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ink/ink1.xml" ContentType="application/inkml+xml"/>
  <Override PartName="/ppt/ink/ink2.xml" ContentType="application/inkml+xml"/>
  <Override PartName="/ppt/ink/ink3.xml" ContentType="application/inkml+xml"/>
  <Override PartName="/ppt/ink/ink4.xml" ContentType="application/inkml+xml"/>
  <Override PartName="/ppt/ink/ink5.xml" ContentType="application/inkml+xml"/>
  <Override PartName="/ppt/notesSlides/notesSlide5.xml" ContentType="application/vnd.openxmlformats-officedocument.presentationml.notesSlide+xml"/>
  <Override PartName="/ppt/ink/ink6.xml" ContentType="application/inkml+xml"/>
  <Override PartName="/ppt/ink/ink7.xml" ContentType="application/inkml+xml"/>
  <Override PartName="/ppt/ink/ink8.xml" ContentType="application/inkml+xml"/>
  <Override PartName="/ppt/ink/ink9.xml" ContentType="application/inkml+xml"/>
  <Override PartName="/ppt/ink/ink10.xml" ContentType="application/inkml+xml"/>
  <Override PartName="/ppt/ink/ink11.xml" ContentType="application/inkml+xml"/>
  <Override PartName="/ppt/notesSlides/notesSlide6.xml" ContentType="application/vnd.openxmlformats-officedocument.presentationml.notesSlide+xml"/>
  <Override PartName="/ppt/ink/ink12.xml" ContentType="application/inkml+xml"/>
  <Override PartName="/ppt/ink/ink13.xml" ContentType="application/inkml+xml"/>
  <Override PartName="/ppt/ink/ink14.xml" ContentType="application/inkml+xml"/>
  <Override PartName="/ppt/ink/ink15.xml" ContentType="application/inkml+xml"/>
  <Override PartName="/ppt/ink/ink16.xml" ContentType="application/inkml+xml"/>
  <Override PartName="/ppt/ink/ink17.xml" ContentType="application/inkml+xml"/>
  <Override PartName="/ppt/ink/ink18.xml" ContentType="application/inkml+xml"/>
  <Override PartName="/ppt/ink/ink19.xml" ContentType="application/inkml+xml"/>
  <Override PartName="/ppt/notesSlides/notesSlide7.xml" ContentType="application/vnd.openxmlformats-officedocument.presentationml.notesSlide+xml"/>
  <Override PartName="/ppt/notesSlides/notesSlide8.xml" ContentType="application/vnd.openxmlformats-officedocument.presentationml.notesSlide+xml"/>
  <Override PartName="/ppt/ink/ink20.xml" ContentType="application/inkml+xml"/>
  <Override PartName="/ppt/ink/ink21.xml" ContentType="application/inkml+xml"/>
  <Override PartName="/ppt/ink/ink22.xml" ContentType="application/inkml+xml"/>
  <Override PartName="/ppt/ink/ink23.xml" ContentType="application/inkml+xml"/>
  <Override PartName="/ppt/ink/ink24.xml" ContentType="application/inkml+xml"/>
  <Override PartName="/ppt/ink/ink25.xml" ContentType="application/inkml+xml"/>
  <Override PartName="/ppt/ink/ink26.xml" ContentType="application/inkml+xml"/>
  <Override PartName="/ppt/ink/ink27.xml" ContentType="application/inkml+xml"/>
  <Override PartName="/ppt/ink/ink28.xml" ContentType="application/inkml+xml"/>
  <Override PartName="/ppt/ink/ink29.xml" ContentType="application/inkml+xml"/>
  <Override PartName="/ppt/ink/ink30.xml" ContentType="application/inkml+xml"/>
  <Override PartName="/ppt/ink/ink31.xml" ContentType="application/inkml+xml"/>
  <Override PartName="/ppt/ink/ink32.xml" ContentType="application/inkml+xml"/>
  <Override PartName="/ppt/ink/ink33.xml" ContentType="application/inkml+xml"/>
  <Override PartName="/ppt/ink/ink34.xml" ContentType="application/inkml+xml"/>
  <Override PartName="/ppt/ink/ink35.xml" ContentType="application/inkml+xml"/>
  <Override PartName="/ppt/ink/ink36.xml" ContentType="application/inkml+xml"/>
  <Override PartName="/ppt/ink/ink37.xml" ContentType="application/inkml+xml"/>
  <Override PartName="/ppt/ink/ink38.xml" ContentType="application/inkml+xml"/>
  <Override PartName="/ppt/ink/ink39.xml" ContentType="application/inkml+xml"/>
  <Override PartName="/ppt/ink/ink40.xml" ContentType="application/inkml+xml"/>
  <Override PartName="/ppt/ink/ink41.xml" ContentType="application/inkml+xml"/>
  <Override PartName="/ppt/ink/ink42.xml" ContentType="application/inkml+xml"/>
  <Override PartName="/ppt/ink/ink43.xml" ContentType="application/inkml+xml"/>
  <Override PartName="/ppt/ink/ink44.xml" ContentType="application/inkml+xml"/>
  <Override PartName="/ppt/ink/ink45.xml" ContentType="application/inkml+xml"/>
  <Override PartName="/ppt/ink/ink46.xml" ContentType="application/inkml+xml"/>
  <Override PartName="/ppt/ink/ink47.xml" ContentType="application/inkml+xml"/>
  <Override PartName="/ppt/ink/ink48.xml" ContentType="application/inkml+xml"/>
  <Override PartName="/ppt/ink/ink49.xml" ContentType="application/inkml+xml"/>
  <Override PartName="/ppt/ink/ink50.xml" ContentType="application/inkml+xml"/>
  <Override PartName="/ppt/ink/ink51.xml" ContentType="application/inkml+xml"/>
  <Override PartName="/ppt/ink/ink52.xml" ContentType="application/inkml+xml"/>
  <Override PartName="/ppt/ink/ink53.xml" ContentType="application/inkml+xml"/>
  <Override PartName="/ppt/ink/ink54.xml" ContentType="application/inkml+xml"/>
  <Override PartName="/ppt/ink/ink55.xml" ContentType="application/inkml+xml"/>
  <Override PartName="/ppt/ink/ink56.xml" ContentType="application/inkml+xml"/>
  <Override PartName="/ppt/ink/ink57.xml" ContentType="application/inkml+xml"/>
  <Override PartName="/ppt/ink/ink58.xml" ContentType="application/inkml+xml"/>
  <Override PartName="/ppt/ink/ink59.xml" ContentType="application/inkml+xml"/>
  <Override PartName="/ppt/ink/ink60.xml" ContentType="application/inkml+xml"/>
  <Override PartName="/ppt/ink/ink61.xml" ContentType="application/inkml+xml"/>
  <Override PartName="/ppt/ink/ink62.xml" ContentType="application/inkml+xml"/>
  <Override PartName="/ppt/ink/ink63.xml" ContentType="application/inkml+xml"/>
  <Override PartName="/ppt/ink/ink64.xml" ContentType="application/inkml+xml"/>
  <Override PartName="/ppt/ink/ink65.xml" ContentType="application/inkml+xml"/>
  <Override PartName="/ppt/ink/ink66.xml" ContentType="application/inkml+xml"/>
  <Override PartName="/ppt/ink/ink67.xml" ContentType="application/inkml+xml"/>
  <Override PartName="/ppt/ink/ink68.xml" ContentType="application/inkml+xml"/>
  <Override PartName="/ppt/ink/ink69.xml" ContentType="application/inkml+xml"/>
  <Override PartName="/ppt/ink/ink70.xml" ContentType="application/inkml+xml"/>
  <Override PartName="/ppt/ink/ink71.xml" ContentType="application/inkml+xml"/>
  <Override PartName="/ppt/ink/ink72.xml" ContentType="application/inkml+xml"/>
  <Override PartName="/ppt/ink/ink73.xml" ContentType="application/inkml+xml"/>
  <Override PartName="/ppt/ink/ink74.xml" ContentType="application/inkml+xml"/>
  <Override PartName="/ppt/ink/ink75.xml" ContentType="application/inkml+xml"/>
  <Override PartName="/ppt/ink/ink76.xml" ContentType="application/inkml+xml"/>
  <Override PartName="/ppt/ink/ink77.xml" ContentType="application/inkml+xml"/>
  <Override PartName="/ppt/ink/ink78.xml" ContentType="application/inkml+xml"/>
  <Override PartName="/ppt/ink/ink79.xml" ContentType="application/inkml+xml"/>
  <Override PartName="/ppt/ink/ink80.xml" ContentType="application/inkml+xml"/>
  <Override PartName="/ppt/ink/ink81.xml" ContentType="application/inkml+xml"/>
  <Override PartName="/ppt/ink/ink82.xml" ContentType="application/inkml+xml"/>
  <Override PartName="/ppt/ink/ink83.xml" ContentType="application/inkml+xml"/>
  <Override PartName="/ppt/ink/ink84.xml" ContentType="application/inkml+xml"/>
  <Override PartName="/ppt/ink/ink85.xml" ContentType="application/inkml+xml"/>
  <Override PartName="/ppt/ink/ink86.xml" ContentType="application/inkml+xml"/>
  <Override PartName="/ppt/ink/ink87.xml" ContentType="application/inkml+xml"/>
  <Override PartName="/ppt/ink/ink88.xml" ContentType="application/inkml+xml"/>
  <Override PartName="/ppt/ink/ink89.xml" ContentType="application/inkml+xml"/>
  <Override PartName="/ppt/ink/ink90.xml" ContentType="application/inkml+xml"/>
  <Override PartName="/ppt/ink/ink91.xml" ContentType="application/inkml+xml"/>
  <Override PartName="/ppt/ink/ink92.xml" ContentType="application/inkml+xml"/>
  <Override PartName="/ppt/ink/ink93.xml" ContentType="application/inkml+xml"/>
  <Override PartName="/ppt/ink/ink94.xml" ContentType="application/inkml+xml"/>
  <Override PartName="/ppt/ink/ink95.xml" ContentType="application/inkml+xml"/>
  <Override PartName="/ppt/ink/ink96.xml" ContentType="application/inkml+xml"/>
  <Override PartName="/ppt/ink/ink97.xml" ContentType="application/inkml+xml"/>
  <Override PartName="/ppt/ink/ink98.xml" ContentType="application/inkml+xml"/>
  <Override PartName="/ppt/ink/ink99.xml" ContentType="application/inkml+xml"/>
  <Override PartName="/ppt/ink/ink100.xml" ContentType="application/inkml+xml"/>
  <Override PartName="/ppt/ink/ink101.xml" ContentType="application/inkml+xml"/>
  <Override PartName="/ppt/ink/ink102.xml" ContentType="application/inkml+xml"/>
  <Override PartName="/ppt/ink/ink103.xml" ContentType="application/inkml+xml"/>
  <Override PartName="/ppt/ink/ink104.xml" ContentType="application/inkml+xml"/>
  <Override PartName="/ppt/ink/ink105.xml" ContentType="application/inkml+xml"/>
  <Override PartName="/ppt/ink/ink106.xml" ContentType="application/inkml+xml"/>
  <Override PartName="/ppt/ink/ink107.xml" ContentType="application/inkml+xml"/>
  <Override PartName="/ppt/ink/ink108.xml" ContentType="application/inkml+xml"/>
  <Override PartName="/ppt/ink/ink109.xml" ContentType="application/inkml+xml"/>
  <Override PartName="/ppt/ink/ink110.xml" ContentType="application/inkml+xml"/>
  <Override PartName="/ppt/ink/ink111.xml" ContentType="application/inkml+xml"/>
  <Override PartName="/ppt/ink/ink112.xml" ContentType="application/inkml+xml"/>
  <Override PartName="/ppt/ink/ink113.xml" ContentType="application/inkml+xml"/>
  <Override PartName="/ppt/ink/ink114.xml" ContentType="application/inkml+xml"/>
  <Override PartName="/ppt/ink/ink115.xml" ContentType="application/inkml+xml"/>
  <Override PartName="/ppt/ink/ink116.xml" ContentType="application/inkml+xml"/>
  <Override PartName="/ppt/ink/ink117.xml" ContentType="application/inkml+xml"/>
  <Override PartName="/ppt/ink/ink118.xml" ContentType="application/inkml+xml"/>
  <Override PartName="/ppt/ink/ink119.xml" ContentType="application/inkml+xml"/>
  <Override PartName="/ppt/ink/ink120.xml" ContentType="application/inkml+xml"/>
  <Override PartName="/ppt/ink/ink121.xml" ContentType="application/inkml+xml"/>
  <Override PartName="/ppt/ink/ink122.xml" ContentType="application/inkml+xml"/>
  <Override PartName="/ppt/ink/ink123.xml" ContentType="application/inkml+xml"/>
  <Override PartName="/ppt/ink/ink124.xml" ContentType="application/inkml+xml"/>
  <Override PartName="/ppt/ink/ink125.xml" ContentType="application/inkml+xml"/>
  <Override PartName="/ppt/notesSlides/notesSlide9.xml" ContentType="application/vnd.openxmlformats-officedocument.presentationml.notesSlide+xml"/>
  <Override PartName="/ppt/ink/ink126.xml" ContentType="application/inkml+xml"/>
  <Override PartName="/ppt/ink/ink127.xml" ContentType="application/inkml+xml"/>
  <Override PartName="/ppt/ink/ink128.xml" ContentType="application/inkml+xml"/>
  <Override PartName="/ppt/ink/ink129.xml" ContentType="application/inkml+xml"/>
  <Override PartName="/ppt/ink/ink130.xml" ContentType="application/inkml+xml"/>
  <Override PartName="/ppt/ink/ink131.xml" ContentType="application/inkml+xml"/>
  <Override PartName="/ppt/ink/ink132.xml" ContentType="application/inkml+xml"/>
  <Override PartName="/ppt/ink/ink133.xml" ContentType="application/inkml+xml"/>
  <Override PartName="/ppt/ink/ink134.xml" ContentType="application/inkml+xml"/>
  <Override PartName="/ppt/ink/ink135.xml" ContentType="application/inkml+xml"/>
  <Override PartName="/ppt/ink/ink136.xml" ContentType="application/inkml+xml"/>
  <Override PartName="/ppt/ink/ink137.xml" ContentType="application/inkml+xml"/>
  <Override PartName="/ppt/ink/ink138.xml" ContentType="application/inkml+xml"/>
  <Override PartName="/ppt/ink/ink139.xml" ContentType="application/inkml+xml"/>
  <Override PartName="/ppt/ink/ink140.xml" ContentType="application/inkml+xml"/>
  <Override PartName="/ppt/notesSlides/notesSlide10.xml" ContentType="application/vnd.openxmlformats-officedocument.presentationml.notesSlide+xml"/>
  <Override PartName="/ppt/ink/ink141.xml" ContentType="application/inkml+xml"/>
  <Override PartName="/ppt/ink/ink142.xml" ContentType="application/inkml+xml"/>
  <Override PartName="/ppt/ink/ink143.xml" ContentType="application/inkml+xml"/>
  <Override PartName="/ppt/ink/ink144.xml" ContentType="application/inkml+xml"/>
  <Override PartName="/ppt/ink/ink145.xml" ContentType="application/inkml+xml"/>
  <Override PartName="/ppt/ink/ink146.xml" ContentType="application/inkml+xml"/>
  <Override PartName="/ppt/ink/ink147.xml" ContentType="application/inkml+xml"/>
  <Override PartName="/ppt/ink/ink148.xml" ContentType="application/inkml+xml"/>
  <Override PartName="/ppt/ink/ink149.xml" ContentType="application/inkml+xml"/>
  <Override PartName="/ppt/ink/ink150.xml" ContentType="application/inkml+xml"/>
  <Override PartName="/ppt/ink/ink151.xml" ContentType="application/inkml+xml"/>
  <Override PartName="/ppt/ink/ink152.xml" ContentType="application/inkml+xml"/>
  <Override PartName="/ppt/ink/ink153.xml" ContentType="application/inkml+xml"/>
  <Override PartName="/ppt/ink/ink154.xml" ContentType="application/inkml+xml"/>
  <Override PartName="/ppt/ink/ink155.xml" ContentType="application/inkml+xml"/>
  <Override PartName="/ppt/ink/ink156.xml" ContentType="application/inkml+xml"/>
  <Override PartName="/ppt/ink/ink157.xml" ContentType="application/inkml+xml"/>
  <Override PartName="/ppt/ink/ink158.xml" ContentType="application/inkml+xml"/>
  <Override PartName="/ppt/ink/ink159.xml" ContentType="application/inkml+xml"/>
  <Override PartName="/ppt/ink/ink160.xml" ContentType="application/inkml+xml"/>
  <Override PartName="/ppt/ink/ink161.xml" ContentType="application/inkml+xml"/>
  <Override PartName="/ppt/ink/ink162.xml" ContentType="application/inkml+xml"/>
  <Override PartName="/ppt/ink/ink163.xml" ContentType="application/inkml+xml"/>
  <Override PartName="/ppt/ink/ink164.xml" ContentType="application/inkml+xml"/>
  <Override PartName="/ppt/ink/ink165.xml" ContentType="application/inkml+xml"/>
  <Override PartName="/ppt/ink/ink166.xml" ContentType="application/inkml+xml"/>
  <Override PartName="/ppt/ink/ink167.xml" ContentType="application/inkml+xml"/>
  <Override PartName="/ppt/ink/ink168.xml" ContentType="application/inkml+xml"/>
  <Override PartName="/ppt/ink/ink169.xml" ContentType="application/inkml+xml"/>
  <Override PartName="/ppt/ink/ink170.xml" ContentType="application/inkml+xml"/>
  <Override PartName="/ppt/ink/ink171.xml" ContentType="application/inkml+xml"/>
  <Override PartName="/ppt/ink/ink172.xml" ContentType="application/inkml+xml"/>
  <Override PartName="/ppt/ink/ink173.xml" ContentType="application/inkml+xml"/>
  <Override PartName="/ppt/ink/ink174.xml" ContentType="application/inkml+xml"/>
  <Override PartName="/ppt/ink/ink175.xml" ContentType="application/inkml+xml"/>
  <Override PartName="/ppt/ink/ink176.xml" ContentType="application/inkml+xml"/>
  <Override PartName="/ppt/ink/ink177.xml" ContentType="application/inkml+xml"/>
  <Override PartName="/ppt/ink/ink178.xml" ContentType="application/inkml+xml"/>
  <Override PartName="/ppt/ink/ink179.xml" ContentType="application/inkml+xml"/>
  <Override PartName="/ppt/ink/ink180.xml" ContentType="application/inkml+xml"/>
  <Override PartName="/ppt/ink/ink181.xml" ContentType="application/inkml+xml"/>
  <Override PartName="/ppt/ink/ink182.xml" ContentType="application/inkml+xml"/>
  <Override PartName="/ppt/ink/ink183.xml" ContentType="application/inkml+xml"/>
  <Override PartName="/ppt/ink/ink184.xml" ContentType="application/inkml+xml"/>
  <Override PartName="/ppt/ink/ink185.xml" ContentType="application/inkml+xml"/>
  <Override PartName="/ppt/ink/ink186.xml" ContentType="application/inkml+xml"/>
  <Override PartName="/ppt/ink/ink187.xml" ContentType="application/inkml+xml"/>
  <Override PartName="/ppt/ink/ink188.xml" ContentType="application/inkml+xml"/>
  <Override PartName="/ppt/ink/ink189.xml" ContentType="application/inkml+xml"/>
  <Override PartName="/ppt/ink/ink190.xml" ContentType="application/inkml+xml"/>
  <Override PartName="/ppt/ink/ink191.xml" ContentType="application/inkml+xml"/>
  <Override PartName="/ppt/ink/ink192.xml" ContentType="application/inkml+xml"/>
  <Override PartName="/ppt/ink/ink193.xml" ContentType="application/inkml+xml"/>
  <Override PartName="/ppt/ink/ink194.xml" ContentType="application/inkml+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ink/ink195.xml" ContentType="application/inkml+xml"/>
  <Override PartName="/ppt/ink/ink196.xml" ContentType="application/inkml+xml"/>
  <Override PartName="/ppt/ink/ink197.xml" ContentType="application/inkml+xml"/>
  <Override PartName="/ppt/ink/ink198.xml" ContentType="application/inkml+xml"/>
  <Override PartName="/ppt/ink/ink199.xml" ContentType="application/inkml+xml"/>
  <Override PartName="/ppt/ink/ink200.xml" ContentType="application/inkml+xml"/>
  <Override PartName="/ppt/ink/ink201.xml" ContentType="application/inkml+xml"/>
  <Override PartName="/ppt/notesSlides/notesSlide14.xml" ContentType="application/vnd.openxmlformats-officedocument.presentationml.notesSlide+xml"/>
  <Override PartName="/ppt/ink/ink202.xml" ContentType="application/inkml+xml"/>
  <Override PartName="/ppt/ink/ink203.xml" ContentType="application/inkml+xml"/>
  <Override PartName="/ppt/ink/ink204.xml" ContentType="application/inkml+xml"/>
  <Override PartName="/ppt/ink/ink205.xml" ContentType="application/inkml+xml"/>
  <Override PartName="/ppt/ink/ink206.xml" ContentType="application/inkml+xml"/>
  <Override PartName="/ppt/ink/ink207.xml" ContentType="application/inkml+xml"/>
  <Override PartName="/ppt/ink/ink208.xml" ContentType="application/inkml+xml"/>
  <Override PartName="/ppt/ink/ink209.xml" ContentType="application/inkml+xml"/>
  <Override PartName="/ppt/ink/ink210.xml" ContentType="application/inkml+xml"/>
  <Override PartName="/ppt/ink/ink211.xml" ContentType="application/inkml+xml"/>
  <Override PartName="/ppt/ink/ink212.xml" ContentType="application/inkml+xml"/>
  <Override PartName="/ppt/ink/ink213.xml" ContentType="application/inkml+xml"/>
  <Override PartName="/ppt/ink/ink214.xml" ContentType="application/inkml+xml"/>
  <Override PartName="/ppt/ink/ink215.xml" ContentType="application/inkml+xml"/>
  <Override PartName="/ppt/ink/ink216.xml" ContentType="application/inkml+xml"/>
  <Override PartName="/ppt/ink/ink217.xml" ContentType="application/inkml+xml"/>
  <Override PartName="/ppt/ink/ink218.xml" ContentType="application/inkml+xml"/>
  <Override PartName="/ppt/ink/ink219.xml" ContentType="application/inkml+xml"/>
  <Override PartName="/ppt/ink/ink220.xml" ContentType="application/inkml+xml"/>
  <Override PartName="/ppt/ink/ink221.xml" ContentType="application/inkml+xml"/>
  <Override PartName="/ppt/ink/ink222.xml" ContentType="application/inkml+xml"/>
  <Override PartName="/ppt/ink/ink223.xml" ContentType="application/inkml+xml"/>
  <Override PartName="/ppt/ink/ink224.xml" ContentType="application/inkml+xml"/>
  <Override PartName="/ppt/ink/ink225.xml" ContentType="application/inkml+xml"/>
  <Override PartName="/ppt/ink/ink226.xml" ContentType="application/inkml+xml"/>
  <Override PartName="/ppt/ink/ink227.xml" ContentType="application/inkml+xml"/>
  <Override PartName="/ppt/ink/ink228.xml" ContentType="application/inkml+xml"/>
  <Override PartName="/ppt/ink/ink229.xml" ContentType="application/inkml+xml"/>
  <Override PartName="/ppt/ink/ink230.xml" ContentType="application/inkml+xml"/>
  <Override PartName="/ppt/ink/ink231.xml" ContentType="application/inkml+xml"/>
  <Override PartName="/ppt/ink/ink232.xml" ContentType="application/inkml+xml"/>
  <Override PartName="/ppt/ink/ink233.xml" ContentType="application/inkml+xml"/>
  <Override PartName="/ppt/notesSlides/notesSlide15.xml" ContentType="application/vnd.openxmlformats-officedocument.presentationml.notesSlide+xml"/>
  <Override PartName="/ppt/ink/ink234.xml" ContentType="application/inkml+xml"/>
  <Override PartName="/ppt/ink/ink235.xml" ContentType="application/inkml+xml"/>
  <Override PartName="/ppt/ink/ink236.xml" ContentType="application/inkml+xml"/>
  <Override PartName="/ppt/ink/ink237.xml" ContentType="application/inkml+xml"/>
  <Override PartName="/ppt/ink/ink238.xml" ContentType="application/inkml+xml"/>
  <Override PartName="/ppt/ink/ink239.xml" ContentType="application/inkml+xml"/>
  <Override PartName="/ppt/ink/ink240.xml" ContentType="application/inkml+xml"/>
  <Override PartName="/ppt/ink/ink241.xml" ContentType="application/inkml+xml"/>
  <Override PartName="/ppt/ink/ink242.xml" ContentType="application/inkml+xml"/>
  <Override PartName="/ppt/notesSlides/notesSlide16.xml" ContentType="application/vnd.openxmlformats-officedocument.presentationml.notesSlide+xml"/>
  <Override PartName="/ppt/ink/ink243.xml" ContentType="application/inkml+xml"/>
  <Override PartName="/ppt/ink/ink244.xml" ContentType="application/inkml+xml"/>
  <Override PartName="/ppt/ink/ink245.xml" ContentType="application/inkml+xml"/>
  <Override PartName="/ppt/ink/ink246.xml" ContentType="application/inkml+xml"/>
  <Override PartName="/ppt/ink/ink247.xml" ContentType="application/inkml+xml"/>
  <Override PartName="/ppt/ink/ink248.xml" ContentType="application/inkml+xml"/>
  <Override PartName="/ppt/notesSlides/notesSlide17.xml" ContentType="application/vnd.openxmlformats-officedocument.presentationml.notesSlide+xml"/>
  <Override PartName="/ppt/ink/ink249.xml" ContentType="application/inkml+xml"/>
  <Override PartName="/ppt/ink/ink250.xml" ContentType="application/inkml+xml"/>
  <Override PartName="/ppt/ink/ink251.xml" ContentType="application/inkml+xml"/>
  <Override PartName="/ppt/ink/ink252.xml" ContentType="application/inkml+xml"/>
  <Override PartName="/ppt/ink/ink253.xml" ContentType="application/inkml+xml"/>
  <Override PartName="/ppt/ink/ink254.xml" ContentType="application/inkml+xml"/>
  <Override PartName="/ppt/ink/ink255.xml" ContentType="application/inkml+xml"/>
  <Override PartName="/ppt/notesSlides/notesSlide18.xml" ContentType="application/vnd.openxmlformats-officedocument.presentationml.notesSlide+xml"/>
  <Override PartName="/ppt/ink/ink256.xml" ContentType="application/inkml+xml"/>
  <Override PartName="/ppt/notesSlides/notesSlide19.xml" ContentType="application/vnd.openxmlformats-officedocument.presentationml.notesSlide+xml"/>
  <Override PartName="/ppt/ink/ink257.xml" ContentType="application/inkml+xml"/>
  <Override PartName="/ppt/ink/ink258.xml" ContentType="application/inkml+xml"/>
  <Override PartName="/ppt/ink/ink259.xml" ContentType="application/inkml+xml"/>
  <Override PartName="/ppt/ink/ink260.xml" ContentType="application/inkml+xml"/>
  <Override PartName="/ppt/ink/ink261.xml" ContentType="application/inkml+xml"/>
  <Override PartName="/ppt/ink/ink262.xml" ContentType="application/inkml+xml"/>
  <Override PartName="/ppt/ink/ink263.xml" ContentType="application/inkml+xml"/>
  <Override PartName="/ppt/ink/ink264.xml" ContentType="application/inkml+xml"/>
  <Override PartName="/ppt/ink/ink265.xml" ContentType="application/inkml+xml"/>
  <Override PartName="/ppt/ink/ink266.xml" ContentType="application/inkml+xml"/>
  <Override PartName="/ppt/ink/ink267.xml" ContentType="application/inkml+xml"/>
  <Override PartName="/ppt/ink/ink268.xml" ContentType="application/inkml+xml"/>
  <Override PartName="/ppt/ink/ink269.xml" ContentType="application/inkml+xml"/>
  <Override PartName="/ppt/ink/ink270.xml" ContentType="application/inkml+xml"/>
  <Override PartName="/ppt/ink/ink271.xml" ContentType="application/inkml+xml"/>
  <Override PartName="/ppt/ink/ink272.xml" ContentType="application/inkml+xml"/>
  <Override PartName="/ppt/ink/ink273.xml" ContentType="application/inkml+xml"/>
  <Override PartName="/ppt/ink/ink274.xml" ContentType="application/inkml+xml"/>
  <Override PartName="/ppt/ink/ink275.xml" ContentType="application/inkml+xml"/>
  <Override PartName="/ppt/ink/ink276.xml" ContentType="application/inkml+xml"/>
  <Override PartName="/ppt/ink/ink277.xml" ContentType="application/inkml+xml"/>
  <Override PartName="/ppt/ink/ink278.xml" ContentType="application/inkml+xml"/>
  <Override PartName="/ppt/ink/ink279.xml" ContentType="application/inkml+xml"/>
  <Override PartName="/ppt/notesSlides/notesSlide20.xml" ContentType="application/vnd.openxmlformats-officedocument.presentationml.notesSlide+xml"/>
  <Override PartName="/ppt/ink/ink280.xml" ContentType="application/inkml+xml"/>
  <Override PartName="/ppt/ink/ink281.xml" ContentType="application/inkml+xml"/>
  <Override PartName="/ppt/ink/ink282.xml" ContentType="application/inkml+xml"/>
  <Override PartName="/ppt/ink/ink283.xml" ContentType="application/inkml+xml"/>
  <Override PartName="/ppt/ink/ink284.xml" ContentType="application/inkml+xml"/>
  <Override PartName="/ppt/ink/ink285.xml" ContentType="application/inkml+xml"/>
  <Override PartName="/ppt/ink/ink286.xml" ContentType="application/inkml+xml"/>
  <Override PartName="/ppt/ink/ink287.xml" ContentType="application/inkml+xml"/>
  <Override PartName="/ppt/ink/ink288.xml" ContentType="application/inkml+xml"/>
  <Override PartName="/ppt/ink/ink289.xml" ContentType="application/inkml+xml"/>
  <Override PartName="/ppt/ink/ink290.xml" ContentType="application/inkml+xml"/>
  <Override PartName="/ppt/ink/ink291.xml" ContentType="application/inkml+xml"/>
  <Override PartName="/ppt/ink/ink292.xml" ContentType="application/inkml+xml"/>
  <Override PartName="/ppt/ink/ink293.xml" ContentType="application/inkml+xml"/>
  <Override PartName="/ppt/ink/ink294.xml" ContentType="application/inkml+xml"/>
  <Override PartName="/ppt/ink/ink295.xml" ContentType="application/inkml+xml"/>
  <Override PartName="/ppt/ink/ink296.xml" ContentType="application/inkml+xml"/>
  <Override PartName="/ppt/ink/ink297.xml" ContentType="application/inkml+xml"/>
  <Override PartName="/ppt/ink/ink298.xml" ContentType="application/inkml+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2"/>
  </p:notesMasterIdLst>
  <p:sldIdLst>
    <p:sldId id="269" r:id="rId2"/>
    <p:sldId id="265" r:id="rId3"/>
    <p:sldId id="268" r:id="rId4"/>
    <p:sldId id="273" r:id="rId5"/>
    <p:sldId id="274" r:id="rId6"/>
    <p:sldId id="275" r:id="rId7"/>
    <p:sldId id="272" r:id="rId8"/>
    <p:sldId id="270" r:id="rId9"/>
    <p:sldId id="276" r:id="rId10"/>
    <p:sldId id="277" r:id="rId11"/>
    <p:sldId id="271" r:id="rId12"/>
    <p:sldId id="278" r:id="rId13"/>
    <p:sldId id="279" r:id="rId14"/>
    <p:sldId id="280" r:id="rId15"/>
    <p:sldId id="281" r:id="rId16"/>
    <p:sldId id="282" r:id="rId17"/>
    <p:sldId id="283" r:id="rId18"/>
    <p:sldId id="284" r:id="rId19"/>
    <p:sldId id="285" r:id="rId20"/>
    <p:sldId id="286" r:id="rId2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89A51"/>
    <a:srgbClr val="4E1A04"/>
    <a:srgbClr val="CD6205"/>
    <a:srgbClr val="080808"/>
    <a:srgbClr val="818181"/>
    <a:srgbClr val="787878"/>
    <a:srgbClr val="000000"/>
    <a:srgbClr val="5D411F"/>
    <a:srgbClr val="88784C"/>
    <a:srgbClr val="73562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989" autoAdjust="0"/>
    <p:restoredTop sz="75135" autoAdjust="0"/>
  </p:normalViewPr>
  <p:slideViewPr>
    <p:cSldViewPr snapToGrid="0">
      <p:cViewPr varScale="1">
        <p:scale>
          <a:sx n="86" d="100"/>
          <a:sy n="86" d="100"/>
        </p:scale>
        <p:origin x="699" y="34"/>
      </p:cViewPr>
      <p:guideLst/>
    </p:cSldViewPr>
  </p:slideViewPr>
  <p:outlineViewPr>
    <p:cViewPr>
      <p:scale>
        <a:sx n="33" d="100"/>
        <a:sy n="33" d="100"/>
      </p:scale>
      <p:origin x="0" y="0"/>
    </p:cViewPr>
  </p:outlineViewPr>
  <p:notesTextViewPr>
    <p:cViewPr>
      <p:scale>
        <a:sx n="175" d="100"/>
        <a:sy n="175"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Duane Miller" userId="086b8d4e5ca37aec" providerId="LiveId" clId="{9F728486-4EC5-4BAD-8EBF-5C6438582032}"/>
    <pc:docChg chg="modSld">
      <pc:chgData name="Duane Miller" userId="086b8d4e5ca37aec" providerId="LiveId" clId="{9F728486-4EC5-4BAD-8EBF-5C6438582032}" dt="2023-07-06T12:58:04.035" v="1" actId="6549"/>
      <pc:docMkLst>
        <pc:docMk/>
      </pc:docMkLst>
      <pc:sldChg chg="modNotesTx">
        <pc:chgData name="Duane Miller" userId="086b8d4e5ca37aec" providerId="LiveId" clId="{9F728486-4EC5-4BAD-8EBF-5C6438582032}" dt="2023-07-06T12:57:59.235" v="0" actId="6549"/>
        <pc:sldMkLst>
          <pc:docMk/>
          <pc:sldMk cId="906262494" sldId="270"/>
        </pc:sldMkLst>
      </pc:sldChg>
      <pc:sldChg chg="modNotesTx">
        <pc:chgData name="Duane Miller" userId="086b8d4e5ca37aec" providerId="LiveId" clId="{9F728486-4EC5-4BAD-8EBF-5C6438582032}" dt="2023-07-06T12:58:04.035" v="1" actId="6549"/>
        <pc:sldMkLst>
          <pc:docMk/>
          <pc:sldMk cId="485347131" sldId="277"/>
        </pc:sldMkLst>
      </pc:sldChg>
    </pc:docChg>
  </pc:docChgLst>
</pc:chgInfo>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7-05T22:31:57.874"/>
    </inkml:context>
    <inkml:brush xml:id="br0">
      <inkml:brushProperty name="width" value="0.1" units="cm"/>
      <inkml:brushProperty name="height" value="0.1" units="cm"/>
      <inkml:brushProperty name="color" value="#F4F91B"/>
    </inkml:brush>
  </inkml:definitions>
  <inkml:trace contextRef="#ctx0" brushRef="#br0">25 134 455 0 0,'0'0'7'0'0,"-1"1"0"0"0,1 0 0 0 0,-1 0 0 0 0,1 0-1 0 0,-1 0 1 0 0,1 0 0 0 0,-1-1 0 0 0,1 1-1 0 0,-1 0 1 0 0,0-1 0 0 0,1 1 0 0 0,-1 0-1 0 0,0-1 1 0 0,0 1 0 0 0,0-1 0 0 0,1 1-1 0 0,-1-1 1 0 0,-2 1 0 0 0,-3 3 875 0 0,3 26 555 0 0,3-29-1400 0 0,0-1 0 0 0,0 1 0 0 0,0 0 0 0 0,-1-1 0 0 0,1 1 0 0 0,0-1 0 0 0,0 1 0 0 0,0-1 0 0 0,0 1 0 0 0,0-1 0 0 0,0 1 0 0 0,0 0 0 0 0,0-1 0 0 0,0 1 0 0 0,0-1 0 0 0,0 1 0 0 0,0-1 0 0 0,1 1 0 0 0,-1-1 0 0 0,0 1 0 0 0,0-1 0 0 0,0 1 0 0 0,1-1 0 0 0,-1 1 0 0 0,0-1 0 0 0,1 1 0 0 0,-1-1 0 0 0,1 1 0 0 0,-1-1 0 0 0,0 1 0 0 0,1-1 0 0 0,-1 0 0 0 0,1 1 0 0 0,-1-1 0 0 0,1 0 0 0 0,-1 0 0 0 0,1 1 0 0 0,-1-1 0 0 0,1 0 0 0 0,-1 0 0 0 0,2 1 0 0 0,1-2 455 0 0,0 1 1 0 0,1-1 0 0 0,-1 1-1 0 0,0-1 1 0 0,0 0-1 0 0,5-2 1 0 0,19-4 747 0 0,97 18-455 0 0,-88-6-760 0 0,1-2 0 0 0,41-2 0 0 0,-53-3 149 0 0,0-2 0 0 0,0-1 0 0 0,0-1 0 0 0,-1-1 0 0 0,0-1 0 0 0,35-16 0 0 0,-40 17 44 0 0,1 1-1 0 0,-1 2 0 0 0,1 0 1 0 0,0 1-1 0 0,39-1 0 0 0,-46 4-176 0 0,0 0-1 0 0,24 5 1 0 0,8 1 43 0 0,-22-5-46 0 0,-10 0-25 0 0,-1 0-1 0 0,1 0 1 0 0,0-2-1 0 0,-1 0 1 0 0,1 0-1 0 0,-1-1 1 0 0,18-5-1 0 0,-26 6-13 0 0,170-58 154 0 0,-140 50-68 0 0,0 1-1 0 0,0 2 1 0 0,44-2 0 0 0,23 0 0 0 0,63 0 65 0 0,-11 4 270 0 0,-35 0-110 0 0,99-6 72 0 0,-200 9-328 0 0,-6 1-1 0 0,0 1 0 0 0,-1 0 1 0 0,1 0-1 0 0,0 1 0 0 0,0 1 0 0 0,-1-1 0 0 0,15 7 0 0 0,1 0-12 0 0,-9-4-28 0 0,0-1 1 0 0,0 0 0 0 0,0-2 0 0 0,0 0 0 0 0,0 0 0 0 0,1-2 0 0 0,-1 0 0 0 0,0-1-1 0 0,24-4 1 0 0,-34 4-14 0 0,0 0 0 0 0,1 1 0 0 0,-1 0 0 0 0,1 1 0 0 0,-1 0 0 0 0,11 2 0 0 0,-9-1 0 0 0,-1-1 0 0 0,1 0 0 0 0,0-1 0 0 0,8 0 0 0 0,21 3 53 0 0,-35-2-52 0 0,1-1 0 0 0,-1 1 0 0 0,1-1-1 0 0,0 1 1 0 0,-1-1 0 0 0,1 0-1 0 0,0-1 1 0 0,-1 1 0 0 0,1-1 0 0 0,-1 1-1 0 0,1-1 1 0 0,-1 0 0 0 0,1 0 0 0 0,5-3-1 0 0,-7 3 4 0 0,0 0-1 0 0,1 0 0 0 0,-1 1 1 0 0,0-1-1 0 0,1 1 0 0 0,-1 0 1 0 0,0 0-1 0 0,1 0 1 0 0,-1 0-1 0 0,0 0 0 0 0,1 0 1 0 0,-1 0-1 0 0,0 1 0 0 0,1-1 1 0 0,-1 1-1 0 0,0 0 0 0 0,0 0 1 0 0,1-1-1 0 0,-1 2 1 0 0,0-1-1 0 0,0 0 0 0 0,0 0 1 0 0,0 1-1 0 0,-1-1 0 0 0,4 3 1 0 0,-3-2-54 0 0,0-1 1 0 0,0 1 0 0 0,0 0 0 0 0,0 0-1 0 0,0 0 1 0 0,0 0 0 0 0,-1 0-1 0 0,1 1 1 0 0,-1-1 0 0 0,1 1-1 0 0,-1-1 1 0 0,0 1 0 0 0,0-1-1 0 0,0 1 1 0 0,0-1 0 0 0,-1 1-1 0 0,1 0 1 0 0,-1-1 0 0 0,1 1 0 0 0,-1 0-1 0 0,0 4 1 0 0,-3 3-3470 0 0,-1 2-1181 0 0</inkml:trace>
</inkml:ink>
</file>

<file path=ppt/ink/ink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7-05T22:35:21.077"/>
    </inkml:context>
    <inkml:brush xml:id="br0">
      <inkml:brushProperty name="width" value="0.1" units="cm"/>
      <inkml:brushProperty name="height" value="0.1" units="cm"/>
      <inkml:brushProperty name="color" value="#66CC00"/>
    </inkml:brush>
  </inkml:definitions>
  <inkml:trace contextRef="#ctx0" brushRef="#br0">1 119 2303 0 0,'27'2'871'0'0,"0"0"0"0"0,33 9 0 0 0,25 2-118 0 0,-42-11-437 0 0,1-1 1 0 0,-1-3 0 0 0,0-1-1 0 0,0-2 1 0 0,56-14 0 0 0,-32 5 520 0 0,106-7 0 0 0,70 11-280 0 0,26-2-526 0 0,-4-5 242 0 0,114-12 201 0 0,-276 19-434 0 0,148 3 0 0 0,105 25 52 0 0,-235-10-83 0 0,122 9-9 0 0,93 6 0 0 0,-296-21-1 0 0,145 13 18 0 0,-177-14-20 0 0,0 1-1 0 0,0 0 0 0 0,0 1 0 0 0,-1 0 0 0 0,1 0 0 0 0,-1 0 1 0 0,1 1-1 0 0,-1 0 0 0 0,0 1 0 0 0,-1 0 0 0 0,1 0 0 0 0,-1 0 1 0 0,0 1-1 0 0,10 11 0 0 0,-1 5-139 0 0</inkml:trace>
</inkml:ink>
</file>

<file path=ppt/ink/ink1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7-05T23:04:17.405"/>
    </inkml:context>
    <inkml:brush xml:id="br0">
      <inkml:brushProperty name="width" value="0.1" units="cm"/>
      <inkml:brushProperty name="height" value="0.1" units="cm"/>
      <inkml:brushProperty name="color" value="#E71224"/>
    </inkml:brush>
  </inkml:definitions>
  <inkml:trace contextRef="#ctx0" brushRef="#br0">11387 1634 6447 0 0,'-18'0'737'0'0,"12"-1"-372"0"0,1 1 0 0 0,-1 0 0 0 0,1 0 0 0 0,-1 1 0 0 0,1-1 0 0 0,-1 1 0 0 0,1 0 0 0 0,-1 1 0 0 0,1-1 0 0 0,-6 3 0 0 0,1 0-128 0 0,-1 0-1 0 0,1-1 1 0 0,-1 0-1 0 0,1-1 0 0 0,-1 0 1 0 0,-18 0-1 0 0,15-1 124 0 0,0 1 0 0 0,0 0 0 0 0,-17 6 0 0 0,20-5-177 0 0,0-1 1 0 0,0 0-1 0 0,-1 0 0 0 0,1-1 0 0 0,0 0 1 0 0,-14-2-1 0 0,11 1 15 0 0,-29-1 471 0 0,19 0-433 0 0,1 1 0 0 0,-35 4-1 0 0,-60 9-74 0 0,-15 2 44 0 0,44-8-104 0 0,76-6-60 0 0,0 0 1 0 0,0-2-1 0 0,0 1 0 0 0,0-1 1 0 0,-18-5-1 0 0,-23-1 164 0 0,15 7-87 0 0,1 1 0 0 0,-66 11 0 0 0,44-4-82 0 0,34-7 33 0 0,0 0 0 0 0,0-2 1 0 0,-52-8-1 0 0,67 9-6 0 0,0-1 0 0 0,0 1-1 0 0,-14 3 1 0 0,-13-1 62 0 0,-70-10 32 0 0,33 2-77 0 0,-48-4 139 0 0,-76-10 469 0 0,175 17-619 0 0,-34 2 0 0 0,-6-1-66 0 0,-29-7 69 0 0,80 9-49 0 0,0 1 0 0 0,0 0-1 0 0,0 1 1 0 0,0 0 0 0 0,0 1-1 0 0,0 0 1 0 0,-21 10 0 0 0,14-6-10 0 0,-35 7 0 0 0,-1-4 158 0 0,-113 4 0 0 0,116-18 62 0 0,41 3-192 0 0,0 0 0 0 0,0 0 1 0 0,0 1-1 0 0,0 0 1 0 0,0 1-1 0 0,-16 3 0 0 0,8 0 23 0 0,-1-1 0 0 0,1-1 0 0 0,-33-1 0 0 0,19-3 5 0 0,23 1-27 0 0,0 0-1 0 0,0 1 0 0 0,0 1 1 0 0,-11 1-1 0 0,-11-1 72 0 0,9-2-74 0 0,-67 4 101 0 0,70-4-71 0 0,-136-2 442 0 0,8-3-219 0 0,-124 10-47 0 0,233-3-204 0 0,0 1 0 0 0,0 3-1 0 0,1 1 1 0 0,-66 19-1 0 0,18-6-40 0 0,44-11 0 0 0,-151 27 0 0 0,102-21 44 0 0,36-7-24 0 0,33-5 8 0 0,0-1 0 0 0,0-1 0 0 0,-39-5 0 0 0,-20 0 41 0 0,-7 4 11 0 0,-84 2-21 0 0,29 14-59 0 0,1 1 0 0 0,41-11 26 0 0,-76 5 12 0 0,127-7-38 0 0,1-3 0 0 0,-89-11 0 0 0,91 6 0 0 0,-11 1 219 0 0,-46-6-394 0 0,90 7 623 0 0,0 0-1 0 0,0-1 1 0 0,0-1-1 0 0,-26-12 0 0 0,27 11-531 0 0,-1 0-1 0 0,0 1 1 0 0,0 1-1 0 0,0 0 0 0 0,-1 1 1 0 0,1 1-1 0 0,-1 0 0 0 0,-22 1 1 0 0,1 2-225 0 0,1 2-1 0 0,-56 11 1 0 0,40-1 292 0 0,33-8 3 0 0,-1-1 1 0 0,1 0-1 0 0,-36 2 0 0 0,-152 2 1892 0 0,159-5-1692 0 0,-55 8-172 0 0,32-2-92 0 0,-66 3-1850 0 0,92-5 1928 0 0,34-5 0 0 0,0 0 0 0 0,-21 1 0 0 0,-60 4 208 0 0,69-3-74 0 0,0-2-1 0 0,0-1 1 0 0,0-1 0 0 0,-26-3-1 0 0,-4-5 239 0 0,-1 3 0 0 0,-99 1 0 0 0,137 4-870 0 0,-26-2 1 0 0,-4-1-335 0 0,-70-4 667 0 0,36 1 165 0 0,-9 3 598 0 0,-75-5 919 0 0,-25-7-3472 0 0,133 12 1965 0 0,-119-3 44 0 0,68 12-54 0 0,3 0 0 0 0,-14-11 11 0 0,63 4 16 0 0,-69 5 1 0 0,6 1-30 0 0,56-6 2 0 0,9 0 0 0 0,-93 10 0 0 0,115-4 0 0 0,-19 3 0 0 0,-78 2 0 0 0,99-9 0 0 0,0 2 0 0 0,-31 7 0 0 0,-34 3 0 0 0,50-9 45 0 0,19-1-35 0 0,-49-2-1 0 0,35-1-9 0 0,26 0 0 0 0,1 0 0 0 0,-19-2 0 0 0,-108-17 0 0 0,128 17-1 0 0,-195-24 66 0 0,157 22-13 0 0,-161-16-40 0 0,185 16-12 0 0,1-1 0 0 0,0-1 0 0 0,-26-10 0 0 0,6 4 22 0 0,35 10-15 0 0,0 0 0 0 0,0 0 0 0 0,0-1 0 0 0,0-1 0 0 0,-15-7 0 0 0,3-1 15 0 0,15 8-5 0 0,-1 1 0 0 0,0-2 0 0 0,1 1 0 0 0,0-1 0 0 0,0 0 0 0 0,0 0 0 0 0,1 0 0 0 0,-1-1 0 0 0,-5-8 0 0 0,8 7 7 0 0,0-1 0 0 0,0 1 0 0 0,1-1-1 0 0,0 1 1 0 0,0-1 0 0 0,1 0 0 0 0,0 0 0 0 0,0-12-1 0 0,0 13-13 0 0,1-1 17 0 0,-1 0-1 0 0,2 0 1 0 0,-1 0-1 0 0,1 0 1 0 0,0 1-1 0 0,1-1 1 0 0,4-12-1 0 0,1 3 37 0 0,0-1-1 0 0,12-16 1 0 0,-15 26-58 0 0,0 1 0 0 0,0-1 0 0 0,-1 1 0 0 0,0-1 0 0 0,0 0 0 0 0,-1-1 0 0 0,0 1-1 0 0,-1 0 1 0 0,1 0 0 0 0,-2-1 0 0 0,1 1 0 0 0,-2-17 0 0 0,1-9-7 0 0,1 29 3 0 0,-1 1 0 0 0,0-1 1 0 0,0 0-1 0 0,0 0 0 0 0,-1 0 1 0 0,1 0-1 0 0,-1 0 0 0 0,0 0 0 0 0,-2-4 1 0 0,-3-8 27 0 0,1 1 0 0 0,1-1-1 0 0,-3-29 1 0 0,6 38-27 0 0,-1-12-2 0 0,-2 1 0 0 0,0-1 0 0 0,-1 1 0 0 0,0-1 0 0 0,-11-19 0 0 0,5 15 0 0 0,0 1 0 0 0,0 0 0 0 0,1-1 0 0 0,2-1 0 0 0,-11-45 0 0 0,13 40 0 0 0,-1 0 0 0 0,-22-54 0 0 0,16 50 0 0 0,11 26 0 0 0,0 1 0 0 0,1-1 0 0 0,0 1 0 0 0,0-1 0 0 0,1 1 0 0 0,0-10 0 0 0,0 9 0 0 0,0 0 0 0 0,0 0 0 0 0,-1 0 0 0 0,0 0 0 0 0,-3-13 0 0 0,-5-7 0 0 0,2-2 0 0 0,1 1 0 0 0,-4-39 0 0 0,14 8 0 0 0,-4 55 0 0 0,-1 0 0 0 0,1 1 0 0 0,0-1 0 0 0,0 0 0 0 0,0 0 0 0 0,1 1 0 0 0,0-1 0 0 0,0 0 0 0 0,0 1 0 0 0,0-1 0 0 0,1 1 0 0 0,0 0 0 0 0,0-1 0 0 0,0 1 0 0 0,0 0 0 0 0,1 0 0 0 0,0 0 0 0 0,-1 0 0 0 0,1 1 0 0 0,1-1 0 0 0,-1 1 0 0 0,0 0 0 0 0,1 0 0 0 0,0 0 0 0 0,0 0 0 0 0,0 0 0 0 0,0 1 0 0 0,0 0 0 0 0,0 0 0 0 0,0 0 0 0 0,1 0 0 0 0,4 0 0 0 0,9-4 0 0 0,14-4 0 0 0,0 1 0 0 0,0 2 0 0 0,49-5 0 0 0,105-13 0 0 0,-107 12 0 0 0,12-6 0 0 0,-63 12 0 0 0,0 1 0 0 0,1 2 0 0 0,38-2 0 0 0,-19 6 0 0 0,62 9 0 0 0,-39 0 0 0 0,85-1 0 0 0,-73-13 0 0 0,142-24 0 0 0,-114 16 0 0 0,206 0 0 0 0,-141-1 0 0 0,-115 7 0 0 0,34-4-9 0 0,-34 2-13 0 0,71 0 0 0 0,-4 12 9 0 0,81-2 15 0 0,-30-16-2 0 0,-104 11 0 0 0,146 12 0 0 0,189 15 0 0 0,-249-24 0 0 0,-110 1 0 0 0,-1 2 0 0 0,0 2 0 0 0,85 19 0 0 0,-91-13 0 0 0,85 7 0 0 0,45-10 0 0 0,-80-5 0 0 0,-47 2 0 0 0,80 18 0 0 0,26 2 0 0 0,-46-15 0 0 0,168 7 0 0 0,-10 0 0 0 0,-54-1 0 0 0,-57-2 0 0 0,-5 0 0 0 0,-59-6 0 0 0,29 0 0 0 0,145-1 0 0 0,-186 0 0 0 0,28 1 0 0 0,102 9 0 0 0,1-1 0 0 0,-107-9 0 0 0,-46-3 0 0 0,91-6 0 0 0,-110 0 0 0 0,1 2 0 0 0,0 1 0 0 0,-1 2 0 0 0,42 7 0 0 0,6 4 0 0 0,-23-6 0 0 0,-19-2 0 0 0,0-3 0 0 0,63-4 0 0 0,-20 0 0 0 0,177-8 0 0 0,-258 10 0 0 0,239-12 0 0 0,-119 13 0 0 0,-3 0 0 0 0,13-18 0 0 0,-92 10 0 0 0,73-3 0 0 0,114-1 0 0 0,-208 9 0 0 0,132-4 0 0 0,17-1 0 0 0,46 4 0 0 0,-122 4 0 0 0,188 5 0 0 0,-71-15 0 0 0,-143 2 0 0 0,44-1 0 0 0,12 11 0 0 0,-99-1 0 0 0,-1 1 0 0 0,1 1 0 0 0,24 7 0 0 0,-28-6 0 0 0,8 2 0 0 0,0-2 0 0 0,58 3 0 0 0,-69-7 0 0 0,1 1 0 0 0,-1 1 0 0 0,30 9 0 0 0,-33-8 0 0 0,5 3 0 0 0,0 1 0 0 0,-1 1 0 0 0,34 19 0 0 0,-48-24 0 0 0,20 10 0 0 0,0 1 0 0 0,-1 1 0 0 0,0 2 0 0 0,29 26 0 0 0,-51-41-3 0 0,1 0 0 0 0,-1 0 1 0 0,0 0-1 0 0,0 1 0 0 0,0-1 0 0 0,-1 1 0 0 0,1 0 1 0 0,-1-1-1 0 0,0 1 0 0 0,0 1 0 0 0,0-1 0 0 0,-1 0 1 0 0,1 0-1 0 0,-1 0 0 0 0,0 1 0 0 0,0-1 0 0 0,-1 1 1 0 0,1 4-1 0 0,-3 66-8 0 0,0-40-4 0 0,3-29 10 0 0,-1 1-1 0 0,-1 0 1 0 0,1 0-1 0 0,-1 0 1 0 0,0 0-1 0 0,-1 0 1 0 0,0-1 0 0 0,-5 14-1 0 0,4-12 6 0 0,0 0 0 0 0,0 0 0 0 0,0 0 0 0 0,1 0 0 0 0,0 1 0 0 0,1-1 0 0 0,0 1 0 0 0,0-1 0 0 0,1 18 0 0 0,0-11-14 0 0,0 0-1 0 0,1 0 1 0 0,1 0 0 0 0,5 23-1 0 0,48 181 15 0 0,-53-210-5 0 0,0 0-1 0 0,-1 0 1 0 0,0 0 0 0 0,0 1-1 0 0,-1-1 1 0 0,-1 0 0 0 0,0 0-1 0 0,0 1 1 0 0,0-1 0 0 0,-1 0-1 0 0,-5 14 1 0 0,-5 30 5 0 0,6-26 0 0 0,4-18 0 0 0,1-1 0 0 0,-2 0 0 0 0,-3 11 0 0 0,-9 16-47 0 0,8-17 27 0 0,-1 1 0 0 0,-1-2-1 0 0,-21 32 1 0 0,25-41-277 0 0,0 1-1 0 0,1 0 0 0 0,0 0 1 0 0,0 1-1 0 0,1-1 1 0 0,0 1-1 0 0,-2 11 1 0 0,-10 29-2716 0 0,0-13 1078 0 0</inkml:trace>
</inkml:ink>
</file>

<file path=ppt/ink/ink1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7-05T23:04:27.769"/>
    </inkml:context>
    <inkml:brush xml:id="br0">
      <inkml:brushProperty name="width" value="0.1" units="cm"/>
      <inkml:brushProperty name="height" value="0.1" units="cm"/>
      <inkml:brushProperty name="color" value="#E71224"/>
    </inkml:brush>
  </inkml:definitions>
  <inkml:trace contextRef="#ctx0" brushRef="#br0">1737 116 919 0 0,'-60'-9'2104'0'0,"60"9"-2101"0"0,-12-1 367 0 0,0-2 0 0 0,0 1 0 0 0,1-2 0 0 0,-1 0-1 0 0,1 0 1 0 0,-19-10 0 0 0,8 2 138 0 0,-1 1-1 0 0,-1 2 1 0 0,0 0-1 0 0,0 1 1 0 0,0 1-1 0 0,-1 2 1 0 0,0 0-1 0 0,-37-1 1 0 0,-24 3 174 0 0,-98 10 0 0 0,77-2-383 0 0,-16-1 60 0 0,-194 13 294 0 0,212-3-542 0 0,-112 29 0 0 0,83-1-3848 0 0,84-22-279 0 0</inkml:trace>
</inkml:ink>
</file>

<file path=ppt/ink/ink1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7-05T23:04:28.319"/>
    </inkml:context>
    <inkml:brush xml:id="br0">
      <inkml:brushProperty name="width" value="0.1" units="cm"/>
      <inkml:brushProperty name="height" value="0.1" units="cm"/>
      <inkml:brushProperty name="color" value="#E71224"/>
    </inkml:brush>
  </inkml:definitions>
  <inkml:trace contextRef="#ctx0" brushRef="#br0">1292 74 4111 0 0,'0'-2'58'0'0,"2"-17"232"0"0,-2 19-285 0 0,0-1-1 0 0,-1 1 0 0 0,1-1 1 0 0,0 1-1 0 0,0-1 0 0 0,0 1 1 0 0,0-1-1 0 0,0 1 0 0 0,-1 0 1 0 0,1-1-1 0 0,0 1 0 0 0,0-1 1 0 0,0 1-1 0 0,-1 0 0 0 0,1-1 1 0 0,0 1-1 0 0,-1 0 0 0 0,1-1 1 0 0,0 1-1 0 0,-1 0 0 0 0,1 0 1 0 0,0-1-1 0 0,-1 1 0 0 0,1 0 1 0 0,-1 0-1 0 0,1-1 0 0 0,-1 1 1 0 0,1 0-1 0 0,0 0 0 0 0,-1 0 1 0 0,1 0-1 0 0,-1 0 0 0 0,1 0 1 0 0,-1 0-1 0 0,0 0 0 0 0,-110-4 666 0 0,6 0 736 0 0,11 1-440 0 0,16 2-76 0 0,-99-13 1 0 0,-32-2 118 0 0,168 16-858 0 0,1 1-1 0 0,-1 3 1 0 0,-45 9 0 0 0,-89 32-103 0 0,119-29-277 0 0,-12 2-137 0 0</inkml:trace>
</inkml:ink>
</file>

<file path=ppt/ink/ink1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7-05T23:04:29.294"/>
    </inkml:context>
    <inkml:brush xml:id="br0">
      <inkml:brushProperty name="width" value="0.1" units="cm"/>
      <inkml:brushProperty name="height" value="0.1" units="cm"/>
      <inkml:brushProperty name="color" value="#E71224"/>
    </inkml:brush>
  </inkml:definitions>
  <inkml:trace contextRef="#ctx0" brushRef="#br0">3332 8 3967 0 0,'-5'-2'44'0'0,"4"1"-29"0"0,0 1 0 0 0,1-1 0 0 0,-1 0-1 0 0,0 1 1 0 0,0 0 0 0 0,0-1 0 0 0,0 1 0 0 0,1-1 0 0 0,-1 1 0 0 0,0 0 0 0 0,0 0 0 0 0,0-1 0 0 0,0 1 0 0 0,0 0-1 0 0,0 0 1 0 0,0 0 0 0 0,0 0 0 0 0,0 0 0 0 0,0 0 0 0 0,0 1 0 0 0,0-1 0 0 0,0 0 0 0 0,0 0 0 0 0,0 1-1 0 0,-4 1 1 0 0,0 1 0 0 0,0-1-1 0 0,0-1 1 0 0,0 1 0 0 0,0-1-1 0 0,0 0 1 0 0,0 0-1 0 0,-8 0 1 0 0,-19 5 61 0 0,6 1 45 0 0,0-1 0 0 0,0-2 0 0 0,-45 3-1 0 0,-80-8 1952 0 0,93-1-1014 0 0,-93 8 0 0 0,-111 31-181 0 0,212-34-656 0 0,-77-3-1 0 0,-51-15 422 0 0,-91-2 391 0 0,-191 1 87 0 0,102-6-408 0 0,264 20-559 0 0,-172 0 163 0 0,207 5-291 0 0,0 2 0 0 0,-88 20 0 0 0,-21 22-149 0 0,55-14-813 0 0,14-8-274 0 0</inkml:trace>
</inkml:ink>
</file>

<file path=ppt/ink/ink1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7-05T23:04:30.422"/>
    </inkml:context>
    <inkml:brush xml:id="br0">
      <inkml:brushProperty name="width" value="0.1" units="cm"/>
      <inkml:brushProperty name="height" value="0.1" units="cm"/>
      <inkml:brushProperty name="color" value="#E71224"/>
    </inkml:brush>
  </inkml:definitions>
  <inkml:trace contextRef="#ctx0" brushRef="#br0">2002 0 1839 0 0,'-9'8'356'0'0,"0"-1"-1"0"0,-1 0 0 0 0,0 0 1 0 0,0-1-1 0 0,-1 0 0 0 0,-11 4 1 0 0,-3 0 535 0 0,-49 14 0 0 0,44-19-46 0 0,0-1 1 0 0,0-2 0 0 0,-51-1 0 0 0,46-1-433 0 0,-94-3 817 0 0,-145-20 1 0 0,-338-31 756 0 0,542 53-1994 0 0,0 2 1 0 0,1 4-1 0 0,-1 2 1 0 0,-96 24 0 0 0,90-11-1052 0 0,-3-2-3710 0 0</inkml:trace>
</inkml:ink>
</file>

<file path=ppt/ink/ink1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7-05T23:04:31.236"/>
    </inkml:context>
    <inkml:brush xml:id="br0">
      <inkml:brushProperty name="width" value="0.1" units="cm"/>
      <inkml:brushProperty name="height" value="0.1" units="cm"/>
      <inkml:brushProperty name="color" value="#E71224"/>
    </inkml:brush>
  </inkml:definitions>
  <inkml:trace contextRef="#ctx0" brushRef="#br0">2515 142 919 0 0,'-20'-14'35'0'0,"16"10"673"0"0,0 1 0 0 0,0 0 0 0 0,-1 0 0 0 0,1 0 0 0 0,-1 1 0 0 0,0-1 0 0 0,-10-2 0 0 0,-29-5-85 0 0,0 2 0 0 0,-77-3 0 0 0,89 8-293 0 0,-132-10 566 0 0,-279-16 1838 0 0,22 19-1234 0 0,298 5-1236 0 0,-280-7 188 0 0,278 14-396 0 0,-151 22 0 0 0,107 10-860 0 0,85-12-144 0 0</inkml:trace>
</inkml:ink>
</file>

<file path=ppt/ink/ink1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7-05T23:04:31.923"/>
    </inkml:context>
    <inkml:brush xml:id="br0">
      <inkml:brushProperty name="width" value="0.1" units="cm"/>
      <inkml:brushProperty name="height" value="0.1" units="cm"/>
      <inkml:brushProperty name="color" value="#E71224"/>
    </inkml:brush>
  </inkml:definitions>
  <inkml:trace contextRef="#ctx0" brushRef="#br0">1905 215 919 0 0,'-35'-49'5726'0'0,"-4"4"-3723"0"0,30 36-1782 0 0,-1 1 0 0 0,0-1 0 0 0,0 2 0 0 0,-1 0 0 0 0,0 0 0 0 0,0 0-1 0 0,-18-6 1 0 0,-3 1 128 0 0,0 2 0 0 0,-1 1 0 0 0,0 1 0 0 0,-1 2-1 0 0,1 1 1 0 0,-1 2 0 0 0,-64 2 0 0 0,-114 13 16 0 0,-246 45-1 0 0,333-28-266 0 0,-136 51-1 0 0,216-64-914 0 0,1 2 0 0 0,0 2 1 0 0,2 2-1 0 0,-69 46 0 0 0,52-25-3510 0 0</inkml:trace>
</inkml:ink>
</file>

<file path=ppt/ink/ink1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7-05T23:04:33.201"/>
    </inkml:context>
    <inkml:brush xml:id="br0">
      <inkml:brushProperty name="width" value="0.1" units="cm"/>
      <inkml:brushProperty name="height" value="0.1" units="cm"/>
      <inkml:brushProperty name="color" value="#E71224"/>
    </inkml:brush>
  </inkml:definitions>
  <inkml:trace contextRef="#ctx0" brushRef="#br0">5466 59 919 0 0,'-2'-1'133'0'0,"0"0"0"0"0,0 0 0 0 0,0 0 0 0 0,-1 0 0 0 0,1 0-1 0 0,0 0 1 0 0,-1 1 0 0 0,1-1 0 0 0,-1 1 0 0 0,1 0 0 0 0,-1 0 0 0 0,-3 0-1 0 0,-18-3 276 0 0,-22-16 1798 0 0,37 14-1670 0 0,0 1 0 0 0,-1 0 0 0 0,0 0 0 0 0,0 1-1 0 0,0 1 1 0 0,-20-4 0 0 0,-5 6-54 0 0,0 1-1 0 0,-63 10 0 0 0,31-4-46 0 0,-111-2 1 0 0,78-5-173 0 0,-182 10-122 0 0,-78 6 62 0 0,-344 22 175 0 0,693-38-363 0 0,-375 31 402 0 0,61-20-31 0 0,-26-1 41 0 0,81 1-184 0 0,-170-6 165 0 0,-44-20-220 0 0,256 5-116 0 0,-279 6 92 0 0,203 26-1529 0 0,195-9-3414 0 0</inkml:trace>
</inkml:ink>
</file>

<file path=ppt/ink/ink1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7-05T23:04:35.889"/>
    </inkml:context>
    <inkml:brush xml:id="br0">
      <inkml:brushProperty name="width" value="0.1" units="cm"/>
      <inkml:brushProperty name="height" value="0.1" units="cm"/>
      <inkml:brushProperty name="color" value="#E71224"/>
    </inkml:brush>
  </inkml:definitions>
  <inkml:trace contextRef="#ctx0" brushRef="#br0">1309 139 7079 0 0,'-116'-9'743'0'0,"27"4"-443"0"0,-276-53 1357 0 0,-38-3 83 0 0,346 57-1925 0 0,-1 3 1 0 0,-98 10-1 0 0,91-1-3709 0 0</inkml:trace>
</inkml:ink>
</file>

<file path=ppt/ink/ink1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7-05T23:04:36.458"/>
    </inkml:context>
    <inkml:brush xml:id="br0">
      <inkml:brushProperty name="width" value="0.1" units="cm"/>
      <inkml:brushProperty name="height" value="0.1" units="cm"/>
      <inkml:brushProperty name="color" value="#E71224"/>
    </inkml:brush>
  </inkml:definitions>
  <inkml:trace contextRef="#ctx0" brushRef="#br0">2564 47 1375 0 0,'-375'32'7103'0'0,"266"-25"-6638"0"0,-399-11 1746 0 0,334-3-1558 0 0,-233-29 582 0 0,131 7-606 0 0,143 22-900 0 0,-1 5-1 0 0,-239 28 1 0 0,299-15-4347 0 0</inkml:trace>
</inkml:ink>
</file>

<file path=ppt/ink/ink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7-05T22:35:23.675"/>
    </inkml:context>
    <inkml:brush xml:id="br0">
      <inkml:brushProperty name="width" value="0.1" units="cm"/>
      <inkml:brushProperty name="height" value="0.1" units="cm"/>
      <inkml:brushProperty name="color" value="#66CC00"/>
    </inkml:brush>
  </inkml:definitions>
  <inkml:trace contextRef="#ctx0" brushRef="#br0">1 421 2759 0 0,'0'0'47'0'0,"0"0"-1"0"0,0 0 0 0 0,0 0 0 0 0,0-1 0 0 0,0 1 0 0 0,0 0 0 0 0,0 0 1 0 0,0 0-1 0 0,0-1 0 0 0,0 1 0 0 0,0 0 0 0 0,1 0 0 0 0,-1 0 0 0 0,0 0 1 0 0,0-1-1 0 0,0 1 0 0 0,0 0 0 0 0,0 0 0 0 0,1 0 0 0 0,-1 0 0 0 0,0 0 1 0 0,0-1-1 0 0,0 1 0 0 0,0 0 0 0 0,1 0 0 0 0,-1 0 0 0 0,0 0 0 0 0,0 0 1 0 0,0 0-1 0 0,1 0 0 0 0,-1 0 0 0 0,0 0 0 0 0,0 0 0 0 0,0 0 0 0 0,1 0 1 0 0,-1 0-1 0 0,14 2 975 0 0,21 11-216 0 0,-22-8-607 0 0,-1-1-98 0 0,0-1 0 0 0,0-1-1 0 0,0 0 1 0 0,1-1-1 0 0,-1 0 1 0 0,1-1-1 0 0,-1 0 1 0 0,24-4-1 0 0,8-4 344 0 0,48-15 0 0 0,-51 11-61 0 0,-5 3-60 0 0,2 1 0 0 0,-1 1 0 0 0,77-3 0 0 0,239-14 670 0 0,51-6-720 0 0,-146 8-76 0 0,-168 11-46 0 0,145 1 0 0 0,253-6 55 0 0,-231 2-138 0 0,134-19 32 0 0,-214 14-70 0 0,-142 16-26 0 0,308-39 122 0 0,76-7 508 0 0,-320 40-555 0 0,708-37 139 0 0,-633 44-220 0 0,150-4 70 0 0,-158-10-67 0 0,-102 8 0 0 0,113-1 0 0 0,-93 12 0 0 0,365 9 0 0 0,-289-3 0 0 0,-20 1 0 0 0,107 3 0 0 0,245 47 0 0 0,-297-40 0 0 0,-48-6 0 0 0,59 6 0 0 0,268-7 0 0 0,-398-15 0 0 0,182-1 0 0 0,176-5 64 0 0,-347 1-64 0 0,176-19 0 0 0,-203 18 0 0 0,2 2 0 0 0,-1 3 0 0 0,64 6 0 0 0,461 39 0 0 0,-260-32 0 0 0,-223-10 0 0 0,157-2 0 0 0,249-28 0 0 0,-244 19-4 0 0,36-3 62 0 0,136 7-45 0 0,-179 9-16 0 0,228 30 3 0 0,-275-10 0 0 0,803 20 0 0 0,-574-39 0 0 0,-415-3-537 0 0,0 1 1 0 0,-1 0-1 0 0,1 2 0 0 0,-1 1 0 0 0,0 1 0 0 0,0 1 1 0 0,34 14-1 0 0,-26-4-3361 0 0</inkml:trace>
</inkml:ink>
</file>

<file path=ppt/ink/ink1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7-05T23:14:03.507"/>
    </inkml:context>
    <inkml:brush xml:id="br0">
      <inkml:brushProperty name="width" value="0.1" units="cm"/>
      <inkml:brushProperty name="height" value="0.1" units="cm"/>
      <inkml:brushProperty name="color" value="#E71224"/>
    </inkml:brush>
  </inkml:definitions>
  <inkml:trace contextRef="#ctx0" brushRef="#br0">2282 384 12551 0 0,'-5'-4'155'0'0,"1"-1"0"0"0,0 1 0 0 0,1-1 0 0 0,-1 0 0 0 0,1-1 0 0 0,0 1 0 0 0,-3-7 0 0 0,2 4 181 0 0,1-1 0 0 0,0 0 0 0 0,1 0 0 0 0,0 0 0 0 0,-1-13 0 0 0,1 11 475 0 0,1 0 0 0 0,-7-16 0 0 0,7 23-623 0 0,-1 0 0 0 0,1 0 1 0 0,-1 1-1 0 0,-1-1 0 0 0,1 0 0 0 0,0 1 0 0 0,-1 0 0 0 0,1-1 1 0 0,-1 1-1 0 0,-5-4 0 0 0,-28-20 507 0 0,-59-34 0 0 0,38 27 572 0 0,48 28-1217 0 0,-1 1-1 0 0,0 0 1 0 0,0 1-1 0 0,0 0 1 0 0,-1 0-1 0 0,1 1 1 0 0,-12-2-1 0 0,-8 1 215 0 0,-38 0 0 0 0,23 2-180 0 0,-21-4-32 0 0,23 2 54 0 0,-78 2 0 0 0,65 7-145 0 0,0 3 0 0 0,-71 19 0 0 0,-54 10-157 0 0,-40 13 384 0 0,70 11-110 0 0,69-26-79 0 0,33-15 1 0 0,-115 52 0 0 0,132-53 1 0 0,-35 27-1 0 0,-15 10-12 0 0,58-41 4 0 0,1 0-1 0 0,1 2 0 0 0,1 1 0 0 0,0 1 0 0 0,-28 33 0 0 0,37-37-2 0 0,1 1 1 0 0,1 0-1 0 0,0 1 0 0 0,1 0 1 0 0,1 1-1 0 0,1 0 0 0 0,0 0 1 0 0,1 1-1 0 0,1 0 0 0 0,1 0 1 0 0,-2 26-1 0 0,-2 10-10 0 0,3 0-1 0 0,2 61 1 0 0,5-87 21 0 0,2-1 0 0 0,12 46 0 0 0,-9-48-16 0 0,0 0 0 0 0,2 0 0 0 0,1-1 0 0 0,1 0 0 0 0,2-1 0 0 0,0 0 0 0 0,26 34 0 0 0,-17-33 16 0 0,36 35 0 0 0,5 7 0 0 0,5-4-11 0 0,-9-5-31 0 0,-6-2 31 0 0,1 0 11 0 0,6 5 0 0 0,-8-1 0 0 0,13 5 0 0 0,8-5 0 0 0,3-7 0 0 0,14-5 0 0 0,-65-37 0 0 0,33 11 0 0 0,27 0 0 0 0,-16-6 11 0 0,-41-11 31 0 0,42 3-31 0 0,17-6-11 0 0,-71-2 0 0 0,1-2 0 0 0,22-5 0 0 0,26-12 0 0 0,-2-7 0 0 0,-51 21 0 0 0,62-32 0 0 0,-46 20 0 0 0,18-8 0 0 0,4-3 0 0 0,-2 0 11 0 0,-2 0 31 0 0,-1 2-31 0 0,1-1-11 0 0,12-5 0 0 0,6-2 0 0 0,-15 5 11 0 0,-31 17 31 0 0,21-15-31 0 0,-4-1 0 0 0,-7 2 31 0 0,-16 13-1 0 0,0-1-1 0 0,-1 0 0 0 0,-1-1 1 0 0,12-21-1 0 0,28-68 297 0 0,0 0 103 0 0,29-49-301 0 0,-65 121-142 0 0,-1-1-1 0 0,15-65 0 0 0,-25 83 19 0 0,0-1 0 0 0,-1 0 1 0 0,-1 0-1 0 0,-1 0 0 0 0,0 0 0 0 0,-1 0 0 0 0,0 0 1 0 0,-2 0-1 0 0,1 0 0 0 0,-2 0 0 0 0,0 1 0 0 0,-1 0 0 0 0,-1 0 1 0 0,0 0-1 0 0,-1 0 0 0 0,-1 1 0 0 0,0 0 0 0 0,-1 1 0 0 0,0 0 1 0 0,-13-13-1 0 0,-263-256 1690 0 0,225 235-1701 0 0,-1 3 0 0 0,-3 2 0 0 0,-87-43 0 0 0,125 72-868 0 0,-1 1 0 0 0,-1 1 0 0 0,0 2 0 0 0,-40-9 0 0 0,12 10-7488 0 0</inkml:trace>
</inkml:ink>
</file>

<file path=ppt/ink/ink1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7-05T22:44:37.336"/>
    </inkml:context>
    <inkml:brush xml:id="br0">
      <inkml:brushProperty name="width" value="0.1" units="cm"/>
      <inkml:brushProperty name="height" value="0.1" units="cm"/>
      <inkml:brushProperty name="color" value="#E71224"/>
    </inkml:brush>
  </inkml:definitions>
  <inkml:trace contextRef="#ctx0" brushRef="#br0">2040 120 1839 0 0,'-21'1'393'0'0,"-1"-2"0"0"0,0 0-1 0 0,1-1 1 0 0,-1-1-1 0 0,1-1 1 0 0,-26-9-1 0 0,-19-13 892 0 0,43 15-637 0 0,-2 2-1 0 0,1 0 1 0 0,-39-7 0 0 0,-24 4 112 0 0,0 4 0 0 0,-94 3 0 0 0,-175 22 165 0 0,326-15-842 0 0,-255 7 233 0 0,-142 14-220 0 0,325-8-965 0 0,-6 1-3180 0 0</inkml:trace>
</inkml:ink>
</file>

<file path=ppt/ink/ink1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7-05T22:44:26.052"/>
    </inkml:context>
    <inkml:brush xml:id="br0">
      <inkml:brushProperty name="width" value="0.1" units="cm"/>
      <inkml:brushProperty name="height" value="0.1" units="cm"/>
      <inkml:brushProperty name="color" value="#E71224"/>
    </inkml:brush>
  </inkml:definitions>
  <inkml:trace contextRef="#ctx0" brushRef="#br0">1373 0 1375 0 0,'-2'2'266'0'0,"-1"-1"0"0"0,0 0-1 0 0,1 1 1 0 0,-1 0 0 0 0,1 0-1 0 0,-1-1 1 0 0,-3 6 0 0 0,0-2-312 0 0,-11 7 367 0 0,-2 0-1 0 0,1-1 0 0 0,-1-1 1 0 0,-1 0-1 0 0,0-2 0 0 0,0 0 1 0 0,-35 8-1 0 0,-154 20 1328 0 0,184-33-1531 0 0,-389 30 1646 0 0,323-27-1287 0 0,-160 5 569 0 0,228-10-968 0 0,-29 5 0 0 0,43-5-108 0 0,0 1 0 0 0,0 0 1 0 0,1 1-1 0 0,-1 0 0 0 0,1 0 1 0 0,-10 6-1 0 0,-1 4-128 0 0</inkml:trace>
</inkml:ink>
</file>

<file path=ppt/ink/ink1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7-05T22:44:27.241"/>
    </inkml:context>
    <inkml:brush xml:id="br0">
      <inkml:brushProperty name="width" value="0.1" units="cm"/>
      <inkml:brushProperty name="height" value="0.1" units="cm"/>
      <inkml:brushProperty name="color" value="#E71224"/>
    </inkml:brush>
  </inkml:definitions>
  <inkml:trace contextRef="#ctx0" brushRef="#br0">1451 163 5671 0 0,'-1'-3'96'0'0,"0"1"0"0"0,-1 0 0 0 0,1 1 0 0 0,0-1 0 0 0,-1 0 0 0 0,1 0-1 0 0,-1 0 1 0 0,1 1 0 0 0,-1-1 0 0 0,0 1 0 0 0,0-1 0 0 0,1 1 0 0 0,-4-1-1 0 0,3 1-1 0 0,-1 1 0 0 0,1-1-1 0 0,0 1 1 0 0,-1 0 0 0 0,1 0 0 0 0,-1 0-1 0 0,1 0 1 0 0,-1 1 0 0 0,1-1-1 0 0,-1 1 1 0 0,1-1 0 0 0,-3 2-1 0 0,-3 0-72 0 0,0-1-1 0 0,0 0 0 0 0,0 0 1 0 0,0-1-1 0 0,0 0 1 0 0,0-1-1 0 0,0 0 0 0 0,0 0 1 0 0,-10-3-1 0 0,-11-4 183 0 0,-32-13 0 0 0,26 7-43 0 0,-39-13 666 0 0,39 12-337 0 0,-1 2 0 0 0,-1 2 0 0 0,0 1 0 0 0,-41-5 1 0 0,29 11-46 0 0,-86 6 0 0 0,-48 16-132 0 0,102-9-254 0 0,-110 17-62 0 0,141-16-485 0 0,-86 29 0 0 0,80-18-13 0 0</inkml:trace>
</inkml:ink>
</file>

<file path=ppt/ink/ink1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7-05T22:44:28.370"/>
    </inkml:context>
    <inkml:brush xml:id="br0">
      <inkml:brushProperty name="width" value="0.1" units="cm"/>
      <inkml:brushProperty name="height" value="0.1" units="cm"/>
      <inkml:brushProperty name="color" value="#E71224"/>
    </inkml:brush>
  </inkml:definitions>
  <inkml:trace contextRef="#ctx0" brushRef="#br0">1987 52 3567 0 0,'-28'13'702'0'0,"24"-10"-597"0"0,0-1-1 0 0,-1 1 0 0 0,0-1 1 0 0,0 0-1 0 0,0-1 0 0 0,-5 2 0 0 0,-1-1 62 0 0,-1-1 0 0 0,1 0 0 0 0,0-1 0 0 0,-1 0 0 0 0,-15-3 0 0 0,-57-15 1260 0 0,59 12-744 0 0,0 1 0 0 0,-42-4 0 0 0,25 7-155 0 0,-70 1 445 0 0,-94 1-351 0 0,92-2-231 0 0,-196-17 929 0 0,-2 0-261 0 0,177 23-1128 0 0,-193 30 0 0 0,251-21-129 0 0</inkml:trace>
</inkml:ink>
</file>

<file path=ppt/ink/ink1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7-05T22:44:29.543"/>
    </inkml:context>
    <inkml:brush xml:id="br0">
      <inkml:brushProperty name="width" value="0.1" units="cm"/>
      <inkml:brushProperty name="height" value="0.1" units="cm"/>
      <inkml:brushProperty name="color" value="#E71224"/>
    </inkml:brush>
  </inkml:definitions>
  <inkml:trace contextRef="#ctx0" brushRef="#br0">2152 52 919 0 0,'7'-19'43'0'0,"7"-14"4229"0"0,-24 56-3307 0 0,8-19-947 0 0,-1 0 0 0 0,0-1 0 0 0,0 1 0 0 0,0-1 0 0 0,0 1 0 0 0,0-1 0 0 0,-1 0 0 0 0,0-1 0 0 0,0 1-1 0 0,1 0 1 0 0,-2-1 0 0 0,1 0 0 0 0,0 0 0 0 0,-6 2 0 0 0,-8 1 161 0 0,1 0 0 0 0,-28 3 0 0 0,27-6 7 0 0,-30 9 0 0 0,21 1 135 0 0,-1 0 0 0 0,2 2 0 0 0,-32 21 0 0 0,26-16-291 0 0,-47 22 1 0 0,18-18 32 0 0,-79 19 0 0 0,-31 10 531 0 0,138-40-343 0 0,0-2 0 0 0,-1-2 1 0 0,-61 8-1 0 0,40-12 181 0 0,-90-3 0 0 0,38-4 552 0 0,-159 17-1 0 0,-46 8-462 0 0,234-18-517 0 0,-3 7-518 0 0,28 0-2888 0 0,9 0-854 0 0</inkml:trace>
</inkml:ink>
</file>

<file path=ppt/ink/ink1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7-05T22:44:30.237"/>
    </inkml:context>
    <inkml:brush xml:id="br0">
      <inkml:brushProperty name="width" value="0.1" units="cm"/>
      <inkml:brushProperty name="height" value="0.1" units="cm"/>
      <inkml:brushProperty name="color" value="#E71224"/>
    </inkml:brush>
  </inkml:definitions>
  <inkml:trace contextRef="#ctx0" brushRef="#br0">2052 128 1375 0 0,'-1'-2'201'0'0,"0"0"-1"0"0,0 0 1 0 0,-1 0-1 0 0,1 1 0 0 0,-1-1 1 0 0,1 0-1 0 0,-1 1 0 0 0,1-1 1 0 0,-1 1-1 0 0,0-1 0 0 0,0 1 1 0 0,0 0-1 0 0,0 0 0 0 0,0-1 1 0 0,0 2-1 0 0,0-1 1 0 0,-3-1-1 0 0,-45-12-181 0 0,33 10 323 0 0,-70-21 690 0 0,50 12-313 0 0,0 3 0 0 0,-1 1 0 0 0,-39-4 0 0 0,-331 1 1650 0 0,233 11-1654 0 0,-51 7-108 0 0,9-1-303 0 0,-173 10-82 0 0,222 4-3997 0 0,77-6-399 0 0</inkml:trace>
</inkml:ink>
</file>

<file path=ppt/ink/ink1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7-05T22:44:31.995"/>
    </inkml:context>
    <inkml:brush xml:id="br0">
      <inkml:brushProperty name="width" value="0.1" units="cm"/>
      <inkml:brushProperty name="height" value="0.1" units="cm"/>
      <inkml:brushProperty name="color" value="#E71224"/>
    </inkml:brush>
  </inkml:definitions>
  <inkml:trace contextRef="#ctx0" brushRef="#br0">1425 36 2471 0 0,'-1'-2'42'0'0,"0"1"0"0"0,-1 0-1 0 0,1-1 1 0 0,0 1 0 0 0,0 0-1 0 0,-1 0 1 0 0,1 0 0 0 0,-1 0-1 0 0,1 0 1 0 0,-1 1 0 0 0,1-1-1 0 0,-1 0 1 0 0,0 1 0 0 0,1-1-1 0 0,-1 1 1 0 0,0-1 0 0 0,1 1-1 0 0,-1 0 1 0 0,0 0 0 0 0,0 0-1 0 0,1 0 1 0 0,-1 0 0 0 0,0 0-1 0 0,1 0 1 0 0,-1 0-1 0 0,0 1 1 0 0,1-1 0 0 0,-3 2-1 0 0,-109 25 7 0 0,74-22 718 0 0,0-2-1 0 0,-62-3 0 0 0,-80-17 2100 0 0,48 4-1379 0 0,-178-2 87 0 0,105 6-1289 0 0,13 6-792 0 0,131 6-192 0 0</inkml:trace>
</inkml:ink>
</file>

<file path=ppt/ink/ink1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7-05T22:44:32.533"/>
    </inkml:context>
    <inkml:brush xml:id="br0">
      <inkml:brushProperty name="width" value="0.1" units="cm"/>
      <inkml:brushProperty name="height" value="0.1" units="cm"/>
      <inkml:brushProperty name="color" value="#E71224"/>
    </inkml:brush>
  </inkml:definitions>
  <inkml:trace contextRef="#ctx0" brushRef="#br0">2221 132 3623 0 0,'-34'3'262'0'0,"25"-3"-200"0"0,-1 1 1 0 0,1 0 0 0 0,-12 3-1 0 0,-20 5 171 0 0,-54 5 0 0 0,54-9-181 0 0,-20 0 472 0 0,1-2 0 0 0,-1-3 0 0 0,0-2 0 0 0,-115-20 0 0 0,14 2 1462 0 0,73 11-1254 0 0,-40-4 15 0 0,-255-41 249 0 0,348 47-933 0 0,-48-11 82 0 0,-134-11 0 0 0,-43 26-185 0 0,151 13-3208 0 0,42 1-536 0 0</inkml:trace>
</inkml:ink>
</file>

<file path=ppt/ink/ink1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7-05T22:44:33.957"/>
    </inkml:context>
    <inkml:brush xml:id="br0">
      <inkml:brushProperty name="width" value="0.1" units="cm"/>
      <inkml:brushProperty name="height" value="0.1" units="cm"/>
      <inkml:brushProperty name="color" value="#E71224"/>
    </inkml:brush>
  </inkml:definitions>
  <inkml:trace contextRef="#ctx0" brushRef="#br0">2645 23 3223 0 0,'-1'-2'129'0'0,"-1"0"0"0"0,0 1 0 0 0,0-1 0 0 0,0 0 0 0 0,0 1 0 0 0,0 0 0 0 0,0-1-1 0 0,0 1 1 0 0,-1 0 0 0 0,1 0 0 0 0,0 0 0 0 0,-1 0 0 0 0,1 1 0 0 0,-1-1 0 0 0,-3 0-1 0 0,-43-1 2795 0 0,28 2-2998 0 0,-12 1 395 0 0,0 1 0 0 0,-64 13 0 0 0,29-3-286 0 0,-34 5 33 0 0,40-6-42 0 0,-84 4 1 0 0,-161-12 806 0 0,58-1-96 0 0,-196 22 58 0 0,164-8-520 0 0,97-8-132 0 0,-247 31-552 0 0,332-28 124 0 0</inkml:trace>
</inkml:ink>
</file>

<file path=ppt/ink/ink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7-05T22:38:24.454"/>
    </inkml:context>
    <inkml:brush xml:id="br0">
      <inkml:brushProperty name="width" value="0.1" units="cm"/>
      <inkml:brushProperty name="height" value="0.1" units="cm"/>
      <inkml:brushProperty name="color" value="#66CC00"/>
    </inkml:brush>
  </inkml:definitions>
  <inkml:trace contextRef="#ctx0" brushRef="#br0">0 51 919 0 0,'17'7'1167'0'0,"-1"-2"-1"0"0,1 1 0 0 0,1-2 0 0 0,20 3 0 0 0,18 1-274 0 0,-33-5-591 0 0,0 0-1 0 0,29 9 0 0 0,2 2 19 0 0,89 12-1 0 0,-64-14-99 0 0,-53-8-73 0 0,-1-2 0 0 0,1 0-1 0 0,32-3 1 0 0,76-14 749 0 0,-97 10-589 0 0,70-4 266 0 0,170 8 0 0 0,-122 8-533 0 0,277-4 168 0 0,-318-8-93 0 0,56-4-36 0 0,-9 0 125 0 0,-46 3 84 0 0,35 2 49 0 0,-120 3-265 0 0,0 1 0 0 0,0 1 1 0 0,31 6-1 0 0,54 3 44 0 0,18-1-64 0 0,-50-2 37 0 0,73 5 54 0 0,147 6-39 0 0,28-12-39 0 0,-117-10-37 0 0,57 0 10 0 0,-57-1-9 0 0,46 2 8 0 0,-190 6-35 0 0,306 4 62 0 0,-326-10-63 0 0,0 2 0 0 0,0 3 0 0 0,0 2 0 0 0,52 10 0 0 0,-78-9 0 0 0,48 11 0 0 0,104 9 0 0 0,103-26 0 0 0,-273 1 0 0 0,162-12 276 0 0,-77 4-10 0 0,259-36 142 0 0,-130 18-360 0 0,-25 5-22 0 0,-82-2-26 0 0,32-4 0 0 0,-41 21 0 0 0,124 7 0 0 0,-71 3 0 0 0,178 14 0 0 0,-286-13 0 0 0,79-3 0 0 0,48-14 0 0 0,12 1 0 0 0,-27 10 0 0 0,-59 3 0 0 0,103-13 0 0 0,92-10-2 0 0,-130 12 15 0 0,-12-8 12 0 0,-94 8-16 0 0,1 3 1 0 0,91 3-1 0 0,-31 13-9 0 0,-62-3 0 0 0,1-2 0 0 0,94-7 0 0 0,24-10 0 0 0,-142 11 0 0 0,0 3 0 0 0,69 10 0 0 0,166 23 0 0 0,-116-18 0 0 0,36 17 0 0 0,3 0 0 0 0,163-9 48 0 0,-183-16-32 0 0,5-6-16 0 0,-38-2 0 0 0,-99 0-714 0 0,59 11-1 0 0,-76-8-4448 0 0</inkml:trace>
</inkml:ink>
</file>

<file path=ppt/ink/ink1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7-05T22:44:35.698"/>
    </inkml:context>
    <inkml:brush xml:id="br0">
      <inkml:brushProperty name="width" value="0.1" units="cm"/>
      <inkml:brushProperty name="height" value="0.1" units="cm"/>
      <inkml:brushProperty name="color" value="#E71224"/>
    </inkml:brush>
  </inkml:definitions>
  <inkml:trace contextRef="#ctx0" brushRef="#br0">2224 69 3223 0 0,'-3'-3'303'0'0,"0"0"1"0"0,0 0-1 0 0,-1 0 0 0 0,0 1 0 0 0,1-1 0 0 0,-1 1 0 0 0,0 0 0 0 0,0 0 0 0 0,0 0 0 0 0,0 1 0 0 0,-1 0 0 0 0,1-1 0 0 0,0 1 0 0 0,-7 0 0 0 0,-1 0-304 0 0,1 2 0 0 0,0-1 0 0 0,0 1 0 0 0,-13 4 0 0 0,11-3 47 0 0,0 0 1 0 0,-26 0-1 0 0,-156-26 1521 0 0,130 13-400 0 0,-84-3-1 0 0,70 15-679 0 0,0 4 0 0 0,1 4-1 0 0,-124 29 1 0 0,-24 6-240 0 0,-37 8-109 0 0,-321 97-427 0 0,479-117-214 0 0</inkml:trace>
</inkml:ink>
</file>

<file path=ppt/ink/ink1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7-05T23:14:07.500"/>
    </inkml:context>
    <inkml:brush xml:id="br0">
      <inkml:brushProperty name="width" value="0.1" units="cm"/>
      <inkml:brushProperty name="height" value="0.1" units="cm"/>
      <inkml:brushProperty name="color" value="#E71224"/>
    </inkml:brush>
  </inkml:definitions>
  <inkml:trace contextRef="#ctx0" brushRef="#br0">2540 555 2303 0 0,'-6'0'897'0'0,"0"0"-1"0"0,0-1 1 0 0,-1 1-1 0 0,1-1 0 0 0,-11-3 1 0 0,15 3-717 0 0,1 1 1 0 0,0-1 0 0 0,0 1 0 0 0,0-1-1 0 0,0 0 1 0 0,0 1 0 0 0,0-1-1 0 0,0 0 1 0 0,0 0 0 0 0,0 0-1 0 0,0 0 1 0 0,0 0 0 0 0,0 0-1 0 0,0 0 1 0 0,1 0 0 0 0,-1 0-1 0 0,0 0 1 0 0,0-2 0 0 0,1 2-309 0 0,-1-1 1 0 0,1 1-1 0 0,0-1 1 0 0,0 0 0 0 0,0 1-1 0 0,0-1 1 0 0,0 1 0 0 0,0-1-1 0 0,0 0 1 0 0,0 1-1 0 0,1-3 1 0 0,10-26 629 0 0,-9 25-77 0 0,1-1 0 0 0,-1 1 0 0 0,0-1 0 0 0,-1 1 0 0 0,0-1 0 0 0,1-8 0 0 0,-1 12-325 0 0,-1 1-1 0 0,0-1 0 0 0,1 0 1 0 0,-1 1-1 0 0,1-1 0 0 0,-1 0 1 0 0,1 1-1 0 0,1-4 0 0 0,-1 5-55 0 0,0-1 0 0 0,-1 0 1 0 0,1 1-1 0 0,-1-1 0 0 0,0 0 0 0 0,1 0 0 0 0,-1 1 0 0 0,0-1 0 0 0,1 0 0 0 0,-1 0 0 0 0,0 0 1 0 0,0 1-1 0 0,0-1 0 0 0,1 0 0 0 0,-1 0 0 0 0,0 0 0 0 0,0 0 0 0 0,0 1 0 0 0,0-1 0 0 0,-1 0 1 0 0,1 0-1 0 0,0 0 0 0 0,0 0 0 0 0,0 1 0 0 0,-1-1 0 0 0,1 0 0 0 0,0 0 0 0 0,-1 1 0 0 0,1-1 1 0 0,-2-1-1 0 0,1 2 170 0 0,0-2-42 0 0,-1 1-1 0 0,1-1 1 0 0,0 1-1 0 0,0-1 1 0 0,0 1-1 0 0,0-1 1 0 0,1 1-1 0 0,-1-1 1 0 0,-1-3-1 0 0,-2-4 502 0 0,1 6-570 0 0,0 0-1 0 0,0 0 0 0 0,0 0 0 0 0,0 1 1 0 0,0 0-1 0 0,-1-1 0 0 0,1 1 1 0 0,-1 0-1 0 0,1 1 0 0 0,-1-1 0 0 0,0 1 1 0 0,0-1-1 0 0,-4 0 0 0 0,-9-1 371 0 0,-30-3 0 0 0,37 5-163 0 0,-86-3 931 0 0,-20-3-835 0 0,85 5-195 0 0,0 1 0 0 0,-42 3 0 0 0,3 1 5 0 0,53-3-216 0 0,0 0 0 0 0,1-2 0 0 0,-1 1 0 0 0,1-2 0 0 0,-1 0 0 0 0,1-1 0 0 0,0-1 0 0 0,1 0 0 0 0,-1-1 0 0 0,1-1 0 0 0,0 0 0 0 0,-17-12 0 0 0,-13-11 16 0 0,-51-26 0 0 0,72 44-9 0 0,0 1-1 0 0,0 1 0 0 0,-1 2 1 0 0,-33-8-1 0 0,37 11 27 0 0,-36-15 1 0 0,35 12 2 0 0,-25-7 0 0 0,14 6 31 0 0,21 6-30 0 0,0-1-1 0 0,-20-2 1 0 0,-67-7 186 0 0,-36-3 102 0 0,98 13-320 0 0,3 0 9 0 0,-1 2 1 0 0,0 1 0 0 0,-50 7 0 0 0,59-2-8 0 0,0 1 1 0 0,1 2-1 0 0,0 0 0 0 0,1 2 0 0 0,-1 1 1 0 0,-34 21-1 0 0,-1 1-52 0 0,14-8-18 0 0,2 2-1 0 0,-51 39 1 0 0,77-50 63 0 0,-9 13 0 0 0,0 6 0 0 0,-1 9 0 0 0,2 9 0 0 0,5 6 0 0 0,0 0 0 0 0,1 1 0 0 0,2 1 0 0 0,1 1 0 0 0,1-2 0 0 0,2 2 0 0 0,1 12 0 0 0,6-6 0 0 0,9 1 0 0 0,5 2 0 0 0,9-2 11 0 0,7 0 31 0 0,-13-45-36 0 0,12 23-1 0 0,25 27-5 0 0,5-5 0 0 0,7 1 0 0 0,-37-48 0 0 0,25 21 0 0 0,23 7 0 0 0,-8-14 12 0 0,-36-24 36 0 0,53 19 17 0 0,-19-8-43 0 0,-3-3 20 0 0,-1-5-20 0 0,0 0 20 0 0,2 0-19 0 0,-1 1 25 0 0,10 0 24 0 0,-6-3 7 0 0,-48-9-69 0 0,-6-2 2 0 0,0-1 0 0 0,1 1-1 0 0,-1-1 1 0 0,1 0-1 0 0,11-1 1 0 0,34 3 14 0 0,-3-2 41 0 0,20 2 0 0 0,4-3-43 0 0,-4-2 18 0 0,3-3-20 0 0,-8-1 20 0 0,-18-2-31 0 0,271-65 277 0 0,-197 40-184 0 0,-2-4 0 0 0,140-64 0 0 0,-64 2 21 0 0,-160 79-89 0 0,-1-2 0 0 0,-2-2-1 0 0,43-38 1 0 0,-60 47 16 0 0,-1-1 0 0 0,-1 0 0 0 0,0-2-1 0 0,-1 1 1 0 0,-1-1 0 0 0,-1-1 0 0 0,16-39 0 0 0,-16 30 8 0 0,-1-1 0 0 0,-2-1 0 0 0,0 1 1 0 0,4-61-1 0 0,-10 58 54 0 0,-2-1 1 0 0,0 1-1 0 0,-3 0 1 0 0,-1 0-1 0 0,-14-54 0 0 0,5 45 4 0 0,0 0-1 0 0,-3 1 0 0 0,-37-66 0 0 0,43 88-99 0 0,-1 2 1 0 0,0-1 0 0 0,-1 2-1 0 0,-1 0 1 0 0,-1 0 0 0 0,0 1-1 0 0,0 1 1 0 0,-2 1-1 0 0,-24-15 1 0 0,-1 4 20 0 0,0 2 0 0 0,-1 2-1 0 0,-46-14 1 0 0,55 23 43 0 0,-1 1 1 0 0,0 2-1 0 0,0 1 1 0 0,-1 2-1 0 0,-42 0 0 0 0,-52 8-1461 0 0,0 9-5750 0 0,30-1-1425 0 0</inkml:trace>
</inkml:ink>
</file>

<file path=ppt/ink/ink1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7-05T23:14:08.924"/>
    </inkml:context>
    <inkml:brush xml:id="br0">
      <inkml:brushProperty name="width" value="0.1" units="cm"/>
      <inkml:brushProperty name="height" value="0.1" units="cm"/>
      <inkml:brushProperty name="color" value="#E71224"/>
    </inkml:brush>
  </inkml:definitions>
  <inkml:trace contextRef="#ctx0" brushRef="#br0">47 0 10591 0 0,'-2'0'49'0'0,"1"1"0"0"0,-1-1 0 0 0,1 1 0 0 0,0-1-1 0 0,-1 1 1 0 0,1-1 0 0 0,0 1 0 0 0,0 0 0 0 0,-1 0-1 0 0,1-1 1 0 0,0 1 0 0 0,0 0 0 0 0,0 0 0 0 0,0 0-1 0 0,0 0 1 0 0,0 1 0 0 0,0-1 0 0 0,1 0 0 0 0,-1 0-1 0 0,0 0 1 0 0,1 1 0 0 0,-1-1 0 0 0,0 0 0 0 0,1 1-1 0 0,-1 1 1 0 0,-9 39 757 0 0,10-40-569 0 0,-9 88 5048 0 0,9 0-3578 0 0,14 85-1196 0 0,-9-137-349 0 0,10 42 0 0 0,-11-64-418 0 0,1 0 0 0 0,0-1 0 0 0,1 0 1 0 0,1 0-1 0 0,10 17 0 0 0,-7-16-1236 0 0</inkml:trace>
</inkml:ink>
</file>

<file path=ppt/ink/ink1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7-05T23:14:09.722"/>
    </inkml:context>
    <inkml:brush xml:id="br0">
      <inkml:brushProperty name="width" value="0.1" units="cm"/>
      <inkml:brushProperty name="height" value="0.1" units="cm"/>
      <inkml:brushProperty name="color" value="#E71224"/>
    </inkml:brush>
  </inkml:definitions>
  <inkml:trace contextRef="#ctx0" brushRef="#br0">320 3 5983 0 0,'-6'-1'104'0'0,"1"1"-1"0"0,0-1 1 0 0,-1 1-1 0 0,-10 1 1 0 0,14 0 6 0 0,-1-1 0 0 0,0 1-1 0 0,0 0 1 0 0,1 0 0 0 0,-1 1 0 0 0,0-1 0 0 0,1 1 0 0 0,0-1 0 0 0,-1 1 0 0 0,1 0-1 0 0,-3 3 1 0 0,-15 15 117 0 0,0 1 0 0 0,2 1 0 0 0,1 1 0 0 0,0 0 0 0 0,2 1 0 0 0,1 1 0 0 0,1 0 0 0 0,1 1 0 0 0,-16 48 0 0 0,9-6 404 0 0,3 0 1 0 0,-14 127-1 0 0,24-112 231 0 0,2 0-1 0 0,14 145 0 0 0,-7-204-707 0 0,1 0 1 0 0,1 0-1 0 0,1-1 0 0 0,1 1 0 0 0,1-2 0 0 0,1 1 0 0 0,1-1 0 0 0,19 33 0 0 0,-19-40-91 0 0,1 0 0 0 0,0-1-1 0 0,0 0 1 0 0,1-1-1 0 0,1 0 1 0 0,1-1-1 0 0,0-1 1 0 0,0 0-1 0 0,1-1 1 0 0,0 0-1 0 0,1-1 1 0 0,20 8-1 0 0,-26-13-24 0 0,1 0-1 0 0,0-1 0 0 0,0 0 0 0 0,0-1 1 0 0,0-1-1 0 0,1 1 0 0 0,21-2 1 0 0,-16-1 24 0 0,0-1 1 0 0,0-1 0 0 0,-1 0-1 0 0,27-10 1 0 0,3-5 125 0 0,-2-3 0 0 0,69-42-1 0 0,-106 59-170 0 0,27-17 66 0 0,-2-2-1 0 0,0-2 1 0 0,-1 0-1 0 0,-2-2 1 0 0,0-2-1 0 0,27-35 1 0 0,-16 15-20 0 0,-2-1 0 0 0,44-78-1 0 0,-73 111-34 0 0,-1 1-1 0 0,0-1 0 0 0,-1 0 0 0 0,-1 0 0 0 0,-1-1 0 0 0,-1 0 0 0 0,0 0 0 0 0,-1 0 0 0 0,-1-1 0 0 0,-1 1 0 0 0,-1 0 0 0 0,0-1 0 0 0,-3-18 1 0 0,0 19 56 0 0,-1 0 0 0 0,-1 1 0 0 0,-1-1 0 0 0,0 1 0 0 0,-1 0 0 0 0,-1 1 0 0 0,-1 0 0 0 0,-11-17 0 0 0,6 14 54 0 0,-1 0 1 0 0,-1 0-1 0 0,-1 1 1 0 0,0 2-1 0 0,-29-23 1 0 0,6 12 23 0 0,0 2 1 0 0,-2 2-1 0 0,0 1 1 0 0,-1 2 0 0 0,-80-24-1 0 0,94 35-92 0 0,1 2 0 0 0,-1 1-1 0 0,0 1 1 0 0,0 2 0 0 0,-1 0 0 0 0,1 2-1 0 0,0 2 1 0 0,-56 7 0 0 0,66-5-315 0 0,-1 2 0 0 0,1 1 0 0 0,0 0 1 0 0,1 1-1 0 0,-33 18 0 0 0,36-16-613 0 0,0 0 0 0 0,1 1 0 0 0,1 1 0 0 0,0 1 0 0 0,0 0 0 0 0,1 0 0 0 0,-14 19 0 0 0,-1 8-5169 0 0</inkml:trace>
</inkml:ink>
</file>

<file path=ppt/ink/ink1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7-05T23:14:11.403"/>
    </inkml:context>
    <inkml:brush xml:id="br0">
      <inkml:brushProperty name="width" value="0.1" units="cm"/>
      <inkml:brushProperty name="height" value="0.1" units="cm"/>
      <inkml:brushProperty name="color" value="#E71224"/>
    </inkml:brush>
  </inkml:definitions>
  <inkml:trace contextRef="#ctx0" brushRef="#br0">44 342 4607 0 0,'-15'-24'371'0'0,"11"19"-14"0"0,0 0-1 0 0,1 0 1 0 0,-1-1-1 0 0,1 0 1 0 0,1 1 0 0 0,-3-8-1 0 0,4 9 1126 0 0,0-1-1 0 0,0 0 1 0 0,0 1 0 0 0,1-1-1 0 0,0-8 1 0 0,1 9-1283 0 0,-1 1-1 0 0,1-1 1 0 0,0 1-1 0 0,0-1 1 0 0,0 1 0 0 0,3-6-1 0 0,0 3-343 0 0,-1 0 0 0 0,2 0 0 0 0,-1 1-1 0 0,0 0 1 0 0,1 0 0 0 0,0 0 0 0 0,0 0-1 0 0,6-3 1 0 0,26-18 182 0 0,0 3-1 0 0,2 1 1 0 0,0 1-1 0 0,2 3 0 0 0,46-16 1 0 0,-80 32 15 0 0,0-1-1 0 0,0 1 1 0 0,0 1 0 0 0,1 0 0 0 0,-1 0-1 0 0,0 0 1 0 0,0 1 0 0 0,1 0 0 0 0,-1 0-1 0 0,0 1 1 0 0,1 0 0 0 0,-1 0 0 0 0,0 0-1 0 0,0 1 1 0 0,0 1 0 0 0,0-1 0 0 0,0 1-1 0 0,-1 0 1 0 0,1 0 0 0 0,-1 1 0 0 0,1 0-1 0 0,-1 0 1 0 0,-1 1 0 0 0,1-1 0 0 0,-1 1-1 0 0,9 10 1 0 0,-12-12-49 0 0,7 7 26 0 0,-1 0-1 0 0,0 1 0 0 0,-1 0 0 0 0,11 23 0 0 0,-3 2 19 0 0,-2 1 0 0 0,-2 0 0 0 0,-2 1 0 0 0,-1 0 0 0 0,-1 0 0 0 0,-3 0 0 0 0,0 41 0 0 0,-4-61-26 0 0,-1 0 0 0 0,0 0 0 0 0,-2 0 0 0 0,0 0 0 0 0,-1-1 0 0 0,-1 1-1 0 0,-1-1 1 0 0,0 0 0 0 0,-1-1 0 0 0,-1 1 0 0 0,0-1 0 0 0,-1-1 0 0 0,-1 0 0 0 0,-1 0 0 0 0,0-1-1 0 0,0 0 1 0 0,-19 16 0 0 0,7-10-23 0 0,-2-2 1 0 0,0 0-1 0 0,-1-1 0 0 0,0-2 0 0 0,-30 13 1 0 0,49-25-16 0 0,0 0 1 0 0,0-1 0 0 0,-1 1 0 0 0,1-2 0 0 0,-1 1 0 0 0,1-1 0 0 0,-1 0 0 0 0,1-1 0 0 0,-10 0 0 0 0,13 0 6 0 0,0-1 0 0 0,0 1 0 0 0,0-1 1 0 0,0 0-1 0 0,0-1 0 0 0,0 1 0 0 0,1-1 0 0 0,-1 1 0 0 0,1-1 1 0 0,-1 0-1 0 0,1 0 0 0 0,0-1 0 0 0,-1 1 0 0 0,1-1 0 0 0,1 1 1 0 0,-1-1-1 0 0,0 0 0 0 0,1 0 0 0 0,-4-5 0 0 0,-1-3-49 0 0,1-1 0 0 0,0 0-1 0 0,0-1 1 0 0,1 1 0 0 0,1-1-1 0 0,0 0 1 0 0,1 0 0 0 0,1 0-1 0 0,-2-14 1 0 0,3 9-38 0 0,0 1 0 0 0,1-1 0 0 0,1 0 0 0 0,1 1 0 0 0,0-1 0 0 0,7-24 0 0 0,-7 37 148 0 0,-1-1-1 0 0,2 0 0 0 0,-1 1 1 0 0,0-1-1 0 0,1 1 1 0 0,0 0-1 0 0,0 0 0 0 0,1 0 1 0 0,0 0-1 0 0,-1 0 0 0 0,1 1 1 0 0,1 0-1 0 0,-1 0 1 0 0,1 0-1 0 0,4-3 0 0 0,-4 4 34 0 0,-1 1 0 0 0,0 0 0 0 0,1 0 0 0 0,-1 0 0 0 0,1 1 0 0 0,0 0 0 0 0,-1 0-1 0 0,1 0 1 0 0,0 0 0 0 0,0 1 0 0 0,0-1 0 0 0,0 1 0 0 0,-1 1 0 0 0,1-1 0 0 0,0 1 0 0 0,0-1 0 0 0,0 1-1 0 0,-1 1 1 0 0,6 1 0 0 0,4 3 81 0 0,1 1 1 0 0,-1 0-1 0 0,0 1 0 0 0,-1 0 0 0 0,0 2 0 0 0,19 16 0 0 0,66 72 691 0 0,13 33-279 0 0,54 54 222 0 0,-154-174-1022 0 0,0-1-1 0 0,0 0 0 0 0,1-1 1 0 0,1-1-1 0 0,21 13 1 0 0</inkml:trace>
</inkml:ink>
</file>

<file path=ppt/ink/ink1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7-05T23:14:11.899"/>
    </inkml:context>
    <inkml:brush xml:id="br0">
      <inkml:brushProperty name="width" value="0.1" units="cm"/>
      <inkml:brushProperty name="height" value="0.1" units="cm"/>
      <inkml:brushProperty name="color" value="#E71224"/>
    </inkml:brush>
  </inkml:definitions>
  <inkml:trace contextRef="#ctx0" brushRef="#br0">1551 466 3679 0 0,'0'-28'1034'0'0,"-2"0"-1"0"0,-1 1 0 0 0,-1-1 0 0 0,-14-48 0 0 0,11 56-176 0 0,-1-1 0 0 0,-1 1-1 0 0,-12-22 1 0 0,11 26-1146 0 0,0 1-1 0 0,-13-16 0 0 0,14 22 299 0 0,-1 0 0 0 0,0 0 0 0 0,0 1 0 0 0,-1 1 0 0 0,0-1 0 0 0,0 2 0 0 0,0 0 0 0 0,-1 0 1 0 0,0 1-1 0 0,0 0 0 0 0,-21-5 0 0 0,-1 3-129 0 0,0 0-1 0 0,0 2 1 0 0,-40 0 0 0 0,10 4 75 0 0,0 2 0 0 0,1 4 0 0 0,0 2 0 0 0,-122 30 0 0 0,134-23 385 0 0,2 3-1 0 0,0 1 1 0 0,1 3-1 0 0,1 2 1 0 0,1 2 0 0 0,-63 44-1 0 0,89-53-153 0 0,0 1 1 0 0,2 1-1 0 0,0 1 0 0 0,1 0 0 0 0,0 1 0 0 0,2 1 1 0 0,-24 42-1 0 0,20-26 23 0 0,1 2 1 0 0,3-1-1 0 0,1 2 1 0 0,-10 45 0 0 0,18-57-19 0 0,2 1 0 0 0,1 0 1 0 0,0 38-1 0 0,12 72 524 0 0,-8-127-389 0 0,7 23 2 0 0,24 106-8 0 0,-16-80-34 0 0,18 43-20 0 0,-14-51-2 0 0,25 55-20 0 0,-19-56-84 0 0,29 52-37 0 0,-49-92-85 0 0,1-1-1 0 0,10 15 1 0 0,1-1-6 0 0,5 10-5 0 0,2-2-1 0 0,41 43 1 0 0,-39-51-17 0 0,0-1-1 0 0,2-1 0 0 0,0-1 1 0 0,2-2-1 0 0,0-1 0 0 0,1-2 1 0 0,1-1-1 0 0,1-1 0 0 0,0-2 1 0 0,1-2-1 0 0,0-1 0 0 0,0-1 1 0 0,1-2-1 0 0,53 3 0 0 0,-55-10 14 0 0,-1-1-1 0 0,1-2 0 0 0,-1-1 1 0 0,1-1-1 0 0,-1-3 0 0 0,-1 0 1 0 0,0-2-1 0 0,0-1 0 0 0,58-31 1 0 0,-34 12 56 0 0,-2-3 0 0 0,-1-3 1 0 0,-2-1-1 0 0,63-60 0 0 0,-80 62 5 0 0,0-1 0 0 0,-2-1-1 0 0,-2-2 1 0 0,-2-1 0 0 0,-2-2-1 0 0,-1 0 1 0 0,-2-2 0 0 0,17-46-1 0 0,-14 19 128 0 0,-3 0 0 0 0,-3-1 0 0 0,-3-1 0 0 0,11-118 0 0 0,-24 144-111 0 0,-2 0 1 0 0,-2 0-1 0 0,-1 0 0 0 0,-3 0 1 0 0,-2 0-1 0 0,-19-72 0 0 0,17 93-53 0 0,-1 0 1 0 0,-1 1-1 0 0,-1 0 1 0 0,-2 1-1 0 0,-19-30 0 0 0,20 37 8 0 0,-1 0-1 0 0,-1 1 1 0 0,-1 0 0 0 0,0 1-1 0 0,0 1 1 0 0,-2 1-1 0 0,-27-18 1 0 0,23 18-79 0 0,-1 1 0 0 0,0 0 0 0 0,0 2 1 0 0,-1 1-1 0 0,0 1 0 0 0,-1 1 0 0 0,0 1 0 0 0,0 1 0 0 0,-1 1 1 0 0,1 1-1 0 0,-1 1 0 0 0,1 1 0 0 0,-1 2 0 0 0,-31 3 0 0 0,10 5-2895 0 0,1 2 0 0 0,-78 30 0 0 0,17 4-2357 0 0</inkml:trace>
</inkml:ink>
</file>

<file path=ppt/ink/ink1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7-05T22:57:52.596"/>
    </inkml:context>
    <inkml:brush xml:id="br0">
      <inkml:brushProperty name="width" value="0.1" units="cm"/>
      <inkml:brushProperty name="height" value="0.1" units="cm"/>
      <inkml:brushProperty name="color" value="#F4F91B"/>
    </inkml:brush>
  </inkml:definitions>
  <inkml:trace contextRef="#ctx0" brushRef="#br0">0 32 3223 0 0,'0'-1'176'0'0,"0"0"-1"0"0,0 0 1 0 0,0 0-1 0 0,1-1 0 0 0,-1 1 1 0 0,0 0-1 0 0,0 0 1 0 0,1 0-1 0 0,-1 0 1 0 0,1-1-1 0 0,-1 1 0 0 0,1 0 1 0 0,-1 0-1 0 0,1 0 1 0 0,0 0-1 0 0,-1 0 0 0 0,1 0 1 0 0,0 0-1 0 0,0 1 1 0 0,0-1-1 0 0,0 0 0 0 0,1-1 1 0 0,1 1-9 0 0,-1 0-1 0 0,1 0 1 0 0,-1 0 0 0 0,1 0 0 0 0,-1 1-1 0 0,1-1 1 0 0,0 1 0 0 0,-1-1 0 0 0,1 1-1 0 0,3 0 1 0 0,4 1 126 0 0,0 0 0 0 0,0 0 1 0 0,1 1-1 0 0,15 6 0 0 0,-11-3-76 0 0,1 0 1 0 0,-1-1-1 0 0,1-1 1 0 0,-1 0-1 0 0,1-1 1 0 0,0-1-1 0 0,0-1 1 0 0,0 0-1 0 0,28-4 1 0 0,-18 0 540 0 0,0 1 0 0 0,50 2 0 0 0,-58 3-665 0 0,-1 1 1 0 0,1 1-1 0 0,0 0 0 0 0,-1 2 0 0 0,33 14 0 0 0,-27-10 28 0 0,50 14-1 0 0,-29-15 14 0 0,85 5-1 0 0,47-11 227 0 0,-148-3-339 0 0,151-13 537 0 0,-27 1-236 0 0,460-24 36 0 0,-271 29-48 0 0,-266 7-322 0 0,580-24 140 0 0,-361 20-128 0 0,-166 6 0 0 0,155-13 57 0 0,46 0 14 0 0,-279 12-67 0 0,369 2 120 0 0,-143 7-124 0 0,-4 0 0 0 0,158-7 0 0 0,-4 3 118 0 0,-307-10-108 0 0,171 0-10 0 0,-156 5 23 0 0,64 2 18 0 0,258 25-41 0 0,58 9 0 0 0,-438-31 0 0 0,75 13 0 0 0,30 2 0 0 0,347 2 0 0 0,-237-18 0 0 0,-107-3 0 0 0,169 15 0 0 0,154-20 51 0 0,-292-4-38 0 0,194 0 115 0 0,-5-7 0 0 0,-26-9-64 0 0,-34 17-64 0 0,-23-4 0 0 0,-118 0 0 0 0,-159 11 0 0 0,45 6 0 0 0,13 1 0 0 0,-23-5 0 0 0,131-1 0 0 0,123 9 8 0 0,-238-4 48 0 0,-84-6-60 0 0,31 2 21 0 0,0-1 0 0 0,1-2 0 0 0,72-10 0 0 0,-90 5-17 0 0,-15 2 0 0 0,1 1 0 0 0,-1 0 0 0 0,1 1 0 0 0,-1 0 0 0 0,1 0 0 0 0,-1 1 0 0 0,1 0 0 0 0,11 3 0 0 0,-21-3-53 0 0,0 0-1 0 0,0 1 1 0 0,0-1-1 0 0,0 0 1 0 0,0 1-1 0 0,0-1 1 0 0,0 1-1 0 0,0 0 1 0 0,0-1-1 0 0,0 1 1 0 0,0 0-1 0 0,0 0 1 0 0,-1-1-1 0 0,2 2 1 0 0,-1 0-501 0 0,0 0 0 0 0,-1-1 0 0 0,1 1 0 0 0,0 0 0 0 0,-1 0 0 0 0,1 0 1 0 0,-1 0-1 0 0,0 0 0 0 0,1 0 0 0 0,-1-1 0 0 0,0 5 0 0 0,0 12-3637 0 0</inkml:trace>
</inkml:ink>
</file>

<file path=ppt/ink/ink1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7-05T22:57:54.803"/>
    </inkml:context>
    <inkml:brush xml:id="br0">
      <inkml:brushProperty name="width" value="0.1" units="cm"/>
      <inkml:brushProperty name="height" value="0.1" units="cm"/>
      <inkml:brushProperty name="color" value="#F4F91B"/>
    </inkml:brush>
  </inkml:definitions>
  <inkml:trace contextRef="#ctx0" brushRef="#br0">1 2 455 0 0,'5'0'0'0'0,"-1"-2"0"0"0,2 2 0 0 0,-1 0 0 0 0,1 0 416 0 0,-3 2 32 0 0,1 0 16 0 0,0 0 0 0 0,-2 0-368 0 0,-2 0-96 0 0,2 0 0 0 0</inkml:trace>
</inkml:ink>
</file>

<file path=ppt/ink/ink1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7-05T22:57:58.300"/>
    </inkml:context>
    <inkml:brush xml:id="br0">
      <inkml:brushProperty name="width" value="0.1" units="cm"/>
      <inkml:brushProperty name="height" value="0.1" units="cm"/>
      <inkml:brushProperty name="color" value="#F4F91B"/>
    </inkml:brush>
  </inkml:definitions>
  <inkml:trace contextRef="#ctx0" brushRef="#br0">0 23 1839 0 0,'4'-4'80'0'0,"1"1"16"0"0,-1 1-96 0 0,0-2 0 0 0,1-3 1768 0 0,-3 5-1664 0 0,2 2-104 0 0,-2 0 0 0 0,2 0 64 0 0,1 0-64 0 0,-3 2 0 0 0,0-2 0 0 0</inkml:trace>
</inkml:ink>
</file>

<file path=ppt/ink/ink1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7-05T22:58:03.311"/>
    </inkml:context>
    <inkml:brush xml:id="br0">
      <inkml:brushProperty name="width" value="0.1" units="cm"/>
      <inkml:brushProperty name="height" value="0.1" units="cm"/>
      <inkml:brushProperty name="color" value="#F4F91B"/>
    </inkml:brush>
  </inkml:definitions>
  <inkml:trace contextRef="#ctx0" brushRef="#br0">1 173 919 0 0,'6'-6'97'0'0,"9"-7"385"0"0,0 7 2821 0 0,7 1-2397 0 0,-11 2-714 0 0,0 0 0 0 0,0 1 1 0 0,0 1-1 0 0,1-1 0 0 0,-1 2 0 0 0,21 0 1 0 0,-13 2 28 0 0,-1 0 0 0 0,1-2 0 0 0,0-1 0 0 0,-1 0-1 0 0,1-1 1 0 0,35-9 0 0 0,-23 4 550 0 0,1 2-1 0 0,35-2 0 0 0,-51 7-703 0 0,0 1-1 0 0,0 0 1 0 0,21 5 0 0 0,15 2 27 0 0,-18-5-78 0 0,35 3 144 0 0,76-3 0 0 0,27 0 16 0 0,29-2 16 0 0,164-10-192 0 0,-317 9 0 0 0,51 3 0 0 0,25 0 0 0 0,92-5 0 0 0,-12 4 0 0 0,-56 1 0 0 0,99-24 64 0 0,1 0 0 0 0,-13 18-64 0 0,-49-10 39 0 0,-41 0-14 0 0,-59 11 66 0 0,71-5 261 0 0,-130 4-138 0 0,0-1 0 0 0,0-2 0 0 0,47-16 0 0 0,-62 18-70 0 0,-1 0-1 0 0,1 1 1 0 0,14-3 0 0 0,-23 6-142 0 0,0-1 0 0 0,0 1 1 0 0,0 0-1 0 0,1 0 0 0 0,-1 0 0 0 0,0 0 0 0 0,0 1 1 0 0,0-1-1 0 0,1 1 0 0 0,-1 0 0 0 0,0 0 0 0 0,0 0 1 0 0,0 0-1 0 0,0 0 0 0 0,-1 1 0 0 0,1 0 0 0 0,3 2 1 0 0,20 20-1319 0 0,-15-10-3290 0 0</inkml:trace>
</inkml:ink>
</file>

<file path=ppt/ink/ink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7-05T22:38:25.699"/>
    </inkml:context>
    <inkml:brush xml:id="br0">
      <inkml:brushProperty name="width" value="0.1" units="cm"/>
      <inkml:brushProperty name="height" value="0.1" units="cm"/>
      <inkml:brushProperty name="color" value="#66CC00"/>
    </inkml:brush>
  </inkml:definitions>
  <inkml:trace contextRef="#ctx0" brushRef="#br0">263 1 3767 0 0,'-25'3'193'0'0,"12"-1"-68"0"0,-27 6 0 0 0,29-4 98 0 0,-11 2 141 0 0,1 0-1 0 0,0 2 0 0 0,-19 10 1 0 0,35-15-285 0 0,0-1 1 0 0,0 1 0 0 0,1 0-1 0 0,0 0 1 0 0,-1 1-1 0 0,1-1 1 0 0,0 1 0 0 0,1 0-1 0 0,-1 0 1 0 0,1 0 0 0 0,0 0-1 0 0,0 1 1 0 0,0-1-1 0 0,0 1 1 0 0,1 0 0 0 0,-1-1-1 0 0,1 1 1 0 0,-1 8-1 0 0,2-12-24 0 0,1 1 0 0 0,0-1-1 0 0,-1 1 1 0 0,1 0 0 0 0,0-1 0 0 0,0 1-1 0 0,0-1 1 0 0,1 1 0 0 0,-1-1-1 0 0,0 1 1 0 0,0 0 0 0 0,1-1 0 0 0,-1 1-1 0 0,1-1 1 0 0,-1 1 0 0 0,1-1-1 0 0,0 0 1 0 0,0 1 0 0 0,0-1-1 0 0,-1 0 1 0 0,1 1 0 0 0,0-1 0 0 0,1 0-1 0 0,-1 0 1 0 0,0 0 0 0 0,0 0-1 0 0,0 0 1 0 0,1 0 0 0 0,-1 0-1 0 0,0 0 1 0 0,1-1 0 0 0,-1 1 0 0 0,1 0-1 0 0,-1-1 1 0 0,1 1 0 0 0,-1-1-1 0 0,3 1 1 0 0,5 1 183 0 0,1-1 1 0 0,-1 0-1 0 0,1 0 0 0 0,16-2 1 0 0,-23 1-214 0 0,60-6 689 0 0,114-24-1 0 0,-65 8-524 0 0,123-13 169 0 0,2 10-1 0 0,321 8 0 0 0,-118 42 113 0 0,-370-16-452 0 0,0 3 1 0 0,-1 3 0 0 0,90 31-1 0 0,-138-39-6 0 0,1-1-1 0 0,25 3 0 0 0,-39-8 121 0 0,-1 0-1 0 0,1-1 0 0 0,0 1 0 0 0,-1-2 0 0 0,1 1 1 0 0,-1-1-1 0 0,1 0 0 0 0,-1-1 0 0 0,1 0 0 0 0,7-3 1 0 0,-11 3-210 0 0,0 1 0 0 0,0-1 0 0 0,0 1 1 0 0,0 0-1 0 0,0 0 0 0 0,1 0 1 0 0,-1 1-1 0 0,0 0 0 0 0,1-1 0 0 0,-1 1 1 0 0,0 1-1 0 0,1-1 0 0 0,-1 1 0 0 0,0 0 1 0 0,1 0-1 0 0,7 3 0 0 0</inkml:trace>
</inkml:ink>
</file>

<file path=ppt/ink/ink1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7-05T22:58:04.254"/>
    </inkml:context>
    <inkml:brush xml:id="br0">
      <inkml:brushProperty name="width" value="0.1" units="cm"/>
      <inkml:brushProperty name="height" value="0.1" units="cm"/>
      <inkml:brushProperty name="color" value="#F4F91B"/>
    </inkml:brush>
  </inkml:definitions>
  <inkml:trace contextRef="#ctx0" brushRef="#br0">39 45 1839 0 0,'-2'-1'372'0'0,"0"-1"0"0"0,0 1 0 0 0,0-1-1 0 0,0 1 1 0 0,0 0 0 0 0,-1 0 0 0 0,-3-2-1 0 0,-6 1 1515 0 0,12 2-1896 0 0,-1 0 0 0 0,1 0 0 0 0,0 0 0 0 0,0 0 0 0 0,-1 0 0 0 0,1 0 0 0 0,0 0-1 0 0,0 0 1 0 0,0 0 0 0 0,-1 0 0 0 0,1 0 0 0 0,0 0 0 0 0,0 1 0 0 0,0-1 0 0 0,-1 0-1 0 0,1 0 1 0 0,0 0 0 0 0,0 0 0 0 0,0 0 0 0 0,0 1 0 0 0,-1-1 0 0 0,1 0-1 0 0,0 0 1 0 0,0 0 0 0 0,0 1 0 0 0,0-1 0 0 0,0 0 0 0 0,0 0 0 0 0,0 1 0 0 0,0-1-1 0 0,-1 0 1 0 0,1 0 0 0 0,0 0 0 0 0,0 1 0 0 0,0-1 0 0 0,0 1 0 0 0,1-1 10 0 0,-1 1 1 0 0,1 0 0 0 0,-1 0 0 0 0,1-1-1 0 0,-1 1 1 0 0,1 0 0 0 0,0 0-1 0 0,-1-1 1 0 0,1 1 0 0 0,0-1 0 0 0,-1 1-1 0 0,1 0 1 0 0,0-1 0 0 0,0 1-1 0 0,0-1 1 0 0,-1 0 0 0 0,1 1 0 0 0,0-1-1 0 0,0 0 1 0 0,0 0 0 0 0,0 1-1 0 0,0-1 1 0 0,1 0 0 0 0,23 4 231 0 0,145 3 2360 0 0,189-1-1367 0 0,123-40-217 0 0,-406 25-847 0 0,187-13 1060 0 0,-234 22-1229 0 0,75 3 323 0 0,-91-1-456 0 0,0 0 0 0 0,0 0 0 0 0,-1 2 0 0 0,1-1 0 0 0,-1 2 0 0 0,13 6 0 0 0,-7-2-2819 0 0,1 0-966 0 0</inkml:trace>
</inkml:ink>
</file>

<file path=ppt/ink/ink1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7-05T22:58:05.078"/>
    </inkml:context>
    <inkml:brush xml:id="br0">
      <inkml:brushProperty name="width" value="0.1" units="cm"/>
      <inkml:brushProperty name="height" value="0.1" units="cm"/>
      <inkml:brushProperty name="color" value="#F4F91B"/>
    </inkml:brush>
  </inkml:definitions>
  <inkml:trace contextRef="#ctx0" brushRef="#br0">3 74 1839 0 0,'-1'-1'178'0'0,"1"0"-1"0"0,0 1 0 0 0,0-1 0 0 0,-1 1 0 0 0,1-1 1 0 0,0 0-1 0 0,0 1 0 0 0,0-1 0 0 0,0 0 1 0 0,0 1-1 0 0,0-1 0 0 0,0 0 0 0 0,0 1 0 0 0,0-1 1 0 0,0 0-1 0 0,0 1 0 0 0,0-1 0 0 0,1 0 0 0 0,-1 0 1 0 0,1 0-119 0 0,-1 1 0 0 0,1 0 0 0 0,-1-1 0 0 0,0 1 1 0 0,1 0-1 0 0,-1 0 0 0 0,1-1 0 0 0,-1 1 0 0 0,1 0 1 0 0,-1 0-1 0 0,0 0 0 0 0,1 0 0 0 0,-1 0 0 0 0,1 0 0 0 0,-1 0 1 0 0,1 0-1 0 0,-1 0 0 0 0,1 0 0 0 0,-1 0 0 0 0,2 0 1 0 0,25 9-232 0 0,-22-7 420 0 0,12 4-86 0 0,0-1-1 0 0,0-1 1 0 0,0-1-1 0 0,0 0 1 0 0,0-1-1 0 0,1-1 1 0 0,22-1-1 0 0,175-15 1759 0 0,116 9-1023 0 0,-274 6-758 0 0,92 1 111 0 0,140-2 66 0 0,35-29 173 0 0,-163 11-200 0 0,-107 13-189 0 0,162-10 106 0 0,-169 20-533 0 0,-17 3-2929 0 0,-6-2-627 0 0</inkml:trace>
</inkml:ink>
</file>

<file path=ppt/ink/ink1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7-05T22:58:06.033"/>
    </inkml:context>
    <inkml:brush xml:id="br0">
      <inkml:brushProperty name="width" value="0.1" units="cm"/>
      <inkml:brushProperty name="height" value="0.1" units="cm"/>
      <inkml:brushProperty name="color" value="#F4F91B"/>
    </inkml:brush>
  </inkml:definitions>
  <inkml:trace contextRef="#ctx0" brushRef="#br0">3 2 2671 0 0,'-3'-1'271'0'0,"4"5"-139"0"0,5 7-28 0 0,-2-8-23 0 0,0-1 0 0 0,0 1 0 0 0,0-1 0 0 0,0 0 0 0 0,0-1 0 0 0,0 1-1 0 0,0-1 1 0 0,1 1 0 0 0,6 0 0 0 0,44 2 1219 0 0,-22-2-680 0 0,67 1 593 0 0,-39-2-862 0 0,406-1 1039 0 0,-347-1-1252 0 0,66-3-42 0 0,-17 2-36 0 0,-50 2-56 0 0,-3-3-4 0 0,441 8 0 0 0,-118 5 46 0 0,0-24-25 0 0,-424 14-24 0 0,119-2-158 0 0,-91 2 58 0 0</inkml:trace>
</inkml:ink>
</file>

<file path=ppt/ink/ink1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7-05T22:58:07.315"/>
    </inkml:context>
    <inkml:brush xml:id="br0">
      <inkml:brushProperty name="width" value="0.1" units="cm"/>
      <inkml:brushProperty name="height" value="0.1" units="cm"/>
      <inkml:brushProperty name="color" value="#F4F91B"/>
    </inkml:brush>
  </inkml:definitions>
  <inkml:trace contextRef="#ctx0" brushRef="#br0">8 115 4687 0 0,'0'0'16'0'0,"0"0"-1"0"0,-1 0 0 0 0,1-1 0 0 0,-1 1 1 0 0,1 0-1 0 0,0 0 0 0 0,-1 0 0 0 0,1-1 0 0 0,0 1 1 0 0,-1 0-1 0 0,1 0 0 0 0,0-1 0 0 0,-1 1 0 0 0,1 0 1 0 0,0-1-1 0 0,-1 1 0 0 0,1 0 0 0 0,0-1 1 0 0,0 1-1 0 0,-1 0 0 0 0,1-1 0 0 0,0 1 0 0 0,0 0 1 0 0,0-1-1 0 0,0 0 0 0 0,7-4 695 0 0,18 2 479 0 0,140 13-757 0 0,2 0-399 0 0,-108-10-47 0 0,-6 1 90 0 0,0-2 0 0 0,84-12 0 0 0,141-48 878 0 0,-106 26-305 0 0,-135 30-532 0 0,-1 1 0 0 0,66 3 0 0 0,-91 2-128 0 0,0 1 0 0 0,0-1-1 0 0,0 2 1 0 0,0-1 0 0 0,0 1-1 0 0,0 1 1 0 0,-1 0 0 0 0,1 1-1 0 0,-1 0 1 0 0,0 0 0 0 0,12 10-1 0 0,-4 0-116 0 0</inkml:trace>
</inkml:ink>
</file>

<file path=ppt/ink/ink1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7-05T22:58:08.160"/>
    </inkml:context>
    <inkml:brush xml:id="br0">
      <inkml:brushProperty name="width" value="0.1" units="cm"/>
      <inkml:brushProperty name="height" value="0.1" units="cm"/>
      <inkml:brushProperty name="color" value="#F4F91B"/>
    </inkml:brush>
  </inkml:definitions>
  <inkml:trace contextRef="#ctx0" brushRef="#br0">1 43 919 0 0,'27'-7'652'0'0,"1"1"-1"0"0,0 2 1 0 0,1 0-1 0 0,31 1 1 0 0,-42 3-574 0 0,206 3 1034 0 0,140-1 327 0 0,-274-4-1244 0 0,64-4-5 0 0,-111 4-126 0 0,1 2 0 0 0,82 11 0 0 0,41 1 38 0 0,36-24-23 0 0,68 1 40 0 0,-169 15-107 0 0,-21 1-6 0 0,128-10-1 0 0,-180 2 14 0 0,48-5 35 0 0,118 1 1 0 0,-53 17 3 0 0,138 0 12 0 0,-263-11-145 0 0,219-2-1935 0 0,-175 6-508 0 0</inkml:trace>
</inkml:ink>
</file>

<file path=ppt/ink/ink1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7-05T22:58:08.962"/>
    </inkml:context>
    <inkml:brush xml:id="br0">
      <inkml:brushProperty name="width" value="0.1" units="cm"/>
      <inkml:brushProperty name="height" value="0.1" units="cm"/>
      <inkml:brushProperty name="color" value="#F4F91B"/>
    </inkml:brush>
  </inkml:definitions>
  <inkml:trace contextRef="#ctx0" brushRef="#br0">0 141 1639 0 0,'179'-1'1199'0'0,"-51"4"-489"0"0,302-5 509 0 0,19-7-849 0 0,-77-17 404 0 0,-273 20-385 0 0,114 6-1 0 0,85-5 106 0 0,-132-19-365 0 0,32-2 319 0 0,-59 17-66 0 0,96-10-38 0 0,-131 6-338 0 0,-78 9-18 0 0</inkml:trace>
</inkml:ink>
</file>

<file path=ppt/ink/ink1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7-05T22:58:09.894"/>
    </inkml:context>
    <inkml:brush xml:id="br0">
      <inkml:brushProperty name="width" value="0.1" units="cm"/>
      <inkml:brushProperty name="height" value="0.1" units="cm"/>
      <inkml:brushProperty name="color" value="#F4F91B"/>
    </inkml:brush>
  </inkml:definitions>
  <inkml:trace contextRef="#ctx0" brushRef="#br0">0 153 3567 0 0,'3'-3'46'0'0,"-1"1"0"0"0,1 0-1 0 0,-1 0 1 0 0,1 0-1 0 0,0 0 1 0 0,-1 0 0 0 0,1 0-1 0 0,0 1 1 0 0,0 0-1 0 0,0-1 1 0 0,4 0 0 0 0,40-11 499 0 0,-41 12-430 0 0,166-29 1610 0 0,-39 8-759 0 0,-66 11-739 0 0,74-4 0 0 0,68 9 80 0 0,92-9 515 0 0,-291 14-780 0 0,203-14 681 0 0,-184 15-666 0 0,0 1 1 0 0,-1 2-1 0 0,1 1 0 0 0,-1 1 0 0 0,40 13 0 0 0,99 42-505 0 0,-143-51-1928 0 0,-1 0-790 0 0</inkml:trace>
</inkml:ink>
</file>

<file path=ppt/ink/ink1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7-05T22:58:10.876"/>
    </inkml:context>
    <inkml:brush xml:id="br0">
      <inkml:brushProperty name="width" value="0.1" units="cm"/>
      <inkml:brushProperty name="height" value="0.1" units="cm"/>
      <inkml:brushProperty name="color" value="#F4F91B"/>
    </inkml:brush>
  </inkml:definitions>
  <inkml:trace contextRef="#ctx0" brushRef="#br0">30 180 455 0 0,'-2'-1'-40'0'0,"0"0"-1"0"0,0 0 0 0 0,0-1 0 0 0,0 1 0 0 0,1-1 1 0 0,-1 1-1 0 0,-2-4 0 0 0,2 3 351 0 0,1 1 1 0 0,0-1-1 0 0,0 0 1 0 0,0 0-1 0 0,0 1 1 0 0,0-1-1 0 0,0 0 1 0 0,0 0-1 0 0,0 0 1 0 0,1 0-1 0 0,-1 0 1 0 0,1 0-1 0 0,0 0 1 0 0,0 0-1 0 0,-1-1 1 0 0,1 1-1 0 0,0 0 1 0 0,1 0-1 0 0,-1 0 1 0 0,0 0-1 0 0,1 0 1 0 0,0-4-1 0 0,1 5-246 0 0,-1-1-1 0 0,0 1 1 0 0,0-1-1 0 0,0 1 1 0 0,1-1 0 0 0,-1 1-1 0 0,1 0 1 0 0,-1 0-1 0 0,1 0 1 0 0,0 0 0 0 0,-1 0-1 0 0,1 0 1 0 0,0 0-1 0 0,0 1 1 0 0,-1-1 0 0 0,1 0-1 0 0,0 1 1 0 0,0 0-1 0 0,0-1 1 0 0,0 1-1 0 0,0 0 1 0 0,2 0 0 0 0,8 0 89 0 0,0 0 0 0 0,18 4 0 0 0,-15-2-26 0 0,53 5 114 0 0,148 14 214 0 0,1-18-167 0 0,258-53 584 0 0,-50-23-317 0 0,-408 70-594 0 0,0 0 0 0 0,0 1 0 0 0,0 0 0 0 0,1 1 0 0 0,-1 1 0 0 0,0 1 0 0 0,0 1 0 0 0,0 0 0 0 0,0 1 0 0 0,31 10 0 0 0,-22-2-279 0 0</inkml:trace>
</inkml:ink>
</file>

<file path=ppt/ink/ink1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7-05T22:58:11.830"/>
    </inkml:context>
    <inkml:brush xml:id="br0">
      <inkml:brushProperty name="width" value="0.1" units="cm"/>
      <inkml:brushProperty name="height" value="0.1" units="cm"/>
      <inkml:brushProperty name="color" value="#F4F91B"/>
    </inkml:brush>
  </inkml:definitions>
  <inkml:trace contextRef="#ctx0" brushRef="#br0">0 1 2183 0 0,'98'32'256'0'0,"3"0"120"0"0,-52-21 169 0 0,2-2-1 0 0,57 2 0 0 0,105-6 683 0 0,-82-4-671 0 0,120 1 145 0 0,97 4-198 0 0,60 4 215 0 0,-235-8-560 0 0,289-18 130 0 0,-125 0-36 0 0,-127 19-125 0 0,-160-2-208 0 0,-11 0-9 0 0</inkml:trace>
</inkml:ink>
</file>

<file path=ppt/ink/ink1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7-05T22:58:13.336"/>
    </inkml:context>
    <inkml:brush xml:id="br0">
      <inkml:brushProperty name="width" value="0.1" units="cm"/>
      <inkml:brushProperty name="height" value="0.1" units="cm"/>
      <inkml:brushProperty name="color" value="#F4F91B"/>
    </inkml:brush>
  </inkml:definitions>
  <inkml:trace contextRef="#ctx0" brushRef="#br0">0 83 1375 0 0,'2'-2'149'0'0,"0"1"0"0"0,-1 0 0 0 0,1 0 0 0 0,0 0 0 0 0,-1 0 0 0 0,1 1 0 0 0,0-1-1 0 0,0 0 1 0 0,0 1 0 0 0,0-1 0 0 0,0 1 0 0 0,0 0 0 0 0,0 0 0 0 0,0-1-1 0 0,0 1 1 0 0,0 0 0 0 0,0 1 0 0 0,-1-1 0 0 0,4 1 0 0 0,274 28 841 0 0,-233-31-745 0 0,0-2-1 0 0,-1-2 1 0 0,78-19-1 0 0,-77 13 1 0 0,1 3 1 0 0,1 1-1 0 0,56 0 0 0 0,126 17 160 0 0,0 0-377 0 0,193-5 103 0 0,-133-9-29 0 0,-63 1 1 0 0,313-24-103 0 0,-164 15 0 0 0,17 33 0 0 0,-212-15 6 0 0,-70-4-78 0 0,148-2 8 0 0,-88-1 42 0 0,2 9-134 0 0,-114-4 111 0 0,89 8-187 0 0,117 2-205 0 0,-117-14 111 0 0,188 5 18 0 0,-28 22 288 0 0,-207-18-208 0 0,-53-4 100 0 0</inkml:trace>
</inkml:ink>
</file>

<file path=ppt/ink/ink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7-05T22:38:27.790"/>
    </inkml:context>
    <inkml:brush xml:id="br0">
      <inkml:brushProperty name="width" value="0.1" units="cm"/>
      <inkml:brushProperty name="height" value="0.1" units="cm"/>
      <inkml:brushProperty name="color" value="#66CC00"/>
    </inkml:brush>
  </inkml:definitions>
  <inkml:trace contextRef="#ctx0" brushRef="#br0">0 88 3711 0 0,'3'-3'50'0'0,"0"0"-1"0"0,1 0 0 0 0,-1 0 0 0 0,1 1 0 0 0,-1-1 1 0 0,1 1-1 0 0,0 0 0 0 0,0 0 0 0 0,0 0 0 0 0,6-1 0 0 0,45-11 285 0 0,-21 9-291 0 0,67 0-1 0 0,-88 4 188 0 0,0 0 0 0 0,-1-1 0 0 0,15-4 0 0 0,-13 3 230 0 0,30-4 0 0 0,5 7 365 0 0,57 7-1 0 0,-65-3-743 0 0,-1-2-1 0 0,69-5 1 0 0,-80 1 200 0 0,55 4 1 0 0,-57 0-98 0 0,61 8 228 0 0,-21-1-204 0 0,-16-3-94 0 0,0-3 0 0 0,0-2 1 0 0,0-2-1 0 0,73-11 1 0 0,130-19 370 0 0,-94 26 29 0 0,-2 0-252 0 0,-118 3-231 0 0,1 2-1 0 0,-1 2 1 0 0,1 1 0 0 0,-1 2-1 0 0,0 2 1 0 0,-1 2 0 0 0,45 16-1 0 0,-54-17 18 0 0,1 0 0 0 0,58 5-1 0 0,63-5 210 0 0,-37-3-145 0 0,-55 2-3 0 0,77 19-1 0 0,48 6 59 0 0,195-18 94 0 0,-237-13-186 0 0,333-3 165 0 0,-322-3-213 0 0,213-15 74 0 0,-134 0-101 0 0,3 26 0 0 0,-68 1 0 0 0,97 6 0 0 0,-94-2 0 0 0,-117-10 36 0 0,0-3 0 0 0,-1-2 0 0 0,1-2 0 0 0,63-17 0 0 0,-97 18 150 0 0,41-4 0 0 0,-54 9-223 0 0,0 0 0 0 0,1 0 0 0 0,-1 1 0 0 0,0 0 0 0 0,0 0 0 0 0,0 1 0 0 0,0 0 0 0 0,0 0 0 0 0,7 3 0 0 0,0 2-233 0 0</inkml:trace>
</inkml:ink>
</file>

<file path=ppt/ink/ink1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7-05T22:58:16.462"/>
    </inkml:context>
    <inkml:brush xml:id="br0">
      <inkml:brushProperty name="width" value="0.1" units="cm"/>
      <inkml:brushProperty name="height" value="0.1" units="cm"/>
      <inkml:brushProperty name="color" value="#F4F91B"/>
    </inkml:brush>
  </inkml:definitions>
  <inkml:trace contextRef="#ctx0" brushRef="#br0">0 233 919 0 0,'14'-6'777'0'0,"1"1"-1"0"0,-1 0 0 0 0,18-2 0 0 0,10-4-41 0 0,-40 10-696 0 0,27-9 366 0 0,0 2-1 0 0,1 1 0 0 0,40-5 0 0 0,-31 7-28 0 0,-24 2-80 0 0,25 0 0 0 0,-6 4-24 0 0,36 7 0 0 0,14 1 64 0 0,29-8 98 0 0,-94-3-324 0 0,-1 0 1 0 0,1-1-1 0 0,-1 0 0 0 0,19-8 1 0 0,-5 2 385 0 0,0 1 1 0 0,60-7-1 0 0,68 5-410 0 0,-140 9-76 0 0,195-14 43 0 0,-150 5-53 0 0,115-32 0 0 0,-177 41 0 0 0,27-8 55 0 0,-5 2 76 0 0,0 1 0 0 0,27-4 0 0 0,-33 8-79 0 0,0 0-1 0 0,0 1 0 0 0,1 1 0 0 0,25 4 0 0 0,56 18-30 0 0,-73-14-10 0 0,1-2 0 0 0,0-1-1 0 0,52 3 1 0 0,-51-8 37 0 0,0 1 0 0 0,0 1 0 0 0,56 12 0 0 0,-62-8-37 0 0,-6-2 16 0 0,33 12-1 0 0,-31-10-17 0 0,0-1 1 0 0,0 0-1 0 0,0-2 0 0 0,1 0 0 0 0,0-1 0 0 0,38-2 0 0 0,14 6-9 0 0,-14 0 0 0 0,73 3 0 0 0,-63-4 0 0 0,23 1 0 0 0,209-6 0 0 0,-56 10 41 0 0,-79-1-18 0 0,266 10-23 0 0,-348-16 13 0 0,103 1 49 0 0,-37-5 61 0 0,151 19-1 0 0,-44 5-47 0 0,46 17-22 0 0,-169-21-53 0 0,-108-15 18 0 0,37 0-1 0 0,14 3 12 0 0,48 8-29 0 0,135-3 0 0 0,-180-9 0 0 0,136-1 0 0 0,-163-5 73 0 0,0-2-1 0 0,60-14 0 0 0,-37 5-1 0 0,-73 14-144 0 0,17-4 232 0 0,0 2 0 0 0,0 0 0 0 0,25 1 1 0 0,-40 1-347 0 0,-1 1 1 0 0,1-1 0 0 0,-1 1 0 0 0,1-1 0 0 0,-1 1 0 0 0,1 1 0 0 0,-1-1 0 0 0,0 1 0 0 0,0-1 0 0 0,1 1 0 0 0,-1 0 0 0 0,-1 1 0 0 0,1-1 0 0 0,0 1 0 0 0,0 0 0 0 0,-1 0 0 0 0,0 0 0 0 0,0 0-1 0 0,0 0 1 0 0,5 7 0 0 0,0 7-3894 0 0</inkml:trace>
</inkml:ink>
</file>

<file path=ppt/ink/ink1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7-05T23:05:55.756"/>
    </inkml:context>
    <inkml:brush xml:id="br0">
      <inkml:brushProperty name="width" value="0.1" units="cm"/>
      <inkml:brushProperty name="height" value="0.1" units="cm"/>
      <inkml:brushProperty name="color" value="#E71224"/>
    </inkml:brush>
  </inkml:definitions>
  <inkml:trace contextRef="#ctx0" brushRef="#br0">8230 253 4375 0 0,'0'-2'94'0'0,"0"-1"-47"0"0,0 0 1 0 0,0 0-1 0 0,0 0 1 0 0,0 0-1 0 0,-1 1 1 0 0,1-1-1 0 0,-2-4 1 0 0,1 6 20 0 0,1 0 1 0 0,-1 1-1 0 0,1-1 1 0 0,-1 0-1 0 0,1 0 0 0 0,-1 1 1 0 0,0-1-1 0 0,1 0 1 0 0,-1 0-1 0 0,0 1 1 0 0,1-1-1 0 0,-1 1 0 0 0,0-1 1 0 0,0 1-1 0 0,0-1 1 0 0,1 1-1 0 0,-1 0 1 0 0,0-1-1 0 0,0 1 1 0 0,0 0-1 0 0,-2-1 0 0 0,-19 3 35 0 0,20-1-103 0 0,-1-1 0 0 0,1 0-1 0 0,-1 1 1 0 0,1-1 0 0 0,0 0-1 0 0,-1 0 1 0 0,1 0-1 0 0,-3-1 1 0 0,-30-9 433 0 0,19 4 42 0 0,-1 1 1 0 0,0 1-1 0 0,1 0 1 0 0,-1 1-1 0 0,-21 0 0 0 0,-312-5 1329 0 0,183 6-1408 0 0,-213 6-88 0 0,318-2-169 0 0,-62-8-1 0 0,-11-1 17 0 0,38 5 49 0 0,-72 2 318 0 0,128 3-409 0 0,-130 4 154 0 0,125-7-190 0 0,-79-11-1 0 0,-47-13 34 0 0,123 20-48 0 0,-75 3 1 0 0,68 4-47 0 0,-1 1 25 0 0,0-2-1 0 0,-92-9 1 0 0,-11-24-9 0 0,110 18 81 0 0,-1 3 0 0 0,-80-6 0 0 0,114 16-106 0 0,-189-9 122 0 0,1-19-44 0 0,153 19-69 0 0,-1 2 0 0 0,0 2 0 0 0,0 2 0 0 0,0 3 0 0 0,0 2 0 0 0,0 2 0 0 0,-76 16 0 0 0,-349 41 28 0 0,401-54-34 0 0,-45 2-7 0 0,-1-5 1 0 0,-130-14-1 0 0,216 8-3 0 0,0 1 0 0 0,-51 7 0 0 0,-73 18 0 0 0,44-6 0 0 0,76-13 11 0 0,0-3-1 0 0,-63-4 1 0 0,-81-18 21 0 0,181 19-32 0 0,-58-4 0 0 0,0 3 0 0 0,-81 7 0 0 0,60 1 6 0 0,-96 5 29 0 0,135-11-27 0 0,0-2 0 0 0,-47-7-1 0 0,34 1 49 0 0,-1 3 0 0 0,-72 3 0 0 0,-115 22 112 0 0,205-18-147 0 0,-1-1 1 0 0,-53-7-1 0 0,84 6-21 0 0,-105-15 0 0 0,35 6 75 0 0,-54-3 133 0 0,106 12-218 0 0,-226 7 562 0 0,212-3-811 0 0,1 2 0 0 0,0 1 0 0 0,1 2 1 0 0,-45 17-1 0 0,39-9-5168 0 0</inkml:trace>
</inkml:ink>
</file>

<file path=ppt/ink/ink1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7-05T23:06:25.230"/>
    </inkml:context>
    <inkml:brush xml:id="br0">
      <inkml:brushProperty name="width" value="0.1" units="cm"/>
      <inkml:brushProperty name="height" value="0.1" units="cm"/>
      <inkml:brushProperty name="color" value="#E71224"/>
    </inkml:brush>
  </inkml:definitions>
  <inkml:trace contextRef="#ctx0" brushRef="#br0">2734 84 2415 0 0,'-21'-5'229'0'0,"15"4"-151"0"0,1 0 0 0 0,-1 0 0 0 0,0-1 1 0 0,1 1-1 0 0,-1-2 0 0 0,-5-2 0 0 0,-10-5 296 0 0,-1 0 0 0 0,0 1 0 0 0,-1 1 0 0 0,0 1 0 0 0,0 1 0 0 0,0 2 0 0 0,-1 0 0 0 0,-33-1 0 0 0,-20 4-192 0 0,-98 11 0 0 0,44 0 192 0 0,-366 8 722 0 0,-15-30-39 0 0,406 6-883 0 0,-464 17-13 0 0,305 17-731 0 0,168-12 220 0 0</inkml:trace>
</inkml:ink>
</file>

<file path=ppt/ink/ink1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7-05T23:06:05.533"/>
    </inkml:context>
    <inkml:brush xml:id="br0">
      <inkml:brushProperty name="width" value="0.1" units="cm"/>
      <inkml:brushProperty name="height" value="0.1" units="cm"/>
      <inkml:brushProperty name="color" value="#E71224"/>
    </inkml:brush>
  </inkml:definitions>
  <inkml:trace contextRef="#ctx0" brushRef="#br0">1393 145 1927 0 0,'-109'7'1424'0'0,"83"-6"-913"0"0,1-2 0 0 0,-50-5-1 0 0,51 3-251 0 0,-188-33 2253 0 0,42 5-1049 0 0,52 16-750 0 0,-122-20 127 0 0,188 25-901 0 0,-1 3 1 0 0,0 2-1 0 0,-1 2 1 0 0,-64 5-1 0 0,54 4-3635 0 0</inkml:trace>
</inkml:ink>
</file>

<file path=ppt/ink/ink1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7-05T23:06:06.200"/>
    </inkml:context>
    <inkml:brush xml:id="br0">
      <inkml:brushProperty name="width" value="0.1" units="cm"/>
      <inkml:brushProperty name="height" value="0.1" units="cm"/>
      <inkml:brushProperty name="color" value="#E71224"/>
    </inkml:brush>
  </inkml:definitions>
  <inkml:trace contextRef="#ctx0" brushRef="#br0">2588 195 2183 0 0,'-30'17'451'0'0,"20"-13"-547"0"0,0 0 0 0 0,1 0 0 0 0,-1-1 0 0 0,-1-1 0 0 0,1 1 0 0 0,0-2 0 0 0,-1 1 0 0 0,1-2 0 0 0,-18 0 0 0 0,2-2 459 0 0,0-1 1 0 0,-44-12 0 0 0,42 9 247 0 0,0 1-1 0 0,0 1 1 0 0,-1 1 0 0 0,1 2 0 0 0,-1 1 0 0 0,1 1-1 0 0,-1 2 1 0 0,-50 10 0 0 0,8 1-321 0 0,-133 8-1 0 0,156-20-33 0 0,0-3 0 0 0,0-2 0 0 0,-84-17 0 0 0,-333-87 1750 0 0,340 72-1662 0 0,-94-22 83 0 0,170 47-356 0 0,0 3 0 0 0,-79-3 0 0 0,-114 23-70 0 0,183-8-191 0 0,-6 3-118 0 0,7 4-19 0 0</inkml:trace>
</inkml:ink>
</file>

<file path=ppt/ink/ink1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7-05T23:06:06.752"/>
    </inkml:context>
    <inkml:brush xml:id="br0">
      <inkml:brushProperty name="width" value="0.1" units="cm"/>
      <inkml:brushProperty name="height" value="0.1" units="cm"/>
      <inkml:brushProperty name="color" value="#E71224"/>
    </inkml:brush>
  </inkml:definitions>
  <inkml:trace contextRef="#ctx0" brushRef="#br0">1696 60 455 0 0,'-2'-2'100'0'0,"1"0"0"0"0,-1 1 0 0 0,0-1 0 0 0,-1 0 0 0 0,1 0-1 0 0,0 1 1 0 0,0 0 0 0 0,-1-1 0 0 0,1 1 0 0 0,0 0-1 0 0,-1 0 1 0 0,1 0 0 0 0,-1 0 0 0 0,0 1 0 0 0,1-1 0 0 0,-1 1-1 0 0,0 0 1 0 0,-3-1 0 0 0,-5 2 548 0 0,-1 0 0 0 0,1 0-1 0 0,-13 4 1 0 0,5-2-1145 0 0,-67 14 762 0 0,31-6-99 0 0,-1-2-1 0 0,-63 2 0 0 0,44-12 561 0 0,-106-14 1 0 0,-73-27 864 0 0,181 28-1179 0 0,-2 3 124 0 0,-146-2 0 0 0,-76 25-280 0 0,219-6-256 0 0</inkml:trace>
</inkml:ink>
</file>

<file path=ppt/ink/ink1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7-05T23:06:07.425"/>
    </inkml:context>
    <inkml:brush xml:id="br0">
      <inkml:brushProperty name="width" value="0.1" units="cm"/>
      <inkml:brushProperty name="height" value="0.1" units="cm"/>
      <inkml:brushProperty name="color" value="#E71224"/>
    </inkml:brush>
  </inkml:definitions>
  <inkml:trace contextRef="#ctx0" brushRef="#br0">4179 277 1375 0 0,'-13'-7'1143'0'0,"0"2"-1"0"0,0 0 0 0 0,-1 1 0 0 0,-20-5 1 0 0,9 3-1152 0 0,-23-4 389 0 0,0 1-1 0 0,0 3 1 0 0,-68-1 0 0 0,-150 14-390 0 0,127 0 102 0 0,-21-2-514 0 0,109-5-28 0 0</inkml:trace>
  <inkml:trace contextRef="#ctx0" brushRef="#br0" timeOffset="1">2608 106 3423 0 0,'-4'-2'64'0'0,"-1"-1"0"0"0,0 1-1 0 0,0 1 1 0 0,0-1 0 0 0,0 1-1 0 0,-1 0 1 0 0,1 0 0 0 0,0 0-1 0 0,0 1 1 0 0,-7 0 0 0 0,-10 0 355 0 0,-26 6 1 0 0,12-2-266 0 0,-142 19 499 0 0,95-11-282 0 0,-137 3-1 0 0,-24-32 553 0 0,20 1-30 0 0,121 12-583 0 0,1-4-1 0 0,-165-36 0 0 0,186 25-122 0 0,0 4 0 0 0,-140-8-1 0 0,108 19-130 0 0,-222 3 96 0 0,292 5-326 0 0,-57 12-1 0 0,56-5-228 0 0</inkml:trace>
</inkml:ink>
</file>

<file path=ppt/ink/ink1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7-05T23:06:08.067"/>
    </inkml:context>
    <inkml:brush xml:id="br0">
      <inkml:brushProperty name="width" value="0.1" units="cm"/>
      <inkml:brushProperty name="height" value="0.1" units="cm"/>
      <inkml:brushProperty name="color" value="#E71224"/>
    </inkml:brush>
  </inkml:definitions>
  <inkml:trace contextRef="#ctx0" brushRef="#br0">1737 81 2815 0 0,'-8'4'83'0'0,"1"0"-1"0"0,-1-1 1 0 0,1 0-1 0 0,-1-1 0 0 0,0 1 1 0 0,0-1-1 0 0,0-1 0 0 0,-1 0 1 0 0,-10 1-1 0 0,-3 1 294 0 0,-57 8 568 0 0,0-3-1 0 0,-1-4 0 0 0,0-3 0 0 0,-82-10 0 0 0,-78-36 287 0 0,144 23-856 0 0,12 9 5 0 0,-102-4 0 0 0,25 4-214 0 0,87 6-195 0 0,-80 0 1 0 0,57 14-3108 0 0,45 0-326 0 0</inkml:trace>
</inkml:ink>
</file>

<file path=ppt/ink/ink1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7-05T23:06:08.698"/>
    </inkml:context>
    <inkml:brush xml:id="br0">
      <inkml:brushProperty name="width" value="0.1" units="cm"/>
      <inkml:brushProperty name="height" value="0.1" units="cm"/>
      <inkml:brushProperty name="color" value="#E71224"/>
    </inkml:brush>
  </inkml:definitions>
  <inkml:trace contextRef="#ctx0" brushRef="#br0">1768 102 1375 0 0,'-192'-30'4010'0'0,"128"22"-3516"0"0,-241-9 1405 0 0,207 14-1502 0 0,-144-18 481 0 0,-29-1-276 0 0,-236 29-498 0 0,418-2-272 0 0</inkml:trace>
</inkml:ink>
</file>

<file path=ppt/ink/ink1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7-05T23:06:18.360"/>
    </inkml:context>
    <inkml:brush xml:id="br0">
      <inkml:brushProperty name="width" value="0.1" units="cm"/>
      <inkml:brushProperty name="height" value="0.1" units="cm"/>
      <inkml:brushProperty name="color" value="#E71224"/>
    </inkml:brush>
  </inkml:definitions>
  <inkml:trace contextRef="#ctx0" brushRef="#br0">7481 66 1295 0 0,'0'0'10'0'0,"0"-1"-1"0"0,0 1 0 0 0,0-1 0 0 0,0 1 0 0 0,-1-1 0 0 0,1 1 0 0 0,0 0 1 0 0,0-1-1 0 0,0 1 0 0 0,-1-1 0 0 0,1 1 0 0 0,0 0 0 0 0,0-1 0 0 0,-1 1 1 0 0,1 0-1 0 0,0-1 0 0 0,-1 1 0 0 0,1 0 0 0 0,0-1 0 0 0,-1 1 0 0 0,1 0 1 0 0,0 0-1 0 0,-1 0 0 0 0,1-1 0 0 0,-1 1 0 0 0,1 0 0 0 0,-1 0 0 0 0,-3-4 213 0 0,0 0 0 0 0,-1 0-1 0 0,1 1 1 0 0,-1 0 0 0 0,0 0-1 0 0,0 0 1 0 0,0 1-1 0 0,0-1 1 0 0,0 1 0 0 0,-1 0-1 0 0,1 1 1 0 0,-1-1 0 0 0,-6 0-1 0 0,-5 1-80 0 0,0 0 0 0 0,0 1 1 0 0,-19 2-1 0 0,34-2-139 0 0,-244 27 1952 0 0,225-26-1710 0 0,0 0 0 0 0,0-2 0 0 0,0 0 0 0 0,0-1 0 0 0,-31-8 0 0 0,24 5 90 0 0,0 0-1 0 0,-34 1 0 0 0,-39-3-273 0 0,28 0-40 0 0,33 5-20 0 0,-56-1 0 0 0,70 4 5 0 0,-42 2 102 0 0,-118 19 0 0 0,59-1 106 0 0,-227 8 1 0 0,16-27 116 0 0,-44-36-166 0 0,261 20-136 0 0,45 9 19 0 0,-91 7 0 0 0,94 0 2 0 0,-104-9 0 0 0,-79-13 32 0 0,220 18-44 0 0,-171 7 47 0 0,5-1-30 0 0,102-6-54 0 0,-138 15 0 0 0,-59 15 0 0 0,257-24-11 0 0,-324 27 86 0 0,269-29-51 0 0,-40 2 219 0 0,-232 13-62 0 0,28-10-117 0 0,169 8-42 0 0,95-7-1 0 0,-113-1 0 0 0,70-18-21 0 0,-36 0 0 0 0,47 12 54 0 0,-173-8 202 0 0,107-5-107 0 0,142 13-122 0 0,0 0-1 0 0,0 2 1 0 0,-49 12 0 0 0,-138 53-994 0 0,169-49-112 0 0</inkml:trace>
</inkml:ink>
</file>

<file path=ppt/ink/ink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7-05T22:38:29.521"/>
    </inkml:context>
    <inkml:brush xml:id="br0">
      <inkml:brushProperty name="width" value="0.1" units="cm"/>
      <inkml:brushProperty name="height" value="0.1" units="cm"/>
      <inkml:brushProperty name="color" value="#66CC00"/>
    </inkml:brush>
  </inkml:definitions>
  <inkml:trace contextRef="#ctx0" brushRef="#br0">0 226 455 0 0,'4'-2'169'0'0,"-1"0"-1"0"0,1 1 0 0 0,0 0 1 0 0,0 0-1 0 0,0 0 0 0 0,0 0 0 0 0,0 1 1 0 0,0-1-1 0 0,0 1 0 0 0,0 0 0 0 0,7 1 1 0 0,9-1 122 0 0,4 0 1 0 0,0 1 0 0 0,24 5 0 0 0,-23-3-79 0 0,-1-1 0 0 0,26 0 0 0 0,179 4 2899 0 0,-19 0-1779 0 0,-81-20-1087 0 0,-3 0 181 0 0,-77 12-322 0 0,115 1 414 0 0,-137 4-516 0 0,120 4 66 0 0,-116-7-50 0 0,-1-1 0 0 0,56-10-1 0 0,-11-1 257 0 0,1 4-1 0 0,111 3 1 0 0,-76 3-107 0 0,48-15 20 0 0,-19 2 70 0 0,-116 14-232 0 0,-1 1 0 0 0,1 1 0 0 0,-1 1 0 0 0,26 6 0 0 0,1 2-15 0 0,0-2 0 0 0,1-1-1 0 0,0-4 1 0 0,1-1 0 0 0,91-9-1 0 0,-66-4-10 0 0,-21 2 59 0 0,1 2 0 0 0,98 2-1 0 0,221 15 97 0 0,-300-11-128 0 0,140 15-1 0 0,-170-9-4 0 0,86-1-1 0 0,46-16 303 0 0,66 1 195 0 0,-143 14-472 0 0,-1 0 63 0 0,122-10-1 0 0,171-11-45 0 0,-314 16-64 0 0,92-14 0 0 0,-95 6 0 0 0,98 1 0 0 0,-72 12 32 0 0,199-22 0 0 0,-182 3 0 0 0,229 1 0 0 0,-52 2-32 0 0,-147 3 0 0 0,483-24 0 0 0,-473 37 0 0 0,-98 0 0 0 0,40 1 0 0 0,263 19 0 0 0,-171 16 0 0 0,-13-2 0 0 0,-9-18 0 0 0,27 4 0 0 0,-105-13 0 0 0,170-5 0 0 0,-212-5-1317 0 0,-1 2-1 0 0,59 11 0 0 0,-70-7-2793 0 0</inkml:trace>
</inkml:ink>
</file>

<file path=ppt/ink/ink1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7-05T23:06:19.048"/>
    </inkml:context>
    <inkml:brush xml:id="br0">
      <inkml:brushProperty name="width" value="0.1" units="cm"/>
      <inkml:brushProperty name="height" value="0.1" units="cm"/>
      <inkml:brushProperty name="color" value="#E71224"/>
    </inkml:brush>
  </inkml:definitions>
  <inkml:trace contextRef="#ctx0" brushRef="#br0">1705 202 1375 0 0,'-11'-6'59'0'0,"10"5"77"0"0,-1 0 0 0 0,1 0 0 0 0,-1 0 0 0 0,1 1 0 0 0,-1-1 0 0 0,0 0 0 0 0,1 1 0 0 0,-1-1 0 0 0,0 1 0 0 0,1 0 0 0 0,-1 0 0 0 0,0-1 0 0 0,-2 1 0 0 0,-150-14 457 0 0,121 10-397 0 0,-31-7 628 0 0,-70-22 0 0 0,-8-2 776 0 0,-165-10 551 0 0,72 14-1288 0 0,199 25-823 0 0,-1 1 0 0 0,1 2 1 0 0,-1 2-1 0 0,0 2 1 0 0,1 1-1 0 0,-1 1 0 0 0,1 2 1 0 0,0 2-1 0 0,-39 13 1 0 0,-75 36-1120 0 0,103-35-2428 0 0</inkml:trace>
</inkml:ink>
</file>

<file path=ppt/ink/ink1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7-05T23:06:19.800"/>
    </inkml:context>
    <inkml:brush xml:id="br0">
      <inkml:brushProperty name="width" value="0.1" units="cm"/>
      <inkml:brushProperty name="height" value="0.1" units="cm"/>
      <inkml:brushProperty name="color" value="#E71224"/>
    </inkml:brush>
  </inkml:definitions>
  <inkml:trace contextRef="#ctx0" brushRef="#br0">3742 68 4175 0 0,'-2'-2'32'0'0,"1"0"-1"0"0,-1 0 1 0 0,0 0-1 0 0,1 0 1 0 0,-1 0-1 0 0,0 0 1 0 0,0 1-1 0 0,0-1 1 0 0,0 1-1 0 0,0-1 1 0 0,-1 1-1 0 0,1 0 1 0 0,0 0-1 0 0,-1 0 1 0 0,1 0-1 0 0,-1 0 1 0 0,-3 0-1 0 0,-7-1 83 0 0,0-1 0 0 0,-15 1 0 0 0,15 1 33 0 0,-77-8 293 0 0,-282-14 1547 0 0,68 36-230 0 0,83-3-1194 0 0,-137 14-54 0 0,247-7-461 0 0,0-5 0 0 0,-167-4 0 0 0,-108-14 16 0 0,-39-20 217 0 0,95 2-66 0 0,228 20-148 0 0,-117-1 110 0 0,173 7-194 0 0,1 2 0 0 0,-81 16-1 0 0,68-6-159 0 0,7 1-14 0 0</inkml:trace>
</inkml:ink>
</file>

<file path=ppt/ink/ink1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7-05T23:06:22.332"/>
    </inkml:context>
    <inkml:brush xml:id="br0">
      <inkml:brushProperty name="width" value="0.1" units="cm"/>
      <inkml:brushProperty name="height" value="0.1" units="cm"/>
      <inkml:brushProperty name="color" value="#E71224"/>
    </inkml:brush>
  </inkml:definitions>
  <inkml:trace contextRef="#ctx0" brushRef="#br0">2544 53 2527 0 0,'-6'-3'66'0'0,"0"0"0"0"0,1 1-1 0 0,-1 0 1 0 0,0 0-1 0 0,0 1 1 0 0,0-1 0 0 0,-1 1-1 0 0,1 1 1 0 0,0-1-1 0 0,0 1 1 0 0,0 0 0 0 0,-9 1-1 0 0,-32-2 108 0 0,-191-25 2409 0 0,-77 17-150 0 0,-147 44-835 0 0,-43 2-1062 0 0,-15-61-417 0 0,343 10-314 0 0,82 8-50 0 0,-2 4-10 0 0</inkml:trace>
</inkml:ink>
</file>

<file path=ppt/ink/ink1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7-05T23:06:22.906"/>
    </inkml:context>
    <inkml:brush xml:id="br0">
      <inkml:brushProperty name="width" value="0.1" units="cm"/>
      <inkml:brushProperty name="height" value="0.1" units="cm"/>
      <inkml:brushProperty name="color" value="#E71224"/>
    </inkml:brush>
  </inkml:definitions>
  <inkml:trace contextRef="#ctx0" brushRef="#br0">2554 275 3711 0 0,'-47'-9'471'0'0,"-1"2"-1"0"0,-52 0 0 0 0,-488-22 1961 0 0,583 29-2418 0 0,-277-38 367 0 0,4-25-8 0 0,-157-25-72 0 0,266 69-667 0 0,0 7 0 0 0,-178 10 0 0 0,261 7-175 0 0</inkml:trace>
</inkml:ink>
</file>

<file path=ppt/ink/ink1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7-05T23:06:23.734"/>
    </inkml:context>
    <inkml:brush xml:id="br0">
      <inkml:brushProperty name="width" value="0.1" units="cm"/>
      <inkml:brushProperty name="height" value="0.1" units="cm"/>
      <inkml:brushProperty name="color" value="#E71224"/>
    </inkml:brush>
  </inkml:definitions>
  <inkml:trace contextRef="#ctx0" brushRef="#br0">2613 8 1839 0 0,'-58'3'2071'0'0,"30"-1"-1678"0"0,-40-3-1 0 0,65 1-352 0 0,-261-11 2608 0 0,236 12-2480 0 0,-420 33 1607 0 0,183-8-1215 0 0,-2-19-101 0 0,95-3-198 0 0,-103-1 31 0 0,-40 2-144 0 0,0 23-324 0 0,208-12 49 0 0</inkml:trace>
</inkml:ink>
</file>

<file path=ppt/ink/ink1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7-05T23:06:35.671"/>
    </inkml:context>
    <inkml:brush xml:id="br0">
      <inkml:brushProperty name="width" value="0.1" units="cm"/>
      <inkml:brushProperty name="height" value="0.1" units="cm"/>
      <inkml:brushProperty name="color" value="#E71224"/>
    </inkml:brush>
  </inkml:definitions>
  <inkml:trace contextRef="#ctx0" brushRef="#br0">6939 1741 2815 0 0,'0'-2'77'0'0,"-1"0"-1"0"0,1 0 1 0 0,0 0-1 0 0,-1 0 0 0 0,1 0 1 0 0,0 0-1 0 0,0 0 1 0 0,0 0-1 0 0,0 0 0 0 0,1 0 1 0 0,-1 0-1 0 0,0 0 1 0 0,2-3-1 0 0,-2 4 132 0 0,1-1 0 0 0,0 1 0 0 0,-1-1 0 0 0,0 1 0 0 0,1-1 0 0 0,-1 1 0 0 0,0-1 0 0 0,0 1 0 0 0,0-1 0 0 0,0 1 0 0 0,0-1 1 0 0,0 0-1 0 0,-1 1 0 0 0,1-1 0 0 0,0 1 0 0 0,-1-1 0 0 0,1 1 0 0 0,-1-1 0 0 0,1 1 0 0 0,-1 0 0 0 0,0-1 0 0 0,-1-1 0 0 0,5 4 387 0 0,0 0 0 0 0,0 0 0 0 0,0 0 0 0 0,0 0 0 0 0,0 0 1 0 0,0-1-1 0 0,1 1 0 0 0,-1-1 0 0 0,0 0 0 0 0,0 0 0 0 0,0 0 0 0 0,6-2 0 0 0,49-5 637 0 0,12-3-349 0 0,1 3 0 0 0,87 3 0 0 0,-45 0-268 0 0,52 1-6 0 0,-124 7-446 0 0,-1 3-1 0 0,1 1 1 0 0,62 21 0 0 0,-92-26-137 0 0,1 0 0 0 0,-1-1 1 0 0,0 0-1 0 0,1-1 0 0 0,-1 0 0 0 0,23-2 0 0 0,67-14 244 0 0,-59 7-110 0 0,-3 3 140 0 0,61 0-1 0 0,-5 1-166 0 0,25-9 23 0 0,75-6 364 0 0,-80 5-163 0 0,-10 6-207 0 0,-43 3-107 0 0,65 3-1 0 0,171 31 314 0 0,-59 11-104 0 0,-164-33-193 0 0,83-1-1 0 0,-105-4 12 0 0,88 15-1 0 0,-112-14-46 0 0,0-2-1 0 0,-1 0 1 0 0,1-2 0 0 0,30-5-1 0 0,-13 2-7 0 0,-17 3 33 0 0,46 5 1 0 0,0 0-18 0 0,-74-4-31 0 0,19 0 2 0 0,-1 0 0 0 0,26-5 0 0 0,-37 4 29 0 0,-1-1 0 0 0,0 0 1 0 0,-1-1-1 0 0,1 0 0 0 0,0 0 1 0 0,-1 0-1 0 0,1 0 0 0 0,-1-1 0 0 0,10-8 1 0 0,-4 2 80 0 0,1-2-1 0 0,-1 1 1 0 0,-1-1 0 0 0,0-1 0 0 0,15-22-1 0 0,-21 26-89 0 0,0 0 0 0 0,-1 0 1 0 0,0 0-1 0 0,0 0 0 0 0,-1-1 0 0 0,-1 1 0 0 0,1-1 0 0 0,-1 0 0 0 0,-1 1 0 0 0,1-20 0 0 0,-2-12 34 0 0,-2 0 0 0 0,-2 0 0 0 0,-1 1 0 0 0,-2-1 0 0 0,-13-39 0 0 0,14 53-43 0 0,0-1-1 0 0,2 1 1 0 0,-2-40 0 0 0,1 3 0 0 0,-21-111-13 0 0,23 145 0 0 0,2 16 0 0 0,-1 0 0 0 0,-1 0 0 0 0,-4-18 0 0 0,5 28 0 0 0,1-1 0 0 0,-1 1 0 0 0,0 0 0 0 0,-1 0 0 0 0,1 0 0 0 0,-1 0 0 0 0,1 0 0 0 0,-1 0 0 0 0,-1 1 0 0 0,1-1 0 0 0,0 1 0 0 0,-1 0 0 0 0,1 0 0 0 0,-6-3 0 0 0,-17-11 10 0 0,-53-30 44 0 0,61 37-54 0 0,0 2 0 0 0,-1 1 0 0 0,-24-8 0 0 0,-11 3 0 0 0,-1 2 0 0 0,0 2 0 0 0,-92 0 0 0 0,88 5 25 0 0,-103-19-1 0 0,61 6-9 0 0,45 9-9 0 0,-3 0 28 0 0,-100-25 1 0 0,-41-11 83 0 0,72 19-119 0 0,-230-25 65 0 0,199 32-64 0 0,-130-8 0 0 0,-185 19 0 0 0,209 7-5 0 0,92 2 63 0 0,15 0-46 0 0,-135-4-13 0 0,-37-18 1 0 0,-26-1 0 0 0,179 8 0 0 0,-28 13 0 0 0,153-3 0 0 0,15 2 0 0 0,-1-2 0 0 0,1-2 0 0 0,-49-11 0 0 0,58 9 0 0 0,-44-3 0 0 0,-14-3 0 0 0,66 8 0 0 0,1 2 0 0 0,-27 0 0 0 0,23 1 0 0 0,-27-4 0 0 0,9 1 0 0 0,-63-1 0 0 0,-14 0 0 0 0,-194-39 0 0 0,262 38 0 0 0,-1 3 0 0 0,0 2 0 0 0,-64 7 0 0 0,99-5 0 0 0,-36 2 0 0 0,-52-5 0 0 0,50 2 0 0 0,-18-9 0 0 0,32-1 0 0 0,30 8 0 0 0,0 0 0 0 0,0 0 0 0 0,-1 1 0 0 0,-17 0 0 0 0,16 1 0 0 0,0-1 0 0 0,0 0 0 0 0,-18-4 0 0 0,-6-3 0 0 0,-1 3 0 0 0,0 1 0 0 0,0 1 0 0 0,-39 3 0 0 0,-13 9 0 0 0,70-8 0 0 0,1 1 0 0 0,-1 0 0 0 0,-23 7 0 0 0,-11-3 0 0 0,40-3 0 0 0,1-1 0 0 0,-1-1 0 0 0,-14 0 0 0 0,-8 1 0 0 0,10 0 0 0 0,0-2 0 0 0,-38-4 0 0 0,25 1 0 0 0,-48-4 0 0 0,18 1 0 0 0,-86 3 0 0 0,-112 26 0 0 0,222-19 0 0 0,-87-2 0 0 0,61-5 0 0 0,1-1 0 0 0,-120 9 0 0 0,104 4 0 0 0,0-3 0 0 0,-98-6 0 0 0,37-7 0 0 0,84 6 0 0 0,-100 12 0 0 0,158-11 0 0 0,-183 28 0 0 0,115-15 0 0 0,-141 6 0 0 0,26-15 0 0 0,52 12 0 0 0,88-9 0 0 0,18-4 6 0 0,-1-1 0 0 0,0-1 0 0 0,0-2 0 0 0,0-1 0 0 0,0-2 0 0 0,1 0 0 0 0,0-2-1 0 0,-49-17 1 0 0,62 19-3 0 0,0 1-1 0 0,0 0 0 0 0,0 1 0 0 0,-18 0 0 0 0,-10-1-2 0 0,-5 1 0 0 0,44 2 0 0 0,1 0 0 0 0,0 0 0 0 0,0 1 0 0 0,-1 0 0 0 0,1-1 0 0 0,0 2 0 0 0,0-1 0 0 0,-8 4 0 0 0,9-3-3 0 0,1 0 0 0 0,-1 1 0 0 0,1-1 0 0 0,-1 1 0 0 0,1-1 0 0 0,0 1 0 0 0,0 0 0 0 0,0 0 0 0 0,1 0 0 0 0,-1 0 0 0 0,1 0 0 0 0,-1 1 0 0 0,1-1 0 0 0,0 0 0 0 0,0 5 0 0 0,-3 8-5 0 0,-1 29 0 0 0,3 6 8 0 0,7 98 0 0 0,-1-110 0 0 0,-2-7 0 0 0,11 55 0 0 0,-8-67 0 0 0,29 106 0 0 0,-25-100 0 0 0,0 0 0 0 0,-2 1 0 0 0,-1 0 0 0 0,4 33 0 0 0,-8-30-5 0 0,2-1-1 0 0,2 1 1 0 0,0-1 0 0 0,2 0-1 0 0,2 0 1 0 0,0-1 0 0 0,2 0-1 0 0,0-1 1 0 0,2 0 0 0 0,2-1-1 0 0,21 29 1 0 0,-11-17 5 0 0,22 43 0 0 0,-30-47 0 0 0,2-1 0 0 0,37 46 0 0 0,-29-47 0 0 0,59 51 0 0 0,-74-73 0 0 0,1 0 0 0 0,1-1 0 0 0,0-1 0 0 0,0 0 0 0 0,1-1 0 0 0,0 0 0 0 0,0-1 0 0 0,22 4 0 0 0,19 2 0 0 0,65 4 0 0 0,-18-2 0 0 0,322 32 0 0 0,-189-26 0 0 0,135 13 0 0 0,-198-20 0 0 0,143 2 0 0 0,-141-9 0 0 0,-3-3 0 0 0,-70-2 0 0 0,106 13 0 0 0,-145-5 0 0 0,347 45 0 0 0,0-24 0 0 0,127-13 0 0 0,-317-4 0 0 0,185 4 0 0 0,233-48 0 0 0,-510 21 0 0 0,79-3 0 0 0,306-27 0 0 0,-222 22 0 0 0,23-3 0 0 0,-67 8 0 0 0,-17 1 0 0 0,-218 10 0 0 0,0 0 0 0 0,-1-1 0 0 0,1 0 0 0 0,-1-1 0 0 0,0 0 0 0 0,0-1 0 0 0,22-13 0 0 0,-31 17 0 0 0,10-6 0 0 0,-13 7 0 0 0,0 0 0 0 0,0 0 0 0 0,0 0 0 0 0,1 0 0 0 0,-1 0 0 0 0,0-1 0 0 0,0 1 0 0 0,0 0 0 0 0,0 0 0 0 0,0 0 0 0 0,1 0 0 0 0,-1 0 0 0 0,0 0 0 0 0,0 0 0 0 0,0-1 0 0 0,0 1 0 0 0,0 0 0 0 0,0 0 0 0 0,1 0 0 0 0,-1 0 0 0 0,0 0 0 0 0,0-1 0 0 0,0 1 0 0 0,0 0 0 0 0,0 0 0 0 0,0 0 0 0 0,0 0 0 0 0,0-1 0 0 0,0 1 0 0 0,0 0 0 0 0,0 0 0 0 0,0 0 0 0 0,0 0 0 0 0,0-1 0 0 0,0 1 0 0 0,0 0 0 0 0,0 0 0 0 0,0 0 0 0 0,0-1 0 0 0,0 1 0 0 0,0 0 0 0 0,0 0 0 0 0,0 0 0 0 0,0 0 0 0 0,0 0 0 0 0,-1-1 0 0 0,1 1 0 0 0,0 0 0 0 0,0 0 0 0 0,0 0 0 0 0,0 0 0 0 0,0 0 0 0 0,0-1 0 0 0,-1 1 0 0 0,1 0 0 0 0,0 0 0 0 0,0 0 0 0 0,-3 0-16 0 0,1 0 1 0 0,-1 1-1 0 0,1-1 0 0 0,-1 1 1 0 0,1-1-1 0 0,-1 1 0 0 0,1 0 0 0 0,-1 0 1 0 0,-3 3-1 0 0,-2-1-172 0 0,-37 21-1819 0 0,42-22 1896 0 0,-33 19-1154 0 0</inkml:trace>
</inkml:ink>
</file>

<file path=ppt/ink/ink1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7-05T23:06:37.554"/>
    </inkml:context>
    <inkml:brush xml:id="br0">
      <inkml:brushProperty name="width" value="0.1" units="cm"/>
      <inkml:brushProperty name="height" value="0.1" units="cm"/>
      <inkml:brushProperty name="color" value="#E71224"/>
    </inkml:brush>
  </inkml:definitions>
  <inkml:trace contextRef="#ctx0" brushRef="#br0">3448 181 2759 0 0,'21'-59'7228'0'0,"-21"56"-7080"0"0,3-4 474 0 0,-1-1 1 0 0,0 0-1 0 0,-1 1 1 0 0,0-1-1 0 0,1-10 1 0 0,-3 16-491 0 0,1-1 0 0 0,0 1 0 0 0,0 0 0 0 0,-1-1 0 0 0,0 1 0 0 0,1 0 0 0 0,-1 0 0 0 0,0 0 0 0 0,0 0 0 0 0,0 0 0 0 0,0-1 1 0 0,0 2-1 0 0,-1-1 0 0 0,1 0 0 0 0,-1 0 0 0 0,1 0 0 0 0,-1 1 0 0 0,1-1 0 0 0,-1 1 0 0 0,0-1 0 0 0,0 1 0 0 0,0 0 0 0 0,-2-2 0 0 0,-2 1 45 0 0,0-1 1 0 0,0 1-1 0 0,0 0 0 0 0,0 1 0 0 0,-1-1 0 0 0,-11 0 0 0 0,-38 1 271 0 0,-286 25 888 0 0,133-13-684 0 0,62-5-185 0 0,-61 13 35 0 0,-71 5 32 0 0,85-17-108 0 0,-78 6 62 0 0,131-7-264 0 0,1-6 0 0 0,-154-21 0 0 0,-98 7-34 0 0,202 12-169 0 0,104-1-14 0 0,11-1 12 0 0,-1 4 0 0 0,-89 10 0 0 0,161-9-19 0 0,0-1 0 0 0,1 1 0 0 0,-1 0 0 0 0,0 0 0 0 0,1 0 0 0 0,-1 0 0 0 0,0 1 0 0 0,1-1 0 0 0,0 1 0 0 0,-1 0 0 0 0,1 0 0 0 0,0 0 0 0 0,0 1 0 0 0,0-1 0 0 0,0 1 0 0 0,1-1 0 0 0,-1 1 0 0 0,1 0 0 0 0,-1 0 0 0 0,-2 5 0 0 0,3-2 0 0 0,0 0 0 0 0,0-1 0 0 0,0 1 0 0 0,1 0 0 0 0,0 0 0 0 0,0 0 0 0 0,0 0 0 0 0,1 0 0 0 0,0 0 0 0 0,0 0 0 0 0,0 0 0 0 0,2 8 0 0 0,6 42 0 0 0,-3 0 0 0 0,-3 0 0 0 0,-7 89 0 0 0,-7-2 1 0 0,-12 103-66 0 0,4-77 65 0 0,18-138 0 0 0,1 1 0 0 0,2 0 0 0 0,6 42 0 0 0,-5-67 0 0 0,-1 0 0 0 0,1 1 0 0 0,0-1 0 0 0,1 0 0 0 0,0 0 0 0 0,0 0 0 0 0,0 0 0 0 0,1-1-1 0 0,0 0 1 0 0,0 1 0 0 0,10 10 0 0 0,-4-8 2 0 0,-1-1 0 0 0,2 0-1 0 0,-1 0 1 0 0,1-1-1 0 0,0 0 1 0 0,13 5 0 0 0,173 66 108 0 0,-147-60-103 0 0,158 43 76 0 0,-162-51-52 0 0,1-3 1 0 0,93 3-1 0 0,97-17 108 0 0,-38 0-103 0 0,-120 7-32 0 0,401-7 56 0 0,-439 5-57 0 0,264-22 58 0 0,-217 12-57 0 0,440-46 56 0 0,-385 45-28 0 0,154-34 0 0 0,-295 47-32 0 0,81-15 70 0 0,-71 14-57 0 0,1 0 0 0 0,-1 0 1 0 0,0 2-1 0 0,22 2 0 0 0,-31-3-41 0 0,-1 1 0 0 0,0-1-1 0 0,0 1 1 0 0,1 0 0 0 0,-1-1 0 0 0,0 1-1 0 0,0 0 1 0 0,0 0 0 0 0,0 0 0 0 0,0 1-1 0 0,0-1 1 0 0,-1 0 0 0 0,1 1 0 0 0,0 0-1 0 0,-1-1 1 0 0,1 1 0 0 0,-1 0 0 0 0,1-1-1 0 0,-1 1 1 0 0,0 0 0 0 0,0 0 0 0 0,0 0-1 0 0,0 0 1 0 0,0 1 0 0 0,0-1-1 0 0,0 0 1 0 0,-1 0 0 0 0,1 0 0 0 0,-1 1-1 0 0,1 1 1 0 0,-1 7-254 0 0,0 0-1 0 0,-1 1 1 0 0,0-1 0 0 0,0 0-1 0 0,-4 11 1 0 0,0 2-213 0 0,0 17-1120 0 0</inkml:trace>
</inkml:ink>
</file>

<file path=ppt/ink/ink1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7-05T23:06:39.817"/>
    </inkml:context>
    <inkml:brush xml:id="br0">
      <inkml:brushProperty name="width" value="0.1" units="cm"/>
      <inkml:brushProperty name="height" value="0.1" units="cm"/>
      <inkml:brushProperty name="color" value="#E71224"/>
    </inkml:brush>
  </inkml:definitions>
  <inkml:trace contextRef="#ctx0" brushRef="#br0">3881 194 4687 0 0,'31'-3'514'0'0,"-32"1"-178"0"0,-1 0 0 0 0,1 0 0 0 0,-1 1 0 0 0,1-1 0 0 0,-1 0 0 0 0,0 1 0 0 0,0 0 0 0 0,0-1 0 0 0,-3-1 0 0 0,-36-19 1512 0 0,2 7-481 0 0,21 7-634 0 0,-30-8 0 0 0,-34 0 21 0 0,-156-10 1 0 0,211 24-659 0 0,-223-7 362 0 0,71 5-170 0 0,-362 8 614 0 0,60 18-334 0 0,288-6-396 0 0,119-8-19 0 0,-123-2 0 0 0,-19-30 329 0 0,142 11-316 0 0,-1 3 1 0 0,-85-1-1 0 0,-75 20 99 0 0,170-5-259 0 0,-109-9 0 0 0,171 5-4 0 0,-174-5 348 0 0,156 7-303 0 0,0 1 1 0 0,1 0-1 0 0,-1 2 0 0 0,1 1 0 0 0,0 0 0 0 0,0 2 1 0 0,1 0-1 0 0,0 1 0 0 0,-32 21 0 0 0,46-26-39 0 0,-1 0 0 0 0,1 1 0 0 0,0 0 0 0 0,0 0 0 0 0,0 1 0 0 0,1 0 0 0 0,0-1 0 0 0,0 1 0 0 0,1 1 0 0 0,-1-1 0 0 0,1 0-1 0 0,0 1 1 0 0,1 0 0 0 0,0-1 0 0 0,0 1 0 0 0,-1 10 0 0 0,-1 6 30 0 0,2 1 1 0 0,1-1-1 0 0,2 40 0 0 0,2-34 10 0 0,1 0 0 0 0,1 0 0 0 0,15 46-1 0 0,37 79 439 0 0,-21-62-384 0 0,22 84 95 0 0,-38-84-146 0 0,-13-56-12 0 0,1-1 0 0 0,1-1 1 0 0,23 53-1 0 0,-22-64-9 0 0,26 39-1 0 0,-30-55-5 0 0,-1 0 0 0 0,1 1 0 0 0,1-2 0 0 0,-1 1 0 0 0,1-1 0 0 0,0 0 0 0 0,0 0 0 0 0,13 6 0 0 0,-2-2 15 0 0,1 0 1 0 0,0-2-1 0 0,1 0 0 0 0,0-2 1 0 0,0 0-1 0 0,0-1 1 0 0,1-1-1 0 0,24 2 1 0 0,211 7 147 0 0,152 15-100 0 0,-96 15-87 0 0,-227-35-2 0 0,112-4-1 0 0,40 2 61 0 0,-143 2-54 0 0,1-5 0 0 0,142-14-1 0 0,269-22 125 0 0,-400 36-128 0 0,-48 0 0 0 0,83-8 0 0 0,-103-1 0 0 0,0-2 0 0 0,-1-2 0 0 0,39-15 0 0 0,-4 1 0 0 0,-46 16 1 0 0,64-22-3 0 0,-80 25 4 0 0,1 0-1 0 0,-1 0 1 0 0,0-1 0 0 0,0 0-1 0 0,-1-1 1 0 0,10-9 0 0 0,9-10 92 0 0,-1-2-1 0 0,-2-1 1 0 0,43-64 0 0 0,-53 69 30 0 0,-1-1 1 0 0,-2-1-1 0 0,0 0 0 0 0,-2-1 1 0 0,-1 0-1 0 0,6-30 0 0 0,-3-8 192 0 0,-3-1-1 0 0,-3-1 1 0 0,-3 1-1 0 0,-5-77 1 0 0,-8 34 369 0 0,-39-185 0 0 0,46 282-666 0 0,-16-64 74 0 0,16 68-91 0 0,0 0 1 0 0,0 0 0 0 0,-1 1 0 0 0,0-1-1 0 0,-1 1 1 0 0,-9-13 0 0 0,12 18-26 0 0,1 1 1 0 0,-1-1-1 0 0,1 1 1 0 0,-1 0-1 0 0,0 0 1 0 0,0 0-1 0 0,0 0 0 0 0,0 0 1 0 0,1 0-1 0 0,-1 0 1 0 0,0 1-1 0 0,0-1 1 0 0,-1 1-1 0 0,1-1 1 0 0,0 1-1 0 0,0 0 1 0 0,0 0-1 0 0,0 0 0 0 0,0 0 1 0 0,0 0-1 0 0,0 0 1 0 0,0 0-1 0 0,0 1 1 0 0,0-1-1 0 0,-1 1 1 0 0,2 0-1 0 0,-4 1 1 0 0,-6 2-494 0 0,0 2 0 0 0,1-1 0 0 0,-17 13 0 0 0,14-10-100 0 0,-34 24-1072 0 0</inkml:trace>
</inkml:ink>
</file>

<file path=ppt/ink/ink1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7-05T23:06:48.263"/>
    </inkml:context>
    <inkml:brush xml:id="br0">
      <inkml:brushProperty name="width" value="0.1" units="cm"/>
      <inkml:brushProperty name="height" value="0.1" units="cm"/>
      <inkml:brushProperty name="color" value="#F4F91B"/>
    </inkml:brush>
  </inkml:definitions>
  <inkml:trace contextRef="#ctx0" brushRef="#br0">5611 21 6191 0 0,'2'-4'355'0'0,"-1"3"-233"0"0,0 0 1 0 0,-1-1-1 0 0,1 1 0 0 0,0 0 1 0 0,-1-1-1 0 0,1 1 0 0 0,-1 0 0 0 0,0-1 1 0 0,0 1-1 0 0,1-3 0 0 0,-4 8 269 0 0,-1-1-1 0 0,1 0 1 0 0,-1 0-1 0 0,0 0 1 0 0,0 0-1 0 0,-6 2 1 0 0,1-2-87 0 0,0 1 0 0 0,-1-2 1 0 0,1 1-1 0 0,-1-1 0 0 0,0-1 0 0 0,1 0 1 0 0,-12 0-1 0 0,-22 3 244 0 0,-79 8 391 0 0,-28 6 482 0 0,43 10-758 0 0,75-19-465 0 0,0 0-1 0 0,-61 7 1 0 0,-356 38 1161 0 0,446-54-1358 0 0,-156 31 291 0 0,96-17-14 0 0,-86 9 0 0 0,71-17 0 0 0,-136 6 244 0 0,158-9-349 0 0,-62 10-1 0 0,29-2-114 0 0,-317 8 505 0 0,328-19-465 0 0,0-2 0 0 0,-80-15 0 0 0,52 4 74 0 0,-8-1-15 0 0,59 7-108 0 0,0 2-1 0 0,-68 3 0 0 0,70 2 20 0 0,0-2 1 0 0,-81-12-1 0 0,101 8 47 0 0,-1 2 0 0 0,1 2 1 0 0,-65 2-1 0 0,-17 1-51 0 0,79-2-1 0 0,0-2 0 0 0,-67-14 0 0 0,75 12-22 0 0,-1 0 0 0 0,1 2-1 0 0,-1 2 1 0 0,-46 2-1 0 0,35 1-35 0 0,-74-5 1 0 0,92 2 38 0 0,1 1 1 0 0,-25 3 0 0 0,20-2 13 0 0,-48 6 38 0 0,-43 0-11 0 0,87-8-10 0 0,-33-6 0 0 0,41 4-12 0 0,0 0-1 0 0,0 2 1 0 0,-40 2-1 0 0,-92 7-25 0 0,14-2 23 0 0,115-4-52 0 0,1 2-1 0 0,0 1 1 0 0,-41 13 0 0 0,30-3-644 0 0,0 1 1 0 0,1 2-1 0 0,1 1 1 0 0,0 1-1 0 0,2 2 0 0 0,0 2 1 0 0,-35 35-1 0 0,25-20-6383 0 0</inkml:trace>
</inkml:ink>
</file>

<file path=ppt/ink/ink1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7-05T23:06:53.733"/>
    </inkml:context>
    <inkml:brush xml:id="br0">
      <inkml:brushProperty name="width" value="0.1" units="cm"/>
      <inkml:brushProperty name="height" value="0.1" units="cm"/>
      <inkml:brushProperty name="color" value="#F4F91B"/>
    </inkml:brush>
  </inkml:definitions>
  <inkml:trace contextRef="#ctx0" brushRef="#br0">9724 1919 2759 0 0,'-1'-2'149'0'0,"1"0"0"0"0,-1 0-1 0 0,1 0 1 0 0,-1 0 0 0 0,0-1-1 0 0,0 1 1 0 0,0 0-1 0 0,0 0 1 0 0,0 1 0 0 0,0-1-1 0 0,-1 0 1 0 0,1 0 0 0 0,-1 1-1 0 0,1-1 1 0 0,-1 0-1 0 0,1 1 1 0 0,-1 0 0 0 0,0-1-1 0 0,-2 0 1 0 0,-9-6 115 0 0,-25-12 0 0 0,21 11-101 0 0,-21-10 934 0 0,-1 1-1 0 0,0 2 1 0 0,-2 1-1 0 0,-48-10 1 0 0,57 20-595 0 0,-1 1 0 0 0,0 1 0 0 0,-49 2 0 0 0,-98 17 325 0 0,17 0-161 0 0,-60 12 822 0 0,16 0-96 0 0,134-22-978 0 0,31-2-112 0 0,0-1 1 0 0,0-2 0 0 0,-55-6-1 0 0,2-10 193 0 0,-133-11 322 0 0,53 22-729 0 0,-55-1-96 0 0,203 6 8 0 0,0 0 0 0 0,0 2 0 0 0,1 2 0 0 0,-43 11 0 0 0,36-8 0 0 0,1-1 0 0 0,-46 4 0 0 0,26-10 18 0 0,0-2 0 0 0,-56-8 0 0 0,-58-8-13 0 0,-253 7 0 0 0,79 9-5 0 0,211 5 3 0 0,-209 1 58 0 0,175-8-61 0 0,-151 5 0 0 0,190 3 0 0 0,103-5 0 0 0,-80 3 0 0 0,-139-14 0 0 0,-56-11 0 0 0,272 22 0 0 0,-32 5 0 0 0,30-3-2 0 0,-26 0-1 0 0,45-2 20 0 0,-1-1-1 0 0,1 1 1 0 0,-1-2-1 0 0,1 1 1 0 0,0-1 0 0 0,0 0-1 0 0,0 0 1 0 0,-7-4-1 0 0,8 2 56 0 0,0 1 0 0 0,0-2 1 0 0,-8-6-1 0 0,11 8-35 0 0,1 1 0 0 0,-1-1 0 0 0,0 1 0 0 0,0 0 0 0 0,0 0 0 0 0,0 0-1 0 0,-1 0 1 0 0,1 0 0 0 0,0 1 0 0 0,-1-1 0 0 0,1 1 0 0 0,-1 0 0 0 0,1 0 0 0 0,-1 0 0 0 0,-4 0 0 0 0,-79-5-37 0 0,70 3 0 0 0,0 1 0 0 0,0 0 0 0 0,0 2 0 0 0,-1 0 0 0 0,1 1 0 0 0,0 1 0 0 0,-23 5 0 0 0,14 0 0 0 0,0 0 0 0 0,-1-2 0 0 0,0-1 0 0 0,0-1 0 0 0,0-1 0 0 0,0-2 0 0 0,-31-2 0 0 0,46 0 1 0 0,-207-13 62 0 0,55 8-63 0 0,104 2 0 0 0,1 3 0 0 0,-1 2 0 0 0,-65 10 0 0 0,88-6 0 0 0,-51-1 0 0 0,15-1 0 0 0,-189 17 0 0 0,130-13 0 0 0,-119-14 0 0 0,232 7 0 0 0,-35 0 0 0 0,-58 9 0 0 0,-21-1 0 0 0,-17-4 0 0 0,-167 25 0 0 0,211-19 0 0 0,-5 1 0 0 0,96-8 0 0 0,-1-2 0 0 0,-18-1 0 0 0,2 0 0 0 0,17 1 0 0 0,-5-1 0 0 0,0 1 0 0 0,0 1 0 0 0,0 1 0 0 0,0 0 0 0 0,0 2 0 0 0,-36 11 0 0 0,49-13 0 0 0,0 0 0 0 0,-1 0 0 0 0,1 0 0 0 0,-1-1 0 0 0,0 0 0 0 0,1-1 0 0 0,-1 1 0 0 0,-10-2 0 0 0,-7-2 0 0 0,-30-7 0 0 0,33 5 0 0 0,13 3 10 0 0,0 0-1 0 0,0-1 1 0 0,0 0 0 0 0,1-1-1 0 0,-1 0 1 0 0,1 0 0 0 0,-14-9-1 0 0,18 8 41 0 0,0 0 0 0 0,0 1-1 0 0,0-1 1 0 0,1-1 0 0 0,0 1-1 0 0,0 0 1 0 0,0-1-1 0 0,1 1 1 0 0,0-1 0 0 0,0 0-1 0 0,0 0 1 0 0,1 0-1 0 0,-1-6 1 0 0,0 3-4 0 0,0 1 0 0 0,0-1 0 0 0,-1 1 0 0 0,0 0 0 0 0,-1 0 0 0 0,-4-8-1 0 0,2 7 5 0 0,0 0-1 0 0,1 0 1 0 0,0 0-1 0 0,0-1 1 0 0,1 0-1 0 0,0 0 1 0 0,1 0-1 0 0,0 0 1 0 0,1 0-1 0 0,0-1 1 0 0,0 1-1 0 0,1-1 1 0 0,1 0-1 0 0,0 1 1 0 0,1-12-1 0 0,0 16-27 0 0,-1-1-1 0 0,0 1 0 0 0,0-1 0 0 0,-1 1 0 0 0,0-1 0 0 0,0 1 0 0 0,0 0 0 0 0,-1-1 1 0 0,0 1-1 0 0,0 0 0 0 0,-1 0 0 0 0,-3-7 0 0 0,-13-37 6 0 0,15 38-18 0 0,-1-1 1 0 0,1 1-1 0 0,-9-12 0 0 0,-3-8 54 0 0,-18-47 1 0 0,31 73-63 0 0,-12-44 30 0 0,11 38-22 0 0,0-1-1 0 0,0 0 0 0 0,-12-22 0 0 0,5 13 51 0 0,-17-45-1 0 0,25 55-43 0 0,0-1-1 0 0,1 0 0 0 0,0 0 0 0 0,1 0 1 0 0,1 0-1 0 0,0 0 0 0 0,0 0 0 0 0,1 0 1 0 0,4-17-1 0 0,-1 5-16 0 0,-1-26 0 0 0,-8-3 69 0 0,3 46-67 0 0,1 0-1 0 0,0 0 1 0 0,0 0 0 0 0,1 0 0 0 0,0 1 0 0 0,1-1-1 0 0,-1 0 1 0 0,1 0 0 0 0,1 0 0 0 0,-1 0 0 0 0,2 1-1 0 0,3-10 1 0 0,3-4 0 0 0,10-37 0 0 0,-5 16 0 0 0,29-52 0 0 0,-38 80 0 0 0,0 0 0 0 0,0 0 0 0 0,10-17 0 0 0,-13 27 0 0 0,0 1 0 0 0,1-1 0 0 0,-1 1 0 0 0,1-1 0 0 0,0 1 0 0 0,-1 0 0 0 0,2 0 0 0 0,-1 1 0 0 0,0-1 0 0 0,0 1 0 0 0,1-1 0 0 0,7-3 0 0 0,34-10 0 0 0,55-14 0 0 0,-29 10 0 0 0,-10 1 0 0 0,1 3 0 0 0,1 2 0 0 0,0 4 0 0 0,81-4 0 0 0,63-2 0 0 0,-101 6 0 0 0,76-20 0 0 0,-85 11 0 0 0,-48 13 0 0 0,0 3 0 0 0,0 2 0 0 0,50 5 0 0 0,17-1 0 0 0,138-13 0 0 0,-245 9 0 0 0,40-1 0 0 0,1 1 0 0 0,-1 3 0 0 0,66 10 0 0 0,-37 0 0 0 0,139 4 0 0 0,-178-16-245 0 0,199 4 1667 0 0,-165 0-1460 0 0,90 17-1 0 0,-80-3-984 0 0,-44-8 977 0 0,83 9-1 0 0,-9-13 996 0 0,-15-2-460 0 0,149 25 1 0 0,-166-14-972 0 0,1-5 0 0 0,0-3 0 0 0,88-3 0 0 0,277 14 1985 0 0,-347-11-2841 0 0,27 1 1182 0 0,146 12 2139 0 0,156-7-3930 0 0,-120-9 1902 0 0,-164 5 45 0 0,225 2 0 0 0,75-12 0 0 0,-362 2 0 0 0,107-10 0 0 0,79-28 0 0 0,-210 30 0 0 0,0 3 0 0 0,113 8 0 0 0,47-3 0 0 0,-92-14 0 0 0,37-2 0 0 0,-127 14 0 0 0,0 1 0 0 0,54 7 0 0 0,-38 1 0 0 0,0-3 0 0 0,0-3 0 0 0,1-1 0 0 0,-1-3 0 0 0,59-10 0 0 0,-107 11 0 0 0,82-13 0 0 0,144-5 0 0 0,219-1 0 0 0,115-13 0 0 0,-176 40 0 0 0,-211 3 0 0 0,-115-4 0 0 0,1-3 0 0 0,81-7 0 0 0,132-20 0 0 0,-207 22 0 0 0,110 11 0 0 0,-57-1 0 0 0,15-11 0 0 0,2 1 0 0 0,248 14 0 0 0,-331-13 0 0 0,59-7 0 0 0,-6-1 0 0 0,139 3 0 0 0,-57 20 0 0 0,2 0 0 0 0,-123-15 0 0 0,-26-1 0 0 0,-1 2 0 0 0,1 2 0 0 0,43 9 0 0 0,-18 2 0 0 0,0-3 0 0 0,112 1 0 0 0,306-36 0 0 0,-403 15 0 0 0,147-14 0 0 0,-195 23 0 0 0,38 4 0 0 0,-41 0 0 0 0,51-4 0 0 0,-3-8 0 0 0,55-3 0 0 0,-113 11 0 0 0,1 2 0 0 0,-1 0 0 0 0,39 8 0 0 0,238 41 0 0 0,-293-49 0 0 0,1 0 0 0 0,-1 1 0 0 0,0 0 0 0 0,13 6 0 0 0,-17-7 0 0 0,-1 1 0 0 0,1 0 0 0 0,-1 0 0 0 0,0 1 0 0 0,0-1 0 0 0,0 1 0 0 0,0 0 0 0 0,0-1 0 0 0,0 1 0 0 0,-1 1 0 0 0,5 5 0 0 0,17 25 0 0 0,-18-27 0 0 0,-1 0 0 0 0,0 0 0 0 0,0 1 0 0 0,0 0 0 0 0,-1 0 0 0 0,-1 0 0 0 0,6 17 0 0 0,28 141 0 0 0,-18-16 0 0 0,18 154 841 0 0,-34-272-1517 0 0,-2-12 621 0 0,-1-1 0 0 0,-3 27 0 0 0,0 10-5 0 0,3-51 58 0 0,1 16 0 0 0,-1 0 1 0 0,-2 1-1 0 0,0-1 0 0 0,-1 0 1 0 0,-6 22-1 0 0,7-38 2 0 0,-1 0 0 0 0,1 0 0 0 0,-1 0 0 0 0,0 0 0 0 0,0 0 0 0 0,-1-1 0 0 0,1 1 0 0 0,-1-1 0 0 0,0 0 0 0 0,0 0 0 0 0,-8 5 0 0 0,-6 4 0 0 0,-34 17 0 0 0,22-14 0 0 0,-11 9-353 0 0,2 2 0 0 0,0 1 1 0 0,2 2-1 0 0,0 2 0 0 0,3 1 0 0 0,1 2 0 0 0,-31 42 0 0 0,-21 41-6840 0 0,42-52 641 0 0</inkml:trace>
</inkml:ink>
</file>

<file path=ppt/ink/ink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7-05T22:38:31.470"/>
    </inkml:context>
    <inkml:brush xml:id="br0">
      <inkml:brushProperty name="width" value="0.1" units="cm"/>
      <inkml:brushProperty name="height" value="0.1" units="cm"/>
      <inkml:brushProperty name="color" value="#66CC00"/>
    </inkml:brush>
  </inkml:definitions>
  <inkml:trace contextRef="#ctx0" brushRef="#br0">0 7 919 0 0,'13'-2'736'0'0,"-1"1"-1"0"0,1 1 0 0 0,-1 0 0 0 0,1 1 0 0 0,-1 0 0 0 0,1 1 0 0 0,22 6 1 0 0,-5-2-1131 0 0,62 18 1033 0 0,-26-6-203 0 0,94 27 497 0 0,-89-23-414 0 0,116 20 0 0 0,153-18 175 0 0,2-33-106 0 0,-175-4-251 0 0,-52 3-34 0 0,136 6-1 0 0,-246 5-298 0 0,576 10 122 0 0,-502-13-68 0 0,49-4 14 0 0,-3-6-32 0 0,289-18 157 0 0,-101 16-26 0 0,121-2-10 0 0,-223 11-160 0 0,228 0 0 0 0,-325 4 32 0 0,184-25 0 0 0,-205 18-10 0 0,1 4-1 0 0,132 10 0 0 0,-144 0 70 0 0,89 18 0 0 0,-108-11-57 0 0,0-4 1 0 0,1-2 0 0 0,90-1-1 0 0,82-26 31 0 0,40-1 9 0 0,148-7 82 0 0,-56 2-131 0 0,-10 7-14 0 0,-300 19 3 0 0,0 2-1 0 0,69 13 1 0 0,27 2-2 0 0,-85-10-12 0 0,95 21 0 0 0,-88-13 0 0 0,12 1 0 0 0,1-4 0 0 0,178 1 0 0 0,-251-15-121 0 0,-1 2 0 0 0,1 0-1 0 0,-1 1 1 0 0,1 0 0 0 0,-1 1-1 0 0,0 1 1 0 0,26 8 0 0 0,-22-3-989 0 0</inkml:trace>
</inkml:ink>
</file>

<file path=ppt/ink/ink1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7-05T23:06:57.965"/>
    </inkml:context>
    <inkml:brush xml:id="br0">
      <inkml:brushProperty name="width" value="0.1" units="cm"/>
      <inkml:brushProperty name="height" value="0.1" units="cm"/>
      <inkml:brushProperty name="color" value="#F4F91B"/>
    </inkml:brush>
  </inkml:definitions>
  <inkml:trace contextRef="#ctx0" brushRef="#br0">1874 37 4287 0 0,'0'-5'311'0'0,"0"5"-286"0"0,0-1 0 0 0,-1 1 0 0 0,1 0 0 0 0,0-1 0 0 0,0 1 0 0 0,0-1 0 0 0,0 1-1 0 0,0 0 1 0 0,0-1 0 0 0,0 1 0 0 0,0 0 0 0 0,0-1 0 0 0,0 1 0 0 0,0-1 0 0 0,0 1 0 0 0,1 0 0 0 0,-1-1 0 0 0,0 1 0 0 0,0 0 0 0 0,0-1 0 0 0,0 1 0 0 0,1 0 0 0 0,-1-1 0 0 0,0 1 0 0 0,0 0-1 0 0,1-1 1 0 0,-1 1 18 0 0,1 1 1 0 0,-1-1-1 0 0,1 0 0 0 0,-1 0 0 0 0,1 0 0 0 0,-1 0 0 0 0,1-1 0 0 0,-1 1 0 0 0,1 0 0 0 0,-1 0 0 0 0,1 0 0 0 0,-1 0 0 0 0,1 0 0 0 0,-1-1 0 0 0,1 1 0 0 0,-1 0 0 0 0,1 0 0 0 0,-1-1 1 0 0,1 1-1 0 0,-1 0 0 0 0,0-1 0 0 0,1 1 0 0 0,-1 0 0 0 0,1-1 0 0 0,-1 1 0 0 0,0-1 0 0 0,0 1 0 0 0,1 0 0 0 0,-1-1 0 0 0,0 1 0 0 0,0-1 0 0 0,1 1 0 0 0,-1-1 0 0 0,0 1 1 0 0,0-1-1 0 0,0 1 0 0 0,0-1 0 0 0,0 1 0 0 0,0-2 0 0 0,0 2 71 0 0,0-1 1 0 0,0 1-1 0 0,-1-1 0 0 0,1 1 1 0 0,0-1-1 0 0,-1 1 0 0 0,1-1 1 0 0,0 1-1 0 0,-1-1 0 0 0,1 1 1 0 0,0-1-1 0 0,-1 1 0 0 0,1-1 1 0 0,-1 1-1 0 0,1 0 0 0 0,-1-1 1 0 0,1 1-1 0 0,-1 0 0 0 0,1 0 1 0 0,-1-1-1 0 0,0 1 0 0 0,1 0 1 0 0,-1 0-1 0 0,1 0 0 0 0,-1 0 1 0 0,1 0-1 0 0,-1 0 1 0 0,0 0-1 0 0,1 0 0 0 0,-1 0 1 0 0,1 0-1 0 0,-1 0 0 0 0,0 0 1 0 0,1 0-1 0 0,-1 0 0 0 0,0 1 1 0 0,-86 19 2345 0 0,56-11-1937 0 0,0-2-1 0 0,-1-1 1 0 0,-61 4-1 0 0,-130-24 1302 0 0,22 0-1084 0 0,118 13-586 0 0,-210 1 182 0 0,228 3-298 0 0,0 4 0 0 0,-97 22 0 0 0,83-9-652 0 0,0 3 0 0 0,2 4 0 0 0,-125 62 0 0 0,134-49-706 0 0</inkml:trace>
</inkml:ink>
</file>

<file path=ppt/ink/ink1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7-05T23:06:59.495"/>
    </inkml:context>
    <inkml:brush xml:id="br0">
      <inkml:brushProperty name="width" value="0.1" units="cm"/>
      <inkml:brushProperty name="height" value="0.1" units="cm"/>
      <inkml:brushProperty name="color" value="#F4F91B"/>
    </inkml:brush>
  </inkml:definitions>
  <inkml:trace contextRef="#ctx0" brushRef="#br0">1835 101 5495 0 0,'-6'-8'326'0'0,"1"0"-1"0"0,-1 1 1 0 0,0-1-1 0 0,0 1 0 0 0,-1 1 1 0 0,0-1-1 0 0,0 1 1 0 0,-1 0-1 0 0,-11-7 1 0 0,13 10-188 0 0,-1-1 1 0 0,0 1-1 0 0,0 0 1 0 0,0 1 0 0 0,0-1-1 0 0,0 2 1 0 0,0-1-1 0 0,-1 1 1 0 0,1 0 0 0 0,-1 0-1 0 0,1 1 1 0 0,-11 0-1 0 0,-2 3-76 0 0,0 2 0 0 0,1-1 0 0 0,-27 12-1 0 0,22-8 121 0 0,-37 9 0 0 0,35-13 182 0 0,-1 0 1 0 0,0-2-1 0 0,1-1 0 0 0,-50-4 0 0 0,10 0 114 0 0,0 2 1 0 0,0 3-1 0 0,0 3 0 0 0,-78 17 0 0 0,97-14-376 0 0,-128 18 253 0 0,148-25-194 0 0,1 0 0 0 0,-1-3 0 0 0,0 0 0 0 0,0-1 0 0 0,1-2 0 0 0,0-1-1 0 0,0 0 1 0 0,-27-12 0 0 0,24 7 29 0 0,0 2 0 0 0,-1 2 0 0 0,-36-6 0 0 0,51 12-255 0 0,0 0 1 0 0,-1 1 0 0 0,1 0-1 0 0,0 1 1 0 0,0 1-1 0 0,0 0 1 0 0,0 1 0 0 0,-20 7-1 0 0,-3 4-632 0 0,-2 5-50 0 0</inkml:trace>
</inkml:ink>
</file>

<file path=ppt/ink/ink1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7-05T23:07:00.067"/>
    </inkml:context>
    <inkml:brush xml:id="br0">
      <inkml:brushProperty name="width" value="0.1" units="cm"/>
      <inkml:brushProperty name="height" value="0.1" units="cm"/>
      <inkml:brushProperty name="color" value="#F4F91B"/>
    </inkml:brush>
  </inkml:definitions>
  <inkml:trace contextRef="#ctx0" brushRef="#br0">1352 55 6071 0 0,'-1'-2'84'0'0,"-1"1"0"0"0,0-1-1 0 0,1 1 1 0 0,-1-1 0 0 0,0 1-1 0 0,0 0 1 0 0,0 0 0 0 0,0 0-1 0 0,0 0 1 0 0,0 0 0 0 0,-1 1-1 0 0,1-1 1 0 0,-4 0 0 0 0,-1 0 260 0 0,1 1 1 0 0,0 1 0 0 0,-11 1-1 0 0,11-2-211 0 0,-7 2-40 0 0,-52 8 515 0 0,0-4-1 0 0,-129-3 1 0 0,-145-35 2700 0 0,208 19-2769 0 0,-33-2-190 0 0,129 13-432 0 0,-1 3 0 0 0,-56 6 0 0 0,-6 10-1435 0 0,51-6-3230 0 0</inkml:trace>
</inkml:ink>
</file>

<file path=ppt/ink/ink1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7-05T23:07:00.881"/>
    </inkml:context>
    <inkml:brush xml:id="br0">
      <inkml:brushProperty name="width" value="0.1" units="cm"/>
      <inkml:brushProperty name="height" value="0.1" units="cm"/>
      <inkml:brushProperty name="color" value="#F4F91B"/>
    </inkml:brush>
  </inkml:definitions>
  <inkml:trace contextRef="#ctx0" brushRef="#br0">1767 7 2303 0 0,'-1'-1'13'0'0,"1"1"0"0"0,-1-1-1 0 0,1 1 1 0 0,-1-1-1 0 0,1 1 1 0 0,-1-1 0 0 0,1 1-1 0 0,-1 0 1 0 0,1-1-1 0 0,-1 1 1 0 0,1 0 0 0 0,-1-1-1 0 0,0 1 1 0 0,1 0-1 0 0,-1 0 1 0 0,0 0 0 0 0,1-1-1 0 0,-1 1 1 0 0,0 0-1 0 0,1 0 1 0 0,-1 0 0 0 0,0 0-1 0 0,1 0 1 0 0,-2 0-1 0 0,-11 11 1490 0 0,8-6-885 0 0,-12 13-27 0 0,0-1-348 0 0,-29 24 1 0 0,40-36-233 0 0,-1-1 0 0 0,0 1 0 0 0,0-2 0 0 0,0 1 1 0 0,0-1-1 0 0,0 0 0 0 0,-1 0 0 0 0,-13 2 0 0 0,-131 13 2753 0 0,32-6-534 0 0,67-5-1677 0 0,-1-3 0 0 0,-1-2 0 0 0,1-3 0 0 0,-97-13 0 0 0,-48-10 923 0 0,-280 1 0 0 0,445 22-1539 0 0,0 3 1 0 0,1 0-1 0 0,-1 3 1 0 0,-34 8-1 0 0,13 4-160 0 0</inkml:trace>
</inkml:ink>
</file>

<file path=ppt/ink/ink1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7-05T23:07:08.009"/>
    </inkml:context>
    <inkml:brush xml:id="br0">
      <inkml:brushProperty name="width" value="0.1" units="cm"/>
      <inkml:brushProperty name="height" value="0.1" units="cm"/>
      <inkml:brushProperty name="color" value="#F4F91B"/>
    </inkml:brush>
  </inkml:definitions>
  <inkml:trace contextRef="#ctx0" brushRef="#br0">5016 41 4631 0 0,'-2'-7'243'0'0,"-1"-2"244"0"0,2 12 47 0 0,1-2-531 0 0,0-1-1 0 0,0 0 1 0 0,-1 0-1 0 0,1 0 1 0 0,0 1-1 0 0,-1-1 1 0 0,1 0-1 0 0,0 0 1 0 0,-1 0-1 0 0,1 0 1 0 0,0 0-1 0 0,0 1 1 0 0,-1-1-1 0 0,1 0 1 0 0,0 0-1 0 0,-1 0 0 0 0,1 0 1 0 0,0 0-1 0 0,-1 0 1 0 0,1 0-1 0 0,-1 0 1 0 0,1 0-1 0 0,0 0 1 0 0,-1-1-1 0 0,1 1 1 0 0,0 0-1 0 0,0 0 1 0 0,-1 0-1 0 0,1 0 1 0 0,0 0-1 0 0,-1-1 1 0 0,1 1-1 0 0,0 0 1 0 0,0 0-1 0 0,-1-1 1 0 0,-16-7 442 0 0,16 7-258 0 0,-6-2 395 0 0,0-1 0 0 0,0 1 0 0 0,0 1 1 0 0,-11-4-1 0 0,14 6-467 0 0,1-1 0 0 0,-1 1 0 0 0,0 0 0 0 0,1 0 0 0 0,-1 1 0 0 0,1-1 0 0 0,-1 1 0 0 0,1-1 0 0 0,-1 1 1 0 0,1 0-1 0 0,-7 3 0 0 0,-7 2 138 0 0,0-2 0 0 0,0 0 0 0 0,0-1 0 0 0,-1 0 1 0 0,1-2-1 0 0,-29 0 0 0 0,-12 1 657 0 0,-10 4-380 0 0,16-1 113 0 0,-71-1-1 0 0,-301-30 1015 0 0,306 26-1345 0 0,-127 16 0 0 0,-34-1 153 0 0,33-3 201 0 0,41-5-252 0 0,63-4-75 0 0,-13 3-215 0 0,-22 8-54 0 0,142-9-72 0 0,0 1 0 0 0,-68 23 0 0 0,74-19 22 0 0,-1-2-1 0 0,0-1 1 0 0,-1-1-1 0 0,1-1 1 0 0,-47 0 0 0 0,31-7 205 0 0,1-3 1 0 0,-64-14 0 0 0,90 16-141 0 0,-63-9 173 0 0,-145-2 0 0 0,105 10-182 0 0,49-4 32 0 0,-93-20 0 0 0,53 6 99 0 0,-182-11 43 0 0,235 32-221 0 0,1 2 0 0 0,-117 18 0 0 0,133-10-116 0 0,0 2 0 0 0,-72 28-1 0 0,-75 53-3658 0 0,129-58-2870 0 0</inkml:trace>
</inkml:ink>
</file>

<file path=ppt/ink/ink1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7-05T23:07:09.984"/>
    </inkml:context>
    <inkml:brush xml:id="br0">
      <inkml:brushProperty name="width" value="0.1" units="cm"/>
      <inkml:brushProperty name="height" value="0.1" units="cm"/>
      <inkml:brushProperty name="color" value="#F4F91B"/>
    </inkml:brush>
  </inkml:definitions>
  <inkml:trace contextRef="#ctx0" brushRef="#br0">5567 177 3279 0 0,'-1'0'11'0'0,"1"0"-1"0"0,0-1 1 0 0,-1 1-1 0 0,1-1 0 0 0,0 1 1 0 0,-1 0-1 0 0,1-1 0 0 0,0 1 1 0 0,-1 0-1 0 0,1-1 1 0 0,-1 1-1 0 0,1 0 0 0 0,-1-1 1 0 0,1 1-1 0 0,-1 0 0 0 0,1 0 1 0 0,-1 0-1 0 0,1 0 1 0 0,-1-1-1 0 0,1 1 0 0 0,-1 0 1 0 0,1 0-1 0 0,-1 0 0 0 0,1 0 1 0 0,-1 0-1 0 0,1 0 1 0 0,-1 0-1 0 0,1 0 0 0 0,-1 0 1 0 0,1 1-1 0 0,-1-1 0 0 0,1 0 1 0 0,-1 0-1 0 0,1 0 1 0 0,-1 1-1 0 0,-3-1 40 0 0,-66-10 1324 0 0,-49-6 2060 0 0,65 16-2335 0 0,0 2-1 0 0,-55 9 0 0 0,-106 27 201 0 0,189-34-1064 0 0,0-1 1 0 0,-35-1-1 0 0,30-2 19 0 0,-35 5 0 0 0,-118 8 366 0 0,122-11-522 0 0,-233 3 664 0 0,88 8-118 0 0,133-6-552 0 0,-122-4 0 0 0,-87-17 192 0 0,151 13 43 0 0,-35-2-46 0 0,-192-30-83 0 0,-42 15 200 0 0,-21 30-322 0 0,81-31 196 0 0,273 13-164 0 0,-202-24 112 0 0,136 7 455 0 0,-168-52 0 0 0,153 38-410 0 0,129 34-246 0 0,-1 0-1 0 0,1 2 0 0 0,-1 0 0 0 0,1 2 0 0 0,-32 3 0 0 0,8 5-65 0 0,0 1 0 0 0,-65 24 0 0 0,-78 49-1622 0 0,119-47 179 0 0,5 5-70 0 0</inkml:trace>
</inkml:ink>
</file>

<file path=ppt/ink/ink1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7-05T23:07:11.235"/>
    </inkml:context>
    <inkml:brush xml:id="br0">
      <inkml:brushProperty name="width" value="0.1" units="cm"/>
      <inkml:brushProperty name="height" value="0.1" units="cm"/>
      <inkml:brushProperty name="color" value="#F4F91B"/>
    </inkml:brush>
  </inkml:definitions>
  <inkml:trace contextRef="#ctx0" brushRef="#br0">3117 71 1375 0 0,'-16'-13'859'0'0,"16"13"-692"0"0,-1 0 1 0 0,1-1-1 0 0,-1 1 0 0 0,0 0 0 0 0,1 0 1 0 0,-1 0-1 0 0,1-1 0 0 0,-1 1 0 0 0,0 0 0 0 0,1 0 1 0 0,-1 0-1 0 0,0 0 0 0 0,1 0 0 0 0,-1 0 1 0 0,0 0-1 0 0,1 1 0 0 0,-1-1 0 0 0,0 0 1 0 0,1 0-1 0 0,-1 0 0 0 0,1 1 0 0 0,-1-1 0 0 0,1 0 1 0 0,-1 0-1 0 0,0 1 0 0 0,-1 0-138 0 0,0 0 1 0 0,0 0-1 0 0,0 0 1 0 0,1 0-1 0 0,-1 0 0 0 0,0 0 1 0 0,0-1-1 0 0,0 1 1 0 0,0-1-1 0 0,-1 0 0 0 0,1 1 1 0 0,0-1-1 0 0,0 0 1 0 0,0 0-1 0 0,0-1 0 0 0,0 1 1 0 0,0 0-1 0 0,0-1 1 0 0,0 1-1 0 0,0-1 0 0 0,0 1 1 0 0,-3-3-1 0 0,-5-2 270 0 0,0 0-1 0 0,0-1 0 0 0,-11-8 0 0 0,-5-4 1004 0 0,22 16-1230 0 0,-1 0 0 0 0,1 0 0 0 0,-1 0 0 0 0,0 1 0 0 0,1 0 0 0 0,-1 0 0 0 0,0 0 0 0 0,0 0 0 0 0,0 1 0 0 0,1 0 0 0 0,-1 0 0 0 0,-5 1 0 0 0,-5 1 336 0 0,0 1 1 0 0,-22 7-1 0 0,-4 1-91 0 0,-49 13-249 0 0,-16 2 66 0 0,-68-6 694 0 0,117-16-237 0 0,-84 17-1 0 0,-183 62-121 0 0,274-75-340 0 0,0-2 0 0 0,0-3-1 0 0,-73-3 1 0 0,-5 0 76 0 0,-213-12 923 0 0,133-18-727 0 0,4-1-31 0 0,94 24-306 0 0,0 5 1 0 0,-136 14-1 0 0,192-7-95 0 0,-36 4-1332 0 0,31 0-2279 0 0,-10 4-1806 0 0</inkml:trace>
</inkml:ink>
</file>

<file path=ppt/ink/ink1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7-05T23:07:12.584"/>
    </inkml:context>
    <inkml:brush xml:id="br0">
      <inkml:brushProperty name="width" value="0.1" units="cm"/>
      <inkml:brushProperty name="height" value="0.1" units="cm"/>
      <inkml:brushProperty name="color" value="#F4F91B"/>
    </inkml:brush>
  </inkml:definitions>
  <inkml:trace contextRef="#ctx0" brushRef="#br0">3244 1 2815 0 0,'-19'2'432'0'0,"2"2"14"0"0,1-1 0 0 0,-1-1 0 0 0,0 0 0 0 0,-1-1 0 0 0,1-1 0 0 0,-32-4 0 0 0,-33 1 1898 0 0,54 5-1748 0 0,0 1 0 0 0,-46 12 0 0 0,-52 23 55 0 0,81-23-355 0 0,-1-1 0 0 0,-89 13 1 0 0,72-21 51 0 0,-135 10 946 0 0,116-10-861 0 0,-121 25-1 0 0,45-5-65 0 0,97-21-138 0 0,0-2 0 0 0,0-3 0 0 0,-84-10 0 0 0,-584-32 921 0 0,662 43-1093 0 0,1 4 1 0 0,-97 17-1 0 0,-125 45-619 0 0,215-49-34 0 0,-19 4-664 0 0</inkml:trace>
</inkml:ink>
</file>

<file path=ppt/ink/ink1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7-05T23:07:14.434"/>
    </inkml:context>
    <inkml:brush xml:id="br0">
      <inkml:brushProperty name="width" value="0.1" units="cm"/>
      <inkml:brushProperty name="height" value="0.1" units="cm"/>
      <inkml:brushProperty name="color" value="#F4F91B"/>
    </inkml:brush>
  </inkml:definitions>
  <inkml:trace contextRef="#ctx0" brushRef="#br0">2278 219 919 0 0,'-9'0'334'0'0,"0"0"-1"0"0,1-1 1 0 0,-1-1-1 0 0,1 1 1 0 0,-1-1-1 0 0,1-1 1 0 0,-1 0-1 0 0,-14-7 1 0 0,-19-9 1682 0 0,-58-16 0 0 0,75 28-1479 0 0,-1 1 1 0 0,0 1-1 0 0,-47-2 0 0 0,44 6-322 0 0,-82-3 699 0 0,-131-20 0 0 0,141 12 103 0 0,-140 0 1 0 0,43 5-435 0 0,-153-28 45 0 0,278 25-203 0 0,-142-2-1 0 0,70 23-1051 0 0,103-5-1468 0 0,-57 18-1 0 0,52-10-2815 0 0</inkml:trace>
</inkml:ink>
</file>

<file path=ppt/ink/ink1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7-05T23:07:15.394"/>
    </inkml:context>
    <inkml:brush xml:id="br0">
      <inkml:brushProperty name="width" value="0.1" units="cm"/>
      <inkml:brushProperty name="height" value="0.1" units="cm"/>
      <inkml:brushProperty name="color" value="#F4F91B"/>
    </inkml:brush>
  </inkml:definitions>
  <inkml:trace contextRef="#ctx0" brushRef="#br0">2445 38 2759 0 0,'0'-1'250'0'0,"1"0"1"0"0,-1-1-1 0 0,1 1 0 0 0,-1 0 0 0 0,0 0 0 0 0,0-1 0 0 0,1 1 0 0 0,-1 0 0 0 0,0 0 0 0 0,0-1 0 0 0,0 1 0 0 0,0 0 0 0 0,-1 0 0 0 0,1-1 0 0 0,0 1 0 0 0,0 0 0 0 0,-1 0 0 0 0,1 0 0 0 0,-1-1 0 0 0,1 1 0 0 0,-1-1 0 0 0,0 1-128 0 0,0 0-1 0 0,0 0 1 0 0,0 1-1 0 0,0-1 1 0 0,-1 0 0 0 0,1 1-1 0 0,0-1 1 0 0,0 0-1 0 0,0 1 1 0 0,-1-1 0 0 0,1 1-1 0 0,0 0 1 0 0,0-1-1 0 0,-1 1 1 0 0,1 0 0 0 0,-3 0-1 0 0,-5 0-110 0 0,-1 1-1 0 0,0 0 0 0 0,0 0 1 0 0,-13 4-1 0 0,12-2 305 0 0,-32 3 222 0 0,-76 3-1 0 0,22-4 128 0 0,19 1-254 0 0,-69 9 58 0 0,-19 8-87 0 0,-226 2 0 0 0,293-25 5 0 0,0-4 0 0 0,0-5 0 0 0,-122-26 0 0 0,177 24-243 0 0,0 2 0 0 0,-1 2 1 0 0,0 2-1 0 0,-1 2 0 0 0,-64 5 0 0 0,61 4-98 0 0,-92 23 1 0 0,-44 28-1421 0 0,168-51 1030 0 0,-45 14-5005 0 0</inkml:trace>
</inkml:ink>
</file>

<file path=ppt/ink/ink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7-05T22:39:00.072"/>
    </inkml:context>
    <inkml:brush xml:id="br0">
      <inkml:brushProperty name="width" value="0.1" units="cm"/>
      <inkml:brushProperty name="height" value="0.1" units="cm"/>
      <inkml:brushProperty name="color" value="#E71224"/>
    </inkml:brush>
  </inkml:definitions>
  <inkml:trace contextRef="#ctx0" brushRef="#br0">8 54 1839 0 0,'-8'6'5130'0'0,"19"8"-955"0"0,-4-8-4473 0 0,39 21 3123 0 0,-38-22-2445 0 0,0 0-1 0 0,1-1 0 0 0,0 0 0 0 0,0-1 0 0 0,0 0 1 0 0,11 3-1 0 0,-14-4-235 0 0,1 1 1 0 0,-1-1 0 0 0,0 1-1 0 0,0 1 1 0 0,5 3-1 0 0,14 8 197 0 0,-20-13-273 0 0,0 1 0 0 0,1-1-1 0 0,-1-1 1 0 0,1 1 0 0 0,0-1 0 0 0,-1 0 0 0 0,1 0 0 0 0,0 0 0 0 0,0-1-1 0 0,9 0 1 0 0,-2-2 184 0 0,0 0 0 0 0,-1-1-1 0 0,22-7 1 0 0,-19 6-135 0 0,1 1 0 0 0,1 0 0 0 0,-1 1 0 0 0,0 1 0 0 0,1 1 0 0 0,21 2 0 0 0,11 2-33 0 0,-16-1 56 0 0,58-2 0 0 0,60-5 329 0 0,37-3-397 0 0,-126 0 48 0 0,72-4 402 0 0,-48 12-411 0 0,-35 1-67 0 0,1-2 0 0 0,74-10-1 0 0,-85 3-57 0 0,243-29 234 0 0,-40 36-116 0 0,-102 2 77 0 0,-100-4-127 0 0,79-15 1 0 0,-4 0 6 0 0,-72 14-29 0 0,0 1 0 0 0,80 8-1 0 0,68 17 173 0 0,-159-22-196 0 0,-1-1 0 0 0,1-1 0 0 0,54-10 0 0 0,-14 2 35 0 0,-21 4-8 0 0,166-10 122 0 0,-135 15-136 0 0,23 1 27 0 0,114-13 0 0 0,-163 4-43 0 0,2-1 15 0 0,0 3 0 0 0,97 3-1 0 0,151 10-19 0 0,-104-5 0 0 0,-179-1 0 0 0,438 25 0 0 0,-411-23 11 0 0,0-2 0 0 0,78-9 0 0 0,-75 3 0 0 0,0 2-1 0 0,57 5 0 0 0,102 13-10 0 0,-148-14 0 0 0,82-8 0 0 0,-44 0 32 0 0,154 9 0 0 0,-44 12 32 0 0,-31 6-64 0 0,-88-8 0 0 0,-23-7 0 0 0,39 6 0 0 0,-48 1 0 0 0,175 26 0 0 0,-227-36 0 0 0,42 4 0 0 0,92-1 0 0 0,-114-5 21 0 0,31 4 0 0 0,12 0 1 0 0,86 5-22 0 0,-109-6 0 0 0,0 2 0 0 0,72 17 0 0 0,60 6 0 0 0,304 19 11 0 0,-474-46-4 0 0,0 1 1 0 0,1 1 0 0 0,-1 0-1 0 0,-1 1 1 0 0,1 0 0 0 0,13 6-1 0 0,-24-8-54 0 0,-1-1 0 0 0,1 0 0 0 0,-1 0 0 0 0,1 1 0 0 0,-1-1 0 0 0,1 1 0 0 0,-1-1 0 0 0,0 1 0 0 0,0 0 0 0 0,1-1 0 0 0,-1 1 0 0 0,0 0 0 0 0,-1 0 0 0 0,1 0 0 0 0,0 0-1 0 0,-1 0 1 0 0,1 0 0 0 0,-1 0 0 0 0,1 0 0 0 0,-1 0 0 0 0,0 3 0 0 0,0 0-723 0 0,0 0 0 0 0,0 0 1 0 0,-1-1-1 0 0,0 1 0 0 0,0 0 0 0 0,0-1 0 0 0,0 1 0 0 0,-3 5 0 0 0,-9 16-5978 0 0</inkml:trace>
</inkml:ink>
</file>

<file path=ppt/ink/ink1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7-05T23:07:16.312"/>
    </inkml:context>
    <inkml:brush xml:id="br0">
      <inkml:brushProperty name="width" value="0.1" units="cm"/>
      <inkml:brushProperty name="height" value="0.1" units="cm"/>
      <inkml:brushProperty name="color" value="#F4F91B"/>
    </inkml:brush>
  </inkml:definitions>
  <inkml:trace contextRef="#ctx0" brushRef="#br0">2897 95 5039 0 0,'0'-1'27'0'0,"0"0"0"0"0,0 1-1 0 0,0-1 1 0 0,-1 0 0 0 0,1 0-1 0 0,0 0 1 0 0,-1 0 0 0 0,1 1-1 0 0,-1-1 1 0 0,1 0 0 0 0,-1 0-1 0 0,1 1 1 0 0,-1-1 0 0 0,1 0-1 0 0,-1 1 1 0 0,0-1-1 0 0,1 0 1 0 0,-1 1 0 0 0,0-1-1 0 0,0 1 1 0 0,1-1 0 0 0,-1 1-1 0 0,0 0 1 0 0,0-1 0 0 0,0 1-1 0 0,-1-1 1 0 0,-25-4 318 0 0,22 4-248 0 0,-8-1 73 0 0,-26-4 1034 0 0,-43-12 0 0 0,-47-16 1415 0 0,106 30-2170 0 0,-1 1-1 0 0,1 1 0 0 0,-41 1 0 0 0,-92 19 169 0 0,100-9-429 0 0,-85 3 1 0 0,-149-32 598 0 0,183 9-352 0 0,-127 3 0 0 0,-3 10-253 0 0,-43 2-57 0 0,200 3-103 0 0,-83 17 1 0 0,-76 27 64 0 0,229-48-83 0 0,-88 21-906 0 0,-173 66 0 0 0,181-52-4332 0 0</inkml:trace>
</inkml:ink>
</file>

<file path=ppt/ink/ink1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7-05T23:07:17.226"/>
    </inkml:context>
    <inkml:brush xml:id="br0">
      <inkml:brushProperty name="width" value="0.1" units="cm"/>
      <inkml:brushProperty name="height" value="0.1" units="cm"/>
      <inkml:brushProperty name="color" value="#F4F91B"/>
    </inkml:brush>
  </inkml:definitions>
  <inkml:trace contextRef="#ctx0" brushRef="#br0">2543 2 3079 0 0,'-2'-1'26'0'0,"-1"1"0"0"0,0 0-1 0 0,1-1 1 0 0,-1 1 0 0 0,0 1 0 0 0,1-1-1 0 0,-1 0 1 0 0,1 0 0 0 0,-1 1-1 0 0,0 0 1 0 0,1-1 0 0 0,-1 1-1 0 0,-4 2 1 0 0,-10 3 54 0 0,2-4 123 0 0,0 0 0 0 0,0 0-1 0 0,0-1 1 0 0,0-1 0 0 0,0-1-1 0 0,-20-3 1 0 0,7 1 556 0 0,1 1-1 0 0,0 1 1 0 0,-32 3 0 0 0,-81 16 256 0 0,26-3-822 0 0,9-3-156 0 0,-111 8 462 0 0,177-17-286 0 0,-195 5 1256 0 0,94-18-547 0 0,70 3-349 0 0,-72 3 0 0 0,54 6-301 0 0,-81 6 26 0 0,92-5-212 0 0,0-3 0 0 0,-150-20 0 0 0,191 16-238 0 0,0 1 1 0 0,0 2-1 0 0,0 1 0 0 0,0 2 0 0 0,0 2 0 0 0,-67 15 1 0 0,41-4-4603 0 0</inkml:trace>
</inkml:ink>
</file>

<file path=ppt/ink/ink1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7-05T23:07:18.850"/>
    </inkml:context>
    <inkml:brush xml:id="br0">
      <inkml:brushProperty name="width" value="0.1" units="cm"/>
      <inkml:brushProperty name="height" value="0.1" units="cm"/>
      <inkml:brushProperty name="color" value="#F4F91B"/>
    </inkml:brush>
  </inkml:definitions>
  <inkml:trace contextRef="#ctx0" brushRef="#br0">2848 1 2303 0 0,'-37'18'1656'0'0,"21"-11"-1345"0"0,1-2 0 0 0,-1 0 0 0 0,0-1-1 0 0,0 0 1 0 0,0-1 0 0 0,0-1 0 0 0,-19 0 0 0 0,-40 7 669 0 0,-140 41 353 0 0,173-43-892 0 0,-55 2 0 0 0,80-8-321 0 0,-208-5 1248 0 0,35-1-842 0 0,84 9-321 0 0,-148 3 552 0 0,-46-30 317 0 0,132 7-808 0 0,44 11 83 0 0,-52-5 200 0 0,78-6-453 0 0,-61-6 131 0 0,128 19-195 0 0,-1 2-1 0 0,1 1 0 0 0,-35 5 0 0 0,23 3-593 0 0,2 1 1 0 0,-67 25-1 0 0,89-27 371 0 0,-28 9-837 0 0</inkml:trace>
</inkml:ink>
</file>

<file path=ppt/ink/ink1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7-05T23:07:19.261"/>
    </inkml:context>
    <inkml:brush xml:id="br0">
      <inkml:brushProperty name="width" value="0.1" units="cm"/>
      <inkml:brushProperty name="height" value="0.1" units="cm"/>
      <inkml:brushProperty name="color" value="#F4F91B"/>
    </inkml:brush>
  </inkml:definitions>
  <inkml:trace contextRef="#ctx0" brushRef="#br0">1 1 431 0 0,'3'2'0'0'0,"3"-1"0"0"0,-1 1 0 0 0,-1-2 0 0 0</inkml:trace>
</inkml:ink>
</file>

<file path=ppt/ink/ink1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7-05T23:07:19.690"/>
    </inkml:context>
    <inkml:brush xml:id="br0">
      <inkml:brushProperty name="width" value="0.1" units="cm"/>
      <inkml:brushProperty name="height" value="0.1" units="cm"/>
      <inkml:brushProperty name="color" value="#F4F91B"/>
    </inkml:brush>
  </inkml:definitions>
  <inkml:trace contextRef="#ctx0" brushRef="#br0">2551 47 1839 0 0,'-18'-9'1546'0'0,"0"2"-1"0"0,0 0 1 0 0,-1 1-1 0 0,-21-4 1 0 0,24 7-1349 0 0,0 1 1 0 0,-1 0 0 0 0,1 1 0 0 0,-1 1-1 0 0,1 1 1 0 0,-1 0 0 0 0,1 1-1 0 0,-26 7 1 0 0,-4 3-168 0 0,0-3 0 0 0,0-2 0 0 0,-1-1-1 0 0,-50-2 1 0 0,-27-9 240 0 0,75 2-3 0 0,-1 2 1 0 0,-88 8-1 0 0,-11 23 139 0 0,8-1-261 0 0,109-24-92 0 0,-1-2 0 0 0,-45 0 0 0 0,-111-25 1034 0 0,189 22-1076 0 0,-77-9 593 0 0,-126-1 0 0 0,163 9-415 0 0,-42-9 1 0 0,-6 1 53 0 0,-130-9 470 0 0,67 15 510 0 0,143 2-957 0 0,0-1 0 0 0,0 0 0 0 0,0 0 0 0 0,-12-6 0 0 0,13 5-426 0 0,0 0 0 0 0,1 1 0 0 0,-1 0 0 0 0,0 0 0 0 0,0 0 0 0 0,-10 0 0 0 0,15 2 181 0 0,0 1-3 0 0,0-1 0 0 0,0 0 0 0 0,0 0 0 0 0,0 0 1 0 0,0 0-1 0 0,0 0 0 0 0,0 0 0 0 0,-2-1 0 0 0,3 0-18 0 0,-6-2 0 0 0,7 6 0 0 0,4 6 0 0 0,1 11-694 0 0,4 27 0 0 0,-6-20-654 0 0</inkml:trace>
</inkml:ink>
</file>

<file path=ppt/ink/ink1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7-05T23:07:31.124"/>
    </inkml:context>
    <inkml:brush xml:id="br0">
      <inkml:brushProperty name="width" value="0.1" units="cm"/>
      <inkml:brushProperty name="height" value="0.1" units="cm"/>
      <inkml:brushProperty name="color" value="#F4F91B"/>
    </inkml:brush>
  </inkml:definitions>
  <inkml:trace contextRef="#ctx0" brushRef="#br0">3023 589 455 0 0,'-8'-28'4962'0'0,"1"8"-2827"0"0,-12-31-1 0 0,16 46-1959 0 0,1-1 0 0 0,-2 1-1 0 0,1 0 1 0 0,-1-1 0 0 0,1 2-1 0 0,-1-1 1 0 0,-1 0-1 0 0,1 1 1 0 0,-9-8 0 0 0,4 7 195 0 0,0-1 0 0 0,0 1 1 0 0,0 1-1 0 0,-1-1 0 0 0,1 2 1 0 0,-20-6-1 0 0,11 6-7 0 0,1 0 1 0 0,-1 2 0 0 0,-22-1-1 0 0,27 2-92 0 0,1-1 0 0 0,-1 0-1 0 0,0-2 1 0 0,0 1 0 0 0,1-1-1 0 0,-23-9 1 0 0,2-3 800 0 0,-35-21 0 0 0,54 28-940 0 0,-6 0-13 0 0,0 0-1 0 0,0 1 1 0 0,0 1 0 0 0,-1 2-1 0 0,-21-4 1 0 0,29 6-36 0 0,-51-12 290 0 0,42 8-148 0 0,0 1 0 0 0,0 1 0 0 0,-39-2 0 0 0,-101 16-128 0 0,-2 0 0 0 0,-7-6 405 0 0,-1 1-158 0 0,136-3-311 0 0,-31-2 159 0 0,-74-9 1 0 0,23 0 82 0 0,74 9-240 0 0,-51 7-1 0 0,41 2-32 0 0,-103 29 0 0 0,112-25 8 0 0,-24 3 71 0 0,38-10-30 0 0,-56 20 1 0 0,57-16-34 0 0,-45 10 0 0 0,-21 7 13 0 0,73-19-30 0 0,14-5 0 0 0,0 0 0 0 0,0 0 0 0 0,1 1 0 0 0,0 0 0 0 0,-13 8 0 0 0,-33 35 0 0 0,36-31 0 0 0,-23 18 0 0 0,15-21 0 0 0,22-12 0 0 0,-1 1 0 0 0,1 0 0 0 0,0 1 0 0 0,0-1 0 0 0,0 1 0 0 0,-4 3 0 0 0,-2 3 0 0 0,0 0 0 0 0,1 1 0 0 0,0 0 0 0 0,1 0 0 0 0,0 1 0 0 0,1 1 0 0 0,0-1 0 0 0,-7 17 0 0 0,7-10 0 0 0,1 0 0 0 0,0 0 0 0 0,1 1 0 0 0,-3 26 0 0 0,4-6 0 0 0,1 44 0 0 0,6-39 0 0 0,1 0 0 0 0,3 0 0 0 0,20 75 0 0 0,-23-105 0 0 0,4 19 0 0 0,39 136 0 0 0,-19-68 0 0 0,-21-67 0 0 0,19 50 0 0 0,50 124 0 0 0,-65-181 7 0 0,1 0 0 0 0,2 0 0 0 0,0-1 1 0 0,2-1-1 0 0,0-1 0 0 0,2 0 0 0 0,1-1 0 0 0,23 22 0 0 0,-10-16-1 0 0,-7-6 8 0 0,0 1 1 0 0,-1 0 0 0 0,33 47-1 0 0,-48-58-14 0 0,23 37 0 0 0,3-2 0 0 0,58 63 0 0 0,-78-97 16 0 0,28 19 0 0 0,-27-21 0 0 0,25 22 0 0 0,43 40-5 0 0,-69-62 22 0 0,13 10-23 0 0,38 39 0 0 0,-55-49-10 0 0,1-1 0 0 0,1-1 0 0 0,0 0 0 0 0,19 12 0 0 0,59 25 0 0 0,-50-27 0 0 0,-29-12 0 0 0,1 0 0 0 0,-2 0 0 0 0,1 1 0 0 0,-1 1 0 0 0,-1 0 0 0 0,0 0 0 0 0,16 23 0 0 0,-18-25 0 0 0,0 0 0 0 0,0-1 0 0 0,0 1 0 0 0,1-2 0 0 0,0 1 0 0 0,19 9 0 0 0,-13-7 0 0 0,21 16 0 0 0,5 7 16 0 0,2-2 0 0 0,2-2 0 0 0,59 29 0 0 0,-90-51-15 0 0,1 0 0 0 0,-1-1 0 0 0,1-1 0 0 0,16 3 0 0 0,64 7 54 0 0,-54-9-51 0 0,20 2 25 0 0,0-2 1 0 0,0-2-1 0 0,84-9 0 0 0,-80 3-24 0 0,68 5 0 0 0,-86-1-4 0 0,71 6-1 0 0,-55-2 32 0 0,99-5 0 0 0,-78-9-17 0 0,-33 3 1 0 0,-1 2 1 0 0,68 3-1 0 0,6 8-16 0 0,74 7 0 0 0,-148-8 0 0 0,0-3 0 0 0,0-2 0 0 0,65-7 0 0 0,-70 3 0 0 0,-1 2 0 0 0,1 1 0 0 0,50 8 0 0 0,129 34 0 0 0,-170-32 0 0 0,107 8 0 0 0,57-14 0 0 0,-198-4 0 0 0,334 8 0 0 0,-206-4 0 0 0,30-6 32 0 0,14 1 0 0 0,-138 3-40 0 0,155 9 80 0 0,255-3-72 0 0,-115 8 22 0 0,-246-7 20 0 0,95-7-222 0 0,-19-1 2267 0 0,-146 0-2392 0 0,-1 2 1 0 0,1 2-1 0 0,-1 1 1 0 0,1 2 0 0 0,52 19-1 0 0,-57-12 305 0 0,-1 0 0 0 0,0 2 0 0 0,42 36 0 0 0,-46-35 0 0 0,-17-12 0 0 0,0-1 0 0 0,0 1 0 0 0,5 8 0 0 0,9 9 0 0 0,-15-17 0 0 0,1 0 0 0 0,-1 1 0 0 0,0 0 0 0 0,0 0 0 0 0,-1 1 0 0 0,1-1 0 0 0,-2 1 0 0 0,1 0 0 0 0,-1 0 0 0 0,-1 0 0 0 0,4 16 0 0 0,-2 1 0 0 0,-2 1 0 0 0,0 41 0 0 0,-2-54 0 0 0,2 35 0 0 0,11 61 0 0 0,-1-14 0 0 0,15 76 1747 0 0,-18-123-1502 0 0,-7-30-518 0 0,0 1-1 0 0,-2 31 1 0 0,-1-32 33 0 0,1-1-1 0 0,1 1 1 0 0,4 22 0 0 0,0-20 685 0 0,0-2 0 0 0,2 1 1 0 0,11 25-1 0 0,-2-2-445 0 0,-12-31 0 0 0,0-1 0 0 0,0 1 0 0 0,1-1 0 0 0,0 0 0 0 0,11 15 0 0 0,-9-17 4 0 0,1 0-1 0 0,0 0 1 0 0,0 0-1 0 0,1-1 1 0 0,0 0-1 0 0,0-1 1 0 0,1 0 0 0 0,14 8-1 0 0,1-4 8 0 0,-1 0-1 0 0,39 9 1 0 0,16-4-461 0 0,-35-8 65 0 0,30 3-118 0 0,127 2-1 0 0,-130-10 418 0 0,177 15 86 0 0,-8-1 0 0 0,-156-13 461 0 0,0 3 1 0 0,84 18-1 0 0,185 45-1845 0 0,-104-49 1384 0 0,-124-14 0 0 0,29 8 0 0 0,-54-4 0 0 0,166-4 0 0 0,-148-12 0 0 0,162 12 0 0 0,-165 6 0 0 0,-35-3 0 0 0,1-3 0 0 0,90-6 0 0 0,71 1 0 0 0,-148 3 0 0 0,87 4 0 0 0,165-2 0 0 0,-146-6 0 0 0,-34 2 0 0 0,-4 6 0 0 0,-3 1 0 0 0,184-11 0 0 0,-211 2 0 0 0,-65 0 0 0 0,122-2 0 0 0,140 4 0 0 0,-215 1 0 0 0,-67-5 19 0 0,81-12 1 0 0,3-1 5 0 0,-65 13-25 0 0,-1 2 0 0 0,83 11 0 0 0,-70-1 0 0 0,1-4 0 0 0,148-7 0 0 0,125-8 0 0 0,-78 4 0 0 0,-174 1 0 0 0,159 14 0 0 0,57-2 0 0 0,-252-12 0 0 0,-26 0 0 0 0,0 2 0 0 0,48 5 0 0 0,155 14 0 0 0,-190-14 0 0 0,248-1 0 0 0,-69-3 0 0 0,-130 4 1 0 0,199-1 9 0 0,-156-6 48 0 0,55-4-63 0 0,64 3 5 0 0,1 17 0 0 0,-246-11 0 0 0,53 0 0 0 0,0-4 0 0 0,78-13 0 0 0,-73 7 0 0 0,120-1 0 0 0,234-1 0 0 0,-340 3 0 0 0,0 4 0 0 0,117 8 0 0 0,137-1 0 0 0,-164-7 0 0 0,-43 12 0 0 0,-23 1 0 0 0,156-15 0 0 0,50-4 0 0 0,-154 8 0 0 0,42-12 0 0 0,-125 5 0 0 0,0 5 0 0 0,93 5 0 0 0,-80 8 0 0 0,198 10 0 0 0,-98-27 0 0 0,39-1 0 0 0,-38 17 0 0 0,-145-8 0 0 0,0-2 0 0 0,84-14 0 0 0,-28 2 0 0 0,-41 10 0 0 0,108 8 0 0 0,-123-2 0 0 0,87-6 0 0 0,-96 1 0 0 0,-1 1 0 0 0,54 6 0 0 0,-8 2 0 0 0,96-5 0 0 0,-81-2 0 0 0,-80 0 2 0 0,-1 0 0 0 0,1-1-1 0 0,0-1 1 0 0,-1-1 0 0 0,30-10 0 0 0,-42 11 6 0 0,0 0 1 0 0,0-1-1 0 0,0 0 1 0 0,-1 0-1 0 0,1-1 1 0 0,-1 0-1 0 0,0-1 1 0 0,-1 0-1 0 0,1 0 1 0 0,-1-1 0 0 0,0 1-1 0 0,-1-2 1 0 0,1 1-1 0 0,7-13 1 0 0,-7 8 11 0 0,4-7 4 0 0,0-2 1 0 0,-1 0-1 0 0,9-25 0 0 0,10-50 67 0 0,34-194-1 0 0,-57 245-79 0 0,-2-1 0 0 0,-2 0-1 0 0,-1 0 1 0 0,-3 0 0 0 0,-2 1-1 0 0,-12-56 1 0 0,11 76-6 0 0,2 1-1 0 0,0-1 1 0 0,1 0-1 0 0,2 0 1 0 0,1 0 0 0 0,5-38-1 0 0,42-145 57 0 0,-29 137-44 0 0,11-79 1 0 0,-24 80-15 0 0,-6-109 0 0 0,-2 73 55 0 0,2 75-58 0 0,-5-148 0 0 0,2 151 0 0 0,-1 0 0 0 0,-1 0 0 0 0,-1 0 0 0 0,-14-35 0 0 0,-37-136 0 0 0,41 133 0 0 0,-26-70 0 0 0,21 86 0 0 0,-47-84 0 0 0,59 122 0 0 0,0 0 0 0 0,0 0 0 0 0,-1 1 0 0 0,-1 0 0 0 0,0 1 0 0 0,-16-13 0 0 0,4 6 0 0 0,-1 1 0 0 0,-36-17 0 0 0,-122-45 0 0 0,163 72 1 0 0,0 0 0 0 0,0 1 0 0 0,-1 1 0 0 0,-31-2-1 0 0,-82 3-33 0 0,97 3-10 0 0,-29 0 43 0 0,-1-3 0 0 0,-103-18 0 0 0,120 12 0 0 0,-1 3 0 0 0,1 1 0 0 0,-65 3 0 0 0,20 2 0 0 0,-1-4 0 0 0,-107-18 0 0 0,-115-1 0 0 0,16 1 0 0 0,66-3 0 0 0,173 17 0 0 0,1 4 0 0 0,-1 2 0 0 0,-79 8 0 0 0,-15-2 0 0 0,70-4 0 0 0,-48 2 0 0 0,-161 7 0 0 0,72 13 0 0 0,-148 10 0 0 0,-19 3 0 0 0,-42-14 0 0 0,282-19 0 0 0,-370-7 0 0 0,325 4 0 0 0,-166-9 0 0 0,221-1 0 0 0,-260 13 0 0 0,328 0 8 0 0,0-4 0 0 0,-114-17 0 0 0,102 8 12 0 0,-114 0 0 0 0,-173 18-20 0 0,-4-25 0 0 0,45 0 0 0 0,227 19 0 0 0,-187-8 0 0 0,-23 0 0 0 0,186 14 0 0 0,59-2 0 0 0,0-3 0 0 0,-74-7 0 0 0,58-2 0 0 0,-28-3 0 0 0,82 7 0 0 0,0 2 0 0 0,-37 2 0 0 0,11 0 0 0 0,-212-2 0 0 0,137 5 0 0 0,-68-2 0 0 0,119-4 0 0 0,-87 10 0 0 0,-48 0 0 0 0,-365-1 0 0 0,345 8 0 0 0,-79 7 0 0 0,259-15 0 0 0,-53 5 0 0 0,-118 6 0 0 0,-48 3 0 0 0,169-19 0 0 0,-192-21 0 0 0,250 16 0 0 0,0 1 0 0 0,-92 10 0 0 0,-7 0 0 0 0,79-9 0 0 0,-124-17 0 0 0,150 12 0 0 0,1 2 0 0 0,-50 3 0 0 0,-82 11 0 0 0,146-8 0 0 0,-50 2 0 0 0,-1-2 0 0 0,-122-13 0 0 0,83-4 0 0 0,-180 1 0 0 0,-123-4 0 0 0,162 15 0 0 0,126 9 0 0 0,-189-2 0 0 0,-44-9 0 0 0,218 7 0 0 0,-65-9 0 0 0,3 1 0 0 0,-63 13 0 0 0,76-22 0 0 0,132 8 0 0 0,24 4 0 0 0,1 2 0 0 0,-52 5 0 0 0,-75 18 0 0 0,120-17 0 0 0,-1-3 0 0 0,-56-3 0 0 0,28 0 0 0 0,-318 15 0 0 0,264 8 0 0 0,51-7 0 0 0,-4 1 0 0 0,-128 44 0 0 0,180-53 0 0 0,0-1 0 0 0,0-1 0 0 0,0-1 0 0 0,-42 0 0 0 0,64-4 0 0 0,-66 4 0 0 0,-136 27 0 0 0,190-27 0 0 0,-92 17 0 0 0,91-20 0 0 0,0-1 0 0 0,0 0 0 0 0,0-2 0 0 0,0 0 0 0 0,-20-5 0 0 0,32 5 0 0 0,-117-12 0 0 0,-7-1 0 0 0,119 12 9 0 0,0 0 0 0 0,0 0 1 0 0,0-1-1 0 0,1-1 0 0 0,-1 0 0 0 0,-15-10 0 0 0,12 7-9 0 0,1 2 0 0 0,-1-1 0 0 0,0 2 0 0 0,-1 0 0 0 0,0 1 0 0 0,1 0 0 0 0,-30-1 0 0 0,19 1 0 0 0,-129-14 0 0 0,112 19 0 0 0,38 0 0 0 0,0-1 0 0 0,-1 1 0 0 0,1-1 0 0 0,0 0 0 0 0,0-1 0 0 0,-1 0 0 0 0,1 0 0 0 0,0 0 0 0 0,-6-2 0 0 0,-3-3 0 0 0,10 4 0 0 0,-1 0 0 0 0,1 0 0 0 0,-1 0 0 0 0,1-1 0 0 0,0 0 0 0 0,0 0 0 0 0,0-1 0 0 0,-7-6 0 0 0,9 7 0 0 0,1 1 0 0 0,0-1 0 0 0,0 0 0 0 0,0 0 0 0 0,0 0 0 0 0,0 0 0 0 0,0 0 0 0 0,1 0 0 0 0,0 0 0 0 0,-1-1 0 0 0,1 1 0 0 0,0-4 0 0 0,0-2 0 0 0,0-1 0 0 0,0 1 0 0 0,2-11 0 0 0,-1-2 0 0 0,0 14 12 0 0,-1 0 0 0 0,-1 0 0 0 0,1 0 0 0 0,-6-13 0 0 0,-2-17-8 0 0,4-48 64 0 0,5 69-60 0 0,0 0-1 0 0,-1 1 1 0 0,0-1-1 0 0,-2 1 1 0 0,0 0-1 0 0,-1-1 1 0 0,-7-19-1 0 0,6 27-7 0 0,0-1 0 0 0,-10-13 0 0 0,9 16 0 0 0,1-1 0 0 0,0 0 0 0 0,1 0 0 0 0,-5-9 0 0 0,-11-23-1 0 0,17 35 7 0 0,0 0 0 0 0,0 0 0 0 0,0 0 0 0 0,0-1 0 0 0,1 1 0 0 0,0-1-1 0 0,0 1 1 0 0,1-1 0 0 0,-1 0 0 0 0,0-9 0 0 0,2 1-6 0 0,0 0 0 0 0,1 0 0 0 0,0 1 0 0 0,1-1 0 0 0,1 0 0 0 0,0 1 0 0 0,1-1 0 0 0,8-20 0 0 0,-7 21 0 0 0,0-1 0 0 0,4-25 0 0 0,-7 29 0 0 0,1 0 0 0 0,-1-1 0 0 0,2 1 0 0 0,-1 0 0 0 0,1 0 0 0 0,9-15 0 0 0,16-23-7 0 0,-20 32 19 0 0,0 1 0 0 0,0 1-1 0 0,2-1 1 0 0,0 2 0 0 0,15-16 0 0 0,66-55-12 0 0,-90 82 3 0 0,1-1 0 0 0,-1 1-1 0 0,0-1 1 0 0,0 1 0 0 0,-1-1 0 0 0,1 0 0 0 0,0 0-1 0 0,-1 1 1 0 0,0-1 0 0 0,1 0 0 0 0,-1-1 0 0 0,-1 1-1 0 0,1 0 1 0 0,0 0 0 0 0,-1 0 0 0 0,1 0-1 0 0,-1-1 1 0 0,0 1 0 0 0,0 0 0 0 0,0 0 0 0 0,-1-1-1 0 0,0-2 1 0 0,-1-1 4 0 0,1 0 0 0 0,-1 0 0 0 0,-1 0 1 0 0,0 0-1 0 0,1 1 0 0 0,-2-1 0 0 0,1 1 0 0 0,-9-11 0 0 0,6 10-4 0 0,1 1 0 0 0,-2 1 0 0 0,1-1 1 0 0,0 1-1 0 0,-1 0 0 0 0,0 0 0 0 0,-9-4 0 0 0,-58-25 32 0 0,50 25-31 0 0,-12-8 1 0 0,14 7 5 0 0,1 1 0 0 0,-2 0 0 0 0,1 2 0 0 0,-1 0-1 0 0,-38-5 1 0 0,43 10-10 0 0,-104-10 0 0 0,-133 3 0 0 0,94 6 0 0 0,36-1 0 0 0,-71 11 0 0 0,79-1 0 0 0,58-7 1 0 0,-1-2-1 0 0,-75-15 0 0 0,72 9 10 0 0,-88-20 46 0 0,37 6-59 0 0,67 15 3 0 0,1-3 0 0 0,0-1 0 0 0,-68-27 0 0 0,-123-56 53 0 0,225 90-52 0 0,0 1 0 0 0,0 0 0 0 0,-1 1-1 0 0,1 0 1 0 0,-1 1 0 0 0,0 1-1 0 0,0 0 1 0 0,0 0 0 0 0,0 2 0 0 0,0-1-1 0 0,0 2 1 0 0,1-1 0 0 0,-1 2-1 0 0,-13 4 1 0 0,4 0-155 0 0,0 2 0 0 0,0 0 0 0 0,1 2 0 0 0,1 0 0 0 0,-31 22 0 0 0,-87 82-1563 0 0,86-69 1185 0 0,-81 76-7031 0 0,64-52 795 0 0</inkml:trace>
</inkml:ink>
</file>

<file path=ppt/ink/ink1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7-05T23:07:46.474"/>
    </inkml:context>
    <inkml:brush xml:id="br0">
      <inkml:brushProperty name="width" value="0.1" units="cm"/>
      <inkml:brushProperty name="height" value="0.1" units="cm"/>
      <inkml:brushProperty name="color" value="#66CC00"/>
    </inkml:brush>
  </inkml:definitions>
  <inkml:trace contextRef="#ctx0" brushRef="#br0">5836 14 4895 0 0,'-18'-5'281'0'0,"11"3"102"0"0,1 0 0 0 0,-1 1 0 0 0,0-1 0 0 0,-13 1 0 0 0,6 1-121 0 0,0 1-1 0 0,0 0 1 0 0,1 1-1 0 0,-1 1 1 0 0,1 0-1 0 0,-1 0 1 0 0,-16 9-1 0 0,-18 8 353 0 0,-28 10 360 0 0,66-28-820 0 0,-1 1 0 0 0,1-1-1 0 0,0 0 1 0 0,-1-1 0 0 0,0-1 0 0 0,-10 0-1 0 0,-82-3 873 0 0,-1 5 0 0 0,1 5-1 0 0,-188 35 1 0 0,130-21-655 0 0,144-19-333 0 0,-69 3 162 0 0,41-3-99 0 0,-64 11 1 0 0,-7 12 8 0 0,-127 22-28 0 0,91-38 154 0 0,26-4 37 0 0,-89 31 1106 0 0,-6 0-2398 0 0,0-27 1239 0 0,-16 2 19 0 0,155-2-170 0 0,-174 16-48 0 0,184-22 50 0 0,-114-8 0 0 0,-146-2 368 0 0,59 5-169 0 0,-136-4-11 0 0,-44 19-23 0 0,447-13-232 0 0,-92 4 6 0 0,-1 4-1 0 0,1 4 1 0 0,-127 33 0 0 0,92-10-796 0 0,44-7-4110 0 0,14 0-1152 0 0</inkml:trace>
</inkml:ink>
</file>

<file path=ppt/ink/ink1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7-05T23:07:48.330"/>
    </inkml:context>
    <inkml:brush xml:id="br0">
      <inkml:brushProperty name="width" value="0.1" units="cm"/>
      <inkml:brushProperty name="height" value="0.1" units="cm"/>
      <inkml:brushProperty name="color" value="#66CC00"/>
    </inkml:brush>
  </inkml:definitions>
  <inkml:trace contextRef="#ctx0" brushRef="#br0">2032 131 2303 0 0,'0'-2'243'0'0,"0"-1"-1"0"0,0 1 0 0 0,0 0 1 0 0,-1 0-1 0 0,1 0 1 0 0,0 0-1 0 0,-1 0 0 0 0,0 0 1 0 0,1 0-1 0 0,-1 0 0 0 0,0 0 1 0 0,0 0-1 0 0,0 0 0 0 0,0 1 1 0 0,-2-3-1 0 0,1 2-59 0 0,0 0 0 0 0,-1 0 0 0 0,1 0 0 0 0,-1 0 1 0 0,0 1-1 0 0,1-1 0 0 0,-1 1 0 0 0,0-1 0 0 0,0 1 0 0 0,-3-1 0 0 0,-48-16 414 0 0,-1 2 0 0 0,-1 3 0 0 0,0 2-1 0 0,-1 2 1 0 0,1 3 0 0 0,-87 2 0 0 0,-32 15 282 0 0,-95 2 68 0 0,-154 3 298 0 0,162-2-898 0 0,223-12-569 0 0,0 2-1 0 0,0 1 0 0 0,0 2 1 0 0,1 2-1 0 0,0 2 0 0 0,-53 22 1 0 0,34-8-708 0 0</inkml:trace>
</inkml:ink>
</file>

<file path=ppt/ink/ink1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7-05T23:07:52.312"/>
    </inkml:context>
    <inkml:brush xml:id="br0">
      <inkml:brushProperty name="width" value="0.1" units="cm"/>
      <inkml:brushProperty name="height" value="0.1" units="cm"/>
      <inkml:brushProperty name="color" value="#66CC00"/>
    </inkml:brush>
  </inkml:definitions>
  <inkml:trace contextRef="#ctx0" brushRef="#br0">5420 73 1375 0 0,'7'-7'148'0'0,"-5"4"-84"0"0,0 1 0 0 0,0 0 0 0 0,1-1 0 0 0,-1 1 0 0 0,1 0 0 0 0,-1 1 0 0 0,1-1-1 0 0,-1 0 1 0 0,5-1 0 0 0,3 0 2019 0 0,5-2-1535 0 0,-15 0-659 0 0,-8-4 479 0 0,5 6-84 0 0,-1 0-1 0 0,0 1 1 0 0,0 0 0 0 0,0 0 0 0 0,0 0-1 0 0,0 0 1 0 0,-1 1 0 0 0,1 0-1 0 0,0 0 1 0 0,-1 0 0 0 0,1 0-1 0 0,-1 1 1 0 0,1-1 0 0 0,-1 1-1 0 0,1 0 1 0 0,-1 1 0 0 0,-5 0-1 0 0,-8 2 235 0 0,0 2-1 0 0,-34 12 0 0 0,29-9-374 0 0,-109 33 1507 0 0,-200 36-1 0 0,278-71-1409 0 0,0-2-1 0 0,-1-3 1 0 0,-55-5 0 0 0,41 0 253 0 0,-82 7 0 0 0,1 15-62 0 0,-65 4-139 0 0,105-14-250 0 0,-34 1-7 0 0,13-1 320 0 0,-30 1 210 0 0,90-9-295 0 0,-197-6 340 0 0,148 1-538 0 0,-146 12 0 0 0,-135 14 64 0 0,132 14-19 0 0,166-19 57 0 0,-166 7-1 0 0,73-34 189 0 0,-27 1 36 0 0,111 11-180 0 0,-205-26 0 0 0,221 12-121 0 0,-133-2 0 0 0,165 17-370 0 0,-1 2 0 0 0,1 3 1 0 0,-107 26-1 0 0,117-17-951 0 0,2 6-51 0 0</inkml:trace>
</inkml:ink>
</file>

<file path=ppt/ink/ink1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7-05T23:07:58.310"/>
    </inkml:context>
    <inkml:brush xml:id="br0">
      <inkml:brushProperty name="width" value="0.1" units="cm"/>
      <inkml:brushProperty name="height" value="0.1" units="cm"/>
      <inkml:brushProperty name="color" value="#66CC00"/>
    </inkml:brush>
  </inkml:definitions>
  <inkml:trace contextRef="#ctx0" brushRef="#br0">8564 0 3167 0 0,'-2'1'218'0'0,"0"-1"0"0"0,0 1 0 0 0,0-1 0 0 0,0 1-1 0 0,0-1 1 0 0,0 0 0 0 0,0 0 0 0 0,0 0-1 0 0,0 0 1 0 0,-4-1 0 0 0,-9 1 1128 0 0,4 3-984 0 0,0-1 0 0 0,0 2 0 0 0,1 0 0 0 0,-1 0 0 0 0,-12 7 0 0 0,-4 2-52 0 0,17-9-102 0 0,0 0 0 0 0,0 0 0 0 0,0-1 0 0 0,-16 3 0 0 0,10-3 238 0 0,0 0 0 0 0,-20 9 0 0 0,22-7-86 0 0,-1-1-1 0 0,-26 5 0 0 0,-12-2 221 0 0,-112 9 726 0 0,88-14-629 0 0,0 4 0 0 0,-109 23 1 0 0,119-16-361 0 0,-124 9 0 0 0,40-23 195 0 0,98-1-161 0 0,-97 9 0 0 0,-143 20-199 0 0,215-26 50 0 0,1-4 1 0 0,-1-3 0 0 0,-91-19-1 0 0,91 11 30 0 0,-256-33 904 0 0,281 41-976 0 0,-87-22-1 0 0,93 16-51 0 0,0 3 0 0 0,-73-5 0 0 0,-60 14 48 0 0,-103-7-120 0 0,158-3 166 0 0,-223 12 1 0 0,216 6-112 0 0,-139-10-1 0 0,220 0-66 0 0,0 3-1 0 0,0 1 0 0 0,1 3 0 0 0,-1 2 0 0 0,-81 23 0 0 0,83-19 1 0 0,-2-1-1 0 0,1-3 1 0 0,-1-2-1 0 0,-101-4 0 0 0,67-2 137 0 0,-137 15 0 0 0,176-8-147 0 0,-171 15 38 0 0,189-21 41 0 0,-53-8 0 0 0,23 1 2 0 0,-17-5-7 0 0,13 1-38 0 0,23 6-9 0 0,-4 0-2 0 0,-44-1 1 0 0,-33 10 35 0 0,75 0-41 0 0,0-3 0 0 0,0-1 0 0 0,-71-11-1 0 0,53-1 123 0 0,0 3-1 0 0,-87-1 0 0 0,66 9-96 0 0,-150 7-56 0 0,220-5 12 0 0,-110 16 47 0 0,-102 12-7 0 0,99-16-55 0 0,-95 16 609 0 0,198-27-553 0 0,-1 0 0 0 0,1-2 0 0 0,-29-3 0 0 0,-70-14 111 0 0,79 9-111 0 0,-1 2 1 0 0,-63 0-1 0 0,94 7-116 0 0,-1 1-1 0 0,1 0 1 0 0,0 1-1 0 0,-1 0 1 0 0,1 1-1 0 0,1 1 1 0 0,-20 9-1 0 0,-3 5-2524 0 0,-46 31 0 0 0,47-26-4806 0 0</inkml:trace>
</inkml:ink>
</file>

<file path=ppt/ink/ink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7-05T22:39:01.520"/>
    </inkml:context>
    <inkml:brush xml:id="br0">
      <inkml:brushProperty name="width" value="0.1" units="cm"/>
      <inkml:brushProperty name="height" value="0.1" units="cm"/>
      <inkml:brushProperty name="color" value="#E71224"/>
    </inkml:brush>
  </inkml:definitions>
  <inkml:trace contextRef="#ctx0" brushRef="#br0">16 38 1839 0 0,'-16'-1'7108'0'0,"34"-14"-4986"0"0,-13 12-1928 0 0,-1 0 1 0 0,1 1 0 0 0,0-1-1 0 0,0 1 1 0 0,0 0 0 0 0,0 1-1 0 0,0-1 1 0 0,0 1 0 0 0,0 0-1 0 0,0 0 1 0 0,9 0 0 0 0,7 1 144 0 0,34 5 1 0 0,-21-2 42 0 0,28-2 257 0 0,-38-2 46 0 0,34 5 1 0 0,-49-3-607 0 0,0 1 0 0 0,-1 0 0 0 0,1 0 0 0 0,-1 1 0 0 0,0 0 0 0 0,1 1 0 0 0,11 7 1 0 0,-11-5-63 0 0,-1 0 0 0 0,0 1 0 0 0,0 0 1 0 0,12 15-1 0 0,-13-14 19 0 0,1 1-1 0 0,0-1 1 0 0,13 9 0 0 0,-15-13 35 0 0,1 0 0 0 0,0 0-1 0 0,0-1 1 0 0,0 0 0 0 0,0 0 0 0 0,0-1 0 0 0,1 0-1 0 0,-1 0 1 0 0,1-1 0 0 0,11 1 0 0 0,6-1 356 0 0,48-6-1 0 0,-54 3-283 0 0,1 0 1 0 0,0 2-1 0 0,37 3 0 0 0,77 15-63 0 0,-81-14-37 0 0,0-3-1 0 0,87-10 1 0 0,-80 4 157 0 0,104 3 0 0 0,-137 4-180 0 0,4 0 24 0 0,0 1 0 0 0,33 8 0 0 0,79 19-44 0 0,-122-25 63 0 0,29 3 0 0 0,-8-2 107 0 0,-12-3-45 0 0,-22-3-92 0 0,0 0 1 0 0,-1 1-1 0 0,1 0 1 0 0,9 4 0 0 0,-15-5-32 0 0,1 1 1 0 0,-1 0 0 0 0,0 0 0 0 0,0 0 0 0 0,0 1 0 0 0,0-1 0 0 0,0 1-1 0 0,0-1 1 0 0,0 1 0 0 0,-1-1 0 0 0,1 1 0 0 0,0 0 0 0 0,-1 0 0 0 0,1 0-1 0 0,-1 0 1 0 0,0 0 0 0 0,0 0 0 0 0,1 3 0 0 0,1 2-208 0 0,-1 1 0 0 0,0 0 0 0 0,-1 0 0 0 0,0 0 0 0 0,0 0 0 0 0,0 0 0 0 0,-2 14 0 0 0,-1 13-750 0 0</inkml:trace>
</inkml:ink>
</file>

<file path=ppt/ink/ink1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7-05T23:08:03.807"/>
    </inkml:context>
    <inkml:brush xml:id="br0">
      <inkml:brushProperty name="width" value="0.1" units="cm"/>
      <inkml:brushProperty name="height" value="0.1" units="cm"/>
      <inkml:brushProperty name="color" value="#66CC00"/>
    </inkml:brush>
  </inkml:definitions>
  <inkml:trace contextRef="#ctx0" brushRef="#br0">4000 1 3223 0 0,'-27'24'3230'0'0,"24"-22"-3041"0"0,0-1 0 0 0,-1 1-1 0 0,1-1 1 0 0,0 0 0 0 0,-1 0 0 0 0,1 0 0 0 0,-1-1 0 0 0,0 1 0 0 0,1-1 0 0 0,-1 0 0 0 0,1 0 0 0 0,-6-1 0 0 0,-8-1 1434 0 0,-24-6 1 0 0,3 0-117 0 0,15 6-1072 0 0,-1 2-1 0 0,1 0 1 0 0,0 2-1 0 0,0 1 1 0 0,-28 6-1 0 0,28-4-155 0 0,0-1 0 0 0,-1-1 0 0 0,1-1-1 0 0,-1-1 1 0 0,-24-3 0 0 0,23 1 121 0 0,1 1 0 0 0,-1 1 0 0 0,0 1-1 0 0,0 1 1 0 0,-40 10 0 0 0,7-1-239 0 0,-32-3 173 0 0,34-5-68 0 0,-77 0 618 0 0,32-3-368 0 0,34 2 537 0 0,-79-7-1 0 0,118 3-1309 0 0,1 2 0 0 0,-1 1-1 0 0,-49 10 1 0 0,70-11 357 0 0,-67 16-99 0 0,56-11 8 0 0,-1-1 0 0 0,0-1 0 0 0,0-1 0 0 0,0-1 0 0 0,0-1 0 0 0,-23 0 0 0 0,9-5 55 0 0,4 1 18 0 0,0 0-1 0 0,0 2 0 0 0,0 1 1 0 0,0 1-1 0 0,-33 7 0 0 0,-47 11-81 0 0,71-14 74 0 0,0-1 0 0 0,-69-1-1 0 0,54-3 28 0 0,38 1-89 0 0,0 0 0 0 0,0-2 1 0 0,-26-3-1 0 0,-183-41 289 0 0,71 18-53 0 0,9 13-98 0 0,-135-17 176 0 0,218 21-289 0 0,-94-1-1 0 0,123 11-57 0 0,-1 1 0 0 0,0 2-1 0 0,1 2 1 0 0,-52 14 0 0 0,22 1-683 0 0,-77 38 0 0 0,64-25-738 0 0,-6 1-23 0 0</inkml:trace>
</inkml:ink>
</file>

<file path=ppt/ink/ink1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7-05T23:08:08.709"/>
    </inkml:context>
    <inkml:brush xml:id="br0">
      <inkml:brushProperty name="width" value="0.1" units="cm"/>
      <inkml:brushProperty name="height" value="0.1" units="cm"/>
      <inkml:brushProperty name="color" value="#66CC00"/>
    </inkml:brush>
  </inkml:definitions>
  <inkml:trace contextRef="#ctx0" brushRef="#br0">1149 22 3023 0 0,'7'6'235'0'0,"0"-1"-120"0"0,-7-5-86 0 0,0 0 1 0 0,0 0 0 0 0,0 1 0 0 0,0-1-1 0 0,0 0 1 0 0,1 0 0 0 0,-1 0-1 0 0,0 0 1 0 0,0 0 0 0 0,0 0 0 0 0,0 0-1 0 0,0 0 1 0 0,0 0 0 0 0,0 0-1 0 0,0 0 1 0 0,0 0 0 0 0,1 0 0 0 0,-1 0-1 0 0,0 0 1 0 0,0 0 0 0 0,0 0-1 0 0,0 0 1 0 0,0 0 0 0 0,0 0-1 0 0,0 0 1 0 0,0 0 0 0 0,1 0 0 0 0,-1 0-1 0 0,0 0 1 0 0,0 0 0 0 0,0 0-1 0 0,0 0 1 0 0,0 0 0 0 0,0 0 0 0 0,0 0-1 0 0,0 0 1 0 0,1 0 0 0 0,-1 0-1 0 0,0 0 1 0 0,0 0 0 0 0,0 0-1 0 0,0 0 1 0 0,0 0 0 0 0,0-1 0 0 0,0 1-1 0 0,2-7 1222 0 0,-2-9 1086 0 0,0 16-2277 0 0,0-1-1 0 0,0 1 1 0 0,-1-1-1 0 0,1 1 1 0 0,0-1 0 0 0,0 1-1 0 0,-1-1 1 0 0,1 1-1 0 0,0-1 1 0 0,-1 1-1 0 0,1 0 1 0 0,0-1-1 0 0,-1 1 1 0 0,1 0-1 0 0,0-1 1 0 0,-1 1-1 0 0,1 0 1 0 0,-1-1-1 0 0,1 1 1 0 0,-1 0 0 0 0,1 0-1 0 0,-1-1 1 0 0,1 1-1 0 0,-1 0 1 0 0,1 0-1 0 0,-1 0 1 0 0,1 0-1 0 0,-1 0 1 0 0,0 0-1 0 0,-15 5 791 0 0,2 1-488 0 0,-120 39 3272 0 0,74-30-1985 0 0,-72 10 0 0 0,103-21-1208 0 0,0-2 0 0 0,0-1 1 0 0,1-1-1 0 0,-53-8 0 0 0,25-1 255 0 0,-110-4-1 0 0,139 13-821 0 0,0 2-1 0 0,1 0 0 0 0,-1 2 0 0 0,1 1 1 0 0,0 1-1 0 0,-35 13 0 0 0,-46 26-3154 0 0,51-21-3262 0 0</inkml:trace>
</inkml:ink>
</file>

<file path=ppt/ink/ink1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7-05T23:08:09.439"/>
    </inkml:context>
    <inkml:brush xml:id="br0">
      <inkml:brushProperty name="width" value="0.1" units="cm"/>
      <inkml:brushProperty name="height" value="0.1" units="cm"/>
      <inkml:brushProperty name="color" value="#66CC00"/>
    </inkml:brush>
  </inkml:definitions>
  <inkml:trace contextRef="#ctx0" brushRef="#br0">1881 49 5927 0 0,'-2'-1'49'0'0,"-1"0"-1"0"0,1 0 1 0 0,-1 1-1 0 0,0-1 0 0 0,1 1 1 0 0,-1 0-1 0 0,0 0 1 0 0,1 0-1 0 0,-1 0 0 0 0,1 0 1 0 0,-1 0-1 0 0,-4 2 1 0 0,-12 0 23 0 0,-23 0 1614 0 0,-82 15 1 0 0,-3 1-123 0 0,2-14 1069 0 0,-167-14 1 0 0,210 2-1429 0 0,-113-28 0 0 0,140 24-976 0 0,0 3 0 0 0,0 1 1 0 0,0 4-1 0 0,-1 1 0 0 0,-99 9 0 0 0,-66 32-1189 0 0,123-19-4027 0 0,11-4-1317 0 0</inkml:trace>
</inkml:ink>
</file>

<file path=ppt/ink/ink1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7-05T23:08:12.424"/>
    </inkml:context>
    <inkml:brush xml:id="br0">
      <inkml:brushProperty name="width" value="0.1" units="cm"/>
      <inkml:brushProperty name="height" value="0.1" units="cm"/>
      <inkml:brushProperty name="color" value="#66CC00"/>
    </inkml:brush>
  </inkml:definitions>
  <inkml:trace contextRef="#ctx0" brushRef="#br0">7765 252 4287 0 0,'-10'-9'472'0'0,"1"1"0"0"0,-1 1 0 0 0,-17-12 0 0 0,4 7 301 0 0,-1 1 0 0 0,-1 1 0 0 0,0 1 0 0 0,0 1 0 0 0,-32-6 0 0 0,-133-11 2685 0 0,164 23-3142 0 0,-189-18 1958 0 0,148 10-1365 0 0,-78-21 0 0 0,94 19-419 0 0,-1 2 0 0 0,-70-4 1 0 0,-107 7 568 0 0,80 4-842 0 0,99 1-164 0 0,10 2-53 0 0,-45-7 0 0 0,71 6 0 0 0,0 0 0 0 0,0 2 0 0 0,-27 3 0 0 0,22-1 0 0 0,5-3 13 0 0,0 0-1 0 0,0 0 0 0 0,-19-4 1 0 0,18 2-8 0 0,0 1-1 0 0,-26 0 1 0 0,-61 16-5 0 0,72-9 0 0 0,-1-2 0 0 0,1 0 0 0 0,-35-2 0 0 0,-129 0 54 0 0,124-4 63 0 0,-99 9 0 0 0,-47 9 82 0 0,102-9-110 0 0,44-3-32 0 0,-55 5-39 0 0,66-2 36 0 0,-73 12-55 0 0,83-9 37 0 0,-1-1 1 0 0,0-3-1 0 0,-1-2 0 0 0,-57-3 0 0 0,42-3 93 0 0,-87-5 17 0 0,84 4-127 0 0,1 2-1 0 0,-1 4 1 0 0,-74 13 0 0 0,59-4 28 0 0,38-4-6 0 0,1-2 0 0 0,-72-1 0 0 0,60-8 35 0 0,-63-10 0 0 0,53 5 108 0 0,-130 1-1 0 0,178 7-184 0 0,-13 2 19 0 0,0 1-1 0 0,-43 10 1 0 0,4 0-18 0 0,-58 0 68 0 0,27-4-72 0 0,-114 14 68 0 0,103-22-58 0 0,79-2 13 0 0,0 1 1 0 0,-47 7-1 0 0,80-7-17 0 0,-31 6 9 0 0,1-1-1 0 0,-1-1 0 0 0,0-2 1 0 0,0-2-1 0 0,-36-3 0 0 0,40 0 11 0 0,-1 1 1 0 0,-46 3-1 0 0,-134 22 43 0 0,97-2-11 0 0,72-13-42 0 0,12-4 37 0 0,0-2 0 0 0,0-1 0 0 0,0-1 0 0 0,0-1 0 0 0,-29-5-1 0 0,-58-3 82 0 0,-57-2 10 0 0,110 8-94 0 0,46 1-30 0 0,0 0-1 0 0,-1 2 0 0 0,1 0 1 0 0,-22 4-1 0 0,11 0-14 0 0,-41 10 0 0 0,0 3 0 0 0,63-16 9 0 0,0-1-1 0 0,0 1 1 0 0,0-1 0 0 0,-1 0 0 0 0,1 0-1 0 0,0-1 1 0 0,0 1 0 0 0,0-1-1 0 0,-6-2 1 0 0,-47-16 94 0 0,52 16-101 0 0,-25-7 21 0 0,17 6 80 0 0,-23-11 0 0 0,31 12-78 0 0,0 0-1 0 0,-1 1 0 0 0,1-1 0 0 0,-1 1 0 0 0,1 0 0 0 0,-11-1 0 0 0,13 3-57 0 0,0 0 0 0 0,1 0 0 0 0,-1 0 0 0 0,0 0 0 0 0,0 1 0 0 0,1 0 0 0 0,-1 0 0 0 0,1 0 0 0 0,-1 0 0 0 0,1 0 0 0 0,-1 1 0 0 0,1-1 0 0 0,-6 5 0 0 0,-1 0-630 0 0,1 1 1 0 0,-15 15-1 0 0,8-4-1069 0 0</inkml:trace>
</inkml:ink>
</file>

<file path=ppt/ink/ink1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7-05T23:08:16.320"/>
    </inkml:context>
    <inkml:brush xml:id="br0">
      <inkml:brushProperty name="width" value="0.1" units="cm"/>
      <inkml:brushProperty name="height" value="0.1" units="cm"/>
      <inkml:brushProperty name="color" value="#66CC00"/>
    </inkml:brush>
  </inkml:definitions>
  <inkml:trace contextRef="#ctx0" brushRef="#br0">4660 180 4951 0 0,'-2'1'35'0'0,"1"0"0"0"0,-1 0 0 0 0,1 0 0 0 0,-1 1-1 0 0,1-1 1 0 0,0 0 0 0 0,0 1 0 0 0,0-1-1 0 0,0 0 1 0 0,0 1 0 0 0,0 0 0 0 0,0-1 0 0 0,-1 3-1 0 0,-7 9 127 0 0,7-11-90 0 0,1 0 0 0 0,-1 0 0 0 0,-1-1 0 0 0,1 1 0 0 0,0-1 0 0 0,0 1 0 0 0,-1-1 0 0 0,1 0 0 0 0,0 0 0 0 0,-1 0 0 0 0,1 0 0 0 0,-1 0 0 0 0,0-1 0 0 0,1 1 0 0 0,-1-1 0 0 0,0 1 0 0 0,1-1 0 0 0,-5 0 0 0 0,-1-1 357 0 0,0-1 1 0 0,1 0-1 0 0,-1 0 1 0 0,-13-6-1 0 0,0 1 5 0 0,13 5-215 0 0,0 1-1 0 0,-1 0 1 0 0,1 0-1 0 0,-1 1 1 0 0,1 0-1 0 0,-1 0 1 0 0,1 1-1 0 0,-1 0 1 0 0,1 1-1 0 0,-12 3 1 0 0,10-2-173 0 0,-1-1 0 0 0,0 0 0 0 0,0-1 0 0 0,0 0 0 0 0,-17-1 0 0 0,-115-29 2089 0 0,103 18-1416 0 0,-1 3 0 0 0,-51-5 0 0 0,-12 9-314 0 0,-104-11 905 0 0,178 13-994 0 0,-44 0 0 0 0,11 1-221 0 0,-113-3 140 0 0,-23 19 579 0 0,125-7-772 0 0,-178 26 213 0 0,142-28-30 0 0,42-4-54 0 0,21 0-82 0 0,-40 3 94 0 0,-109 27-88 0 0,183-30-76 0 0,-173 12 310 0 0,133-11-212 0 0,-90 16 1 0 0,90-10-86 0 0,-91 3 1 0 0,74-11 6 0 0,-70-2 145 0 0,84-2-84 0 0,9 0 55 0 0,-69-11-1 0 0,-130-58 528 0 0,175 48-491 0 0,-108-42 313 0 0,108 37-353 0 0,-1 3 1 0 0,-97-20 0 0 0,139 40-207 0 0,-1 2 1 0 0,0 1 0 0 0,0 1-1 0 0,0 2 1 0 0,0 1 0 0 0,-1 2-1 0 0,2 0 1 0 0,-1 3 0 0 0,-47 13-1 0 0,11 4-1172 0 0,-2 1-385 0 0</inkml:trace>
</inkml:ink>
</file>

<file path=ppt/ink/ink1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7-05T23:08:18.108"/>
    </inkml:context>
    <inkml:brush xml:id="br0">
      <inkml:brushProperty name="width" value="0.1" units="cm"/>
      <inkml:brushProperty name="height" value="0.1" units="cm"/>
      <inkml:brushProperty name="color" value="#66CC00"/>
    </inkml:brush>
  </inkml:definitions>
  <inkml:trace contextRef="#ctx0" brushRef="#br0">5190 116 1839 0 0,'-37'-33'5116'0'0,"32"29"-4763"0"0,0 0 0 0 0,-1 1 0 0 0,1-1 0 0 0,-1 1 0 0 0,0 1 0 0 0,0-1 1 0 0,0 1-1 0 0,0 0 0 0 0,-11-2 0 0 0,9 3-74 0 0,-13-2 514 0 0,0 1 1 0 0,-30 0 0 0 0,-146 20 1018 0 0,123-8-1274 0 0,-144-1 0 0 0,187-11-513 0 0,-52-2 1422 0 0,-83 6 1 0 0,-138 27-2633 0 0,4-24 1428 0 0,201-7 155 0 0,-167 17-1 0 0,211-7-263 0 0,-1-3 0 0 0,-76-2 0 0 0,-452 1 1088 0 0,343-3-893 0 0,112-4-188 0 0,-263 8 389 0 0,334-7-394 0 0,-1-2-1 0 0,-107-24 1 0 0,74 12 65 0 0,-21-4 2 0 0,-147-21 117 0 0,156 29-200 0 0,-116-10 46 0 0,180 20-164 0 0,-1 3 0 0 0,1 1-1 0 0,-62 11 1 0 0,48 1-698 0 0,0 2 0 0 0,2 3 0 0 0,-88 43 0 0 0,79-32-752 0 0</inkml:trace>
</inkml:ink>
</file>

<file path=ppt/ink/ink1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7-05T23:08:20.007"/>
    </inkml:context>
    <inkml:brush xml:id="br0">
      <inkml:brushProperty name="width" value="0.1" units="cm"/>
      <inkml:brushProperty name="height" value="0.1" units="cm"/>
      <inkml:brushProperty name="color" value="#66CC00"/>
    </inkml:brush>
  </inkml:definitions>
  <inkml:trace contextRef="#ctx0" brushRef="#br0">3163 20 1839 0 0,'-19'7'2931'0'0,"4"-7"-1954"0"0,1-1 0 0 0,-1-1 0 0 0,0 0 0 0 0,-28-8 0 0 0,28 7-358 0 0,0 0-1 0 0,0 0 0 0 0,0 2 0 0 0,0 0 1 0 0,-24 1-1 0 0,-76 14 300 0 0,-4 0-320 0 0,115-14-565 0 0,-92 4 1963 0 0,-127 20 0 0 0,84-6-2232 0 0,-189 2 0 0 0,165-14 620 0 0,-157-4 713 0 0,114-4-586 0 0,-396-9 432 0 0,510 10-1413 0 0,0 3 0 0 0,0 5 1 0 0,-154 30-1 0 0,156-15-645 0 0</inkml:trace>
</inkml:ink>
</file>

<file path=ppt/ink/ink1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7-05T23:08:35.714"/>
    </inkml:context>
    <inkml:brush xml:id="br0">
      <inkml:brushProperty name="width" value="0.1" units="cm"/>
      <inkml:brushProperty name="height" value="0.1" units="cm"/>
      <inkml:brushProperty name="color" value="#66CC00"/>
    </inkml:brush>
  </inkml:definitions>
  <inkml:trace contextRef="#ctx0" brushRef="#br0">2749 89 3279 0 0,'-2'-1'17'0'0,"0"-1"-1"0"0,1 1 1 0 0,-1-1-1 0 0,0 1 1 0 0,-1 0-1 0 0,1 0 0 0 0,0 0 1 0 0,0 0-1 0 0,0 0 1 0 0,-1 0-1 0 0,1 1 0 0 0,0-1 1 0 0,-1 1-1 0 0,1 0 1 0 0,-4-1-1 0 0,-3 1 93 0 0,-1 1-1 0 0,-15 2 1 0 0,1 1-34 0 0,-37 2 159 0 0,-74 3 748 0 0,65-9 141 0 0,1 3 0 0 0,-1 4 0 0 0,-73 16 0 0 0,64-8-627 0 0,-1-3 0 0 0,1-4 0 0 0,-124-2 0 0 0,84-12 890 0 0,-202-35 0 0 0,139 1-571 0 0,53 10-472 0 0,-179-18-120 0 0,246 44-182 0 0,0 2 0 0 0,1 4-1 0 0,-67 9 1 0 0,99-6-776 0 0,0 2 0 0 0,0 1 0 0 0,1 1 0 0 0,0 1 0 0 0,-43 23 0 0 0,3 5-4231 0 0</inkml:trace>
</inkml:ink>
</file>

<file path=ppt/ink/ink1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7-05T23:08:37.346"/>
    </inkml:context>
    <inkml:brush xml:id="br0">
      <inkml:brushProperty name="width" value="0.1" units="cm"/>
      <inkml:brushProperty name="height" value="0.1" units="cm"/>
      <inkml:brushProperty name="color" value="#66CC00"/>
    </inkml:brush>
  </inkml:definitions>
  <inkml:trace contextRef="#ctx0" brushRef="#br0">4877 112 2471 0 0,'31'-61'291'0'0,"-31"61"-32"0"0,1-1-182 0 0,-1-1 0 0 0,1 1 1 0 0,-1 0-1 0 0,1 0 0 0 0,-1-1 1 0 0,0 1-1 0 0,1 0 0 0 0,-1-1 1 0 0,0 1-1 0 0,0 0 0 0 0,0-1 1 0 0,0 1-1 0 0,0-2 0 0 0,-1 1-37 0 0,0 0 0 0 0,0 1-1 0 0,-1-1 1 0 0,1 0-1 0 0,0 1 1 0 0,-1 0-1 0 0,1-1 1 0 0,0 1-1 0 0,-1 0 1 0 0,0 0-1 0 0,1-1 1 0 0,-1 1-1 0 0,0 0 1 0 0,0 1-1 0 0,1-1 1 0 0,-1 0 0 0 0,0 1-1 0 0,0-1 1 0 0,0 1-1 0 0,0-1 1 0 0,-2 1-1 0 0,-45-6 1082 0 0,47 6-1104 0 0,-26-1 491 0 0,-1 2-1 0 0,0 1 0 0 0,1 1 0 0 0,-31 7 0 0 0,-108 38 69 0 0,135-40-386 0 0,0 0 0 0 0,-1-2-1 0 0,1-2 1 0 0,-1 0 0 0 0,0-3 0 0 0,-45-2-1 0 0,-240 6 1861 0 0,88 3-1604 0 0,141-3-324 0 0,1 3-1 0 0,-105 24 0 0 0,18-2-13 0 0,111-24 22 0 0,-108-3 1 0 0,95-4-53 0 0,42 2 52 0 0,-52 10-1 0 0,12-1-41 0 0,-2 0-63 0 0,-42 3 35 0 0,32-8-2 0 0,-38 0-63 0 0,88-5 21 0 0,-15 0 49 0 0,1 1 0 0 0,-53 9 0 0 0,-161 13 119 0 0,159-18-112 0 0,-312-3 152 0 0,2-39-40 0 0,342 29-196 0 0,0 4 0 0 0,0 2 0 0 0,0 4 0 0 0,-99 15 0 0 0,-11 18-4260 0 0,86-14-407 0 0</inkml:trace>
</inkml:ink>
</file>

<file path=ppt/ink/ink1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7-05T23:08:44.163"/>
    </inkml:context>
    <inkml:brush xml:id="br0">
      <inkml:brushProperty name="width" value="0.1" units="cm"/>
      <inkml:brushProperty name="height" value="0.1" units="cm"/>
      <inkml:brushProperty name="color" value="#66CC00"/>
    </inkml:brush>
  </inkml:definitions>
  <inkml:trace contextRef="#ctx0" brushRef="#br0">813 25 2615 0 0,'-30'-7'256'0'0,"18"4"-170"0"0,1 0 0 0 0,-1 1 0 0 0,-14-1 0 0 0,-128-4 54 0 0,-165 15 0 0 0,144 18-204 0 0,142-20-101 0 0,-7 2-982 0 0</inkml:trace>
</inkml:ink>
</file>

<file path=ppt/ink/ink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7-05T22:39:09.818"/>
    </inkml:context>
    <inkml:brush xml:id="br0">
      <inkml:brushProperty name="width" value="0.1" units="cm"/>
      <inkml:brushProperty name="height" value="0.1" units="cm"/>
      <inkml:brushProperty name="color" value="#E71224"/>
    </inkml:brush>
  </inkml:definitions>
  <inkml:trace contextRef="#ctx0" brushRef="#br0">31 58 3623 0 0,'-1'1'44'0'0,"-1"-1"-1"0"0,1 1 0 0 0,-1-1 0 0 0,1 0 1 0 0,-1 0-1 0 0,0 1 0 0 0,1-1 0 0 0,-1 0 0 0 0,-2-1 1 0 0,-2 1 194 0 0,-1 16 1851 0 0,10-15-2006 0 0,-1-1-1 0 0,0 1 0 0 0,0-1 0 0 0,1 0 0 0 0,-1 0 0 0 0,0 0 0 0 0,1 0 0 0 0,-1-1 0 0 0,0 1 1 0 0,0-1-1 0 0,1 1 0 0 0,-1-1 0 0 0,0 0 0 0 0,4-1 0 0 0,15-4 374 0 0,29 1 460 0 0,95 2 0 0 0,0 6 180 0 0,-23-1-289 0 0,-69-2-580 0 0,0-3-1 0 0,0-2 1 0 0,62-15-1 0 0,-46 8 146 0 0,70-4-1 0 0,-116 16-268 0 0,1 2 0 0 0,-1 0 0 0 0,1 2 0 0 0,36 10 0 0 0,40 6 142 0 0,-45-16-87 0 0,0-3 0 0 0,0-2 0 0 0,109-16 0 0 0,-111 11-37 0 0,1 2-1 0 0,0 3 1 0 0,0 2-1 0 0,72 10 1 0 0,-97-8-98 0 0,0-1 0 0 0,46-4 0 0 0,58-12 45 0 0,-99 9-64 0 0,11-1-4 0 0,99-9 0 0 0,-58 16 22 0 0,-1 3-1 0 0,90 16 0 0 0,-164-19-21 0 0,91 11 15 0 0,-27-5 10 0 0,74 19-1 0 0,-100-15 1 0 0,0-2 0 0 0,77 4 0 0 0,82 5 108 0 0,-9 0 107 0 0,157-26 144 0 0,-114 6-182 0 0,44-5-116 0 0,-184 1 241 0 0,102 6 0 0 0,101 23-933 0 0,13-14 2592 0 0,5 2-3732 0 0,-271-5 1858 0 0,13 1 564 0 0,84-1 0 0 0,271-11-1849 0 0,-285 7 1222 0 0,72-1 11 0 0,-58-8-50 0 0,108-3 12 0 0,224-6-22 0 0,-218 5 0 0 0,-170 9 0 0 0,-88 2 0 0 0,483-6 64 0 0,-121-4-4 0 0,-317 8-56 0 0,494-5 114 0 0,-243 5-64 0 0,-96-1-34 0 0,247-23 99 0 0,-361 19-110 0 0,143 5 32 0 0,-71 4-18 0 0,-46-5-10 0 0,165-6 38 0 0,-220 9-32 0 0,93 10 0 0 0,16 1 7 0 0,167 1-26 0 0,-257-8 0 0 0,95 10 0 0 0,93 2 0 0 0,-239-16 0 0 0,482 4 0 0 0,-124-12 0 0 0,-5 1 0 0 0,-281 8 6 0 0,369 14 52 0 0,-129 6-58 0 0,-90-21 0 0 0,-155-3 0 0 0,151 14 0 0 0,-232-9 22 0 0,0 1-1 0 0,0 0 1 0 0,24 9 0 0 0,-35-11-91 0 0,0 1 1 0 0,-1 1-1 0 0,1-1 1 0 0,-1 0-1 0 0,1 1 1 0 0,-1 0-1 0 0,0 0 1 0 0,0 0-1 0 0,0 1 1 0 0,-1-1-1 0 0,1 1 1 0 0,-1 0-1 0 0,0 0 1 0 0,0 0-1 0 0,4 7 1 0 0,1 13-1107 0 0</inkml:trace>
</inkml:ink>
</file>

<file path=ppt/ink/ink1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7-05T23:08:46.319"/>
    </inkml:context>
    <inkml:brush xml:id="br0">
      <inkml:brushProperty name="width" value="0.1" units="cm"/>
      <inkml:brushProperty name="height" value="0.1" units="cm"/>
      <inkml:brushProperty name="color" value="#66CC00"/>
    </inkml:brush>
  </inkml:definitions>
  <inkml:trace contextRef="#ctx0" brushRef="#br0">2605 65 455 0 0,'-16'-3'570'0'0,"0"1"-1"0"0,0 0 0 0 0,0 2 0 0 0,0 0 0 0 0,0 0 0 0 0,-27 6 0 0 0,34-5-698 0 0,-21 2 485 0 0,-1 0-1 0 0,-59-4 1 0 0,76-2 44 0 0,1 0 0 0 0,-1-1 0 0 0,0 0 0 0 0,-23-12 0 0 0,21 8 186 0 0,0 2 0 0 0,-28-8 0 0 0,14 9-187 0 0,-1 1-1 0 0,1 2 0 0 0,-50 2 1 0 0,-90 16 22 0 0,73-1-56 0 0,23-4 225 0 0,-149 5 0 0 0,-224-9 665 0 0,382-8-1043 0 0,0-2-1 0 0,-71-14 1 0 0,-82-5 238 0 0,188 20-439 0 0,1 2 0 0 0,-1 1 0 0 0,1 2 0 0 0,0 1 0 0 0,0 1-1 0 0,-51 15 1 0 0,52-8-444 0 0,1 1 0 0 0,1 1-1 0 0,0 1 1 0 0,-41 32 0 0 0,26-15-721 0 0</inkml:trace>
</inkml:ink>
</file>

<file path=ppt/ink/ink1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7-05T23:08:47.516"/>
    </inkml:context>
    <inkml:brush xml:id="br0">
      <inkml:brushProperty name="width" value="0.1" units="cm"/>
      <inkml:brushProperty name="height" value="0.1" units="cm"/>
      <inkml:brushProperty name="color" value="#66CC00"/>
    </inkml:brush>
  </inkml:definitions>
  <inkml:trace contextRef="#ctx0" brushRef="#br0">3543 56 1375 0 0,'0'-2'107'0'0,"-2"0"0"0"0,1 0-1 0 0,0 0 1 0 0,0 0-1 0 0,0 1 1 0 0,-1-1-1 0 0,1 0 1 0 0,-1 1-1 0 0,0-1 1 0 0,1 1 0 0 0,-1 0-1 0 0,0 0 1 0 0,0-1-1 0 0,0 1 1 0 0,-3-1-1 0 0,2 1 31 0 0,0 1-1 0 0,0 0 1 0 0,0 0 0 0 0,0 0-1 0 0,0 0 1 0 0,1 1-1 0 0,-1-1 1 0 0,0 1 0 0 0,0-1-1 0 0,0 1 1 0 0,-5 2-1 0 0,-7 3-35 0 0,-1-1 0 0 0,-1-1-1 0 0,-27 4 1 0 0,30-5 579 0 0,0 0-1 0 0,0 1 1 0 0,1 0-1 0 0,0 1 1 0 0,-23 12-1 0 0,32-15-567 0 0,-1-1 0 0 0,1-1 0 0 0,-1 1-1 0 0,0-1 1 0 0,1 1 0 0 0,-1-1-1 0 0,1-1 1 0 0,-1 1 0 0 0,1 0 0 0 0,-1-1-1 0 0,0 0 1 0 0,-4-2 0 0 0,-10-1 207 0 0,-110-5 403 0 0,14 2-440 0 0,89 5-179 0 0,-30 2 0 0 0,3 0-42 0 0,-183 6 67 0 0,184-1-87 0 0,-59 15 0 0 0,56-9-6 0 0,-455 44 88 0 0,292-38 170 0 0,96-7 55 0 0,-1-6-1 0 0,0-5 1 0 0,0-6-1 0 0,-201-36 1 0 0,257 26-98 0 0,-85-33-1 0 0,13 3 178 0 0,105 37-360 0 0,0 2 0 0 0,-41-4-1 0 0,48 10-327 0 0,-1 1 1 0 0,1 1-1 0 0,-1 1 0 0 0,1 2 0 0 0,-1 0 0 0 0,1 2 0 0 0,-49 16 1 0 0,25-5-910 0 0</inkml:trace>
</inkml:ink>
</file>

<file path=ppt/ink/ink1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7-05T23:08:49.288"/>
    </inkml:context>
    <inkml:brush xml:id="br0">
      <inkml:brushProperty name="width" value="0.1" units="cm"/>
      <inkml:brushProperty name="height" value="0.1" units="cm"/>
      <inkml:brushProperty name="color" value="#66CC00"/>
    </inkml:brush>
  </inkml:definitions>
  <inkml:trace contextRef="#ctx0" brushRef="#br0">2488 110 919 0 0,'9'-20'575'0'0,"-8"19"-448"0"0,-1 1 0 0 0,0 0 1 0 0,1-1-1 0 0,-1 1 0 0 0,0-1 0 0 0,1 1 0 0 0,-1-1 0 0 0,0 1 1 0 0,0-1-1 0 0,0 1 0 0 0,1-1 0 0 0,-1 1 0 0 0,0-1 0 0 0,0 1 1 0 0,0-1-1 0 0,0 1 0 0 0,0-1 0 0 0,0 1 0 0 0,0-1 0 0 0,0 1 1 0 0,0-1-1 0 0,0 0 0 0 0,0 1 0 0 0,0-1 0 0 0,0 1 0 0 0,-1-1 1 0 0,1 1-1 0 0,0-1 0 0 0,0 1 0 0 0,-1-1 0 0 0,1 0 0 0 0,-10 0 200 0 0,0 0 0 0 0,0 0 0 0 0,0 0 0 0 0,0 2 0 0 0,0-1 0 0 0,0 1 0 0 0,-18 4 0 0 0,22-4-260 0 0,-252 46 1222 0 0,209-42-887 0 0,-1-2 0 0 0,0-2 0 0 0,-88-11 0 0 0,-150 4 853 0 0,88 5-534 0 0,-8-24 96 0 0,144 15-568 0 0,-63-10 85 0 0,-298-35 312 0 0,239 49-545 0 0,158 8-155 0 0,1 1-1 0 0,0 1 1 0 0,0 1-1 0 0,-49 16 1 0 0,-30 25-1586 0 0,46-17-3211 0 0</inkml:trace>
</inkml:ink>
</file>

<file path=ppt/ink/ink1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7-05T23:09:46.674"/>
    </inkml:context>
    <inkml:brush xml:id="br0">
      <inkml:brushProperty name="width" value="0.1" units="cm"/>
      <inkml:brushProperty name="height" value="0.1" units="cm"/>
      <inkml:brushProperty name="color" value="#E71224"/>
    </inkml:brush>
  </inkml:definitions>
  <inkml:trace contextRef="#ctx0" brushRef="#br0">3845 226 919 0 0,'-72'28'355'0'0,"71"-28"250"0"0,-1 1 1 0 0,1 0-1 0 0,-1-1 0 0 0,1 0 0 0 0,-1 1 1 0 0,1-1-1 0 0,-1 0 0 0 0,1 0 0 0 0,-1 0 1 0 0,1 0-1 0 0,-3 0 0 0 0,2-1-478 0 0,1 1 0 0 0,-1-1 0 0 0,1 1 1 0 0,-1-1-1 0 0,1 1 0 0 0,-1-1 0 0 0,1 0 0 0 0,-1 0 0 0 0,-1-1 0 0 0,1 0-231 0 0,0 1 0 0 0,1-1 0 0 0,-1 0-1 0 0,0 0 1 0 0,1 0 0 0 0,-1 0 0 0 0,1 0-1 0 0,0 0 1 0 0,0 0 0 0 0,0-1 0 0 0,0 1-1 0 0,0 0 1 0 0,-1-4 0 0 0,1 0-356 0 0,0-1 1 0 0,-1 1-1 0 0,0-1 1 0 0,0 1-1 0 0,-1 0 1 0 0,-4-8-1 0 0,6 13 436 0 0,-1-1-1 0 0,1 0 0 0 0,-1 0 0 0 0,1 1 1 0 0,-1-1-1 0 0,0 0 0 0 0,1 1 1 0 0,-1 0-1 0 0,0-1 0 0 0,0 1 1 0 0,0 0-1 0 0,0 0 0 0 0,0 0 1 0 0,0 0-1 0 0,0 1 0 0 0,0-1 1 0 0,-1 0-1 0 0,1 1 0 0 0,0-1 1 0 0,0 1-1 0 0,-1 0 0 0 0,-1 0 1 0 0,-1 0 789 0 0,0 1 0 0 0,1 0 0 0 0,-1-1 1 0 0,0 2-1 0 0,1-1 0 0 0,0 0 0 0 0,-7 4 0 0 0,-11 3 2299 0 0,20-7-2657 0 0,-1 0-1 0 0,1 1 1 0 0,0-1-1 0 0,0 1 1 0 0,-1 0-1 0 0,1 0 1 0 0,0 0-1 0 0,1 0 1 0 0,-3 2 0 0 0,-7 8 752 0 0,11-12-1153 0 0,-5 4 360 0 0,-1 0 0 0 0,1 0 0 0 0,-10 5 0 0 0,14-8-283 0 0,1-1-1 0 0,-1 1 0 0 0,0-1 0 0 0,-1 1 0 0 0,1-1 1 0 0,0 0-1 0 0,0 1 0 0 0,0-1 0 0 0,0 0 1 0 0,0 0-1 0 0,0 0 0 0 0,0 0 0 0 0,0 0 0 0 0,0 0 1 0 0,-1 0-1 0 0,1 0 0 0 0,0 0 0 0 0,0 0 1 0 0,0-1-1 0 0,0 1 0 0 0,0 0 0 0 0,0-1 0 0 0,0 1 1 0 0,0-1-1 0 0,0 1 0 0 0,0-1 0 0 0,0 0 1 0 0,-1 0-1 0 0,0-1 23 0 0,0 0-1 0 0,-1 1 1 0 0,1-1 0 0 0,-1 0 0 0 0,1 1 0 0 0,-1 0 0 0 0,0 0-1 0 0,0 0 1 0 0,0 0 0 0 0,1 0 0 0 0,-1 0 0 0 0,0 1-1 0 0,0 0 1 0 0,0-1 0 0 0,-4 1 0 0 0,-6 1 393 0 0,0-1 0 0 0,-15 4-1 0 0,17-2-165 0 0,-46 10 219 0 0,45-9-394 0 0,0 0-1 0 0,0 0 1 0 0,-1-1-1 0 0,1-1 1 0 0,-1 0-1 0 0,0 0 1 0 0,-14-2-1 0 0,-280-39 324 0 0,195 25-268 0 0,13 1-156 0 0,-288 1 551 0 0,84 2-431 0 0,1 0 149 0 0,226 9-240 0 0,0-4 1 0 0,-144-29-1 0 0,188 29-71 0 0,0 2 0 0 0,0 1 0 0 0,0 1 0 0 0,-47 4 0 0 0,-126 24 92 0 0,114-12-90 0 0,-52-4-16 0 0,18-2 0 0 0,97-4 7 0 0,1 2 0 0 0,0 0 0 0 0,0 2 0 0 0,1 1 1 0 0,0 1-1 0 0,0 2 0 0 0,1 0 0 0 0,-25 17 0 0 0,43-24-10 0 0,0 0 0 0 0,0 1-1 0 0,0-1 1 0 0,1 2 0 0 0,0-1 0 0 0,0 0 0 0 0,0 1-1 0 0,1 0 1 0 0,-8 15 0 0 0,7-10-2 0 0,1 0-1 0 0,0 1 1 0 0,1-1 0 0 0,1 1-1 0 0,-5 25 1 0 0,-67 364 5 0 0,-7 42 64 0 0,75-366-64 0 0,-13 89 0 0 0,17-154 0 0 0,1 1 0 0 0,1-1 0 0 0,0 1 0 0 0,0-1 0 0 0,3 16 0 0 0,-1-24 0 0 0,-1 0 0 0 0,1 0 0 0 0,1-1 0 0 0,-1 1 0 0 0,1-1 0 0 0,0 1 0 0 0,0-1 0 0 0,0 1 0 0 0,1-1 0 0 0,-1 0 0 0 0,1 0 0 0 0,0 0 0 0 0,0-1 0 0 0,1 1 0 0 0,-1-1 0 0 0,1 1 0 0 0,6 4 0 0 0,18 5 0 0 0,-7-3 0 0 0,-5-2 0 0 0,-1-1 0 0 0,1 0 0 0 0,1-1 0 0 0,29 6 0 0 0,-19-8 0 0 0,13-1 0 0 0,42 0 0 0 0,12-6 0 0 0,-8-2 0 0 0,-4-3 0 0 0,11-2 0 0 0,4 0 0 0 0,3 1 0 0 0,-1-3 0 0 0,-18 1 0 0 0,-5 1 0 0 0,2-1 0 0 0,15-2 0 0 0,3 0 0 0 0,6 3 0 0 0,4-1 0 0 0,-6 0 0 0 0,-18 2 0 0 0,-7 1 0 0 0,-3 0 0 0 0,7 2 0 0 0,15-3 0 0 0,-8 0 0 0 0,16 0 0 0 0,4-2 0 0 0,2 0 0 0 0,-2 0 0 0 0,-22 2 0 0 0,-11 0 0 0 0,-6-2 0 0 0,1-1 0 0 0,5-1 0 0 0,15-2 0 0 0,-1 1 0 0 0,-4 5 0 0 0,-1 6 0 0 0,-1 2 0 0 0,4 0 0 0 0,-59-1 0 0 0,28-6 0 0 0,20-8 0 0 0,-2 3 0 0 0,-46 9 0 0 0,-16 3 0 0 0,0-1 0 0 0,1 0 0 0 0,15-5 0 0 0,-23 6 5 0 0,0 0 0 0 0,0 1-1 0 0,-1-1 1 0 0,1 1 0 0 0,0-1 0 0 0,0 1 0 0 0,0 0 0 0 0,0 0-1 0 0,3 1 1 0 0,11 0 11 0 0,-16 0-16 0 0,0-1 0 0 0,0 1 0 0 0,0 0 0 0 0,-1 0 0 0 0,1 0 0 0 0,0 0 0 0 0,0 0 0 0 0,-1 0 0 0 0,1 0 0 0 0,-1 0 0 0 0,1 0 0 0 0,-1 0 0 0 0,1 0 0 0 0,-1 1 0 0 0,1-1 0 0 0,-1 0 0 0 0,0 0 0 0 0,0 0 0 0 0,0 0 0 0 0,0 1 0 0 0,0-1 0 0 0,0 0 0 0 0,0 0 0 0 0,0 2 0 0 0,-2-2 0 0 0,0 0 0 0 0,2-1 2 0 0,-1 0-1 0 0,0 0 1 0 0,0 0-1 0 0,0 0 1 0 0,1 0-1 0 0,-1 0 1 0 0,0 0 0 0 0,0 0-1 0 0,1 1 1 0 0,-1-1-1 0 0,0 0 1 0 0,0 1-1 0 0,1-1 1 0 0,-1 1-1 0 0,0-1 1 0 0,1 0 0 0 0,-1 1-1 0 0,0 0 1 0 0,1-1-1 0 0,-1 1 1 0 0,1-1-1 0 0,-1 1 1 0 0,1 0-1 0 0,-1-1 1 0 0,1 1 0 0 0,0 0-1 0 0,-1-1 1 0 0,1 1-1 0 0,0 0 1 0 0,-1 0-1 0 0,1-1 1 0 0,0 1 0 0 0,0 0-1 0 0,0 0 1 0 0,0 0-1 0 0,0-1 1 0 0,0 1-1 0 0,0 0 1 0 0,0 0-1 0 0,0 1 1 0 0,0-1 1 0 0,0 0 0 0 0,0 0-1 0 0,0 1 1 0 0,1-1 0 0 0,-1 0 0 0 0,0 0 0 0 0,1 0-1 0 0,-1 0 1 0 0,1 1 0 0 0,-1-1 0 0 0,1 0-1 0 0,-1 0 1 0 0,1 0 0 0 0,0 0 0 0 0,-1 0 0 0 0,1 0-1 0 0,0 0 1 0 0,0 0 0 0 0,0-1 0 0 0,0 1-1 0 0,0 0 1 0 0,1 0 0 0 0,13 4-3 0 0,-12-4 0 0 0,0 0 0 0 0,0 0 0 0 0,0 0 0 0 0,0-1 0 0 0,0 1 0 0 0,0-1 0 0 0,0 1 0 0 0,0-1 0 0 0,0 0 0 0 0,0 0 0 0 0,5-1 0 0 0,-1-1 0 0 0,-1 1-1 0 0,1-1 1 0 0,0 0 0 0 0,-1 0-1 0 0,1-1 1 0 0,-1 0 0 0 0,8-4-1 0 0,-12 6 2 0 0,0-1-1 0 0,0 0 1 0 0,-1 1 0 0 0,1-1-1 0 0,0 0 1 0 0,-1 0-1 0 0,1 0 1 0 0,-1 0-1 0 0,1 0 1 0 0,-1-1-1 0 0,0 1 1 0 0,0 0 0 0 0,0 0-1 0 0,0-1 1 0 0,0 1-1 0 0,-1-1 1 0 0,1 1-1 0 0,-1-1 1 0 0,1 1-1 0 0,-1-1 1 0 0,0 1 0 0 0,0-1-1 0 0,-1-3 1 0 0,-13-120 83 0 0,4 46-51 0 0,5 39 3 0 0,-2 1 0 0 0,-15-45 0 0 0,-33-77 37 0 0,7 25 2 0 0,-44-211 0 0 0,91 347-73 0 0,-6-34 27 0 0,-17-51 0 0 0,20 76-32 0 0,0 0-1 0 0,-1 0 1 0 0,0 0 0 0 0,0 0-1 0 0,-1 1 1 0 0,-1 0-1 0 0,0 0 1 0 0,0 1 0 0 0,-10-10-1 0 0,-94-72-3193 0 0,83 73 1645 0 0</inkml:trace>
</inkml:ink>
</file>

<file path=ppt/ink/ink1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7-05T23:09:51.073"/>
    </inkml:context>
    <inkml:brush xml:id="br0">
      <inkml:brushProperty name="width" value="0.1" units="cm"/>
      <inkml:brushProperty name="height" value="0.1" units="cm"/>
      <inkml:brushProperty name="color" value="#E71224"/>
    </inkml:brush>
  </inkml:definitions>
  <inkml:trace contextRef="#ctx0" brushRef="#br0">16030 238 10223 0 0,'0'0'464'0'0,"-3"-3"-8"0"0,-11-14-290 0 0,3 6-60 0 0,10 9 348 0 0,-2-3-178 0 0,1 1 1 0 0,-1-1-1 0 0,1 1 1 0 0,-1 0-1 0 0,0 0 1 0 0,-1 0-1 0 0,1 0 1 0 0,-6-4-1 0 0,3 2-108 0 0,-1-2-74 0 0,-1 0 0 0 0,-1 1 0 0 0,1 1 1 0 0,-1-1-1 0 0,0 2 0 0 0,-1-1 0 0 0,-17-7 0 0 0,11 7 172 0 0,0 0-1 0 0,0 2 0 0 0,-1 0 1 0 0,-22-2-1 0 0,-9 2 864 0 0,1 3-1 0 0,-75 8 1 0 0,-197 40 1664 0 0,238-33-2442 0 0,-500 61 1121 0 0,181-37 85 0 0,-114 9-573 0 0,66-43-509 0 0,128-14-43 0 0,79 5-107 0 0,-205-40-259 0 0,288 25-57 0 0,-74-4 247 0 0,-448 12 0 0 0,109 33-117 0 0,-240 62 53 0 0,389-43-143 0 0,308-32-45 0 0,-380 10 60 0 0,377-13-64 0 0,-118 20 0 0 0,160-15 0 0 0,-394 27 209 0 0,272-26-154 0 0,-98-11-37 0 0,0-23 18 0 0,101 6-15 0 0,-97-15 170 0 0,-64-3-121 0 0,254 30-60 0 0,-261-20 108 0 0,88 4-65 0 0,137 13-15 0 0,-154-30-1 0 0,265 33-36 0 0,-449-75 62 0 0,-1 49 1 0 0,-219-10-3 0 0,592 33-58 0 0,-73-10-3 0 0,-129-5 0 0 0,-4 33 0 0 0,-3-1 0 0 0,-60 11 64 0 0,266-16-64 0 0,-134-12 0 0 0,16-1 0 0 0,-1 22 59 0 0,176-9-54 0 0,-9 1 16 0 0,1 2 1 0 0,-77 20-1 0 0,103-19-21 0 0,17-5 0 0 0,0 0 0 0 0,0 2 0 0 0,-18 7 0 0 0,8 0 0 0 0,1 1 0 0 0,-29 20 0 0 0,19-11 7 0 0,27-19-4 0 0,0 0 1 0 0,0 1-1 0 0,0-1 1 0 0,1 1 0 0 0,0 1-1 0 0,-1-1 1 0 0,1 1-1 0 0,1 0 1 0 0,-1 0 0 0 0,1 1-1 0 0,0-1 1 0 0,-7 13-1 0 0,6-6 18 0 0,1 1 0 0 0,0 0-1 0 0,-3 15 1 0 0,3-1-21 0 0,-1 19 0 0 0,-1 8 0 0 0,-2 3 0 0 0,3-14 0 0 0,-3 17 1 0 0,-26 99-1 0 0,-32 58 45 0 0,44-147-16 0 0,-2 22 417 0 0,6-22 829 0 0,13-54-1131 0 0,-9 25-112 0 0,-2 10-28 0 0,-39 86-1213 0 0,22-59 695 0 0,23-52 501 0 0,-3 11 13 0 0,4 4 0 0 0,3-5 0 0 0,4-3 0 0 0,7 8 0 0 0,7 5 0 0 0,4-1 0 0 0,5-7 52 0 0,-6-20 225 0 0,24 20 127 0 0,-29-29 39 0 0,1-2-55 0 0,31 19-251 0 0,-20-14-106 0 0,27 10-91 0 0,-37-16-271 0 0,3-2-110 0 0,47 13-27 0 0,-47-12 59 0 0,3-2 266 0 0,66 10 127 0 0,2-3 16 0 0,-5-2-11 0 0,0 1-31 0 0,-3-2 31 0 0,-2-3 11 0 0,11 1 0 0 0,7-2 0 0 0,4-1 0 0 0,6-5 0 0 0,3-1 0 0 0,-1-1 0 0 0,-5 3-11 0 0,-1-2-31 0 0,6 3 31 0 0,3 2 11 0 0,6 1 0 0 0,6 2 0 0 0,-5-1 0 0 0,-9 1 0 0 0,4 2 0 0 0,4 1 0 0 0,1-2 0 0 0,5-3 0 0 0,2 1 0 0 0,-1 2 0 0 0,-8 2 0 0 0,-3 0 0 0 0,8-1 0 0 0,8-3 0 0 0,2-2 0 0 0,0 1 0 0 0,-5 1 0 0 0,1-4 0 0 0,-1-2 0 0 0,9-3 0 0 0,63 3-11 0 0,72 5-42 0 0,-191-1 53 0 0,125 0 0 0 0,-54 0 0 0 0,-70 0 0 0 0,238 4 0 0 0,-239-4 0 0 0,44-2 0 0 0,4 0 0 0 0,-34 3 0 0 0,24 3 0 0 0,6 0 0 0 0,4 1 0 0 0,1-2 0 0 0,8 0 0 0 0,-1 2 0 0 0,-6 2 0 0 0,-3 0 0 0 0,-2-3 0 0 0,2-4 0 0 0,3-1 0 0 0,-1 4 0 0 0,-7 1 0 0 0,0 2 0 0 0,3 0 0 0 0,-3-3 0 0 0,9 1 0 0 0,4 0 0 0 0,-6 0 0 0 0,-14 0 0 0 0,-29-2 0 0 0,31 0 0 0 0,12-4 0 0 0,5 3 0 0 0,-4 3 0 0 0,-9 1 0 0 0,-4-1 0 0 0,10-3 0 0 0,1-2 0 0 0,3 3 0 0 0,-4 4 0 0 0,-6 2 0 0 0,-2 0 0 0 0,4-3 0 0 0,-3-3 0 0 0,5 0 0 0 0,2 0 0 0 0,-9 0 0 0 0,-4-1 0 0 0,0-2 0 0 0,2 0 0 0 0,4-2 0 0 0,7 1 0 0 0,-1 2 0 0 0,-1 2 0 0 0,2-1 0 0 0,1-4 0 0 0,1-4 0 0 0,5-2 0 0 0,-6 1 0 0 0,-8-1 0 0 0,-3-2 0 0 0,2 3 0 0 0,3-2 0 0 0,7 1 0 0 0,-2 5 0 0 0,0 1 0 0 0,-2-2 0 0 0,2-3 0 0 0,0-4 0 0 0,4-3 0 0 0,-1 1 0 0 0,-7 5 0 0 0,57-7 0 0 0,-109 7 0 0 0,35-3 0 0 0,12-1 0 0 0,1 3 0 0 0,-3 1 0 0 0,-8 3 0 0 0,0 0 0 0 0,0 0 0 0 0,0 1 0 0 0,1 0 0 0 0,-3-3 0 0 0,-3 0 0 0 0,-7 3 0 0 0,-2 0 0 0 0,-6 1 0 0 0,-4-1 0 0 0,-2 2 0 0 0,2-2 0 0 0,3-1 0 0 0,-1-1 0 0 0,-5 1 0 0 0,-5 0 0 0 0,-4-1 0 0 0,0-3 0 0 0,-2-3 0 0 0,-3-1 0 0 0,-13-1 11 0 0,-25 8 31 0 0,48-14-31 0 0,12-10-11 0 0,-3-10 0 0 0,-13-1 0 0 0,-21 5 0 0 0,-10-2 0 0 0,0-5 11 0 0,2-4 31 0 0,-2 0-31 0 0,-4-1-11 0 0,-5-4 11 0 0,-5-4 31 0 0,-14 27-26 0 0,-2-1 0 0 0,-2 0 0 0 0,0 0 0 0 0,-2-1 0 0 0,-2 0 0 0 0,0 0 0 0 0,-2 0 0 0 0,-2 0 0 0 0,0 0 0 0 0,-3 1 0 0 0,-12-60 0 0 0,2 42 21 0 0,-1 1-1 0 0,-27-56 1 0 0,-54-82 56 0 0,54 117-271 0 0,-90-116 1 0 0,-72-43-295 0 0,15 17-2804 0 0,147 161 1883 0 0</inkml:trace>
</inkml:ink>
</file>

<file path=ppt/ink/ink1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7-05T23:15:22.387"/>
    </inkml:context>
    <inkml:brush xml:id="br0">
      <inkml:brushProperty name="width" value="0.1" units="cm"/>
      <inkml:brushProperty name="height" value="0.1" units="cm"/>
      <inkml:brushProperty name="color" value="#E71224"/>
    </inkml:brush>
  </inkml:definitions>
  <inkml:trace contextRef="#ctx0" brushRef="#br0">1 23 1375 0 0,'49'-9'479'0'0,"0"3"0"0"0,93-1 0 0 0,100 18 2039 0 0,-37 0-2798 0 0,-90-10 363 0 0,-6-1 79 0 0,119 16 1 0 0,-108-3 180 0 0,137-2-1 0 0,-76 2 508 0 0,-55-2 92 0 0,-102-8-1005 0 0,-1 0 0 0 0,1 2 0 0 0,29 11 0 0 0,-36-11-1358 0 0,0 0-1258 0 0</inkml:trace>
</inkml:ink>
</file>

<file path=ppt/ink/ink1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7-05T23:15:23.970"/>
    </inkml:context>
    <inkml:brush xml:id="br0">
      <inkml:brushProperty name="width" value="0.1" units="cm"/>
      <inkml:brushProperty name="height" value="0.1" units="cm"/>
      <inkml:brushProperty name="color" value="#E71224"/>
    </inkml:brush>
  </inkml:definitions>
  <inkml:trace contextRef="#ctx0" brushRef="#br0">1 264 455 0 0,'1'-3'96'0'0,"0"0"-1"0"0,1 0 1 0 0,-1 0-1 0 0,1 0 0 0 0,0 0 1 0 0,-1 0-1 0 0,2 1 0 0 0,-1-1 1 0 0,0 1-1 0 0,0-1 1 0 0,1 1-1 0 0,-1 0 0 0 0,1 0 1 0 0,0 0-1 0 0,0 0 0 0 0,-1 1 1 0 0,1-1-1 0 0,0 1 0 0 0,0-1 1 0 0,1 1-1 0 0,-1 0 1 0 0,0 0-1 0 0,6 0 0 0 0,7-1 671 0 0,-1 1 0 0 0,0 0 0 0 0,0 1 0 0 0,16 3 0 0 0,-4-1-1222 0 0,156 14 621 0 0,63 1-86 0 0,-24-35 342 0 0,-146 8-45 0 0,231-49 1124 0 0,-264 49-1320 0 0,32-7 171 0 0,1 4 1 0 0,123-6-1 0 0,266-18-93 0 0,-115 19-256 0 0,-269 17 7 0 0,180-22 48 0 0,-71 4-54 0 0,-137 17 30 0 0,86 5-1 0 0,-21 7-101 0 0,40 3 115 0 0,-53 2-2805 0 0,-69-8-467 0 0</inkml:trace>
</inkml:ink>
</file>

<file path=ppt/ink/ink1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7-05T23:15:25.918"/>
    </inkml:context>
    <inkml:brush xml:id="br0">
      <inkml:brushProperty name="width" value="0.1" units="cm"/>
      <inkml:brushProperty name="height" value="0.1" units="cm"/>
      <inkml:brushProperty name="color" value="#E71224"/>
    </inkml:brush>
  </inkml:definitions>
  <inkml:trace contextRef="#ctx0" brushRef="#br0">178 34 3567 0 0,'-12'-4'259'0'0,"0"-1"0"0"0,-1 2 0 0 0,1 0 0 0 0,-1 0 0 0 0,1 1 0 0 0,-1 1 0 0 0,0 0 0 0 0,0 0-1 0 0,1 1 1 0 0,-1 1 0 0 0,-14 3 0 0 0,14-1 559 0 0,22-4-73 0 0,22-5-23 0 0,-16 3-580 0 0,-1 0-1 0 0,1 0 0 0 0,0 2 1 0 0,0 0-1 0 0,0 1 0 0 0,24 2 1 0 0,84 20 7 0 0,-26-4 254 0 0,162 11-1 0 0,13-36-181 0 0,-49-1 102 0 0,-122 8-82 0 0,239-6 292 0 0,-44 6-457 0 0,-2 24-14 0 0,-290-24-62 0 0,340 61-2 0 0,-154-22 15 0 0,-133-32 20 0 0,0-3 1 0 0,0-2-1 0 0,85-9 0 0 0,-125 6 27 0 0,0 0 1 0 0,0-2-1 0 0,0 0 0 0 0,0-1 0 0 0,0 0 0 0 0,20-9 1 0 0,-21 8 48 0 0,-16 5-107 0 0,1 0 1 0 0,-1 0-1 0 0,0 0 0 0 0,1 0 0 0 0,-1 0 1 0 0,0 0-1 0 0,1 0 0 0 0,-1 0 0 0 0,0 0 1 0 0,1 1-1 0 0,-1-1 0 0 0,0 0 1 0 0,1 0-1 0 0,-1 0 0 0 0,0 0 0 0 0,1 1 1 0 0,-1-1-1 0 0,0 0 0 0 0,0 0 0 0 0,1 1 1 0 0,-1-1-1 0 0,0 0 0 0 0,0 1 1 0 0,1-1-1 0 0,-1 0 0 0 0,0 0 0 0 0,0 1 1 0 0,0-1-1 0 0,0 0 0 0 0,1 1 1 0 0,-1-1-1 0 0,0 1 0 0 0,0-1 0 0 0,0 0 1 0 0,0 1-1 0 0,0-1 0 0 0,0 0 0 0 0,0 1 1 0 0,0-1-1 0 0,0 1 0 0 0,0 0-2 0 0,2-24 196 0 0,0 13 99 0 0,-2 8 26 0 0,1 7-399 0 0,1 4-469 0 0,0 2-2650 0 0,0 2-1137 0 0</inkml:trace>
</inkml:ink>
</file>

<file path=ppt/ink/ink1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7-05T23:15:30.161"/>
    </inkml:context>
    <inkml:brush xml:id="br0">
      <inkml:brushProperty name="width" value="0.1" units="cm"/>
      <inkml:brushProperty name="height" value="0.1" units="cm"/>
      <inkml:brushProperty name="color" value="#E71224"/>
    </inkml:brush>
  </inkml:definitions>
  <inkml:trace contextRef="#ctx0" brushRef="#br0">1 23 3823 0 0,'18'-11'361'0'0,"-17"10"-337"0"0,1-1 0 0 0,-1 1 0 0 0,1 0-1 0 0,-1 0 1 0 0,1 0 0 0 0,0 0 0 0 0,-1 1 0 0 0,1-1 0 0 0,0 0 0 0 0,0 1 0 0 0,-1-1-1 0 0,1 1 1 0 0,4-1 0 0 0,102 7 400 0 0,-71-3-101 0 0,-1-1 0 0 0,1-1-1 0 0,37-6 1 0 0,-56 3 211 0 0,0 1 1 0 0,1 1-1 0 0,-1 0 0 0 0,0 1 1 0 0,25 5-1 0 0,278 41 877 0 0,-227-34-982 0 0,-15-3-207 0 0,0-2 0 0 0,1-5 0 0 0,104-8 0 0 0,-85-3 189 0 0,161 6 0 0 0,-197 6-276 0 0,-16 1 28 0 0,1-3 1 0 0,80-6 0 0 0,71-14-35 0 0,-192 18-116 0 0,9-2 4 0 0,0 2 0 0 0,0 0 0 0 0,0 0 0 0 0,1 2-1 0 0,-1 0 1 0 0,0 1 0 0 0,0 0 0 0 0,-1 2 0 0 0,1 0 0 0 0,16 7 0 0 0,-7 1-653 0 0,27 19 0 0 0,-25-17-3924 0 0</inkml:trace>
</inkml:ink>
</file>

<file path=ppt/ink/ink1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7-05T23:15:31.051"/>
    </inkml:context>
    <inkml:brush xml:id="br0">
      <inkml:brushProperty name="width" value="0.1" units="cm"/>
      <inkml:brushProperty name="height" value="0.1" units="cm"/>
      <inkml:brushProperty name="color" value="#E71224"/>
    </inkml:brush>
  </inkml:definitions>
  <inkml:trace contextRef="#ctx0" brushRef="#br0">13 61 1375 0 0,'-2'-3'270'0'0,"0"0"0"0"0,1 0 0 0 0,0-1 0 0 0,0 1 0 0 0,0 0 0 0 0,0-1-1 0 0,0-3 1 0 0,0 6-203 0 0,1 0 0 0 0,0 0-1 0 0,-1 0 1 0 0,1 0-1 0 0,0 0 1 0 0,0 0-1 0 0,0 0 1 0 0,0 0 0 0 0,0 0-1 0 0,0 0 1 0 0,0 0-1 0 0,0 0 1 0 0,0 0 0 0 0,1 0-1 0 0,-1 0 1 0 0,0 0-1 0 0,1 0 1 0 0,-1 0-1 0 0,1 0 1 0 0,-1 1 0 0 0,1-1-1 0 0,-1 0 1 0 0,1 0-1 0 0,-1 0 1 0 0,1 1 0 0 0,0-1-1 0 0,-1 0 1 0 0,1 1-1 0 0,0-1 1 0 0,0 0 0 0 0,0 1-1 0 0,-1-1 1 0 0,1 1-1 0 0,0-1 1 0 0,0 1-1 0 0,1-1 1 0 0,7 1 177 0 0,1 1 0 0 0,-1 0 0 0 0,0 0-1 0 0,0 0 1 0 0,0 2 0 0 0,0-1 0 0 0,0 1 0 0 0,0 0-1 0 0,9 5 1 0 0,10 3 6 0 0,-8-4-151 0 0,14 5 46 0 0,1 0-1 0 0,0-3 1 0 0,50 8-1 0 0,-10-10 407 0 0,1-3-1 0 0,-1-4 0 0 0,133-17 1 0 0,386-27 617 0 0,-393 26-1099 0 0,-82 5 11 0 0,-98 12-64 0 0,-1 1 1 0 0,1 0 0 0 0,-1 2-1 0 0,39 8 1 0 0,80 30 74 0 0,-101-28-84 0 0,-30-10-7 0 0,25 9 0 0 0,0-1 0 0 0,1-2 0 0 0,0-1 0 0 0,42 2 0 0 0,36-9 26 0 0,-67-1-27 0 0,-1 1 1 0 0,1 3-1 0 0,51 9 0 0 0,-73-7-983 0 0,0-1-3367 0 0</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7-05T22:32:08.854"/>
    </inkml:context>
    <inkml:brush xml:id="br0">
      <inkml:brushProperty name="width" value="0.1" units="cm"/>
      <inkml:brushProperty name="height" value="0.1" units="cm"/>
      <inkml:brushProperty name="color" value="#66CC00"/>
    </inkml:brush>
  </inkml:definitions>
  <inkml:trace contextRef="#ctx0" brushRef="#br0">9 126 2303 0 0,'-4'-32'1449'0'0,"0"2"4626"0"0,5 33-5900 0 0,0 0 0 0 0,0 0 0 0 0,1 0 0 0 0,0 0 0 0 0,-1 0 0 0 0,1 0 0 0 0,0-1 0 0 0,0 1 0 0 0,1-1 0 0 0,-1 1 0 0 0,5 3 0 0 0,-3-3-64 0 0,0-1 0 0 0,0 1-1 0 0,0-1 1 0 0,1 0-1 0 0,-1 0 1 0 0,1-1-1 0 0,-1 1 1 0 0,1-1 0 0 0,-1 0-1 0 0,8 1 1 0 0,1-2 260 0 0,-1 0 0 0 0,21-3 0 0 0,-18 1-165 0 0,50-1 458 0 0,0 3 0 0 0,0 2 0 0 0,115 19 0 0 0,-111-8-633 0 0,-40-7 7 0 0,1-1 0 0 0,-1-1-1 0 0,60 0 1 0 0,67-20 491 0 0,173-40 0 0 0,-287 50-366 0 0,-1 2 0 0 0,1 2 0 0 0,54 5 0 0 0,46-3-63 0 0,57-21-36 0 0,86-25-10 0 0,-142 33 191 0 0,147 5 0 0 0,-177 13-245 0 0,-58-2 0 0 0,86 10-1 0 0,-87-6 22 0 0,1-2 1 0 0,63-4 0 0 0,65-15 96 0 0,-119 8-123 0 0,201-6 84 0 0,101 18-79 0 0,-273-9 22 0 0,-46 0-1 0 0,52 4 0 0 0,-75 1-21 0 0,221 11 0 0 0,-176-13 16 0 0,1 3 0 0 0,-1 2 0 0 0,78 18 0 0 0,-61-6-16 0 0,0-4 0 0 0,119 2 0 0 0,130 20 29 0 0,-152-11-4 0 0,-62-15-1 0 0,1-5 1 0 0,127-13 0 0 0,-11 0 50 0 0,-115 6 22 0 0,-25 2-77 0 0,78-5 67 0 0,111-8-46 0 0,-152 3 27 0 0,183 9 0 0 0,38-1-2 0 0,-125-2-68 0 0,170-18 66 0 0,-118 22-64 0 0,-27 2 0 0 0,-175-7 0 0 0,-12 0 0 0 0,1 3 0 0 0,88 7 0 0 0,189 2 0 0 0,-296-7 0 0 0,136 1 0 0 0,29-1 0 0 0,-144-3 0 0 0,72-12 0 0 0,-87 9 0 0 0,0 3 0 0 0,1 2 0 0 0,-1 3 0 0 0,100 14 0 0 0,-78-9 0 0 0,149-7 0 0 0,20 1 0 0 0,115 6 0 0 0,-310-9 0 0 0,20-1 0 0 0,0 3 0 0 0,85 9 0 0 0,310 21 0 0 0,-309-24 0 0 0,-97-3 13 0 0,-1-3 0 0 0,0-2 0 0 0,0-3-1 0 0,89-21 1 0 0,-92 13-13 0 0,101-10 0 0 0,-145 23-80 0 0,0 1-1 0 0,0 1 0 0 0,0 0 1 0 0,0 1-1 0 0,26 6 1 0 0,-32-6-135 0 0,-1 1 1 0 0,0-1-1 0 0,1 1 1 0 0,-1 1-1 0 0,0-1 1 0 0,0 1-1 0 0,-1 1 1 0 0,1-1-1 0 0,-1 1 1 0 0,0 0-1 0 0,10 11 1 0 0,0 10-6289 0 0</inkml:trace>
</inkml:ink>
</file>

<file path=ppt/ink/ink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7-05T22:44:05.966"/>
    </inkml:context>
    <inkml:brush xml:id="br0">
      <inkml:brushProperty name="width" value="0.1" units="cm"/>
      <inkml:brushProperty name="height" value="0.1" units="cm"/>
      <inkml:brushProperty name="color" value="#E71224"/>
    </inkml:brush>
  </inkml:definitions>
  <inkml:trace contextRef="#ctx0" brushRef="#br0">9313 44 1839 0 0,'-6'1'48'0'0,"1"0"-1"0"0,-1 0 0 0 0,0 0 0 0 0,0-1 0 0 0,0 0 0 0 0,-7 0 0 0 0,-2-1 1573 0 0,-8 4 4469 0 0,-11 8-3925 0 0,25-8-2128 0 0,0 0 1 0 0,0-1-1 0 0,-10 2 0 0 0,18-4-48 0 0,-1 0 0 0 0,1 0 0 0 0,0 0 0 0 0,0 0 0 0 0,0 0 0 0 0,0-1 0 0 0,0 1 0 0 0,0 0 0 0 0,0 0 0 0 0,0-1 0 0 0,0 1 0 0 0,0-1 0 0 0,0 1 0 0 0,1-1 0 0 0,-1 1 0 0 0,0-1 0 0 0,0 0 0 0 0,0 1 0 0 0,1-1 0 0 0,-2-1 0 0 0,-14-22-156 0 0,15 21 248 0 0,-1 0 0 0 0,0 0 1 0 0,0 1-1 0 0,0-1 0 0 0,0 0 0 0 0,0 0 0 0 0,-1 1 0 0 0,-3-4 1 0 0,2 4 84 0 0,0 0 0 0 0,0 1 1 0 0,-1-1-1 0 0,1 1 1 0 0,0 0-1 0 0,-1 0 0 0 0,1 0 1 0 0,-1 1-1 0 0,1 0 1 0 0,-1 0-1 0 0,-4 0 0 0 0,-11 2 743 0 0,-23 4 0 0 0,27-3-622 0 0,-191 27 2427 0 0,149-24-2129 0 0,-93-4-1 0 0,78-5-567 0 0,0 4 0 0 0,0 3 0 0 0,-79 15 0 0 0,-51 24 67 0 0,147-29-58 0 0,0-2 0 0 0,-81 6 0 0 0,-118-12 245 0 0,143-9-212 0 0,-205-8 352 0 0,207 4-218 0 0,-406-34 43 0 0,337 16-149 0 0,-106-8-2 0 0,193 24-59 0 0,-44 0 93 0 0,81 9-101 0 0,-265 3 122 0 0,-289 24 61 0 0,402-6-200 0 0,-109 5 0 0 0,231-21 9 0 0,-39-1-14 0 0,-137 2-87 0 0,165-2 115 0 0,-183-4 98 0 0,-170-17-193 0 0,347 15 46 0 0,-192-28 0 0 0,142 10 14 0 0,-167-4 159 0 0,41 23-89 0 0,-106-6-63 0 0,247 3 46 0 0,-148 14 1 0 0,-8-8 299 0 0,18 0 152 0 0,267-2-535 0 0,-298 23-1767 0 0,229-15-5977 0 0</inkml:trace>
</inkml:ink>
</file>

<file path=ppt/ink/ink2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7-05T23:15:42.037"/>
    </inkml:context>
    <inkml:brush xml:id="br0">
      <inkml:brushProperty name="width" value="0.1" units="cm"/>
      <inkml:brushProperty name="height" value="0.1" units="cm"/>
      <inkml:brushProperty name="color" value="#E71224"/>
    </inkml:brush>
  </inkml:definitions>
  <inkml:trace contextRef="#ctx0" brushRef="#br0">3346 1552 3823 0 0,'0'-4'143'0'0,"-2"-29"881"0"0,2 32-986 0 0,0 0 0 0 0,0 0 0 0 0,0-1 1 0 0,0 1-1 0 0,-1 0 0 0 0,1 0 0 0 0,0 0 1 0 0,-1 0-1 0 0,1 0 0 0 0,-1 0 0 0 0,1 0 0 0 0,-1 0 1 0 0,0 0-1 0 0,1 0 0 0 0,-1 1 0 0 0,0-1 0 0 0,0 0 1 0 0,0 0-1 0 0,1 0 0 0 0,-1 1 0 0 0,0-1 1 0 0,0 1-1 0 0,0-1 0 0 0,0 0 0 0 0,-1 1 0 0 0,0-1 97 0 0,0 1 0 0 0,0 0-1 0 0,1 1 1 0 0,-1-1-1 0 0,0 0 1 0 0,0 0 0 0 0,1 1-1 0 0,-1-1 1 0 0,0 1-1 0 0,1-1 1 0 0,-1 1 0 0 0,1 0-1 0 0,-1 0 1 0 0,1 0-1 0 0,-1-1 1 0 0,1 2 0 0 0,0-1-1 0 0,-1 0 1 0 0,1 0 0 0 0,0 0-1 0 0,-2 3 1 0 0,2-3-91 0 0,0-1 0 0 0,1 1 1 0 0,-1 0-1 0 0,1 0 1 0 0,-1 0-1 0 0,1-1 0 0 0,-1 1 1 0 0,1 0-1 0 0,-1 0 1 0 0,1 0-1 0 0,0 0 0 0 0,-1 0 1 0 0,1 0-1 0 0,0 0 0 0 0,0 0 1 0 0,0 0-1 0 0,0 0 1 0 0,0 0-1 0 0,0 0 0 0 0,0 0 1 0 0,0 0-1 0 0,0 0 1 0 0,1 0-1 0 0,-1 0 0 0 0,0 0 1 0 0,1 0-1 0 0,-1 0 1 0 0,0 0-1 0 0,1 0 0 0 0,-1-1 1 0 0,1 1-1 0 0,0 0 0 0 0,-1 0 1 0 0,1 0-1 0 0,0-1 1 0 0,-1 1-1 0 0,2 1 0 0 0,0-1 8 0 0,0 0 0 0 0,0 0 0 0 0,-1 0-1 0 0,1-1 1 0 0,0 1 0 0 0,0 0-1 0 0,0-1 1 0 0,0 1 0 0 0,0-1 0 0 0,-1 0-1 0 0,1 0 1 0 0,0 0 0 0 0,0 0 0 0 0,0 0-1 0 0,0 0 1 0 0,2 0 0 0 0,34-11 1439 0 0,-11 4-282 0 0,-18 6-1048 0 0,1 1 0 0 0,0 0 0 0 0,-1 0 0 0 0,1 1 0 0 0,0 1 0 0 0,12 3 0 0 0,-8-2 37 0 0,29 2 1 0 0,-38-4-159 0 0,-1-1 0 0 0,1-1 0 0 0,-1 1 0 0 0,1-1 0 0 0,-1 1 0 0 0,1-1 0 0 0,-1-1 0 0 0,0 1 0 0 0,1-1 0 0 0,5-3 0 0 0,-3 0 117 0 0,-1 0 1 0 0,0 0-1 0 0,-1-1 0 0 0,1 0 0 0 0,-1-1 0 0 0,7-11 0 0 0,-5 8 103 0 0,26-29 675 0 0,-24 28-702 0 0,1 0 0 0 0,-2 0 0 0 0,14-23 0 0 0,-19 26-211 0 0,0 1 1 0 0,0-1-1 0 0,-1 0 0 0 0,0 0 0 0 0,2-9 1 0 0,-4 12-18 0 0,23-81 794 0 0,-5 24-404 0 0,-7 21-320 0 0,19-44-1 0 0,8-25 201 0 0,-34 86-136 0 0,0 0-1 0 0,-2 0 1 0 0,0 0-1 0 0,-2 0 1 0 0,-4-35-1 0 0,2-44 194 0 0,1-8-200 0 0,0 94-94 0 0,-2 0 0 0 0,0 0 0 0 0,-1 0 0 0 0,-8-23 0 0 0,-12-40 205 0 0,19 61-186 0 0,0 1 0 0 0,0-1 0 0 0,-2 2 0 0 0,0-1 0 0 0,-2 1 0 0 0,-11-19 0 0 0,12 23-19 0 0,-2 1-1 0 0,1 0 1 0 0,-2 1 0 0 0,1 0-1 0 0,-23-17 1 0 0,26 23-29 0 0,0 0-1 0 0,-1 1 0 0 0,0 0 1 0 0,0 0-1 0 0,0 1 0 0 0,0 0 1 0 0,-1 0-1 0 0,1 1 0 0 0,-1 0 1 0 0,1 0-1 0 0,-14 0 0 0 0,-115 0 67 0 0,52 9-75 0 0,59-3 0 0 0,-47-1 0 0 0,-44-5 0 0 0,50 2 0 0 0,-97-12 0 0 0,-76-16 64 0 0,93 17-64 0 0,3 1 0 0 0,106 5 0 0 0,-106-10 0 0 0,117 16 0 0 0,0 1 0 0 0,-36 6 0 0 0,10 0 0 0 0,-283 26 0 0 0,67 5 0 0 0,149-18 0 0 0,49-8 0 0 0,31-5 0 0 0,0-2 0 0 0,-55 2 0 0 0,24-6 0 0 0,31 0 0 0 0,-45-4 0 0 0,58 1 0 0 0,17 0 0 0 0,0 1 0 0 0,0-1 0 0 0,0-1 0 0 0,-16-4 0 0 0,-80-37 47 0 0,53 20-30 0 0,36 18-17 0 0,-1 0 0 0 0,1 1 0 0 0,-1 0 0 0 0,-25 0 0 0 0,19 1 0 0 0,2 2 0 0 0,-25 1 0 0 0,21 0 0 0 0,12 1-3 0 0,1 0-1 0 0,0 1 0 0 0,-1 1 1 0 0,1 0-1 0 0,0 0 1 0 0,0 2-1 0 0,1-1 1 0 0,-1 2-1 0 0,1 0 1 0 0,0 0-1 0 0,1 1 0 0 0,0 0 1 0 0,0 1-1 0 0,0 1 1 0 0,1 0-1 0 0,0 0 1 0 0,-12 15-1 0 0,7-4-2 0 0,1 0 0 0 0,1 1 0 0 0,1 0 0 0 0,1 1 0 0 0,1 0 0 0 0,1 1 0 0 0,0 0 0 0 0,2 0 0 0 0,1 1 0 0 0,1 0 0 0 0,-3 29 0 0 0,-8 209-47 0 0,15-55 41 0 0,4-166 12 0 0,1-1 1 0 0,2 0-1 0 0,13 43 0 0 0,-14-64-5 0 0,2-1 0 0 0,0 1-1 0 0,1-1 1 0 0,1-1 0 0 0,0 0-1 0 0,1 0 1 0 0,1-1 0 0 0,18 20-1 0 0,-18-24 5 0 0,0-1-1 0 0,1 0 1 0 0,0-1-1 0 0,1 0 1 0 0,0-1 0 0 0,1-1-1 0 0,0 0 1 0 0,0 0-1 0 0,1-2 1 0 0,22 8-1 0 0,5-2 66 0 0,1-3 0 0 0,0-2 0 0 0,0-1 0 0 0,0-2 0 0 0,85-4 0 0 0,-113-1-246 0 0,-1 1 0 0 0,1 0 0 0 0,28 5 0 0 0,-39-4-2 0 0,1 0 1 0 0,-1 1 0 0 0,1-1-1 0 0,-1 1 1 0 0,0 0-1 0 0,1 0 1 0 0,-1 0-1 0 0,0 0 1 0 0,0 1 0 0 0,-1 0-1 0 0,1 0 1 0 0,0 0-1 0 0,-1 0 1 0 0,0 1-1 0 0,0-1 1 0 0,4 6 0 0 0,5 11-7171 0 0</inkml:trace>
</inkml:ink>
</file>

<file path=ppt/ink/ink2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7-05T23:15:43.898"/>
    </inkml:context>
    <inkml:brush xml:id="br0">
      <inkml:brushProperty name="width" value="0.1" units="cm"/>
      <inkml:brushProperty name="height" value="0.1" units="cm"/>
      <inkml:brushProperty name="color" value="#E71224"/>
    </inkml:brush>
  </inkml:definitions>
  <inkml:trace contextRef="#ctx0" brushRef="#br0">4358 616 5063 0 0,'-1'-12'378'0'0,"0"1"0"0"0,-1-1-1 0 0,0 1 1 0 0,-7-20-1 0 0,7 28-134 0 0,1 1-1 0 0,-1-1 0 0 0,0 1 1 0 0,1-1-1 0 0,-1 1 0 0 0,0 0 0 0 0,-1 0 1 0 0,1 0-1 0 0,0 0 0 0 0,-1 0 0 0 0,1 0 1 0 0,-1 1-1 0 0,-2-2 0 0 0,-4-2 652 0 0,0 1-1 0 0,-15-5 0 0 0,7 4-886 0 0,3 1 43 0 0,0 0-1 0 0,0-1 1 0 0,0-1-1 0 0,1 0 1 0 0,-22-14-1 0 0,-215-153 3090 0 0,217 153-2912 0 0,0 2 1 0 0,-1 0 0 0 0,0 3-1 0 0,-2 0 1 0 0,0 3-1 0 0,0 1 1 0 0,-1 1-1 0 0,-70-8 1 0 0,-141-22-197 0 0,-59-7-9 0 0,102 35 67 0 0,-92-10 89 0 0,234 17-165 0 0,0 2 0 0 0,0 3 0 0 0,0 2-1 0 0,1 4 1 0 0,-102 21 0 0 0,-28 6-13 0 0,-81 20 0 0 0,104-5 0 0 0,-82 22 0 0 0,182-51 0 0 0,1 4 0 0 0,-77 37 0 0 0,68-26 0 0 0,-176 88 0 0 0,209-97 0 0 0,1 1 0 0 0,1 3 0 0 0,-57 50 0 0 0,93-74 0 0 0,-89 87 0 0 0,80-75 0 0 0,1 0 0 0 0,0 1 0 0 0,-21 37 0 0 0,23-32 0 0 0,0 1 0 0 0,2 1 0 0 0,1 0 0 0 0,1 0 0 0 0,-8 40 0 0 0,14-48 0 0 0,0-1 0 0 0,1 1 0 0 0,1 0 0 0 0,0-1 0 0 0,2 1 0 0 0,0-1 0 0 0,0 1 0 0 0,2-1 0 0 0,0 0 0 0 0,6 16 0 0 0,4 1 39 0 0,1 0 0 0 0,1-2 0 0 0,2 1 1 0 0,1-2-1 0 0,1-1 0 0 0,28 31 0 0 0,-8-16 49 0 0,2-2 1 0 0,90 69-1 0 0,-40-48 21 0 0,-23-17-42 0 0,-1-1-10 0 0,1-3-1 0 0,2-4 1 0 0,84 33 0 0 0,237 64 445 0 0,-303-108-388 0 0,207 55 72 0 0,-232-68-92 0 0,1-2-1 0 0,109 4 0 0 0,90-15 231 0 0,-56-2-88 0 0,-56-1-85 0 0,249-36 0 0 0,95-60 147 0 0,-255 35-113 0 0,200-57 54 0 0,-341 87-182 0 0,-2-4 1 0 0,125-67-1 0 0,-69 15-29 0 0,-115 63 8 0 0,67-57 0 0 0,-87 65-14 0 0,-1-1 0 0 0,0 0 0 0 0,-2-1-1 0 0,25-40 1 0 0,-31 44-5 0 0,-1-1 0 0 0,-1-1 0 0 0,-1 1 0 0 0,-1-1 0 0 0,0-1 0 0 0,-1 1 0 0 0,3-28 0 0 0,-6 28 15 0 0,-1 0-1 0 0,0 0 1 0 0,-2-1-1 0 0,0 1 1 0 0,-1 0-1 0 0,-1 0 1 0 0,0 0-1 0 0,-12-33 1 0 0,6 28 27 0 0,-2 0 0 0 0,0 1 0 0 0,-1 1 0 0 0,-1 0 1 0 0,-30-38-1 0 0,10 23 25 0 0,-2 1 1 0 0,0 2 0 0 0,-3 2-1 0 0,0 1 1 0 0,-2 2 0 0 0,-53-28-1 0 0,12 14-23 0 0,-1 4-1 0 0,-2 3 0 0 0,-145-39 1 0 0,73 37-143 0 0,-193-21 1 0 0,208 43-830 0 0,0 7 0 0 0,-170 10 1 0 0,248 4-723 0 0,-1 3-381 0 0</inkml:trace>
</inkml:ink>
</file>

<file path=ppt/ink/ink2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7-05T23:18:33.467"/>
    </inkml:context>
    <inkml:brush xml:id="br0">
      <inkml:brushProperty name="width" value="0.1" units="cm"/>
      <inkml:brushProperty name="height" value="0.1" units="cm"/>
      <inkml:brushProperty name="color" value="#E71224"/>
    </inkml:brush>
  </inkml:definitions>
  <inkml:trace contextRef="#ctx0" brushRef="#br0">6561 63 2879 0 0,'5'-10'190'0'0,"-2"5"164"0"0,0-1 0 0 0,-1 1 0 0 0,1-1 0 0 0,1-8 0 0 0,-4 13-303 0 0,0 1-1 0 0,0-1 0 0 0,0 1 1 0 0,1-1-1 0 0,-1 1 0 0 0,0-1 1 0 0,-1 0-1 0 0,1 1 0 0 0,0-1 0 0 0,0 1 1 0 0,0-1-1 0 0,0 1 0 0 0,0-1 1 0 0,-1 1-1 0 0,1-1 0 0 0,0 1 0 0 0,0-1 1 0 0,-1 1-1 0 0,1-1 0 0 0,0 1 1 0 0,-1-1-1 0 0,1 1 0 0 0,0-1 1 0 0,-1 1-1 0 0,1 0 0 0 0,-1-1 0 0 0,1 1 1 0 0,-1 0-1 0 0,1-1 0 0 0,-1 1 1 0 0,1 0-1 0 0,-1 0 0 0 0,1-1 1 0 0,-1 1-1 0 0,1 0 0 0 0,-1 0 0 0 0,1 0 1 0 0,-1 0-1 0 0,1 0 0 0 0,-1 0 1 0 0,0 0-1 0 0,1 0 0 0 0,-1 0 1 0 0,1 0-1 0 0,-2 0 0 0 0,-31 5 734 0 0,25-4-644 0 0,-24 6 151 0 0,1 0 1 0 0,-58 23-1 0 0,-19 6-200 0 0,-55-3 316 0 0,-58-8 791 0 0,144-17-811 0 0,-34 5 204 0 0,-129-3 1 0 0,116-20-297 0 0,-23 0 192 0 0,34 15-334 0 0,77-2-117 0 0,-1-1 1 0 0,1-2 0 0 0,0-1 0 0 0,-48-9-1 0 0,13-4 230 0 0,-2 2 0 0 0,1 3 0 0 0,-131 2 0 0 0,-46 13-215 0 0,81-2 128 0 0,-1 8 44 0 0,110-6-188 0 0,-194 29-5 0 0,-30 3 4 0 0,-36 5-34 0 0,162-18 0 0 0,58-16 0 0 0,0-5 0 0 0,-107-7 0 0 0,142 1 0 0 0,19 2 51 0 0,-57 9 1 0 0,-27 0 48 0 0,41-7-66 0 0,-117-6 49 0 0,130-3-65 0 0,-67-8 28 0 0,-132-7-46 0 0,262 21 0 0 0,-353 9 0 0 0,170-8 0 0 0,85-2 0 0 0,67 4 54 0 0,-79 15 0 0 0,79-10 0 0 0,-81 4 0 0 0,104-11-238 0 0,0 1-1 0 0,0 1 1 0 0,1 1 0 0 0,-1 0-1 0 0,0 1 1 0 0,1 2-1 0 0,0 0 1 0 0,-18 8-1 0 0,11-1-4835 0 0</inkml:trace>
</inkml:ink>
</file>

<file path=ppt/ink/ink2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7-05T23:18:38.555"/>
    </inkml:context>
    <inkml:brush xml:id="br0">
      <inkml:brushProperty name="width" value="0.1" units="cm"/>
      <inkml:brushProperty name="height" value="0.1" units="cm"/>
      <inkml:brushProperty name="color" value="#E71224"/>
    </inkml:brush>
  </inkml:definitions>
  <inkml:trace contextRef="#ctx0" brushRef="#br0">2283 23 1375 0 0,'-3'-18'2713'0'0,"3"17"-2674"0"0,0 1-1 0 0,-1 0 0 0 0,1-1 0 0 0,0 1 0 0 0,0 0 0 0 0,-1 0 0 0 0,1-1 0 0 0,0 1 1 0 0,-1 0-1 0 0,1 0 0 0 0,-1 0 0 0 0,1-1 0 0 0,0 1 0 0 0,-1 0 0 0 0,1 0 0 0 0,-1 0 0 0 0,1 0 1 0 0,0 0-1 0 0,-1 0 0 0 0,1 0 0 0 0,-1 0 0 0 0,1 0 0 0 0,0 0 0 0 0,-1 0 0 0 0,1 0 0 0 0,-1 0 1 0 0,1 0-1 0 0,-1 0 0 0 0,1 0 0 0 0,0 1 0 0 0,-1-1 0 0 0,1 0 0 0 0,0 0 0 0 0,-1 0 1 0 0,1 1-1 0 0,0-1 0 0 0,-1 0 0 0 0,1 0 0 0 0,0 1 0 0 0,-1-1 0 0 0,1 0 0 0 0,-1 1 0 0 0,-9 7 13 0 0,-18 19 1 0 0,24-22-48 0 0,-1 1 0 0 0,0-2 1 0 0,0 1-1 0 0,0 0 1 0 0,-1-1-1 0 0,1 0 1 0 0,-1 0-1 0 0,0-1 1 0 0,0 0-1 0 0,-1 0 1 0 0,1 0-1 0 0,-8 2 0 0 0,-69 6 2020 0 0,8 1-680 0 0,57-8-1197 0 0,-1-1 0 0 0,0 0 1 0 0,1-1-1 0 0,-21-2 0 0 0,-5-2 134 0 0,11 1-106 0 0,1-1-1 0 0,-1-2 0 0 0,1-1 0 0 0,-42-12 0 0 0,59 12-147 0 0,-1 1-1 0 0,0 1 1 0 0,0 1 0 0 0,-24-1-1 0 0,-66 5 160 0 0,25 1-121 0 0,41-1-7 0 0,-60 11 0 0 0,18-2 8 0 0,-2-6 365 0 0,-89-7 0 0 0,157 2-355 0 0,-274 10 763 0 0,120 0-707 0 0,166-10-141 0 0,-319 23-659 0 0,268-15-234 0 0</inkml:trace>
</inkml:ink>
</file>

<file path=ppt/ink/ink2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7-05T23:18:39.778"/>
    </inkml:context>
    <inkml:brush xml:id="br0">
      <inkml:brushProperty name="width" value="0.1" units="cm"/>
      <inkml:brushProperty name="height" value="0.1" units="cm"/>
      <inkml:brushProperty name="color" value="#E71224"/>
    </inkml:brush>
  </inkml:definitions>
  <inkml:trace contextRef="#ctx0" brushRef="#br0">3156 2 3911 0 0,'-12'-1'283'0'0,"9"1"-254"0"0,1 0 1 0 0,-1 0-1 0 0,1 0 0 0 0,0 0 0 0 0,-1 1 0 0 0,1-1 1 0 0,-1 0-1 0 0,1 1 0 0 0,-4 1 0 0 0,-107 32 578 0 0,62-18-597 0 0,-82 23-12 0 0,107-33 9 0 0,0-2 0 0 0,0 0 0 0 0,-34-1 0 0 0,-5-3 824 0 0,0 3 1 0 0,-99 18-1 0 0,29 0-271 0 0,-30 6-362 0 0,153-24-194 0 0,-114 22 47 0 0,109-23-38 0 0,0 0 0 0 0,0-2 1 0 0,0 0-1 0 0,-1 0 0 0 0,-23-5 0 0 0,-37-11 243 0 0,-1 4 0 0 0,-1 3 0 0 0,-110 3 0 0 0,153 5-249 0 0,-42-5-1 0 0,-19 0-7 0 0,54 6 55 0 0,1 1 138 0 0,-82-10 1 0 0,-181-23 1273 0 0,124 17-903 0 0,16 5-201 0 0,139 11-348 0 0,-1 1 1 0 0,1 1-1 0 0,0 1 0 0 0,-28 9 1 0 0,-42 17-359 0 0,44-11 122 0 0</inkml:trace>
</inkml:ink>
</file>

<file path=ppt/ink/ink2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7-05T23:18:45.072"/>
    </inkml:context>
    <inkml:brush xml:id="br0">
      <inkml:brushProperty name="width" value="0.1" units="cm"/>
      <inkml:brushProperty name="height" value="0.1" units="cm"/>
      <inkml:brushProperty name="color" value="#E71224"/>
    </inkml:brush>
  </inkml:definitions>
  <inkml:trace contextRef="#ctx0" brushRef="#br0">2545 62 2759 0 0,'1'-2'124'0'0,"-1"0"-1"0"0,0 0 0 0 0,0 0 0 0 0,0 0 1 0 0,-1 0-1 0 0,1-1 0 0 0,0 1 0 0 0,-1 0 1 0 0,1 0-1 0 0,-1 0 0 0 0,0 1 0 0 0,0-1 1 0 0,0 0-1 0 0,0 0 0 0 0,0 0 0 0 0,0 0 1 0 0,0 1-1 0 0,0-1 0 0 0,-1 1 0 0 0,1-1 1 0 0,-1 1-1 0 0,1-1 0 0 0,-1 1 0 0 0,0 0 0 0 0,1 0 1 0 0,-1 0-1 0 0,0 0 0 0 0,0 0 0 0 0,0 0 1 0 0,0 0-1 0 0,0 0 0 0 0,0 1 0 0 0,0-1 1 0 0,0 1-1 0 0,0 0 0 0 0,-3-1 0 0 0,-22-3 409 0 0,23 3-436 0 0,-1 0 1 0 0,1 0-1 0 0,0 1 0 0 0,0-1 1 0 0,-1 1-1 0 0,1 0 1 0 0,-5 1-1 0 0,4 0-41 0 0,0 0-1 0 0,1 1 1 0 0,-1-1-1 0 0,-8 6 1 0 0,-11 3 15 0 0,-25 6 0 0 0,26-8 24 0 0,-34 7 0 0 0,45-13 11 0 0,-193 33 1164 0 0,152-28-1129 0 0,-103-3 0 0 0,76-8 28 0 0,25 0 134 0 0,-1 3 0 0 0,-108 10 0 0 0,-340 41-151 0 0,268-31-150 0 0,-175-4 53 0 0,312-14-44 0 0,-45 10-3378 0 0,72 1-416 0 0</inkml:trace>
</inkml:ink>
</file>

<file path=ppt/ink/ink2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7-05T23:18:46.285"/>
    </inkml:context>
    <inkml:brush xml:id="br0">
      <inkml:brushProperty name="width" value="0.1" units="cm"/>
      <inkml:brushProperty name="height" value="0.1" units="cm"/>
      <inkml:brushProperty name="color" value="#E71224"/>
    </inkml:brush>
  </inkml:definitions>
  <inkml:trace contextRef="#ctx0" brushRef="#br0">1065 127 919 0 0,'-5'-4'332'0'0,"0"1"-1"0"0,0 0 0 0 0,0 0 0 0 0,0 0 0 0 0,-11-3 0 0 0,-51-22 1561 0 0,48 19-1293 0 0,0 2 1 0 0,-1 0-1 0 0,1 1 0 0 0,-24-4 1 0 0,-85-8 1000 0 0,72 12-1204 0 0,7-1-259 0 0,-1 3 0 0 0,1 1 0 0 0,-1 3 0 0 0,0 2 0 0 0,1 3 0 0 0,0 1 0 0 0,-49 13 0 0 0,-62 22-3222 0 0,111-30-278 0 0</inkml:trace>
</inkml:ink>
</file>

<file path=ppt/ink/ink2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7-05T23:18:47.057"/>
    </inkml:context>
    <inkml:brush xml:id="br0">
      <inkml:brushProperty name="width" value="0.1" units="cm"/>
      <inkml:brushProperty name="height" value="0.1" units="cm"/>
      <inkml:brushProperty name="color" value="#E71224"/>
    </inkml:brush>
  </inkml:definitions>
  <inkml:trace contextRef="#ctx0" brushRef="#br0">1330 20 4175 0 0,'-193'9'919'0'0,"0"1"218"0"0,-419-42 1694 0 0,566 28-2758 0 0,9 2-169 0 0,-1 1-1 0 0,0 2 1 0 0,0 2-1 0 0,-40 8 1 0 0,21 0-2998 0 0</inkml:trace>
</inkml:ink>
</file>

<file path=ppt/ink/ink2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7-05T23:18:53.107"/>
    </inkml:context>
    <inkml:brush xml:id="br0">
      <inkml:brushProperty name="width" value="0.1" units="cm"/>
      <inkml:brushProperty name="height" value="0.1" units="cm"/>
      <inkml:brushProperty name="color" value="#E71224"/>
    </inkml:brush>
  </inkml:definitions>
  <inkml:trace contextRef="#ctx0" brushRef="#br0">5383 14 5295 0 0,'-6'-1'295'0'0,"-1"0"-1"0"0,1 0 1 0 0,0 1-1 0 0,-11 0 0 0 0,1 1 69 0 0,0 0-1 0 0,1-1 0 0 0,-1 0 0 0 0,-30-6 1 0 0,-8 1 679 0 0,15 4-550 0 0,0 1 1 0 0,0 3-1 0 0,1 1 1 0 0,-49 12-1 0 0,37-5-293 0 0,-236 42 454 0 0,257-51-555 0 0,-33-3-1 0 0,17 0 12 0 0,-126-10 491 0 0,80 13-410 0 0,0 3-1 0 0,-110 21 0 0 0,111-13-159 0 0,-107 0 0 0 0,145-10-26 0 0,-347 22 188 0 0,179-23 64 0 0,71-3-98 0 0,61 7-96 0 0,-137 27 1 0 0,175-25-58 0 0,-10 1 26 0 0,-121 1 0 0 0,-61-23 46 0 0,-171 7 616 0 0,232 9-455 0 0,-237 23 93 0 0,269-12-230 0 0,89-8-76 0 0,1 2 1 0 0,-90 23 0 0 0,85-11-134 0 0,1 2 1 0 0,-77 39-1 0 0,-29 26-1388 0 0,78-40-16 0 0</inkml:trace>
</inkml:ink>
</file>

<file path=ppt/ink/ink2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7-05T23:18:57.507"/>
    </inkml:context>
    <inkml:brush xml:id="br0">
      <inkml:brushProperty name="width" value="0.1" units="cm"/>
      <inkml:brushProperty name="height" value="0.1" units="cm"/>
      <inkml:brushProperty name="color" value="#E71224"/>
    </inkml:brush>
  </inkml:definitions>
  <inkml:trace contextRef="#ctx0" brushRef="#br0">1501 45 3023 0 0,'-1'-21'2952'0'0,"1"20"-2835"0"0,-1 0-1 0 0,1 0 0 0 0,0 0 1 0 0,0-1-1 0 0,-1 1 0 0 0,1 0 0 0 0,-1 0 1 0 0,1 0-1 0 0,-1 0 0 0 0,1 0 1 0 0,-1 0-1 0 0,0 0 0 0 0,1 0 0 0 0,-1 0 1 0 0,0 0-1 0 0,0 0 0 0 0,0 0 1 0 0,0 1-1 0 0,0-1 0 0 0,0 0 0 0 0,-1 0 1 0 0,1 0-78 0 0,-1 1 0 0 0,0 0 0 0 0,0 0 0 0 0,1-1 0 0 0,-1 1 0 0 0,0 0 0 0 0,0 1 0 0 0,1-1 0 0 0,-1 0 0 0 0,0 0 0 0 0,1 1 0 0 0,-1-1 0 0 0,0 1 0 0 0,-2 1 0 0 0,-20 4 134 0 0,1 0 0 0 0,-1-2 0 0 0,0 0-1 0 0,0-2 1 0 0,-48 0 0 0 0,35-2 307 0 0,-50 7 1 0 0,-34 17-244 0 0,80-14-142 0 0,0-2-1 0 0,-1-1 0 0 0,-83 1 0 0 0,1-21 524 0 0,0 1-50 0 0,98 12-522 0 0,1 2 0 0 0,-1 1 1 0 0,1 1-1 0 0,-34 10 1 0 0,28-7-23 0 0,0 0 1 0 0,-33 1 0 0 0,54-8 7 0 0,1-1 0 0 0,-1 0 0 0 0,1 0 0 0 0,0-1 0 0 0,0 0 0 0 0,0-1 0 0 0,0 0-1 0 0,0-1 1 0 0,1 0 0 0 0,-1 0 0 0 0,-12-9 0 0 0,19 12-19 0 0,0 0-1 0 0,0 0 1 0 0,0 0 0 0 0,0 0-1 0 0,-1 0 1 0 0,1 1 0 0 0,0-1-1 0 0,0 0 1 0 0,0 1 0 0 0,-1 0-1 0 0,1 0 1 0 0,0 0 0 0 0,0 0-1 0 0,-1 0 1 0 0,1 0 0 0 0,0 0-1 0 0,0 1 1 0 0,-1-1 0 0 0,1 1-1 0 0,0-1 1 0 0,0 1 0 0 0,0 0-1 0 0,0 0 1 0 0,0 0 0 0 0,0 0-1 0 0,-2 2 1 0 0,-2 2-183 0 0,0 0 0 0 0,0 0 0 0 0,1 0 0 0 0,0 1 0 0 0,0 0 0 0 0,-6 8 0 0 0,0 3-397 0 0</inkml:trace>
</inkml:ink>
</file>

<file path=ppt/ink/ink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7-05T22:44:12.650"/>
    </inkml:context>
    <inkml:brush xml:id="br0">
      <inkml:brushProperty name="width" value="0.1" units="cm"/>
      <inkml:brushProperty name="height" value="0.1" units="cm"/>
      <inkml:brushProperty name="color" value="#E71224"/>
    </inkml:brush>
  </inkml:definitions>
  <inkml:trace contextRef="#ctx0" brushRef="#br0">1 57 455 0 0,'4'-8'-97'0'0,"-1"2"1318"0"0,-3 13 431 0 0,0 0-1112 0 0,1-6-374 0 0,-1 0-1 0 0,1 0 1 0 0,-1 0-1 0 0,1 0 1 0 0,-1 0-1 0 0,1 0 0 0 0,0-1 1 0 0,-1 1-1 0 0,1 0 1 0 0,0 0-1 0 0,0-1 0 0 0,0 1 1 0 0,0 0-1 0 0,-1-1 1 0 0,1 1-1 0 0,0-1 0 0 0,0 0 1 0 0,0 1-1 0 0,0-1 1 0 0,1 1-1 0 0,22 6 500 0 0,-15-7-525 0 0,0-1 0 0 0,0 1-1 0 0,0-2 1 0 0,0 1 0 0 0,0-1 0 0 0,0-1-1 0 0,0 1 1 0 0,-1-1 0 0 0,16-9 0 0 0,-12 7 238 0 0,0 0 0 0 0,0 1 1 0 0,0 0-1 0 0,20-3 0 0 0,-11 6-145 0 0,-1 2 0 0 0,0 0 0 0 0,1 1 0 0 0,-1 1 0 0 0,0 1 0 0 0,25 8 0 0 0,34 6-176 0 0,-48-13-31 0 0,0-2 0 0 0,-1-1-1 0 0,1-1 1 0 0,54-6-1 0 0,-74 4-4 0 0,0 1 0 0 0,0-1 0 0 0,0 2 0 0 0,0 0-1 0 0,0 0 1 0 0,0 1 0 0 0,0 0 0 0 0,0 1 0 0 0,20 8-1 0 0,-29-10-14 0 0,0 0-1 0 0,1 0 1 0 0,-1 0 0 0 0,0-1-1 0 0,1 1 1 0 0,-1-1-1 0 0,1 1 1 0 0,-1-1 0 0 0,4 0-1 0 0,-5 0 2 0 0,0 0 1 0 0,1-1-1 0 0,-1 1 1 0 0,0-1-1 0 0,1 1 0 0 0,-1-1 1 0 0,0 1-1 0 0,0-1 0 0 0,0 0 1 0 0,1 1-1 0 0,-1-1 0 0 0,0 0 1 0 0,0 0-1 0 0,0 0 0 0 0,0 0 1 0 0,0 0-1 0 0,0 0 0 0 0,-1 0 1 0 0,2-2-1 0 0,-1 1 39 0 0,0 0 1 0 0,0-1-1 0 0,0 1 0 0 0,-1 0 0 0 0,1-1 1 0 0,-1 1-1 0 0,0-1 0 0 0,1 1 1 0 0,-1-1-1 0 0,0 1 0 0 0,-1-1 0 0 0,1 1 1 0 0,0 0-1 0 0,-1-1 0 0 0,0-2 1 0 0,0 2 25 0 0,1-1 0 0 0,-1 1 0 0 0,-1-1 0 0 0,1 1 0 0 0,-1 0 0 0 0,1 0 0 0 0,-1-1 0 0 0,0 1 0 0 0,-4-5 0 0 0,6 8-73 0 0,-1-1 0 0 0,1 1-1 0 0,0 0 1 0 0,-1 0 0 0 0,1-1-1 0 0,0 1 1 0 0,-1 0 0 0 0,1 0-1 0 0,-1 0 1 0 0,1-1 0 0 0,0 1-1 0 0,-1 0 1 0 0,1 0 0 0 0,-1 0 0 0 0,1 0-1 0 0,-1 0 1 0 0,1 0 0 0 0,0 0-1 0 0,-1 0 1 0 0,1 0 0 0 0,-1 0-1 0 0,1 0 1 0 0,-1 0 0 0 0,1 0-1 0 0,0 0 1 0 0,-1 0 0 0 0,1 1-1 0 0,-1-1 1 0 0,1 0 0 0 0,0 0 0 0 0,-1 0-1 0 0,1 1 1 0 0,0-1 0 0 0,-1 0-1 0 0,1 1 1 0 0,-12 13-122 0 0,5-2-35 0 0</inkml:trace>
</inkml:ink>
</file>

<file path=ppt/ink/ink2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7-05T23:19:03.633"/>
    </inkml:context>
    <inkml:brush xml:id="br0">
      <inkml:brushProperty name="width" value="0.1" units="cm"/>
      <inkml:brushProperty name="height" value="0.1" units="cm"/>
      <inkml:brushProperty name="color" value="#E71224"/>
    </inkml:brush>
  </inkml:definitions>
  <inkml:trace contextRef="#ctx0" brushRef="#br0">3963 109 1839 0 0,'1'-7'-847'0'0,"-6"-18"6164"0"0,-3 31-4787 0 0,6-6-504 0 0,1 1 0 0 0,-1 0-1 0 0,1-1 1 0 0,-1 0-1 0 0,1 1 1 0 0,-1-1-1 0 0,1 0 1 0 0,-1 0 0 0 0,1 0-1 0 0,-1 0 1 0 0,1 0-1 0 0,-1 0 1 0 0,0 0-1 0 0,1-1 1 0 0,-1 1 0 0 0,1 0-1 0 0,-2-1 1 0 0,-17-1 1075 0 0,4 8-913 0 0,14-5-165 0 0,1 0-1 0 0,-1 0 0 0 0,0 0 0 0 0,-1-1 1 0 0,1 1-1 0 0,0 0 0 0 0,0-1 0 0 0,0 1 1 0 0,0-1-1 0 0,0 0 0 0 0,-1 0 0 0 0,1 0 0 0 0,0 0 1 0 0,0 0-1 0 0,0 0 0 0 0,-3-1 0 0 0,3 0 60 0 0,0 1-1 0 0,-1-1 1 0 0,1 1-1 0 0,-1-1 1 0 0,1 1-1 0 0,-1 0 1 0 0,1 0-1 0 0,-1 0 1 0 0,1 0-1 0 0,-1 1 1 0 0,1-1-1 0 0,0 0 1 0 0,-1 1-1 0 0,1 0 1 0 0,-1 0-1 0 0,-1 1 1 0 0,1-1-58 0 0,1 0 0 0 0,-1 0 0 0 0,0-1 0 0 0,0 1 0 0 0,0 0 0 0 0,1-1 0 0 0,-1 0 0 0 0,0 0 0 0 0,0 0 1 0 0,0 0-1 0 0,0 0 0 0 0,0 0 0 0 0,0-1 0 0 0,-2 0 0 0 0,-3-2 102 0 0,1 0-1 0 0,0 0 1 0 0,-1 1 0 0 0,1 0 0 0 0,-1 0-1 0 0,0 1 1 0 0,0 0 0 0 0,0 0 0 0 0,1 1-1 0 0,-1 0 1 0 0,0 1 0 0 0,-10 1 0 0 0,-4 2-42 0 0,1-1 0 0 0,-1-1 1 0 0,1-1-1 0 0,-1-1 0 0 0,0-1 1 0 0,1-1-1 0 0,-40-8 0 0 0,36 6-39 0 0,0 2 0 0 0,0 0 0 0 0,-1 2 0 0 0,-48 6 1 0 0,43-3-4 0 0,0-1 0 0 0,-55-4 0 0 0,-54-7 414 0 0,62 5-248 0 0,45 4-63 0 0,-36 4-1 0 0,43-2-129 0 0,10-1-15 0 0,0 0 0 0 0,-1-2 0 0 0,1 1 0 0 0,-30-7 0 0 0,7-2 182 0 0,0 2-1 0 0,-76-3 0 0 0,-46-1-117 0 0,60 13 54 0 0,72 1-114 0 0,14-1 45 0 0,-1-1 0 0 0,-27-1-1 0 0,21-1 74 0 0,-24 2 0 0 0,6 0-36 0 0,-39-4-12 0 0,23-2-44 0 0,-69-3 68 0 0,86 7-36 0 0,-1-2-1 0 0,1-1 0 0 0,-39-11 1 0 0,69 14-19 0 0,-1 0 0 0 0,1 0 1 0 0,0 1-1 0 0,-10 1 1 0 0,-3 0 5 0 0,-20 1-49 0 0,-69 13 0 0 0,96-13 0 0 0,-1 0 0 0 0,0 1 0 0 0,1 1 0 0 0,-25 8 0 0 0,31-9 0 0 0,-1-1 0 0 0,0-1 0 0 0,0 0 0 0 0,0 0 0 0 0,1 0 0 0 0,-1-2 0 0 0,0 1 0 0 0,-10-2 0 0 0,-16-3 28 0 0,15 2 17 0 0,-25 0 0 0 0,19 3-42 0 0,1 2 1 0 0,-26 5-1 0 0,-52 2-3 0 0,49-5 0 0 0,-160 12 0 0 0,142-15 0 0 0,-9 1 0 0 0,67-2 20 0 0,0 0-1 0 0,-25-3 0 0 0,26 1-1 0 0,0 0-1 0 0,0 2 1 0 0,-26 1-1 0 0,5 8 3 0 0,30-7-16 0 0,0 0 1 0 0,0-1-1 0 0,0 0 0 0 0,-1 0 1 0 0,1 0-1 0 0,0 0 1 0 0,-1-1-1 0 0,1 0 1 0 0,-9-1-1 0 0,10 1 12 0 0,0 0 0 0 0,0 0 0 0 0,-1 1 0 0 0,1-1 0 0 0,0 1 0 0 0,0 0 0 0 0,-5 2 0 0 0,5 1-16 0 0,4-4 0 0 0,0 0 0 0 0,0 0 0 0 0,0 1 0 0 0,0-1 0 0 0,0 0 0 0 0,0 0 0 0 0,0 0 0 0 0,-1 1 0 0 0,1-1 0 0 0,0 0 0 0 0,0 0 0 0 0,0 0 0 0 0,-1 1 0 0 0,1-1 0 0 0,0 0 0 0 0,0 0 0 0 0,0 0 0 0 0,-1 0 0 0 0,1 0 0 0 0,0 0 0 0 0,0 1 0 0 0,-1-1 0 0 0,1 0 0 0 0,0 0 0 0 0,0 0 0 0 0,-1 0 0 0 0,1 0 0 0 0,0 0 0 0 0,0 0 0 0 0,-1 0 0 0 0,1 0 0 0 0,0 0 0 0 0,0 0 0 0 0,-1 0 0 0 0,1 0 0 0 0,0 0 0 0 0,0-1 0 0 0,0 1 0 0 0,-1 0 0 0 0,1 0 0 0 0,-1 0 2 0 0,1 0 1 0 0,0 0-1 0 0,-1-1 0 0 0,1 1 0 0 0,0 0 1 0 0,-1 0-1 0 0,1 0 0 0 0,0 0 0 0 0,-1 0 0 0 0,1 0 1 0 0,-1 0-1 0 0,1 0 0 0 0,0 0 0 0 0,-1 0 0 0 0,1 0 1 0 0,0 1-1 0 0,-1-1 0 0 0,1 0 0 0 0,-1 0 0 0 0,1 0 1 0 0,0 0-1 0 0,-1 0 0 0 0,1 1 0 0 0,0-1 1 0 0,0 0-1 0 0,-1 1 0 0 0,0-1 2 0 0,0 1 0 0 0,0 0 1 0 0,0-1-1 0 0,1 1 0 0 0,-1-1 1 0 0,0 0-1 0 0,0 1 0 0 0,0-1 0 0 0,0 0 1 0 0,0 1-1 0 0,0-1 0 0 0,0 0 0 0 0,0 0 1 0 0,0 0-1 0 0,-2 0 0 0 0,-1-1 252 0 0,2 1-242 0 0,1-1 0 0 0,0 1 0 0 0,-1 0 0 0 0,1 0 0 0 0,0 0 0 0 0,-1-1 0 0 0,1 1 0 0 0,0 0 0 0 0,-1 1 0 0 0,1-1 0 0 0,0 0 0 0 0,-2 1 0 0 0,1 0-4 0 0,-1 3-10 0 0,-3-2 0 0 0,-2 5 0 0 0,7-7 0 0 0,2 0 0 0 0,0 2 0 0 0,2-2 48 0 0,-1 0 0 0 0,1 0-1 0 0,0-1 1 0 0,-1 1 0 0 0,1 0-1 0 0,0-1 1 0 0,3-1 0 0 0,2 0-59 0 0,-5 2-65 0 0,-1 1 70 0 0,-1-1 0 0 0,1 0 0 0 0,-1 0 1 0 0,1 0-1 0 0,-1 0 0 0 0,1 0 1 0 0,-1-1-1 0 0,0 1 0 0 0,1 0 1 0 0,-1-1-1 0 0,1 1 0 0 0,-1-1 1 0 0,0 1-1 0 0,1-1 0 0 0,-1 0 1 0 0,0 0-1 0 0,2-1 0 0 0,-3 2 7 0 0,0 0-1 0 0,1 1 0 0 0,-1-1 1 0 0,0 0-1 0 0,0 0 1 0 0,1 0-1 0 0,-1 0 1 0 0,0 1-1 0 0,0-1 0 0 0,0 0 1 0 0,1 0-1 0 0,-1 0 1 0 0,0 1-1 0 0,0-1 1 0 0,0 0-1 0 0,0 0 0 0 0,1 1 1 0 0,-1-1-1 0 0,0 0 1 0 0,0 0-1 0 0,0 1 0 0 0,0-1 1 0 0,0 0-1 0 0,0 0 1 0 0,0 1-1 0 0,0-1 1 0 0,0 0-1 0 0,0 1 0 0 0,0-1 1 0 0,0 0-1 0 0,0 0 1 0 0,0 1-1 0 0,0-1 1 0 0,0 1-1 0 0,1 13-73 0 0,-3-8-356 0 0,0 1 1 0 0,0 0-1 0 0,-1 0 0 0 0,-3 6 1 0 0,-1 4-5115 0 0</inkml:trace>
</inkml:ink>
</file>

<file path=ppt/ink/ink2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7-05T23:19:05.741"/>
    </inkml:context>
    <inkml:brush xml:id="br0">
      <inkml:brushProperty name="width" value="0.1" units="cm"/>
      <inkml:brushProperty name="height" value="0.1" units="cm"/>
      <inkml:brushProperty name="color" value="#E71224"/>
    </inkml:brush>
  </inkml:definitions>
  <inkml:trace contextRef="#ctx0" brushRef="#br0">2832 134 1375 0 0,'-6'-6'3185'0'0,"3"12"-1319"0"0,-1-1-2389 0 0,3-2 550 0 0,0-1-1 0 0,0 0 0 0 0,0 0 0 0 0,0 0 0 0 0,0-1 0 0 0,-1 1 0 0 0,1 0 1 0 0,-1 0-1 0 0,0-1 0 0 0,1 1 0 0 0,-1-1 0 0 0,0 1 0 0 0,0-1 0 0 0,0 0 1 0 0,0 0-1 0 0,0 0 0 0 0,0 0 0 0 0,0 0 0 0 0,0 0 0 0 0,0-1 0 0 0,0 1 0 0 0,-1-1 1 0 0,1 1-1 0 0,0-1 0 0 0,-1 0 0 0 0,1 0 0 0 0,0 0 0 0 0,0 0 0 0 0,-1 0 1 0 0,1 0-1 0 0,0-1 0 0 0,0 1 0 0 0,-1-1 0 0 0,1 0 0 0 0,0 0 0 0 0,0 1 1 0 0,-2-3-1 0 0,-34-14 1027 0 0,-1 1 1 0 0,0 2 0 0 0,-58-13-1 0 0,-215-40-685 0 0,261 58-338 0 0,0 2 0 0 0,-1 2-1 0 0,0 2 1 0 0,0 3 0 0 0,0 2 0 0 0,-53 9-1 0 0,-65 1-22 0 0,21-2 128 0 0,103-5-50 0 0,-237 39 275 0 0,256-39-280 0 0,-1-1 0 0 0,1-1 0 0 0,-1-2 0 0 0,0 0 0 0 0,0-2 0 0 0,-36-6 0 0 0,-163-42 1227 0 0,198 41-1098 0 0,-10-1-37 0 0,0 1-1 0 0,-1 2 1 0 0,-61-1 0 0 0,74 7-174 0 0,0 1 0 0 0,0 1 1 0 0,0 2-1 0 0,0 0 0 0 0,1 2 0 0 0,-32 11 1 0 0,45-12-70 0 0,-42 15-747 0 0,-65 33 0 0 0,75-29-709 0 0</inkml:trace>
</inkml:ink>
</file>

<file path=ppt/ink/ink2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7-05T23:19:08.690"/>
    </inkml:context>
    <inkml:brush xml:id="br0">
      <inkml:brushProperty name="width" value="0.1" units="cm"/>
      <inkml:brushProperty name="height" value="0.1" units="cm"/>
      <inkml:brushProperty name="color" value="#E71224"/>
    </inkml:brush>
  </inkml:definitions>
  <inkml:trace contextRef="#ctx0" brushRef="#br0">3666 43 3511 0 0,'-17'-22'1154'0'0,"15"20"-1036"0"0,0 0 0 0 0,0 1 1 0 0,1-1-1 0 0,-1 0 0 0 0,0 1 1 0 0,-1-1-1 0 0,1 1 0 0 0,0 0 1 0 0,0 0-1 0 0,-1 0 0 0 0,1 0 1 0 0,0 0-1 0 0,-1 0 0 0 0,1 1 1 0 0,-1-1-1 0 0,1 1 0 0 0,-1 0 1 0 0,1-1-1 0 0,-1 1 0 0 0,1 0 1 0 0,-1 1-1 0 0,-4 0 0 0 0,-6 1 52 0 0,1 1 0 0 0,-1 0-1 0 0,-15 7 1 0 0,8-4-112 0 0,-8 2 174 0 0,-2-1-1 0 0,1-2 0 0 0,-30 2 1 0 0,14-6 282 0 0,1-1 1 0 0,-1-2 0 0 0,-51-9-1 0 0,72 8-416 0 0,1 1-3 0 0,0 2 1 0 0,-31 2-1 0 0,-23 0-48 0 0,-13-9 211 0 0,-68-1 417 0 0,63 10-507 0 0,-152-15 0 0 0,202 9-168 0 0,-71 4 0 0 0,57 5 38 0 0,-74 17-1 0 0,28-5 6 0 0,55-12-21 0 0,-83-3 1 0 0,81-3-8 0 0,-78 8-1 0 0,-250 30 114 0 0,300-37 61 0 0,-83-11-1 0 0,95 4-74 0 0,0 3 1 0 0,-78 6-1 0 0,-148 47-117 0 0,214-32-147 0 0,-78 19-3741 0 0,80-14-321 0 0</inkml:trace>
</inkml:ink>
</file>

<file path=ppt/ink/ink2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7-05T23:19:59.909"/>
    </inkml:context>
    <inkml:brush xml:id="br0">
      <inkml:brushProperty name="width" value="0.1" units="cm"/>
      <inkml:brushProperty name="height" value="0.1" units="cm"/>
      <inkml:brushProperty name="color" value="#E71224"/>
    </inkml:brush>
  </inkml:definitions>
  <inkml:trace contextRef="#ctx0" brushRef="#br0">40 25 4111 0 0,'-1'-2'126'0'0,"1"0"-1"0"0,0 1 0 0 0,0-1 1 0 0,-1 0-1 0 0,1 1 0 0 0,-1-1 1 0 0,1 0-1 0 0,-1 1 0 0 0,0-3 1 0 0,0 4-99 0 0,1 0 1 0 0,0-1 0 0 0,0 1-1 0 0,0 0 1 0 0,0-1 0 0 0,-1 1 0 0 0,1 0-1 0 0,0-1 1 0 0,0 1 0 0 0,-1 0 0 0 0,1 0-1 0 0,0-1 1 0 0,0 1 0 0 0,-1 0-1 0 0,1 0 1 0 0,0-1 0 0 0,-1 1 0 0 0,1 0-1 0 0,0 0 1 0 0,-1 0 0 0 0,1 0 0 0 0,0 0-1 0 0,-1 0 1 0 0,1-1 0 0 0,0 1-1 0 0,-1 0 1 0 0,1 0 0 0 0,-1 0 0 0 0,1 0-1 0 0,0 0 1 0 0,-1 0 0 0 0,1 1-1 0 0,0-1 1 0 0,-1 0 0 0 0,1 0 0 0 0,-1 0-1 0 0,1 0 1 0 0,0 0 0 0 0,-1 0 0 0 0,1 1-1 0 0,0-1 1 0 0,-1 0 0 0 0,-10 5 110 0 0,11-5-105 0 0,-1 0-1 0 0,1 0 0 0 0,0 0 1 0 0,-1 0-1 0 0,1 0 0 0 0,0 0 0 0 0,-1 0 1 0 0,1 0-1 0 0,0 0 0 0 0,-1 0 1 0 0,1 0-1 0 0,0 0 0 0 0,-1 0 1 0 0,1 0-1 0 0,0 1 0 0 0,-1-1 0 0 0,1 0 1 0 0,0 0-1 0 0,-1 0 0 0 0,1 1 1 0 0,0-1-1 0 0,0 0 0 0 0,-1 0 1 0 0,1 1-1 0 0,0-1 0 0 0,0 0 0 0 0,0 0 1 0 0,-1 1-1 0 0,1-1 0 0 0,0 0 1 0 0,0 1-1 0 0,0-1 0 0 0,0 0 1 0 0,0 1-1 0 0,0-1 0 0 0,0 0 0 0 0,0 1 1 0 0,-1-1-1 0 0,1 0 0 0 0,0 1 1 0 0,0-1-1 0 0,1 1 0 0 0,-1-1 1 0 0,0 0-1 0 0,0 1 0 0 0,0-1 1 0 0,0 0-1 0 0,0 1 0 0 0,0-1 0 0 0,0 0 1 0 0,0 1-1 0 0,1-1 0 0 0,-1 0 1 0 0,0 0-1 0 0,0 1 0 0 0,0-1 1 0 0,1 0-1 0 0,-1 1 0 0 0,0-1 0 0 0,0 0 1 0 0,1 1-1 0 0,1 2 345 0 0,0 1 0 0 0,0-1-1 0 0,0 1 1 0 0,-1 0 0 0 0,0 0 0 0 0,2 5-1 0 0,1 5 556 0 0,-3-12-804 0 0,0-1 0 0 0,0 1-1 0 0,1-1 1 0 0,-1 1 0 0 0,0-1-1 0 0,1 0 1 0 0,-1 0 0 0 0,1 0 0 0 0,0 0-1 0 0,-1 0 1 0 0,1 0 0 0 0,0 0-1 0 0,-1 0 1 0 0,1 0 0 0 0,3 0-1 0 0,30 8 784 0 0,-21-7-713 0 0,1-1 0 0 0,0 0 0 0 0,-1-2 1 0 0,1 1-1 0 0,0-2 0 0 0,20-4 0 0 0,19-2 1315 0 0,-11 0-909 0 0,-36 6-637 0 0,0 1 0 0 0,1-1 0 0 0,-1 1 1 0 0,0 0-1 0 0,1 1 0 0 0,-1 0 0 0 0,0 0 0 0 0,1 0 0 0 0,8 2 1 0 0,15 5 258 0 0,51 3 1 0 0,18-3 386 0 0,30-3 59 0 0,-38 9-234 0 0,-67-10-358 0 0,0 0 1 0 0,0-2 0 0 0,0-2 0 0 0,42-4 0 0 0,28-1 155 0 0,-67 4-134 0 0,1-1 0 0 0,34-7 0 0 0,32-5 282 0 0,-77 14-363 0 0,0 1-1 0 0,1 0 1 0 0,-1 2-1 0 0,0 0 1 0 0,0 1 0 0 0,29 8-1 0 0,-30-6-20 0 0,0 0 0 0 0,0-2 0 0 0,0 0 0 0 0,0-1 0 0 0,1-1 0 0 0,-1 0 0 0 0,1-2 0 0 0,17-2 0 0 0,7 0 34 0 0,0 1 0 0 0,0 2 0 0 0,50 7 0 0 0,-80-6-34 0 0,1 0 0 0 0,-1 1 0 0 0,0 1 0 0 0,0 0 0 0 0,16 6 0 0 0,41 11 64 0 0,-59-17-40 0 0,0-1 1 0 0,0 0-1 0 0,0-1 0 0 0,0 0 1 0 0,0 0-1 0 0,0-1 0 0 0,0-1 1 0 0,16-2-1 0 0,-21 2 0 0 0,1 0 42 0 0,1 0 0 0 0,-1 0-1 0 0,1 1 1 0 0,-1 0-1 0 0,1 0 1 0 0,-1 0 0 0 0,8 2-1 0 0,-13-2-67 0 0,-1 1 1 0 0,0-1-1 0 0,0 0 0 0 0,1 0 0 0 0,-1 0 1 0 0,0 1-1 0 0,0-1 0 0 0,1 0 0 0 0,-1 0 0 0 0,0 1 1 0 0,0-1-1 0 0,1 0 0 0 0,-1 0 0 0 0,0 1 1 0 0,0-1-1 0 0,0 0 0 0 0,0 1 0 0 0,0-1 0 0 0,1 0 1 0 0,-1 1-1 0 0,0-1 0 0 0,0 0 0 0 0,0 1 1 0 0,0-1-1 0 0,0 0 0 0 0,0 1 0 0 0,0-1 1 0 0,0 0-1 0 0,0 1 0 0 0,0-1 0 0 0,-1 0 0 0 0,1 1 1 0 0,0-1-1 0 0,0 0 0 0 0,0 1 0 0 0,0-1 1 0 0,0 0-1 0 0,-1 1 0 0 0,-7 15-138 0 0,6-13 100 0 0,-12 17-2336 0 0,6-7-1644 0 0,-3 6-3015 0 0</inkml:trace>
</inkml:ink>
</file>

<file path=ppt/ink/ink2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7-05T23:20:01.501"/>
    </inkml:context>
    <inkml:brush xml:id="br0">
      <inkml:brushProperty name="width" value="0.1" units="cm"/>
      <inkml:brushProperty name="height" value="0.1" units="cm"/>
      <inkml:brushProperty name="color" value="#E71224"/>
    </inkml:brush>
  </inkml:definitions>
  <inkml:trace contextRef="#ctx0" brushRef="#br0">85 112 455 0 0,'-1'-1'368'0'0,"-1"0"0"0"0,1 0-1 0 0,0 0 1 0 0,-1 0-1 0 0,1 1 1 0 0,-1-1 0 0 0,1 1-1 0 0,-1-1 1 0 0,1 1-1 0 0,-1-1 1 0 0,1 1-1 0 0,-1 0 1 0 0,0 0 0 0 0,1 0-1 0 0,-1 0 1 0 0,1 0-1 0 0,-1 0 1 0 0,-1 1 0 0 0,-28 6 1087 0 0,26-5-1202 0 0,4-1-162 0 0,1-1 1 0 0,-1 1 0 0 0,1-1 0 0 0,-1 0 0 0 0,1 1 0 0 0,-1-1-1 0 0,0 0 1 0 0,1 1 0 0 0,-1-1 0 0 0,1 0 0 0 0,-1 0 0 0 0,0 0-1 0 0,1 0 1 0 0,-1 0 0 0 0,0 0 0 0 0,1 0 0 0 0,-1 0 0 0 0,0 0-1 0 0,1 0 1 0 0,-1 0 0 0 0,0 0 0 0 0,1 0 0 0 0,-1 0 0 0 0,1 0-1 0 0,-2-1 1 0 0,2 1-29 0 0,0-1-1 0 0,-1 1 1 0 0,1 0-1 0 0,0 0 1 0 0,0 0-1 0 0,0-1 0 0 0,0 1 1 0 0,0 0-1 0 0,0 0 1 0 0,0-1-1 0 0,0 1 1 0 0,0 0-1 0 0,0 0 1 0 0,0-1-1 0 0,0 1 0 0 0,0 0 1 0 0,0 0-1 0 0,0-1 1 0 0,0 1-1 0 0,0 0 1 0 0,0 0-1 0 0,0-1 1 0 0,0 1-1 0 0,0 0 0 0 0,0 0 1 0 0,0 0-1 0 0,0-1 1 0 0,1 1-1 0 0,-1 0 1 0 0,0 0-1 0 0,0 0 0 0 0,0-1 1 0 0,0 1-1 0 0,1 0 1 0 0,-1 0-1 0 0,0 0 1 0 0,0 0-1 0 0,0-1 1 0 0,1 1-1 0 0,-1 0 0 0 0,0 0 1 0 0,0 0-1 0 0,0 0 1 0 0,1 0-1 0 0,-1 0 1 0 0,0 0-1 0 0,0 0 1 0 0,1 0-1 0 0,-1 0 0 0 0,0 0 1 0 0,0 0-1 0 0,1 0 1 0 0,-1 0-1 0 0,0 0 1 0 0,1 0-1 0 0,23-5 923 0 0,-10 2-489 0 0,25-10 638 0 0,-26 7-788 0 0,0 1 0 0 0,0 0-1 0 0,22-6 1 0 0,-20 7-207 0 0,0-1 0 0 0,20-9 0 0 0,-5 1 37 0 0,13-7 187 0 0,-42 19-359 0 0,1 0 0 0 0,0 1-1 0 0,0-1 1 0 0,-1 1 0 0 0,1 0 0 0 0,0-1 0 0 0,0 1 0 0 0,-1 0 0 0 0,1 0-1 0 0,0 0 1 0 0,0 0 0 0 0,-1 1 0 0 0,1-1 0 0 0,0 0 0 0 0,0 1 0 0 0,-1-1-1 0 0,3 2 1 0 0,34 15 87 0 0,-20-8-70 0 0,-16-8-21 0 0,18 8 0 0 0,37 10 0 0 0,-10-9 51 0 0,52 3 0 0 0,-39-6-25 0 0,-21-4 20 0 0,64-2 0 0 0,-2-1-10 0 0,74 0-37 0 0,-75-2 13 0 0,185-4 105 0 0,-125-5-53 0 0,36 4-64 0 0,1 0 479 0 0,-143 5-318 0 0,-37 3-78 0 0,0-1-1 0 0,0-1 1 0 0,-1-1 0 0 0,1-1-1 0 0,28-7 1 0 0,-37 7-62 0 0,-1 1 1 0 0,1-1-1 0 0,0 2 0 0 0,0-1 1 0 0,14 0-1 0 0,-20 4-88 0 0,-7 4 80 0 0,-6 4-1132 0 0,-7 3-3912 0 0,-7 4-1701 0 0</inkml:trace>
</inkml:ink>
</file>

<file path=ppt/ink/ink2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7-05T23:20:02.604"/>
    </inkml:context>
    <inkml:brush xml:id="br0">
      <inkml:brushProperty name="width" value="0.1" units="cm"/>
      <inkml:brushProperty name="height" value="0.1" units="cm"/>
      <inkml:brushProperty name="color" value="#E71224"/>
    </inkml:brush>
  </inkml:definitions>
  <inkml:trace contextRef="#ctx0" brushRef="#br0">2539 0 3223 0 0,'-1'2'143'0'0,"0"-1"0"0"0,-1 0 0 0 0,0 0 0 0 0,1 0 0 0 0,-1 0 0 0 0,1 0 0 0 0,-1-1 0 0 0,0 1 0 0 0,0 0 0 0 0,1-1 0 0 0,-1 1 0 0 0,0-1 0 0 0,0 1 0 0 0,0-1 0 0 0,0 0 0 0 0,0 0 0 0 0,-2 0 0 0 0,-1-2 350 0 0,0 0 1 0 0,0 0-1 0 0,0 1 0 0 0,0 0 1 0 0,0 0-1 0 0,0 0 1 0 0,-1 0-1 0 0,1 1 1 0 0,-6 0-1 0 0,-52 8-274 0 0,31-4 278 0 0,3 0-28 0 0,-56-2 0 0 0,-74 0 897 0 0,16 0-329 0 0,42 1-434 0 0,84-3-498 0 0,-62 0 672 0 0,-109 13 0 0 0,24 11-446 0 0,66-18-209 0 0,59-4-9 0 0,-52 7 1 0 0,86-8-103 0 0,-329 50 1039 0 0,280-47-906 0 0,0-3 0 0 0,1-2 0 0 0,-92-14 0 0 0,107 8-130 0 0,-49-5 36 0 0,49 11 9 0 0,-40 5-1 0 0,-9 1 17 0 0,81-6-43 0 0,0 1-1 0 0,1-1 0 0 0,-1-1 1 0 0,1 1-1 0 0,-9-4 1 0 0,11 4-12 0 0,-1-1 1 0 0,1 1-1 0 0,0 0 0 0 0,0 0 1 0 0,-1 0-1 0 0,1 0 0 0 0,-1 1 1 0 0,1-1-1 0 0,-1 1 1 0 0,1 0-1 0 0,-1 0 0 0 0,1 0 1 0 0,-1 1-1 0 0,1-1 1 0 0,-1 1-1 0 0,1 0 0 0 0,0 0 1 0 0,-4 1-1 0 0,0 3-118 0 0,0-1 0 0 0,0 1 0 0 0,1 0 0 0 0,-7 7 0 0 0,0 0-358 0 0,-12 10-694 0 0</inkml:trace>
</inkml:ink>
</file>

<file path=ppt/ink/ink2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7-05T23:20:12.110"/>
    </inkml:context>
    <inkml:brush xml:id="br0">
      <inkml:brushProperty name="width" value="0.1" units="cm"/>
      <inkml:brushProperty name="height" value="0.1" units="cm"/>
      <inkml:brushProperty name="color" value="#E71224"/>
    </inkml:brush>
  </inkml:definitions>
  <inkml:trace contextRef="#ctx0" brushRef="#br0">6108 1351 919 0 0,'11'-1'3898'0'0,"-17"15"-2214"0"0,4-12-1464 0 0,0 0 1 0 0,1 1-1 0 0,-1-1 0 0 0,0 0 0 0 0,0 0 0 0 0,0 0 0 0 0,0-1 1 0 0,-1 1-1 0 0,1 0 0 0 0,0-1 0 0 0,-3 2 0 0 0,-1-4 531 0 0,0 0 0 0 0,1 0 0 0 0,-1-1 0 0 0,1 1 0 0 0,-7-4 0 0 0,-19-5 103 0 0,10 4-129 0 0,17 4-597 0 0,0 1-1 0 0,0-1 0 0 0,0 1 0 0 0,0 0 1 0 0,0 1-1 0 0,-7-1 0 0 0,-18 2 358 0 0,-39 7 0 0 0,58-6-367 0 0,-13 0 237 0 0,-40-2 0 0 0,43 0-170 0 0,-1 0 1 0 0,-32 5 0 0 0,-73 8-23 0 0,7-2-30 0 0,6 1-8 0 0,72-9-122 0 0,-3-1 162 0 0,27-2-96 0 0,-1 1-1 0 0,-20 4 1 0 0,7 1-46 0 0,8 0 3 0 0,-32 2-1 0 0,19-7-4 0 0,21-1 1 0 0,-27 4-1 0 0,32-3 8 0 0,0-1-1 0 0,-1 0 1 0 0,1-1 0 0 0,0 0-1 0 0,0 0 1 0 0,0-1-1 0 0,0-1 1 0 0,-11-3 0 0 0,5 1 24 0 0,1 1-1 0 0,-18-1 1 0 0,23 4-33 0 0,1 1-1 0 0,0 1 1 0 0,-1 0-1 0 0,-17 4 1 0 0,-13 2 10 0 0,14-2-32 0 0,20-3 5 0 0,0-1 0 0 0,0 0 1 0 0,-11 1-1 0 0,-85-9 318 0 0,85 7-252 0 0,-1 0 0 0 0,1-2 0 0 0,0 1-1 0 0,-33-9 1 0 0,-36-7 333 0 0,73 15-369 0 0,0 0 0 0 0,1 0 0 0 0,-1 2 0 0 0,-17 0 0 0 0,10 0 4 0 0,-17 0-37 0 0,-42 6 0 0 0,51-2 0 0 0,7 0 0 0 0,-37 1 0 0 0,-13-2 29 0 0,-74 14 1 0 0,113-13-25 0 0,-52 12-5 0 0,59-10 0 0 0,-1-1 0 0 0,0-2 0 0 0,-52 2 0 0 0,-7-9 128 0 0,-125 12 0 0 0,87 10 0 0 0,73-12-128 0 0,-68-1 0 0 0,83-7 36 0 0,-62-10 0 0 0,48 6-14 0 0,-81 1 0 0 0,31 3 9 0 0,-152-22 659 0 0,232 24-636 0 0,0 1 0 0 0,-1 0 0 0 0,-18 5 0 0 0,15-2-52 0 0,-35 0-1 0 0,21-3 15 0 0,1 2 0 0 0,0 1 0 0 0,-43 11 0 0 0,26-6-16 0 0,-91 6 0 0 0,117-12 0 0 0,0 2 0 0 0,1 0 0 0 0,-32 12 0 0 0,35-9 0 0 0,-1-2 0 0 0,1 0 0 0 0,-1-2 0 0 0,-40 3 0 0 0,-30 0 0 0 0,41-1 0 0 0,31-6 5 0 0,-26-1 0 0 0,29-1 13 0 0,1 2 0 0 0,-31 3 0 0 0,40-3-18 0 0,0 1 0 0 0,-1-1 0 0 0,-12-2 0 0 0,12 1 0 0 0,-1 0 0 0 0,-15 2 0 0 0,-10 4 0 0 0,24-2 0 0 0,1-2 0 0 0,-1 1 0 0 0,0-1 0 0 0,-17-2 0 0 0,8 0 0 0 0,0 0 0 0 0,-32 4 0 0 0,-4 0 0 0 0,14 1 0 0 0,29-4 4 0 0,11 1 2 0 0,-1-1 0 0 0,0 0 0 0 0,1 0 0 0 0,-1 0 0 0 0,0-1 0 0 0,1 1 0 0 0,-1-1 0 0 0,0 0 0 0 0,-3-1 0 0 0,-2-2-3 0 0,1-1 0 0 0,0 1 0 0 0,-14-12 0 0 0,15 10 6 0 0,0 1-1 0 0,0 1 1 0 0,-1-1 0 0 0,1 1-1 0 0,-12-4 1 0 0,-68-27-9 0 0,77 31 0 0 0,1-1 0 0 0,-15-7 0 0 0,-11-7 0 0 0,-30-12 0 0 0,4 3 0 0 0,58 26 0 0 0,1 0 0 0 0,0-1 0 0 0,0 1 0 0 0,-1-1 0 0 0,1 1 0 0 0,1-1 0 0 0,-1 0 0 0 0,0 1 0 0 0,1-1 0 0 0,-3-5 0 0 0,-5-9 11 0 0,-24-24 42 0 0,30 36-42 0 0,0 0 0 0 0,1 0-1 0 0,-1 0 1 0 0,1 0 0 0 0,1 0 0 0 0,-1-1-1 0 0,1 1 1 0 0,0-1 0 0 0,0 1-1 0 0,1-1 1 0 0,-1-10 0 0 0,-2-19 41 0 0,0 19-26 0 0,-2-7 42 0 0,1-1 1 0 0,-2-35-1 0 0,7 32-6 0 0,2 1 0 0 0,9-42 0 0 0,1-5 4 0 0,-13 69-60 0 0,-1-1 1 0 0,0 0-1 0 0,1 1 0 0 0,-1-1 0 0 0,-1 1 0 0 0,1-1 1 0 0,-1 1-1 0 0,0-1 0 0 0,0 1 0 0 0,0 0 0 0 0,0 0 1 0 0,-4-5-1 0 0,2 3 3 0 0,0 0 1 0 0,1 0-1 0 0,0-1 1 0 0,-4-11-1 0 0,-11-107 66 0 0,14 111-59 0 0,-1 0 0 0 0,0 0 0 0 0,-1 0 1 0 0,0 0-1 0 0,-15-21 0 0 0,11 19 58 0 0,1-1 1 0 0,-12-32-1 0 0,16 34-51 0 0,1 0 1 0 0,1 0 0 0 0,0-1 0 0 0,2 1-1 0 0,-1-1 1 0 0,2 0 0 0 0,0 1-1 0 0,3-22 1 0 0,-2 35-24 0 0,-1-1 0 0 0,1 1 0 0 0,-1 0 0 0 0,1 0 0 0 0,0 0 0 0 0,0 0 0 0 0,0 0 0 0 0,0 0 0 0 0,1 1 0 0 0,-1-1 0 0 0,0 0 0 0 0,1 0 0 0 0,-1 1 0 0 0,1-1 0 0 0,-1 1 0 0 0,1 0 0 0 0,0-1 0 0 0,3-1 0 0 0,4-2 0 0 0,0 1 0 0 0,20-7 0 0 0,11-6 0 0 0,-21 6 0 0 0,0 1 0 0 0,0 1 0 0 0,1 0 0 0 0,0 2 0 0 0,0 0 0 0 0,28-5 0 0 0,-17 7 0 0 0,1 1 0 0 0,0 1 0 0 0,49 3 0 0 0,284-14 0 0 0,-204 10 0 0 0,-117 4 0 0 0,172 13 0 0 0,-49 0 0 0 0,-125-14 0 0 0,0-1 0 0 0,42-9 0 0 0,19-1 0 0 0,136 3 0 0 0,55-5 0 0 0,-140-4-77 0 0,133-8 82 0 0,46 0-5 0 0,-332 26-14 0 0,218-26 814 0 0,2 19-1626 0 0,-110 16 826 0 0,-66-3 0 0 0,1-3 0 0 0,49-3 0 0 0,-47-3 8 0 0,91-9 860 0 0,-48 6-1338 0 0,143 7 1 0 0,-216-1 524 0 0,48 0-55 0 0,70-11 0 0 0,38 0 0 0 0,-93 15-23 0 0,142 25-1 0 0,-143-15 16 0 0,145 5-1 0 0,-129-19 9 0 0,193 7 0 0 0,-9 14 0 0 0,-183-29 0 0 0,-77 5 0 0 0,1 0 0 0 0,0 2 0 0 0,-1 0 0 0 0,1 2 0 0 0,28 3 0 0 0,42 13 859 0 0,-66-11-864 0 0,33 13-1 0 0,1 1-898 0 0,-43-16 904 0 0,-1 2 0 0 0,16 8 0 0 0,-29-13 0 0 0,0 0 0 0 0,0 0 0 0 0,0 0 0 0 0,0 1 0 0 0,-1-1 0 0 0,1 1 0 0 0,0-1 0 0 0,-1 1 0 0 0,1-1 0 0 0,-1 1 0 0 0,0 0 0 0 0,1 0 0 0 0,-1 0 0 0 0,0 0 0 0 0,0 0 0 0 0,0 0 0 0 0,0 0 0 0 0,-1 0 0 0 0,1 0 0 0 0,0 1 0 0 0,-1-1 0 0 0,0 0 0 0 0,1 0 0 0 0,-1 3 0 0 0,0-2 0 0 0,1-1 0 0 0,0 1 0 0 0,0 0 0 0 0,0-1 0 0 0,0 1 0 0 0,0 0 0 0 0,0-1 0 0 0,1 0 0 0 0,-1 1 0 0 0,3 2 0 0 0,8 15 0 0 0,-11-15-3 0 0,0 0 1 0 0,-1 0-1 0 0,1 0 0 0 0,-1 1 0 0 0,0-1 1 0 0,0 0-1 0 0,-1 0 0 0 0,1 0 0 0 0,-3 8 1 0 0,2-6-4 0 0,0-1 1 0 0,0 0 0 0 0,0 0 0 0 0,1 1 0 0 0,0-1-1 0 0,1 8 1 0 0,2 4-4 0 0,-2 0 0 0 0,0 0 0 0 0,0 0 0 0 0,-2 0 0 0 0,0 0 0 0 0,-1 0 0 0 0,-7 28 0 0 0,7-35 9 0 0,0 0 0 0 0,1 0 0 0 0,1 0 0 0 0,0 1 0 0 0,1-1 0 0 0,0 0 0 0 0,3 15 0 0 0,3 3 0 0 0,16 42 0 0 0,0-17 0 0 0,-15-40 0 0 0,-2 1 0 0 0,0 0 0 0 0,5 19 0 0 0,-4-2 0 0 0,17 64 0 0 0,-21-81 0 0 0,0 0 0 0 0,-2 1 0 0 0,0 0 0 0 0,0-1 0 0 0,-3 22 0 0 0,1 3 0 0 0,1-28 0 0 0,0 1 0 0 0,-1-1 0 0 0,-1 0 0 0 0,-3 17 0 0 0,3-22 0 0 0,0-1 0 0 0,-1 0 0 0 0,0 0 0 0 0,0 0 0 0 0,0-1 0 0 0,0 1 0 0 0,-1-1 0 0 0,0 0 0 0 0,0 0 0 0 0,-6 5 0 0 0,-5 4 1 0 0,0-1-1 0 0,-1 0 0 0 0,-1-1 1 0 0,-18 9-1 0 0,-76 35-11 0 0,52-28-44 0 0,30-16 62 0 0,0-1 0 0 0,-1-2-1 0 0,0-1 1 0 0,-57 8 0 0 0,53-11-106 0 0,0 1 0 0 0,0 2 0 0 0,-51 20-1 0 0,-44 33-2518 0 0,95-45 743 0 0</inkml:trace>
</inkml:ink>
</file>

<file path=ppt/ink/ink2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7-05T23:20:31.884"/>
    </inkml:context>
    <inkml:brush xml:id="br0">
      <inkml:brushProperty name="width" value="0.1" units="cm"/>
      <inkml:brushProperty name="height" value="0.1" units="cm"/>
      <inkml:brushProperty name="color" value="#E71224"/>
    </inkml:brush>
  </inkml:definitions>
  <inkml:trace contextRef="#ctx0" brushRef="#br0">1477 81 6247 0 0,'0'-1'14'0'0,"0"0"-1"0"0,0 0 0 0 0,0 1 1 0 0,0-1-1 0 0,0 0 0 0 0,0 0 1 0 0,0 0-1 0 0,0 1 0 0 0,0-1 1 0 0,1 0-1 0 0,-1 0 0 0 0,0 1 1 0 0,1-1-1 0 0,-1 0 0 0 0,1 1 1 0 0,-1-1-1 0 0,0 0 0 0 0,1 1 1 0 0,0-1-1 0 0,-1 1 0 0 0,1-1 0 0 0,-1 0 1 0 0,1 1-1 0 0,0-1 0 0 0,-1 1 1 0 0,1 0-1 0 0,0-1 0 0 0,-1 1 1 0 0,1 0-1 0 0,0-1 0 0 0,0 1 1 0 0,-1 0-1 0 0,1 0 0 0 0,0-1 1 0 0,1 1-1 0 0,3 0 121 0 0,0 0-1 0 0,0 0 1 0 0,0 1 0 0 0,10 1 0 0 0,1 1 5 0 0,17-4-180 0 0,-31 1 43 0 0,0 0 1 0 0,-1-1-1 0 0,1 1 1 0 0,0 0-1 0 0,0-1 1 0 0,-1 0-1 0 0,1 1 0 0 0,0-1 1 0 0,-1 0-1 0 0,1 0 1 0 0,0 0-1 0 0,-1 0 0 0 0,0 0 1 0 0,1 0-1 0 0,1-3 1 0 0,-3 4 27 0 0,1 0 1 0 0,-1 0 0 0 0,0-1-1 0 0,0 1 1 0 0,0 0-1 0 0,0 0 1 0 0,0-1 0 0 0,1 1-1 0 0,-1 0 1 0 0,0 0-1 0 0,0-1 1 0 0,0 1 0 0 0,0 0-1 0 0,0-1 1 0 0,0 1-1 0 0,0 0 1 0 0,0 0 0 0 0,0-1-1 0 0,0 1 1 0 0,0 0-1 0 0,0 0 1 0 0,0-1 0 0 0,0 1-1 0 0,0 0 1 0 0,0-1-1 0 0,0 1 1 0 0,-1 0 0 0 0,1 0-1 0 0,0-1 1 0 0,0 1-1 0 0,0 0 1 0 0,0 0 0 0 0,-1 0-1 0 0,1-1 1 0 0,0 1-1 0 0,-1 0 1 0 0,-12-7 1204 0 0,-15 3 112 0 0,-89 8-635 0 0,33-6 44 0 0,-64 2 558 0 0,39 9-923 0 0,-156 6 480 0 0,157-13-18 0 0,-54-1-274 0 0,129-2-298 0 0,0-2 1 0 0,-62-15-1 0 0,43 5 188 0 0,-59-8-1 0 0,87 19-464 0 0,1 1 0 0 0,0 0-1 0 0,0 2 1 0 0,0 0 0 0 0,-28 6 0 0 0,12 2-1309 0 0,-2 4-4870 0 0</inkml:trace>
</inkml:ink>
</file>

<file path=ppt/ink/ink2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7-05T23:20:44.250"/>
    </inkml:context>
    <inkml:brush xml:id="br0">
      <inkml:brushProperty name="width" value="0.1" units="cm"/>
      <inkml:brushProperty name="height" value="0.1" units="cm"/>
      <inkml:brushProperty name="color" value="#E71224"/>
    </inkml:brush>
  </inkml:definitions>
  <inkml:trace contextRef="#ctx0" brushRef="#br0">442 63 863 0 0,'-36'5'72'0'0,"32"-6"48"0"0,0-1-1 0 0,-1 1 0 0 0,1-1 0 0 0,0 0 1 0 0,0-1-1 0 0,-4-2 0 0 0,-10-9 1128 0 0,11 8-535 0 0,0 1-1 0 0,-1 0 1 0 0,-12-7 0 0 0,17 11-612 0 0,1 0 0 0 0,-1 0 0 0 0,1 0-1 0 0,-1 1 1 0 0,0-1 0 0 0,1 1 0 0 0,-1-1 0 0 0,0 1 0 0 0,0 0 0 0 0,1 0 0 0 0,-1 0 0 0 0,0 0-1 0 0,1 1 1 0 0,-1-1 0 0 0,0 1 0 0 0,-3 1 0 0 0,-4 2-34 0 0,-1 0-1 0 0,1-1 0 0 0,-1-1 1 0 0,1 1-1 0 0,-1-2 1 0 0,0 0-1 0 0,0 0 1 0 0,1 0-1 0 0,-17-3 1 0 0,-6-9 880 0 0,28 9-754 0 0,0 0-1 0 0,1 0 0 0 0,-1 0 0 0 0,-1 1 0 0 0,1-1 0 0 0,0 1 0 0 0,0 1 0 0 0,0-1 0 0 0,-11 1 0 0 0,6-1-105 0 0,10 1-81 0 0,-1 0-1 0 0,0-1 1 0 0,1 1-1 0 0,-1 0 1 0 0,1 0-1 0 0,-1 0 0 0 0,0 0 1 0 0,1 0-1 0 0,-1 0 1 0 0,0 0-1 0 0,1 0 1 0 0,-1 0-1 0 0,0 1 0 0 0,1-1 1 0 0,-1 0-1 0 0,1 0 1 0 0,-1 0-1 0 0,0 1 1 0 0,1-1-1 0 0,-1 0 1 0 0,1 1-1 0 0,-1-1 0 0 0,1 0 1 0 0,-2 2-1 0 0,1-1 12 0 0,-1 0 0 0 0,0 0 0 0 0,1 1 0 0 0,-1-1 0 0 0,1 0 0 0 0,-1 1 0 0 0,1 0 0 0 0,0-1 0 0 0,0 1 0 0 0,0 0 0 0 0,0-1 0 0 0,0 1 0 0 0,0 0 0 0 0,0 0 0 0 0,1 0 0 0 0,-1 0 0 0 0,0 0 0 0 0,1 0 0 0 0,0 0 0 0 0,-1 0 0 0 0,1 0 0 0 0,0 0 0 0 0,0 0 0 0 0,0 0 0 0 0,1 0 0 0 0,-1 0 0 0 0,0 0 0 0 0,1 0 0 0 0,-1 0 0 0 0,2 3 0 0 0,0-4 73 0 0,0 0 0 0 0,0 0 0 0 0,0 0 0 0 0,0 0 0 0 0,1 0 0 0 0,-1 0 0 0 0,0-1 0 0 0,0 1 0 0 0,1-1 0 0 0,-1 0 0 0 0,1 1 0 0 0,-1-1 0 0 0,0 0 0 0 0,1 0 0 0 0,2-1 0 0 0,9-2-4 0 0,0 1 0 0 0,0 1-1 0 0,0 0 1 0 0,0 1-1 0 0,0 1 1 0 0,0 0 0 0 0,24 5-1 0 0,-14-2 31 0 0,33 0 0 0 0,-29-6-51 0 0,-1-1 0 0 0,0-1 0 0 0,44-12-1 0 0,25-5 55 0 0,-76 18-116 0 0,26-5 18 0 0,-1 3 1 0 0,84 0 0 0 0,-81 8-6 0 0,57 2 34 0 0,-15 2-35 0 0,-43-3 36 0 0,-2 0-50 0 0,68-4 0 0 0,63-6 64 0 0,-9-1-69 0 0,-126 7 28 0 0,1 3 0 0 0,41 7 0 0 0,62 10-23 0 0,-129-20 10 0 0,0 0 0 0 0,21-4 0 0 0,-23 3-2 0 0,0-1 1 0 0,-1 2 0 0 0,22 1-1 0 0,1-1-8 0 0,-30-1 0 0 0,1 0 0 0 0,-1 1 0 0 0,0 0 0 0 0,11 2 0 0 0,7-2 11 0 0,-26 1 17 0 0,1-1 0 0 0,-1 1 0 0 0,1 0 0 0 0,-1 0 1 0 0,1-1-1 0 0,-1 1 0 0 0,1 0 0 0 0,0 0 0 0 0,-1 0 0 0 0,1 0 0 0 0,0 1 0 0 0,0-1 0 0 0,0 0 1 0 0,-2 2-1 0 0,-16 23-4215 0 0,6-6-579 0 0</inkml:trace>
</inkml:ink>
</file>

<file path=ppt/ink/ink2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7-05T23:20:54.113"/>
    </inkml:context>
    <inkml:brush xml:id="br0">
      <inkml:brushProperty name="width" value="0.1" units="cm"/>
      <inkml:brushProperty name="height" value="0.1" units="cm"/>
      <inkml:brushProperty name="color" value="#E71224"/>
    </inkml:brush>
  </inkml:definitions>
  <inkml:trace contextRef="#ctx0" brushRef="#br0">0 65 2415 0 0,'2'-2'91'0'0,"-1"1"-1"0"0,1 0 1 0 0,-1-1-1 0 0,0 1 1 0 0,1-1-1 0 0,-1 1 0 0 0,0-1 1 0 0,0 1-1 0 0,0-1 1 0 0,1-2-1 0 0,3-5 451 0 0,-1 4-167 0 0,-1 1 0 0 0,1 0 0 0 0,0 1 0 0 0,0-1-1 0 0,0 0 1 0 0,8-4 0 0 0,-10 7-238 0 0,-1 1 0 0 0,0-1 1 0 0,0 1-1 0 0,1-1 0 0 0,-1 1 0 0 0,0-1 1 0 0,1 1-1 0 0,-1 0 0 0 0,1 0 0 0 0,-1 0 1 0 0,0 0-1 0 0,1 0 0 0 0,-1 0 0 0 0,1 0 1 0 0,-1 0-1 0 0,0 1 0 0 0,1-1 0 0 0,-1 0 0 0 0,0 1 1 0 0,0-1-1 0 0,1 1 0 0 0,-1 0 0 0 0,0-1 1 0 0,0 1-1 0 0,0 0 0 0 0,1 0 0 0 0,-1 0 1 0 0,0 0-1 0 0,0 0 0 0 0,1 1 0 0 0,2 2 56 0 0,2 0-1 0 0,-1-1 1 0 0,0 1 0 0 0,1-1-1 0 0,-1 0 1 0 0,1-1-1 0 0,11 4 1 0 0,-11-4 55 0 0,1 1 0 0 0,0 0 1 0 0,-1 0-1 0 0,1 1 0 0 0,10 7 0 0 0,-11-5 96 0 0,-1 0-1 0 0,0 0 0 0 0,0 0 0 0 0,-1 1 0 0 0,7 10 1 0 0,-6-8-33 0 0,0 0 0 0 0,11 12 0 0 0,8 3-77 0 0,1-1 0 0 0,48 33 0 0 0,-15-12-212 0 0,-53-39 3 0 0,0 0 0 0 0,0 1-1 0 0,0-1 1 0 0,-1 1 0 0 0,1 0 0 0 0,-2 0-1 0 0,1 1 1 0 0,-1-1 0 0 0,5 12 0 0 0,7 14 216 0 0,4 18 72 0 0,9 36-78 0 0,-24-74-206 0 0,0 0-1 0 0,-1 1 1 0 0,0-1-1 0 0,-1 1 0 0 0,-1 0 1 0 0,0 0-1 0 0,0 0 1 0 0,-2 0-1 0 0,1 0 1 0 0,-2-1-1 0 0,0 1 0 0 0,0 0 1 0 0,-6 16-1 0 0,4-11 13 0 0,0 0-1 0 0,1-1 1 0 0,2 1-1 0 0,-1 28 0 0 0,1-1-44 0 0,-2-19 32 0 0,-7 31-1 0 0,0-8-15 0 0,4-18 13 0 0,-2-1-1 0 0,-1 0 1 0 0,-18 40-1 0 0,-4 11 11 0 0,21-56-19 0 0,-1 0 0 0 0,-25 41 0 0 0,0-2 4 0 0,25-45 6 0 0,0-1 1 0 0,-2 0-1 0 0,0-1 0 0 0,-20 20 1 0 0,16-19 13 0 0,0 1 1 0 0,-23 37 0 0 0,-14 47-7 0 0,-42 113 1 0 0,94-210-27 0 0,1-5-22 0 0,0 1-4 0 0,0 0 0 0 0,0 0 1 0 0,0 1-1 0 0,0-1 1 0 0,1 0-1 0 0,-1 1 0 0 0,1-1 1 0 0,-1 0-1 0 0,1 1 1 0 0,0-1-1 0 0,0 1 0 0 0,0 3 1 0 0</inkml:trace>
</inkml:ink>
</file>

<file path=ppt/ink/ink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7-05T22:44:14.329"/>
    </inkml:context>
    <inkml:brush xml:id="br0">
      <inkml:brushProperty name="width" value="0.1" units="cm"/>
      <inkml:brushProperty name="height" value="0.1" units="cm"/>
      <inkml:brushProperty name="color" value="#E71224"/>
    </inkml:brush>
  </inkml:definitions>
  <inkml:trace contextRef="#ctx0" brushRef="#br0">136 60 455 0 0,'-27'-15'651'0'0,"11"2"3512"0"0,15 12-4069 0 0,0 1 1 0 0,0-1-1 0 0,1 0 1 0 0,-1 1 0 0 0,0-1-1 0 0,0 1 1 0 0,0-1-1 0 0,0 1 1 0 0,0-1-1 0 0,0 1 1 0 0,0-1-1 0 0,-1 1 1 0 0,1 0 0 0 0,0 0-1 0 0,0 0 1 0 0,0-1-1 0 0,0 1 1 0 0,0 0-1 0 0,-2 1 1 0 0,-20 6 493 0 0,2-1-435 0 0,20-6-127 0 0,0 0 0 0 0,0 0-1 0 0,0 0 1 0 0,0 0 0 0 0,0 0 0 0 0,0 0 0 0 0,0 0-1 0 0,0 0 1 0 0,0 0 0 0 0,0-1 0 0 0,1 1-1 0 0,-1 0 1 0 0,0-1 0 0 0,0 1 0 0 0,0-1 0 0 0,0 1-1 0 0,1-1 1 0 0,-1 1 0 0 0,-1-2 0 0 0,1 1 116 0 0,0-1 1 0 0,0 1 0 0 0,1-1 0 0 0,-1 1 0 0 0,0-1-1 0 0,1 1 1 0 0,-1-1 0 0 0,1 1 0 0 0,0-1 0 0 0,-1 1-1 0 0,1-3 1 0 0,0 4-113 0 0,0 0-1 0 0,0-1 1 0 0,0 1-1 0 0,-1 0 1 0 0,1-1-1 0 0,0 1 1 0 0,0 0-1 0 0,0-1 1 0 0,0 1 0 0 0,0 0-1 0 0,0-1 1 0 0,0 1-1 0 0,0 0 1 0 0,0-1-1 0 0,0 1 1 0 0,0-1-1 0 0,0 1 1 0 0,1 0 0 0 0,-1-1-1 0 0,0 1 1 0 0,0 0-1 0 0,0 0 1 0 0,0-1-1 0 0,0 1 1 0 0,1 0-1 0 0,-1-1 1 0 0,0 1-1 0 0,0 0 1 0 0,0 0 0 0 0,1-1-1 0 0,-1 1 1 0 0,0 0-1 0 0,1 0 1 0 0,-1 0-1 0 0,0-1 1 0 0,0 1-1 0 0,1 0 1 0 0,-1 0-1 0 0,0 0 1 0 0,1 0 0 0 0,-1 0-1 0 0,0 0 1 0 0,1-1-1 0 0,-1 1 1 0 0,0 0-1 0 0,1 0 1 0 0,-1 0-1 0 0,1 0 1 0 0,16 5 196 0 0,1-1 1 0 0,28 2-1 0 0,7 2 120 0 0,71 17-84 0 0,170 11 0 0 0,-251-34-202 0 0,1-2-1 0 0,-1-2 0 0 0,61-10 1 0 0,-27 4 823 0 0,-14 2-268 0 0,-63 6-600 0 0,1-1-1 0 0,0 1 1 0 0,0 0-1 0 0,0 0 1 0 0,0 0-1 0 0,0 0 1 0 0,0 0-1 0 0,0 0 1 0 0,0 0-1 0 0,-1 0 1 0 0,1 0-1 0 0,0 0 1 0 0,0 1-1 0 0,0-1 1 0 0,1 1-1 0 0,-2-1-47 0 0,0 1-1 0 0,0 0 0 0 0,0-1 0 0 0,0 1 1 0 0,0 0-1 0 0,0-1 0 0 0,0 1 0 0 0,0 0 1 0 0,0-1-1 0 0,-1 1 0 0 0,1 0 0 0 0,0-1 1 0 0,0 1-1 0 0,-1 0 0 0 0,1-1 0 0 0,0 1 1 0 0,-1-1-1 0 0,1 1 0 0 0,-1-1 1 0 0,1 1-1 0 0,-1-1 0 0 0,0 1 0 0 0,-7 9-3451 0 0,-1 0-1174 0 0</inkml:trace>
</inkml:ink>
</file>

<file path=ppt/ink/ink2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7-05T23:21:10.086"/>
    </inkml:context>
    <inkml:brush xml:id="br0">
      <inkml:brushProperty name="width" value="0.1" units="cm"/>
      <inkml:brushProperty name="height" value="0.1" units="cm"/>
      <inkml:brushProperty name="color" value="#E71224"/>
    </inkml:brush>
  </inkml:definitions>
  <inkml:trace contextRef="#ctx0" brushRef="#br0">34 23 919 0 0,'-19'-5'1022'0'0,"4"2"3724"0"0,17 2-4353 0 0,-1-1 0 0 0,0 1-1 0 0,1 0 1 0 0,-1-1 0 0 0,1 1-1 0 0,-1 0 1 0 0,1 0 0 0 0,-1 0-1 0 0,1 0 1 0 0,0 0 0 0 0,2 0-1 0 0,-1 1-297 0 0,0 0-1 0 0,-1 0 1 0 0,1 1-1 0 0,0-1 1 0 0,-1 1-1 0 0,1 0 1 0 0,-1 0-1 0 0,1 0 1 0 0,-1 0-1 0 0,1 0 1 0 0,-1 1-1 0 0,0-1 1 0 0,1 1 0 0 0,3 3-1 0 0,-3-2 29 0 0,1-1-1 0 0,0 1 1 0 0,0-1-1 0 0,-1 0 1 0 0,6 2 0 0 0,3-2 245 0 0,0 0 1 0 0,1 0 0 0 0,-1-1-1 0 0,22-2 1 0 0,9 2 42 0 0,-3-1-86 0 0,47-4-1 0 0,-40 0-53 0 0,-8 1-11 0 0,0 2 0 0 0,0 2 0 0 0,75 10 0 0 0,-69-3-154 0 0,65 3-1 0 0,-26-11 58 0 0,-56-1-64 0 0,0 2-1 0 0,0 0 1 0 0,47 9-1 0 0,-50-6-74 0 0,1-1 0 0 0,0-1 0 0 0,0-1-1 0 0,47-5 1 0 0,-38 2-15 0 0,104 0 66 0 0,45-13 96 0 0,120 4-33 0 0,-250 10-108 0 0,80 11 0 0 0,-40-2 38 0 0,79 14-7 0 0,-129-15-58 0 0,5 0 48 0 0,0-3 0 0 0,0-2-1 0 0,90-8 1 0 0,147-9 248 0 0,-157 10-193 0 0,-86 4-84 0 0,0 2-1 0 0,71 10 0 0 0,-78-5-9 0 0,0-2 0 0 0,1-1 0 0 0,-1-2 0 0 0,68-6 0 0 0,-75 3 3 0 0,0 1 1 0 0,0 2-1 0 0,0 1 0 0 0,31 6 0 0 0,-1 1-10 0 0,-40-4 1 0 0,1-2 0 0 0,0 0 0 0 0,0-2 0 0 0,-1 0 0 0 0,1-1 0 0 0,0-1 0 0 0,22-4 1 0 0,-17-1 19 0 0,-16 3 22 0 0,1 1 0 0 0,-1 0 0 0 0,20-1 0 0 0,-29 3-48 0 0,0 0 1 0 0,0 0-1 0 0,0 0 0 0 0,0 0 1 0 0,0 0-1 0 0,0 0 0 0 0,1 0 0 0 0,-1 0 1 0 0,0 0-1 0 0,0 0 0 0 0,0 0 1 0 0,0 0-1 0 0,0 0 0 0 0,0 0 0 0 0,0 0 1 0 0,0 0-1 0 0,0 0 0 0 0,1 1 1 0 0,-1-1-1 0 0,0 0 0 0 0,0 0 0 0 0,0 0 1 0 0,0 0-1 0 0,0 0 0 0 0,0 0 1 0 0,0 0-1 0 0,0 0 0 0 0,0 0 0 0 0,0 0 1 0 0,0 1-1 0 0,0-1 0 0 0,0 0 1 0 0,0 0-1 0 0,0 0 0 0 0,0 0 0 0 0,0 0 1 0 0,0 0-1 0 0,0 0 0 0 0,0 1 1 0 0,0-1-1 0 0,0 0 0 0 0,0 0 0 0 0,0 0 1 0 0,0 0-1 0 0,0 0 0 0 0,0 0 0 0 0,0 0 1 0 0,0 0-1 0 0,0 1 0 0 0,0-1 1 0 0,0 0-1 0 0,0 0 0 0 0,0 0 0 0 0,0 0 1 0 0,-7 10-78 0 0,-10 8-1202 0 0,-2-4-269 0 0</inkml:trace>
</inkml:ink>
</file>

<file path=ppt/ink/ink2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7-05T23:21:12.343"/>
    </inkml:context>
    <inkml:brush xml:id="br0">
      <inkml:brushProperty name="width" value="0.1" units="cm"/>
      <inkml:brushProperty name="height" value="0.1" units="cm"/>
      <inkml:brushProperty name="color" value="#E71224"/>
    </inkml:brush>
  </inkml:definitions>
  <inkml:trace contextRef="#ctx0" brushRef="#br0">4611 77 455 0 0,'-3'2'232'0'0,"1"0"-1"0"0,-1 0 1 0 0,0 1-1 0 0,-1-2 1 0 0,1 1-1 0 0,0 0 1 0 0,0-1-1 0 0,-1 0 1 0 0,1 1-1 0 0,-1-1 1 0 0,1-1-1 0 0,-1 1 1 0 0,-4 0-1 0 0,-8 0 2004 0 0,-29-2 0 0 0,8 0-1895 0 0,-114 14 1505 0 0,-35 0-693 0 0,153-13-894 0 0,-139-4 1228 0 0,23 2-981 0 0,92 3-225 0 0,-93-11-1 0 0,-114-20 673 0 0,183 22-800 0 0,-241-9 215 0 0,290 16-346 0 0,-39-4 129 0 0,-77-15-1 0 0,84 9 12 0 0,-111-4-1 0 0,-63 20 22 0 0,203-2-141 0 0,-106 2-8 0 0,-5-6 116 0 0,77 2 62 0 0,-9-1 1256 0 0,-117-2-2576 0 0,154-1 1228 0 0,18 1-28 0 0,0 1 0 0 0,-35 2 0 0 0,-6 2-21 0 0,43-3-36 0 0,-33 4 0 0 0,46-4-26 0 0,0 1-1 0 0,0-1 0 0 0,-1-1 1 0 0,-13-2-1 0 0,-22 0 20 0 0,-102 6 72 0 0,66-3 42 0 0,-83 12-1 0 0,97-4 30 0 0,0-2 0 0 0,0-3-1 0 0,-115-10 1 0 0,31-5 122 0 0,128 12-584 0 0,0 1 0 0 0,-1 1 0 0 0,1 1 0 0 0,-36 10 0 0 0,30-4-1528 0 0,-2 0-4075 0 0</inkml:trace>
</inkml:ink>
</file>

<file path=ppt/ink/ink2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7-05T23:21:13.441"/>
    </inkml:context>
    <inkml:brush xml:id="br0">
      <inkml:brushProperty name="width" value="0.1" units="cm"/>
      <inkml:brushProperty name="height" value="0.1" units="cm"/>
      <inkml:brushProperty name="color" value="#E71224"/>
    </inkml:brush>
  </inkml:definitions>
  <inkml:trace contextRef="#ctx0" brushRef="#br0">3102 87 4687 0 0,'-29'-3'1354'0'0,"-37"-8"-1"0"0,-223-50 1945 0 0,237 55-2937 0 0,-1 2-1 0 0,1 2 1 0 0,-87 8-1 0 0,40 6-248 0 0,-334 29 363 0 0,173-13 256 0 0,-14 0-8 0 0,-603-16 629 0 0,807-11-1454 0 0,-138 20 1 0 0,91 1-4014 0 0,34-2-711 0 0</inkml:trace>
</inkml:ink>
</file>

<file path=ppt/ink/ink2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7-05T23:21:21.245"/>
    </inkml:context>
    <inkml:brush xml:id="br0">
      <inkml:brushProperty name="width" value="0.1" units="cm"/>
      <inkml:brushProperty name="height" value="0.1" units="cm"/>
      <inkml:brushProperty name="color" value="#E71224"/>
    </inkml:brush>
  </inkml:definitions>
  <inkml:trace contextRef="#ctx0" brushRef="#br0">5578 242 1375 0 0,'17'-9'669'0'0,"-1"2"-681"0"0,-16 7-52 0 0,1 0 1 0 0,-1-1 0 0 0,1 1 0 0 0,-1 0-1 0 0,0-1 1 0 0,1 1 0 0 0,-1 0 0 0 0,0-1-1 0 0,1 1 1 0 0,-1-1 0 0 0,0 1 0 0 0,1-1-1 0 0,-1 1 1 0 0,0-1 0 0 0,0 1-1 0 0,0 0 1 0 0,0-1 0 0 0,1 1 0 0 0,-1-1-1 0 0,0 1 1 0 0,0-1 0 0 0,0 1 0 0 0,0-1-1 0 0,0 0 1 0 0,0 1 0 0 0,0-1-1 0 0,-1-1 174 0 0,0 1 0 0 0,1-1 0 0 0,-1 1-1 0 0,0 0 1 0 0,1-1 0 0 0,-1 1-1 0 0,0 0 1 0 0,0-1 0 0 0,0 1-1 0 0,0 0 1 0 0,0 0 0 0 0,-1 0-1 0 0,1 0 1 0 0,0 0 0 0 0,0 0-1 0 0,-1 1 1 0 0,1-1 0 0 0,0 0 0 0 0,-1 1-1 0 0,1-1 1 0 0,-1 1 0 0 0,1-1-1 0 0,-1 1 1 0 0,-2-1 0 0 0,-6-1 900 0 0,1 1-1 0 0,-19 0 1 0 0,17 0-731 0 0,-6 1 49 0 0,1 1 0 0 0,-1 0 0 0 0,1 1 0 0 0,-22 5 0 0 0,-64 23 138 0 0,0 0 423 0 0,26-11 185 0 0,36-8-433 0 0,0-1 1 0 0,-47 3-1 0 0,68-11-438 0 0,0-2 0 0 0,0 0 0 0 0,0-2 0 0 0,0 0 0 0 0,-20-5 0 0 0,4-2 423 0 0,-47-19 1 0 0,-6-2 376 0 0,-10 3-282 0 0,0 4 1 0 0,-154-16 0 0 0,186 33-515 0 0,-72-2 51 0 0,-346 15 256 0 0,223-14 223 0 0,107-3-435 0 0,-247 18 0 0 0,136-1-88 0 0,-50 5-147 0 0,232-7-2 0 0,-1-3 0 0 0,1-4 0 0 0,-105-15 0 0 0,-17 2 153 0 0,117 13-110 0 0,20 3-2 0 0,1-4 0 0 0,-120-21 0 0 0,9-13 134 0 0,-199-15 0 0 0,347 51-227 0 0,0 0 0 0 0,0 2 0 0 0,1 1-1 0 0,-1 2 1 0 0,-31 7 0 0 0,15 1-444 0 0,0 2-1 0 0,-63 29 1 0 0,23-3-952 0 0</inkml:trace>
</inkml:ink>
</file>

<file path=ppt/ink/ink2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7-05T23:20:24.729"/>
    </inkml:context>
    <inkml:brush xml:id="br0">
      <inkml:brushProperty name="width" value="0.1" units="cm"/>
      <inkml:brushProperty name="height" value="0.1" units="cm"/>
      <inkml:brushProperty name="color" value="#E71224"/>
    </inkml:brush>
  </inkml:definitions>
  <inkml:trace contextRef="#ctx0" brushRef="#br0">3176 174 4143 0 0,'-7'-10'975'0'0,"4"17"641"0"0,3-6-1602 0 0,0 0 0 0 0,0 0 0 0 0,0 0 1 0 0,-1 0-1 0 0,1 0 0 0 0,0 0 0 0 0,-1 0 1 0 0,1 0-1 0 0,0 0 0 0 0,-1 0 0 0 0,1 0 1 0 0,-1 0-1 0 0,0 0 0 0 0,1-1 0 0 0,-1 1 1 0 0,0 0-1 0 0,0 1 0 0 0,-20-26 374 0 0,18 20-169 0 0,-1 1 1 0 0,0-1-1 0 0,1 1 1 0 0,-1 0-1 0 0,-1 0 1 0 0,1 0-1 0 0,0 0 0 0 0,-1 1 1 0 0,1 0-1 0 0,-1 0 1 0 0,0 0-1 0 0,1 1 1 0 0,-1-1-1 0 0,0 1 0 0 0,0 0 1 0 0,-7 0-1 0 0,-4 1 5 0 0,-1 0-1 0 0,1 1 0 0 0,-27 6 1 0 0,23-4-200 0 0,-33 2 0 0 0,23-5 111 0 0,0-2 0 0 0,-48-7 0 0 0,48 5 361 0 0,0 1 0 0 0,-52 2 0 0 0,44 2-338 0 0,-44 5 147 0 0,26-1 24 0 0,31-4-137 0 0,-64 1 464 0 0,-10-4-62 0 0,54 2-472 0 0,-89-11 0 0 0,99 6 53 0 0,0 2 1 0 0,0 1 0 0 0,-51 4-1 0 0,-215 24 375 0 0,162-12-330 0 0,103-12-188 0 0,1-2 0 0 0,-39-4 0 0 0,-70-15 632 0 0,54 13-284 0 0,59 5-286 0 0,-33-5 0 0 0,-10-4 59 0 0,38 6-27 0 0,1-2-1 0 0,-46-12 1 0 0,8-8 44 0 0,-73-19-2 0 0,127 41-161 0 0,0 0 0 0 0,1 2 1 0 0,-1 0-1 0 0,0 1 0 0 0,0 1 0 0 0,-20 3 0 0 0,6 2-204 0 0,0 2-1 0 0,-58 19 1 0 0,-12 13-5043 0 0,23-8-908 0 0</inkml:trace>
</inkml:ink>
</file>

<file path=ppt/ink/ink2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7-05T23:20:27.250"/>
    </inkml:context>
    <inkml:brush xml:id="br0">
      <inkml:brushProperty name="width" value="0.1" units="cm"/>
      <inkml:brushProperty name="height" value="0.1" units="cm"/>
      <inkml:brushProperty name="color" value="#E71224"/>
    </inkml:brush>
  </inkml:definitions>
  <inkml:trace contextRef="#ctx0" brushRef="#br0">1618 11 2303 0 0,'-7'-11'728'0'0,"1"11"625"0"0,-2 19 1221 0 0,0 0-2970 0 0,6-15 480 0 0,0-1-1 0 0,0 1 1 0 0,0 0 0 0 0,-1-1-1 0 0,1 0 1 0 0,-1 0-1 0 0,0 0 1 0 0,0 0 0 0 0,0 0-1 0 0,0 0 1 0 0,0-1 0 0 0,-1 1-1 0 0,1-1 1 0 0,-1 0-1 0 0,1 0 1 0 0,-1 0 0 0 0,-6 1-1 0 0,-5 2 275 0 0,-1-1 0 0 0,1 0 0 0 0,-1-1 0 0 0,-1-1 0 0 0,-22 0 0 0 0,-84-7 1241 0 0,44 0-864 0 0,-350 19 1205 0 0,357-9-1685 0 0,0-4 0 0 0,0-3 1 0 0,-77-13-1 0 0,120 12-212 0 0,0 1 0 0 0,0 2 1 0 0,-1 0-1 0 0,1 2 0 0 0,0 1 0 0 0,-54 14 0 0 0,54-9-2259 0 0,-47 20-1 0 0,24-3-2675 0 0</inkml:trace>
</inkml:ink>
</file>

<file path=ppt/ink/ink2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7-05T23:21:28.847"/>
    </inkml:context>
    <inkml:brush xml:id="br0">
      <inkml:brushProperty name="width" value="0.1" units="cm"/>
      <inkml:brushProperty name="height" value="0.1" units="cm"/>
      <inkml:brushProperty name="color" value="#E71224"/>
    </inkml:brush>
  </inkml:definitions>
  <inkml:trace contextRef="#ctx0" brushRef="#br0">4716 1437 455 0 0,'-3'0'375'0'0,"0"-1"0"0"0,1 0 0 0 0,-1 0 0 0 0,0 0 0 0 0,1 0 0 0 0,-1 0 0 0 0,-14-9 5440 0 0,15 9-5624 0 0,-1 0 0 0 0,1 1 0 0 0,-1-1 0 0 0,1 1 0 0 0,-1 0 0 0 0,1 0 0 0 0,-1 0-1 0 0,1 0 1 0 0,-5 1 0 0 0,6-1-71 0 0,0 0 0 0 0,0 0 0 0 0,1 0-1 0 0,-1 0 1 0 0,0 0 0 0 0,0 1 0 0 0,0-1-1 0 0,1 0 1 0 0,-1 1 0 0 0,0-1 0 0 0,0 0-1 0 0,1 1 1 0 0,-1-1 0 0 0,0 1 0 0 0,1-1-1 0 0,-1 1 1 0 0,0-1 0 0 0,1 1 0 0 0,-1 0-1 0 0,1-1 1 0 0,-1 1 0 0 0,1 0 0 0 0,-1-1-1 0 0,1 1 1 0 0,0 0 0 0 0,-1 0 0 0 0,1-1-1 0 0,0 1 1 0 0,0 0 0 0 0,-1 2 298 0 0,25-2 2565 0 0,-22-1-2820 0 0,1 0 1 0 0,-1-1-1 0 0,0 1 1 0 0,0 1-1 0 0,1-1 0 0 0,-1 0 1 0 0,0 0-1 0 0,0 1 1 0 0,4 1-1 0 0,16 1-49 0 0,-11-5-166 0 0,-11 2 106 0 0,1 0-1 0 0,0 0 0 0 0,0 0 0 0 0,-1 0 0 0 0,1 0 0 0 0,0 0 0 0 0,0-1 0 0 0,-1 1 1 0 0,1 0-1 0 0,0 0 0 0 0,-1-1 0 0 0,1 1 0 0 0,-1 0 0 0 0,1-1 0 0 0,0 1 1 0 0,-1-1-1 0 0,1 1 0 0 0,-1-1 0 0 0,1 1 0 0 0,-1-1 0 0 0,1 1 0 0 0,-1-1 0 0 0,1 1 1 0 0,-1-1-1 0 0,0 0 0 0 0,1 1 0 0 0,-1-1 0 0 0,0 0 0 0 0,1 1 0 0 0,-1-1 1 0 0,0 0-1 0 0,0 1 0 0 0,0-1 0 0 0,0 0 0 0 0,1 0 0 0 0,-1-1 23 0 0,1 0-1 0 0,0 0 0 0 0,0 0 1 0 0,0 1-1 0 0,0-1 0 0 0,1 0 1 0 0,-1 1-1 0 0,0-1 0 0 0,1 1 1 0 0,2-2-1 0 0,-3 2-59 0 0,0 0 0 0 0,0 0 1 0 0,0 0-1 0 0,0 0 0 0 0,0 0 0 0 0,0 0 0 0 0,0 0 0 0 0,0-1 0 0 0,-1 1 1 0 0,1 0-1 0 0,0 0 0 0 0,-1-1 0 0 0,1 1 0 0 0,-1 0 0 0 0,1-1 1 0 0,-1 1-1 0 0,0-1 0 0 0,1 1 0 0 0,-1-3 0 0 0,0-1 81 0 0,-1 0-30 0 0,1 1-1 0 0,0 0 0 0 0,0-1 0 0 0,0 1 0 0 0,1-1 0 0 0,0 1 1 0 0,-1 0-1 0 0,1 0 0 0 0,1-1 0 0 0,-1 1 0 0 0,1 0 0 0 0,-1 0 1 0 0,1 0-1 0 0,0 0 0 0 0,4-5 0 0 0,2-2-35 0 0,-1 0-1 0 0,0-1 1 0 0,7-16-1 0 0,-7 14-20 0 0,1-2 10 0 0,-3 5 29 0 0,0 0-1 0 0,1 1 1 0 0,1-1-1 0 0,-1 1 1 0 0,2 1 0 0 0,8-11-1 0 0,-11 14-28 0 0,0 1 1 0 0,-1-1-1 0 0,0 0 0 0 0,0 0 1 0 0,-1 0-1 0 0,1-1 0 0 0,-1 1 1 0 0,-1-1-1 0 0,4-11 1 0 0,0-8 239 0 0,3-34 1 0 0,-6 40-154 0 0,-2 13-98 0 0,0 0 0 0 0,0 0 1 0 0,1 0-1 0 0,0 0 0 0 0,0 0 0 0 0,1 1 0 0 0,0-1 0 0 0,0 1 0 0 0,1-1 1 0 0,-1 1-1 0 0,1 0 0 0 0,1 1 0 0 0,5-8 0 0 0,-7 10-6 0 0,-1 1-1 0 0,0-1 1 0 0,1 0-1 0 0,-1-1 1 0 0,0 1-1 0 0,-1 0 1 0 0,1-1-1 0 0,0 1 1 0 0,-1-1-1 0 0,0 1 1 0 0,0-1-1 0 0,1-6 1 0 0,-1-2 17 0 0,0-1 1 0 0,-2-19-1 0 0,0 20-9 0 0,1-1 1 0 0,2-21-1 0 0,0 27-11 0 0,0-2 0 0 0,0 1 0 0 0,-1-1 0 0 0,0 0 0 0 0,-1 0 0 0 0,1 0 0 0 0,-1 1 0 0 0,-1-1 0 0 0,0 0 0 0 0,0 0 0 0 0,-1 0 0 0 0,-3-11 0 0 0,-2 0 17 0 0,1 0 0 0 0,1 0 0 0 0,-3-33 0 0 0,-6-21 32 0 0,11 63-45 0 0,-1 0-1 0 0,-1 1 0 0 0,-7-13 0 0 0,-1-4-5 0 0,4 5 2 0 0,7 16 0 0 0,0 1 0 0 0,0-1 0 0 0,-1 1 0 0 0,0 0 0 0 0,1 0 0 0 0,-2 0 0 0 0,1 1 0 0 0,-1-1 0 0 0,1 1 0 0 0,-8-7 0 0 0,0 3 0 0 0,-1 0 0 0 0,0 0 0 0 0,0 1 0 0 0,0 1 0 0 0,-1 0 0 0 0,0 1 0 0 0,-1 0 0 0 0,-16-4 0 0 0,-29-12 0 0 0,44 14 0 0 0,-1 1 0 0 0,-28-7 0 0 0,-85-22 0 0 0,-5-1 0 0 0,44 23 0 0 0,-120-1 0 0 0,199 13 0 0 0,-106 2 0 0 0,-136 17 0 0 0,162-10 0 0 0,-13 1 0 0 0,-135 14 0 0 0,-27-1 0 0 0,64-12 0 0 0,119-8 0 0 0,-12 3 0 0 0,-46 1 0 0 0,-5-1 0 0 0,82-1 0 0 0,7-4 0 0 0,-106-15 0 0 0,53 2 0 0 0,55 12 0 0 0,0 2 0 0 0,0 2 0 0 0,-61 13 0 0 0,46-7 0 0 0,-83 2 0 0 0,13-22 0 0 0,28 14 0 0 0,-121 20 0 0 0,60-8 0 0 0,96-5 0 0 0,0-2 0 0 0,-134-5 0 0 0,187-4 0 0 0,1 2 0 0 0,0 1 0 0 0,0 1 0 0 0,0 1 0 0 0,0 1 0 0 0,1 1 0 0 0,-1 0 0 0 0,-35 17 0 0 0,53-20-3 0 0,-1 0-1 0 0,0 1 1 0 0,1-1 0 0 0,0 1-1 0 0,0 0 1 0 0,0 0-1 0 0,0 1 1 0 0,0-1 0 0 0,1 1-1 0 0,0 0 1 0 0,0 0-1 0 0,0 1 1 0 0,1-1 0 0 0,0 1-1 0 0,0-1 1 0 0,-3 9 0 0 0,-1 7-22 0 0,1 1 1 0 0,1 0 0 0 0,-4 30 0 0 0,-1 6-3 0 0,-2 1 23 0 0,4 1 1 0 0,-3 116-1 0 0,9-132 4 0 0,1-20 0 0 0,4 42 0 0 0,-1-44-2 0 0,1 4-10 0 0,0 1-1 0 0,2-1 1 0 0,1 0-1 0 0,17 48 1 0 0,-16-61 12 0 0,-1-1 0 0 0,2 0 0 0 0,-1-1 0 0 0,2 0 0 0 0,-1 0 0 0 0,2 0 0 0 0,-1-1 0 0 0,1-1 0 0 0,15 11 0 0 0,-8-8 0 0 0,1 0 0 0 0,0-2 0 0 0,1 0 0 0 0,0-1 0 0 0,29 10 0 0 0,16 4 0 0 0,45 13 0 0 0,88 4 0 0 0,-133-29 0 0 0,18 0 0 0 0,1-4 0 0 0,91-4 0 0 0,-55-2 0 0 0,201-3 0 0 0,15 0 0 0 0,-124-1-67 0 0,128-4 70 0 0,-60 13-3 0 0,-2 22 0 0 0,-251-25 0 0 0,324 8 0 0 0,-115-8 0 0 0,-135 1 0 0 0,145 26 0 0 0,17 6 0 0 0,-130-21 0 0 0,-14 5 0 0 0,10 1 0 0 0,-101-18 0 0 0,0-1 0 0 0,49-4 0 0 0,-12-6 0 0 0,-41 4 0 0 0,0 1 0 0 0,-1 1 0 0 0,37 1 0 0 0,-57 1-21 0 0,0 1-1 0 0,-1-1 1 0 0,1 1-1 0 0,-1-1 0 0 0,1 1 1 0 0,0-1-1 0 0,-1 1 1 0 0,1 0-1 0 0,-1 0 1 0 0,1 0-1 0 0,-1 0 1 0 0,0 0-1 0 0,1 0 1 0 0,-1 0-1 0 0,0 0 1 0 0,0 1-1 0 0,0-1 1 0 0,0 0-1 0 0,0 1 0 0 0,0-1 1 0 0,0 1-1 0 0,0-1 1 0 0,-1 1-1 0 0,1-1 1 0 0,0 1-1 0 0,-1 0 1 0 0,1-1-1 0 0,-1 1 1 0 0,0 0-1 0 0,0-1 1 0 0,0 1-1 0 0,0 2 1 0 0,1 8-848 0 0,-1-1 1 0 0,-1 1-1 0 0,-3 19 1 0 0,3-24 114 0 0,-4 25-6684 0 0</inkml:trace>
</inkml:ink>
</file>

<file path=ppt/ink/ink2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7-05T23:21:30.699"/>
    </inkml:context>
    <inkml:brush xml:id="br0">
      <inkml:brushProperty name="width" value="0.1" units="cm"/>
      <inkml:brushProperty name="height" value="0.1" units="cm"/>
      <inkml:brushProperty name="color" value="#E71224"/>
    </inkml:brush>
  </inkml:definitions>
  <inkml:trace contextRef="#ctx0" brushRef="#br0">3051 517 3679 0 0,'0'-5'129'0'0,"-2"-41"966"0"0,-2 16 2737 0 0,1 19-3324 0 0,0 0 0 0 0,-1 0 0 0 0,0 0 0 0 0,-1 0 0 0 0,0 1 0 0 0,0 0-1 0 0,-13-17 1 0 0,13 21-468 0 0,-1 0 0 0 0,1 1-1 0 0,-1-1 1 0 0,0 1 0 0 0,0 1-1 0 0,0-1 1 0 0,-1 1 0 0 0,1 0-1 0 0,-1 1 1 0 0,0-1 0 0 0,0 1-1 0 0,-13-3 1 0 0,-127-45 957 0 0,123 43-662 0 0,-30-15-1 0 0,-16-7 295 0 0,-25 2 166 0 0,-158-27 0 0 0,191 44-777 0 0,-137-17 92 0 0,135 23-82 0 0,-459-28 136 0 0,428 32-100 0 0,-106 14 0 0 0,200-13-64 0 0,-272 19 50 0 0,-97 9 28 0 0,338-23-52 0 0,2 3-1 0 0,-1 0 1 0 0,1 2-1 0 0,-52 25 0 0 0,55-24-13 0 0,20-8-9 0 0,0 0 0 0 0,1 1 0 0 0,-1-1 1 0 0,1 1-1 0 0,0 1 0 0 0,0-1 0 0 0,1 1 0 0 0,-1 0 0 0 0,1 0 0 0 0,-8 11 1 0 0,8-8-2 0 0,0 0 0 0 0,1 0 0 0 0,0 0 0 0 0,1 0 0 0 0,0 1 0 0 0,0-1 0 0 0,1 1 0 0 0,-3 14 0 0 0,-17 165-29 0 0,-8 42-10 0 0,-4-101 91 0 0,22-93-26 0 0,2 0 1 0 0,2 1 0 0 0,-7 70-1 0 0,14-75-22 0 0,1 135 146 0 0,1-147-134 0 0,2 1-1 0 0,1 0 1 0 0,0-1-1 0 0,2 0 0 0 0,0 0 1 0 0,9 20-1 0 0,-4-17-12 0 0,75 147 129 0 0,-81-162-119 0 0,1 0 1 0 0,1-1-1 0 0,-1 1 0 0 0,1-1 1 0 0,1-1-1 0 0,13 11 1 0 0,53 28 116 0 0,-61-37-103 0 0,34 17 66 0 0,1-2-1 0 0,88 29 0 0 0,109 9 131 0 0,119 17-49 0 0,-205-42-132 0 0,-119-27-41 0 0,196 37 90 0 0,-188-40-70 0 0,0-1 0 0 0,0-3 0 0 0,48-4 0 0 0,-23-3 20 0 0,393-16 233 0 0,-382 20-233 0 0,0-5-1 0 0,0-3 1 0 0,139-34 0 0 0,-174 30-6 0 0,0-2 0 0 0,-1-1 1 0 0,0-3-1 0 0,-2-2 0 0 0,83-51 1 0 0,-101 53 20 0 0,-1-1 0 0 0,-1-1 0 0 0,-1-1 0 0 0,0-1 0 0 0,-2-1 0 0 0,-1-1 0 0 0,-1-1 1 0 0,-2-1-1 0 0,0-1 0 0 0,-2-1 0 0 0,0 0 0 0 0,-3-1 0 0 0,0-1 0 0 0,-2 0 1 0 0,-1 0-1 0 0,-2-2 0 0 0,-1 1 0 0 0,-2-1 0 0 0,4-40 0 0 0,-6 21 74 0 0,-3-1 0 0 0,-2 0 0 0 0,-2 0 0 0 0,-10-53 0 0 0,5 70 13 0 0,-1-1 0 0 0,-1 2-1 0 0,-3-1 1 0 0,-32-65 0 0 0,31 77-66 0 0,0 1 0 0 0,-1 0 0 0 0,-2 2 0 0 0,0 0 0 0 0,-1 0 0 0 0,-1 2 0 0 0,-34-27 0 0 0,33 30-66 0 0,-2 2-1 0 0,0 0 1 0 0,-1 1-1 0 0,0 1 1 0 0,-1 2-1 0 0,0 0 1 0 0,0 1-1 0 0,-1 2 1 0 0,-28-6-1 0 0,32 10-103 0 0,1 1 0 0 0,-1 0-1 0 0,0 1 1 0 0,0 2-1 0 0,0 0 1 0 0,0 1-1 0 0,1 1 1 0 0,-1 1-1 0 0,1 1 1 0 0,0 0 0 0 0,-35 16-1 0 0,-26 21-1573 0 0,-10 10-490 0 0</inkml:trace>
</inkml:ink>
</file>

<file path=ppt/ink/ink2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7-05T23:19:28.273"/>
    </inkml:context>
    <inkml:brush xml:id="br0">
      <inkml:brushProperty name="width" value="0.1" units="cm"/>
      <inkml:brushProperty name="height" value="0.1" units="cm"/>
      <inkml:brushProperty name="color" value="#F4F91B"/>
    </inkml:brush>
  </inkml:definitions>
  <inkml:trace contextRef="#ctx0" brushRef="#br0">11360 1552 3367 0 0,'18'-15'686'0'0,"-18"15"-633"0"0,1-1 0 0 0,-1 1 0 0 0,0-1 0 0 0,0 1 0 0 0,0 0 0 0 0,0-1 0 0 0,0 1 0 0 0,0 0 0 0 0,0-1 0 0 0,0 1 0 0 0,0-1 0 0 0,0 1 0 0 0,0 0 0 0 0,0-1 0 0 0,0 1 0 0 0,0-1 0 0 0,-1 1-1 0 0,1 0 1 0 0,0-1 0 0 0,0 1 0 0 0,0 0 0 0 0,0-1 0 0 0,-1 1 0 0 0,1 0 0 0 0,0 0 0 0 0,0-1 0 0 0,-1 1 0 0 0,1 0 0 0 0,0-1 0 0 0,-1 1 0 0 0,1 0 0 0 0,0 0 0 0 0,-1 0 0 0 0,1-1 0 0 0,0 1 0 0 0,-1 0 0 0 0,1 0 0 0 0,0 0 0 0 0,-1 0 0 0 0,1 0 0 0 0,0 0 0 0 0,-1 0 0 0 0,1-1 0 0 0,-1 1 0 0 0,0 1 0 0 0,-13 5 653 0 0,-24 16 0 0 0,28-16-365 0 0,1-1 0 0 0,-1 0 0 0 0,0 0-1 0 0,0 0 1 0 0,-21 5 0 0 0,3-3 85 0 0,19-4-240 0 0,-1-1-1 0 0,-17 3 1 0 0,-130 15 2301 0 0,134-16-2477 0 0,-8-1 197 0 0,-45-1 0 0 0,9 0 143 0 0,50-3-211 0 0,1 0 0 0 0,-1 0 1 0 0,1-2-1 0 0,-18-4 0 0 0,2 0 139 0 0,-99-12 435 0 0,82 12-519 0 0,25 2 222 0 0,-1 2 0 0 0,-47-1 1 0 0,37 6-289 0 0,0 1 1 0 0,-59 13 0 0 0,-159 32-1007 0 0,207-44 1713 0 0,-75-3 1 0 0,3-1-1273 0 0,-270 42 1259 0 0,345-35-725 0 0,24-3-34 0 0,0-1 0 0 0,-28 1 0 0 0,44-4-58 0 0,-28 0 155 0 0,-46-5-1 0 0,-77-10 320 0 0,107 11-339 0 0,23 4-38 0 0,-35 3 0 0 0,0 0 3 0 0,-2 3-70 0 0,47-4-8 0 0,0 0 1 0 0,0-1-1 0 0,-22-1 0 0 0,-152-31 517 0 0,151 25-453 0 0,-65-1 0 0 0,39 5-97 0 0,48 1 9 0 0,-1 2 1 0 0,-24 3-1 0 0,-6 1 51 0 0,19-2-54 0 0,-32 7 0 0 0,28-5 0 0 0,-193 21 118 0 0,98-25 0 0 0,67-2-98 0 0,47 0-5 0 0,0 0-1 0 0,-14-3 1 0 0,17 2 15 0 0,0 0 1 0 0,1 1-1 0 0,-1 0 1 0 0,-16 1-1 0 0,-9 6 39 0 0,24-4-65 0 0,0 0-1 0 0,0-1 1 0 0,1 0-1 0 0,-16-1 1 0 0,-11 0 26 0 0,0 0 0 0 0,1 3 0 0 0,-1 1 1 0 0,1 1-1 0 0,-66 20 0 0 0,78-19-30 0 0,-1 0 0 0 0,0-2 0 0 0,-49 2 0 0 0,31-4 43 0 0,24-1-9 0 0,1 0-1 0 0,-23-3 1 0 0,-9-9 89 0 0,39 8-84 0 0,-1 0 1 0 0,1 1-1 0 0,-1 0 1 0 0,-15-1-1 0 0,5 2-30 0 0,-1-1 1 0 0,-34-9-1 0 0,-17-1 27 0 0,62 11-3 0 0,-7-1-1 0 0,0 1 0 0 0,0 0-1 0 0,0 1 1 0 0,-18 3 0 0 0,22-1-17 0 0,1-2 1 0 0,0 0-1 0 0,-17-2 0 0 0,13 1-13 0 0,-26 0-1 0 0,3 2 29 0 0,-54-5 1 0 0,2 0 36 0 0,-26 11-67 0 0,-2 1 0 0 0,53-10 0 0 0,-18 1 117 0 0,69 0-100 0 0,0 2-1 0 0,-1 0 0 0 0,-26 6 1 0 0,-6 1 0 0 0,23-5-12 0 0,-106 7 54 0 0,71-7-59 0 0,0 3 0 0 0,-62 14 0 0 0,-47 5 0 0 0,37-3 0 0 0,57-8 0 0 0,31-8 0 0 0,1-2 0 0 0,-1-3 0 0 0,1-1 0 0 0,-61-8 0 0 0,-23-13 44 0 0,51 8-24 0 0,27 5-21 0 0,8 0 7 0 0,-83-4 0 0 0,-20 7 47 0 0,119 5-53 0 0,0-1 0 0 0,-1 0 0 0 0,2-2 0 0 0,-1-2 0 0 0,-47-13 0 0 0,-18-7 64 0 0,53 15-51 0 0,0 2 0 0 0,0 1 0 0 0,-1 2-1 0 0,-63 1 1 0 0,-64 15-13 0 0,162-11 0 0 0,-17 1 0 0 0,0-2 0 0 0,0 0 0 0 0,0-1 0 0 0,1-1 0 0 0,-33-9 0 0 0,28 6 0 0 0,-62-13 0 0 0,-37-3 64 0 0,98 19-64 0 0,0 1 0 0 0,0 1 0 0 0,-1 2 0 0 0,-33 4 0 0 0,-36 0 0 0 0,54-5 55 0 0,-64 2 18 0 0,-71 2-73 0 0,128-4 0 0 0,16-1 0 0 0,20 0 0 0 0,0 1 0 0 0,-25 2 0 0 0,-38 13 0 0 0,44-7 0 0 0,-52 4 0 0 0,-31-6 53 0 0,15-5 22 0 0,-5-2-75 0 0,41-3 21 0 0,-1 4 0 0 0,-68 8 0 0 0,108-7-20 0 0,-38 7-1 0 0,-67 16 0 0 0,79-13 0 0 0,36-8 0 0 0,-5 1 0 0 0,0 0 0 0 0,-1-1 0 0 0,1-1 0 0 0,0-1 0 0 0,-28-1 0 0 0,42-1 0 0 0,-46-5 0 0 0,-1 2 0 0 0,-75 3 0 0 0,111 1 9 0 0,0-1 0 0 0,0-1 1 0 0,1 0-1 0 0,-1-1 0 0 0,1-1 0 0 0,-30-11 0 0 0,27 7 11 0 0,0 0 1 0 0,1-2-1 0 0,0 0 0 0 0,0-1 0 0 0,2 0 1 0 0,-1-2-1 0 0,1 0 0 0 0,1 0 1 0 0,-23-27-1 0 0,16 13 6 0 0,0-1 0 0 0,2 0 0 0 0,1-1-1 0 0,2-2 1 0 0,0 1 0 0 0,-23-66 0 0 0,26 49 7 0 0,1 0 1 0 0,-7-55-1 0 0,-2-99 67 0 0,21 178-90 0 0,1 1 0 0 0,1 0 0 0 0,1 0-1 0 0,1-1 1 0 0,1 1 0 0 0,1 1 0 0 0,1-1 0 0 0,1 1-1 0 0,0 0 1 0 0,12-21 0 0 0,-3 11 8 0 0,1 1 0 0 0,2 1 0 0 0,1 0 0 0 0,1 2 0 0 0,42-43 0 0 0,-20 28-18 0 0,2 2 0 0 0,2 2 0 0 0,55-34 0 0 0,-71 52 0 0 0,2 2 0 0 0,0 1 0 0 0,1 2 0 0 0,1 1 0 0 0,0 2 0 0 0,44-10 0 0 0,323-57 0 0 0,-198 44 0 0 0,-135 27 0 0 0,0 3 0 0 0,74 5 0 0 0,-9 1 0 0 0,285 8-8 0 0,-401-9 5 0 0,65 4-10 0 0,256 2-27 0 0,20-8 40 0 0,237 26 0 0 0,-442-15 0 0 0,43 2 0 0 0,-4-13 0 0 0,126 6 0 0 0,-190 4 0 0 0,183-12 0 0 0,57 4 0 0 0,59-4 0 0 0,3-3 0 0 0,-150 3 0 0 0,59 3 0 0 0,3 9 0 0 0,-94-5 0 0 0,10 20 0 0 0,54 2 0 0 0,82-16 853 0 0,60-5-1730 0 0,-115 0 1094 0 0,-110 5-142 0 0,-143-11 448 0 0,-34 0-575 0 0,0 2 0 0 0,-1 3 0 0 0,65 11 0 0 0,-43 1-84 0 0,387 68-335 0 0,-391-73 465 0 0,87 24 1 0 0,62 32-8 0 0,-205-62 13 0 0,77 24 0 0 0,143 24 0 0 0,116-14 0 0 0,-321-34 0 0 0,0 0 0 0 0,-1 2 0 0 0,1 2 0 0 0,-1 0 0 0 0,-1 2 0 0 0,29 14 0 0 0,-23-8 0 0 0,-1 2 0 0 0,0 1 0 0 0,-2 2 0 0 0,40 34 0 0 0,-56-43-12 0 0,-1 2 0 0 0,0-1 0 0 0,-1 2 0 0 0,-1 0 0 0 0,0 0 0 0 0,-1 1 0 0 0,14 29 0 0 0,-18-32 3 0 0,-1 0 1 0 0,0 1-1 0 0,-1-1 0 0 0,-1 1 0 0 0,0 0 1 0 0,-1 0-1 0 0,-1 0 0 0 0,0 0 1 0 0,0 0-1 0 0,-4 27 0 0 0,-3-4 10 0 0,-2-1-1 0 0,-2 0 0 0 0,-24 61 1 0 0,8-40-11 0 0,-46 77 1 0 0,-170 222-1393 0 0,95-148-6549 0 0,89-120 1441 0 0</inkml:trace>
</inkml:ink>
</file>

<file path=ppt/ink/ink2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7-05T23:19:31.180"/>
    </inkml:context>
    <inkml:brush xml:id="br0">
      <inkml:brushProperty name="width" value="0.1" units="cm"/>
      <inkml:brushProperty name="height" value="0.1" units="cm"/>
      <inkml:brushProperty name="color" value="#F4F91B"/>
    </inkml:brush>
  </inkml:definitions>
  <inkml:trace contextRef="#ctx0" brushRef="#br0">5267 1216 3679 0 0,'2'-9'758'0'0,"0"-1"0"0"0,-1 1 0 0 0,0-1-1 0 0,0-18 1 0 0,-1 25-516 0 0,0-1 0 0 0,-1 1-1 0 0,1-1 1 0 0,-1 1 0 0 0,0-1 0 0 0,0 1 0 0 0,0-1 0 0 0,0 1 0 0 0,-1 0-1 0 0,1 0 1 0 0,-1 0 0 0 0,0 0 0 0 0,0 0 0 0 0,0 0 0 0 0,0 0-1 0 0,-5-4 1 0 0,5 5-164 0 0,0 1-1 0 0,-1 0 0 0 0,1 0 0 0 0,0 0 1 0 0,-1 0-1 0 0,1 0 0 0 0,-1 0 0 0 0,1 1 0 0 0,-1-1 1 0 0,0 1-1 0 0,1 0 0 0 0,-1 0 0 0 0,-4 0 1 0 0,-39 5 101 0 0,34-3-28 0 0,-51 8 636 0 0,-96 16 482 0 0,-7 16-888 0 0,66-16-228 0 0,-4 0 607 0 0,-190 23 1 0 0,137-25-213 0 0,32-4-239 0 0,10-3 59 0 0,-182 3 8 0 0,294-20-376 0 0,-99 6 100 0 0,-112 22 0 0 0,118-15 2 0 0,-1-3-1 0 0,-105-4 0 0 0,-117-1 275 0 0,225 3-276 0 0,54-4-40 0 0,0-1 0 0 0,-59-4 0 0 0,31-7-26 0 0,31 3 10 0 0,0 1-1 0 0,-1 2 1 0 0,-47 4-1 0 0,-52 14-20 0 0,-67 7 18 0 0,142-21 102 0 0,-97-9 0 0 0,69 1-69 0 0,32 4-55 0 0,-72-5 26 0 0,61-1-45 0 0,26 3 53 0 0,0 1 0 0 0,0 2-1 0 0,-61 6 1 0 0,79-2-35 0 0,-1-1-1 0 0,-44-5 1 0 0,-6-7 126 0 0,-55 4 96 0 0,118 6-228 0 0,0 0 0 0 0,1-1 0 0 0,-22-6 0 0 0,-11-2 64 0 0,34 9-43 0 0,0 1 0 0 0,0 0 0 0 0,-15 3 0 0 0,18-2-31 0 0,-1 0 0 0 0,1-1 1 0 0,0 0-1 0 0,-1 0 0 0 0,1-1 1 0 0,-13-2-1 0 0,18 2 28 0 0,0 0 0 0 0,0-1-1 0 0,1 1 1 0 0,-1-1 0 0 0,0 0-1 0 0,0 1 1 0 0,1-1 0 0 0,-1-1-1 0 0,1 1 1 0 0,0 0 0 0 0,-3-4 0 0 0,-22-33 371 0 0,4 7-267 0 0,18 25-102 0 0,0 0 0 0 0,0 0 0 0 0,1 0 0 0 0,0-1 0 0 0,0 0 0 0 0,1 0 0 0 0,-3-8 0 0 0,-12-62 379 0 0,6 23-274 0 0,0 9 27 0 0,-8-78 0 0 0,16 91-91 0 0,-2 0 1 0 0,-1 1-1 0 0,-2 0 0 0 0,-1 0 1 0 0,-21-45-1 0 0,28 68-62 0 0,-1 0 0 0 0,1-1-1 0 0,1 1 1 0 0,0 0 0 0 0,0-1 0 0 0,-1-18 0 0 0,7-58 143 0 0,-2 64-118 0 0,-1 1 0 0 0,0-1 0 0 0,-5-31-1 0 0,-2 17 23 0 0,1 14-24 0 0,2-1 1 0 0,0 1-1 0 0,1-29 0 0 0,2 44-30 0 0,1 1 0 0 0,0 0 1 0 0,-1 0-1 0 0,2 0 0 0 0,-1 0 0 0 0,1 0 1 0 0,0 0-1 0 0,0 0 0 0 0,1 1 0 0 0,-1-1 1 0 0,1 1-1 0 0,1 0 0 0 0,-1 0 0 0 0,1 0 1 0 0,0 0-1 0 0,8-8 0 0 0,3 0-4 0 0,0 0 0 0 0,2 1 0 0 0,-1 1 0 0 0,1 1 0 0 0,1 0 0 0 0,0 1 0 0 0,0 1 0 0 0,38-11 0 0 0,-32 13 0 0 0,1 1 0 0 0,-1 2 0 0 0,0 0 0 0 0,1 2 0 0 0,34 1 0 0 0,123 22 0 0 0,16 1 0 0 0,-27-24 0 0 0,-75 0 0 0 0,106 11 0 0 0,154 21 0 0 0,-194-28 0 0 0,62 3 0 0 0,193 19 0 0 0,-38-6 0 0 0,-324-16 0 0 0,-25-1 0 0 0,45 3 0 0 0,115-7 0 0 0,-94-6 0 0 0,163-17 0 0 0,-59 8 0 0 0,37-5 0 0 0,110-33 0 0 0,-300 49 0 0 0,84 3 0 0 0,-104 3 0 0 0,136 12 0 0 0,-116-6 0 0 0,-43-6-2 0 0,17 2 4 0 0,0 1 1 0 0,0 0-1 0 0,21 8 0 0 0,-36-9-7 0 0,-1 0 0 0 0,1 0 0 0 0,-1 1 0 0 0,1-1 0 0 0,-1 1 0 0 0,0 1 0 0 0,0-1 0 0 0,0 1 0 0 0,0 0 1 0 0,-1 0-1 0 0,0 0 0 0 0,0 1 0 0 0,0-1 0 0 0,0 1 0 0 0,4 7 0 0 0,0 5-11 0 0,-1 1 0 0 0,0-1 0 0 0,-1 1 0 0 0,-1 1 0 0 0,-1-1 0 0 0,-1 1 0 0 0,3 33 0 0 0,15 114-4 0 0,-9-85 5 0 0,-3 0 1 0 0,-3 102-1 0 0,-7-156 16 0 0,-7 95-12 0 0,5-102-33 0 0,0 0 0 0 0,-2 0 1 0 0,-14 38-1 0 0,-73 131-2947 0 0,73-152 1585 0 0,-7 12-252 0 0</inkml:trace>
</inkml:ink>
</file>

<file path=ppt/ink/ink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7-05T22:45:11.469"/>
    </inkml:context>
    <inkml:brush xml:id="br0">
      <inkml:brushProperty name="width" value="0.1" units="cm"/>
      <inkml:brushProperty name="height" value="0.1" units="cm"/>
      <inkml:brushProperty name="color" value="#E71224"/>
    </inkml:brush>
  </inkml:definitions>
  <inkml:trace contextRef="#ctx0" brushRef="#br0">268 1705 2303 0 0,'-5'-2'632'0'0,"0"0"0"0"0,0-1 0 0 0,0 0 0 0 0,0 0 0 0 0,0 0 0 0 0,1-1 0 0 0,-8-5 0 0 0,31-5 5423 0 0,-17 15-5975 0 0,-1-1-1 0 0,1 1 1 0 0,0 0 0 0 0,-1-1-1 0 0,1 1 1 0 0,0 0 0 0 0,-1 0-1 0 0,1 0 1 0 0,-1 0 0 0 0,1 1-1 0 0,-1-1 1 0 0,0 0 0 0 0,2 3-1 0 0,-1-2-19 0 0,0 0 0 0 0,0 0 0 0 0,0 0-1 0 0,0-1 1 0 0,1 1 0 0 0,-1-1 0 0 0,4 3-1 0 0,5-2 246 0 0,0 0 0 0 0,0 0-1 0 0,0-2 1 0 0,1 1-1 0 0,-1-1 1 0 0,0-1 0 0 0,0 0-1 0 0,20-4 1 0 0,10-1 476 0 0,8 3-358 0 0,-30 2-305 0 0,0 0 0 0 0,0-2 0 0 0,0 0 0 0 0,22-6 0 0 0,-29 6-16 0 0,0 1 0 0 0,0 1 0 0 0,1 0 0 0 0,-1 0 0 0 0,0 1 0 0 0,1 1 0 0 0,-1 0 0 0 0,15 3 0 0 0,-1-1-94 0 0,-13-2 112 0 0,-1-1 1 0 0,0-1-1 0 0,23-4 1 0 0,-7 1 39 0 0,-10 3-28 0 0,-1 1-1 0 0,0 0 1 0 0,20 4-1 0 0,-24-3-86 0 0,6 0 33 0 0,1-1 0 0 0,-1-1-1 0 0,29-5 1 0 0,-7 1 146 0 0,-18 2-63 0 0,-13 1-112 0 0,0 1-1 0 0,0 1 1 0 0,0-1-1 0 0,13 3 0 0 0,3-1-10 0 0,1 0-1 0 0,35-4 1 0 0,6 0-12 0 0,86 1 307 0 0,-71-5-254 0 0,-66 4-58 0 0,1 1-1 0 0,0 1 1 0 0,0 1 0 0 0,0 0-1 0 0,19 3 1 0 0,-22-1 0 0 0,-1-1 0 0 0,1-1 0 0 0,-1 0 0 0 0,22-3 0 0 0,-22 2-9 0 0,0-2 23 0 0,-1 1 0 0 0,0-2 0 0 0,14-4 0 0 0,18-5 36 0 0,-36 10-29 0 0,1 1 0 0 0,-1-1 0 0 0,0-1 0 0 0,0 0 0 0 0,0 0 0 0 0,0-1-1 0 0,-1 0 1 0 0,0-1 0 0 0,0 0 0 0 0,0 0 0 0 0,-1 0 0 0 0,1-1 0 0 0,9-12 0 0 0,-5-3 106 0 0,0 0 1 0 0,10-29-1 0 0,-20 46-116 0 0,3-9 86 0 0,-1 0 0 0 0,0 0-1 0 0,-1 0 1 0 0,2-28 0 0 0,-3 13 31 0 0,-3-43 1 0 0,-18-64 149 0 0,17 113-247 0 0,-1 0 0 0 0,-1 0 0 0 0,-11-34 0 0 0,-30-64 95 0 0,7 19 35 0 0,33 87-138 0 0,1 0-1 0 0,0 0 1 0 0,1-1-1 0 0,1 1 1 0 0,0-1-1 0 0,1 0 1 0 0,1-21-1 0 0,2 15-35 0 0,-2 0 0 0 0,0 0 0 0 0,-6-31 0 0 0,5 42-5 0 0,-2 1 0 0 0,1 0 1 0 0,-2 0-1 0 0,1 0 0 0 0,-1 0 0 0 0,-1 1 0 0 0,0-1 1 0 0,0 1-1 0 0,-9-11 0 0 0,3 5-3 0 0,5 7 0 0 0,0-1 0 0 0,-1 2 0 0 0,0-1 0 0 0,-14-11 0 0 0,6 8 0 0 0,-1 1 0 0 0,0 1 0 0 0,0 0 0 0 0,-1 1 0 0 0,-19-6 0 0 0,-89-20 0 0 0,76 23 0 0 0,-29-14 0 0 0,51 15 0 0 0,-52-11 0 0 0,46 13-317 0 0,-53-18 0 0 0,64 18 167 0 0,0 0 0 0 0,0 2 0 0 0,-1 1 0 0 0,0 0 1 0 0,-39-1-1 0 0,-27-2 1028 0 0,0 1-199 0 0,58 5-679 0 0,1-1 0 0 0,-40-9 0 0 0,-30-3 0 0 0,24 8 0 0 0,-60-3 0 0 0,73 10 0 0 0,-161 6 0 0 0,45 0 0 0 0,159-6 0 0 0,9-2 0 0 0,-6 2 0 0 0,17 1 0 0 0,-1-1 0 0 0,1 1 0 0 0,0-1 0 0 0,-1 0 0 0 0,1 1 0 0 0,0-1 0 0 0,0 1 0 0 0,-1-1 0 0 0,1 0 0 0 0,0 1 0 0 0,0-1 0 0 0,-1 1 0 0 0,1-1 0 0 0,0 1 0 0 0,0-1 0 0 0,0 1 0 0 0,0-1 0 0 0,0 1 0 0 0,0-1 0 0 0,0 1 0 0 0,0-1 0 0 0,0 1 0 0 0,0-1 0 0 0,0 1 0 0 0,0-1 0 0 0,0 1 0 0 0,0-1 0 0 0,0 1 0 0 0,1-1 0 0 0,-1 1 0 0 0,0-1 0 0 0,0 1 0 0 0,1 0 0 0 0,5 16-1 0 0,20 71-34 0 0,-23-74 29 0 0,0 0 1 0 0,-2 0-1 0 0,1 1 1 0 0,-2 21-1 0 0,-6 50-4 0 0,-3 171-44 0 0,-4 16 54 0 0,6-184 0 0 0,6-65 0 0 0,2-1 0 0 0,0 1 0 0 0,1 0 0 0 0,1 0 0 0 0,8 27 0 0 0,41 112 0 0 0,-33-110 0 0 0,-2 2 0 0 0,-12-35 0 0 0,2 1 0 0 0,0-1 0 0 0,12 23 0 0 0,-17-39 2 0 0,0 1 1 0 0,1 0-1 0 0,-1-1 0 0 0,-1 1 1 0 0,1 0-1 0 0,-1 0 0 0 0,2 9 1 0 0,-3-12-2 0 0,0 0 1 0 0,0 0-1 0 0,0 0 1 0 0,-1 0-1 0 0,1 0 1 0 0,0 0-1 0 0,-1 0 1 0 0,1 0-1 0 0,-1 0 1 0 0,0-1-1 0 0,1 1 1 0 0,-1 0-1 0 0,0 0 1 0 0,0 0-1 0 0,0-1 1 0 0,0 1-1 0 0,-1-1 1 0 0,1 1-1 0 0,0-1 1 0 0,-1 1-1 0 0,1-1 1 0 0,-3 2-1 0 0,-17 14-670 0 0,-34 35 0 0 0,25-23-2671 0 0,10-10-4779 0 0</inkml:trace>
</inkml:ink>
</file>

<file path=ppt/ink/ink2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7-05T23:23:50.263"/>
    </inkml:context>
    <inkml:brush xml:id="br0">
      <inkml:brushProperty name="width" value="0.1" units="cm"/>
      <inkml:brushProperty name="height" value="0.1" units="cm"/>
      <inkml:brushProperty name="color" value="#F4F91B"/>
    </inkml:brush>
  </inkml:definitions>
  <inkml:trace contextRef="#ctx0" brushRef="#br0">1 1514 4895 0 0,'0'-1'35'0'0,"0"0"-1"0"0,0 0 1 0 0,1 1-1 0 0,-1-1 1 0 0,0 0-1 0 0,1 0 1 0 0,-1 1-1 0 0,0-1 0 0 0,1 0 1 0 0,-1 1-1 0 0,1-1 1 0 0,0 1-1 0 0,-1-1 1 0 0,1 1-1 0 0,-1-1 0 0 0,1 1 1 0 0,0-1-1 0 0,-1 1 1 0 0,1-1-1 0 0,0 1 1 0 0,-1 0-1 0 0,1-1 1 0 0,0 1-1 0 0,0 0 0 0 0,0 0 1 0 0,-1 0-1 0 0,1 0 1 0 0,1-1-1 0 0,32-3 691 0 0,-17 2-326 0 0,-10 2 113 0 0,1-1 0 0 0,-1 1 0 0 0,0 1 0 0 0,1 0 0 0 0,-1 0 0 0 0,0 0 0 0 0,0 1 0 0 0,0-1 0 0 0,0 2 0 0 0,0-1 0 0 0,9 6 0 0 0,13 3 293 0 0,-21-8-23 0 0,-1 0-1 0 0,0 0 0 0 0,14 10 1 0 0,1 13-84 0 0,-18-22-633 0 0,0-1-1 0 0,0 0 1 0 0,0 0-1 0 0,1 0 1 0 0,-1 0-1 0 0,1-1 1 0 0,-1 1-1 0 0,1-1 1 0 0,0 0-1 0 0,0-1 0 0 0,0 1 1 0 0,0-1-1 0 0,8 1 1 0 0,3-1 184 0 0,1 0 1 0 0,31-4-1 0 0,-29 1-48 0 0,32 1 1 0 0,129 25 206 0 0,-155-21-326 0 0,35 9 1 0 0,-35-7 10 0 0,39 5 1 0 0,-9-6 23 0 0,89 3 96 0 0,-22-1-100 0 0,-51-1-98 0 0,125-2 49 0 0,90 6 276 0 0,-83-19-40 0 0,-146 7-236 0 0,66 6 0 0 0,-121-3-64 0 0,69 4 5 0 0,139 1 250 0 0,25-8-51 0 0,-202 3-185 0 0,48 6-1 0 0,13 0 9 0 0,-30-3-10 0 0,-39-2-5 0 0,0 0 0 0 0,0-1-1 0 0,27-4 1 0 0,-38 2 2 0 0,0 1 0 0 0,20 2 0 0 0,8-1 8 0 0,-41 0-22 0 0,76-4 96 0 0,138-24 0 0 0,-76 3-96 0 0,37-1 58 0 0,-126 19-52 0 0,156-8 115 0 0,-106 10-61 0 0,-34-3-11 0 0,98-24-1 0 0,-110 20-17 0 0,-29 9-16 0 0,1 0 0 0 0,-1 2 0 0 0,1 1 0 0 0,33 4 0 0 0,-20 1-15 0 0,-25-2 0 0 0,0-1 0 0 0,14 0 0 0 0,-17-1 0 0 0,0 0 0 0 0,0 1 0 0 0,16 4 0 0 0,2 1 0 0 0,6 0 4 0 0,-1-2-1 0 0,57 2 1 0 0,66-21 36 0 0,-49 3-27 0 0,-46 6 7 0 0,45-3 24 0 0,-90 8-44 0 0,-2 0 0 0 0,0 0 0 0 0,0 1 0 0 0,19 4 0 0 0,31 6 0 0 0,5 8 0 0 0,-57-17 0 0 0,0-1 0 0 0,0 0 0 0 0,23-2 0 0 0,12 1 0 0 0,99 2 0 0 0,-95-3 0 0 0,99 10 0 0 0,-88 0 0 0 0,99 4 0 0 0,-141-13 0 0 0,-9 1 0 0 0,0-1 0 0 0,0-1 0 0 0,20-3 0 0 0,22-5 0 0 0,106-4 0 0 0,-109 11 0 0 0,57-10 0 0 0,-71 7 0 0 0,-9 4 0 0 0,1 0 0 0 0,50 6 0 0 0,-54-3 0 0 0,1 0 0 0 0,-1-2 0 0 0,0 0 0 0 0,27-5 0 0 0,27-4 70 0 0,-60 7-76 0 0,1 0 15 0 0,1-1 1 0 0,-1-1-1 0 0,38-14 0 0 0,52-30 67 0 0,-92 40-61 0 0,7-3-23 0 0,-4 1 23 0 0,39-23-1 0 0,-53 29-4 0 0,0-1 0 0 0,-1-1-1 0 0,0 1 1 0 0,0-1-1 0 0,0 0 1 0 0,-1 0 0 0 0,0-1-1 0 0,0 0 1 0 0,5-8-1 0 0,2-6 39 0 0,1 0-1 0 0,27-31 0 0 0,-2 9 29 0 0,24-31 53 0 0,-60 70-122 0 0,1-1-1 0 0,-1 1 1 0 0,0 0-1 0 0,0-1 1 0 0,-1 1 0 0 0,1-1-1 0 0,-1 0 1 0 0,0 1-1 0 0,0-10 1 0 0,0-4 54 0 0,-2-25 0 0 0,0-7 4 0 0,4 19-10 0 0,-1 6-17 0 0,-1-41 0 0 0,-2 57-31 0 0,0 1 0 0 0,0-1 0 0 0,-1 0-1 0 0,0 1 1 0 0,-1 0 0 0 0,0 0 0 0 0,0 0 0 0 0,-7-13-1 0 0,-19-23 6 0 0,20 33-12 0 0,1-1 0 0 0,0-1-1 0 0,1 0 1 0 0,-10-24 0 0 0,14 25 0 0 0,-2 0 0 0 0,1 0 0 0 0,-2 0 0 0 0,1 0 0 0 0,-2 1 0 0 0,1 0 0 0 0,-2 0 0 0 0,-9-11 0 0 0,-21-27-3 0 0,31 37 12 0 0,-1 1 1 0 0,-1 0-1 0 0,0 1 1 0 0,0 0 0 0 0,-1 1-1 0 0,-21-16 1 0 0,-2 2-10 0 0,20 13 0 0 0,-1 1 0 0 0,-1 0 0 0 0,-21-9 0 0 0,-158-65 0 0 0,141 59 0 0 0,30 13 0 0 0,-1 1 0 0 0,-49-14 0 0 0,-51-9 0 0 0,-45-10 0 0 0,-204 0 0 0 0,54 8 0 0 0,236 27 0 0 0,-140 5 0 0 0,216 4 0 0 0,-244 0 0 0 0,127-1 0 0 0,-132 16 0 0 0,-105 5 0 0 0,-230 0 0 0 0,538-18 0 0 0,-174-1 0 0 0,135-4 0 0 0,-129 15 0 0 0,151-6 0 0 0,-118-3 0 0 0,-69-20 0 0 0,212 12 0 0 0,-23 2 0 0 0,-119 12 0 0 0,118-4 0 0 0,-106-3 0 0 0,40-17 0 0 0,-136 16 0 0 0,202 4 21 0 0,0-4 1 0 0,-123-11-1 0 0,-151-28-21 0 0,282 33 0 0 0,-111 0 0 0 0,103 11 0 0 0,45-3 0 0 0,-1-2 0 0 0,1 0 0 0 0,-35-3 0 0 0,-19-3 0 0 0,21 3 0 0 0,0 3 0 0 0,-78 13 0 0 0,121-13 0 0 0,-89 14 0 0 0,-112 31 0 0 0,210-45-2 0 0,-1 0-1 0 0,0 1 1 0 0,1-1-1 0 0,0 1 1 0 0,-1 0-1 0 0,1 1 1 0 0,-5 4 0 0 0,-34 32-32 0 0,16-12 23 0 0,21-23 7 0 0,1 1 0 0 0,0 0 0 0 0,0 0 0 0 0,1 0 0 0 0,0 1 0 0 0,0 0 0 0 0,0 0 0 0 0,1 0 0 0 0,0 0 0 0 0,1 1 0 0 0,0-1 0 0 0,0 1 0 0 0,0 0 0 0 0,1 0 0 0 0,-2 15 0 0 0,1 54 4 0 0,4-55 0 0 0,-8 50 0 0 0,5-54 0 0 0,0-1 0 0 0,1 0 0 0 0,2 36 0 0 0,8-3 0 0 0,19 66 0 0 0,-22-96 0 0 0,1-1 0 0 0,0 0 0 0 0,1 0 0 0 0,18 29 0 0 0,-7-19 0 0 0,-10-16 0 0 0,-1 0 0 0 0,0 0 0 0 0,-1 0 0 0 0,0 1 0 0 0,-1 0 0 0 0,4 16 0 0 0,36 112 0 0 0,-21-72 0 0 0,-24-67 0 0 0,1 0 0 0 0,1 0 0 0 0,-1 0 0 0 0,0 0 0 0 0,1 0 0 0 0,-1 0 0 0 0,1-1 0 0 0,0 1 0 0 0,0-1 0 0 0,0 0 0 0 0,6 4 0 0 0,3 2 0 0 0,-11-7 0 0 0,1 0 0 0 0,-1 0 0 0 0,0 0 0 0 0,1 0 1 0 0,-1 0-1 0 0,0 0 0 0 0,0 0 0 0 0,0 1 0 0 0,0-1 0 0 0,0 0 0 0 0,1 2 0 0 0,-2-2-1 0 0,0 1 1 0 0,0-1-1 0 0,0 0 0 0 0,0 1 0 0 0,0-1 0 0 0,-1 0 0 0 0,1 0 1 0 0,0 1-1 0 0,-1-1 0 0 0,1 0 0 0 0,-1 0 0 0 0,1 0 1 0 0,-1 1-1 0 0,1-1 0 0 0,-2 1 0 0 0,-53 113-1307 0 0,23-35-2565 0 0,17-40-3246 0 0</inkml:trace>
</inkml:ink>
</file>

<file path=ppt/ink/ink2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7-05T23:23:58.017"/>
    </inkml:context>
    <inkml:brush xml:id="br0">
      <inkml:brushProperty name="width" value="0.1" units="cm"/>
      <inkml:brushProperty name="height" value="0.1" units="cm"/>
      <inkml:brushProperty name="color" value="#F4F91B"/>
    </inkml:brush>
  </inkml:definitions>
  <inkml:trace contextRef="#ctx0" brushRef="#br0">6451 1409 3423 0 0,'2'-7'1667'0'0,"-2"6"-1600"0"0,0 1 0 0 0,0-1 0 0 0,0 1 0 0 0,0-1 0 0 0,1 1-1 0 0,-1-1 1 0 0,0 1 0 0 0,0-1 0 0 0,0 1 0 0 0,0-1 0 0 0,0 1 0 0 0,0-1-1 0 0,-1 1 1 0 0,1-1 0 0 0,0 1 0 0 0,0-1 0 0 0,0 1 0 0 0,0-1 0 0 0,-1 1 0 0 0,1-1-1 0 0,0 1 1 0 0,0-1 0 0 0,-1 1 0 0 0,1-1 0 0 0,0 1 0 0 0,-1 0 0 0 0,1-1-1 0 0,0 1 1 0 0,-1 0 0 0 0,1-1 0 0 0,-1 1 0 0 0,0-1 0 0 0,-1 0 126 0 0,0-1 1 0 0,0 0 0 0 0,0 1 0 0 0,-1-1 0 0 0,1 1-1 0 0,-1 0 1 0 0,1 0 0 0 0,-1 0 0 0 0,0 0-1 0 0,1 0 1 0 0,-1 1 0 0 0,0-1 0 0 0,1 1 0 0 0,-1-1-1 0 0,0 1 1 0 0,0 0 0 0 0,1 0 0 0 0,-1 1-1 0 0,0-1 1 0 0,0 0 0 0 0,1 1 0 0 0,-1 0 0 0 0,-4 1-1 0 0,1 1-97 0 0,0-1-1 0 0,0 0 0 0 0,0 0 0 0 0,-1-1 1 0 0,1 1-1 0 0,0-1 0 0 0,-1-1 0 0 0,1 1 1 0 0,-1-1-1 0 0,-7-1 0 0 0,-8-1 811 0 0,-36-9-1 0 0,37 6-345 0 0,-33-3 0 0 0,-6 5 2430 0 0,-51-4-5923 0 0,63 1 4055 0 0,29 4-973 0 0,-1 1 1 0 0,1 1-1 0 0,0 1 1 0 0,-1 1-1 0 0,-21 5 1 0 0,19-3-69 0 0,-1-1 0 0 0,1-1 1 0 0,-33-1-1 0 0,-19-12 478 0 0,57 7-506 0 0,0 1 1 0 0,-1 1 0 0 0,1 0-1 0 0,-1 1 1 0 0,1 1-1 0 0,-32 4 1 0 0,42-2-51 0 0,-15 3 30 0 0,0 0 0 0 0,0-1 1 0 0,-1-2-1 0 0,1 0 0 0 0,-26-2 0 0 0,-5-4 27 0 0,11 1 114 0 0,-82-16 0 0 0,-30-14 72 0 0,115 25-225 0 0,-64-16 86 0 0,72 17-74 0 0,-1 1 1 0 0,0 1 0 0 0,0 2 0 0 0,0 1 0 0 0,0 1 0 0 0,0 2 0 0 0,0 1-1 0 0,0 2 1 0 0,-31 8 0 0 0,35-7-21 0 0,0-2-1 0 0,-1 0 1 0 0,1-2-1 0 0,-1-1 0 0 0,-36-5 1 0 0,23 1 52 0 0,-1 1 1 0 0,0 3-1 0 0,-50 5 0 0 0,-51 5-65 0 0,118-9 0 0 0,-13 1 9 0 0,-83 5 46 0 0,40 1-13 0 0,0-3-1 0 0,0-4 1 0 0,1-4 0 0 0,-98-15-1 0 0,132 14-23 0 0,1 1 1 0 0,-1 3-1 0 0,-60 7 0 0 0,49-3 37 0 0,12 0-52 0 0,19-2 10 0 0,1 0-1 0 0,0-2 1 0 0,-31-3 0 0 0,-108-13 24 0 0,-171 5 0 0 0,114 9 27 0 0,-216 6 0 0 0,272 9-64 0 0,121-6 0 0 0,-1-3 0 0 0,-77-3 0 0 0,-101-34 37 0 0,155 20-20 0 0,-113-3 107 0 0,132 13-110 0 0,28 3-14 0 0,-24 3 0 0 0,24-1 0 0 0,7 0 0 0 0,1 0 0 0 0,0 1 0 0 0,1 1 0 0 0,-20 7 0 0 0,16-4 0 0 0,-32 6 0 0 0,-17 4 0 0 0,42-11 0 0 0,-47 8 0 0 0,61-12 15 0 0,0-1 0 0 0,0-1-1 0 0,0 0 1 0 0,0 0 0 0 0,1-1-1 0 0,-1-1 1 0 0,-18-4 0 0 0,25 4-2 0 0,0 0 0 0 0,0 0 0 0 0,0-1 0 0 0,0 1 0 0 0,0-1 0 0 0,1 0 0 0 0,-1 0 0 0 0,1 0 0 0 0,0 0 0 0 0,0 0 0 0 0,0-1 0 0 0,0 1 0 0 0,-2-6 0 0 0,-10-16 91 0 0,9 19-97 0 0,2 2 6 0 0,-1 0-1 0 0,1 0 1 0 0,0 0 0 0 0,0-1 0 0 0,0 0 0 0 0,1 1 0 0 0,-1-1-1 0 0,1 0 1 0 0,0 0 0 0 0,1 0 0 0 0,-1 0 0 0 0,1-1 0 0 0,0 1-1 0 0,0 0 1 0 0,1-7 0 0 0,-1-24 20 0 0,3-63 146 0 0,1 38-64 0 0,7-55 38 0 0,-2 20-46 0 0,-5 33-86 0 0,-2 47-11 0 0,-2 1-1 0 0,1-1 0 0 0,-5-18 1 0 0,-1-30 16 0 0,7 55-21 0 0,0-1-1 0 0,1 0 1 0 0,0 1 0 0 0,0-1-1 0 0,6-15 1 0 0,-4 18-1 0 0,-2-1 0 0 0,1 0 0 0 0,-1 0 0 0 0,0-1 0 0 0,-1 1 0 0 0,0 0 0 0 0,0 0 0 0 0,-1-16 0 0 0,-2 17-4 0 0,1-1 0 0 0,0 1 0 0 0,1 0 0 0 0,0-1 0 0 0,0 1 0 0 0,1-1 0 0 0,-1 1 0 0 0,2 0 0 0 0,2-13 0 0 0,5-7 0 0 0,7-16 0 0 0,-5 16 0 0 0,-10 23 0 0 0,0 0 0 0 0,1-1 0 0 0,0 1 0 0 0,0 0 0 0 0,0 0 0 0 0,0 0 0 0 0,1 0 0 0 0,0 1 0 0 0,-1-1 0 0 0,1 1 0 0 0,5-5 0 0 0,4-3 0 0 0,-1-1 0 0 0,0-1 0 0 0,15-23 0 0 0,-21 30 0 0 0,-3 2-3 0 0,1 1 0 0 0,-1 0 0 0 0,1 0 1 0 0,0 0-1 0 0,0 0 0 0 0,0 0 0 0 0,0 1 0 0 0,0-1 0 0 0,1 1 0 0 0,3-2 0 0 0,-4 3 1 0 0,0 0 0 0 0,0 0 0 0 0,0 0 0 0 0,0 0-1 0 0,0 1 1 0 0,0 0 0 0 0,0 0 0 0 0,0 0 0 0 0,0 0 0 0 0,0 0 0 0 0,0 0 0 0 0,0 1-1 0 0,0-1 1 0 0,4 2 0 0 0,30 8 2 0 0,1-2 0 0 0,-1-2 0 0 0,76 3 0 0 0,8-18 0 0 0,-1 0 0 0 0,151 25 0 0 0,-194-11 0 0 0,1-4 0 0 0,84-8 0 0 0,2-14 0 0 0,-95 10 0 0 0,103-2 0 0 0,-39 20 35 0 0,1-1-17 0 0,-88-6-35 0 0,97-1-19 0 0,-85 1 36 0 0,83 10 0 0 0,25 2 0 0 0,105-9 0 0 0,-140-13 0 0 0,-106 7 0 0 0,10 0 0 0 0,1 1 0 0 0,47 3 0 0 0,44 5 0 0 0,-73-6 0 0 0,-42-1 0 0 0,-1 0 0 0 0,1 1 0 0 0,0 1 0 0 0,-1 0 0 0 0,1 1 0 0 0,15 4 0 0 0,-15-4 10 0 0,0 1 0 0 0,1-1 0 0 0,-1-1 0 0 0,21 0 0 0 0,4 0 4 0 0,15 1-14 0 0,99-11 0 0 0,-134 8 0 0 0,155-4 0 0 0,-125 6 0 0 0,-17 0 0 0 0,41 8 0 0 0,4 0 0 0 0,-34-5 0 0 0,13 1 0 0 0,68-12 0 0 0,-66 2 0 0 0,31-7 0 0 0,-68 8 0 0 0,1 1 0 0 0,0 0 0 0 0,1 1 0 0 0,-1 2 0 0 0,0 0 0 0 0,29 4 0 0 0,15 7 0 0 0,67 2 0 0 0,-78-8 0 0 0,-26-2 0 0 0,0-1 0 0 0,0-1 0 0 0,36-4 0 0 0,88-6 0 0 0,-85 7 0 0 0,-47 1 0 0 0,169-15 0 0 0,-152 12 0 0 0,-1 2 0 0 0,1 2 0 0 0,43 4 0 0 0,-54-3 0 0 0,-2-1 0 0 0,-1-1 0 0 0,0-1 0 0 0,0-2 0 0 0,28-7 0 0 0,-13 3 0 0 0,-17 4 0 0 0,-6 1 0 0 0,1 0 0 0 0,-1 1 0 0 0,1 0 0 0 0,28 2 0 0 0,-23 1 0 0 0,73 9 0 0 0,-86-8 0 0 0,0 0 0 0 0,0 0 0 0 0,0 0 0 0 0,0 1 0 0 0,-1 0 0 0 0,0 0 0 0 0,1 1 0 0 0,9 7 0 0 0,5 6 0 0 0,19 21 0 0 0,7 5 0 0 0,-35-33-10 0 0,-1 1 0 0 0,-1 0 0 0 0,12 16 1 0 0,16 18-16 0 0,-34-40 22 0 0,0 0 1 0 0,0 0-1 0 0,-1 0 0 0 0,0 1 0 0 0,0 0 1 0 0,0-1-1 0 0,0 1 0 0 0,-1 0 0 0 0,3 11 0 0 0,-1 4-31 0 0,4 34-1 0 0,-2 230-4380 0 0,-10-213-2433 0 0</inkml:trace>
</inkml:ink>
</file>

<file path=ppt/ink/ink2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7-05T23:24:03.301"/>
    </inkml:context>
    <inkml:brush xml:id="br0">
      <inkml:brushProperty name="width" value="0.1" units="cm"/>
      <inkml:brushProperty name="height" value="0.1" units="cm"/>
      <inkml:brushProperty name="color" value="#F4F91B"/>
    </inkml:brush>
  </inkml:definitions>
  <inkml:trace contextRef="#ctx0" brushRef="#br0">4854 65 2959 0 0,'-51'-4'6688'0'0,"-10"-1"-4744"0"0,-41 0-216 0 0,43 1-1130 0 0,-258-13 1052 0 0,288 17-1488 0 0,0 1 1 0 0,-48 7-1 0 0,28-2-25 0 0,-220 27 631 0 0,207-27-670 0 0,0-3 1 0 0,-72-5-1 0 0,-56 1 350 0 0,67 10-172 0 0,-74 4-43 0 0,128-14-141 0 0,-110-15 1 0 0,60 2 129 0 0,77 13-126 0 0,-72 6 0 0 0,72-2-46 0 0,-75-3 1 0 0,17-8-20 0 0,-140-16 213 0 0,90-6 6 0 0,139 28-247 0 0,-28-4 21 0 0,0 1 0 0 0,-1 3 0 0 0,0 1-1 0 0,-48 5 1 0 0,33-2 13 0 0,-69-4-1 0 0,28-5 2 0 0,-108 7 0 0 0,0 17 150 0 0,116-12-145 0 0,-73 2 32 0 0,23 1 2 0 0,117-6-65 0 0,1 2 0 0 0,0 1 1 0 0,0 0-1 0 0,-33 14 0 0 0,16-2-12 0 0,2 1 0 0 0,1 2 0 0 0,-36 27 0 0 0,59-37 0 0 0,0 1 0 0 0,1 0 0 0 0,0 1 0 0 0,0 0 0 0 0,-13 25 0 0 0,-15 18 0 0 0,27-40 0 0 0,0 1 0 0 0,1 0 0 0 0,0 0 0 0 0,2 1 0 0 0,0 0 0 0 0,1 1 0 0 0,0-1 0 0 0,-7 37 0 0 0,12-47 0 0 0,-24 121 0 0 0,23-104 0 0 0,1-1 0 0 0,0 0 0 0 0,4 39 0 0 0,12 13 0 0 0,0-9 0 0 0,-13-51 0 0 0,1 0 0 0 0,1 0 0 0 0,0-1 0 0 0,1 1 0 0 0,1-1 0 0 0,0 0 0 0 0,1 0 0 0 0,1-1 0 0 0,0 1 0 0 0,0-1 0 0 0,11 13 0 0 0,1-3 0 0 0,0-1 0 0 0,1 0 0 0 0,2-1 0 0 0,0-1 0 0 0,1-1 0 0 0,1-2 0 0 0,33 20 0 0 0,2-7 32 0 0,1-3 0 0 0,1-3 0 0 0,2-2 0 0 0,0-3 0 0 0,107 18 0 0 0,-111-30 1 0 0,77 1 0 0 0,61-11 72 0 0,-37-1-4 0 0,-85 5-108 0 0,112-4 78 0 0,8-15-37 0 0,195-8 60 0 0,-184 16-94 0 0,-39 1 0 0 0,-72 8 0 0 0,146 16 0 0 0,132 12 0 0 0,48-12 64 0 0,-397-14-206 0 0,0 1 1 0 0,-1 1-1 0 0,41 11 0 0 0,-57-12 75 0 0,1 1 0 0 0,-1 0 0 0 0,1 0 0 0 0,-1 1 0 0 0,0 0 0 0 0,0 0 0 0 0,-1 0 0 0 0,1 1 0 0 0,-1 0 0 0 0,0 1 0 0 0,0-1 0 0 0,-1 1 0 0 0,0 0 0 0 0,9 13 0 0 0,0 7-1911 0 0,0 3-4384 0 0</inkml:trace>
</inkml:ink>
</file>

<file path=ppt/ink/ink2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7-05T23:24:05.808"/>
    </inkml:context>
    <inkml:brush xml:id="br0">
      <inkml:brushProperty name="width" value="0.1" units="cm"/>
      <inkml:brushProperty name="height" value="0.1" units="cm"/>
      <inkml:brushProperty name="color" value="#F4F91B"/>
    </inkml:brush>
  </inkml:definitions>
  <inkml:trace contextRef="#ctx0" brushRef="#br0">2457 151 1839 0 0,'0'-1'14'0'0,"-1"1"-1"0"0,1-1 1 0 0,0 1-1 0 0,0-1 0 0 0,0 1 1 0 0,0 0-1 0 0,0-1 0 0 0,-1 1 1 0 0,1-1-1 0 0,0 1 1 0 0,0 0-1 0 0,-1-1 0 0 0,1 1 1 0 0,0 0-1 0 0,-1-1 0 0 0,1 1 1 0 0,0 0-1 0 0,-1 0 1 0 0,1-1-1 0 0,0 1 0 0 0,-1 0 1 0 0,1 0-1 0 0,-1 0 0 0 0,1-1 1 0 0,0 1-1 0 0,-1 0 1 0 0,1 0-1 0 0,-1 0 0 0 0,1 0 1 0 0,-1 0-1 0 0,1 0 0 0 0,0 0 1 0 0,-1 0-1 0 0,1 0 1 0 0,-1 0-1 0 0,1 0 0 0 0,-1 0 1 0 0,1 0-1 0 0,0 0 0 0 0,-1 0 1 0 0,0 1-1 0 0,-27 6 356 0 0,12-3-244 0 0,-12-1 542 0 0,0-1-1 0 0,-1-2 1 0 0,1-1-1 0 0,-1-1 1 0 0,-32-7-1 0 0,28 5-2 0 0,0 2 0 0 0,-41 1 0 0 0,-30-1-183 0 0,39-4 106 0 0,-97-12 834 0 0,122 11-1158 0 0,-161-33 533 0 0,-25-14-295 0 0,198 49-429 0 0,0 1-1 0 0,1 2 1 0 0,-48 0-1 0 0,-83 15-32 0 0,-23 0-44 0 0,-155-19 269 0 0,219 8-82 0 0,6-9 331 0 0,110 7-506 0 0,0 0 0 0 0,0 0 0 0 0,0 0 0 0 0,0 0 0 0 0,0 0 0 0 0,0 1 0 0 0,0-1 0 0 0,0 0-1 0 0,0 0 1 0 0,0 1 0 0 0,0-1 0 0 0,0 1 0 0 0,0-1 0 0 0,0 1 0 0 0,1-1 0 0 0,-1 1 0 0 0,0-1 0 0 0,0 1 0 0 0,1 0 0 0 0,-1-1 0 0 0,0 1 0 0 0,1 0 0 0 0,-1 0 0 0 0,1 0 0 0 0,-1-1 0 0 0,1 1 0 0 0,-1 0-1 0 0,1 0 1 0 0,-1 0 0 0 0,1 0 0 0 0,0 0 0 0 0,0 0 0 0 0,-1 1 0 0 0,0 4-2 0 0,1 0-1 0 0,0 0 0 0 0,0 0 1 0 0,2 11-1 0 0,-1 8 6 0 0,-5 28 211 0 0,-10 94 715 0 0,9-118-686 0 0,-1-1 0 0 0,-17 48 0 0 0,-28 52 428 0 0,38-98-628 0 0,-4 10 306 0 0,-18 67 1 0 0,33-96-277 0 0,1 1 1 0 0,0-1-1 0 0,0 1 0 0 0,1 0 1 0 0,2 11-1 0 0,-1 33 109 0 0,-2-45-134 0 0,1 0 1 0 0,0 1-1 0 0,0-1 1 0 0,1 0 0 0 0,1 0-1 0 0,0 0 1 0 0,1 0-1 0 0,-1 0 1 0 0,2-1-1 0 0,0 1 1 0 0,0-1 0 0 0,10 17-1 0 0,-6-14 15 0 0,-5-7-46 0 0,0-1 0 0 0,0 1 0 0 0,0-1 1 0 0,1 0-1 0 0,-1 0 0 0 0,1-1 0 0 0,1 1 1 0 0,-1-1-1 0 0,0 0 0 0 0,7 5 0 0 0,-2-4 0 0 0,-1 1 0 0 0,0 1 0 0 0,0 0 0 0 0,11 12 0 0 0,-12-11-1 0 0,1 0 0 0 0,0 0-1 0 0,18 12 1 0 0,35 15 72 0 0,93 38-1 0 0,-12-24-76 0 0,-50-19 28 0 0,-63-20-34 0 0,1-2 1 0 0,1-1-1 0 0,46 4 0 0 0,95-2 59 0 0,-109-8-63 0 0,454 22 184 0 0,-456-23-159 0 0,116-16 1 0 0,-16 0-37 0 0,-128 13 35 0 0,-1-3 0 0 0,1 0-1 0 0,42-15 1 0 0,-71 20-31 0 0,14-5 14 0 0,1 0 0 0 0,-1-2 0 0 0,0 0-1 0 0,0-1 1 0 0,-1-1 0 0 0,-1 0 0 0 0,0-2 0 0 0,0 0-1 0 0,21-20 1 0 0,-14 8 20 0 0,0 0 0 0 0,-1-2-1 0 0,20-33 1 0 0,-34 47-23 0 0,-1-1 0 0 0,0 0 0 0 0,-1 0 1 0 0,-1-1-1 0 0,0 1 0 0 0,0-1 0 0 0,-2-1 0 0 0,0 1 0 0 0,2-26 0 0 0,-8-133 69 0 0,-1 52-34 0 0,4 83-2 0 0,-2 1 0 0 0,-2-1 1 0 0,-1 1-1 0 0,-2 0 0 0 0,-2 0 0 0 0,-14-39 0 0 0,16 56-21 0 0,-1 1 1 0 0,-1 0-1 0 0,-1 1 0 0 0,0 0 1 0 0,-1 0-1 0 0,-1 1 0 0 0,-1 1 1 0 0,-1 0-1 0 0,0 1 0 0 0,0 0 1 0 0,-2 1-1 0 0,-28-20 0 0 0,40 32-133 0 0,0 0-1 0 0,0 0 1 0 0,0 0-1 0 0,0 0 1 0 0,0 0-1 0 0,-1 1 1 0 0,1 0 0 0 0,0 0-1 0 0,-1 0 1 0 0,1 0-1 0 0,-1 1 1 0 0,0 0-1 0 0,1 0 1 0 0,-1 0-1 0 0,-6 1 1 0 0,4 1-374 0 0,0 0 0 0 0,1 0 1 0 0,-1 0-1 0 0,1 1 0 0 0,-1 0 1 0 0,1 0-1 0 0,0 0 0 0 0,0 1 0 0 0,-8 7 1 0 0,-10 10-6028 0 0</inkml:trace>
</inkml:ink>
</file>

<file path=ppt/ink/ink2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7-05T23:21:45.948"/>
    </inkml:context>
    <inkml:brush xml:id="br0">
      <inkml:brushProperty name="width" value="0.1" units="cm"/>
      <inkml:brushProperty name="height" value="0.1" units="cm"/>
      <inkml:brushProperty name="color" value="#E71224"/>
    </inkml:brush>
  </inkml:definitions>
  <inkml:trace contextRef="#ctx0" brushRef="#br0">9914 52 455 0 0,'1'-1'242'0'0,"0"0"0"0"0,0 0 0 0 0,0 0-1 0 0,-1 0 1 0 0,1 0 0 0 0,-1-1-1 0 0,1 1 1 0 0,-1 0 0 0 0,1-1-1 0 0,-1 1 1 0 0,0 0 0 0 0,1-1-1 0 0,-1 1 1 0 0,0 0 0 0 0,0-1 0 0 0,0 1-1 0 0,0 0 1 0 0,0-1 0 0 0,0 1-1 0 0,-1 0 1 0 0,1-1 0 0 0,0 1-1 0 0,-1 0 1 0 0,0-2 0 0 0,1 2-126 0 0,-1 0 0 0 0,1 0-1 0 0,-1 0 1 0 0,1 0 0 0 0,-1 0 0 0 0,1 0 0 0 0,-1 0 0 0 0,0 0 0 0 0,0 0 0 0 0,1 0-1 0 0,-1 0 1 0 0,0 1 0 0 0,0-1 0 0 0,0 0 0 0 0,0 1 0 0 0,0-1 0 0 0,0 0 0 0 0,0 1-1 0 0,0 0 1 0 0,0-1 0 0 0,0 1 0 0 0,0-1 0 0 0,0 1 0 0 0,0 0 0 0 0,0 0 0 0 0,-1 0-1 0 0,1 0 1 0 0,0 0 0 0 0,-1 0 0 0 0,-59 20 927 0 0,-146 17 1123 0 0,130-22-1640 0 0,-73 13 332 0 0,62-15-418 0 0,-93 8 291 0 0,135-22-574 0 0,1-2-1 0 0,0-2 1 0 0,-57-14-1 0 0,28 5 175 0 0,25 6-42 0 0,-54-1 0 0 0,-23 6-235 0 0,-117-8 336 0 0,38 2-120 0 0,128 7-210 0 0,-136 0 4 0 0,181 3-43 0 0,-43 5 0 0 0,4 1 1 0 0,-204-1 42 0 0,-2 5 13 0 0,67 0-26 0 0,-90-12 13 0 0,103 9 1 0 0,-177-2-66 0 0,332-8 2 0 0,-153-3 9 0 0,-19 20 33 0 0,100-6-33 0 0,-116-1-10 0 0,-115 12 0 0 0,253-9 16 0 0,0-4 0 0 0,-1-4 0 0 0,-99-9 0 0 0,66 0-16 0 0,-165 15 0 0 0,206-4 0 0 0,-100-8 0 0 0,100 2 0 0 0,-141 14 0 0 0,155-6 0 0 0,-47 5 0 0 0,-122 5 0 0 0,-300-6 38 0 0,380-7-22 0 0,-395 2-6 0 0,382 3-10 0 0,93-6 4 0 0,-290-2 83 0 0,142-3 207 0 0,59 2-207 0 0,-52 4-6 0 0,172 1-131 0 0,0 2 1 0 0,-72 19-1 0 0,-33 21-1567 0 0,71-21 638 0 0</inkml:trace>
</inkml:ink>
</file>

<file path=ppt/ink/ink2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7-05T23:21:59.594"/>
    </inkml:context>
    <inkml:brush xml:id="br0">
      <inkml:brushProperty name="width" value="0.1" units="cm"/>
      <inkml:brushProperty name="height" value="0.1" units="cm"/>
      <inkml:brushProperty name="color" value="#E71224"/>
    </inkml:brush>
  </inkml:definitions>
  <inkml:trace contextRef="#ctx0" brushRef="#br0">10411 15 4175 0 0,'0'-1'33'0'0,"-1"-1"0"0"0,1 1 0 0 0,-1 0 0 0 0,0 0 0 0 0,1 0 0 0 0,-1 0 0 0 0,0 0 0 0 0,0 0-1 0 0,0 1 1 0 0,0-1 0 0 0,0 0 0 0 0,0 0 0 0 0,-1 0 0 0 0,1 1 14 0 0,0 0 0 0 0,-1 0 0 0 0,1 1 0 0 0,0-1 0 0 0,0 0 0 0 0,0 1 0 0 0,0-1 0 0 0,0 0 0 0 0,0 1 1 0 0,0 0-1 0 0,0-1 0 0 0,0 1 0 0 0,-1 1 0 0 0,2-2-47 0 0,-29 18 123 0 0,-40 18 0 0 0,58-31-86 0 0,1-1 1 0 0,-2 0-1 0 0,1-1 0 0 0,0 0 0 0 0,-1-1 1 0 0,1 0-1 0 0,-20 0 0 0 0,-1-1 652 0 0,1 2-1 0 0,-1 0 0 0 0,1 2 0 0 0,-48 15 0 0 0,-117 51 703 0 0,178-63-1385 0 0,-9 2 96 0 0,0-1 1 0 0,0-1 0 0 0,-1-1 0 0 0,-40 4 0 0 0,49-10 83 0 0,0 0 0 0 0,0-1 0 0 0,0 0 0 0 0,0-2 0 0 0,0-1 0 0 0,1 0 0 0 0,-31-9 0 0 0,-19-5 420 0 0,44 11-434 0 0,-34-5 76 0 0,-28-8-42 0 0,-161-30 543 0 0,179 37-439 0 0,-25 4-109 0 0,6 0-69 0 0,37 3-112 0 0,-1 2-1 0 0,-67 5 1 0 0,72 0-15 0 0,-123 12 30 0 0,110-7 64 0 0,-1-2-1 0 0,-79-5 1 0 0,69-1-36 0 0,1 2 0 0 0,-103 17 0 0 0,83-8-39 0 0,17-2 170 0 0,0-3 0 0 0,0-3-1 0 0,-122-13 1 0 0,122 2 180 0 0,-85 2 0 0 0,-73 14 1274 0 0,202-6-1664 0 0,-293-2 177 0 0,44-2-45 0 0,-222-8-1309 0 0,397 9 715 0 0,35 2 365 0 0,-67 2 111 0 0,-34-2 15 0 0,158-1-4 0 0,-258-25 110 0 0,207 18 4 0 0,-91 0 0 0 0,-60 13-37 0 0,119-1-37 0 0,-71-10-49 0 0,63 0 0 0 0,37 7 0 0 0,0 3 0 0 0,-94 19 0 0 0,8-2 0 0 0,13-17 0 0 0,50-4 0 0 0,20 2-5 0 0,-73 4 74 0 0,-7 6-37 0 0,-210-9 0 0 0,126-3-32 0 0,35 3 0 0 0,97-2 0 0 0,-21-2 0 0 0,106 0 0 0 0,-57-4 0 0 0,1 3 0 0 0,-92 9 0 0 0,62 2 0 0 0,-32 4 0 0 0,81-4 0 0 0,-47 5 0 0 0,83-13 0 0 0,0-1 0 0 0,0 0 0 0 0,0-2 0 0 0,-26-4 0 0 0,7-2 24 0 0,-1 1-1 0 0,0 1 1 0 0,0 2-1 0 0,-62 2 1 0 0,10 7 40 0 0,-374 19 18 0 0,431-23-67 0 0,0 1 0 0 0,1 1-1 0 0,-30 8 1 0 0,41-6-31 0 0,1 0 0 0 0,0 1-1 0 0,1 1 1 0 0,0 0 0 0 0,0 1 0 0 0,-21 15 0 0 0,-69 58-1455 0 0,48-32 572 0 0</inkml:trace>
</inkml:ink>
</file>

<file path=ppt/ink/ink2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7-05T23:22:01.243"/>
    </inkml:context>
    <inkml:brush xml:id="br0">
      <inkml:brushProperty name="width" value="0.1" units="cm"/>
      <inkml:brushProperty name="height" value="0.1" units="cm"/>
      <inkml:brushProperty name="color" value="#E71224"/>
    </inkml:brush>
  </inkml:definitions>
  <inkml:trace contextRef="#ctx0" brushRef="#br0">4205 70 1839 0 0,'-2'-67'1772'0'0,"2"67"-1740"0"0,0 0 0 0 0,0 0 0 0 0,-1-1 0 0 0,1 1 0 0 0,0 0 0 0 0,0 0 0 0 0,-1 0 0 0 0,1-1 0 0 0,0 1 0 0 0,-1 0 0 0 0,1 0 0 0 0,0 0 0 0 0,0 0 0 0 0,-1 0 0 0 0,1 0 0 0 0,0 0 0 0 0,-1 0 0 0 0,1 0 0 0 0,0 0 0 0 0,-1 0 0 0 0,1 0 0 0 0,0 0 0 0 0,-1 0 0 0 0,1 0 1 0 0,0 0-1 0 0,-1 0 0 0 0,1 0 0 0 0,0 0 0 0 0,0 0 0 0 0,-1 0 0 0 0,1 0 0 0 0,0 1 0 0 0,-1-1 0 0 0,1 0 0 0 0,0 0 0 0 0,-14 6 822 0 0,14-6-841 0 0,-9 3 125 0 0,0-1-1 0 0,1 0 0 0 0,-1-1 1 0 0,0 0-1 0 0,0 0 1 0 0,0-1-1 0 0,0 0 0 0 0,0 0 1 0 0,-17-4-1 0 0,-31 1 561 0 0,-285 47 1734 0 0,244-31-1989 0 0,-1-5 1 0 0,-186-8-1 0 0,171 1 57 0 0,-138 18 1 0 0,77-4-226 0 0,-96-7 16 0 0,22-2-84 0 0,-19-8 181 0 0,0-22 87 0 0,163 18-307 0 0,-109 8 0 0 0,-64-3-28 0 0,190-5-95 0 0,0 4 1 0 0,0 4-1 0 0,-90 13 0 0 0,68 0-249 0 0,16-3-1743 0 0,-171 44 0 0 0,178-28-2643 0 0</inkml:trace>
</inkml:ink>
</file>

<file path=ppt/ink/ink2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7-05T23:22:10.497"/>
    </inkml:context>
    <inkml:brush xml:id="br0">
      <inkml:brushProperty name="width" value="0.1" units="cm"/>
      <inkml:brushProperty name="height" value="0.1" units="cm"/>
      <inkml:brushProperty name="color" value="#E71224"/>
    </inkml:brush>
  </inkml:definitions>
  <inkml:trace contextRef="#ctx0" brushRef="#br0">10183 164 919 0 0,'2'-4'198'0'0,"-1"0"0"0"0,1 0-1 0 0,-1-1 1 0 0,0 1 0 0 0,-1 0-1 0 0,1-1 1 0 0,-1 1 0 0 0,1 0-1 0 0,-1-1 1 0 0,-1 1 0 0 0,1 0-1 0 0,-1-1 1 0 0,1 1-1 0 0,-3-7 1 0 0,2 7 43 0 0,0 1-1 0 0,-1-1 1 0 0,1 0-1 0 0,-1 1 1 0 0,0-1 0 0 0,0 1-1 0 0,0 0 1 0 0,0-1-1 0 0,0 1 1 0 0,-1 0 0 0 0,0 0-1 0 0,1 1 1 0 0,-1-1-1 0 0,0 0 1 0 0,0 1-1 0 0,-6-4 1 0 0,-1 2 138 0 0,0 0 1 0 0,-1 0-1 0 0,0 1 1 0 0,1 0-1 0 0,-1 1 1 0 0,-13-1-1 0 0,-70 0 201 0 0,3-1 123 0 0,51 1-290 0 0,-1 1 1 0 0,1 1 0 0 0,-53 7-1 0 0,91-6-396 0 0,-259 34 1206 0 0,218-30-817 0 0,1-2-1 0 0,-66-5 0 0 0,-223 3 511 0 0,144 3-792 0 0,86 4-81 0 0,37-2-22 0 0,-341 25 65 0 0,305-23 67 0 0,32-1 42 0 0,-135-6 1 0 0,139-6-128 0 0,-144-8 312 0 0,147 14-357 0 0,-185-2 100 0 0,60-12-49 0 0,110 7-13 0 0,-1 2 0 0 0,-106 9-1 0 0,-6 20-60 0 0,-118 9 0 0 0,188-27 32 0 0,-175 30 0 0 0,20-6-32 0 0,-155-2 64 0 0,349-24-18 0 0,0-2 1 0 0,-153-19-1 0 0,169 10 18 0 0,0 3 1 0 0,-1 3-1 0 0,-75 8 0 0 0,19 2-52 0 0,-129-7-1 0 0,80-10 16 0 0,-209 17-1 0 0,300-5 13 0 0,1-4 0 0 0,-93-11 1 0 0,95 8 35 0 0,-138 10 0 0 0,81 1-4 0 0,87-6-18 0 0,24 0-53 0 0,-37-1 0 0 0,-187-27 76 0 0,187 24 4 0 0,0 3-1 0 0,-81 10 1 0 0,86-5-17 0 0,1-2 1 0 0,-1-2-1 0 0,-67-7 0 0 0,41-3-20 0 0,0 3 0 0 0,-90 7-1 0 0,-159 31 86 0 0,260-28-125 0 0,-104-4-1 0 0,99-3 28 0 0,-81 9-1 0 0,-56 11-29 0 0,178-17 22 0 0,0-1-1 0 0,-63-8 0 0 0,48 0 79 0 0,-83-3 0 0 0,130 11-99 0 0,-19 2 32 0 0,19-2-31 0 0,0 0-1 0 0,0 0 1 0 0,0 0-1 0 0,1 0 1 0 0,-1 0 0 0 0,0 1-1 0 0,0-1 1 0 0,0 0-1 0 0,0 1 1 0 0,0-1 0 0 0,0 1-1 0 0,1-1 1 0 0,-1 1-1 0 0,0-1 1 0 0,0 1-1 0 0,1 0 1 0 0,-1-1 0 0 0,0 2-1 0 0,1-2-1 0 0,-1 1 0 0 0,1-1 0 0 0,0 1 0 0 0,0 0 0 0 0,0-1 0 0 0,0 1 0 0 0,0-1 0 0 0,0 1 0 0 0,0-1 0 0 0,0 1 0 0 0,0 0 0 0 0,0-1 0 0 0,1 1 0 0 0,-1-1 0 0 0,0 1 0 0 0,0-1 0 0 0,0 1 0 0 0,1-1 0 0 0,-1 1 0 0 0,0-1 0 0 0,1 1 0 0 0,-1-1 0 0 0,0 1 0 0 0,1-1 0 0 0,-1 0 0 0 0,1 1 0 0 0,-1-1 0 0 0,0 1 0 0 0,1-1 0 0 0,-1 0 0 0 0,1 0 0 0 0,-1 1 0 0 0,1-1 0 0 0,-1 0 0 0 0,1 0 0 0 0,0 1 0 0 0,0-1 0 0 0,22 7 0 0 0,37 3 0 0 0,0-2 0 0 0,87 0 0 0 0,-105-10 0 0 0,1-3 0 0 0,77-17 0 0 0,-71 12 0 0 0,86-5 0 0 0,-82 11 0 0 0,13 2 0 0 0,96 7 0 0 0,16 1 0 0 0,-34-15 4 0 0,-88 3-11 0 0,1 3 0 0 0,83 6 0 0 0,-133-3-24 0 0,0 1 1 0 0,0 0 0 0 0,0 1-1 0 0,-1 0 1 0 0,1 0-1 0 0,-1 0 1 0 0,1 1-1 0 0,10 6 1 0 0,-14-7-102 0 0,0 0 0 0 0,0 1 0 0 0,0-1 0 0 0,0 1 0 0 0,-1 0 0 0 0,1 0 0 0 0,-1 0 0 0 0,1 0 0 0 0,-1 1 0 0 0,0-1 0 0 0,0 0 0 0 0,-1 1 0 0 0,1 0 0 0 0,-1-1 0 0 0,0 1 1 0 0,2 7-1 0 0,1 26-1134 0 0</inkml:trace>
</inkml:ink>
</file>

<file path=ppt/ink/ink2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7-05T23:22:15.110"/>
    </inkml:context>
    <inkml:brush xml:id="br0">
      <inkml:brushProperty name="width" value="0.1" units="cm"/>
      <inkml:brushProperty name="height" value="0.1" units="cm"/>
      <inkml:brushProperty name="color" value="#E71224"/>
    </inkml:brush>
  </inkml:definitions>
  <inkml:trace contextRef="#ctx0" brushRef="#br0">7396 160 1839 0 0,'-24'4'1304'0'0,"22"-3"-1275"0"0,0-1 0 0 0,0 1 0 0 0,0-1 0 0 0,-1 1 0 0 0,1-1 0 0 0,0 0 0 0 0,0 0 0 0 0,-1 0-1 0 0,1 0 1 0 0,0 0 0 0 0,0 0 0 0 0,-1-1 0 0 0,1 1 0 0 0,0-1 0 0 0,0 0 0 0 0,0 1 0 0 0,-3-2-1 0 0,-17-12 82 0 0,19 12 87 0 0,0-1 0 0 0,0 1 0 0 0,0 0 0 0 0,-1 0-1 0 0,1 0 1 0 0,-1 0 0 0 0,1 1 0 0 0,-1-1 0 0 0,0 1 0 0 0,0 0 0 0 0,0 0-1 0 0,1 0 1 0 0,-1 1 0 0 0,-8-1 0 0 0,-3 5 35 0 0,0 0 1 0 0,0 1-1 0 0,-28 14 0 0 0,-3 1 24 0 0,38-18-123 0 0,0 1-1 0 0,-1-1 1 0 0,1 0 0 0 0,-1-1-1 0 0,0 0 1 0 0,1-1-1 0 0,-1 0 1 0 0,-10 0-1 0 0,-10-4 983 0 0,-31-7 0 0 0,33 5-496 0 0,-32-2 1 0 0,-23 4-17 0 0,34 3-355 0 0,-92-15-1 0 0,60-2 152 0 0,27 5-47 0 0,-1 2 1 0 0,-78-5-1 0 0,64 13-124 0 0,-1-3 0 0 0,1-3 0 0 0,-115-30 0 0 0,156 32-109 0 0,0 2-1 0 0,-1 0 0 0 0,-48-1 1 0 0,-83 10 105 0 0,82 0-215 0 0,-181-3 122 0 0,133-2 150 0 0,-125 21 49 0 0,192-14-299 0 0,-142 26 45 0 0,-189 3 320 0 0,-84 17-65 0 0,256-34-215 0 0,147-15-39 0 0,-127 23-1 0 0,131-12-76 0 0,-30 8 0 0 0,-154 16 0 0 0,141-30 67 0 0,-1 4 0 0 0,-176 45-1 0 0,169-27-33 0 0,-229 27-1 0 0,249-49 90 0 0,0-4 0 0 0,-180-18 0 0 0,-11-13 213 0 0,201 22-302 0 0,-114 10 0 0 0,104 4-305 0 0,0 3 0 0 0,0 5-1 0 0,2 4 1 0 0,-161 58 0 0 0,170-42-4193 0 0,-1 5-1469 0 0</inkml:trace>
</inkml:ink>
</file>

<file path=ppt/ink/ink2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7-05T23:22:19.453"/>
    </inkml:context>
    <inkml:brush xml:id="br0">
      <inkml:brushProperty name="width" value="0.1" units="cm"/>
      <inkml:brushProperty name="height" value="0.1" units="cm"/>
      <inkml:brushProperty name="color" value="#E71224"/>
    </inkml:brush>
  </inkml:definitions>
  <inkml:trace contextRef="#ctx0" brushRef="#br0">4543 248 455 0 0,'1'-11'651'0'0,"0"-1"-1"0"0,1 1 0 0 0,5-19 0 0 0,-7 28-361 0 0,0 2-173 0 0,0-1 0 0 0,1 1 0 0 0,-1-1-1 0 0,0 1 1 0 0,1-1 0 0 0,-1 1 0 0 0,1 0 0 0 0,-1-1 0 0 0,1 1 0 0 0,-1 0 0 0 0,1-1 0 0 0,-1 1 0 0 0,1 0 0 0 0,-1-1 0 0 0,1 1-1 0 0,-1 0 1 0 0,1 0 0 0 0,-1 0 0 0 0,1 0 0 0 0,0-1 0 0 0,0 1-115 0 0,-1 0-1 0 0,1 0 1 0 0,-1 0 0 0 0,1 0-1 0 0,-1 0 1 0 0,1 0 0 0 0,-1 0-1 0 0,1 0 1 0 0,-1-1 0 0 0,1 1-1 0 0,-1 0 1 0 0,1 0 0 0 0,-1-1-1 0 0,0 1 1 0 0,1 0 0 0 0,-1-1-1 0 0,1 1 1 0 0,-1 0 0 0 0,0-1-1 0 0,1 1 1 0 0,-1-1 0 0 0,0 1-1 0 0,1 0 1 0 0,-1-1 0 0 0,0 1-1 0 0,0-1 1 0 0,0 1 0 0 0,1-1-1 0 0,-1 1 1 0 0,0-1 0 0 0,0 1-1 0 0,0-1 1 0 0,0 1-1 0 0,0-1 1 0 0,0 1 0 0 0,0-1-1 0 0,0 1 1 0 0,0-1 0 0 0,0 1-1 0 0,0-1 1 0 0,0 0 0 0 0,0 1-1 0 0,0-1 1 0 0,-1 1 0 0 0,1 0-1 0 0,0-2 1 0 0,-3-4 483 0 0,1-1 0 0 0,-1 1 0 0 0,-1-1 0 0 0,1 1 0 0 0,-9-11 0 0 0,11 16-364 0 0,-1-1-1 0 0,1 1 1 0 0,-1-1-1 0 0,0 1 1 0 0,0 0-1 0 0,0-1 1 0 0,0 1-1 0 0,0 0 1 0 0,0 0-1 0 0,0 1 0 0 0,0-1 1 0 0,0 0-1 0 0,0 1 1 0 0,0-1-1 0 0,-1 1 1 0 0,1-1-1 0 0,0 1 1 0 0,0 0-1 0 0,-1 0 1 0 0,1 0-1 0 0,0 1 1 0 0,-4 0-1 0 0,-77 17 340 0 0,-16 2-159 0 0,85-18-169 0 0,-1-1 0 0 0,1-1 0 0 0,0 0 0 0 0,0-1 0 0 0,-18-3 0 0 0,-23-6 441 0 0,-23-6-99 0 0,-1 4-1 0 0,-108-3 1 0 0,91 16-429 0 0,-197-8 770 0 0,100-27-129 0 0,145 23-515 0 0,0 2 1 0 0,0 2 0 0 0,-83-2 0 0 0,-182 25-107 0 0,124-16 1275 0 0,32-2-320 0 0,-41 16-2433 0 0,-95-1 1164 0 0,-230-21 756 0 0,46-14 269 0 0,394 16-704 0 0,1 2 0 0 0,-95 6 0 0 0,136 2-95 0 0,-1 1 0 0 0,1 2 0 0 0,0 1 0 0 0,-47 18 0 0 0,64-17-240 0 0,1 1 1 0 0,0 2-1 0 0,1 0 0 0 0,0 1 0 0 0,-23 20 1 0 0,-7 8-1295 0 0</inkml:trace>
</inkml:ink>
</file>

<file path=ppt/ink/ink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7-05T22:49:34.007"/>
    </inkml:context>
    <inkml:brush xml:id="br0">
      <inkml:brushProperty name="width" value="0.1" units="cm"/>
      <inkml:brushProperty name="height" value="0.1" units="cm"/>
      <inkml:brushProperty name="color" value="#66CC00"/>
    </inkml:brush>
  </inkml:definitions>
  <inkml:trace contextRef="#ctx0" brushRef="#br0">3533 72 2303 0 0,'0'-9'282'0'0,"0"-6"2094"0"0,-1 15-2344 0 0,1-1 0 0 0,0 1 1 0 0,0 0-1 0 0,0 0 0 0 0,0 0 0 0 0,1-1 1 0 0,-1 1-1 0 0,0 0 0 0 0,0 0 1 0 0,0 0-1 0 0,0 0 0 0 0,0-1 1 0 0,0 1-1 0 0,0 0 0 0 0,0 0 1 0 0,0 0-1 0 0,0-1 0 0 0,0 1 1 0 0,1 0-1 0 0,-1 0 0 0 0,0 0 1 0 0,0 0-1 0 0,0 0 0 0 0,0 0 0 0 0,0-1 1 0 0,1 1-1 0 0,-1 0 0 0 0,0 0 1 0 0,0 0-1 0 0,0 0 0 0 0,1 0 1 0 0,-1 0-1 0 0,0 0 0 0 0,0 0 1 0 0,0 0-1 0 0,0 0 0 0 0,1 0 1 0 0,-1 0-1 0 0,0 0 0 0 0,0 0 1 0 0,0 0-1 0 0,1 0 0 0 0,-1 0 0 0 0,0 0 1 0 0,0 0-1 0 0,1 0 0 0 0,-72-21 3035 0 0,62 18-2868 0 0,-2-2 196 0 0,-1 2 1 0 0,-23-6-1 0 0,31 9-339 0 0,0-1 0 0 0,0 1 0 0 0,-1 0 0 0 0,1 0 0 0 0,0 0 0 0 0,0 1 0 0 0,0 0 0 0 0,-1 0 0 0 0,1 0 0 0 0,0 0 0 0 0,0 1 0 0 0,-5 1 0 0 0,-4 4 76 0 0,-1-1 0 0 0,0 0 0 0 0,-1-2 0 0 0,1 1 0 0 0,-1-2 0 0 0,0 0-1 0 0,0-1 1 0 0,0 0 0 0 0,-19-1 0 0 0,21 0-61 0 0,1 0-1 0 0,0 0 1 0 0,0 1-1 0 0,0 1 1 0 0,-16 5-1 0 0,-56 27 512 0 0,28-11-414 0 0,-100 28 78 0 0,136-47-192 0 0,0-1 0 0 0,0-1-1 0 0,-1-1 1 0 0,0-1 0 0 0,-40-2-1 0 0,-239-12 835 0 0,73 26-888 0 0,113-4 0 0 0,-159 29 188 0 0,208-26-168 0 0,7-5 8 0 0,0-3-1 0 0,0-3 1 0 0,-65-6-1 0 0,-20 0 115 0 0,-33 9 33 0 0,-86-4 17 0 0,196-6-101 0 0,-103-23-1 0 0,104 16-4 0 0,-112-9-1 0 0,142 22-420 0 0,1 2 1 0 0,-1 2-1 0 0,0 0 0 0 0,-53 16 1 0 0,19-2-5116 0 0</inkml:trace>
</inkml:ink>
</file>

<file path=ppt/ink/ink2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7-05T23:22:26.216"/>
    </inkml:context>
    <inkml:brush xml:id="br0">
      <inkml:brushProperty name="width" value="0.1" units="cm"/>
      <inkml:brushProperty name="height" value="0.1" units="cm"/>
      <inkml:brushProperty name="color" value="#E71224"/>
    </inkml:brush>
  </inkml:definitions>
  <inkml:trace contextRef="#ctx0" brushRef="#br0">6603 245 1839 0 0,'0'-4'-103'0'0,"-3"-45"5667"0"0,-2 29-5729 0 0,0-2 586 0 0,5 19-310 0 0,0 0 0 0 0,-1 1 0 0 0,1-1 0 0 0,-1 1 0 0 0,0-1 0 0 0,1 1 0 0 0,-1 0 0 0 0,0-1 0 0 0,0 1 0 0 0,-1 0 0 0 0,1 0 0 0 0,0-1 0 0 0,-1 1 0 0 0,0 0 0 0 0,1 0 0 0 0,-5-3 0 0 0,5 4-39 0 0,-1 0-1 0 0,0-1 1 0 0,1 1-1 0 0,-1 0 1 0 0,0 0-1 0 0,0 0 1 0 0,0 0-1 0 0,0 1 0 0 0,0-1 1 0 0,0 0-1 0 0,0 1 1 0 0,0-1-1 0 0,0 1 1 0 0,0 0-1 0 0,0 0 1 0 0,-1 0-1 0 0,-1 0 1 0 0,-1 1 71 0 0,0 0 1 0 0,-1 1-1 0 0,1 0 1 0 0,1 0 0 0 0,-10 4-1 0 0,9-4 9 0 0,0 0 0 0 0,0-1 0 0 0,0 0 0 0 0,0 0-1 0 0,0 0 1 0 0,-1-1 0 0 0,-6 0 0 0 0,-22 4 241 0 0,11 1-223 0 0,0 0 0 0 0,0-1 0 0 0,-1-2 0 0 0,0 0 0 0 0,-25-2 0 0 0,31-1-22 0 0,-1-1 158 0 0,-33-6-1 0 0,-41-14 380 0 0,81 19-648 0 0,-1 1 0 0 0,1 0 0 0 0,-1 1 0 0 0,0 0 0 0 0,-16 1 0 0 0,-61 12 273 0 0,20-1-202 0 0,-85-1 316 0 0,139-9-344 0 0,-34 5 108 0 0,-97-2 0 0 0,21-18-61 0 0,-4 0 21 0 0,9 14-96 0 0,58 1-40 0 0,-38 6 39 0 0,21 0 5 0 0,14-7 206 0 0,-84-11 1 0 0,90 6-194 0 0,-101 0 53 0 0,138 5-116 0 0,-148 5-6 0 0,113-1 7 0 0,-149 4 61 0 0,-11-33-5 0 0,175 18-19 0 0,5 3 65 0 0,-49 1 0 0 0,-1 6 2 0 0,45 0 14 0 0,-65-6-1 0 0,28 0 12 0 0,-23-12-77 0 0,-13 0 10 0 0,95 13-68 0 0,-32-9 1 0 0,38 8 6 0 0,-6-1 55 0 0,-25-1 0 0 0,-16-2-8 0 0,-20-1 301 0 0,71 7-313 0 0,0 1 0 0 0,-17 2 0 0 0,-5 0 16 0 0,-138 6 5 0 0,147-5-64 0 0,-32 9 0 0 0,25-5 0 0 0,-157 36 0 0 0,144-34 0 0 0,1-3 0 0 0,-76 3 0 0 0,-3-13 0 0 0,94 4 0 0 0,0-1 0 0 0,0-2 0 0 0,-40-8 0 0 0,54 7 0 0 0,0 1 0 0 0,1 0 0 0 0,-1 1 0 0 0,-1 0 0 0 0,1 1 0 0 0,0 1 0 0 0,-18 2 0 0 0,4 0 0 0 0,-44 0 0 0 0,52-2 0 0 0,17 0 0 0 0,-40-1 0 0 0,1 2 0 0 0,-1 2 0 0 0,-73 14 0 0 0,101-14 10 0 0,0-2-1 0 0,0 0 0 0 0,0-1 1 0 0,0 0-1 0 0,-17-3 1 0 0,4 1-3 0 0,-10-2 9 0 0,-41-9-1 0 0,43 5 2 0 0,-51-2-1 0 0,46 8 34 0 0,-148 0-36 0 0,86 9 18 0 0,-170-12 0 0 0,204-6-32 0 0,-5 0 0 0 0,62 8 0 0 0,10 3 0 0 0,0-1 0 0 0,-1 1 0 0 0,1-1 0 0 0,0 1 0 0 0,0 0 0 0 0,0 0 0 0 0,0 0 0 0 0,0 0 0 0 0,0 0 0 0 0,0 0 0 0 0,0 1 0 0 0,0-1 0 0 0,0 1 0 0 0,0-1 0 0 0,-3 2 0 0 0,38 6 0 0 0,33-3 4 0 0,-1-3-1 0 0,125-12 1 0 0,-36-2 49 0 0,-76 8-53 0 0,110 10 0 0 0,-24 0 0 0 0,40-23 25 0 0,0 1 14 0 0,207 8-39 0 0,-163 1 0 0 0,15 8 0 0 0,-87 1 0 0 0,-3-5 0 0 0,206 9 0 0 0,57 10 0 0 0,-325-19 0 0 0,122 14 0 0 0,-108-2 0 0 0,147-7 0 0 0,127-5 0 0 0,-64 6 69 0 0,23 0-74 0 0,-236 5 5 0 0,135-10 0 0 0,126-7 0 0 0,-190 24 0 0 0,-129-12 0 0 0,90-7 0 0 0,-137 7 0 0 0,-15-2 0 0 0,0-1 0 0 0,-1 1 0 0 0,1-1 0 0 0,0 0 0 0 0,0 1 0 0 0,0-1 0 0 0,-1 0 0 0 0,1 0 0 0 0,0 0 0 0 0,0 0 0 0 0,0-1 0 0 0,3 0 0 0 0,-18 4 0 0 0,1-1 0 0 0,-1 0 0 0 0,-22 0 0 0 0,-21 2 0 0 0,-450 35 0 0 0,427-36 0 0 0,-83 7 0 0 0,-97 1 0 0 0,2-1 0 0 0,174-5 0 0 0,-90 8 0 0 0,-138 3 0 0 0,-368-19 69 0 0,639 3-74 0 0,-390 18 5 0 0,52-1 0 0 0,52-10 0 0 0,-141 1 0 0 0,287-6 0 0 0,-207-6-10 0 0,351 1-8 0 0,-303-14-95 0 0,240 16-155 0 0,-142 18 0 0 0,213-13-234 0 0,-36 11 0 0 0,5 4-4414 0 0,10 1-1151 0 0</inkml:trace>
</inkml:ink>
</file>

<file path=ppt/ink/ink2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7-05T23:22:28.995"/>
    </inkml:context>
    <inkml:brush xml:id="br0">
      <inkml:brushProperty name="width" value="0.1" units="cm"/>
      <inkml:brushProperty name="height" value="0.1" units="cm"/>
      <inkml:brushProperty name="color" value="#E71224"/>
    </inkml:brush>
  </inkml:definitions>
  <inkml:trace contextRef="#ctx0" brushRef="#br0">8046 181 1439 0 0,'2'-1'86'0'0,"0"0"0"0"0,0 0-1 0 0,-1 0 1 0 0,1 0-1 0 0,0-1 1 0 0,-1 1-1 0 0,1 0 1 0 0,-1-1 0 0 0,1 1-1 0 0,-1-1 1 0 0,0 0-1 0 0,0 1 1 0 0,0-1-1 0 0,0 0 1 0 0,0 0 0 0 0,0 1-1 0 0,0-1 1 0 0,0 0-1 0 0,-1 0 1 0 0,1 0-1 0 0,-1 0 1 0 0,1 0 0 0 0,-1 0-1 0 0,0 0 1 0 0,0 0-1 0 0,0 0 1 0 0,0 0-1 0 0,0-1 1 0 0,-1 1-1 0 0,1 0 1 0 0,0 0 0 0 0,-2-3-1 0 0,-1-3 741 0 0,0 0 0 0 0,0 0 1 0 0,-1 0-1 0 0,0 0 0 0 0,-1 1 0 0 0,-7-10 0 0 0,8 13-651 0 0,0 0 0 0 0,0 0 0 0 0,0 1 1 0 0,0-1-1 0 0,-1 1 0 0 0,0 0 0 0 0,1 1 0 0 0,-1-1 0 0 0,0 1 0 0 0,0 0 0 0 0,0 0 1 0 0,0 0-1 0 0,-1 1 0 0 0,1 0 0 0 0,0 0 0 0 0,-7-1 0 0 0,-7 1 141 0 0,0 0 0 0 0,0 1-1 0 0,-24 4 1 0 0,-11 2 87 0 0,0-1-1 0 0,0-4 1 0 0,-74-6 0 0 0,75 0 307 0 0,-100 3 0 0 0,-25 22-43 0 0,2-1-36 0 0,153-19-461 0 0,-40-5-1 0 0,42 2-74 0 0,-69-9 306 0 0,53 6-326 0 0,-1 1 0 0 0,0 2 1 0 0,-64 3-1 0 0,50 3-39 0 0,-66-5 0 0 0,107 1-44 0 0,-236-4 440 0 0,68-3-348 0 0,109 3-42 0 0,-1 3-1 0 0,-98 9 0 0 0,101 3-41 0 0,-74 7 0 0 0,29-4 0 0 0,-17 1 0 0 0,66-9 0 0 0,1 4 0 0 0,-122 32 0 0 0,107-21 0 0 0,-90 11 0 0 0,100-27 169 0 0,1-3 0 0 0,-70-8 0 0 0,35 1 76 0 0,-199-11 99 0 0,246 13-320 0 0,-62-15-1 0 0,-6 0 31 0 0,98 16-45 0 0,-1 2 0 0 0,-48 3 0 0 0,-100 18-9 0 0,-2-1 0 0 0,135-15 0 0 0,1-2 0 0 0,-45-5 0 0 0,-37 2 0 0 0,92 1 15 0 0,-56-7-1 0 0,59 3-2 0 0,0 2 0 0 0,-50 2-1 0 0,-140 19-11 0 0,148-13 0 0 0,-138-7 0 0 0,166 2 0 0 0,-1 1 0 0 0,-50 9 0 0 0,2-1 0 0 0,-9 3 0 0 0,55-6 0 0 0,-64 1 0 0 0,-33-3 0 0 0,-59-2 0 0 0,22-4 26 0 0,-55-4 12 0 0,177-3-20 0 0,1-3 0 0 0,-75-25 0 0 0,49 13 3 0 0,34 8 26 0 0,32 9-35 0 0,0 1-1 0 0,-1 1 1 0 0,0 1 0 0 0,0 0-1 0 0,-17-1 1 0 0,15 5-56 0 0,-1 0-1 0 0,1 1 0 0 0,0 1 1 0 0,0 1-1 0 0,0 1 0 0 0,0 0 1 0 0,1 1-1 0 0,-26 13 0 0 0,-8 7-1528 0 0,-67 47 0 0 0,35-17-5183 0 0</inkml:trace>
</inkml:ink>
</file>

<file path=ppt/ink/ink2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7-05T23:22:33.821"/>
    </inkml:context>
    <inkml:brush xml:id="br0">
      <inkml:brushProperty name="width" value="0.1" units="cm"/>
      <inkml:brushProperty name="height" value="0.1" units="cm"/>
      <inkml:brushProperty name="color" value="#E71224"/>
    </inkml:brush>
  </inkml:definitions>
  <inkml:trace contextRef="#ctx0" brushRef="#br0">8184 1798 1375 0 0,'-1'-9'218'0'0,"-4"-32"-7"0"0,8 17 3860 0 0,11-29-1931 0 0,-9 27-571 0 0,-5 21-1098 0 0,1 0 0 0 0,-1 0 1 0 0,1 0-1 0 0,0 1 0 0 0,1-1 1 0 0,-1 0-1 0 0,1 1 0 0 0,0-1 0 0 0,0 1 1 0 0,0-1-1 0 0,1 1 0 0 0,0 0 1 0 0,4-5-1 0 0,28-30 800 0 0,-17 20-554 0 0,23-21 0 0 0,-29 31-606 0 0,1 0 0 0 0,0 1-1 0 0,0 1 1 0 0,0 0 0 0 0,28-9 0 0 0,1-1-104 0 0,-39 15 26 0 0,1 0 0 0 0,-1 0-1 0 0,0-1 1 0 0,0 1 0 0 0,0-1 0 0 0,0 0 0 0 0,0 0-1 0 0,0 0 1 0 0,-1 0 0 0 0,1 0 0 0 0,-1 0-1 0 0,0-1 1 0 0,0 1 0 0 0,2-5 0 0 0,3-9 622 0 0,9-33 1 0 0,-8 22-268 0 0,-6 19-306 0 0,0 1 1 0 0,0 0-1 0 0,-1-1 1 0 0,0 0-1 0 0,0 1 1 0 0,-1-15-1 0 0,-10-50 306 0 0,0 10 40 0 0,10 57-399 0 0,0 0 0 0 0,1 0-1 0 0,-1-1 1 0 0,1 1 0 0 0,1 1 0 0 0,-1-1-1 0 0,1 0 1 0 0,0 0 0 0 0,0 0 0 0 0,0 1-1 0 0,1-1 1 0 0,0 1 0 0 0,0 0-1 0 0,6-8 1 0 0,-3 5-36 0 0,-4 4 15 0 0,0 1 1 0 0,-1-1-1 0 0,1 0 0 0 0,-1 0 1 0 0,0 1-1 0 0,1-1 0 0 0,-2 0 1 0 0,1 0-1 0 0,0 0 0 0 0,-1 0 0 0 0,0-5 1 0 0,-1-4 60 0 0,0 0-1 0 0,-3-14 1 0 0,2 18-27 0 0,0 0 0 0 0,1 0 0 0 0,0 0 0 0 0,1 0 0 0 0,0 0 0 0 0,1-10 0 0 0,3-20 80 0 0,-1-1 0 0 0,-2 0 0 0 0,-8-70 0 0 0,5 93-90 0 0,-1 1 0 0 0,-1-1 0 0 0,-7-15 0 0 0,4 8-16 0 0,1 3-2 0 0,-2-26 0 0 0,6 29-2 0 0,-2 0 0 0 0,-8-27 0 0 0,-23-40 52 0 0,29 75-64 0 0,0 0-1 0 0,0 1 0 0 0,0 0 1 0 0,-1 0-1 0 0,-1 0 1 0 0,-10-10-1 0 0,-55-38 34 0 0,53 43 2 0 0,13 9-28 0 0,-1 1 0 0 0,0-1 0 0 0,0 1 0 0 0,0 1 0 0 0,-1 0 0 0 0,1 0 0 0 0,-1 0 0 0 0,0 1 0 0 0,-16-1 0 0 0,-6 0-13 0 0,-47 4 1 0 0,28 0 10 0 0,-136 11-5 0 0,79-3 0 0 0,-37 7 0 0 0,8-1 0 0 0,34-2 0 0 0,35-4 0 0 0,49-6 0 0 0,-53 5 0 0 0,-107 0 0 0 0,-48-18 64 0 0,178 10-64 0 0,-82 12 0 0 0,20 0 0 0 0,25-7 27 0 0,-110-8-1 0 0,-61-2-15 0 0,111 18-11 0 0,5 0 0 0 0,113-12 0 0 0,1-2 0 0 0,0 0 0 0 0,-37-8 0 0 0,-209-31 2048 0 0,129 32-2054 0 0,98 7-52 0 0,-25-2-552 0 0,0-4 1 0 0,-94-20-1 0 0,81 10 661 0 0,-1 4 0 0 0,0 4 1 0 0,-155 2-1 0 0,137 9-19 0 0,-105-10 0 0 0,161 5-32 0 0,0 2 0 0 0,-50 5 0 0 0,-90 18 0 0 0,-63 4 0 0 0,-79-26 0 0 0,161 12 0 0 0,103-5 0 0 0,-1-3 0 0 0,-84-5 0 0 0,-241-14 0 0 0,278 20 0 0 0,13-1 0 0 0,-128-9 0 0 0,133-3 0 0 0,-94-11 0 0 0,135 14 0 0 0,0 3 0 0 0,-66 5 0 0 0,94-2 0 0 0,-370 5 0 0 0,328-3 0 0 0,-107 18 0 0 0,7 12 0 0 0,138-25 0 0 0,1 2 0 0 0,0 0 0 0 0,-45 25 0 0 0,-30 27 0 0 0,93-55-1 0 0,0-1-1 0 0,1 2 0 0 0,0 0 1 0 0,1 0-1 0 0,0 0 1 0 0,0 1-1 0 0,1 0 1 0 0,0 0-1 0 0,0 1 0 0 0,-6 13 1 0 0,-3 11-23 0 0,-23 64 1 0 0,34-79 23 0 0,1 0 0 0 0,0 1 0 0 0,2-1 0 0 0,-1 33 0 0 0,0-12 0 0 0,-8 96 0 0 0,4-71-18 0 0,-2 57-28 0 0,11-62 46 0 0,12 64 0 0 0,-2-27 0 0 0,-10-73 0 0 0,2 0 0 0 0,0-1 0 0 0,2 0 0 0 0,0 0 0 0 0,2 0 0 0 0,14 29 0 0 0,-16-39 0 0 0,1 0 0 0 0,1 0 0 0 0,0 0 0 0 0,0-1 0 0 0,2-1 0 0 0,-1 1 0 0 0,2-1 0 0 0,-1-1 0 0 0,1 0 0 0 0,1-1 0 0 0,23 16 0 0 0,4 0 0 0 0,39 24 0 0 0,-66-42 0 0 0,1-1 0 0 0,0-1 0 0 0,0 0 0 0 0,19 5 0 0 0,-15-7 0 0 0,0-1 0 0 0,0-1 0 0 0,27-2 0 0 0,13 2 0 0 0,-46-2 0 0 0,0 0 0 0 0,-1 0 0 0 0,1-1 0 0 0,-1 0 0 0 0,1-1 0 0 0,-1 0 0 0 0,0-1 0 0 0,0 0 0 0 0,17-9 0 0 0,-17 7 0 0 0,-1 2 0 0 0,1-1 0 0 0,0 1 0 0 0,0 1 0 0 0,0 0 0 0 0,1 0 0 0 0,-1 1 0 0 0,1 0 0 0 0,15 0 0 0 0,-23 2-111 0 0,0 1 1 0 0,1-1-1 0 0,-1 1 0 0 0,0-1 0 0 0,1 1 1 0 0,-1 0-1 0 0,0 0 0 0 0,0 1 0 0 0,0-1 1 0 0,0 1-1 0 0,0-1 0 0 0,0 1 1 0 0,0 0-1 0 0,0 0 0 0 0,-1 0 0 0 0,1 0 1 0 0,-1 1-1 0 0,0-1 0 0 0,1 1 0 0 0,-1 0 1 0 0,0-1-1 0 0,-1 1 0 0 0,1 0 0 0 0,0 0 1 0 0,1 5-1 0 0,2 5-1106 0 0,-2 0-1 0 0,1 0 1 0 0,-2 1 0 0 0,3 26-1 0 0,-5-34 752 0 0,4 42-6462 0 0</inkml:trace>
</inkml:ink>
</file>

<file path=ppt/ink/ink2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7-05T23:28:51.296"/>
    </inkml:context>
    <inkml:brush xml:id="br0">
      <inkml:brushProperty name="width" value="0.1" units="cm"/>
      <inkml:brushProperty name="height" value="0.1" units="cm"/>
      <inkml:brushProperty name="color" value="#F4F91B"/>
    </inkml:brush>
  </inkml:definitions>
  <inkml:trace contextRef="#ctx0" brushRef="#br0">0 23 455 0 0,'3'-23'6813'0'0,"0"37"-6099"0"0,-1 15-378 0 0,-2-20-10 0 0,1 0-1 0 0,0-1 1 0 0,0 1-1 0 0,1 0 1 0 0,4 11-1 0 0,-5-19-262 0 0,0 1-1 0 0,0 0 0 0 0,0-1 1 0 0,1 1-1 0 0,-1 0 0 0 0,0-1 0 0 0,1 0 1 0 0,0 1-1 0 0,-1-1 0 0 0,1 0 1 0 0,0 0-1 0 0,-1 0 0 0 0,1 0 1 0 0,0 0-1 0 0,0 0 0 0 0,0 0 1 0 0,0-1-1 0 0,0 1 0 0 0,0-1 0 0 0,3 1 1 0 0,6 1 145 0 0,-1-1-1 0 0,18 0 1 0 0,-23-1-136 0 0,38-3 506 0 0,71-12 1 0 0,-43 5-277 0 0,38-7-189 0 0,-53 7-1 0 0,1 2 0 0 0,96 0 0 0 0,119 23 112 0 0,-230-13-125 0 0,1-1-1 0 0,51-7 0 0 0,83-20 343 0 0,34 6-125 0 0,-125 16-248 0 0,-77 3-59 0 0,0 0-1 0 0,1 1 0 0 0,-1 0 0 0 0,0 1 1 0 0,0 0-1 0 0,0 0 0 0 0,0 1 1 0 0,17 5-1 0 0,-14-2 31 0 0,1-1 0 0 0,21 4 0 0 0,-24-6-15 0 0,0 1 0 0 0,16 7-1 0 0,11 3 45 0 0,-29-11-62 0 0,1 0 0 0 0,-1-1 0 0 0,0 0 0 0 0,1 0 0 0 0,-1-1-1 0 0,0 0 1 0 0,1 0 0 0 0,13-3 0 0 0,-15 2 48 0 0,-1 0-1 0 0,1 1 0 0 0,-1 0 1 0 0,1 0-1 0 0,-1 1 0 0 0,0 0 1 0 0,1 0-1 0 0,9 3 0 0 0,-15-4-47 0 0,-1 0 0 0 0,0 0 0 0 0,0 0 0 0 0,1 0 0 0 0,-1 0 0 0 0,0 0 0 0 0,1 0 0 0 0,-1 0 0 0 0,0 0 0 0 0,0 0 0 0 0,1 0 0 0 0,-1 0 0 0 0,0 0 0 0 0,0 0 0 0 0,1 0 0 0 0,-1 0 0 0 0,0 0 0 0 0,0 0 0 0 0,1 0 0 0 0,-1 0 0 0 0,0-1 0 0 0,0 1 0 0 0,1 0 0 0 0,-1 0 0 0 0,0 0 0 0 0,0 0 0 0 0,0-1 0 0 0,1 1 0 0 0,-1 0 0 0 0,0 0 0 0 0,0 0 0 0 0,0-1 1 0 0,0 1-1 0 0,1 0 0 0 0,-1 0 0 0 0,0-1 0 0 0,0 1 0 0 0,0 0-4 0 0,0 0 1 0 0,0-1 0 0 0,0 1 0 0 0,0 0 0 0 0,0 0-1 0 0,0 0 1 0 0,0 0 0 0 0,0 0 0 0 0,0 0 0 0 0,0 0-1 0 0,0 0 1 0 0,0 0 0 0 0,0 0 0 0 0,0 0 0 0 0,0-1-1 0 0,0 1 1 0 0,0 0 0 0 0,0 0 0 0 0,0 0 0 0 0,0 0-1 0 0,1 0 1 0 0,-1 0 0 0 0,0 0 0 0 0,0 0 0 0 0,0 0-1 0 0,0 0 1 0 0,0 0 0 0 0,0 0 0 0 0,0 0 0 0 0,0 0-1 0 0,0 0 1 0 0,0 0 0 0 0,0 0 0 0 0,0 0 0 0 0,1 0-1 0 0,-1 0 1 0 0,0 0 0 0 0,0 0 0 0 0,0 0 0 0 0,0 0-1 0 0,0 0 1 0 0,0 0 0 0 0,0 0 0 0 0,0 0 0 0 0,0 0-1 0 0,0 0 1 0 0,1 0 0 0 0,-1 0 0 0 0,0 0 0 0 0,0 0-1 0 0,0 0 1 0 0,0 0 0 0 0,0 0 0 0 0,0 0 0 0 0,0 0-1 0 0,0 0 1 0 0,3 4 92 0 0,8 7-60 0 0,-11-11-36 0 0,1 0 1 0 0,-1 1 0 0 0,1-1 0 0 0,-1 0 0 0 0,0 0 0 0 0,1 0-1 0 0,-1 0 1 0 0,1 1 0 0 0,-1-1 0 0 0,0 0 0 0 0,1 0 0 0 0,-1 0-1 0 0,1 0 1 0 0,-1 0 0 0 0,1 0 0 0 0,-1 0 0 0 0,0 0 0 0 0,1 0 0 0 0,-1 0-1 0 0,1 0 1 0 0,-1 0 0 0 0,0-1 0 0 0,1 1 0 0 0,-1 0 0 0 0,1 0-1 0 0,-1 0 1 0 0,0 0 0 0 0,1-1 0 0 0,-1 1 0 0 0,0 0 0 0 0,1-1-1 0 0,0 1 1 0 0,-1-1-5 0 0,1 0 1 0 0,-1 1-1 0 0,1-1 0 0 0,-1 1 1 0 0,1-1-1 0 0,0 1 0 0 0,-1-1 0 0 0,1 1 1 0 0,0 0-1 0 0,-1-1 0 0 0,1 1 0 0 0,0 0 1 0 0,0-1-1 0 0,-1 1 0 0 0,1 0 0 0 0,0 0 1 0 0,1 0-1 0 0,-2 0 15 0 0,1 0-1 0 0,-1 0 1 0 0,1 0-1 0 0,-1 0 1 0 0,1 0-1 0 0,-1 1 1 0 0,0-1-1 0 0,1 0 1 0 0,-1 0-1 0 0,0 1 1 0 0,1-1 0 0 0,-1 0-1 0 0,1 1 1 0 0,-1-1-1 0 0,0 0 1 0 0,0 1-1 0 0,1-1 1 0 0,-1 0-1 0 0,0 1 1 0 0,0-1-1 0 0,1 1 1 0 0,0 1-543 0 0,0 1 1 0 0,-1-1-1 0 0,1 0 1 0 0,-1 0-1 0 0,1 1 1 0 0,-1-1-1 0 0,0 1 1 0 0,0 3-1 0 0,-1 10-4727 0 0</inkml:trace>
</inkml:ink>
</file>

<file path=ppt/ink/ink2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7-05T23:28:52.950"/>
    </inkml:context>
    <inkml:brush xml:id="br0">
      <inkml:brushProperty name="width" value="0.1" units="cm"/>
      <inkml:brushProperty name="height" value="0.1" units="cm"/>
      <inkml:brushProperty name="color" value="#F4F91B"/>
    </inkml:brush>
  </inkml:definitions>
  <inkml:trace contextRef="#ctx0" brushRef="#br0">197 28 919 0 0,'-8'-4'624'0'0,"1"1"-1"0"0,-1 0 0 0 0,0 0 0 0 0,0 1 0 0 0,0-1 0 0 0,0 2 0 0 0,0-1 0 0 0,-1 2 0 0 0,-12-1 0 0 0,9 1-426 0 0,0 0 276 0 0,0 0 0 0 0,0-1 0 0 0,-22-4 0 0 0,33 5-399 0 0,0 0-1 0 0,0 0 0 0 0,0 0 1 0 0,0 1-1 0 0,0-1 0 0 0,0 0 1 0 0,0 0-1 0 0,1 0 0 0 0,-1 1 1 0 0,0-1-1 0 0,0 1 0 0 0,0-1 0 0 0,0 1 1 0 0,0-1-1 0 0,-1 2 0 0 0,2-2-42 0 0,-1 0 0 0 0,1 0-1 0 0,0 0 1 0 0,-1 1 0 0 0,1-1-1 0 0,0 0 1 0 0,-1 0 0 0 0,1 1-1 0 0,0-1 1 0 0,0 0-1 0 0,-1 0 1 0 0,1 1 0 0 0,0-1-1 0 0,0 0 1 0 0,-1 1 0 0 0,1-1-1 0 0,0 0 1 0 0,0 1 0 0 0,0-1-1 0 0,0 0 1 0 0,0 1-1 0 0,0-1 1 0 0,-1 0 0 0 0,1 1-1 0 0,0-1 1 0 0,0 1 0 0 0,0-1-1 0 0,0 0 1 0 0,0 1 0 0 0,0-1-1 0 0,0 0 1 0 0,1 1 0 0 0,-1-1-1 0 0,0 0 1 0 0,0 1-1 0 0,0-1 1 0 0,0 0 0 0 0,1 1-1 0 0,1 0 114 0 0,1 0 0 0 0,-1 0 0 0 0,1-1 0 0 0,0 0 0 0 0,-1 1 0 0 0,6-1 0 0 0,-3 0 24 0 0,164 23 1360 0 0,-127-18-1376 0 0,1-1 0 0 0,62-3 0 0 0,34 3 128 0 0,14 16-31 0 0,12 2-12 0 0,-127-19-147 0 0,1-2 1 0 0,49-5 0 0 0,53-15 124 0 0,6 0-14 0 0,-112 16-162 0 0,1 2 1 0 0,43 4-1 0 0,23 9-9 0 0,50 3 31 0 0,-124-14-52 0 0,0-1-1 0 0,0-1 0 0 0,41-8 0 0 0,-15-2 86 0 0,58-20 0 0 0,-106 29 150 0 0,0 0 0 0 0,0 0 0 0 0,0 1 0 0 0,0 0 0 0 0,0 1-1 0 0,1-1 1 0 0,-1 1 0 0 0,0 0 0 0 0,7 1 0 0 0,-10 1-201 0 0,-4-2-40 0 0,1 0 1 0 0,0-1 0 0 0,-1 1 0 0 0,1 0 0 0 0,0 0 0 0 0,-1 0 0 0 0,1 1 0 0 0,0-1 0 0 0,-1 0 0 0 0,1 0-1 0 0,0 0 1 0 0,-1 0 0 0 0,1 0 0 0 0,0 0 0 0 0,-1 0 0 0 0,1 1 0 0 0,0-1 0 0 0,-1 0 0 0 0,1 0-1 0 0,0 0 1 0 0,0 1 0 0 0,-1-1 0 0 0,1 0 0 0 0,0 0 0 0 0,0 1 0 0 0,-1-1 0 0 0,1 0 0 0 0,0 0 0 0 0,0 1-1 0 0,0-1 1 0 0,0 0 0 0 0,-1 1 0 0 0,-6 14 166 0 0,5-11-146 0 0,-12 24-5400 0 0,5-6-672 0 0</inkml:trace>
</inkml:ink>
</file>

<file path=ppt/ink/ink2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7-05T23:29:02.225"/>
    </inkml:context>
    <inkml:brush xml:id="br0">
      <inkml:brushProperty name="width" value="0.1" units="cm"/>
      <inkml:brushProperty name="height" value="0.1" units="cm"/>
      <inkml:brushProperty name="color" value="#66CC00"/>
    </inkml:brush>
  </inkml:definitions>
  <inkml:trace contextRef="#ctx0" brushRef="#br0">1 127 2527 0 0,'7'5'558'0'0,"-4"-5"-301"0"0,-1 1 1 0 0,1-1-1 0 0,0 1 1 0 0,-1 0-1 0 0,1 0 1 0 0,-1 0-1 0 0,5 2 1 0 0,-5-2-171 0 0,0 0 0 0 0,0 0 0 0 0,0 0 0 0 0,1 0 1 0 0,-1-1-1 0 0,0 1 0 0 0,0-1 0 0 0,1 1 1 0 0,-1-1-1 0 0,0 0 0 0 0,5 0 0 0 0,24-3 1060 0 0,-23 2-922 0 0,1 1 0 0 0,-1-2 0 0 0,1 1 0 0 0,13-5 0 0 0,-10 2-123 0 0,1 1 0 0 0,0 1-1 0 0,0 0 1 0 0,0 0-1 0 0,23 2 1 0 0,-17-1 58 0 0,33-4 1 0 0,-9 1-131 0 0,0 1 1 0 0,0 2-1 0 0,69 7 1 0 0,-64-3-20 0 0,48-2-11 0 0,0-5 0 0 0,117-18 0 0 0,70-13 64 0 0,-184 24-40 0 0,39-6 16 0 0,-89 7-40 0 0,1 2 0 0 0,0 3 0 0 0,87 1 0 0 0,-98 8 0 0 0,-1 1 0 0 0,0 3 0 0 0,0 0 0 0 0,50 20 0 0 0,-65-18 0 0 0,1-2 0 0 0,0-1 0 0 0,1-1 0 0 0,0-1 0 0 0,0-1 0 0 0,26 1 0 0 0,-18-6 45 0 0,1-1-1 0 0,48-10 1 0 0,-81 12-47 0 0,24-3 60 0 0,-24 3-65 0 0,0 0 1 0 0,0 0-1 0 0,0 0 1 0 0,0 0-1 0 0,0 0 1 0 0,0 0-1 0 0,0 1 1 0 0,0-1 0 0 0,0 0-1 0 0,0 1 1 0 0,0-1-1 0 0,0 1 1 0 0,0-1-1 0 0,-1 1 1 0 0,1-1 0 0 0,0 1-1 0 0,0-1 1 0 0,0 1-1 0 0,-1 0 1 0 0,1-1-1 0 0,0 1 1 0 0,-1 0-1 0 0,1 1 1 0 0,3 7-221 0 0</inkml:trace>
</inkml:ink>
</file>

<file path=ppt/ink/ink2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7-05T23:29:11.381"/>
    </inkml:context>
    <inkml:brush xml:id="br0">
      <inkml:brushProperty name="width" value="0.1" units="cm"/>
      <inkml:brushProperty name="height" value="0.1" units="cm"/>
      <inkml:brushProperty name="color" value="#66CC00"/>
    </inkml:brush>
  </inkml:definitions>
  <inkml:trace contextRef="#ctx0" brushRef="#br0">1 11 455 0 0,'5'-2'207'0'0,"-1"0"-1"0"0,1 1 0 0 0,0-1 1 0 0,0 1-1 0 0,0 0 0 0 0,0 0 0 0 0,0 1 1 0 0,0-1-1 0 0,0 1 0 0 0,0 0 1 0 0,0 1-1 0 0,0-1 0 0 0,7 3 0 0 0,16 2 782 0 0,-16-2-750 0 0,2-1 0 0 0,-1 0 0 0 0,0-1 0 0 0,22-1 0 0 0,-22-1-93 0 0,-8 1-19 0 0,0 0 1 0 0,1-1-1 0 0,-1 0 1 0 0,0 0-1 0 0,0 0 1 0 0,7-3-1 0 0,-9 3-84 0 0,0 0 0 0 0,0 0 0 0 0,0 0-1 0 0,0 0 1 0 0,0 1 0 0 0,0-1 0 0 0,0 1-1 0 0,0 0 1 0 0,0 0 0 0 0,0 0 0 0 0,0 0-1 0 0,0 1 1 0 0,0-1 0 0 0,0 1 0 0 0,6 1-1 0 0,-1 2 129 0 0,1 0-1 0 0,-1 1 1 0 0,14 9-1 0 0,-16-10-155 0 0,3 1-14 0 0,-1-1 0 0 0,1 0 0 0 0,0-1 0 0 0,0 0 0 0 0,12 2 0 0 0,16 7 0 0 0,20 13 0 0 0,-33-14 0 0 0,26 8 0 0 0,-40-16 0 0 0,-1 0 0 0 0,1-1 0 0 0,0-1 0 0 0,0 0 0 0 0,-1 0 0 0 0,15-1 0 0 0,14-2 11 0 0,0 1 0 0 0,0 2-1 0 0,0 2 1 0 0,0 2 0 0 0,48 11-1 0 0,-33-2-28 0 0,0-3 0 0 0,1-2 0 0 0,93 4 0 0 0,185-20 18 0 0,-193 16 0 0 0,-86-5 0 0 0,65-1 0 0 0,45-17 0 0 0,-72 5 0 0 0,-33 7 0 0 0,-35 3 0 0 0,25-4 0 0 0,-18-2 0 0 0,0 3 0 0 0,0 0 0 0 0,0 2 0 0 0,57 6 0 0 0,-62-3 0 0 0,-19-3 0 0 0,0 0 0 0 0,0 1 0 0 0,0 0 0 0 0,7 2 0 0 0,-9-3 0 0 0,-1 1 0 0 0,0-1 0 0 0,1 1 0 0 0,-1-1 0 0 0,1 0 0 0 0,3-1 0 0 0,15 2 0 0 0,17-1 0 0 0,-38 0 0 0 0,1 0 0 0 0,-1 0 0 0 0,0 1 0 0 0,0-1 0 0 0,0 0 0 0 0,0 1 0 0 0,0-1 0 0 0,1 1 0 0 0,-1 0 0 0 0,0-1 0 0 0,0 1 0 0 0,0 0 0 0 0,-1 0 0 0 0,1-1 0 0 0,0 1 0 0 0,0 0 0 0 0,0 0 0 0 0,0 0 0 0 0,-1 0 0 0 0,1 0 0 0 0,-1 0 0 0 0,1 0 0 0 0,-1 0 0 0 0,1 0 0 0 0,-1 0 0 0 0,1 2 0 0 0,1 2 0 0 0,-1-3 0 0 0,0 0-335 0 0,0 1 0 0 0,0-1 0 0 0,1 1-1 0 0,-1-1 1 0 0,1 0 0 0 0,3 4 0 0 0</inkml:trace>
</inkml:ink>
</file>

<file path=ppt/ink/ink2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7-05T23:29:21.469"/>
    </inkml:context>
    <inkml:brush xml:id="br0">
      <inkml:brushProperty name="width" value="0.1" units="cm"/>
      <inkml:brushProperty name="height" value="0.1" units="cm"/>
      <inkml:brushProperty name="color" value="#66CC00"/>
    </inkml:brush>
  </inkml:definitions>
  <inkml:trace contextRef="#ctx0" brushRef="#br0">1 78 2327 0 0,'10'-9'440'0'0,"0"-1"0"0"0,1 2 0 0 0,0-1 0 0 0,21-12 0 0 0,-25 18-392 0 0,0 0 1 0 0,0 0 0 0 0,0 0 0 0 0,0 1 0 0 0,0 0-1 0 0,0 0 1 0 0,1 1 0 0 0,-1 0 0 0 0,1 0 0 0 0,11 1-1 0 0,17 4-16 0 0,-1 1 0 0 0,0 2 0 0 0,65 22 0 0 0,-74-22 41 0 0,1-2 0 0 0,0-1 0 0 0,0-1-1 0 0,0-2 1 0 0,39-2 0 0 0,-38 0 35 0 0,0 1 1 0 0,0 1-1 0 0,0 2 1 0 0,0 0 0 0 0,31 9-1 0 0,51 24-93 0 0,-46-14 4 0 0,1-2 0 0 0,84 13 0 0 0,46 0 45 0 0,-74-13-64 0 0,-64-12 0 0 0,58 15 0 0 0,99 21 0 0 0,-163-38 3 0 0,78 0-1 0 0,51-12 80 0 0,28 1 90 0 0,229 5-31 0 0,-322 3-141 0 0,164 26 0 0 0,41 3 0 0 0,-213-29-9 0 0,194 11 82 0 0,-163-8-73 0 0,155-14 0 0 0,-291 8 0 0 0,94-1 0 0 0,183 21 0 0 0,-175-13 0 0 0,152-7 0 0 0,-93-4 0 0 0,-75 5-4 0 0,126-3 22 0 0,-149-1 13 0 0,83-16 0 0 0,-70 8-11 0 0,1 4 0 0 0,87 3 0 0 0,47 19-550 0 0,-174-9-1804 0 0</inkml:trace>
</inkml:ink>
</file>

<file path=ppt/ink/ink2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7-05T23:30:05.051"/>
    </inkml:context>
    <inkml:brush xml:id="br0">
      <inkml:brushProperty name="width" value="0.1" units="cm"/>
      <inkml:brushProperty name="height" value="0.1" units="cm"/>
      <inkml:brushProperty name="color" value="#66CC00"/>
    </inkml:brush>
  </inkml:definitions>
  <inkml:trace contextRef="#ctx0" brushRef="#br0">2886 1271 7135 0 0,'-1'-1'93'0'0,"0"0"0"0"0,0 0 0 0 0,0 0 1 0 0,0 0-1 0 0,0 0 0 0 0,0 0 0 0 0,1 0 0 0 0,-1 0 0 0 0,1 0 0 0 0,-1 0 0 0 0,0 0 0 0 0,1 0 0 0 0,0 0 0 0 0,-1-1 0 0 0,1 1 0 0 0,0 0 0 0 0,0 0 0 0 0,-1 0 0 0 0,1-1 0 0 0,0 1 0 0 0,0 0 0 0 0,1-2 0 0 0,0-1 129 0 0,0 1 0 0 0,1 0 0 0 0,-1 0 0 0 0,1-1 1 0 0,0 1-1 0 0,4-5 0 0 0,-5 7-257 0 0,4-6 192 0 0,-1 2-105 0 0,0 0-1 0 0,0-1 0 0 0,0 1 0 0 0,-1-1 1 0 0,0 0-1 0 0,3-9 0 0 0,-6 14 107 0 0,0 0-1 0 0,-1 0 0 0 0,1 0 1 0 0,0 0-1 0 0,-1 0 0 0 0,1 0 1 0 0,-1 0-1 0 0,1 0 0 0 0,-1 0 1 0 0,1 0-1 0 0,-1 1 0 0 0,0-1 1 0 0,1 0-1 0 0,-1 0 0 0 0,0 1 1 0 0,0-1-1 0 0,0 0 0 0 0,0 1 1 0 0,1-1-1 0 0,-1 1 0 0 0,0-1 1 0 0,-2 0-1 0 0,2 1 122 0 0,-1-1-1 0 0,1 0 0 0 0,0 0 1 0 0,0 1-1 0 0,0-1 1 0 0,0 0-1 0 0,0 0 1 0 0,0 0-1 0 0,0 0 1 0 0,0 0-1 0 0,0 0 0 0 0,-1-2 1 0 0,2 2-147 0 0,0-1 0 0 0,-1 1 0 0 0,1 0 0 0 0,0-1 0 0 0,0 1 0 0 0,0-1 0 0 0,0 1 0 0 0,0 0 0 0 0,0-1 0 0 0,1 1 0 0 0,-1 0 0 0 0,0-1 0 0 0,1 1 0 0 0,-1 0 0 0 0,1-1 0 0 0,-1 1 0 0 0,1 0 0 0 0,0 0 0 0 0,-1-1 0 0 0,1 1 0 0 0,0 0 0 0 0,1-1 0 0 0,3-2 88 0 0,-1 0 0 0 0,1 1 0 0 0,-1-1 0 0 0,8-3 0 0 0,-9 6-172 0 0,0 0-1 0 0,0-1 1 0 0,0 1 0 0 0,-1-1-1 0 0,1 0 1 0 0,-1 0 0 0 0,1 0-1 0 0,-1 0 1 0 0,0 0 0 0 0,1 0-1 0 0,-1-1 1 0 0,0 1 0 0 0,-1-1-1 0 0,1 1 1 0 0,0-1 0 0 0,1-5-1 0 0,-2 0 52 0 0,0 0 0 0 0,0 1-1 0 0,-2-14 1 0 0,0 16-41 0 0,1 0 0 0 0,0 0 1 0 0,0 0-1 0 0,0 0 0 0 0,1 0 0 0 0,-1 0 1 0 0,1 0-1 0 0,0 0 0 0 0,1 0 1 0 0,-1 0-1 0 0,1 0 0 0 0,3-5 0 0 0,12-18 78 0 0,-11 20-90 0 0,1-1 0 0 0,-2-1 1 0 0,0 1-1 0 0,0-1 0 0 0,0 0 1 0 0,-1 0-1 0 0,-1-1 0 0 0,4-16 0 0 0,-7 20 48 0 0,0 0 0 0 0,-1 0-1 0 0,1 0 1 0 0,-2 1-1 0 0,1-1 1 0 0,-1 0-1 0 0,-3-8 1 0 0,-1-3 12 0 0,-11-23-57 0 0,13 33-31 0 0,0 0 1 0 0,0 0-1 0 0,1-1 1 0 0,-3-13-1 0 0,3 2 146 0 0,0-29-1 0 0,4 36-149 0 0,-2 1-1 0 0,0-1 0 0 0,0 0 0 0 0,-2 0 0 0 0,1 0 0 0 0,-8-18 0 0 0,8 27-10 0 0,0 0 1 0 0,-1 0-1 0 0,0 0 0 0 0,0 1 1 0 0,0 0-1 0 0,0-1 0 0 0,-1 1 1 0 0,1 0-1 0 0,-1 1 0 0 0,0-1 1 0 0,0 1-1 0 0,-5-3 0 0 0,3 1 2 0 0,-1 0 1 0 0,1 0-1 0 0,-7-7 0 0 0,-56-49 59 0 0,-23-25 0 0 0,70 60-58 0 0,19 21-2 0 0,-1-1-1 0 0,0 0 1 0 0,0 1 0 0 0,0 0-1 0 0,0 0 1 0 0,-1 0 0 0 0,0 1-1 0 0,0-1 1 0 0,0 1 0 0 0,0 0-1 0 0,0 0 1 0 0,-10-3-1 0 0,-2 3 20 0 0,-1 0-1 0 0,-34-2 0 0 0,25 3-14 0 0,17 1-4 0 0,0-1-1 0 0,0-1 1 0 0,1 1-1 0 0,-1-2 1 0 0,-10-4 0 0 0,9 3 6 0 0,-1 0 1 0 0,-23-5-1 0 0,-10 5 99 0 0,-86-1-1 0 0,84 6-11 0 0,-78-10 0 0 0,-94-26-33 0 0,149 28-43 0 0,0 2 1 0 0,-108 7-1 0 0,117 2-21 0 0,-13 2 0 0 0,-92-6 0 0 0,-157-10 64 0 0,227 18-64 0 0,50-2 0 0 0,1-2 0 0 0,-65-5 0 0 0,6-12 0 0 0,62 7 0 0 0,0 1 0 0 0,-82 2 0 0 0,100 6 125 0 0,0 1-1 0 0,1 2 1 0 0,-1 1-1 0 0,-40 14 1 0 0,58-18-158 0 0,0 0 0 0 0,0 1 0 0 0,1 0 0 0 0,-1 0 0 0 0,1 0 0 0 0,-1 0 0 0 0,1 1 0 0 0,0 0 1 0 0,0 0-1 0 0,1 0 0 0 0,-1 1 0 0 0,1-1 0 0 0,0 1 0 0 0,0 0 0 0 0,1 1 0 0 0,-1-1 0 0 0,1 0 0 0 0,-2 7 0 0 0,-1 1 20 0 0,1 1 0 0 0,0-1-1 0 0,1 1 1 0 0,0 0 0 0 0,1 0-1 0 0,1 0 1 0 0,-1 24 0 0 0,3 45-19 0 0,1 91-11 0 0,19 212-21 0 0,-16-339 64 0 0,1-2 0 0 0,3 1 0 0 0,16 52 0 0 0,-23-93 0 0 0,1-1 0 0 0,0 1 0 0 0,0 0 0 0 0,1 0 0 0 0,-1-1 0 0 0,1 1 0 0 0,0-1 0 0 0,0 0 0 0 0,0 0 0 0 0,1 0 0 0 0,-1-1 0 0 0,1 1 0 0 0,0-1 0 0 0,0 1 0 0 0,0-1 0 0 0,9 4 0 0 0,-5-3 0 0 0,1-1 0 0 0,-1 0 0 0 0,1-1 0 0 0,0 1 0 0 0,0-2 0 0 0,0 1 0 0 0,0-1 0 0 0,16-1 0 0 0,184 5 0 0 0,-96-1 0 0 0,279 14 0 0 0,-35 0-32 0 0,-7 1 0 0 0,70-4 32 0 0,-339-14 6 0 0,-10 0 14 0 0,-1 2-1 0 0,126 23 0 0 0,-183-22-16 0 0,0 1-1 0 0,0 0 1 0 0,13 7 0 0 0,-25-11-9 0 0,0 0 1 0 0,0-1 0 0 0,0 1 0 0 0,1 0-1 0 0,-1 1 1 0 0,0-1 0 0 0,-1 0-1 0 0,1 0 1 0 0,0 0 0 0 0,0 1-1 0 0,0-1 1 0 0,-1 0 0 0 0,1 1 0 0 0,-1-1-1 0 0,1 2 1 0 0,-2 6-2760 0 0</inkml:trace>
</inkml:ink>
</file>

<file path=ppt/ink/ink2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7-05T23:31:08.014"/>
    </inkml:context>
    <inkml:brush xml:id="br0">
      <inkml:brushProperty name="width" value="0.1" units="cm"/>
      <inkml:brushProperty name="height" value="0.1" units="cm"/>
      <inkml:brushProperty name="color" value="#66CC00"/>
    </inkml:brush>
  </inkml:definitions>
  <inkml:trace contextRef="#ctx0" brushRef="#br0">32 39 919 0 0,'-2'-3'598'0'0,"1"0"-1"0"0,0 0 1 0 0,-1 0-1 0 0,0 0 1 0 0,0 0-1 0 0,0 0 0 0 0,0 0 1 0 0,0 1-1 0 0,-1-1 1 0 0,1 1-1 0 0,-1 0 1 0 0,-4-4-1 0 0,38 37 2812 0 0,-10-10-2625 0 0,-17-17-679 0 0,0 0 1 0 0,0 0-1 0 0,1 0 0 0 0,5 4 1 0 0,1-3 34 0 0,0 0 0 0 0,0-1 0 0 0,0 0 0 0 0,0-1 0 0 0,1 0 0 0 0,0 0 0 0 0,18 0-1 0 0,-9 0 127 0 0,-9-2-142 0 0,0 0 1 0 0,0-2-1 0 0,0 1 0 0 0,0-2 0 0 0,0 0 1 0 0,16-4-1 0 0,22-3 197 0 0,-50 9-319 0 0,204-17 867 0 0,11 23-456 0 0,4 21-168 0 0,-67-9-186 0 0,0 0 64 0 0,-106-9-110 0 0,90 15 48 0 0,-1-14 55 0 0,60 8 206 0 0,-164-15-315 0 0,-1 0 1 0 0,60-4 0 0 0,60-15 107 0 0,-118 11-115 0 0,147-15 0 0 0,-170 20 2 0 0,112-11 60 0 0,-90 6-17 0 0,-13 1-39 0 0,1 1 1 0 0,28-1-1 0 0,73-5-6 0 0,-78 5 0 0 0,63 1 0 0 0,18 13 0 0 0,-71-5 6 0 0,1-1-1 0 0,78-5 0 0 0,-59-9 402 0 0,-1-3 0 0 0,89-28 1 0 0,-139 34-346 0 0,-16 4-31 0 0,0 1-1 0 0,0 1 1 0 0,0-1-1 0 0,0 1 0 0 0,12-2 1 0 0,-17 3-37 0 0,0 0 1 0 0,1 0-1 0 0,-1 0 0 0 0,0 0 1 0 0,1 0-1 0 0,-1 1 1 0 0,0-1-1 0 0,1 0 0 0 0,-1 0 1 0 0,0 0-1 0 0,0 0 1 0 0,1 1-1 0 0,-1-1 0 0 0,0 0 1 0 0,0 0-1 0 0,1 1 1 0 0,-1-1-1 0 0,0 0 0 0 0,0 0 1 0 0,1 1-1 0 0,-1-1 1 0 0,0 0-1 0 0,0 1 0 0 0,0-1 1 0 0,0 0-1 0 0,0 1 1 0 0,0-1-1 0 0,1 0 0 0 0,-1 1 1 0 0,0-1-1 0 0,0 0 1 0 0,0 1-1 0 0,0-1 0 0 0,0 0 1 0 0,0 1-1 0 0,0-1 1 0 0,0 0-1 0 0,0 1 0 0 0,-1-1 1 0 0,1 0-1 0 0,0 1 1 0 0,0-1-1 0 0,0 0 0 0 0,0 1 1 0 0,0-1-1 0 0,-1 0 1 0 0,1 0-1 0 0,0 1 0 0 0,0-1 1 0 0,0 0-1 0 0,-1 1 1 0 0,-9 17-3315 0 0,-5 2-849 0 0,-6 5-222 0 0</inkml:trace>
</inkml:ink>
</file>

<file path=ppt/ink/ink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7-05T22:49:37.260"/>
    </inkml:context>
    <inkml:brush xml:id="br0">
      <inkml:brushProperty name="width" value="0.1" units="cm"/>
      <inkml:brushProperty name="height" value="0.1" units="cm"/>
      <inkml:brushProperty name="color" value="#66CC00"/>
    </inkml:brush>
  </inkml:definitions>
  <inkml:trace contextRef="#ctx0" brushRef="#br0">1549 4 1839 0 0,'1'-1'30'0'0,"0"1"-1"0"0,0 0 0 0 0,0-1 0 0 0,0 1 0 0 0,0-1 0 0 0,0 1 1 0 0,0 0-1 0 0,0 0 0 0 0,0 0 0 0 0,0 0 0 0 0,0 0 0 0 0,0 0 0 0 0,0 0 1 0 0,0 0-1 0 0,0 0 0 0 0,0 0 0 0 0,0 0 0 0 0,0 1 0 0 0,0-1 0 0 0,0 0 1 0 0,0 1-1 0 0,0-1 0 0 0,0 1 0 0 0,0-1 0 0 0,0 1 0 0 0,-1-1 1 0 0,1 1-1 0 0,0 0 0 0 0,0-1 0 0 0,0 1 0 0 0,0 1 0 0 0,2 3 212 0 0,1-1 0 0 0,-1 1-1 0 0,-1 0 1 0 0,5 9-1 0 0,-3-5-152 0 0,-4-8-88 0 0,16 38 41 0 0,-15-36-30 0 0,0 0-1 0 0,0 1 1 0 0,0-1 0 0 0,-1 1 0 0 0,1-1-1 0 0,-1 1 1 0 0,0-1 0 0 0,0 1 0 0 0,0 0-1 0 0,-1 3 1 0 0,1-7 26 0 0,0 1-1 0 0,-1-1 1 0 0,1 1-1 0 0,0-1 1 0 0,0 0 0 0 0,-1 1-1 0 0,1-1 1 0 0,0 1-1 0 0,-1-1 1 0 0,1 0 0 0 0,-1 1-1 0 0,1-1 1 0 0,-1 0-1 0 0,1 1 1 0 0,0-1 0 0 0,-1 0-1 0 0,1 0 1 0 0,-1 0-1 0 0,1 1 1 0 0,-1-1 0 0 0,1 0-1 0 0,-1 0 1 0 0,0 0-1 0 0,1 0 1 0 0,-1 0 0 0 0,0 0-1 0 0,-19-1 1172 0 0,8 1-772 0 0,-122 13 1517 0 0,-265-8-1 0 0,95-22-689 0 0,167 14-868 0 0,-165 18-1 0 0,261-12-422 0 0,1 1 0 0 0,1 3 0 0 0,-1 1-1 0 0,-56 20 1 0 0,50-8-131 0 0</inkml:trace>
</inkml:ink>
</file>

<file path=ppt/ink/ink2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7-05T23:31:45.383"/>
    </inkml:context>
    <inkml:brush xml:id="br0">
      <inkml:brushProperty name="width" value="0.1" units="cm"/>
      <inkml:brushProperty name="height" value="0.1" units="cm"/>
      <inkml:brushProperty name="color" value="#F4F91B"/>
    </inkml:brush>
  </inkml:definitions>
  <inkml:trace contextRef="#ctx0" brushRef="#br0">0 4 1783 0 0,'1'0'8'0'0,"-1"-1"0"0"0,1 1 0 0 0,-1 0 0 0 0,1-1-1 0 0,0 1 1 0 0,-1 0 0 0 0,1-1 0 0 0,-1 1 0 0 0,1 0-1 0 0,0 0 1 0 0,-1 0 0 0 0,1 0 0 0 0,0 0 0 0 0,-1 0-1 0 0,1-1 1 0 0,0 2 0 0 0,-1-1 0 0 0,1 0 0 0 0,-1 0-1 0 0,1 0 1 0 0,0 0 0 0 0,-1 0 0 0 0,1 0 0 0 0,0 1-1 0 0,-1-1 1 0 0,1 0 0 0 0,-1 0 0 0 0,2 1 0 0 0,18 14 79 0 0,-9-7 679 0 0,-5-5-483 0 0,1-1 0 0 0,-1 0 0 0 0,0-1 0 0 0,1 1-1 0 0,-1-1 1 0 0,1-1 0 0 0,7 1 0 0 0,26 4 142 0 0,-35-4-370 0 0,1-1 0 0 0,0 1 0 0 0,0-1 0 0 0,0 0 0 0 0,0 0 0 0 0,6-2 0 0 0,-5 1-20 0 0,-1 1 0 0 0,0-1 0 0 0,1 1 0 0 0,-1 0 0 0 0,7 2 0 0 0,0 0 11 0 0,-1-1 0 0 0,14 0 0 0 0,23 2 45 0 0,-21 3-84 0 0,78 16 50 0 0,-83-17-31 0 0,-1-1 0 0 0,0 0 1 0 0,29-1-1 0 0,71-5 158 0 0,-34-1-110 0 0,120-8 342 0 0,-127 12-309 0 0,-18 1 47 0 0,1-3 0 0 0,101-15 0 0 0,-134 10-47 0 0,-5 2 130 0 0,41-12-1 0 0,-42 7 10 0 0,1 2 0 0 0,-1 1 0 0 0,36-4 0 0 0,-57 10-237 0 0,0 0-1 0 0,0 1 0 0 0,0-1 0 0 0,0 1 1 0 0,0 0-1 0 0,0 0 0 0 0,0 0 0 0 0,0 1 1 0 0,0-1-1 0 0,6 5 0 0 0,-1-1-29 0 0,0 1 0 0 0,0 0 0 0 0,7 8 0 0 0,1 0-58 0 0</inkml:trace>
</inkml:ink>
</file>

<file path=ppt/ink/ink2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7-05T23:31:46.088"/>
    </inkml:context>
    <inkml:brush xml:id="br0">
      <inkml:brushProperty name="width" value="0.1" units="cm"/>
      <inkml:brushProperty name="height" value="0.1" units="cm"/>
      <inkml:brushProperty name="color" value="#F4F91B"/>
    </inkml:brush>
  </inkml:definitions>
  <inkml:trace contextRef="#ctx0" brushRef="#br0">25 94 1839 0 0,'-3'-1'295'0'0,"1"-1"0"0"0,-1 0 0 0 0,0-1 0 0 0,1 1 0 0 0,-1 0 0 0 0,-3-5 0 0 0,6 6-266 0 0,-1 1 0 0 0,1 0-1 0 0,0-1 1 0 0,0 1 0 0 0,0 0 0 0 0,-1-1 0 0 0,1 1-1 0 0,0 0 1 0 0,0-1 0 0 0,0 1 0 0 0,0-1 0 0 0,0 1-1 0 0,0 0 1 0 0,0-1 0 0 0,0 1 0 0 0,0 0 0 0 0,0-1-1 0 0,0 1 1 0 0,0-1 0 0 0,0 1 0 0 0,0 0 0 0 0,0-1-1 0 0,1 1 1 0 0,-1 0 0 0 0,0-1 0 0 0,0 1 0 0 0,1-1-33 0 0,0 0 0 0 0,0 0 0 0 0,0 1 1 0 0,0-1-1 0 0,0 1 0 0 0,-1-1 1 0 0,1 1-1 0 0,0-1 0 0 0,0 1 1 0 0,1-1-1 0 0,-1 1 0 0 0,0 0 0 0 0,0 0 1 0 0,1-1-1 0 0,13 0 39 0 0,-1 0 1 0 0,1 1-1 0 0,0 0 1 0 0,0 1-1 0 0,0 1 0 0 0,-1 0 1 0 0,16 5-1 0 0,-7-2 30 0 0,36 2 0 0 0,195-4 313 0 0,-9-6 541 0 0,-135 4-688 0 0,162-11 162 0 0,-52 1-199 0 0,-101 1 81 0 0,189-36-1 0 0,-283 41-247 0 0,0 0 0 0 0,1 1 0 0 0,-1 2 0 0 0,1 0 0 0 0,30 6 0 0 0,-31-4-165 0 0</inkml:trace>
</inkml:ink>
</file>

<file path=ppt/ink/ink2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7-05T23:31:47.007"/>
    </inkml:context>
    <inkml:brush xml:id="br0">
      <inkml:brushProperty name="width" value="0.1" units="cm"/>
      <inkml:brushProperty name="height" value="0.1" units="cm"/>
      <inkml:brushProperty name="color" value="#F4F91B"/>
    </inkml:brush>
  </inkml:definitions>
  <inkml:trace contextRef="#ctx0" brushRef="#br0">0 50 1983 0 0,'69'-21'1936'0'0,"-45"15"-1559"0"0,1 0 0 0 0,-1 2-1 0 0,1 1 1 0 0,0 0 0 0 0,27 2-1 0 0,-10 0-246 0 0,190 0 128 0 0,-218 0-259 0 0,432-1 1008 0 0,-412 4-943 0 0,130 16 157 0 0,38 7 43 0 0,-196-24-539 0 0,0-1-1 0 0,0 1 1 0 0,0 0-1 0 0,0 1 1 0 0,0-1-1 0 0,-1 1 1 0 0,11 5-1 0 0,-10-2-2275 0 0</inkml:trace>
</inkml:ink>
</file>

<file path=ppt/ink/ink2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7-05T23:32:03.626"/>
    </inkml:context>
    <inkml:brush xml:id="br0">
      <inkml:brushProperty name="width" value="0.1" units="cm"/>
      <inkml:brushProperty name="height" value="0.1" units="cm"/>
      <inkml:brushProperty name="color" value="#F4F91B"/>
    </inkml:brush>
  </inkml:definitions>
  <inkml:trace contextRef="#ctx0" brushRef="#br0">1 1 367 0 0,'0'2'0'0'0,"2"0"0"0"0,-2-1 0 0 0,2 3 0 0 0,-1 2 0 0 0,3-3 0 0 0</inkml:trace>
</inkml:ink>
</file>

<file path=ppt/ink/ink2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7-05T23:32:04.999"/>
    </inkml:context>
    <inkml:brush xml:id="br0">
      <inkml:brushProperty name="width" value="0.1" units="cm"/>
      <inkml:brushProperty name="height" value="0.1" units="cm"/>
      <inkml:brushProperty name="color" value="#F4F91B"/>
    </inkml:brush>
  </inkml:definitions>
  <inkml:trace contextRef="#ctx0" brushRef="#br0">0 115 3367 0 0,'1'-3'47'0'0,"-1"-1"0"0"0,1 1 0 0 0,0-1 0 0 0,0 1-1 0 0,0 0 1 0 0,0 0 0 0 0,0 0 0 0 0,1-1 0 0 0,0 1-1 0 0,3-5 1 0 0,0 3 172 0 0,0 0-1 0 0,0 0 1 0 0,0 1 0 0 0,10-7-1 0 0,-8 6-177 0 0,-1 1 0 0 0,1 0 0 0 0,1 0 0 0 0,-1 0 0 0 0,1 1-1 0 0,-1 0 1 0 0,1 1 0 0 0,0 0 0 0 0,0 0 0 0 0,0 0 0 0 0,0 1 0 0 0,0 0-1 0 0,0 1 1 0 0,1 0 0 0 0,-1 0 0 0 0,0 1 0 0 0,0 0 0 0 0,12 3-1 0 0,65 10 10 0 0,-48-8-36 0 0,-5-3-14 0 0,37 1 0 0 0,-31-3 0 0 0,-21-2 4 0 0,1 0-1 0 0,-1-1 0 0 0,0-1 0 0 0,26-7 0 0 0,-19 4 21 0 0,28-3 0 0 0,-47 9-53 0 0,38-5 153 0 0,47 2 0 0 0,-76 3-382 0 0,1 1 0 0 0,0 1 0 0 0,0 1 1 0 0,-1 0-1 0 0,0 0 0 0 0,28 12 0 0 0,-18-4-1596 0 0</inkml:trace>
</inkml:ink>
</file>

<file path=ppt/ink/ink2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7-05T23:32:06.244"/>
    </inkml:context>
    <inkml:brush xml:id="br0">
      <inkml:brushProperty name="width" value="0.1" units="cm"/>
      <inkml:brushProperty name="height" value="0.1" units="cm"/>
      <inkml:brushProperty name="color" value="#F4F91B"/>
    </inkml:brush>
  </inkml:definitions>
  <inkml:trace contextRef="#ctx0" brushRef="#br0">0 25 455 0 0,'17'-4'1968'0'0,"-8"0"-1756"0"0,1 0 0 0 0,-1 1 0 0 0,0 1 0 0 0,1-1 0 0 0,-1 2 0 0 0,1-1 0 0 0,0 1 0 0 0,14 1 0 0 0,-16-1-112 0 0,38 1 129 0 0,1 3-1 0 0,73 12 1 0 0,-3 1-95 0 0,99-10-81 0 0,0 1-30 0 0,-21 21 41 0 0,-113-5-337 0 0,-71-19-42 0 0,3 0-1425 0 0</inkml:trace>
</inkml:ink>
</file>

<file path=ppt/ink/ink2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7-05T23:33:29.893"/>
    </inkml:context>
    <inkml:brush xml:id="br0">
      <inkml:brushProperty name="width" value="0.1" units="cm"/>
      <inkml:brushProperty name="height" value="0.1" units="cm"/>
      <inkml:brushProperty name="color" value="#F4F91B"/>
    </inkml:brush>
  </inkml:definitions>
  <inkml:trace contextRef="#ctx0" brushRef="#br0">1 64 919 0 0,'4'-6'386'0'0,"0"0"0"0"0,1 0 0 0 0,-1 0-1 0 0,1 1 1 0 0,0-1 0 0 0,10-6-1 0 0,-11 9-281 0 0,-1 1 0 0 0,1 0 1 0 0,0 1-1 0 0,-1-1 0 0 0,1 1 0 0 0,0-1 0 0 0,0 1 0 0 0,0 0 0 0 0,0 1 0 0 0,0-1 0 0 0,0 1 1 0 0,0 0-1 0 0,8 0 0 0 0,10 3 427 0 0,0 1 1 0 0,0 0 0 0 0,0 2-1 0 0,29 12 1 0 0,34 8 1875 0 0,-63-21-1964 0 0,-1-2 0 0 0,1 0 0 0 0,0-2 0 0 0,0 0-1 0 0,30-3 1 0 0,61-9 357 0 0,-6-1 115 0 0,120 3 1 0 0,-121 13-548 0 0,116 2-9 0 0,-81-11-110 0 0,58 2 472 0 0,193 20 210 0 0,-237-19-803 0 0,-6 0-16 0 0,204-10 192 0 0,-113 1-189 0 0,8 16-41 0 0,-99 1-74 0 0,12-6 0 0 0,-54-2 0 0 0,113 15 0 0 0,418 24 128 0 0,-102-8-130 0 0,-280-10 58 0 0,19 6-49 0 0,49 4 50 0 0,-64-12 39 0 0,-112-6-54 0 0,-140-11-43 0 0,600 27 77 0 0,-336-32 18 0 0,-148 1-71 0 0,-29 2-24 0 0,356-14 13 0 0,-382 11 24 0 0,430-13 35 0 0,-50 16-61 0 0,-126 3-10 0 0,-210 4 0 0 0,114-8 0 0 0,-85-10 22 0 0,75-2 20 0 0,-103 14-42 0 0,56-2 0 0 0,53-7 0 0 0,265-13 64 0 0,-116 24-64 0 0,11-1 0 0 0,-84-46 12 0 0,-147 18 264 0 0,-84 20-94 0 0,113 1 0 0 0,-175 7-154 0 0,0 0 0 0 0,0 1 0 0 0,0 0 1 0 0,8 1-1 0 0,-14-2-50 0 0,1 0 0 0 0,0 1 0 0 0,0-1 0 0 0,0 0 0 0 0,-1 0 1 0 0,1 0-1 0 0,0 1 0 0 0,0-1 0 0 0,-1 0 0 0 0,1 1 0 0 0,0-1 1 0 0,-1 1-1 0 0,1-1 0 0 0,0 1 0 0 0,-1-1 0 0 0,1 1 0 0 0,-1 0 0 0 0,1-1 1 0 0,-1 1-1 0 0,1-1 0 0 0,-1 1 0 0 0,1 0 0 0 0,-1 0 0 0 0,0-1 1 0 0,1 1-1 0 0,-1 0 0 0 0,0 0 0 0 0,0-1 0 0 0,1 1 0 0 0,-1 0 0 0 0,0 0 1 0 0,0 0-1 0 0,0-1 0 0 0,0 1 0 0 0,0 0 0 0 0,0 0 0 0 0,0 0 1 0 0,0-1-1 0 0,-1 1 0 0 0,1 0 0 0 0,0 0 0 0 0,0-1 0 0 0,-1 1 0 0 0,1 1 1 0 0,-8 10-1011 0 0,-2 7-58 0 0</inkml:trace>
</inkml:ink>
</file>

<file path=ppt/ink/ink2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7-05T23:39:07.888"/>
    </inkml:context>
    <inkml:brush xml:id="br0">
      <inkml:brushProperty name="width" value="0.1" units="cm"/>
      <inkml:brushProperty name="height" value="0.1" units="cm"/>
      <inkml:brushProperty name="color" value="#F4F91B"/>
    </inkml:brush>
  </inkml:definitions>
  <inkml:trace contextRef="#ctx0" brushRef="#br0">54 1 1983 0 0,'0'2'122'0'0,"-1"0"0"0"0,1 0 0 0 0,-1-1 0 0 0,0 1 0 0 0,1 0 0 0 0,-1 0 0 0 0,0-1 0 0 0,0 1 0 0 0,0 0 0 0 0,0-1 0 0 0,0 1 0 0 0,-1-1 0 0 0,1 1 0 0 0,0-1 0 0 0,-1 0 0 0 0,1 1 0 0 0,-1-1 0 0 0,1 0 0 0 0,-1 0 0 0 0,0 0 0 0 0,1 0 0 0 0,-1-1 0 0 0,0 1 0 0 0,0 0 0 0 0,0-1 0 0 0,0 1 0 0 0,1-1 0 0 0,-1 1 0 0 0,0-1 0 0 0,0 0 0 0 0,-4 0 0 0 0,6 0-50 0 0,-1 1 0 0 0,1 0 0 0 0,-1-1 0 0 0,1 1 0 0 0,-1-1 0 0 0,1 1-1 0 0,-1 0 1 0 0,1-1 0 0 0,-1 1 0 0 0,1 0 0 0 0,0-1 0 0 0,0 1 0 0 0,-1 0-1 0 0,1-1 1 0 0,0 1 0 0 0,0 0 0 0 0,0 0 0 0 0,0 0 0 0 0,0-1 0 0 0,0 1 0 0 0,0 0-1 0 0,0 0 1 0 0,0-1 0 0 0,0 1 0 0 0,0 0 0 0 0,0 0 0 0 0,1 0 0 0 0,2 27 159 0 0,-3-27-187 0 0,1 4-3 0 0,0-1 0 0 0,0 0 1 0 0,0 0-1 0 0,0 0 0 0 0,1-1 0 0 0,0 1 0 0 0,0 0 0 0 0,0 0 0 0 0,0-1 0 0 0,0 1 0 0 0,5 4 0 0 0,-5-6 0 0 0,-1-1 0 0 0,1 1 0 0 0,0-1 0 0 0,0 1-1 0 0,0-1 1 0 0,0 0 0 0 0,0 0 0 0 0,0 0 0 0 0,0 0 0 0 0,0 0 0 0 0,1 0 0 0 0,-1-1-1 0 0,0 1 1 0 0,0-1 0 0 0,1 0 0 0 0,-1 1 0 0 0,0-1 0 0 0,1 0 0 0 0,-1 0 0 0 0,0-1-1 0 0,5 0 1 0 0,3 0 163 0 0,-1 1 1 0 0,1 0-1 0 0,0 0 0 0 0,-1 1 0 0 0,1 0 0 0 0,-1 0 0 0 0,16 5 0 0 0,-12-3-157 0 0,0 0 0 0 0,1-1 0 0 0,13 1 1 0 0,1-2 50 0 0,0 2 0 0 0,28 6 0 0 0,31 3 178 0 0,5-2 236 0 0,-82-11-437 0 0,0 0 0 0 0,0-1 0 0 0,0 1 0 0 0,14-6 0 0 0,24-4 350 0 0,-21 6-337 0 0,-19 3-58 0 0,1 1 0 0 0,-1 0 0 0 0,9-1 0 0 0,-7 2-30 0 0,0 0 0 0 0,0 1 0 0 0,0 0 0 0 0,0 1 0 0 0,14 3 0 0 0,31 10 0 0 0,-11-5 0 0 0,-1-2 0 0 0,45 3 0 0 0,112 3 64 0 0,-72-8 64 0 0,-50-7-64 0 0,-62 0-36 0 0,0-1 0 0 0,27-6-1 0 0,6-1 18 0 0,30 2-13 0 0,155 5 0 0 0,-175 6-32 0 0,92 3 0 0 0,-112-9 13 0 0,1-2 0 0 0,47-10 0 0 0,-23 2 12 0 0,-20 8 79 0 0,0 1-1 0 0,85 6 1 0 0,-89-1-95 0 0,85 8 55 0 0,-19-6-64 0 0,-75-3 18 0 0,54-4 0 0 0,15-1 10 0 0,-11 5-2 0 0,25 1 12 0 0,-33 5-38 0 0,77 7 0 0 0,141 4 75 0 0,-168-8-22 0 0,-60-2-53 0 0,118 1 0 0 0,-130-9 25 0 0,142-2 142 0 0,-126-3-136 0 0,83 0 66 0 0,-33 5-97 0 0,26 1 0 0 0,-95 0 79 0 0,109-12 1 0 0,-86 4-36 0 0,151-3 48 0 0,-115 7-67 0 0,92 9 20 0 0,-90 1-26 0 0,119-9-19 0 0,-74-2 0 0 0,22 15 0 0 0,-154-9 0 0 0,47 4 0 0 0,95-4 0 0 0,-123-7 0 0 0,19-1 0 0 0,332 4 0 0 0,-66-18 64 0 0,-170 6-64 0 0,-29 7 0 0 0,65-6 0 0 0,-151 12 0 0 0,8-2 0 0 0,65-5 0 0 0,-49 4 0 0 0,88 3 0 0 0,-72 3 0 0 0,45 2 65 0 0,48-1-66 0 0,77 2 1 0 0,-226-3 0 0 0,317 22 0 0 0,-336-23 0 0 0,28 3 0 0 0,212 7 0 0 0,-160-11 0 0 0,21-2 0 0 0,3 3 0 0 0,-44 2 0 0 0,212-14 0 0 0,-182 6-2 0 0,52-7 58 0 0,-104 7-53 0 0,1 2 1 0 0,66 5-1 0 0,-21 5-3 0 0,-82-6 0 0 0,31-2 0 0 0,-11 0 0 0 0,104-10 0 0 0,-111 10 0 0 0,-15 1 0 0 0,0 0 0 0 0,24 3 0 0 0,34 6 0 0 0,-41-6 0 0 0,0 1 0 0 0,30 9 0 0 0,-25-2 9 0 0,1-3 1 0 0,0-1-1 0 0,0-1 0 0 0,1-2 0 0 0,0-2 0 0 0,60-4 0 0 0,-12-9-9 0 0,-40 5 0 0 0,55-1 0 0 0,118 16 0 0 0,-82-2 0 0 0,-95-8 0 0 0,0-1 0 0 0,43-8 0 0 0,22-3 0 0 0,221 6 0 0 0,-243 10 0 0 0,158-15 0 0 0,55-7 0 0 0,-269 20 0 0 0,40 8 0 0 0,-9-1 0 0 0,3-1 0 0 0,-6-1 0 0 0,110-1 0 0 0,-92-8 0 0 0,-1 2 0 0 0,0 5 0 0 0,0 2 0 0 0,77 17 0 0 0,-93-12 0 0 0,102 5 0 0 0,-65-18 0 0 0,-41-1 0 0 0,54-1 0 0 0,260 1 0 0 0,-295 3 0 0 0,141-19 0 0 0,-50 3 0 0 0,-123 13 0 0 0,17-1 0 0 0,68 3 0 0 0,237 4 0 0 0,161-3 0 0 0,-449 2 0 0 0,129-11 0 0 0,-29-2 0 0 0,-61 13 0 0 0,-43 1 0 0 0,0-4 0 0 0,120-16 0 0 0,-96-1 0 0 0,-20 2 0 0 0,135-9 0 0 0,-49 26 0 0 0,51-2 0 0 0,-140-6 0 0 0,133-7 0 0 0,-159 13 0 0 0,0 2 0 0 0,66 11 0 0 0,132 25 0 0 0,-54-23 0 0 0,-126-12 0 0 0,66 11 0 0 0,-123-12-25 0 0,4 1-509 0 0,0-1 0 0 0,0 1 0 0 0,0 1 0 0 0,-1 0 0 0 0,1 1 1 0 0,-1 0-1 0 0,0 0 0 0 0,10 7 0 0 0,-4 3-4100 0 0</inkml:trace>
</inkml:ink>
</file>

<file path=ppt/ink/ink2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7-05T23:39:27.121"/>
    </inkml:context>
    <inkml:brush xml:id="br0">
      <inkml:brushProperty name="width" value="0.1" units="cm"/>
      <inkml:brushProperty name="height" value="0.1" units="cm"/>
      <inkml:brushProperty name="color" value="#F4F91B"/>
    </inkml:brush>
  </inkml:definitions>
  <inkml:trace contextRef="#ctx0" brushRef="#br0">28 54 919 0 0,'-2'0'207'0'0,"0"0"0"0"0,1 0 0 0 0,-1 0 0 0 0,0-1 0 0 0,0 1 0 0 0,0-1-1 0 0,1 1 1 0 0,-1-1 0 0 0,0 0 0 0 0,1 0 0 0 0,-1 0 0 0 0,0 1 0 0 0,-1-3-1 0 0,4 9 185 0 0,-1 0 0 0 0,1 0 0 0 0,-1 0 0 0 0,-1 0 0 0 0,1 0 0 0 0,-2 10-1 0 0,1-15-359 0 0,1 0 0 0 0,0 0 0 0 0,1 0 0 0 0,-1-1 0 0 0,0 1 0 0 0,0 0-1 0 0,0 0 1 0 0,0 0 0 0 0,1 0 0 0 0,-1 0 0 0 0,0 0 0 0 0,1-1 0 0 0,-1 1 0 0 0,1 0-1 0 0,-1 0 1 0 0,1 0 0 0 0,-1-1 0 0 0,1 1 0 0 0,0 0 0 0 0,-1-1 0 0 0,1 1-1 0 0,0-1 1 0 0,-1 1 0 0 0,1-1 0 0 0,0 1 0 0 0,0-1 0 0 0,0 1 0 0 0,-1-1 0 0 0,1 0-1 0 0,0 1 1 0 0,0-1 0 0 0,0 0 0 0 0,0 0 0 0 0,0 1 0 0 0,0-1 0 0 0,1 0-1 0 0,3 1 75 0 0,1 0-1 0 0,-1-1 1 0 0,1 1-1 0 0,10-1 0 0 0,42-9 380 0 0,-38 6-369 0 0,0 0 1 0 0,0 1 0 0 0,1 1-1 0 0,27 2 1 0 0,7 2 30 0 0,-1-2 0 0 0,77-8 1 0 0,-50 1 232 0 0,-45 5-76 0 0,-1 1-1 0 0,44 6 0 0 0,71 6-41 0 0,-128-12-223 0 0,-1-2 0 0 0,1 0 0 0 0,-1-1 0 0 0,42-11 0 0 0,130-43 687 0 0,-149 45-400 0 0,-33 8-180 0 0,-11 4-141 0 0,1 0-1 0 0,-1 0 0 0 0,0 0 1 0 0,0 0-1 0 0,0 0 1 0 0,0 0-1 0 0,1 0 1 0 0,-1 0-1 0 0,0 0 1 0 0,0 0-1 0 0,0 0 0 0 0,0 0 1 0 0,1 0-1 0 0,-1 0 1 0 0,0 0-1 0 0,0 0 1 0 0,0 0-1 0 0,0 0 1 0 0,0 0-1 0 0,1-1 0 0 0,-1 1 1 0 0,0 0-1 0 0,0 0 1 0 0,0 0-1 0 0,0 0 1 0 0,0 0-1 0 0,0 0 0 0 0,0-1 1 0 0,0 1-1 0 0,0 0 1 0 0,1 0-1 0 0,-1 0 1 0 0,0 0-1 0 0,0 0 1 0 0,0-1-1 0 0,0 1 0 0 0,0 0 1 0 0,0 0-1 0 0,0 0 1 0 0,0 0-1 0 0,0-1 1 0 0,0 1-1 0 0,0 0 0 0 0,0 0 1 0 0,0 0-1 0 0,0 0 1 0 0,0-1-1 0 0,-1 1 1 0 0,1 0-1 0 0,0 0 1 0 0,0 0-1 0 0,0 0 0 0 0,0 0 1 0 0,0-1-1 0 0,0 1 1 0 0,0 0-1 0 0,0 0 1 0 0,0 0-1 0 0,-1 0 0 0 0,1 0 1 0 0,0 0-1 0 0,0 0 1 0 0,0-1-1 0 0,0 1 1 0 0,0 0-1 0 0,-1 0 1 0 0,1 0-1 0 0,-14-9 88 0 0,14 9-83 0 0,0 0 0 0 0,-1-1 1 0 0,1 1-1 0 0,0 0 0 0 0,0 0 0 0 0,-1-1 0 0 0,1 1 0 0 0,0 0 1 0 0,0 0-1 0 0,-1 0 0 0 0,1-1 0 0 0,0 1 0 0 0,-1 0 0 0 0,1 0 1 0 0,0 0-1 0 0,-1 0 0 0 0,1 0 0 0 0,0 0 0 0 0,-1-1 0 0 0,1 1 1 0 0,-1 0-1 0 0,1 0 0 0 0,0 0 0 0 0,-1 0 0 0 0,0 1 0 0 0,1 17-591 0 0,1-8-2478 0 0,-1 0-1049 0 0</inkml:trace>
</inkml:ink>
</file>

<file path=ppt/ink/ink2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7-05T23:39:30.133"/>
    </inkml:context>
    <inkml:brush xml:id="br0">
      <inkml:brushProperty name="width" value="0.1" units="cm"/>
      <inkml:brushProperty name="height" value="0.1" units="cm"/>
      <inkml:brushProperty name="color" value="#F4F91B"/>
    </inkml:brush>
  </inkml:definitions>
  <inkml:trace contextRef="#ctx0" brushRef="#br0">58 74 919 0 0,'-2'-2'337'0'0,"0"1"-1"0"0,0-1 0 0 0,-1 1 1 0 0,1-1-1 0 0,0 1 0 0 0,0 0 1 0 0,-1 0-1 0 0,1 0 0 0 0,-1 0 1 0 0,-3 0-1 0 0,0-2-396 0 0,2 2 256 0 0,-8-4 389 0 0,12 5-559 0 0,0 0 1 0 0,-1 0-1 0 0,1 0 1 0 0,0 0-1 0 0,0 0 1 0 0,-1 0-1 0 0,1 0 1 0 0,0 0-1 0 0,0 0 1 0 0,-1 0-1 0 0,1 0 0 0 0,0 0 1 0 0,0 0-1 0 0,-1 0 1 0 0,1 0-1 0 0,0 0 1 0 0,0 0-1 0 0,0 0 1 0 0,-1 1-1 0 0,1-1 1 0 0,0 0-1 0 0,0 0 0 0 0,0 0 1 0 0,0 0-1 0 0,-1 1 1 0 0,1-1-1 0 0,0 0 1 0 0,0 0-1 0 0,0 0 1 0 0,0 1-1 0 0,0-1 1 0 0,-1 0-1 0 0,1 0 0 0 0,0 0 1 0 0,0 1-1 0 0,0-1 1 0 0,0 0-1 0 0,0 0 1 0 0,0 1-1 0 0,0-1 1 0 0,0 0-1 0 0,0 0 1 0 0,0 0-1 0 0,0 1 0 0 0,0-1 1 0 0,0 0-1 0 0,1 1-2 0 0,1-1-1 0 0,-1 1 0 0 0,0-1 0 0 0,0 0 0 0 0,1 0 1 0 0,-1 1-1 0 0,0-1 0 0 0,0 0 0 0 0,1 0 1 0 0,-1 0-1 0 0,0-1 0 0 0,0 1 0 0 0,1 0 0 0 0,-1 0 1 0 0,0-1-1 0 0,2 0 0 0 0,4 0 142 0 0,175-5 1979 0 0,-60 15-1465 0 0,58-20-377 0 0,-149 9-248 0 0,47-13 191 0 0,-23 3-48 0 0,-33 7-71 0 0,28-4-1 0 0,-14 6-48 0 0,1 2 0 0 0,-1 1 0 0 0,1 1 0 0 0,52 10-1 0 0,-44-3-65 0 0,127 19 386 0 0,-165-26-311 0 0,0 0 0 0 0,1-1-1 0 0,-1 0 1 0 0,0 0 0 0 0,1 0-1 0 0,-1-1 1 0 0,9-2 0 0 0,-16 3-84 0 0,0 0 0 0 0,0 0 0 0 0,1-1 0 0 0,-1 1 1 0 0,0 0-1 0 0,1 0 0 0 0,-1 0 0 0 0,0 0 0 0 0,0 0 1 0 0,1 0-1 0 0,-1 0 0 0 0,0 0 0 0 0,1 0 0 0 0,-1 0 1 0 0,0 0-1 0 0,1 0 0 0 0,-1 0 0 0 0,0 0 0 0 0,0 0 1 0 0,1 0-1 0 0,-1 0 0 0 0,0 1 0 0 0,1-1 0 0 0,-1 0 1 0 0,0 0-1 0 0,0 0 0 0 0,1 0 0 0 0,-1 1 1 0 0,0-1-1 0 0,0 0 0 0 0,1 0 0 0 0,-1 0 0 0 0,0 1 1 0 0,0-1-1 0 0,0 0 0 0 0,0 0 0 0 0,1 1 0 0 0,-1-1 1 0 0,0 0-1 0 0,0 1 0 0 0,0-1 0 0 0,0 0 0 0 0,0 1 1 0 0,0-1-1 0 0,0 0 0 0 0,0 0 0 0 0,0 1 0 0 0,0-1 1 0 0,0 0-1 0 0,0 1 0 0 0,0-1 0 0 0,0 0 0 0 0,0 1 1 0 0,0-1-1 0 0,0 0 0 0 0,0 0 0 0 0,0 1 0 0 0,0-1 1 0 0,-1 0-1 0 0,1 1 0 0 0,0-1 0 0 0,-9 26-2454 0 0,7-23 1176 0 0,-4 10-2554 0 0</inkml:trace>
</inkml:ink>
</file>

<file path=ppt/ink/ink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7-05T22:49:37.898"/>
    </inkml:context>
    <inkml:brush xml:id="br0">
      <inkml:brushProperty name="width" value="0.1" units="cm"/>
      <inkml:brushProperty name="height" value="0.1" units="cm"/>
      <inkml:brushProperty name="color" value="#66CC00"/>
    </inkml:brush>
  </inkml:definitions>
  <inkml:trace contextRef="#ctx0" brushRef="#br0">1288 85 4431 0 0,'-8'-4'180'0'0,"-1"0"-1"0"0,1 0 1 0 0,-1 1-1 0 0,0 0 1 0 0,0 0-1 0 0,0 1 1 0 0,0 1-1 0 0,-17-2 1 0 0,-7-2 100 0 0,-324-48 2046 0 0,-255 57-1297 0 0,518 4-1634 0 0,-1 4-2625 0 0</inkml:trace>
</inkml:ink>
</file>

<file path=ppt/ink/ink2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7-05T23:39:37.737"/>
    </inkml:context>
    <inkml:brush xml:id="br0">
      <inkml:brushProperty name="width" value="0.1" units="cm"/>
      <inkml:brushProperty name="height" value="0.1" units="cm"/>
      <inkml:brushProperty name="color" value="#F4F91B"/>
    </inkml:brush>
  </inkml:definitions>
  <inkml:trace contextRef="#ctx0" brushRef="#br0">0 204 3079 0 0,'1'-3'40'0'0,"0"1"-1"0"0,0-1 0 0 0,-1 0 0 0 0,2 1 0 0 0,-1-1 0 0 0,0 1 1 0 0,0 0-1 0 0,1-1 0 0 0,-1 1 0 0 0,1 0 0 0 0,0 0 0 0 0,0 0 1 0 0,0 0-1 0 0,3-3 0 0 0,2-1 76 0 0,-1 1 0 0 0,1 0 0 0 0,14-8 0 0 0,-16 11 5 0 0,1-1 0 0 0,-1 1 0 0 0,0 0-1 0 0,1 1 1 0 0,-1-1 0 0 0,1 1 0 0 0,0 0-1 0 0,-1 1 1 0 0,8-1 0 0 0,-3 2 129 0 0,0 0 0 0 0,0 0 0 0 0,0 1 0 0 0,13 5 0 0 0,11 3-33 0 0,1-2-1 0 0,0-1 1 0 0,0-1-1 0 0,0-2 1 0 0,52-1-1 0 0,12-7 759 0 0,-15-1-225 0 0,19 1-145 0 0,145 1-288 0 0,-237 3-316 0 0,213 5 135 0 0,-53 1-29 0 0,-98-5 15 0 0,37 0 186 0 0,42 5 137 0 0,-52 0-216 0 0,176 0 18 0 0,243-19 399 0 0,-138-6-90 0 0,-152 10-475 0 0,144-26 5 0 0,-5 11 135 0 0,-185 17-77 0 0,-53-3-103 0 0,92-3 69 0 0,201-4-56 0 0,-328 3 13 0 0,23-2-57 0 0,-71 12 37 0 0,-7 1-4 0 0,-1 0-1 0 0,43 5 1 0 0,-33 2-48 0 0,16 3 33 0 0,-1-4 0 0 0,78-4-1 0 0,-98-3-26 0 0,1 1 0 0 0,79 8 0 0 0,-16 6 22 0 0,57 7 20 0 0,9 3 12 0 0,74-13-43 0 0,-181-9-12 0 0,-22 4 1 0 0,74 12 0 0 0,-90-10 0 0 0,47 6 0 0 0,128 2 0 0 0,-199-13 0 0 0,328 6 64 0 0,-217-1-64 0 0,116 8 0 0 0,62-10 48 0 0,-149-6-32 0 0,56 17 7 0 0,-43-1 18 0 0,-81-12-41 0 0,29 2 0 0 0,377 20 203 0 0,-148-16 32 0 0,-257-3-214 0 0,149 0 32 0 0,-109-2 8 0 0,3-1 17 0 0,7-3-25 0 0,37-5 22 0 0,16-2 42 0 0,1 8-26 0 0,-81 3-54 0 0,-25-2-37 0 0,154 3 0 0 0,-124-4 0 0 0,29 3 0 0 0,-47 8-2 0 0,59 2 15 0 0,58-19 46 0 0,-96 2-30 0 0,110 8 0 0 0,-154 1-29 0 0,124-8 0 0 0,-141 0 0 0 0,1 1 0 0 0,71 6 0 0 0,-88-1 0 0 0,37-2 0 0 0,-19-2 0 0 0,142-7 0 0 0,24-5 2 0 0,-167 10 7 0 0,51-8 45 0 0,-44 5-54 0 0,0 2-1 0 0,75 2 1 0 0,-33 4 0 0 0,161-9 0 0 0,-100-3 56 0 0,-113 6-48 0 0,1 2-8 0 0,77 7 0 0 0,-21 0 0 0 0,-65-4 0 0 0,37 1 0 0 0,0-3 0 0 0,118-19 0 0 0,-163 17 0 0 0,1 1 0 0 0,0 1 0 0 0,0 2 0 0 0,0 1 0 0 0,52 9 0 0 0,-80-10-276 0 0,0 0 0 0 0,0 1 0 0 0,0-1 1 0 0,0 1-1 0 0,0 0 0 0 0,0 0 0 0 0,0 0 0 0 0,0 0 0 0 0,0 0 0 0 0,-1 1 0 0 0,1-1 0 0 0,0 1 0 0 0,-1 0 0 0 0,0-1 0 0 0,1 1 0 0 0,-1 1 0 0 0,0-1 0 0 0,0 0 0 0 0,0 0 1 0 0,0 1-1 0 0,0-1 0 0 0,2 6 0 0 0,0 5-3186 0 0</inkml:trace>
</inkml:ink>
</file>

<file path=ppt/ink/ink2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7-05T23:39:45.224"/>
    </inkml:context>
    <inkml:brush xml:id="br0">
      <inkml:brushProperty name="width" value="0.1" units="cm"/>
      <inkml:brushProperty name="height" value="0.1" units="cm"/>
      <inkml:brushProperty name="color" value="#F4F91B"/>
    </inkml:brush>
  </inkml:definitions>
  <inkml:trace contextRef="#ctx0" brushRef="#br0">1 18 919 0 0,'2'-1'95'0'0,"0"-1"0"0"0,0 1 0 0 0,0 0 0 0 0,0 0 0 0 0,0 0 0 0 0,0 0 0 0 0,1 0 0 0 0,-1 0 0 0 0,1 1 0 0 0,-1-1 0 0 0,0 1 0 0 0,1-1 0 0 0,-1 1 0 0 0,1 0 0 0 0,-1 0 0 0 0,4 1 0 0 0,15-3 314 0 0,-14 0-335 0 0,0 1-1 0 0,0 1 1 0 0,1-1-1 0 0,-1 1 0 0 0,0 0 1 0 0,11 2-1 0 0,47 11-39 0 0,-6-2-520 0 0,-44-9 200 0 0</inkml:trace>
</inkml:ink>
</file>

<file path=ppt/ink/ink2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7-05T23:39:47.988"/>
    </inkml:context>
    <inkml:brush xml:id="br0">
      <inkml:brushProperty name="width" value="0.1" units="cm"/>
      <inkml:brushProperty name="height" value="0.1" units="cm"/>
      <inkml:brushProperty name="color" value="#F4F91B"/>
    </inkml:brush>
  </inkml:definitions>
  <inkml:trace contextRef="#ctx0" brushRef="#br0">0 4 455 0 0,'2'-4'0'0'0,"0"6"424"0"0,-2 0 48 0 0,2 2 8 0 0,0-3 0 0 0,0 3-400 0 0,1 5-80 0 0,1-1 0 0 0</inkml:trace>
</inkml:ink>
</file>

<file path=ppt/ink/ink2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7-05T23:39:49.001"/>
    </inkml:context>
    <inkml:brush xml:id="br0">
      <inkml:brushProperty name="width" value="0.1" units="cm"/>
      <inkml:brushProperty name="height" value="0.1" units="cm"/>
      <inkml:brushProperty name="color" value="#F4F91B"/>
    </inkml:brush>
  </inkml:definitions>
  <inkml:trace contextRef="#ctx0" brushRef="#br0">30 34 455 0 0,'-2'-1'227'0'0,"0"0"0"0"0,1 0 0 0 0,-1 0 0 0 0,0 0 0 0 0,1 0 0 0 0,-1 0 0 0 0,1-1 0 0 0,-1 1 0 0 0,1 0 0 0 0,0-1 0 0 0,0 1 0 0 0,-1-1 0 0 0,1 1 0 0 0,0-1 0 0 0,0 0 0 0 0,1 0 0 0 0,-2-2 0 0 0,-2-2 255 0 0,53 14 1726 0 0,-21-3-2026 0 0,-1 0 0 0 0,39-1 0 0 0,-3 1-64 0 0,200 17-355 0 0,-235-20-134 0 0</inkml:trace>
</inkml:ink>
</file>

<file path=ppt/ink/ink2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7-05T23:39:50.515"/>
    </inkml:context>
    <inkml:brush xml:id="br0">
      <inkml:brushProperty name="width" value="0.1" units="cm"/>
      <inkml:brushProperty name="height" value="0.1" units="cm"/>
      <inkml:brushProperty name="color" value="#F4F91B"/>
    </inkml:brush>
  </inkml:definitions>
  <inkml:trace contextRef="#ctx0" brushRef="#br0">0 14 919 0 0,'1'0'42'0'0,"0"-1"0"0"0,0 1 0 0 0,0 0 0 0 0,0 0 0 0 0,0-1 0 0 0,0 1 0 0 0,0 0 0 0 0,-1-1 0 0 0,1 1 0 0 0,0-1 0 0 0,0 1 0 0 0,0-1 0 0 0,0 1 0 0 0,-1-1 0 0 0,2-1 0 0 0,-1 2-13 0 0,-1-1 0 0 0,0 1 1 0 0,1-1-1 0 0,-1 1 0 0 0,1 0 0 0 0,-1-1 1 0 0,1 1-1 0 0,-1-1 0 0 0,1 1 1 0 0,0 0-1 0 0,-1 0 0 0 0,1-1 0 0 0,-1 1 1 0 0,1 0-1 0 0,0 0 0 0 0,-1 0 1 0 0,1 0-1 0 0,0-1 0 0 0,-1 1 0 0 0,1 0 1 0 0,-1 0-1 0 0,1 0 0 0 0,0 0 1 0 0,-1 1-1 0 0,1-1 0 0 0,0 0 0 0 0,-1 0 1 0 0,1 0-1 0 0,0 0 0 0 0,-1 1 1 0 0,1-1-1 0 0,-1 0 0 0 0,1 1 0 0 0,-1-1 1 0 0,1 0-1 0 0,-1 1 0 0 0,1-1 1 0 0,-1 1-1 0 0,1-1 0 0 0,0 2 0 0 0,17 12-49 0 0,-12-8-80 0 0</inkml:trace>
</inkml:ink>
</file>

<file path=ppt/ink/ink2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7-05T23:39:56.535"/>
    </inkml:context>
    <inkml:brush xml:id="br0">
      <inkml:brushProperty name="width" value="0.1" units="cm"/>
      <inkml:brushProperty name="height" value="0.1" units="cm"/>
      <inkml:brushProperty name="color" value="#F4F91B"/>
    </inkml:brush>
  </inkml:definitions>
  <inkml:trace contextRef="#ctx0" brushRef="#br0">1 51 2671 0 0,'0'-15'120'0'0,"1"2"24"0"0,1 2-144 0 0,0 3 0 0 0,0 5 0 0 0,-2 5 0 0 0,2 1 0 0 0,0 3-64 0 0,0 3 64 0 0,1 2-184 0 0</inkml:trace>
</inkml:ink>
</file>

<file path=ppt/ink/ink2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7-05T23:40:28.402"/>
    </inkml:context>
    <inkml:brush xml:id="br0">
      <inkml:brushProperty name="width" value="0.1" units="cm"/>
      <inkml:brushProperty name="height" value="0.1" units="cm"/>
      <inkml:brushProperty name="color" value="#F4F91B"/>
    </inkml:brush>
  </inkml:definitions>
  <inkml:trace contextRef="#ctx0" brushRef="#br0">28 70 2303 0 0,'-14'-21'-319'0'0,"1"3"7074"0"0,15 16-6471 0 0,-1-1 0 0 0,1 1-1 0 0,0 0 1 0 0,0 1-1 0 0,0-1 1 0 0,0 0 0 0 0,1 0-1 0 0,-1 1 1 0 0,4-2-1 0 0,-4 2-199 0 0,0 0 41 0 0,1-1 1 0 0,-1 1-1 0 0,1 0 0 0 0,0 0 1 0 0,0 0-1 0 0,0 0 0 0 0,0 1 1 0 0,0-1-1 0 0,0 1 0 0 0,-1 0 1 0 0,1 0-1 0 0,0 0 1 0 0,0 0-1 0 0,0 0 0 0 0,0 1 1 0 0,4 0-1 0 0,75 23 246 0 0,-60-16-147 0 0,1-1-1 0 0,-1-1 1 0 0,35 5-1 0 0,64-8 368 0 0,-113-3-556 0 0,67-1 322 0 0,-32-1 7 0 0,79 7 1 0 0,-38 2-267 0 0,1-4 1 0 0,91-8-1 0 0,-78 0-49 0 0,86 9 389 0 0,-146-2-277 0 0,17 3-338 0 0,82 19 0 0 0,-115-20 156 0 0,-1 0 21 0 0,190 31 0 0 0,54 2 0 0 0,-250-33 8 0 0,1-1 0 0 0,0-1 0 0 0,0 0 0 0 0,0-1 0 0 0,1-1-1 0 0,-1-1 1 0 0,0 0 0 0 0,0-1 0 0 0,31-7 0 0 0,-38 6 47 0 0,1 1-1 0 0,0 0 1 0 0,17 0 0 0 0,-22 1-40 0 0,0 1 0 0 0,0 0 0 0 0,0 1 0 0 0,0-1 0 0 0,0 1-1 0 0,0 0 1 0 0,0 1 0 0 0,9 3 0 0 0,-12-5-82 0 0,-1 1-1 0 0,0 0 1 0 0,1 0-1 0 0,-1 0 0 0 0,0 0 1 0 0,0 1-1 0 0,0-1 1 0 0,1 0-1 0 0,-1 0 1 0 0,-1 1-1 0 0,1-1 1 0 0,0 0-1 0 0,0 1 0 0 0,0-1 1 0 0,-1 1-1 0 0,1-1 1 0 0,-1 1-1 0 0,1 0 1 0 0,-1-1-1 0 0,0 1 1 0 0,0-1-1 0 0,1 1 0 0 0,-1 0 1 0 0,0-1-1 0 0,0 1 1 0 0,-1 1-1 0 0</inkml:trace>
</inkml:ink>
</file>

<file path=ppt/ink/ink2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7-05T23:40:34.335"/>
    </inkml:context>
    <inkml:brush xml:id="br0">
      <inkml:brushProperty name="width" value="0.1" units="cm"/>
      <inkml:brushProperty name="height" value="0.1" units="cm"/>
      <inkml:brushProperty name="color" value="#F4F91B"/>
    </inkml:brush>
  </inkml:definitions>
  <inkml:trace contextRef="#ctx0" brushRef="#br0">0 329 2303 0 0,'2'-1'136'0'0,"-1"0"0"0"0,1 1-1 0 0,-1-1 1 0 0,0 0 0 0 0,1 1-1 0 0,0-1 1 0 0,-1 0 0 0 0,1 1-1 0 0,-1 0 1 0 0,1-1 0 0 0,-1 1-1 0 0,1 0 1 0 0,0 0 0 0 0,-1 0-1 0 0,1 0 1 0 0,2 1-1 0 0,16-2 165 0 0,-14-1-43 0 0,1 0 0 0 0,-1 0 0 0 0,0 0 1 0 0,1-1-1 0 0,-1 0 0 0 0,0 0 0 0 0,0 0 0 0 0,-1-1 1 0 0,7-5-1 0 0,-7 6 66 0 0,0 1 0 0 0,0-1 1 0 0,0 1-1 0 0,8-2 0 0 0,5-3 194 0 0,-10 4-319 0 0,0 0 0 0 0,0 1-1 0 0,0 0 1 0 0,0 1 0 0 0,0 0 0 0 0,1 0 0 0 0,11 0 0 0 0,59 8 956 0 0,68 4 372 0 0,-88-8-1092 0 0,56-1-148 0 0,-97-2-249 0 0,0-1 0 0 0,-1-1 0 0 0,32-7 0 0 0,-30 5 64 0 0,0 1 0 0 0,32-2-1 0 0,21 8 46 0 0,99 18-1 0 0,-101-10-18 0 0,101 2-1 0 0,28-9 256 0 0,-112 2-293 0 0,39 0 6 0 0,-42 1-85 0 0,-33-5-5 0 0,72 13-1 0 0,-82-8 13 0 0,0-2-1 0 0,1-2 0 0 0,49-2 1 0 0,64-21 53 0 0,-12 2-23 0 0,-84 15 37 0 0,66 6-1 0 0,-71-1-58 0 0,8-3-8 0 0,0-3-1 0 0,98-19 0 0 0,-32 3-1 0 0,-90 15-15 0 0,2 0 0 0 0,47-1 0 0 0,419-22 0 0 0,-263 4 64 0 0,-72 19-64 0 0,8-1 0 0 0,-37-10 0 0 0,163-11 0 0 0,-51 13 0 0 0,-150 4 0 0 0,39-4 0 0 0,147 4 0 0 0,89-6 0 0 0,-126 0 0 0 0,259-19 0 0 0,-100 2 0 0 0,-129 32-1 0 0,7 0 13 0 0,-5 6 41 0 0,231 35-53 0 0,-474-34 0 0 0,65 19 0 0 0,-9-1 0 0 0,-60-17 0 0 0,84 14 0 0 0,68 11 0 0 0,-70-10 0 0 0,2 2 0 0 0,-64-11 0 0 0,75 7 0 0 0,332 6 54 0 0,-275 3-42 0 0,-124-17-14 0 0,-11-4 2 0 0,1-2 0 0 0,99-1 0 0 0,-35-3 0 0 0,-102-1 0 0 0,0 1 0 0 0,20 4 0 0 0,7 1 0 0 0,97 17 0 0 0,-82-12 0 0 0,89 5 0 0 0,-135-16 0 0 0,249 17 0 0 0,-50-3 0 0 0,-201-15 0 0 0,172 19 0 0 0,-166-17 0 0 0,362 16 0 0 0,-333-16 0 0 0,81 15 0 0 0,-84-10 0 0 0,47 3 0 0 0,125-3 0 0 0,-78-5 0 0 0,0 9 0 0 0,56 0 0 0 0,-42-18 0 0 0,66 0 0 0 0,24 17 0 0 0,-132-8 0 0 0,131-14 0 0 0,-128 4 0 0 0,-57 4 0 0 0,32-2 0 0 0,98 6 0 0 0,89 2 0 0 0,-162-7 0 0 0,87 0 0 0 0,-189 5 0 0 0,-5-1 0 0 0,1 1 0 0 0,-1 0 0 0 0,1 0 0 0 0,-1 1 0 0 0,1 0 0 0 0,-1 0 0 0 0,0 0 0 0 0,12 5 0 0 0,-18-6-8 0 0,0 0 0 0 0,0 0 0 0 0,0 1 0 0 0,1-1 0 0 0,-1 0 0 0 0,0 0 0 0 0,0 1 0 0 0,0-1 0 0 0,0 0 0 0 0,1 0 0 0 0,-1 1 0 0 0,0-1 0 0 0,0 0 0 0 0,0 1 0 0 0,0-1 0 0 0,0 0 0 0 0,0 1-1 0 0,0-1 1 0 0,0 0 0 0 0,0 0 0 0 0,0 1 0 0 0,0-1 0 0 0,0 0 0 0 0,0 1 0 0 0,0-1 0 0 0,0 0 0 0 0,0 1 0 0 0,0-1 0 0 0,0 0 0 0 0,-1 0 0 0 0,1 1 0 0 0,0-1 0 0 0,0 0 0 0 0,0 1 0 0 0,0-1 0 0 0,-1 0 0 0 0,1 0 0 0 0,-1 1 0 0 0,-9 9-912 0 0,-5 0-359 0 0</inkml:trace>
</inkml:ink>
</file>

<file path=ppt/ink/ink2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7-05T23:40:35.595"/>
    </inkml:context>
    <inkml:brush xml:id="br0">
      <inkml:brushProperty name="width" value="0.1" units="cm"/>
      <inkml:brushProperty name="height" value="0.1" units="cm"/>
      <inkml:brushProperty name="color" value="#F4F91B"/>
    </inkml:brush>
  </inkml:definitions>
  <inkml:trace contextRef="#ctx0" brushRef="#br0">175 62 2303 0 0,'-24'-6'831'0'0,"0"-1"0"0"0,0 0 0 0 0,0-2 0 0 0,-37-19 0 0 0,60 27-887 0 0,-16-3 3075 0 0,22 13-2706 0 0,0-4-246 0 0,0 1 0 0 0,0-1-1 0 0,1-1 1 0 0,0 1 0 0 0,-1-1 0 0 0,2 0 0 0 0,-1 0-1 0 0,0-1 1 0 0,8 3 0 0 0,12 8 242 0 0,-8-4-96 0 0,1-1-1 0 0,0 0 1 0 0,1-2-1 0 0,-1 0 1 0 0,33 5-1 0 0,106 11 619 0 0,-103-16-601 0 0,121 10 218 0 0,0-7 0 0 0,223-15 0 0 0,-125-26-89 0 0,42-1 144 0 0,-246 32-451 0 0,-1 2 0 0 0,76 14 1 0 0,72-2 39 0 0,-110-9-67 0 0,515 21 39 0 0,-357-12-64 0 0,35 0 0 0 0,17-26 11 0 0,115-39 362 0 0,-275 31-165 0 0,-125 15-170 0 0,0 2 0 0 0,0 2 0 0 0,0 0 0 0 0,0 3 0 0 0,0 0 0 0 0,0 2 0 0 0,41 11 0 0 0,-60-11-192 0 0,-1 0 0 0 0,0 1 0 0 0,0 0 0 0 0,-1 1-1 0 0,0 1 1 0 0,0 0 0 0 0,18 14 0 0 0,-22-14-173 0 0,1 0-1 0 0,-1 0 1 0 0,-1 0-1 0 0,1 1 1 0 0,-2 0 0 0 0,1 1-1 0 0,-1-1 1 0 0,0 1-1 0 0,0 0 1 0 0,5 15 0 0 0,2 23-4687 0 0</inkml:trace>
</inkml:ink>
</file>

<file path=ppt/ink/ink2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7-05T23:40:53.024"/>
    </inkml:context>
    <inkml:brush xml:id="br0">
      <inkml:brushProperty name="width" value="0.1" units="cm"/>
      <inkml:brushProperty name="height" value="0.1" units="cm"/>
      <inkml:brushProperty name="color" value="#F4F91B"/>
    </inkml:brush>
  </inkml:definitions>
  <inkml:trace contextRef="#ctx0" brushRef="#br0">61 37 919 0 0,'-3'0'331'0'0,"-1"0"0"0"0,0 0 0 0 0,0 0 0 0 0,0-1 0 0 0,0 0 0 0 0,1 1 0 0 0,-1-1 0 0 0,0-1-1 0 0,1 1 1 0 0,-1 0 0 0 0,-5-4 0 0 0,5 2-363 0 0,3 3 74 0 0,1 0 0 0 0,0 0 1 0 0,-1 0-1 0 0,1 0 0 0 0,0-1 0 0 0,-1 1 1 0 0,1 0-1 0 0,0 0 0 0 0,0 0 0 0 0,-1-1 1 0 0,1 1-1 0 0,0 0 0 0 0,0-1 0 0 0,-1 1 0 0 0,1 0 1 0 0,0 0-1 0 0,0-1 0 0 0,-1 1 0 0 0,1 0 1 0 0,0-1-1 0 0,0 1 0 0 0,0 0 0 0 0,0-1 1 0 0,0 1-1 0 0,0-1 0 0 0,0 1 0 0 0,0 0 0 0 0,-1-1 1 0 0,1 1-1 0 0,0 0 0 0 0,1-1 0 0 0,-1 1 1 0 0,0 0-1 0 0,0-1 0 0 0,0 1 0 0 0,0-1 1 0 0,0 1-1 0 0,0 0 0 0 0,0-1 0 0 0,0 1 1 0 0,1 0-1 0 0,-1-1 0 0 0,0 1 0 0 0,0 0 0 0 0,0 0 1 0 0,1-1-1 0 0,-1 1 0 0 0,1-1 0 0 0,-1 1 22 0 0,0 0-1 0 0,0-1 1 0 0,0 1-1 0 0,1-1 0 0 0,-1 1 1 0 0,0 0-1 0 0,0-1 1 0 0,1 1-1 0 0,-1 0 0 0 0,0 0 1 0 0,1-1-1 0 0,-1 1 1 0 0,0 0-1 0 0,1-1 0 0 0,-1 1 1 0 0,0 0-1 0 0,1 0 0 0 0,-1 0 1 0 0,1 0-1 0 0,-1-1 1 0 0,0 1-1 0 0,1 0 0 0 0,-1 0 1 0 0,1 0-1 0 0,-1 0 1 0 0,1 0-1 0 0,-1 0 0 0 0,0 0 1 0 0,1 0-1 0 0,0 0 1 0 0,14 6 540 0 0,-13-5-552 0 0,-1 0 0 0 0,1 0 0 0 0,-1 0 0 0 0,1 0 0 0 0,0-1 0 0 0,0 1 1 0 0,-1-1-1 0 0,1 1 0 0 0,0-1 0 0 0,0 0 0 0 0,3 1 0 0 0,17-5 511 0 0,0 2 0 0 0,1 1 0 0 0,33 3 0 0 0,-35 0-408 0 0,-13 0-89 0 0,0-1-1 0 0,-1-1 1 0 0,15 0-1 0 0,-17 0-55 0 0,-1 0-1 0 0,0 0 0 0 0,1 1 0 0 0,-1-1 1 0 0,6 2-1 0 0,8 1 69 0 0,-9-2-1 0 0,-1-1 0 0 0,18-3 0 0 0,17 1 296 0 0,161 26 39 0 0,-146-20-257 0 0,0-2 1 0 0,65-6-1 0 0,-68-1-35 0 0,1 3 0 0 0,-1 2 0 0 0,59 9 0 0 0,16-3-89 0 0,5 1 2 0 0,-39 3-33 0 0,-38-3-2 0 0,-37-6 8 0 0,27 6 1 0 0,198 28 36 0 0,-112-20-33 0 0,32 0-10 0 0,-12-1 0 0 0,-57-7 22 0 0,114-4 0 0 0,-21-3-2 0 0,-53 0-20 0 0,-53-1 0 0 0,95-6 12 0 0,61 1 40 0 0,137 32-52 0 0,-314-23 0 0 0,0 4 0 0 0,105 23 0 0 0,-107-17 14 0 0,1-3 0 0 0,115 2-1 0 0,28 4 10 0 0,-105 2-23 0 0,-60-9 0 0 0,0-2 0 0 0,67 2 0 0 0,-51-12 17 0 0,-1-2 0 0 0,87-21 0 0 0,-36 5-4 0 0,67 4 36 0 0,-95 11-34 0 0,-57 6-15 0 0,-18 0 6 0 0,1 0 0 0 0,-1 0 0 0 0,1 0 0 0 0,-1 0 0 0 0,0 0 0 0 0,1-1 0 0 0,-1 1 0 0 0,7-3 0 0 0,-10 3-6 0 0,1 0 1 0 0,-1 0-1 0 0,1 0 0 0 0,-1 1 1 0 0,1-1-1 0 0,-1 0 1 0 0,1 0-1 0 0,-1 0 1 0 0,1 1-1 0 0,-1-1 1 0 0,1 0-1 0 0,-1 1 0 0 0,0-1 1 0 0,1 0-1 0 0,-1 1 1 0 0,0-1-1 0 0,1 1 1 0 0,-1-1-1 0 0,0 1 1 0 0,1-1-1 0 0,-1 0 1 0 0,0 1-1 0 0,0-1 0 0 0,0 1 1 0 0,1-1-1 0 0,-1 1 1 0 0,0-1-1 0 0,0 1 1 0 0,0-1-1 0 0,0 1 1 0 0,0 0-1 0 0,4 18-37 0 0,-2 16-877 0 0,-2-12-2849 0 0,1-3-839 0 0</inkml:trace>
</inkml:ink>
</file>

<file path=ppt/ink/ink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7-05T22:49:38.930"/>
    </inkml:context>
    <inkml:brush xml:id="br0">
      <inkml:brushProperty name="width" value="0.1" units="cm"/>
      <inkml:brushProperty name="height" value="0.1" units="cm"/>
      <inkml:brushProperty name="color" value="#66CC00"/>
    </inkml:brush>
  </inkml:definitions>
  <inkml:trace contextRef="#ctx0" brushRef="#br0">2019 163 2759 0 0,'-3'-2'147'0'0,"1"0"-1"0"0,-1 0 0 0 0,0 1 1 0 0,1-1-1 0 0,-1 1 0 0 0,0 0 0 0 0,0 0 1 0 0,0 0-1 0 0,0 0 0 0 0,-6-1 1 0 0,-38-3 623 0 0,26 4-736 0 0,-136-22 903 0 0,-29-3 448 0 0,149 22-1147 0 0,-582-44 2944 0 0,405 29-2624 0 0,-2 0-176 0 0,167 18-328 0 0,-1 2 0 0 0,-58 9 1 0 0,-96 28-276 0 0,131-22-57 0 0</inkml:trace>
</inkml:ink>
</file>

<file path=ppt/ink/ink2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7-05T23:41:09.274"/>
    </inkml:context>
    <inkml:brush xml:id="br0">
      <inkml:brushProperty name="width" value="0.1" units="cm"/>
      <inkml:brushProperty name="height" value="0.1" units="cm"/>
      <inkml:brushProperty name="color" value="#F4F91B"/>
    </inkml:brush>
  </inkml:definitions>
  <inkml:trace contextRef="#ctx0" brushRef="#br0">4 67 2303 0 0,'-1'-2'139'0'0,"0"0"-1"0"0,1 0 0 0 0,-1 0 0 0 0,1-1 0 0 0,0 1 0 0 0,0 0 0 0 0,0 0 0 0 0,0 0 0 0 0,0 0 1 0 0,0 0-1 0 0,0-1 0 0 0,1 1 0 0 0,-1 0 0 0 0,1 0 0 0 0,-1 0 0 0 0,1 0 0 0 0,0 0 0 0 0,0 0 0 0 0,0 0 1 0 0,0 1-1 0 0,0-1 0 0 0,1 0 0 0 0,-1 0 0 0 0,0 1 0 0 0,1-1 0 0 0,2-2 0 0 0,-1 2-59 0 0,0 1 0 0 0,0 0-1 0 0,0-1 1 0 0,0 1-1 0 0,0 0 1 0 0,0 1 0 0 0,0-1-1 0 0,0 0 1 0 0,0 1-1 0 0,0 0 1 0 0,0-1 0 0 0,0 1-1 0 0,0 1 1 0 0,0-1 0 0 0,0 0-1 0 0,0 1 1 0 0,6 1-1 0 0,60 16 224 0 0,-62-18-219 0 0,-1 1-1 0 0,1-1 1 0 0,-1 0 0 0 0,1 0 0 0 0,0-1 0 0 0,-1 1-1 0 0,13-5 1 0 0,-13 4 61 0 0,1-1-1 0 0,-1 1 1 0 0,1 0-1 0 0,0 1 1 0 0,-1-1-1 0 0,1 1 1 0 0,12 2-1 0 0,145 31 321 0 0,-137-28-433 0 0,29 0-1 0 0,8 2 27 0 0,-9 0 64 0 0,-28-4-81 0 0,-1 1 0 0 0,1 1-1 0 0,-1 1 1 0 0,34 14 0 0 0,-27-9-18 0 0,0 0 0 0 0,48 8 1 0 0,-39-10-16 0 0,8 2 57 0 0,101 7 0 0 0,-30-9-30 0 0,116 2 60 0 0,-199-14-49 0 0,48-10-1 0 0,-16 2-5 0 0,-19 4-33 0 0,-5 0 13 0 0,0 2 1 0 0,90 2-1 0 0,86 13-19 0 0,27-22 0 0 0,-208 8 0 0 0,127-3 0 0 0,-60 3 0 0 0,-19 7 25 0 0,-22 0 196 0 0,-67-4-210 0 0,1 1 1 0 0,0 0-1 0 0,0 0 1 0 0,-1 0-1 0 0,1 0 1 0 0,0 0-1 0 0,0 0 1 0 0,-1 0-1 0 0,1 1 1 0 0,0-1 0 0 0,-1 0-1 0 0,1 0 1 0 0,0 1-1 0 0,0-1 1 0 0,-1 0-1 0 0,1 1 1 0 0,-1-1-1 0 0,1 0 1 0 0,0 1-1 0 0,-1-1 1 0 0,2 1-1 0 0,-2 14 166 0 0,-1 1-213 0 0,1 32-434 0 0,2-28-60 0 0</inkml:trace>
</inkml:ink>
</file>

<file path=ppt/ink/ink2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7-05T23:41:21.558"/>
    </inkml:context>
    <inkml:brush xml:id="br0">
      <inkml:brushProperty name="width" value="0.1" units="cm"/>
      <inkml:brushProperty name="height" value="0.1" units="cm"/>
      <inkml:brushProperty name="color" value="#F4F91B"/>
    </inkml:brush>
  </inkml:definitions>
  <inkml:trace contextRef="#ctx0" brushRef="#br0">1 34 2303 0 0,'28'1'2249'0'0,"-17"0"-1870"0"0,0-1 0 0 0,1 0 0 0 0,-1-1 0 0 0,19-3 0 0 0,-9 0-30 0 0,0 2-1 0 0,0 1 0 0 0,0 0 0 0 0,0 1 0 0 0,0 1 0 0 0,31 7 0 0 0,52 1 183 0 0,-54-10-336 0 0,-29-1-110 0 0,1 2 0 0 0,0 0-1 0 0,0 2 1 0 0,38 7 0 0 0,-41-5-57 0 0,0-1-1 0 0,25 2 1 0 0,10 0 6 0 0,36 2 182 0 0,-58-6-84 0 0,40 7 0 0 0,-35-3-69 0 0,-1-2-1 0 0,68-4 1 0 0,-40 0 16 0 0,160-5 159 0 0,-197 5-231 0 0,232-16 121 0 0,-147 13-96 0 0,3 1 0 0 0,-76 1-32 0 0,62 5 0 0 0,-63-1 0 0 0,144-2 64 0 0,106-6-8 0 0,-202 1-48 0 0,-8 1 56 0 0,109-21 0 0 0,-77 7 0 0 0,-92 17-51 0 0,0 0 0 0 0,0 2 0 0 0,0 0 0 0 0,21 4-1 0 0,5 1-12 0 0,-30-5 0 0 0,1 1 0 0 0,0 1 0 0 0,-1 0 0 0 0,26 10 0 0 0,-36-12-5 0 0,-2 1 0 0 0,1 0 0 0 0,0-1 0 0 0,0 1 0 0 0,0 0 0 0 0,-1 1 0 0 0,1-1 0 0 0,-1 0 0 0 0,0 1 0 0 0,0 0 0 0 0,0-1 0 0 0,0 1 0 0 0,0 0 0 0 0,0 0 0 0 0,-1 0 0 0 0,0 0 0 0 0,2 5 0 0 0,-1-1-153 0 0,0 0-1 0 0,-1 0 0 0 0,0 0 0 0 0,0 0 1 0 0,-1 0-1 0 0,0 1 0 0 0,-1 7 0 0 0,-2 9-3593 0 0</inkml:trace>
</inkml:ink>
</file>

<file path=ppt/ink/ink2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7-05T23:41:28.613"/>
    </inkml:context>
    <inkml:brush xml:id="br0">
      <inkml:brushProperty name="width" value="0.1" units="cm"/>
      <inkml:brushProperty name="height" value="0.1" units="cm"/>
      <inkml:brushProperty name="color" value="#F4F91B"/>
    </inkml:brush>
  </inkml:definitions>
  <inkml:trace contextRef="#ctx0" brushRef="#br0">0 22 455 0 0,'12'-18'2214'0'0,"-12"17"-2212"0"0,1 1 0 0 0,0 0 0 0 0,0-1 0 0 0,-1 1 1 0 0,1 0-1 0 0,0-1 0 0 0,0 1 0 0 0,0 0 0 0 0,0 0 0 0 0,0 0 1 0 0,-1 0-1 0 0,1 0 0 0 0,0 0 0 0 0,0 0 0 0 0,0 0 0 0 0,0 0 0 0 0,0 0 1 0 0,0 0-1 0 0,-1 0 0 0 0,2 1 0 0 0,13 13 27 0 0,-11-10-29 0 0</inkml:trace>
</inkml:ink>
</file>

<file path=ppt/ink/ink2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7-05T23:41:29.545"/>
    </inkml:context>
    <inkml:brush xml:id="br0">
      <inkml:brushProperty name="width" value="0.1" units="cm"/>
      <inkml:brushProperty name="height" value="0.1" units="cm"/>
      <inkml:brushProperty name="color" value="#F4F91B"/>
    </inkml:brush>
  </inkml:definitions>
  <inkml:trace contextRef="#ctx0" brushRef="#br0">6 86 2303 0 0,'-1'-1'64'0'0,"1"1"-1"0"0,-1-1 1 0 0,1 1-1 0 0,-1-1 1 0 0,1 0-1 0 0,0 1 1 0 0,-1-1-1 0 0,1 0 1 0 0,0 1-1 0 0,0-1 1 0 0,-1 0-1 0 0,1 1 1 0 0,0-1-1 0 0,0 0 1 0 0,0 0-1 0 0,0 1 1 0 0,0-1-1 0 0,0 0 1 0 0,0 0-1 0 0,0 1 1 0 0,0-1-1 0 0,0 0 1 0 0,1-1-1 0 0,-1 1 42 0 0,1 0 0 0 0,0 0-1 0 0,0 1 1 0 0,0-1 0 0 0,0 0-1 0 0,0 0 1 0 0,1 1 0 0 0,-1-1-1 0 0,0 0 1 0 0,0 1 0 0 0,0-1-1 0 0,1 1 1 0 0,1-1 0 0 0,28-10 250 0 0,-2 1 115 0 0,0 1 0 0 0,1 1 1 0 0,42-6-1 0 0,-49 11-384 0 0,0 1 1 0 0,0 1 0 0 0,0 1-1 0 0,1 1 1 0 0,-1 1 0 0 0,27 7-1 0 0,134 39-11 0 0,-121-34 133 0 0,78 7 0 0 0,-74-14-108 0 0,88 5 253 0 0,81-14 141 0 0,-41 10-218 0 0,-103-3-230 0 0,103-6 11 0 0,-72-1 132 0 0,76 14-108 0 0,5 1-88 0 0,-94-14 10 0 0,81 1 55 0 0,-140 2-52 0 0,87 16-1 0 0,-80-8-5 0 0,0-3 0 0 0,82 0 0 0 0,116-19 0 0 0,114-29 513 0 0,-252 26-298 0 0,-64 9-153 0 0,1 3-1 0 0,-1 2 0 0 0,80 8 1 0 0,-116-4-126 0 0,-1 0 0 0 0,1 1 0 0 0,-1 1 0 0 0,1 1 0 0 0,-2 0 0 0 0,1 1 0 0 0,-1 1 0 0 0,16 10 0 0 0,-4-1-916 0 0,1 1-2558 0 0</inkml:trace>
</inkml:ink>
</file>

<file path=ppt/ink/ink2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7-05T23:41:30.694"/>
    </inkml:context>
    <inkml:brush xml:id="br0">
      <inkml:brushProperty name="width" value="0.1" units="cm"/>
      <inkml:brushProperty name="height" value="0.1" units="cm"/>
      <inkml:brushProperty name="color" value="#F4F91B"/>
    </inkml:brush>
  </inkml:definitions>
  <inkml:trace contextRef="#ctx0" brushRef="#br0">7 38 1375 0 0,'0'-1'98'0'0,"0"0"-1"0"0,0 0 0 0 0,0 0 0 0 0,0 0 0 0 0,-1 0 1 0 0,1 0-1 0 0,0 0 0 0 0,-1 0 0 0 0,1 0 0 0 0,-1 0 1 0 0,1 0-1 0 0,-1 0 0 0 0,1 0 0 0 0,-3-2 851 0 0,8 4-315 0 0,3 2-447 0 0,13 4-109 0 0,-7-1 126 0 0,1-1-1 0 0,0-1 0 0 0,0 0 1 0 0,0-1-1 0 0,0 0 1 0 0,1-2-1 0 0,19 1 0 0 0,108-17 782 0 0,22-2-256 0 0,-116 13-558 0 0,74-17 0 0 0,-123 21-168 0 0,8-1 34 0 0,0 0 0 0 0,-1 1 0 0 0,1-1 0 0 0,0 2 0 0 0,0-1 0 0 0,-1 1 0 0 0,1 0 0 0 0,-1 1 0 0 0,10 2 0 0 0,-2 1-705 0 0,0 1 0 0 0,-1 0 1 0 0,21 14-1 0 0,-21-11-1886 0 0</inkml:trace>
</inkml:ink>
</file>

<file path=ppt/ink/ink2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7-05T23:41:32.020"/>
    </inkml:context>
    <inkml:brush xml:id="br0">
      <inkml:brushProperty name="width" value="0.1" units="cm"/>
      <inkml:brushProperty name="height" value="0.1" units="cm"/>
      <inkml:brushProperty name="color" value="#F4F91B"/>
    </inkml:brush>
  </inkml:definitions>
  <inkml:trace contextRef="#ctx0" brushRef="#br0">0 1 3711 0 0,'41'3'1208'0'0,"56"2"-357"0"0,-36-4-534 0 0,73 8 232 0 0,131 2 113 0 0,-218-10-595 0 0,62 7-1 0 0,131 33 126 0 0,-134-31-20 0 0,-52-7-90 0 0,10 2 16 0 0,37 3 76 0 0,-10 7-142 0 0,-40-6-11 0 0,54 2 0 0 0,26 4 84 0 0,-84-8-27 0 0,64 1-1 0 0,-79-8-30 0 0,155-6 246 0 0,-113 2-233 0 0,-1 3-1 0 0,1 3 0 0 0,-1 4 0 0 0,145 29 0 0 0,-202-31-122 0 0,1 1 0 0 0,24 12 0 0 0,-13-6-240 0 0,-2 0-5 0 0</inkml:trace>
</inkml:ink>
</file>

<file path=ppt/ink/ink2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7-05T23:41:38.176"/>
    </inkml:context>
    <inkml:brush xml:id="br0">
      <inkml:brushProperty name="width" value="0.1" units="cm"/>
      <inkml:brushProperty name="height" value="0.1" units="cm"/>
      <inkml:brushProperty name="color" value="#F4F91B"/>
    </inkml:brush>
  </inkml:definitions>
  <inkml:trace contextRef="#ctx0" brushRef="#br0">0 0 1727 0 0,'17'6'912'0'0,"-8"-6"-598"0"0,0 2-1 0 0,0-1 0 0 0,0 1 0 0 0,0 0 0 0 0,13 6 1 0 0,-10-4-172 0 0,0 0 0 0 0,14 2 0 0 0,65 1 634 0 0,-61-7-430 0 0,36 7 0 0 0,-30-1-308 0 0,0-2 1 0 0,-1 0 0 0 0,63-4-1 0 0,-44-4-26 0 0,66-4 318 0 0,-98 8-285 0 0,1 0 0 0 0,-1 2 1 0 0,29 6-1 0 0,-21-1-37 0 0,265 44 101 0 0,20-43-45 0 0,190-42 652 0 0,-494 33-712 0 0,308-28 140 0 0,-190 36-144 0 0,-74-2 0 0 0,24 0 0 0 0,1-2 0 0 0,0-4 0 0 0,95-14 0 0 0,154-24 638 0 0,-284 37-595 0 0,0 2 0 0 0,0 2-1 0 0,-1 2 1 0 0,1 2 0 0 0,58 16 0 0 0,-66-11-162 0 0</inkml:trace>
</inkml:ink>
</file>

<file path=ppt/ink/ink2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7-05T23:41:40.278"/>
    </inkml:context>
    <inkml:brush xml:id="br0">
      <inkml:brushProperty name="width" value="0.1" units="cm"/>
      <inkml:brushProperty name="height" value="0.1" units="cm"/>
      <inkml:brushProperty name="color" value="#F4F91B"/>
    </inkml:brush>
  </inkml:definitions>
  <inkml:trace contextRef="#ctx0" brushRef="#br0">0 81 1375 0 0,'77'-20'3434'0'0,"-16"10"-2782"0"0,105-1 0 0 0,64 14 121 0 0,67-2-404 0 0,-149-11-297 0 0,167-4 96 0 0,-9 3-117 0 0,-177 4-38 0 0,-116 6 4 0 0,0 1-1 0 0,1 0 1 0 0,-1 1 0 0 0,21 4-1 0 0,-26-2-40 0 0,0-1 1 0 0,0 1-1 0 0,-1 0 0 0 0,1 1 1 0 0,-1-1-1 0 0,1 2 0 0 0,-1-1 0 0 0,8 8 1 0 0,0-1-151 0 0</inkml:trace>
</inkml:ink>
</file>

<file path=ppt/ink/ink2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7-05T23:44:08.780"/>
    </inkml:context>
    <inkml:brush xml:id="br0">
      <inkml:brushProperty name="width" value="0.1" units="cm"/>
      <inkml:brushProperty name="height" value="0.1" units="cm"/>
      <inkml:brushProperty name="color" value="#F4F91B"/>
    </inkml:brush>
  </inkml:definitions>
  <inkml:trace contextRef="#ctx0" brushRef="#br0">27 3 7831 0 0,'-15'0'-213'0'0,"3"0"5060"0"0,26-2-1530 0 0,8 1-2794 0 0,1 2 0 0 0,-1 0 0 0 0,26 5 0 0 0,8 0 314 0 0,109 16 795 0 0,-101-12-1272 0 0,-24-3-84 0 0,0 2 0 0 0,0 2 0 0 0,-1 2 0 0 0,-1 2 0 0 0,68 35 0 0 0,29 8 491 0 0,-60-27-430 0 0,-8-2-66 0 0,92 41 225 0 0,-117-48-271 0 0,68 45-1 0 0,-63-30-70 0 0,-2 2 1 0 0,47 52-1 0 0,-15-13 50 0 0,135 122 361 0 0,-127-122-398 0 0,-43-40-72 0 0,44 50 0 0 0,-40-36-25 0 0,-23-28 1 0 0,-1 1 1 0 0,-2 1-1 0 0,0 1 1 0 0,27 51-1 0 0,-33-45 1 0 0,-2 0 0 0 0,-1 1 0 0 0,-2 1 0 0 0,-1-1 0 0 0,5 69 0 0 0,6 33 280 0 0,-9-71-195 0 0,4 102 1 0 0,-19 30 64 0 0,-52 348 1 0 0,-6-89-159 0 0,55-398-38 0 0,-2 0-1 0 0,-3-1 1 0 0,-3-1-1 0 0,-33 84 1 0 0,25-85-20 0 0,-24 59 66 0 0,-73 127 1 0 0,87-184 27 0 0,-3-2 0 0 0,-81 96 0 0 0,-59 69 253 0 0,165-204-317 0 0,-12 20 47 0 0,1 2-1 0 0,-27 60 0 0 0,26-48-25 0 0,16-36-35 0 0,0 1-1 0 0,-18 24 1 0 0,22-34-28 0 0,1-1 1 0 0,-1 0-1 0 0,0 0 0 0 0,0 0 0 0 0,-1 0 1 0 0,1-1-1 0 0,-1 0 0 0 0,0 0 1 0 0,1 0-1 0 0,-1 0 0 0 0,-1-1 0 0 0,-5 3 1 0 0,10-5-108 0 0,-1 0 1 0 0,0 1 0 0 0,0-1-1 0 0,0 0 1 0 0,0 0 0 0 0,0 0 0 0 0,0 0-1 0 0,0-1 1 0 0,0 1 0 0 0,1 0-1 0 0,-1-1 1 0 0,0 1 0 0 0,0-1-1 0 0,0 0 1 0 0,1 1 0 0 0,-1-1-1 0 0,0 0 1 0 0,-2-2 0 0 0,-16-16-6987 0 0,1-6-1659 0 0</inkml:trace>
</inkml:ink>
</file>

<file path=ppt/ink/ink2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7-05T23:44:11.228"/>
    </inkml:context>
    <inkml:brush xml:id="br0">
      <inkml:brushProperty name="width" value="0.1" units="cm"/>
      <inkml:brushProperty name="height" value="0.1" units="cm"/>
      <inkml:brushProperty name="color" value="#F4F91B"/>
    </inkml:brush>
  </inkml:definitions>
  <inkml:trace contextRef="#ctx0" brushRef="#br0">1007 6 6503 0 0,'-1'-1'120'0'0,"-1"0"-1"0"0,1 1 0 0 0,0-1 0 0 0,0 1 0 0 0,0-1 0 0 0,0 1 0 0 0,0-1 0 0 0,0 1 0 0 0,-1 0 0 0 0,1-1 1 0 0,0 1-1 0 0,0 0 0 0 0,0 0 0 0 0,-1 0 0 0 0,1 0 0 0 0,0 0 0 0 0,0 0 0 0 0,0 1 0 0 0,-1-1 0 0 0,1 0 1 0 0,0 0-1 0 0,0 1 0 0 0,-2 0 0 0 0,-30 15 3034 0 0,23-11-3038 0 0,-40 23 2462 0 0,28-15-1209 0 0,-41 31 0 0 0,24-16-393 0 0,31-23-829 0 0,0 0 0 0 0,0 1 0 0 0,0-1-1 0 0,1 2 1 0 0,0-1 0 0 0,0 1 0 0 0,-7 10 0 0 0,-4 12-53 0 0,2 1 0 0 0,0 0 0 0 0,3 1 0 0 0,0 1 0 0 0,2 0 1 0 0,2 0-1 0 0,0 1 0 0 0,-3 35 0 0 0,-46 236 271 0 0,-5-101-186 0 0,29-103 64 0 0,-54 128 347 0 0,45-122-430 0 0,-68 221 254 0 0,88-241-271 0 0,-23 159-1 0 0,11-61 11 0 0,-2 5 27 0 0,27-63-60 0 0,-6 39 31 0 0,10-109-118 0 0,2-1 0 0 0,3 0 0 0 0,11 109 0 0 0,0-14 12 0 0,-6-61-24 0 0,4 14 6 0 0,8 197 129 0 0,-15-248-69 0 0,2 0-1 0 0,18 100 0 0 0,9-35-73 0 0,-19-78-13 0 0,0 1 1 0 0,-3 0 0 0 0,-1 1 0 0 0,2 51 0 0 0,7 427 128 0 0,-12-392-129 0 0,-5-91 18 0 0,1-1-1 0 0,3 1 0 0 0,10 57 0 0 0,36 71-14 0 0,-35-121 8 0 0,-4-16 20 0 0,1 0-1 0 0,24 42 1 0 0,37 46 46 0 0,-39-67-28 0 0,40 83-1 0 0,-46-65 53 0 0,21 80 1 0 0,-31-85-1288 0 0,3-2 0 0 0,33 68 0 0 0,-33-88-325 0 0</inkml:trace>
</inkml:ink>
</file>

<file path=ppt/ink/ink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7-05T22:49:39.973"/>
    </inkml:context>
    <inkml:brush xml:id="br0">
      <inkml:brushProperty name="width" value="0.1" units="cm"/>
      <inkml:brushProperty name="height" value="0.1" units="cm"/>
      <inkml:brushProperty name="color" value="#66CC00"/>
    </inkml:brush>
  </inkml:definitions>
  <inkml:trace contextRef="#ctx0" brushRef="#br0">3925 80 2415 0 0,'9'-8'231'0'0,"16"-18"1453"0"0,-24 25-1585 0 0,0 0 1 0 0,0 0 0 0 0,0-1-1 0 0,0 1 1 0 0,0 0 0 0 0,-1 0-1 0 0,1-1 1 0 0,0 1 0 0 0,-1-1-1 0 0,1 1 1 0 0,-1 0 0 0 0,0-1-1 0 0,1 1 1 0 0,-1-1 0 0 0,0 1-1 0 0,0-1 1 0 0,0 1 0 0 0,0-3-1 0 0,-1 3-3 0 0,1 0-1 0 0,-1 0 0 0 0,1-1 1 0 0,-1 1-1 0 0,0 0 0 0 0,0 0 1 0 0,0 0-1 0 0,1 1 0 0 0,-1-1 1 0 0,0 0-1 0 0,0 0 0 0 0,0 0 1 0 0,-1 1-1 0 0,1-1 1 0 0,0 0-1 0 0,0 1 0 0 0,0-1 1 0 0,0 1-1 0 0,-1-1 0 0 0,1 1 1 0 0,0 0-1 0 0,0-1 0 0 0,-1 1 1 0 0,1 0-1 0 0,-2 0 0 0 0,-34 1 466 0 0,-228 55 527 0 0,176-34-767 0 0,-97 13 0 0 0,-409 26 1285 0 0,17-40-558 0 0,485-20-945 0 0,-389-17 223 0 0,248 5-197 0 0,-197-1-23 0 0,-3 24-63 0 0,419-11-28 0 0,-362 36-805 0 0,252-16 314 0 0</inkml:trace>
</inkml:ink>
</file>

<file path=ppt/ink/ink2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7-05T23:41:50.399"/>
    </inkml:context>
    <inkml:brush xml:id="br0">
      <inkml:brushProperty name="width" value="0.1" units="cm"/>
      <inkml:brushProperty name="height" value="0.1" units="cm"/>
      <inkml:brushProperty name="color" value="#F4F91B"/>
    </inkml:brush>
  </inkml:definitions>
  <inkml:trace contextRef="#ctx0" brushRef="#br0">0 8 943 0 0,'12'1'22'0'0,"0"0"0"0"0,0-1 0 0 0,13-2 0 0 0,-23 1-22 0 0,0 0 0 0 0,0 0 0 0 0,0 1 0 0 0,0-1 0 0 0,0 0 0 0 0,0 1 0 0 0,0-1 0 0 0,0 1 0 0 0,0-1 0 0 0,0 1 0 0 0,0 0 0 0 0,0 0 0 0 0,0 0 0 0 0,0 0 0 0 0,0 0 0 0 0,0 0 0 0 0,0 1 0 0 0,0-1 0 0 0,0 1 0 0 0,0 0 0 0 0,0-1 0 0 0,-1 1 0 0 0,1 0 0 0 0,0 0 0 0 0,0 0 0 0 0,1 1 0 0 0,3 4 0 0 0</inkml:trace>
</inkml:ink>
</file>

<file path=ppt/ink/ink2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7-05T23:42:07.877"/>
    </inkml:context>
    <inkml:brush xml:id="br0">
      <inkml:brushProperty name="width" value="0.1" units="cm"/>
      <inkml:brushProperty name="height" value="0.1" units="cm"/>
      <inkml:brushProperty name="color" value="#F4F91B"/>
    </inkml:brush>
  </inkml:definitions>
  <inkml:trace contextRef="#ctx0" brushRef="#br0">2 69 1839 0 0,'-1'-13'157'0'0,"1"11"104"0"0,0 0-1 0 0,0 1 1 0 0,0-1-1 0 0,0 0 1 0 0,0 1-1 0 0,0-1 1 0 0,0 0 0 0 0,0 0-1 0 0,1 1 1 0 0,0-3-1 0 0,-1 3-230 0 0,1 1-1 0 0,-1 0 1 0 0,1-1-1 0 0,-1 1 1 0 0,1-1-1 0 0,0 1 0 0 0,-1 0 1 0 0,1-1-1 0 0,0 1 1 0 0,-1 0-1 0 0,1 0 1 0 0,0-1-1 0 0,-1 1 1 0 0,1 0-1 0 0,0 0 1 0 0,-1 0-1 0 0,1 0 0 0 0,0 0 1 0 0,0 0-1 0 0,-1 0 1 0 0,1 0-1 0 0,0 0 1 0 0,-1 0-1 0 0,1 1 1 0 0,0-1-1 0 0,0 0 1 0 0,-1 0-1 0 0,1 1 1 0 0,0-1-1 0 0,0 1 0 0 0,2 0 78 0 0,0-1-1 0 0,0 1 0 0 0,0-1 1 0 0,0 0-1 0 0,0 0 0 0 0,0 0 0 0 0,0 0 1 0 0,0-1-1 0 0,0 1 0 0 0,0-1 1 0 0,0 1-1 0 0,3-3 0 0 0,-3 2 54 0 0,1 0 1 0 0,0 0-1 0 0,0 1 0 0 0,-1-1 1 0 0,1 1-1 0 0,0 0 0 0 0,5 0 0 0 0,-3 0-5 0 0,1-1-1 0 0,-1 1 1 0 0,1-1-1 0 0,-1 0 1 0 0,0 0-1 0 0,1-1 1 0 0,8-3-1 0 0,17-4 354 0 0,-10 6-391 0 0,0 2-1 0 0,0 0 1 0 0,0 1-1 0 0,29 5 1 0 0,-16-2-60 0 0,80 10 7 0 0,-62-7-37 0 0,11 1 10 0 0,40 10 27 0 0,95 31 64 0 0,-161-40-64 0 0,0-2 0 0 0,0-2 0 0 0,0-1 0 0 0,67-3 0 0 0,64-18 253 0 0,61-3-47 0 0,-55 24-171 0 0,38-3-81 0 0,-142-5-18 0 0,-9-1 0 0 0,-1 3 0 0 0,0 2 0 0 0,62 9 0 0 0,-9 9 0 0 0,40 6 0 0 0,-112-20 14 0 0,1-3 0 0 0,59-6 0 0 0,22-1 8 0 0,-51 10-22 0 0,141 27 0 0 0,-152-19 0 0 0,-16-6 13 0 0,0-3-1 0 0,0-1 1 0 0,81-9 0 0 0,-14 0 0 0 0,-20 10 9 0 0,-1 3-1 0 0,107 20 0 0 0,-137-19-21 0 0,1-3 0 0 0,82-6 0 0 0,-19-1 0 0 0,277 15 0 0 0,-118-7 54 0 0,-189-4-44 0 0,-55 0-10 0 0,48 0 0 0 0,93 11 0 0 0,-109-4 0 0 0,0-4 0 0 0,101-7 0 0 0,59-5 32 0 0,-164 10-16 0 0,95 14 0 0 0,-132-9-299 0 0,-1 2-1 0 0,1 0 0 0 0,-1 3 0 0 0,-1 0 0 0 0,40 21 1 0 0,-42-17-959 0 0</inkml:trace>
</inkml:ink>
</file>

<file path=ppt/ink/ink2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7-05T23:42:10.668"/>
    </inkml:context>
    <inkml:brush xml:id="br0">
      <inkml:brushProperty name="width" value="0.1" units="cm"/>
      <inkml:brushProperty name="height" value="0.1" units="cm"/>
      <inkml:brushProperty name="color" value="#F4F91B"/>
    </inkml:brush>
  </inkml:definitions>
  <inkml:trace contextRef="#ctx0" brushRef="#br0">1 1 1839 0 0,'0'3'134'0'0,"2"-1"25"0"0,0 1 1 0 0,1-1 0 0 0,-1 1-1 0 0,1-1 1 0 0,-1 0-1 0 0,1 0 1 0 0,0 0-1 0 0,-1-1 1 0 0,1 1 0 0 0,5 2-1 0 0,5 3 48 0 0,-7-4-100 0 0,-1 0-1 0 0,1-1 1 0 0,0 0-1 0 0,-1 1 1 0 0,1-2-1 0 0,0 1 1 0 0,1-1-1 0 0,-1 0 1 0 0,0 0-1 0 0,8 0 1 0 0,6-2 548 0 0,37-4 1 0 0,-16 0-283 0 0,336-13 519 0 0,-85 23-625 0 0,-187-1-14 0 0,100-3 296 0 0,53 2-206 0 0,-29 15-273 0 0,66 3-65 0 0,-255-20 34 0 0,175 10-14 0 0,-26 4 103 0 0,-170-13-104 0 0,-1-1-1 0 0,1-1 1 0 0,-1-1 0 0 0,1 0-1 0 0,-1-2 1 0 0,0 0 0 0 0,28-8-1 0 0,-38 9-23 0 0,0 0 0 0 0,0 0 0 0 0,1 1 0 0 0,-1 0 0 0 0,16 1 0 0 0,-17-1-9 0 0,-6-3 288 0 0,-1 4-262 0 0,0 0 1 0 0,0-1 0 0 0,0 1-1 0 0,0-1 1 0 0,0 1 0 0 0,0-1-1 0 0,0 1 1 0 0,1-1 0 0 0,-1 1-1 0 0,0-1 1 0 0,0 1 0 0 0,0 0-1 0 0,0-1 1 0 0,1 1 0 0 0,-1-1-1 0 0,0 1 1 0 0,0 0 0 0 0,1-1-1 0 0,-1 1 1 0 0,0 0 0 0 0,1-1-1 0 0,-1 1 1 0 0,0 0 0 0 0,1-1-1 0 0,-1 1 1 0 0,1 0 0 0 0,-1 0-1 0 0,0 0 1 0 0,1-1 0 0 0,-1 1-1 0 0,1 0 1 0 0,0 0-15 0 0,-1 0 0 0 0,0 0 0 0 0,1-1 0 0 0,-1 1 1 0 0,0 0-1 0 0,1 0 0 0 0,-1 0 0 0 0,1 0 0 0 0,-1 0 0 0 0,0 0 0 0 0,1 0 0 0 0,-1 0 1 0 0,0 0-1 0 0,1 0 0 0 0,-1 0 0 0 0,0 1 0 0 0,1-1 0 0 0,-1 0 0 0 0,0 0 0 0 0,1 0 1 0 0,-1 0-1 0 0,0 0 0 0 0,1 1 0 0 0,-1-1 0 0 0,0 0 0 0 0,0 0 0 0 0,1 1 0 0 0,-1-1 1 0 0,0 0-1 0 0,0 0 0 0 0,1 1 0 0 0,-1-1 0 0 0,0 0 0 0 0,0 1 0 0 0,0-1 0 0 0,0 0 1 0 0,1 1-1 0 0,3 13-571 0 0,-3-13 238 0 0,1 10-3126 0 0</inkml:trace>
</inkml:ink>
</file>

<file path=ppt/ink/ink2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7-05T23:42:22.555"/>
    </inkml:context>
    <inkml:brush xml:id="br0">
      <inkml:brushProperty name="width" value="0.1" units="cm"/>
      <inkml:brushProperty name="height" value="0.1" units="cm"/>
      <inkml:brushProperty name="color" value="#F4F91B"/>
    </inkml:brush>
  </inkml:definitions>
  <inkml:trace contextRef="#ctx0" brushRef="#br0">78 0 3567 0 0,'-4'1'57'0'0,"0"-1"-1"0"0,0 0 1 0 0,0 1-1 0 0,0 0 1 0 0,-1 0-1 0 0,2 0 0 0 0,-1 0 1 0 0,0 1-1 0 0,0 0 1 0 0,0-1-1 0 0,0 1 0 0 0,1 1 1 0 0,-1-1-1 0 0,1 0 1 0 0,0 1-1 0 0,0 0 1 0 0,0 0-1 0 0,-7 6 1979 0 0,11-15-564 0 0,0 6-1432 0 0,-1-1-1 0 0,0 0 1 0 0,1 0 0 0 0,-1 1-1 0 0,1-1 1 0 0,-1 0 0 0 0,1 1 0 0 0,0-1-1 0 0,-1 1 1 0 0,1-1 0 0 0,0 1-1 0 0,-1-1 1 0 0,1 1 0 0 0,0-1 0 0 0,-1 1-1 0 0,1-1 1 0 0,0 1 0 0 0,0 0-1 0 0,0 0 1 0 0,-1-1 0 0 0,1 1 0 0 0,0 0-1 0 0,1 0 1 0 0,38 2-28 0 0,-23-1 116 0 0,32-2 0 0 0,-29-1 83 0 0,28-7 0 0 0,-40 7-170 0 0,0 0-1 0 0,0 1 1 0 0,0 0-1 0 0,0 0 0 0 0,0 1 1 0 0,0 0-1 0 0,0 1 0 0 0,0 0 1 0 0,0 0-1 0 0,0 1 1 0 0,0-1-1 0 0,10 5 0 0 0,-13-4-38 0 0,96 31-3 0 0,-87-30 4 0 0,0 0 1 0 0,0-1-1 0 0,1 0 0 0 0,-1-2 0 0 0,20 0 0 0 0,-3-2 33 0 0,177-9 526 0 0,-170 13-561 0 0,1 1 0 0 0,51 12 0 0 0,-49-7 0 0 0,1-3 31 0 0,82-1 0 0 0,-105-4-29 0 0,140-6 56 0 0,-88 2 9 0 0,137 9 0 0 0,-104 5-45 0 0,1-4-1 0 0,133-10 0 0 0,-18-24 7 0 0,48-3 8 0 0,18 34 28 0 0,-130-5-64 0 0,-42-1 0 0 0,40 15 0 0 0,0 0 0 0 0,-144-12 3 0 0,-1 0 0 0 0,1 1 0 0 0,17 3 0 0 0,-24-3-6 0 0,0 0-1 0 0,0 0 0 0 0,0 0 0 0 0,0 0 1 0 0,0 1-1 0 0,-1-1 0 0 0,1 1 0 0 0,0 0 1 0 0,-1 0-1 0 0,1 0 0 0 0,-1 0 0 0 0,1 0 1 0 0,-1 0-1 0 0,0 1 0 0 0,2 3 0 0 0,6 9-246 0 0,1 3-92 0 0</inkml:trace>
</inkml:ink>
</file>

<file path=ppt/ink/ink2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7-05T23:42:48.131"/>
    </inkml:context>
    <inkml:brush xml:id="br0">
      <inkml:brushProperty name="width" value="0.1" units="cm"/>
      <inkml:brushProperty name="height" value="0.1" units="cm"/>
      <inkml:brushProperty name="color" value="#F4F91B"/>
    </inkml:brush>
  </inkml:definitions>
  <inkml:trace contextRef="#ctx0" brushRef="#br0">0 79 1839 0 0,'26'-19'80'0'0,"7"2"16"0"0,8 5-96 0 0,2-1 0 0 0,-8 3 0 0 0,4 3-520 0 0,-18 7-128 0 0</inkml:trace>
</inkml:ink>
</file>

<file path=ppt/ink/ink2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7-05T23:42:48.569"/>
    </inkml:context>
    <inkml:brush xml:id="br0">
      <inkml:brushProperty name="width" value="0.1" units="cm"/>
      <inkml:brushProperty name="height" value="0.1" units="cm"/>
      <inkml:brushProperty name="color" value="#F4F91B"/>
    </inkml:brush>
  </inkml:definitions>
  <inkml:trace contextRef="#ctx0" brushRef="#br0">0 71 3223 0 0,'2'-18'288'0'0,"-2"3"-288"0"0,2 9 0 0 0,0 6 0 0 0,0 2-96 0 0,0-2-80 0 0,1-5-16 0 0,1-5 0 0 0,3 1 192 0 0,1 0 0 0 0</inkml:trace>
</inkml:ink>
</file>

<file path=ppt/ink/ink2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7-05T23:42:49.424"/>
    </inkml:context>
    <inkml:brush xml:id="br0">
      <inkml:brushProperty name="width" value="0.1" units="cm"/>
      <inkml:brushProperty name="height" value="0.1" units="cm"/>
      <inkml:brushProperty name="color" value="#F4F91B"/>
    </inkml:brush>
  </inkml:definitions>
  <inkml:trace contextRef="#ctx0" brushRef="#br0">0 37 455 0 0,'30'-11'0'0'0,"-8"2"0"0"0,0 3 0 0 0,-7 3 0 0 0,-5 1 288 0 0,-3 2 24 0 0,2-2 0 0 0,10 0 0 0 0,9 2-240 0 0,9-2-72 0 0,5 8 0 0 0</inkml:trace>
</inkml:ink>
</file>

<file path=ppt/ink/ink2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7-05T23:42:50.066"/>
    </inkml:context>
    <inkml:brush xml:id="br0">
      <inkml:brushProperty name="width" value="0.1" units="cm"/>
      <inkml:brushProperty name="height" value="0.1" units="cm"/>
      <inkml:brushProperty name="color" value="#F4F91B"/>
    </inkml:brush>
  </inkml:definitions>
  <inkml:trace contextRef="#ctx0" brushRef="#br0">0 0 1375 0 0,'2'2'128'0'0,"-2"0"-128"0"0,0 1 0 0 0</inkml:trace>
</inkml:ink>
</file>

<file path=ppt/ink/ink2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7-05T23:42:56.053"/>
    </inkml:context>
    <inkml:brush xml:id="br0">
      <inkml:brushProperty name="width" value="0.1" units="cm"/>
      <inkml:brushProperty name="height" value="0.1" units="cm"/>
      <inkml:brushProperty name="color" value="#F4F91B"/>
    </inkml:brush>
  </inkml:definitions>
  <inkml:trace contextRef="#ctx0" brushRef="#br0">19 0 919 0 0,'-1'5'353'0'0,"0"-1"0"0"0,0 1 0 0 0,0-1 0 0 0,-1 0-1 0 0,0 0 1 0 0,1 1 0 0 0,-1-1 0 0 0,-1 0 0 0 0,-2 3-1 0 0,10-6 69 0 0,1-1 0 0 0,-1 0 0 0 0,0-1 0 0 0,7 0-1 0 0,3-4-24 0 0,-13 5-354 0 0,0-1-1 0 0,-1 0 1 0 0,1 1-1 0 0,0-1 1 0 0,0 1-1 0 0,-1 0 1 0 0,1 0 0 0 0,0-1-1 0 0,0 1 1 0 0,0 0-1 0 0,0 0 1 0 0,2 1-1 0 0,3 0 16 0 0,0 0 0 0 0,1 0 0 0 0,9-1 0 0 0,7 1 1 0 0,-2-2 8 0 0,-19 1-51 0 0,0 0 1 0 0,1 0-1 0 0,-1 0 1 0 0,0 0-1 0 0,0 0 1 0 0,0 0-1 0 0,0 1 1 0 0,4 1-1 0 0,19 5 91 0 0,-19-6-80 0 0,0 1-1 0 0,0 0 0 0 0,0 1 0 0 0,9 4 0 0 0,-9-4 13 0 0,-1 0 0 0 0,1-1 1 0 0,0 0-1 0 0,14 3 0 0 0,17 6 230 0 0,-25-7-186 0 0,0 0 0 0 0,1-1-1 0 0,-1-1 1 0 0,1 0 0 0 0,-1-1 0 0 0,1 0 0 0 0,27-3 0 0 0,-5 1 63 0 0,-4 1-80 0 0,37 1 104 0 0,-38-1-92 0 0,-1 0-1 0 0,1-2 1 0 0,-1-1 0 0 0,33-9-1 0 0,-44 9-59 0 0,14-1 46 0 0,-1 2-1 0 0,1 1 0 0 0,50 5 1 0 0,-46-1-64 0 0,0-2 1 0 0,50-4-1 0 0,91-30 71 0 0,-93 16-76 0 0,-54 12 6 0 0,0 1 0 0 0,0 2 0 0 0,1 1 0 0 0,-1 2 0 0 0,0 1 0 0 0,46 8 0 0 0,77 11 0 0 0,-116-20 0 0 0,0-1 0 0 0,61-10 0 0 0,35 0 0 0 0,-48 7 0 0 0,42 1 0 0 0,-44 9 0 0 0,119 4 0 0 0,-69-18 0 0 0,-45 4 81 0 0,-59 3-52 0 0,34-4 0 0 0,-39 1-3 0 0,0 2 0 0 0,0 1 0 0 0,1 0 1 0 0,32 6-1 0 0,98 27 88 0 0,-132-28-109 0 0,1-1 0 0 0,-1-1 0 0 0,0-1 0 0 0,41-2 0 0 0,96-17 30 0 0,-103 9-31 0 0,-15 4-4 0 0,1 2 0 0 0,79 6 0 0 0,86 27 0 0 0,-188-27 4 0 0,1-2 0 0 0,-1 0 1 0 0,39-3-1 0 0,66-13 26 0 0,2 1-13 0 0,248 26-17 0 0,-304-11 0 0 0,79-7 0 0 0,-93 2 0 0 0,26-1 0 0 0,177-3 0 0 0,-213 10 0 0 0,78 14 0 0 0,-83-11 0 0 0,-1-2 0 0 0,81-3 0 0 0,-62-2 0 0 0,69-5 0 0 0,-106 7 2 0 0,28 5-1 0 0,-39-4 7 0 0,16-1 49 0 0,-22-1-58 0 0,-1 0 0 0 0,1 0 1 0 0,-1 1-1 0 0,8 1 0 0 0,87 19 1 0 0,-58-16 0 0 0,-16 0 0 0 0,0-2 0 0 0,1-1 0 0 0,-1-1 0 0 0,37-4 0 0 0,-8-3 0 0 0,1 3 0 0 0,93 6 0 0 0,-18 5 0 0 0,53 17 0 0 0,-142-18 0 0 0,1-2 0 0 0,-1-3 0 0 0,1-1 0 0 0,61-6 0 0 0,129 0 0 0 0,-69 6 0 0 0,51-16 0 0 0,3 8 0 0 0,91 18 0 0 0,-137 1 34 0 0,-62-2-4 0 0,-1-11-30 0 0,-83-1 0 0 0,1 1 0 0 0,-1 1 0 0 0,1 2 0 0 0,36 6 0 0 0,24 20 0 0 0,-70-20 0 0 0,1-2 0 0 0,-1 0 0 0 0,2-1 0 0 0,-1-1 0 0 0,40 4 0 0 0,105-3 0 0 0,-77-1 0 0 0,105-8 0 0 0,-31-14 0 0 0,420-49 64 0 0,-468 58-64 0 0,11 11 0 0 0,-92 0 0 0 0,0-1 0 0 0,65 1 0 0 0,-37-2 0 0 0,-38 0 0 0 0,0 0 0 0 0,0-1 0 0 0,23-5 0 0 0,29-6 22 0 0,1 4-1 0 0,136 2 0 0 0,-34 11 43 0 0,30-3-64 0 0,53-10 0 0 0,27 24 64 0 0,-187 2-21 0 0,-81-14-22 0 0,-3 1-109 0 0,0 1 0 0 0,-1 0 0 0 0,1 1 0 0 0,-1 1 0 0 0,-1 1 0 0 0,0 0 0 0 0,17 13 0 0 0,-18-13-328 0 0</inkml:trace>
</inkml:ink>
</file>

<file path=ppt/ink/ink2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7-05T23:43:08.658"/>
    </inkml:context>
    <inkml:brush xml:id="br0">
      <inkml:brushProperty name="width" value="0.1" units="cm"/>
      <inkml:brushProperty name="height" value="0.1" units="cm"/>
      <inkml:brushProperty name="color" value="#F4F91B"/>
    </inkml:brush>
  </inkml:definitions>
  <inkml:trace contextRef="#ctx0" brushRef="#br0">0 89 919 0 0,'4'-1'2986'0'0,"13"-13"-2437"0"0,5-10 544 0 0,-12 13-35 0 0,21-19 0 0 0,-26 28-1002 0 0,0 1-1 0 0,0-1 0 0 0,0 1 0 0 0,0 0 0 0 0,0 1 1 0 0,0-1-1 0 0,1 1 0 0 0,-1 0 0 0 0,10 1 0 0 0,57 17-55 0 0,-7 5 223 0 0,-7-9 210 0 0,73 14 551 0 0,-43-13-791 0 0,100 11-143 0 0,-101-23 162 0 0,95-9-1 0 0,-11 0 209 0 0,70 11-164 0 0,-220-8-228 0 0,-20 3-6 0 0,-1 0-1 0 0,1 0 1 0 0,0 0 0 0 0,-1 0-1 0 0,1 0 1 0 0,-1-1-1 0 0,1 1 1 0 0,0 0 0 0 0,-1-1-1 0 0,1 1 1 0 0,-1 0 0 0 0,1-1-1 0 0,-1 1 1 0 0,1 0 0 0 0,-1-1-1 0 0,0 1 1 0 0,1-1 0 0 0,-1 1-1 0 0,1-1 1 0 0,-1 1 0 0 0,0-1-1 0 0,1 1 1 0 0,-1-1 0 0 0,0 0-1 0 0,0 1 1 0 0,1-1 0 0 0,-1 0-1 0 0,0-2 7 0 0,0 0 0 0 0,-1 0 0 0 0,1-1 0 0 0,-1 1 0 0 0,1 0 0 0 0,-1 0 0 0 0,0 1 0 0 0,0-1 0 0 0,0 0 0 0 0,-1 0-1 0 0,1 0 1 0 0,-1 1 0 0 0,1-1 0 0 0,-1 1 0 0 0,0-1 0 0 0,-3-2 0 0 0,24 50-1008 0 0,-13-27-3091 0 0</inkml:trace>
</inkml:ink>
</file>

<file path=ppt/ink/ink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7-05T22:49:43.421"/>
    </inkml:context>
    <inkml:brush xml:id="br0">
      <inkml:brushProperty name="width" value="0.1" units="cm"/>
      <inkml:brushProperty name="height" value="0.1" units="cm"/>
      <inkml:brushProperty name="color" value="#66CC00"/>
    </inkml:brush>
  </inkml:definitions>
  <inkml:trace contextRef="#ctx0" brushRef="#br0">3127 121 3623 0 0,'-2'-3'52'0'0,"0"0"-1"0"0,-1 1 1 0 0,0-1-1 0 0,0 1 1 0 0,0-1-1 0 0,0 1 1 0 0,0 0-1 0 0,0 0 1 0 0,0 0-1 0 0,-1 1 1 0 0,1-1-1 0 0,0 1 1 0 0,-7-2-1 0 0,-4 1 161 0 0,1-1-1 0 0,-21 1 1 0 0,2-1-208 0 0,-207-14 936 0 0,-20-3 664 0 0,109 1-396 0 0,-205 1 0 0 0,245 19-947 0 0,-229 9 237 0 0,112 3-91 0 0,-324-24 1 0 0,496 7-332 0 0,-170-11 205 0 0,0 20-114 0 0,181 1-264 0 0,-1 1 0 0 0,-60 20 0 0 0,48-10-102 0 0</inkml:trace>
</inkml:ink>
</file>

<file path=ppt/ink/ink2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7-05T23:43:23.310"/>
    </inkml:context>
    <inkml:brush xml:id="br0">
      <inkml:brushProperty name="width" value="0.1" units="cm"/>
      <inkml:brushProperty name="height" value="0.1" units="cm"/>
      <inkml:brushProperty name="color" value="#F4F91B"/>
    </inkml:brush>
  </inkml:definitions>
  <inkml:trace contextRef="#ctx0" brushRef="#br0">6 71 2759 0 0,'-1'-1'94'0'0,"1"0"0"0"0,-1 0-1 0 0,1 0 1 0 0,-1 0 0 0 0,1 0-1 0 0,-1-1 1 0 0,1 1 0 0 0,-1 0-1 0 0,1 0 1 0 0,0 0 0 0 0,0-1-1 0 0,0 1 1 0 0,0 0 0 0 0,0 0-1 0 0,0-1 1 0 0,0 1 0 0 0,0 0-1 0 0,0 0 1 0 0,0 0-1 0 0,1-2 1 0 0,0 2-57 0 0,0 0 0 0 0,0 0 0 0 0,0 0 0 0 0,0 1 0 0 0,0-1 0 0 0,0 0 0 0 0,0 1 0 0 0,1-1 0 0 0,-1 1 0 0 0,0-1 0 0 0,0 1 0 0 0,0-1 0 0 0,1 1 0 0 0,-1 0 0 0 0,0 0 0 0 0,0 0 0 0 0,1 0 0 0 0,-1 0 0 0 0,0 0 0 0 0,3 0 0 0 0,128 0 17 0 0,345-9 282 0 0,-89-11-262 0 0,-271 17-2 0 0,-114 4-45 0 0,-2-1-22 0 0,-1 0 1 0 0,0 0-1 0 0,0 0 1 0 0,1 0-1 0 0,-1 1 0 0 0,0-1 1 0 0,0 0-1 0 0,1 0 0 0 0,-1 0 1 0 0,0 0-1 0 0,0 0 0 0 0,1 0 1 0 0,-1 0-1 0 0,0 0 1 0 0,1 0-1 0 0,-1 0 0 0 0,0 0 1 0 0,0 0-1 0 0,1 0 0 0 0,-1 0 1 0 0,0 0-1 0 0,0-1 0 0 0,1 1 1 0 0,-1 0-1 0 0,0 0 1 0 0,0 0-1 0 0,1 0 0 0 0,-1 0 1 0 0,0-1-1 0 0,0 1 0 0 0,0 0 1 0 0,1 0-1 0 0,-1 0 0 0 0,0-1 1 0 0,0 1-1 0 0,0 0 0 0 0,0 0 1 0 0,0 0-1 0 0,1-1 1 0 0,-1 1-1 0 0,0 0 0 0 0,0 0 1 0 0,0-1-1 0 0,0 1 0 0 0,-2 3 462 0 0,-1 0-456 0 0,0 1-1 0 0,0-1 1 0 0,0 1-1 0 0,1 0 0 0 0,0 0 1 0 0,-2 4-1 0 0,3-4-51 0 0,1-1-1 0 0,-1 0 0 0 0,1 0 1 0 0,0 0-1 0 0,1 1 0 0 0,-1-1 1 0 0,0 0-1 0 0,1 0 0 0 0,0 0 0 0 0,2 6 1 0 0,0 0-2253 0 0</inkml:trace>
</inkml:ink>
</file>

<file path=ppt/ink/ink2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7-05T23:43:25.168"/>
    </inkml:context>
    <inkml:brush xml:id="br0">
      <inkml:brushProperty name="width" value="0.1" units="cm"/>
      <inkml:brushProperty name="height" value="0.1" units="cm"/>
      <inkml:brushProperty name="color" value="#F4F91B"/>
    </inkml:brush>
  </inkml:definitions>
  <inkml:trace contextRef="#ctx0" brushRef="#br0">94 133 1375 0 0,'-2'-2'131'0'0,"-1"1"-1"0"0,1 0 0 0 0,-1 0 0 0 0,1 0 0 0 0,-1 0 1 0 0,1 1-1 0 0,-4-1 0 0 0,-12-4 770 0 0,12 2-673 0 0,0 1 0 0 0,-1 0 0 0 0,1 0 1 0 0,-1 0-1 0 0,1 1 0 0 0,-8 0 0 0 0,22 2-169 0 0,1 1 0 0 0,-1-1 0 0 0,0 2 0 0 0,14 5 0 0 0,14 5-64 0 0,-10-7 73 0 0,-1-1 0 0 0,1-2 0 0 0,0 0 0 0 0,40-2 0 0 0,104-14 247 0 0,-10 0-133 0 0,137-8-10 0 0,55-1-1 0 0,-286 23-5 0 0,0-4-1 0 0,125-21 0 0 0,-177 21-144 0 0,10-2 99 0 0,0 0 0 0 0,-1-2 0 0 0,32-14 0 0 0,-44 15-23 0 0,-9 4-60 0 0,0 1 0 0 0,1 0 0 0 0,-1-1 0 0 0,0 1 0 0 0,0 0 0 0 0,1 0 0 0 0,2 0 0 0 0,-4 1-46 0 0,0 0 0 0 0,-1 0-1 0 0,1 0 1 0 0,0 0 0 0 0,0 0 0 0 0,0 0 0 0 0,-1 0-1 0 0,1 0 1 0 0,0 1 0 0 0,0-1 0 0 0,-1 0 0 0 0,1 1-1 0 0,0-1 1 0 0,-1 0 0 0 0,1 1 0 0 0,0-1 0 0 0,-1 1-1 0 0,1-1 1 0 0,0 1 0 0 0,-1-1 0 0 0,1 1 0 0 0,-1-1 0 0 0,1 1-1 0 0,-1 0 1 0 0,0-1 0 0 0,1 1 0 0 0,-1 0 0 0 0,1 0-1 0 0,3 7-1781 0 0,1 1-632 0 0</inkml:trace>
</inkml:ink>
</file>

<file path=ppt/ink/ink2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7-05T23:43:30.288"/>
    </inkml:context>
    <inkml:brush xml:id="br0">
      <inkml:brushProperty name="width" value="0.1" units="cm"/>
      <inkml:brushProperty name="height" value="0.1" units="cm"/>
      <inkml:brushProperty name="color" value="#F4F91B"/>
    </inkml:brush>
  </inkml:definitions>
  <inkml:trace contextRef="#ctx0" brushRef="#br0">1 54 455 0 0,'0'-9'0'0'0,"0"-1"0"0"0,2 1 0 0 0,2 2 0 0 0,3-1 624 0 0,2 3 80 0 0,1 1 24 0 0,-3 2 0 0 0,0 2-536 0 0,4 0-112 0 0,6 2-16 0 0,9-2-1496 0 0</inkml:trace>
</inkml:ink>
</file>

<file path=ppt/ink/ink2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7-05T23:43:31.892"/>
    </inkml:context>
    <inkml:brush xml:id="br0">
      <inkml:brushProperty name="width" value="0.1" units="cm"/>
      <inkml:brushProperty name="height" value="0.1" units="cm"/>
      <inkml:brushProperty name="color" value="#F4F91B"/>
    </inkml:brush>
  </inkml:definitions>
  <inkml:trace contextRef="#ctx0" brushRef="#br0">1 27 1495 0 0,'165'-14'1688'0'0,"-67"4"-1088"0"0,-65 8-824 0 0,-1 2-1 0 0,0 1 0 0 0,44 7 1 0 0,-47-4-1006 0 0</inkml:trace>
</inkml:ink>
</file>

<file path=ppt/ink/ink2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7-05T23:43:32.712"/>
    </inkml:context>
    <inkml:brush xml:id="br0">
      <inkml:brushProperty name="width" value="0.1" units="cm"/>
      <inkml:brushProperty name="height" value="0.1" units="cm"/>
      <inkml:brushProperty name="color" value="#F4F91B"/>
    </inkml:brush>
  </inkml:definitions>
  <inkml:trace contextRef="#ctx0" brushRef="#br0">1 144 3023 0 0,'0'-1'12'0'0,"0"1"-1"0"0,0-1 0 0 0,0 1 0 0 0,1-1 0 0 0,-1 1 0 0 0,0 0 0 0 0,0-1 0 0 0,1 1 0 0 0,-1-1 0 0 0,1 1 1 0 0,-1-1-1 0 0,0 1 0 0 0,1 0 0 0 0,-1-1 0 0 0,1 1 0 0 0,-1 0 0 0 0,0 0 0 0 0,1-1 0 0 0,-1 1 0 0 0,1 0 1 0 0,-1 0-1 0 0,1 0 0 0 0,-1-1 0 0 0,1 1 0 0 0,0 0 0 0 0,-1 0 0 0 0,2 0 0 0 0,17-2 337 0 0,-15 2-319 0 0,5-1-29 0 0,7-1 0 0 0,0 1 0 0 0,1 0 0 0 0,21 3 0 0 0,-20 0 37 0 0,32-2 0 0 0,-2 1 27 0 0,177-5 439 0 0,-143 1-400 0 0,273-38 490 0 0,-329 37-580 0 0,198-24 119 0 0,-135 19-134 0 0,256-24 466 0 0,-273 26-373 0 0,0 4 0 0 0,132 11-1 0 0,-103 3-18 0 0,1-3 0 0 0,163-10 0 0 0,-191-4 91 0 0,0 3 0 0 0,85 9-1 0 0,-139-4-143 0 0,245 34 146 0 0,-223-27-245 0 0</inkml:trace>
</inkml:ink>
</file>

<file path=ppt/ink/ink2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7-05T23:43:36.279"/>
    </inkml:context>
    <inkml:brush xml:id="br0">
      <inkml:brushProperty name="width" value="0.1" units="cm"/>
      <inkml:brushProperty name="height" value="0.1" units="cm"/>
      <inkml:brushProperty name="color" value="#F4F91B"/>
    </inkml:brush>
  </inkml:definitions>
  <inkml:trace contextRef="#ctx0" brushRef="#br0">0 104 919 0 0,'1'0'40'0'0,"0"0"0"0"0,0-1 0 0 0,-1 1-1 0 0,1 0 1 0 0,0 0 0 0 0,-1-1-1 0 0,1 1 1 0 0,0 0 0 0 0,-1-1-1 0 0,1 1 1 0 0,-1-1 0 0 0,1 1-1 0 0,-1-1 1 0 0,1 1 0 0 0,0-1-1 0 0,-1 1 1 0 0,0-1 0 0 0,1 1-1 0 0,-1-1 1 0 0,1 0 0 0 0,-1 1 0 0 0,0-1-1 0 0,1 0 1 0 0,-1 1 0 0 0,0-2-1 0 0,0 1-15 0 0,1 1 0 0 0,-1-1 0 0 0,0 0-1 0 0,0 1 1 0 0,1-1 0 0 0,-1 1 0 0 0,0-1 0 0 0,1 0-1 0 0,-1 1 1 0 0,0-1 0 0 0,1 1 0 0 0,-1-1 0 0 0,1 1-1 0 0,-1-1 1 0 0,1 1 0 0 0,-1 0 0 0 0,1-1 0 0 0,0 1-1 0 0,-1 0 1 0 0,1-1 0 0 0,-1 1 0 0 0,1 0 0 0 0,0 0-1 0 0,0-1 1 0 0,16 7 413 0 0,-17-6-383 0 0,1 0-1 0 0,-1 0 0 0 0,1 0 0 0 0,0 0 0 0 0,-1-1 1 0 0,1 1-1 0 0,-1 0 0 0 0,1 0 0 0 0,-1 0 0 0 0,1-1 1 0 0,-1 1-1 0 0,1 0 0 0 0,-1-1 0 0 0,1 1 0 0 0,-1 0 0 0 0,1-1 1 0 0,-1 1-1 0 0,0-1 0 0 0,1 1 0 0 0,-1-1 0 0 0,1 0-12 0 0,0 1-1 0 0,-1-1 1 0 0,1 0-1 0 0,-1 1 0 0 0,1-1 1 0 0,0 1-1 0 0,-1-1 1 0 0,1 1-1 0 0,0-1 0 0 0,0 1 1 0 0,0 0-1 0 0,-1-1 1 0 0,1 1-1 0 0,0 0 0 0 0,0-1 1 0 0,0 1-1 0 0,0 0 1 0 0,-1 0-1 0 0,1 0 0 0 0,2 0 1 0 0,11 4-14 0 0,-9-3-14 0 0,1 1 0 0 0,0-1 1 0 0,-1 0-1 0 0,1 0 0 0 0,6 0 0 0 0,145-13 1107 0 0,-55 11-728 0 0,17-13 48 0 0,-39-1-127 0 0,62-8-63 0 0,-82 17-201 0 0,-9 0 53 0 0,76 3 0 0 0,83 22 26 0 0,-153-15-38 0 0,40 1 132 0 0,-76-5-190 0 0,221-10 810 0 0,-185 2-604 0 0,-34 3-76 0 0,1 2 0 0 0,0 1 0 0 0,31 0 0 0 0,-51 3-176 0 0,0-1 0 0 0,0 1-1 0 0,-1 0 1 0 0,1 0 0 0 0,0 0-1 0 0,0 0 1 0 0,-1 1 0 0 0,1-1-1 0 0,0 1 1 0 0,-1 0-1 0 0,0 0 1 0 0,1 0 0 0 0,-1 1-1 0 0,0-1 1 0 0,3 4 0 0 0,-2-1-35 0 0,0 0 1 0 0,0 1-1 0 0,0 0 1 0 0,0-1 0 0 0,-1 1-1 0 0,0 0 1 0 0,0 1-1 0 0,2 6 1 0 0,4 13-367 0 0</inkml:trace>
</inkml:ink>
</file>

<file path=ppt/ink/ink2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7-05T23:43:38.256"/>
    </inkml:context>
    <inkml:brush xml:id="br0">
      <inkml:brushProperty name="width" value="0.1" units="cm"/>
      <inkml:brushProperty name="height" value="0.1" units="cm"/>
      <inkml:brushProperty name="color" value="#F4F91B"/>
    </inkml:brush>
  </inkml:definitions>
  <inkml:trace contextRef="#ctx0" brushRef="#br0">2 92 3823 0 0,'-1'-4'400'0'0,"21"-7"-153"0"0,1 1 0 0 0,1 1-1 0 0,-1 0 1 0 0,2 2 0 0 0,37-8-1 0 0,-11 6-96 0 0,1 2-1 0 0,55 0 1 0 0,-96 6-156 0 0,32-1 22 0 0,-1 1 0 0 0,1 2-1 0 0,0 2 1 0 0,-1 2 0 0 0,66 17 0 0 0,-67-11-130 0 0</inkml:trace>
</inkml:ink>
</file>

<file path=ppt/ink/ink2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7-05T23:43:42.056"/>
    </inkml:context>
    <inkml:brush xml:id="br0">
      <inkml:brushProperty name="width" value="0.1" units="cm"/>
      <inkml:brushProperty name="height" value="0.1" units="cm"/>
      <inkml:brushProperty name="color" value="#F4F91B"/>
    </inkml:brush>
  </inkml:definitions>
  <inkml:trace contextRef="#ctx0" brushRef="#br0">0 66 2759 0 0,'13'-26'248'0'0,"-5"9"-248"0"0,1 6 0 0 0,-2 4 0 0 0,1 5 192 0 0,-3 2 0 0 0,3 0-8 0 0,3 0 0 0 0,7-2-272 0 0</inkml:trace>
</inkml:ink>
</file>

<file path=ppt/ink/ink2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7-05T23:45:20.610"/>
    </inkml:context>
    <inkml:brush xml:id="br0">
      <inkml:brushProperty name="width" value="0.1" units="cm"/>
      <inkml:brushProperty name="height" value="0.1" units="cm"/>
      <inkml:brushProperty name="color" value="#F4F91B"/>
    </inkml:brush>
  </inkml:definitions>
  <inkml:trace contextRef="#ctx0" brushRef="#br0">49 12 2759 0 0,'-9'0'-934'0'0,"7"1"1422"0"0,0-1 0 0 0,0 0 1 0 0,0 0-1 0 0,0 0 0 0 0,0 0 0 0 0,0 0 1 0 0,0-1-1 0 0,0 1 0 0 0,0-1 0 0 0,0 1 1 0 0,0-1-1 0 0,0 1 0 0 0,0-1 0 0 0,0 0 1 0 0,1 0-1 0 0,-1 0 0 0 0,0 0 0 0 0,1 0 1 0 0,-3-2-1 0 0,13 14 4297 0 0,12 10-3137 0 0,12 5-702 0 0,-2 1 0 0 0,-1 2 0 0 0,32 39 0 0 0,-55-59-768 0 0,-1 1-1 0 0,0-1 0 0 0,0 2 1 0 0,4 10-1 0 0,12 19 216 0 0,-9-17-177 0 0,-1 0-1 0 0,-1 1 1 0 0,10 34-1 0 0,-11-28 98 0 0,22 42 0 0 0,40 54 132 0 0,-63-106-322 0 0,9 31 0 0 0,4 11 138 0 0,54 121 86 0 0,-61-142-321 0 0,13 51 0 0 0,-3-10 39 0 0,19 87 63 0 0,-26-106-41 0 0,-4 1 0 0 0,-2 0 0 0 0,-3 1 0 0 0,0 71 0 0 0,6 19 131 0 0,0-3-204 0 0,-10-95 47 0 0,4-1 0 0 0,1 0 1 0 0,26 77-1 0 0,-13-39-50 0 0,11 119 105 0 0,-33-203-115 0 0,10 95-1 0 0,13 92 0 0 0,-16-107 0 0 0,-3-19 0 0 0,3 33 4 0 0,6 38 56 0 0,-2-53-60 0 0,-2 138 0 0 0,-7-109 0 0 0,0-28 5 0 0,8 314 54 0 0,-30-131 0 0 0,13-217-54 0 0,-1 91 6 0 0,4-82 42 0 0,-17 94-1 0 0,11-97-40 0 0,-36 307-12 0 0,37-308 5 0 0,-4 37 25 0 0,-27 103-1 0 0,20-102-29 0 0,8-29 0 0 0,1-14 0 0 0,4-21 0 0 0,-1 0 0 0 0,-21 59 0 0 0,23-82 0 0 0,-23 66 0 0 0,22-59 36 0 0,-2 0-1 0 0,-19 36 1 0 0,11-26-15 0 0,13-21-102 0 0,-1 0 0 0 0,-1-1 0 0 0,1 0 0 0 0,-1 0-1 0 0,-1 0 1 0 0,-5 7 0 0 0,9-13-52 0 0,0 1-1 0 0,0 0 1 0 0,-1-1-1 0 0,1 1 1 0 0,0-1-1 0 0,0 1 1 0 0,-1-1 0 0 0,1 0-1 0 0,-1 0 1 0 0,1 0-1 0 0,-1-1 1 0 0,1 1-1 0 0,-1 0 1 0 0,0-1 0 0 0,1 0-1 0 0,-1 1 1 0 0,1-1-1 0 0,-1 0 1 0 0,0-1-1 0 0,1 1 1 0 0,-1 0-1 0 0,0-1 1 0 0,1 1 0 0 0,-4-2-1 0 0,-15-8-8522 0 0</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7-05T22:32:24.761"/>
    </inkml:context>
    <inkml:brush xml:id="br0">
      <inkml:brushProperty name="width" value="0.1" units="cm"/>
      <inkml:brushProperty name="height" value="0.1" units="cm"/>
      <inkml:brushProperty name="color" value="#66CC00"/>
    </inkml:brush>
  </inkml:definitions>
  <inkml:trace contextRef="#ctx0" brushRef="#br0">1 14 1375 0 0,'22'-11'3071'0'0,"-21"10"-2936"0"0,1 1-1 0 0,0-1 1 0 0,0 1 0 0 0,0 0-1 0 0,0 0 1 0 0,-1-1 0 0 0,1 1-1 0 0,0 0 1 0 0,0 1 0 0 0,0-1-1 0 0,0 0 1 0 0,0 0-1 0 0,1 1 1 0 0,0 1-82 0 0,0 0 0 0 0,0 0 1 0 0,-1 0-1 0 0,1 0 0 0 0,-1 0 0 0 0,4 4 0 0 0,-5-5-42 0 0,3 3 51 0 0,1 0 0 0 0,0-1 0 0 0,0 1 0 0 0,1-1 1 0 0,-1-1-1 0 0,1 1 0 0 0,-1-1 0 0 0,1 1 0 0 0,0-1 0 0 0,10 1 0 0 0,8 2 1140 0 0,31 0 1 0 0,-48-4-826 0 0,131 6 155 0 0,91 0 299 0 0,-128-10-536 0 0,28-1-103 0 0,-45 5-129 0 0,34 1 215 0 0,82 12-107 0 0,-67-12 110 0 0,66 4 88 0 0,5-2-243 0 0,-13-1 346 0 0,-48-1-402 0 0,-38-1-66 0 0,-52 0 6 0 0,-26-2 17 0 0,44 6 0 0 0,45 11-27 0 0,166 0 0 0 0,-22-4-4 0 0,-143-3 48 0 0,128-9-1 0 0,-161-1 30 0 0,121 13 1 0 0,-83-3-40 0 0,-34-8-18 0 0,106-12 0 0 0,-106 4 0 0 0,108 5 0 0 0,145 7 38 0 0,-246-10-17 0 0,157 12 0 0 0,-166 1 9 0 0,0-5-1 0 0,102-8 0 0 0,72 3 65 0 0,-14 2-92 0 0,-81-19 19 0 0,-96 9 54 0 0,112-1 0 0 0,-60 10-20 0 0,123-17-1 0 0,-173 10-20 0 0,1 3 0 0 0,-1 3 0 0 0,105 11 0 0 0,-122-4-50 0 0,0-2 0 0 0,0-2 0 0 0,56-7 0 0 0,-99 5 0 0 0,88-8 32 0 0,188 5 0 0 0,-222 6-32 0 0,128-13 0 0 0,-31 0 0 0 0,3 11 19 0 0,136-8 26 0 0,-204 3-45 0 0,-1 4 0 0 0,1 4 0 0 0,118 20 0 0 0,-173-19 0 0 0,0-3 0 0 0,80-8 0 0 0,-42 2 0 0 0,-45 3-1 0 0,302-1 66 0 0,-291 6-65 0 0,0-2 0 0 0,-1-2 0 0 0,1-2 0 0 0,48-10 0 0 0,-47 5 0 0 0,87-3 0 0 0,49 11 0 0 0,57-2 0 0 0,-112-3 0 0 0,155 13 0 0 0,-189-7-15 0 0,169-18 0 0 0,-139 6-120 0 0,-107 10-9 0 0,1 2 0 0 0,-1 0 1 0 0,1 1-1 0 0,25 6 0 0 0,-20-3-617 0 0,3-1-410 0 0</inkml:trace>
</inkml:ink>
</file>

<file path=ppt/ink/ink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7-05T22:49:44.028"/>
    </inkml:context>
    <inkml:brush xml:id="br0">
      <inkml:brushProperty name="width" value="0.1" units="cm"/>
      <inkml:brushProperty name="height" value="0.1" units="cm"/>
      <inkml:brushProperty name="color" value="#66CC00"/>
    </inkml:brush>
  </inkml:definitions>
  <inkml:trace contextRef="#ctx0" brushRef="#br0">1445 89 4631 0 0,'-2'-11'155'0'0,"-6"-16"83"0"0,8 26-219 0 0,-1 0-1 0 0,1 0 1 0 0,-1-1 0 0 0,0 1 0 0 0,1 0 0 0 0,-1 0-1 0 0,0 0 1 0 0,0 0 0 0 0,0 0 0 0 0,0 0 0 0 0,0 0-1 0 0,0 0 1 0 0,0 0 0 0 0,0 0 0 0 0,0 0 0 0 0,-2 0-1 0 0,-21-10 591 0 0,17 8-569 0 0,0-1 1 0 0,-1 1-1 0 0,1 1 0 0 0,-1-1 1 0 0,-13-1-1 0 0,-6 2-27 0 0,-1 2 1 0 0,1 1-1 0 0,-29 4 0 0 0,-12 1-13 0 0,-270-7 483 0 0,227-1-28 0 0,-193 21-1 0 0,-8 15-370 0 0,247-26-96 0 0</inkml:trace>
</inkml:ink>
</file>

<file path=ppt/ink/ink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7-05T22:49:44.448"/>
    </inkml:context>
    <inkml:brush xml:id="br0">
      <inkml:brushProperty name="width" value="0.1" units="cm"/>
      <inkml:brushProperty name="height" value="0.1" units="cm"/>
      <inkml:brushProperty name="color" value="#66CC00"/>
    </inkml:brush>
  </inkml:definitions>
  <inkml:trace contextRef="#ctx0" brushRef="#br0">2423 26 3223 0 0,'-1'-2'87'0'0,"0"1"0"0"0,-1-1 0 0 0,1 1 0 0 0,-1 0 0 0 0,1 0 0 0 0,-1-1 0 0 0,1 1-1 0 0,-1 0 1 0 0,1 0 0 0 0,-1 1 0 0 0,0-1 0 0 0,0 0 0 0 0,1 1 0 0 0,-1-1 0 0 0,0 1-1 0 0,0-1 1 0 0,0 1 0 0 0,-3 0 0 0 0,-23-3 1026 0 0,5 0-865 0 0,-1 1 0 0 0,1 2-1 0 0,-44 3 1 0 0,18 6-217 0 0,-57 20-1 0 0,-34 6-6 0 0,52-22 191 0 0,-175 2 0 0 0,-90-28 355 0 0,18-18 683 0 0,-33-2-382 0 0,237 26-755 0 0,-125-4-12 0 0,190 14-218 0 0,-2 4-4 0 0</inkml:trace>
</inkml:ink>
</file>

<file path=ppt/ink/ink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7-05T22:50:03.676"/>
    </inkml:context>
    <inkml:brush xml:id="br0">
      <inkml:brushProperty name="width" value="0.1" units="cm"/>
      <inkml:brushProperty name="height" value="0.1" units="cm"/>
      <inkml:brushProperty name="color" value="#66CC00"/>
    </inkml:brush>
  </inkml:definitions>
  <inkml:trace contextRef="#ctx0" brushRef="#br0">14 11 919 0 0,'-2'-4'80'0'0,"-2"1"-80"0"0,2 1 0 0 0,-2 0 976 0 0,4 4-432 0 0,-1-2 0 0 0,1 2-544 0 0</inkml:trace>
</inkml:ink>
</file>

<file path=ppt/ink/ink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7-05T22:50:05.846"/>
    </inkml:context>
    <inkml:brush xml:id="br0">
      <inkml:brushProperty name="width" value="0.1" units="cm"/>
      <inkml:brushProperty name="height" value="0.1" units="cm"/>
      <inkml:brushProperty name="color" value="#66CC00"/>
    </inkml:brush>
  </inkml:definitions>
  <inkml:trace contextRef="#ctx0" brushRef="#br0">5856 88 6703 0 0,'2'-2'122'0'0,"0"0"-1"0"0,0 1 1 0 0,1-1-1 0 0,-1 1 0 0 0,0-1 1 0 0,1 1-1 0 0,0 0 0 0 0,-1 0 1 0 0,1 0-1 0 0,0 0 1 0 0,2 0-1 0 0,14-5 678 0 0,-18 5-717 0 0,-1 1-1 0 0,1 0 0 0 0,-1-1 0 0 0,1 1 0 0 0,-1 0 0 0 0,1 0 1 0 0,-1-1-1 0 0,1 1 0 0 0,-1 0 0 0 0,1 0 0 0 0,-1 0 0 0 0,1-1 1 0 0,0 1-1 0 0,-1 0 0 0 0,1 0 0 0 0,-1 0 0 0 0,1 0 0 0 0,0 0 0 0 0,-1 0 1 0 0,1 0-1 0 0,-1 0 0 0 0,1 1 0 0 0,-1-1 0 0 0,1 0 0 0 0,-1 0 1 0 0,1 0-1 0 0,0 1 0 0 0,-1-1 0 0 0,1 0 0 0 0,-1 0 0 0 0,1 1 1 0 0,-1-1-1 0 0,0 0 0 0 0,1 1 0 0 0,0 0 0 0 0,-1 0 5 0 0,1 1-1 0 0,-1 0 0 0 0,1-1 1 0 0,-1 1-1 0 0,0-1 1 0 0,0 1-1 0 0,0 0 0 0 0,0-1 1 0 0,0 1-1 0 0,0 0 0 0 0,0-1 1 0 0,-1 1-1 0 0,1 1 1 0 0,-2 5 1 0 0,1-3 18 0 0,0 1 1 0 0,0-1 0 0 0,-1 0-1 0 0,1 0 1 0 0,-5 9-1 0 0,5-12-66 0 0,0-1-1 0 0,0 1 1 0 0,0-1-1 0 0,0 0 0 0 0,-1 0 1 0 0,1 1-1 0 0,0-1 1 0 0,0 0-1 0 0,-1 0 0 0 0,1 0 1 0 0,-1-1-1 0 0,1 1 1 0 0,-1 0-1 0 0,1 0 1 0 0,-1-1-1 0 0,1 1 0 0 0,-1-1 1 0 0,0 1-1 0 0,1-1 1 0 0,-1 0-1 0 0,0 0 0 0 0,1 0 1 0 0,-4 0-1 0 0,-19 2 584 0 0,0 1-1 0 0,0 1 1 0 0,-41 12 0 0 0,32-7-182 0 0,6-3-206 0 0,-1-2 1 0 0,0 0-1 0 0,0-2 1 0 0,-1-1-1 0 0,1-1 1 0 0,-30-4-1 0 0,10 1 482 0 0,-93 8-1 0 0,88 1-476 0 0,39-3-209 0 0,1-1 0 0 0,-1-1 0 0 0,0 0 0 0 0,0-1 0 0 0,0-1 0 0 0,-16-2 0 0 0,5-1 170 0 0,0 1-1 0 0,0 2 0 0 0,0 0 1 0 0,-1 1-1 0 0,-32 6 0 0 0,-124 28-28 0 0,176-32-170 0 0,-17 2 17 0 0,0 0 1 0 0,1-2-1 0 0,-36 0 0 0 0,-68-12 605 0 0,57 2-185 0 0,-185-27 284 0 0,108 9-404 0 0,-62-9-116 0 0,101 18-173 0 0,-37-5 1927 0 0,-103 4-3224 0 0,-19-1 1671 0 0,123 4-200 0 0,-104-3 170 0 0,39 2-198 0 0,108 6-83 0 0,-47 2 11 0 0,59 5-65 0 0,-102 5 79 0 0,65 11-103 0 0,-2 0-17 0 0,-195 9 14 0 0,255-21 10 0 0,35-1-11 0 0,0 1 1 0 0,-59 10 0 0 0,47-4-11 0 0,0-2 0 0 0,-1-2 0 0 0,-73-4 0 0 0,57-1 0 0 0,-63 7 0 0 0,84-1 0 0 0,0-2 0 0 0,-74-5 0 0 0,-58-2 63 0 0,158 5-62 0 0,-108 5-1 0 0,96 1 64 0 0,-7-10-43 0 0,28 2-16 0 0,0 1 0 0 0,-1 1-1 0 0,1-1 1 0 0,0 1 0 0 0,0 0 0 0 0,0 0 0 0 0,-1 0-1 0 0,-6 2 1 0 0,7-1-5 0 0,0 0 0 0 0,0-1 0 0 0,1 0 0 0 0,-1 0 0 0 0,-8-1 0 0 0,8 0 0 0 0,-1 1 0 0 0,1 0 0 0 0,0 0 0 0 0,0 0 0 0 0,-6 2 0 0 0,6-3 0 0 0,5 1 0 0 0,0 0 0 0 0,-1 0 0 0 0,1-1 0 0 0,-1 1 0 0 0,1 0 0 0 0,0 0 0 0 0,-1 0 0 0 0,1 0 0 0 0,-1 0 0 0 0,1 0 0 0 0,0 0 0 0 0,-1 0 0 0 0,1 0 0 0 0,-1 1 0 0 0,1-1 0 0 0,0 0 0 0 0,-1 0 0 0 0,1 0 0 0 0,0 0 0 0 0,-1 1 0 0 0,1-1 0 0 0,0 0 0 0 0,-1 0 0 0 0,1 0 0 0 0,0 1 0 0 0,-1-1 0 0 0,1 0 0 0 0,0 1 0 0 0,0-1 0 0 0,-1 0 0 0 0,1 1 0 0 0,0-1 0 0 0,-1 1 0 0 0,27 10 64 0 0,-17-10-64 0 0,-8 0 0 0 0,0-1 0 0 0,-1 0 0 0 0,1 0 0 0 0,0 0 0 0 0,0 1 0 0 0,0-1 0 0 0,0 0 0 0 0,0 0 0 0 0,0 0 0 0 0,0-1 0 0 0,-1 1 0 0 0,1 0 0 0 0,1 0 0 0 0,9-2 8 0 0,-1 0 0 0 0,1 1-1 0 0,0 0 1 0 0,0 1 0 0 0,0 0 0 0 0,-1 1 0 0 0,13 2-1 0 0,-13-2-5 0 0,5 1-2 0 0,-8-1 0 0 0,1 0 0 0 0,0 0 0 0 0,13-1 0 0 0,28 0 0 0 0,-20 1 0 0 0,159 7 0 0 0,-179-8-4 0 0,1 1 0 0 0,0 0 0 0 0,-1 0 0 0 0,1 1 0 0 0,-1 0 0 0 0,1 1 0 0 0,9 4 0 0 0,6 5-12 0 0,28 17 0 0 0,-53-28 16 0 0,8 3 0 0 0,63 34 0 0 0,-63-35 0 0 0,0 0 0 0 0,0 0 0 0 0,0-1 0 0 0,1 0 0 0 0,-1 0 0 0 0,0-1 0 0 0,12 0 0 0 0,13 0 0 0 0,-20 0 0 0 0,0-1 0 0 0,0 0 0 0 0,0-1 0 0 0,18-3 0 0 0,91-19 0 0 0,7-2-213 0 0,-120 23 210 0 0,-6 1-12 0 0,0 0-1 0 0,0 1 1 0 0,-1 0 0 0 0,1-1-1 0 0,0 1 1 0 0,0 0 0 0 0,3 1-1 0 0,-6-1 9 0 0,0 0 0 0 0,0 0-1 0 0,1 0 1 0 0,-1 0-1 0 0,0 0 1 0 0,0 0-1 0 0,0 0 1 0 0,0 0-1 0 0,0 0 1 0 0,0 0-1 0 0,1 0 1 0 0,-1 0 0 0 0,0 0-1 0 0,0 1 1 0 0,0-1-1 0 0,0 0 1 0 0,0 0-1 0 0,0 0 1 0 0,0 0-1 0 0,0 0 1 0 0,1 0-1 0 0,-1 0 1 0 0,0 0 0 0 0,0 1-1 0 0,0-1 1 0 0,0 0-1 0 0,0 0 1 0 0,0 0-1 0 0,0 0 1 0 0,0 0-1 0 0,0 0 1 0 0,0 1-1 0 0,0-1 1 0 0,0 0 0 0 0,0 0-1 0 0,0 0 1 0 0,0 0-1 0 0,0 0 1 0 0,0 1-1 0 0,0-1 1 0 0,0 0-1 0 0,0 0 1 0 0,0 0-1 0 0,0 0 1 0 0,0 0 0 0 0,0 1-1 0 0,-12 9-511 0 0,-76 37-2568 0 0,50-26 1046 0 0</inkml:trace>
</inkml:ink>
</file>

<file path=ppt/ink/ink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7-05T22:50:08.323"/>
    </inkml:context>
    <inkml:brush xml:id="br0">
      <inkml:brushProperty name="width" value="0.1" units="cm"/>
      <inkml:brushProperty name="height" value="0.1" units="cm"/>
      <inkml:brushProperty name="color" value="#66CC00"/>
    </inkml:brush>
  </inkml:definitions>
  <inkml:trace contextRef="#ctx0" brushRef="#br0">3817 1791 3679 0 0,'8'-4'350'0'0,"0"0"-1"0"0,0 1 1 0 0,0 0-1 0 0,0 0 0 0 0,1 1 1 0 0,-1 0-1 0 0,17-1 0 0 0,4 1 27 0 0,31 4 0 0 0,-39-1-260 0 0,1-1 0 0 0,-1 0 0 0 0,28-5 0 0 0,26-16 1975 0 0,-60 16-1262 0 0,0 0 0 0 0,1 1 1 0 0,-1 1-1 0 0,1 0 0 0 0,0 1 1 0 0,22 0-1 0 0,63 11 188 0 0,-66-4-746 0 0,-1-2 1 0 0,1-1-1 0 0,58-6 1 0 0,236-44 2762 0 0,-329 48-3032 0 0,68-10 333 0 0,116-32 0 0 0,-117 20-190 0 0,102-29 738 0 0,-145 45-786 0 0,1 2 1 0 0,0 0-1 0 0,0 2 0 0 0,0 1 1 0 0,26 2-1 0 0,68 6-76 0 0,50 5 33 0 0,-133-6 49 0 0,49 14 0 0 0,-56-12-88 0 0,1-1 1 0 0,53 6 0 0 0,-66-12-17 0 0,-6 0 42 0 0,0 0 1 0 0,0-1-1 0 0,1 0 0 0 0,-1-1 1 0 0,0 0-1 0 0,21-6 0 0 0,-4-1 187 0 0,-9 3-51 0 0,-1-1 1 0 0,0-1 0 0 0,0 0 0 0 0,19-12-1 0 0,-31 16-135 0 0,-1 0-1 0 0,0-1 1 0 0,-1 0-1 0 0,1 0 1 0 0,-1 0 0 0 0,0 0-1 0 0,0-1 1 0 0,0 0-1 0 0,0 0 1 0 0,-1 0-1 0 0,0 0 1 0 0,0-1-1 0 0,0 1 1 0 0,-1-1-1 0 0,0 1 1 0 0,0-1 0 0 0,2-10-1 0 0,2-18 332 0 0,-2 1 0 0 0,0-63 0 0 0,-14-67 245 0 0,1 28-463 0 0,10 57-104 0 0,12-84 1 0 0,1-45 108 0 0,-15 184-141 0 0,0 1 0 0 0,-1 0 0 0 0,-1 0-1 0 0,-1 0 1 0 0,-1 1 0 0 0,-1-1 0 0 0,-1 1 0 0 0,-1 1 0 0 0,-18-36 0 0 0,15 37-19 0 0,0-1 0 0 0,-15-18 0 0 0,19 30 0 0 0,-1-1 0 0 0,1 1 0 0 0,-2 1 0 0 0,1-1 0 0 0,-1 1 0 0 0,-10-6 0 0 0,3 4 0 0 0,0 1 0 0 0,0 1 0 0 0,0 0 0 0 0,-1 1 0 0 0,0 1 0 0 0,-1 1 0 0 0,-27-4 0 0 0,-129-2 0 0 0,83 7 0 0 0,-660 20 0 0 0,599-11 0 0 0,-187-16 0 0 0,73-3 0 0 0,-174-15 0 0 0,-100 10 0 0 0,301 9 0 0 0,-1 1 0 0 0,12 15 0 0 0,58-1 0 0 0,-220 20 0 0 0,110-4 0 0 0,231-21 0 0 0,-58-8 0 0 0,-15 0 0 0 0,28 5 0 0 0,-89 4 0 0 0,145 1 0 0 0,-1-2 0 0 0,1-1 0 0 0,-1-2 0 0 0,1-2 0 0 0,0-1 0 0 0,-60-17 0 0 0,-82-20 0 0 0,123 35 0 0 0,-1 2 0 0 0,1 2 0 0 0,-1 3 0 0 0,-77 10 0 0 0,103-5-20 0 0,-56 16-1 0 0,62-13 9 0 0,18-6 8 0 0,1 0 0 0 0,0 1 1 0 0,0 0-1 0 0,0 1 0 0 0,0 0 0 0 0,1 0 1 0 0,0 0-1 0 0,-1 1 0 0 0,2-1 0 0 0,-1 1 1 0 0,0 1-1 0 0,1-1 0 0 0,0 1 0 0 0,0 0 1 0 0,1 0-1 0 0,0 1 0 0 0,0-1 1 0 0,0 1-1 0 0,-4 11 0 0 0,3-6 4 0 0,0-1 0 0 0,-1 0 0 0 0,0 0 0 0 0,-1 0 0 0 0,-1-1 0 0 0,0 0 0 0 0,0 0 0 0 0,-1-1 0 0 0,0 0 0 0 0,-18 14 0 0 0,22-20-2 0 0,1 1 0 0 0,0 0 0 0 0,-1 0 0 0 0,1 0 0 0 0,1 0 0 0 0,-1 1 0 0 0,1 0 0 0 0,-1-1 0 0 0,1 1 0 0 0,1 0 0 0 0,-1 1 0 0 0,1-1 0 0 0,0 0 0 0 0,0 1 0 0 0,-1 6 0 0 0,0 0-3 0 0,0 0-1 0 0,2 1 1 0 0,-1-1 0 0 0,2 1-1 0 0,1 24 1 0 0,0 33-18 0 0,-1-51 13 0 0,0 0 0 0 0,1 0-1 0 0,5 28 1 0 0,8 6-12 0 0,40 94 0 0 0,-10-28 2 0 0,-32-86 20 0 0,-3 1 0 0 0,-1 1 0 0 0,6 57 0 0 0,-10-60 0 0 0,2-1 0 0 0,9 31 0 0 0,5 27 0 0 0,-20-87 1 0 0,0 1 1 0 0,1-1-1 0 0,-1 1 0 0 0,0-1 1 0 0,0 1-1 0 0,-1 0 0 0 0,1-1 1 0 0,0 1-1 0 0,-1-1 0 0 0,0 1 1 0 0,0-1-1 0 0,1 0 0 0 0,-3 3 1 0 0,3-3-1 0 0,-1-1 1 0 0,0 0-1 0 0,0 0 1 0 0,0 1-1 0 0,0-1 0 0 0,0 0 1 0 0,0 0-1 0 0,0 0 1 0 0,0 0-1 0 0,-1-1 1 0 0,1 1-1 0 0,0 0 1 0 0,-1 0-1 0 0,1-1 0 0 0,0 1 1 0 0,-1-1-1 0 0,1 1 1 0 0,-1-1-1 0 0,1 1 1 0 0,-1-1-1 0 0,1 0 1 0 0,-1 0-1 0 0,-1 0 0 0 0,0 1-89 0 0,1 0-1 0 0,0 0 0 0 0,0 0 0 0 0,0 0 0 0 0,0 0 1 0 0,0 0-1 0 0,0 1 0 0 0,0-1 0 0 0,0 1 0 0 0,0-1 1 0 0,1 1-1 0 0,-1 0 0 0 0,1-1 0 0 0,-1 1 0 0 0,1 0 1 0 0,-2 2-1 0 0,-22 37-4332 0 0,18-26 2490 0 0</inkml:trace>
</inkml:ink>
</file>

<file path=ppt/ink/ink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7-05T22:50:14.251"/>
    </inkml:context>
    <inkml:brush xml:id="br0">
      <inkml:brushProperty name="width" value="0.1" units="cm"/>
      <inkml:brushProperty name="height" value="0.1" units="cm"/>
      <inkml:brushProperty name="color" value="#E71224"/>
    </inkml:brush>
  </inkml:definitions>
  <inkml:trace contextRef="#ctx0" brushRef="#br0">11872 370 1839 0 0,'-8'-6'718'0'0,"7"6"-637"0"0,0-1 0 0 0,1 1 0 0 0,-1 0 0 0 0,1-1 0 0 0,-1 1-1 0 0,1 0 1 0 0,-1-1 0 0 0,1 1 0 0 0,-1-1 0 0 0,1 1 0 0 0,-1-1-1 0 0,1 0 1 0 0,0 1 0 0 0,-1-1 0 0 0,1 1 0 0 0,0-1-1 0 0,-1 0 1 0 0,1 1 0 0 0,0-1 0 0 0,0 0 0 0 0,-1 1 0 0 0,1-1-1 0 0,0 0 1 0 0,0 1 0 0 0,0-1 0 0 0,0 0 0 0 0,0 1 0 0 0,0-1-1 0 0,0 0 1 0 0,0 1 0 0 0,1-1 0 0 0,-1-1 0 0 0,2-7 745 0 0,-1 0 0 0 0,0-1 0 0 0,-1-11 0 0 0,0 18-787 0 0,0 1 0 0 0,0 0 0 0 0,-1-1 0 0 0,1 1 0 0 0,-1 0 0 0 0,1-1 0 0 0,-1 1 0 0 0,0 0 0 0 0,0 0 0 0 0,0 0 0 0 0,0 0 0 0 0,0 0 0 0 0,0 0 0 0 0,-1 0 0 0 0,1 0 0 0 0,-1 0 0 0 0,1 0 0 0 0,-1 1 0 0 0,-2-3 0 0 0,1 3 100 0 0,1 0 1 0 0,-1 0-1 0 0,1 0 1 0 0,-1 0 0 0 0,1 0-1 0 0,-1 1 1 0 0,0-1-1 0 0,0 1 1 0 0,1-1-1 0 0,-6 1 1 0 0,-31 4 1647 0 0,28-3-1325 0 0,-92 6 2202 0 0,90-6-2371 0 0,0 0 1 0 0,-20 5 0 0 0,-3 1-141 0 0,-99 17 1049 0 0,124-22-1074 0 0,-13 3 130 0 0,1-1 0 0 0,-1-1 0 0 0,0-1 0 0 0,-1-2 0 0 0,1 0 0 0 0,0-1 0 0 0,-31-6 0 0 0,-160-19 892 0 0,176 27-1010 0 0,29 0-96 0 0,0-1 0 0 0,-19-1 0 0 0,-102-4 428 0 0,-9-5 97 0 0,91 8-469 0 0,10 2-52 0 0,-41 5-1 0 0,-37 0 80 0 0,-22-1 263 0 0,78-1-203 0 0,22-1-133 0 0,-157-1 108 0 0,77-5-51 0 0,-34-2-23 0 0,-13-8 157 0 0,97 9-124 0 0,-126 2 93 0 0,-27-3-194 0 0,-212-14 161 0 0,249 31-181 0 0,1 0 0 0 0,21-16 0 0 0,-58 2 0 0 0,-18 11 75 0 0,173-9 1 0 0,-105-15 0 0 0,37 1 6 0 0,-34 7 641 0 0,-159-19-1355 0 0,246 17 632 0 0,-105-1 0 0 0,-81 15 0 0 0,190-2 0 0 0,-321 0 117 0 0,373-1-111 0 0,-325 2 127 0 0,250-6-106 0 0,-150-7 180 0 0,0-18-52 0 0,74 2 147 0 0,-35-6-198 0 0,20 5-51 0 0,152 26-53 0 0,0 1 0 0 0,-41 7 0 0 0,-40 2 0 0 0,36-8 12 0 0,26 1 14 0 0,-101-10 0 0 0,38 1 27 0 0,36 4-31 0 0,-3 0 4 0 0,-106 10 0 0 0,66-1-25 0 0,68-7 26 0 0,0-2 1 0 0,-63-13-1 0 0,-62-4 27 0 0,34 22-25 0 0,-23 0 6 0 0,98-8-258 0 0,-140-3-581 0 0,157 12 1358 0 0,-63 11-1 0 0,3 4-532 0 0,0-4 1 0 0,-175-4-1 0 0,86-13 51 0 0,-61-3 51 0 0,238 5-96 0 0,-119-11 63 0 0,106 8-90 0 0,-60 1 0 0 0,-15-1 0 0 0,106 2-1 0 0,-85-4 54 0 0,88 6-52 0 0,0 1 1 0 0,-1 0-1 0 0,1 0 1 0 0,0 1-1 0 0,0 0 1 0 0,1 1 0 0 0,-14 4-1 0 0,21-5-1 0 0,-1-1 0 0 0,1 0 0 0 0,0 1 0 0 0,0 0 0 0 0,0-1 0 0 0,0 1 0 0 0,0 0 0 0 0,1 0 0 0 0,-1 0 0 0 0,0 0 0 0 0,1 0 0 0 0,0 0 0 0 0,-1 1 0 0 0,1-1 0 0 0,0 0 0 0 0,0 1 0 0 0,0-1 0 0 0,0 1 0 0 0,1-1 0 0 0,-1 1 0 0 0,1-1 0 0 0,0 1 0 0 0,-1 0 0 0 0,1-1 0 0 0,0 1 0 0 0,0-1 0 0 0,1 6 0 0 0,1 6 0 0 0,1 0 0 0 0,0 0 0 0 0,9 24 0 0 0,-8-28 0 0 0,22 64 0 0 0,21 67-64 0 0,-38-97 64 0 0,-2-1 0 0 0,-1 1 0 0 0,-1 60 0 0 0,8 255 0 0 0,-8-245 0 0 0,1 24 0 0 0,-3-115 0 0 0,1 1 0 0 0,0-1 0 0 0,15 42 0 0 0,-6-26 0 0 0,-2-1 0 0 0,-1 2 0 0 0,8 77 0 0 0,-17-106 0 0 0,0-1 0 0 0,1 1 0 0 0,0-1 0 0 0,1 1 0 0 0,0-1 0 0 0,8 16 0 0 0,-8-21 0 0 0,-1 0 0 0 0,1-1 0 0 0,0 0 0 0 0,0 0 0 0 0,0 0 0 0 0,0 0 0 0 0,1 0 0 0 0,0-1 0 0 0,0 0 0 0 0,0 1 0 0 0,0-1 0 0 0,0-1 0 0 0,0 1 0 0 0,1-1 0 0 0,0 1 0 0 0,5 1 0 0 0,12 1-212 0 0,1 0 0 0 0,-1-2 0 0 0,1-1 0 0 0,-1 0 0 0 0,30-3 0 0 0,3 2 1320 0 0,579-25-936 0 0,-524 17-172 0 0,-1 6 0 0 0,126 13 0 0 0,64 19 0 0 0,-215-22 0 0 0,141 6 0 0 0,-115-18 0 0 0,246 6 0 0 0,125 22 0 0 0,-280-16 0 0 0,-103-2 0 0 0,175-10 0 0 0,241-16 64 0 0,-248 20-64 0 0,42 3 0 0 0,123-8 0 0 0,-281-8 0 0 0,187 10 0 0 0,18 8 0 0 0,-253-7 0 0 0,77 4 0 0 0,-45 1 0 0 0,144-16 0 0 0,221-6 0 0 0,-208 15 0 0 0,254-1 0 0 0,-262 0 0 0 0,115 5 0 0 0,-141 7 0 0 0,68 5 0 0 0,-156 0 0 0 0,215 31 0 0 0,-248-12 0 0 0,44 8 0 0 0,267 28 0 0 0,-336-49 0 0 0,31 4 0 0 0,-85-17 24 0 0,108-3 0 0 0,-129-5-21 0 0,-1-2 0 0 0,0-1 1 0 0,0-2-1 0 0,42-14 0 0 0,-63 15 5 0 0,0 0 0 0 0,0-1 0 0 0,-1-1 0 0 0,0 0 0 0 0,0-1 0 0 0,-1 0 0 0 0,13-14 0 0 0,-14 14-8 0 0,-2-1 0 0 0,1 0 0 0 0,13-19 0 0 0,-22 27 0 0 0,-1 0 0 0 0,1 0 0 0 0,-1 0 0 0 0,1 0 0 0 0,-1 0 0 0 0,1 0 0 0 0,-1 0 0 0 0,0 0 0 0 0,0 0 0 0 0,0 0 0 0 0,0 0 0 0 0,-1-3 0 0 0,-5-27 0 0 0,5 28 0 0 0,-7-27 0 0 0,1 1 0 0 0,0 0 0 0 0,2 0 0 0 0,1-1 0 0 0,-1-46 0 0 0,5 48 0 0 0,-2 0 0 0 0,-1 0 0 0 0,-1 0 0 0 0,-2 0 0 0 0,-11-36 0 0 0,6 26 0 0 0,-9-68 0 0 0,15 49 0 0 0,4-1 0 0 0,6-71 0 0 0,26-115 0 0 0,-3 93 0 0 0,-24 134-47 0 0,-2 0-1 0 0,1 1 1 0 0,-2-30 0 0 0,-1 46 27 0 0,0 0 0 0 0,0 0 1 0 0,0 0-1 0 0,0 0 1 0 0,0 0-1 0 0,-1 0 0 0 0,1 0 1 0 0,-1 0-1 0 0,1 0 0 0 0,0 0 1 0 0,-1 1-1 0 0,1-1 1 0 0,-1 0-1 0 0,0 0 0 0 0,1 0 1 0 0,-1 1-1 0 0,0-1 0 0 0,1 0 1 0 0,-1 0-1 0 0,0 1 0 0 0,0-1 1 0 0,0 1-1 0 0,0-1 1 0 0,1 1-1 0 0,-1-1 0 0 0,0 1 1 0 0,0 0-1 0 0,0-1 0 0 0,0 1 1 0 0,-2-1-1 0 0,-1 1-195 0 0,-1 0-1 0 0,1-1 1 0 0,0 1 0 0 0,-1 0-1 0 0,1 1 1 0 0,-6 0 0 0 0,-25 8-1408 0 0</inkml:trace>
</inkml:ink>
</file>

<file path=ppt/ink/ink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7-05T22:50:21.454"/>
    </inkml:context>
    <inkml:brush xml:id="br0">
      <inkml:brushProperty name="width" value="0.1" units="cm"/>
      <inkml:brushProperty name="height" value="0.1" units="cm"/>
      <inkml:brushProperty name="color" value="#E71224"/>
    </inkml:brush>
  </inkml:definitions>
  <inkml:trace contextRef="#ctx0" brushRef="#br0">4048 84 4031 0 0,'1'-1'64'0'0,"0"0"-1"0"0,1 0 1 0 0,-1 0-1 0 0,0 0 0 0 0,1 0 1 0 0,-1-1-1 0 0,0 1 1 0 0,0 0-1 0 0,0 0 1 0 0,0-1-1 0 0,0 1 0 0 0,-1-1 1 0 0,1 1-1 0 0,0-1 1 0 0,0 1-1 0 0,-1-1 0 0 0,1 1 1 0 0,-1-1-1 0 0,0 0 1 0 0,1 1-1 0 0,-1-1 0 0 0,0 0 1 0 0,0 1-1 0 0,0-1 1 0 0,0 0-1 0 0,0 1 1 0 0,-1-1-1 0 0,1 0 0 0 0,0 1 1 0 0,-1-1-1 0 0,1 1 1 0 0,-1-1-1 0 0,0 1 0 0 0,1-1 1 0 0,-1 1-1 0 0,0-1 1 0 0,0 1-1 0 0,0-1 0 0 0,0 1 1 0 0,0 0-1 0 0,0 0 1 0 0,-2-2-1 0 0,-3-1 260 0 0,0 1 0 0 0,0 1-1 0 0,-1-1 1 0 0,1 1 0 0 0,0 0-1 0 0,-1 1 1 0 0,0-1 0 0 0,1 1 0 0 0,-1 1-1 0 0,0-1 1 0 0,-12 2 0 0 0,-6 1 420 0 0,-44 8 0 0 0,-47 20 269 0 0,78-19-788 0 0,-1-1-1 0 0,-1-2 1 0 0,-44 3-1 0 0,-65-10 197 0 0,-48 4 167 0 0,-47 27-261 0 0,-79 7 605 0 0,273-36-791 0 0,-299 31 872 0 0,-122 25-310 0 0,358-43-562 0 0,-39 3 266 0 0,25-7-14 0 0,-181 6 519 0 0,-54-46-166 0 0,297 20-588 0 0,0 3 0 0 0,-130 8 0 0 0,141 2-782 0 0,0 3-1 0 0,1 2 1 0 0,1 3 0 0 0,-54 19-1 0 0,44-8-918 0 0</inkml:trace>
</inkml:ink>
</file>

<file path=ppt/ink/ink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7-05T22:50:51.011"/>
    </inkml:context>
    <inkml:brush xml:id="br0">
      <inkml:brushProperty name="width" value="0.1" units="cm"/>
      <inkml:brushProperty name="height" value="0.1" units="cm"/>
      <inkml:brushProperty name="color" value="#E71224"/>
    </inkml:brush>
  </inkml:definitions>
  <inkml:trace contextRef="#ctx0" brushRef="#br0">9 0 455 0 0,'-3'6'0'0'0,"-3"-1"0"0"0</inkml:trace>
</inkml:ink>
</file>

<file path=ppt/ink/ink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7-05T22:50:57.133"/>
    </inkml:context>
    <inkml:brush xml:id="br0">
      <inkml:brushProperty name="width" value="0.1" units="cm"/>
      <inkml:brushProperty name="height" value="0.1" units="cm"/>
      <inkml:brushProperty name="color" value="#E71224"/>
    </inkml:brush>
  </inkml:definitions>
  <inkml:trace contextRef="#ctx0" brushRef="#br0">13999 1738 455 0 0,'-3'1'304'0'0,"0"0"0"0"0,0-1 0 0 0,0 0 0 0 0,0 1-1 0 0,0-1 1 0 0,-5-1 0 0 0,6 1 379 0 0,-1 0 1 0 0,0 0-1 0 0,1 0 1 0 0,-1 0-1 0 0,0 0 0 0 0,1 1 1 0 0,-5 0-1 0 0,6 0-660 0 0,0-1 0 0 0,0 1 1 0 0,-1 0-1 0 0,1 0 0 0 0,0-1 0 0 0,0 1 0 0 0,0 0 0 0 0,0 0 1 0 0,1 0-1 0 0,-1 0 0 0 0,0 0 0 0 0,0 0 0 0 0,0 0 0 0 0,1 1 0 0 0,-1-1 1 0 0,1 0-1 0 0,-1 0 0 0 0,1 0 0 0 0,-1 1 0 0 0,1 1 0 0 0,-1-1 37 0 0,0 0-1 0 0,1 0 0 0 0,-1 0 1 0 0,1 0-1 0 0,-1 0 1 0 0,1 0-1 0 0,0 0 0 0 0,0 1 1 0 0,0-1-1 0 0,0 0 0 0 0,1 3 1 0 0,-1-5-17 0 0,0 0 0 0 0,0 1 0 0 0,1-1 0 0 0,-1 0 0 0 0,0 0 0 0 0,0 1 0 0 0,0-1 0 0 0,1 0 0 0 0,-1 0 0 0 0,0 1 0 0 0,0-1 0 0 0,1 0 0 0 0,-1 0 0 0 0,0 0 0 0 0,1 1 0 0 0,-1-1 0 0 0,0 0 0 0 0,0 0 0 0 0,1 0 0 0 0,-1 0 0 0 0,0 0 0 0 0,1 0 0 0 0,-1 0 0 0 0,0 0 0 0 0,1 0 0 0 0,0 0 0 0 0,16-5 1331 0 0,-10 2-1086 0 0,0 1 0 0 0,0 0-1 0 0,1 0 1 0 0,-1 1 0 0 0,0 0-1 0 0,1 0 1 0 0,10 1 0 0 0,-8 0-79 0 0,1-1 0 0 0,19-4 1 0 0,5-9 701 0 0,-31 11-797 0 0,0 1 1 0 0,1 0 0 0 0,-1 0 0 0 0,1 0 0 0 0,0 0 0 0 0,0 1 0 0 0,0 0-1 0 0,0 0 1 0 0,0 0 0 0 0,0 1 0 0 0,0-1 0 0 0,8 2 0 0 0,22 0 37 0 0,-7-1-142 0 0,98-1 552 0 0,-46-2-29 0 0,27 5-116 0 0,26-4 375 0 0,-102 3-706 0 0,-1-1-1 0 0,0-1 0 0 0,1-1 1 0 0,-1-2-1 0 0,45-12 0 0 0,-61 13-23 0 0,0 1-1 0 0,0 1 1 0 0,0 0 0 0 0,1 1-1 0 0,-1 0 1 0 0,0 1-1 0 0,1 1 1 0 0,-1 0 0 0 0,21 7-1 0 0,-10-5-17 0 0,-1-1 0 0 0,1-1 0 0 0,36-2 0 0 0,-28 0 166 0 0,40 4 0 0 0,-43 1-174 0 0,-15-2 2 0 0,1-1-1 0 0,16 0 0 0 0,-25-2-35 0 0,12 0 75 0 0,1 0-1 0 0,30-6 1 0 0,-9 0 97 0 0,0 2 0 0 0,66 2 0 0 0,-56 2 5 0 0,53-6 0 0 0,65-6 110 0 0,0 1-2 0 0,-132 5-183 0 0,0-2 0 0 0,-1-1 0 0 0,0-2 0 0 0,-1-2 0 0 0,37-17 0 0 0,-49 20-4 0 0,0 2-1 0 0,32-7 1 0 0,27-9-63 0 0,-73 21-29 0 0,0-1-1 0 0,1-1 1 0 0,-1 0 0 0 0,-1 0-1 0 0,1-1 1 0 0,10-9-1 0 0,-14 9 36 0 0,1 0-1 0 0,-1-1 0 0 0,5-7 1 0 0,7-8 91 0 0,42-39 349 0 0,-43 46-361 0 0,0 0-1 0 0,-1-2 1 0 0,-1 1-1 0 0,19-30 1 0 0,-25 33-74 0 0,20-36 74 0 0,25-58-1 0 0,-41 79-72 0 0,-2-1 0 0 0,-2 0 1 0 0,0-1-1 0 0,-2 0 0 0 0,-1 0 1 0 0,-1 0-1 0 0,-1-56 0 0 0,-15-26 134 0 0,4 50-8 0 0,6 46-160 0 0,-1-1-1 0 0,-1 1 1 0 0,-1 0 0 0 0,0 0 0 0 0,0 0 0 0 0,-2 1-1 0 0,0-1 1 0 0,-16-24 0 0 0,16 32-10 0 0,1 0 0 0 0,-1 1 0 0 0,-1 0 0 0 0,1 0 0 0 0,-1 0-1 0 0,0 1 1 0 0,-1 1 0 0 0,0-1 0 0 0,0 1 0 0 0,0 0 0 0 0,0 1 0 0 0,-14-4 0 0 0,-9-1 16 0 0,-1 1 1 0 0,-45-5-1 0 0,77 13-21 0 0,-165-20 0 0 0,-51-9 0 0 0,101 18 0 0 0,33 4 0 0 0,-396-12 0 0 0,176 14 0 0 0,161-5 15 0 0,42 2 10 0 0,-114 6-1 0 0,-125-6-24 0 0,164-2 0 0 0,107 5 0 0 0,-80-17 0 0 0,81 10 0 0 0,-86-4 0 0 0,-288-1 0 0 0,121 33 0 0 0,220-8 0 0 0,-82 15 0 0 0,-51 2 0 0 0,-101-6 0 0 0,169-1 0 0 0,66-5 0 0 0,-146-1 0 0 0,151-11 0 0 0,-131 19 0 0 0,79-4 0 0 0,-205-3 0 0 0,191-10 0 0 0,39-2 0 0 0,-128-15 0 0 0,196 10 0 0 0,0 2 0 0 0,1 2 0 0 0,-1 3 0 0 0,-86 15 0 0 0,95-11 0 0 0,0-3 0 0 0,-76-1 0 0 0,-89-17 0 0 0,26 1 0 0 0,-319-22 0 0 0,371 24 0 0 0,-144-7 0 0 0,224 18 0 0 0,-71 10 0 0 0,82-6 0 0 0,-18 2 0 0 0,-84-4 0 0 0,-16 0 0 0 0,52 1 0 0 0,-24-8 0 0 0,101 4 0 0 0,-1-1 0 0 0,-39-7 0 0 0,-2-7 0 0 0,40 8 0 0 0,0 1 0 0 0,0 2 0 0 0,-48-3 0 0 0,57 7 0 0 0,1-1 0 0 0,-1-1 0 0 0,1 0 0 0 0,0-2 0 0 0,-37-13 0 0 0,-91-27 0 0 0,114 37 0 0 0,0 1 0 0 0,-50-3 0 0 0,-79-10 0 0 0,136 16 0 0 0,-75-18 0 0 0,63 12 0 0 0,-46-4 0 0 0,56 12 0 0 0,19 1 0 0 0,0 1 0 0 0,0-2 0 0 0,0 1 0 0 0,0-2 0 0 0,-19-5 0 0 0,0 2 0 0 0,17 5 0 0 0,2-1 0 0 0,0 0 0 0 0,0-1 0 0 0,0 0 0 0 0,1-1 0 0 0,-1 0 0 0 0,-16-10 0 0 0,22 12 0 0 0,1 0 0 0 0,-1 0 0 0 0,0 1 0 0 0,0-1 0 0 0,1 1 0 0 0,-9-1 0 0 0,8 1 0 0 0,0 0 0 0 0,0 0 0 0 0,-1 0 0 0 0,-7-4 0 0 0,0-7 0 0 0,14 14 0 0 0,-2-1 0 0 0,1 0 0 0 0,0-1 0 0 0,1 1 0 0 0,-1 0 0 0 0,0-1 0 0 0,0 1 0 0 0,0-1 0 0 0,0 1 0 0 0,0 0 0 0 0,1-1 0 0 0,-1 1 0 0 0,0-1 0 0 0,0 1 0 0 0,1-1 0 0 0,-1 1 0 0 0,0-1 0 0 0,1 1 0 0 0,-1-1 0 0 0,1 1 0 0 0,-1-1 0 0 0,1 1 0 0 0,-1-1 0 0 0,2 1 0 0 0,-2-1 0 0 0,0 1 0 0 0,0-1 0 0 0,0 0 0 0 0,1 0 0 0 0,-1 0 0 0 0,0 1 0 0 0,0-1 0 0 0,0 0 0 0 0,0 0 0 0 0,0 1 0 0 0,1-1 0 0 0,-1 0 0 0 0,0 1 0 0 0,0-1 0 0 0,0 0 0 0 0,0 0 0 0 0,0 1 0 0 0,0-1 0 0 0,0 0 0 0 0,0 0 0 0 0,0 1 0 0 0,0-1 0 0 0,0 0 0 0 0,0 1 0 0 0,0-1 0 0 0,-1 0 0 0 0,1 0 0 0 0,0 1 0 0 0,0-1 0 0 0,0 0 0 0 0,0 0 0 0 0,0 1 0 0 0,0-1 0 0 0,-1 0 0 0 0,1 0 0 0 0,0 1 0 0 0,0-1 0 0 0,0 0 0 0 0,-1 0 0 0 0,1 0 0 0 0,0 0 0 0 0,0 1 0 0 0,-1-1 0 0 0,1 0 0 0 0,0 0 0 0 0,0 0 0 0 0,-1 0 0 0 0,1 0 0 0 0,0 0 0 0 0,0 0 0 0 0,-1 0 0 0 0,1 0 0 0 0,0 0 0 0 0,-1 0 0 0 0,1 0 0 0 0,0 0 0 0 0,0 0 0 0 0,-1 0 0 0 0,-12 1 0 0 0,10 0 0 0 0,0-1 0 0 0,0 0 0 0 0,0 0 0 0 0,0 0 0 0 0,1 0 0 0 0,-1 0 0 0 0,0 0 0 0 0,0-1 0 0 0,0 1 0 0 0,-3-2 0 0 0,2 1 0 0 0,1 0 0 0 0,-1 1 0 0 0,0 0 0 0 0,0 0 0 0 0,1 0 0 0 0,-1 0 0 0 0,0 0 0 0 0,1 1 0 0 0,-1 0 0 0 0,0 0 0 0 0,-3 1 0 0 0,-1 0 0 0 0,-113 17 0 0 0,0-1 0 0 0,111-17 0 0 0,1 0 0 0 0,0 0 0 0 0,-1-1 0 0 0,1-1 0 0 0,-15-2 0 0 0,-17 0 0 0 0,29 2 0 0 0,-1 0 0 0 0,-13-3 0 0 0,13 1 0 0 0,0 1 0 0 0,-14 0 0 0 0,-39 5 0 0 0,-25-2 0 0 0,67-1 0 0 0,-28 3 0 0 0,34-1 0 0 0,0-1 0 0 0,0 0 0 0 0,-27-4 0 0 0,31 2 0 0 0,0 0 0 0 0,0 1 0 0 0,0 1 0 0 0,-27 5 0 0 0,28-4 0 0 0,0 0 0 0 0,-1-1 0 0 0,1 0 0 0 0,0-1 0 0 0,-24-2 0 0 0,2-3 0 0 0,-1 2 0 0 0,-40 2 0 0 0,-2 4 0 0 0,39-1 0 0 0,-46-3 0 0 0,-63-1 0 0 0,11 2 0 0 0,61-4 0 0 0,0 3 0 0 0,-149 19 0 0 0,143-8 12 0 0,-107 0 0 0 0,88-13-12 0 0,56 0 0 0 0,-1 3 0 0 0,-62 6 0 0 0,-143 12 0 0 0,127-12 0 0 0,-91-6 0 0 0,32-2 0 0 0,-63 19 0 0 0,149-11 0 0 0,-105-7 0 0 0,67-2 0 0 0,-41 14 0 0 0,50-2 0 0 0,87-7 0 0 0,1-1 0 0 0,-1-2 0 0 0,-47-8 0 0 0,-113-26 0 0 0,147 26 0 0 0,-2 3 0 0 0,1 2 0 0 0,-58 4 0 0 0,73 0 0 0 0,-86 7 0 0 0,33-1 0 0 0,17 3 0 0 0,17-1 0 0 0,-281 36 0 0 0,257-30 0 0 0,-56 13 0 0 0,128-24-2 0 0,1-1 0 0 0,-1 1 0 0 0,1 1 0 0 0,0-1 0 0 0,0 2 0 0 0,1-1 0 0 0,-1 1-1 0 0,-8 7 1 0 0,12-9 0 0 0,1 1 0 0 0,-1-1 0 0 0,1 1 0 0 0,0 0 0 0 0,0 0 0 0 0,0 0 0 0 0,1 0 0 0 0,-1 1 0 0 0,1-1 0 0 0,0 1 0 0 0,0 0 0 0 0,1-1 0 0 0,-1 1 0 0 0,1 0 0 0 0,0 0 0 0 0,0 5 0 0 0,-1 14-4 0 0,-22 199 1 0 0,20-186 5 0 0,1 0 0 0 0,2 1 0 0 0,1-1 0 0 0,6 39 0 0 0,3-24 0 0 0,2-1 0 0 0,27 77 0 0 0,-34-117 0 0 0,1 1 0 0 0,1-1 0 0 0,0 0 0 0 0,1-1 0 0 0,0 0 0 0 0,11 13 0 0 0,55 52 0 0 0,-59-63 0 0 0,1 0 0 0 0,1-1 0 0 0,0 0 0 0 0,25 11 0 0 0,-6-6 0 0 0,45 15 0 0 0,-33-18 0 0 0,1-3 0 0 0,73 8 0 0 0,19 4 0 0 0,-97-15 0 0 0,1-2 0 0 0,73-1 0 0 0,-55-4 0 0 0,10 1 0 0 0,-22-1 0 0 0,59 7 0 0 0,26 14-13 0 0,203 19-38 0 0,86 0 51 0 0,-53-5 0 0 0,-237-28 0 0 0,262 54 0 0 0,-334-48 0 0 0,142 16 0 0 0,0 0 0 0 0,-79-2 0 0 0,90 15 0 0 0,-94-19 0 0 0,-5 0 0 0 0,236 33-2088 0 0,64 2 3563 0 0,-208-30-958 0 0,234 8-498 0 0,2-38 15 0 0,48-31-20 0 0,-3-21-17 0 0,-352 36 3 0 0,209-18 0 0 0,83-1 0 0 0,-297 22 0 0 0,189-12 0 0 0,-50 5 0 0 0,63-5 0 0 0,-16-7 0 0 0,-176 16 0 0 0,199 0 0 0 0,-62 8 0 0 0,-2-18 0 0 0,-237 23 0 0 0,177-3 0 0 0,-21 3 0 0 0,-92-6 0 0 0,180-9 0 0 0,208 8 0 0 0,-132 16 0 0 0,-78 4 0 0 0,264 17 0 0 0,-479-20 0 0 0,110-4 0 0 0,-57-3 0 0 0,76 9 0 0 0,-64 0 0 0 0,166-14 0 0 0,105-22 0 0 0,-296 27 0 0 0,188 21 0 0 0,-281-17-104 0 0,-1 0 1 0 0,1 2-1 0 0,-1-1 0 0 0,0 2 1 0 0,0-1-1 0 0,20 11 0 0 0,-26-10 17 0 0,1 0-1 0 0,-1 0 1 0 0,0 0-1 0 0,0 1 0 0 0,0-1 1 0 0,-1 2-1 0 0,0-1 0 0 0,0 1 1 0 0,-1 0-1 0 0,0 0 0 0 0,6 10 1 0 0,-2 2-760 0 0,0 1 0 0 0,9 32-1 0 0,-5-1-1193 0 0</inkml:trace>
</inkml:ink>
</file>

<file path=ppt/ink/ink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7-05T22:51:05.811"/>
    </inkml:context>
    <inkml:brush xml:id="br0">
      <inkml:brushProperty name="width" value="0.1" units="cm"/>
      <inkml:brushProperty name="height" value="0.1" units="cm"/>
      <inkml:brushProperty name="color" value="#66CC00"/>
    </inkml:brush>
  </inkml:definitions>
  <inkml:trace contextRef="#ctx0" brushRef="#br0">3605 1471 5407 0 0,'20'-48'1411'0'0,"21"-56"3940"0"0,-40 102-5244 0 0,0 0 0 0 0,0 1 0 0 0,0-1 1 0 0,0 1-1 0 0,0-1 0 0 0,0 1 1 0 0,0-1-1 0 0,1 1 0 0 0,-1-1 0 0 0,0 1 1 0 0,1 0-1 0 0,-1 0 0 0 0,1 0 1 0 0,-1 0-1 0 0,1 0 0 0 0,0 0 0 0 0,0 0 1 0 0,-1 0-1 0 0,1 1 0 0 0,0-1 1 0 0,0 1-1 0 0,0-1 0 0 0,-1 1 0 0 0,1 0 1 0 0,0 0-1 0 0,3 0 0 0 0,-3-1-17 0 0,1 1 0 0 0,-1 0 0 0 0,1-1-1 0 0,-1 1 1 0 0,1-1 0 0 0,-1 0 0 0 0,0 0-1 0 0,1 0 1 0 0,-1 0 0 0 0,0 0 0 0 0,0 0-1 0 0,0-1 1 0 0,3-1 0 0 0,-4 2 70 0 0,0-1 1 0 0,0 1 0 0 0,0-1-1 0 0,0 1 1 0 0,-1-1-1 0 0,1 1 1 0 0,0-1-1 0 0,-1 0 1 0 0,1 1-1 0 0,-1-1 1 0 0,0 0-1 0 0,1 0 1 0 0,-1 1-1 0 0,0-1 1 0 0,0-2-1 0 0,-3-28 922 0 0,2 27-901 0 0,0-6 155 0 0,1 0 1 0 0,1-19 0 0 0,0-20 370 0 0,-8 18-486 0 0,5 28-162 0 0,1 0 0 0 0,0 0 1 0 0,0 0-1 0 0,0 0 0 0 0,1 0 0 0 0,0 0 0 0 0,-1-1 0 0 0,1 1 0 0 0,1 0 1 0 0,-1 0-1 0 0,0 0 0 0 0,1 0 0 0 0,1-5 0 0 0,2-1 88 0 0,-1 1 1 0 0,0-1-1 0 0,0 1 0 0 0,1-14 0 0 0,-4 18-89 0 0,0 0 0 0 0,0 0-1 0 0,-1 0 1 0 0,1 0 0 0 0,-1 0-1 0 0,0 0 1 0 0,0 1 0 0 0,-1-1-1 0 0,1 0 1 0 0,-5-8 0 0 0,0 1 116 0 0,0 0 0 0 0,1 0-1 0 0,-5-23 1 0 0,8 27-108 0 0,1 1 1 0 0,0 0-1 0 0,1 0 0 0 0,0 0 0 0 0,0 0 0 0 0,0-1 0 0 0,1 1 0 0 0,3-12 0 0 0,-4 18-66 0 0,2-8 10 0 0,1 0-1 0 0,-2 0 1 0 0,1-13 0 0 0,-2 19-3 0 0,0 0 0 0 0,0 1 0 0 0,0-1 0 0 0,-1 0-1 0 0,1 0 1 0 0,-1 0 0 0 0,0 1 0 0 0,0-1 0 0 0,0 0 0 0 0,0 1 0 0 0,0-1 0 0 0,-1 0 0 0 0,1 1 0 0 0,-1 0 0 0 0,-1-3 0 0 0,-2 0 15 0 0,-1-1-7 0 0,1 0-1 0 0,-1-1 1 0 0,1 1 0 0 0,1-1-1 0 0,-1 0 1 0 0,1 0 0 0 0,0 0 0 0 0,1-1-1 0 0,0 1 1 0 0,0-1 0 0 0,-2-9-1 0 0,-3-68 449 0 0,3 29-415 0 0,4 11-49 0 0,2 37 9 0 0,-1-1 1 0 0,0 0-1 0 0,-1 0 0 0 0,0 1 0 0 0,0-1 0 0 0,-1 1 0 0 0,-2-10 0 0 0,1 9-4 0 0,0-1 0 0 0,1 0-1 0 0,0 0 1 0 0,-1-13 0 0 0,2 13 3 0 0,0 0 1 0 0,-1 0-1 0 0,-4-13 1 0 0,5 19-7 0 0,-1 0 0 0 0,0 1 0 0 0,0-1 0 0 0,0 1 1 0 0,0-1-1 0 0,0 1 0 0 0,-1 0 0 0 0,1 0 0 0 0,-1 0 1 0 0,0 0-1 0 0,0 0 0 0 0,-4-3 0 0 0,-26-19-144 0 0,26 19 105 0 0,0-1 1 0 0,-1 1-1 0 0,0 1 1 0 0,-1 0-1 0 0,1 0 1 0 0,-1 0-1 0 0,0 1 1 0 0,0 0-1 0 0,-11-2 0 0 0,-2 2 107 0 0,0 0-1 0 0,0 2 0 0 0,0 1 0 0 0,-34 3 0 0 0,-88 16 214 0 0,-4 1-162 0 0,56-9-90 0 0,-10 1 4 0 0,50-11-9 0 0,-1-2 0 0 0,-82-13 0 0 0,79 10-7 0 0,-1 2-1 0 0,-65 5 1 0 0,-8 13-18 0 0,39-4 0 0 0,-146-2 11 0 0,153-4 47 0 0,54-2-60 0 0,1-2 1 0 0,-36-2-1 0 0,35-2 3 0 0,-92-12 9 0 0,92 10 18 0 0,-48 1 0 0 0,0-1-31 0 0,14-1 3 0 0,-1 3 0 0 0,1 2 0 0 0,-115 15 0 0 0,132-10 0 0 0,-92-3 0 0 0,61-3 0 0 0,50 0 18 0 0,0-1-1 0 0,1-1 0 0 0,-37-11 1 0 0,3 1-24 0 0,-44-14 6 0 0,77 19 0 0 0,8 4 0 0 0,-1 1 0 0 0,1 1 0 0 0,-1 0 0 0 0,0 2 0 0 0,0 0 0 0 0,-35 4 0 0 0,45-2 0 0 0,1-1 0 0 0,0 0 0 0 0,0-1 0 0 0,-20-4 0 0 0,29 5 0 0 0,0 0 0 0 0,1 0 0 0 0,-1 0 0 0 0,0 0 0 0 0,0 0 0 0 0,0 0 0 0 0,0 0 0 0 0,0 1 0 0 0,0-1 0 0 0,0 0 0 0 0,0 1 0 0 0,0-1 0 0 0,0 0 0 0 0,0 1 0 0 0,0-1 0 0 0,1 1 0 0 0,-1-1 0 0 0,0 1 0 0 0,0-1 0 0 0,0 1 0 0 0,-1 1 0 0 0,-15 21 0 0 0,3-5 0 0 0,-2-4-370 0 0,14-13 390 0 0,-1 1-1 0 0,1 0 1 0 0,0 0 0 0 0,0 0 0 0 0,0 0 0 0 0,0 0 0 0 0,0 0 0 0 0,0 0 0 0 0,1 1 0 0 0,-1-1 0 0 0,1 1-1 0 0,0-1 1 0 0,0 1 0 0 0,-2 5 0 0 0,0 8-20 0 0,0 0 0 0 0,1 0 0 0 0,1 0 0 0 0,1 24 0 0 0,0-28 0 0 0,1 49 0 0 0,0-22 0 0 0,-5 61 0 0 0,2-85 0 0 0,2 0 0 0 0,0 0 0 0 0,0 0 0 0 0,1 0 0 0 0,1 0 0 0 0,1 0 0 0 0,6 22 0 0 0,-1-3 0 0 0,-3 1 0 0 0,4 67 0 0 0,-7-62 0 0 0,1-16 0 0 0,0 0 0 0 0,14 47 0 0 0,23 45 0 0 0,-29-86 0 0 0,-8-22 0 0 0,0 1 0 0 0,1-1 0 0 0,0 1 0 0 0,0-1 0 0 0,1-1 0 0 0,9 13 0 0 0,-7-11 0 0 0,-1 0 0 0 0,9 16 0 0 0,-13-19 0 0 0,1-1 0 0 0,-1 0 0 0 0,1 0 0 0 0,1 0 0 0 0,-1 0 0 0 0,1-1 0 0 0,0 1 0 0 0,0-1 0 0 0,0 0 0 0 0,0 0 0 0 0,1-1 0 0 0,0 1 0 0 0,10 5 0 0 0,13 2 0 0 0,1-1 0 0 0,0-1 0 0 0,41 6 0 0 0,31 9 0 0 0,-42-8 0 0 0,1-2 0 0 0,0-2 0 0 0,73 3 0 0 0,-20-1 0 0 0,-56-7 0 0 0,-1 3 0 0 0,78 23 0 0 0,-94-22 0 0 0,95 28-21 0 0,77 19-22 0 0,-120-44 43 0 0,161 3 0 0 0,-1-1 0 0 0,-165-7 0 0 0,0-3 0 0 0,121-8 0 0 0,234-65 0 0 0,-418 62 0 0 0,37-5 0 0 0,85-2 0 0 0,4 13 0 0 0,-128-2-69 0 0,-21 1 56 0 0,0 0 0 0 0,0-1 1 0 0,0 1-1 0 0,0 0 1 0 0,0 0-1 0 0,0 0 1 0 0,0 0-1 0 0,0 0 1 0 0,0 0-1 0 0,0 0 1 0 0,0 1-1 0 0,0-1 0 0 0,0 0 1 0 0,0 0-1 0 0,0 1 1 0 0,1 0-1 0 0,-2 0 3 0 0,1 0 0 0 0,-1 0-1 0 0,0 1 1 0 0,1-1-1 0 0,-1 0 1 0 0,0 0 0 0 0,0 1-1 0 0,0-1 1 0 0,0 0-1 0 0,0 0 1 0 0,0 1 0 0 0,0-1-1 0 0,0 0 1 0 0,0 0 0 0 0,-1 1-1 0 0,1-1 1 0 0,-1 0-1 0 0,0 2 1 0 0,-1 4-350 0 0,-1 0-1 0 0,0 0 1 0 0,-1 0-1 0 0,1 0 1 0 0,-6 7-1 0 0,1-1-329 0 0,-9 16-777 0 0</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7-05T22:32:33.865"/>
    </inkml:context>
    <inkml:brush xml:id="br0">
      <inkml:brushProperty name="width" value="0.1" units="cm"/>
      <inkml:brushProperty name="height" value="0.1" units="cm"/>
      <inkml:brushProperty name="color" value="#66CC00"/>
    </inkml:brush>
  </inkml:definitions>
  <inkml:trace contextRef="#ctx0" brushRef="#br0">1 0 3079 0 0,'3'1'124'0'0,"0"0"-1"0"0,0 0 1 0 0,0 0-1 0 0,0 0 0 0 0,0 1 1 0 0,0-1-1 0 0,0 1 1 0 0,-1-1-1 0 0,1 1 0 0 0,0 0 1 0 0,-1 0-1 0 0,4 4 1 0 0,16 10 31 0 0,-16-13-90 0 0,0 0-1 0 0,0-1 0 0 0,1 0 0 0 0,-1 0 0 0 0,1-1 0 0 0,0 0 0 0 0,-1 0 0 0 0,8 0 0 0 0,58-3 1330 0 0,-25 0-557 0 0,-13 4-674 0 0,40 6 0 0 0,-46-4-66 0 0,0-1 0 0 0,47 0-1 0 0,-4-7-35 0 0,1 4-1 0 0,71 10 1 0 0,-57-5 316 0 0,122-7-1 0 0,-157 0-87 0 0,230 13 398 0 0,-184-3-539 0 0,450 14 279 0 0,-407-25-300 0 0,105 3 140 0 0,-140 3-223 0 0,150-16 0 0 0,-42 1-4 0 0,39 0 52 0 0,79-1 62 0 0,-96 21-94 0 0,99-3 18 0 0,263-7-14 0 0,-402 0-64 0 0,-55-1 0 0 0,-32 3 0 0 0,100 0 0 0 0,350 2 64 0 0,-520-3-64 0 0,204 2 0 0 0,7 30 0 0 0,-64-4 0 0 0,-2 0 0 0 0,-121-16 0 0 0,7 3 0 0 0,21 3 0 0 0,20 5 0 0 0,3 1 0 0 0,141-11 0 0 0,-73-7 0 0 0,151-12 0 0 0,-196-1 0 0 0,75 7 0 0 0,64-5 0 0 0,-43-17 0 0 0,79-6 0 0 0,-185 21 0 0 0,116-5 0 0 0,267 19 0 0 0,-97-13 0 0 0,-290 0 0 0 0,166-33 0 0 0,132-14 0 0 0,-377 50-61 0 0,-8 0 151 0 0,64 3 1 0 0,-89 1-159 0 0,1 1 0 0 0,-1 1 1 0 0,0 0-1 0 0,0 0 1 0 0,0 1-1 0 0,0 1 1 0 0,0-1-1 0 0,0 2 0 0 0,-1-1 1 0 0,14 10-1 0 0,-2 2-716 0 0</inkml:trace>
</inkml:ink>
</file>

<file path=ppt/ink/ink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7-05T22:51:32.843"/>
    </inkml:context>
    <inkml:brush xml:id="br0">
      <inkml:brushProperty name="width" value="0.1" units="cm"/>
      <inkml:brushProperty name="height" value="0.1" units="cm"/>
      <inkml:brushProperty name="color" value="#66CC00"/>
    </inkml:brush>
  </inkml:definitions>
  <inkml:trace contextRef="#ctx0" brushRef="#br0">28 683 6447 0 0,'-8'-4'608'0'0,"7"3"-480"0"0,-1 1 1 0 0,1-1 0 0 0,-1 0-1 0 0,-12-20 9345 0 0,32 12-7768 0 0,-8 7-1466 0 0,1 0 0 0 0,-1 0 0 0 0,1 1 0 0 0,0 1 0 0 0,-1 0 0 0 0,1 0 0 0 0,11 3 0 0 0,67 14 359 0 0,-17-3-487 0 0,-49-11-35 0 0,45 14 0 0 0,1 1 35 0 0,-35-9 1 0 0,32 9 11 0 0,-50-14 45 0 0,4 1 21 0 0,60 18 3 0 0,-59-18 3 0 0,-6-2 11 0 0,45 10 9 0 0,-45-10 216 0 0,3 0-222 0 0,107 15 411 0 0,-110-16-463 0 0,-2 0 23 0 0,0 0 0 0 0,1-1 0 0 0,-1 0 1 0 0,15-1-1 0 0,-25 0-157 0 0,0-1 0 0 0,0 1 0 0 0,0-1 0 0 0,0 1 0 0 0,0-1 0 0 0,0 0 0 0 0,0 0 0 0 0,0-1 0 0 0,-1 1 0 0 0,1 0 0 0 0,0-1 0 0 0,0 0 0 0 0,-1 1 1 0 0,1-1-1 0 0,-1 0 0 0 0,0-1 0 0 0,0 1 0 0 0,0 0 0 0 0,0 0 0 0 0,0-1 0 0 0,0 0 0 0 0,3-5 0 0 0,-1-1-3 0 0,-1 0 0 0 0,0-1 0 0 0,0 1 0 0 0,0-1-1 0 0,-2 0 1 0 0,1 0 0 0 0,-1 0 0 0 0,0 0 0 0 0,-1 0 0 0 0,0 0 0 0 0,-4-19 0 0 0,1 13-20 0 0,-1 1 0 0 0,0-1 0 0 0,-2 1 0 0 0,1 0 1 0 0,-2 1-1 0 0,-15-26 0 0 0,-107-209 0 0 0,113 218 0 0 0,7 10 0 0 0,-15-28 0 0 0,22 46 0 0 0,0 0 0 0 0,0-1 0 0 0,-1 1 0 0 0,0 0 0 0 0,1 0 0 0 0,-1 0 0 0 0,0 1 0 0 0,0-1 0 0 0,0 1 0 0 0,-6-4 0 0 0,8 5 4 0 0,0 1 0 0 0,0-1 1 0 0,0 1-1 0 0,-1-1 0 0 0,1 1 0 0 0,0-1 0 0 0,0 1 0 0 0,-1 0 0 0 0,1 0 1 0 0,0-1-1 0 0,-1 1 0 0 0,1 0 0 0 0,0 0 0 0 0,0 0 0 0 0,-1 1 0 0 0,1-1 1 0 0,0 0-1 0 0,-1 0 0 0 0,1 1 0 0 0,0-1 0 0 0,0 1 0 0 0,0-1 0 0 0,-1 1 1 0 0,1-1-1 0 0,0 1 0 0 0,0 0 0 0 0,0-1 0 0 0,0 1 0 0 0,0 0 0 0 0,0 0 1 0 0,0 0-1 0 0,0 0 0 0 0,0 0 0 0 0,1 0 0 0 0,-1 0 0 0 0,0 0 1 0 0,1 0-1 0 0,-1 0 0 0 0,1 1 0 0 0,-1-1 0 0 0,0 3 0 0 0,-3 6 31 0 0,2 0-1 0 0,-1 0 1 0 0,1 1-1 0 0,-1 13 1 0 0,1-7-30 0 0,-12 64 62 0 0,-62 279-1111 0 0,44-269 1883 0 0,-55 110 1 0 0,52-124-787 0 0,3 2 35 0 0,28-94-35 0 0,4-121-53 0 0,30-320-2 0 0,-10 181 15 0 0,-20 275-13 0 0,3-103 99 0 0,-3 90-86 0 0,-1 0 1 0 0,-1 0 0 0 0,0 1 0 0 0,-1-1-1 0 0,-7-22 1 0 0,9 33-12 0 0,0 0 0 0 0,1 0 1 0 0,-2 0-1 0 0,1 0 0 0 0,0 0 0 0 0,0 0 1 0 0,-1 0-1 0 0,1 0 0 0 0,-1 1 0 0 0,1-1 0 0 0,-1 1 1 0 0,0-1-1 0 0,0 1 0 0 0,1-1 0 0 0,-1 1 0 0 0,0 0 1 0 0,0 0-1 0 0,0 0 0 0 0,-1 0 0 0 0,1 0 0 0 0,0 1 1 0 0,0-1-1 0 0,0 1 0 0 0,-1-1 0 0 0,1 1 0 0 0,0 0 1 0 0,0 0-1 0 0,-3 0 0 0 0,1 0 1 0 0,1 0 1 0 0,0 1-1 0 0,0 0 1 0 0,-1 0-1 0 0,1 0 0 0 0,0 0 1 0 0,0 0-1 0 0,0 1 0 0 0,0-1 1 0 0,0 1-1 0 0,1 0 1 0 0,-1-1-1 0 0,0 1 0 0 0,1 1 1 0 0,-1-1-1 0 0,1 0 0 0 0,0 1 1 0 0,-4 4-1 0 0,0 4 2 0 0,0 0 0 0 0,1 0 0 0 0,0 1 0 0 0,1 0 0 0 0,0 0 0 0 0,1 0 0 0 0,0 0-1 0 0,1 1 1 0 0,0-1 0 0 0,1 1 0 0 0,0 0 0 0 0,2 19 0 0 0,3 11 16 0 0,2 0 1 0 0,14 52-1 0 0,42 101 87 0 0,-17-66-35 0 0,-31-82-71 0 0,47 166 71 0 0,-53-177-73 0 0,-2 1 0 0 0,-2-1 0 0 0,-1 1 0 0 0,-3 58 0 0 0,0-88 0 0 0,-1 1 0 0 0,-1-1 0 0 0,1 1 1 0 0,-2-1-1 0 0,1 0 0 0 0,-1 0 0 0 0,0 0 0 0 0,-8 15 0 0 0,9-20-6 0 0,-1 1 0 0 0,1-1 0 0 0,-1 1 0 0 0,1-1 0 0 0,-1 0 1 0 0,0 0-1 0 0,0 0 0 0 0,0-1 0 0 0,-1 1 0 0 0,1-1 0 0 0,-1 1 0 0 0,1-1 0 0 0,-1 0 0 0 0,0-1 0 0 0,0 1 0 0 0,0-1 1 0 0,0 1-1 0 0,0-1 0 0 0,-8 1 0 0 0,-2-2-1 0 0,0 0 0 0 0,0 0 1 0 0,0-1-1 0 0,1-1 0 0 0,-1 0 0 0 0,0-1 1 0 0,1-1-1 0 0,-1 0 0 0 0,1 0 0 0 0,0-2 1 0 0,0 1-1 0 0,1-2 0 0 0,0 0 0 0 0,0 0 1 0 0,0-1-1 0 0,1 0 0 0 0,-17-17 0 0 0,7 4-6 0 0,1-1 0 0 0,1-1 0 0 0,1-1 0 0 0,2 0 0 0 0,0-1-1 0 0,1-1 1 0 0,-15-36 0 0 0,28 57 22 0 0,0 0 1 0 0,0 0-1 0 0,0 0 0 0 0,1-1 0 0 0,0 1 1 0 0,0 0-1 0 0,0-1 0 0 0,1 1 0 0 0,0-9 1 0 0,0 12-5 0 0,0-1 0 0 0,1 1-1 0 0,0-1 1 0 0,-1 1 0 0 0,1 0 0 0 0,0-1 0 0 0,0 1 0 0 0,0 0 0 0 0,1 0 0 0 0,-1-1 0 0 0,0 1 0 0 0,1 0-1 0 0,-1 0 1 0 0,1 1 0 0 0,0-1 0 0 0,0 0 0 0 0,0 0 0 0 0,0 1 0 0 0,0-1 0 0 0,0 1 0 0 0,0 0 0 0 0,3-2-1 0 0,4-1 22 0 0,1 1 0 0 0,16-5 0 0 0,-26 8-26 0 0,45-10 54 0 0,62-7 5 0 0,13 0-47 0 0,-8 1 1 0 0,-66 10 41 0 0,47-8-25 0 0,-45 7 35 0 0,49-5-21 0 0,-49 7 85 0 0,43-1 5 0 0,-46 4-5 0 0,43 0 1 0 0,-45 1 6 0 0,44 3 1 0 0,-48-2 0 0 0,32 0-12 0 0,-36 0-47 0 0,35 3-31 0 0,16-1-181 0 0,-72-2-129 0 0</inkml:trace>
</inkml:ink>
</file>

<file path=ppt/ink/ink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7-05T22:45:15.668"/>
    </inkml:context>
    <inkml:brush xml:id="br0">
      <inkml:brushProperty name="width" value="0.1" units="cm"/>
      <inkml:brushProperty name="height" value="0.1" units="cm"/>
      <inkml:brushProperty name="color" value="#66CC00"/>
    </inkml:brush>
  </inkml:definitions>
  <inkml:trace contextRef="#ctx0" brushRef="#br0">4224 137 2759 0 0,'14'-28'1284'0'0,"1"-2"2223"0"0,-15 28-3295 0 0,1 1-1 0 0,-1-1 1 0 0,0 0-1 0 0,0 0 1 0 0,1 0-1 0 0,-1 0 1 0 0,0 0-1 0 0,-1 0 1 0 0,1 0-1 0 0,0 0 1 0 0,-1 1-1 0 0,1-1 1 0 0,-1 0-1 0 0,1 0 1 0 0,-2-3-1 0 0,1 4-70 0 0,1 0-1 0 0,-1-1 1 0 0,0 1 0 0 0,1 0-1 0 0,-1 0 1 0 0,0-1 0 0 0,0 1-1 0 0,0 0 1 0 0,0 0 0 0 0,0 0-1 0 0,0 0 1 0 0,0 0 0 0 0,0 1-1 0 0,0-1 1 0 0,-1 0 0 0 0,1 0-1 0 0,0 1 1 0 0,0-1 0 0 0,-1 1-1 0 0,1-1 1 0 0,0 1 0 0 0,-1-1-1 0 0,1 1 1 0 0,-3 0 0 0 0,2 0 13 0 0,-1 0 0 0 0,0 1 0 0 0,1-1 1 0 0,-1 1-1 0 0,1 0 0 0 0,-1 0 0 0 0,1 0 0 0 0,-1 0 1 0 0,1 0-1 0 0,0 0 0 0 0,-1 1 0 0 0,-1 1 0 0 0,-2 1-114 0 0,0 0 1 0 0,0 0-1 0 0,-1-1 0 0 0,1 0 0 0 0,-1-1 1 0 0,0 1-1 0 0,1-1 0 0 0,-1-1 0 0 0,-12 3 1 0 0,0-3 302 0 0,0-1-1 0 0,-23-1 1 0 0,-25-1 602 0 0,35 3-373 0 0,-40-5-1 0 0,16 0-218 0 0,-133 7 433 0 0,51 1-468 0 0,10-8-94 0 0,22-1-39 0 0,-19-1-18 0 0,62 7-58 0 0,-63 4 113 0 0,94-2-174 0 0,-67 7 299 0 0,-166-6-1 0 0,147-13-280 0 0,-155-6 113 0 0,27 24 64 0 0,198-8-223 0 0,-63-6 1 0 0,28 0 2 0 0,11 0-23 0 0,-56 1 0 0 0,46 8 60 0 0,-41 1-55 0 0,99-5-5 0 0,-1-2 0 0 0,-47-9-1 0 0,61 8 1 0 0,-122-24 0 0 0,109 24 0 0 0,-1 1 0 0 0,0 0 0 0 0,-35 4 0 0 0,-17 5 0 0 0,-88 21 0 0 0,6 17 0 0 0,78-20-7 0 0,58-17-12 0 0,-1 0 0 0 0,-38 6 0 0 0,59-12 19 0 0,-1-1 0 0 0,0 0 0 0 0,1 1 0 0 0,0 0 0 0 0,-1 0 0 0 0,1 0 0 0 0,0 0 0 0 0,0 1 0 0 0,0-1 0 0 0,0 1 0 0 0,0-1 0 0 0,1 1 0 0 0,-1 0 0 0 0,1 0 0 0 0,-2 4 0 0 0,-20 19 0 0 0,16-19-3 0 0,-1 1 1 0 0,1 0-1 0 0,1 1 0 0 0,-1 0 0 0 0,2 0 1 0 0,-1 1-1 0 0,1 0 0 0 0,1 0 0 0 0,0 0 1 0 0,0 1-1 0 0,1-1 0 0 0,-5 19 0 0 0,1 9-10 0 0,1 0-1 0 0,-2 55 0 0 0,4-36 27 0 0,-40 262 67 0 0,35-253 4 0 0,2 0 0 0 0,4 1 0 0 0,4 80 0 0 0,2-118-84 0 0,1 0 0 0 0,1 0 0 0 0,1 0 0 0 0,14 40 0 0 0,31 126 117 0 0,-45-164-110 0 0,2 47-1 0 0,-6-55 9 0 0,1 1-1 0 0,1-1 1 0 0,2 0-1 0 0,7 28 1 0 0,-9-45-7 0 0,0 0 1 0 0,0-1-1 0 0,0 1 0 0 0,1-1 1 0 0,-1 0-1 0 0,1 0 1 0 0,0 0-1 0 0,1 0 0 0 0,-1-1 1 0 0,1 0-1 0 0,0 0 1 0 0,0 0-1 0 0,1-1 1 0 0,-1 1-1 0 0,9 3 0 0 0,9 3 43 0 0,1 0 0 0 0,36 9-1 0 0,-44-15-38 0 0,50 14 56 0 0,0-3 0 0 0,130 13-1 0 0,-158-28-51 0 0,-1-1-1 0 0,49-8 1 0 0,-2 1 1 0 0,184-10 6 0 0,453-39 82 0 0,-399 15-10 0 0,95-11 18 0 0,159 43-113 0 0,-515 11 0 0 0,328-8 0 0 0,-60-2 0 0 0,-139 5 0 0 0,233-34 0 0 0,-396 34 32 0 0,35 0 0 0 0,-50 9-382 0 0,-12-5 294 0 0,1 0 0 0 0,-1 0-1 0 0,0 0 1 0 0,0 0 0 0 0,0 1-1 0 0,0-1 1 0 0,1 0 0 0 0,-1 0-1 0 0,0 0 1 0 0,0 0 0 0 0,0 1 0 0 0,0-1-1 0 0,0 0 1 0 0,0 0 0 0 0,0 0-1 0 0,1 1 1 0 0,-1-1 0 0 0,0 0 0 0 0,0 0-1 0 0,0 1 1 0 0,0-1 0 0 0,0 0-1 0 0,0 0 1 0 0,0 0 0 0 0,0 1 0 0 0,0-1-1 0 0,0 0 1 0 0,0 0 0 0 0,-1 1-1 0 0,1-1 1 0 0,0 0 0 0 0,0 0-1 0 0,0 0 1 0 0,0 1 0 0 0,0-1 0 0 0,0 0-1 0 0,0 0 1 0 0,0 0 0 0 0,-1 0-1 0 0,1 1 1 0 0,0-1 0 0 0,0 0 0 0 0,0 0-1 0 0,0 0 1 0 0,-1 0 0 0 0,1 0-1 0 0,0 1 1 0 0,0-1 0 0 0,0 0 0 0 0,-1 0-1 0 0,1 0 1 0 0,0 0 0 0 0,0 0-1 0 0,0 0 1 0 0,-1 0 0 0 0,1 0 0 0 0</inkml:trace>
</inkml:ink>
</file>

<file path=ppt/ink/ink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7-05T22:45:17.511"/>
    </inkml:context>
    <inkml:brush xml:id="br0">
      <inkml:brushProperty name="width" value="0.1" units="cm"/>
      <inkml:brushProperty name="height" value="0.1" units="cm"/>
      <inkml:brushProperty name="color" value="#66CC00"/>
    </inkml:brush>
  </inkml:definitions>
  <inkml:trace contextRef="#ctx0" brushRef="#br0">4908 1843 6879 0 0,'1'-8'527'0'0,"-1"7"-476"0"0,0 1 0 0 0,0-1 0 0 0,0 1 1 0 0,0-1-1 0 0,0 1 0 0 0,1-1 0 0 0,-1 1 0 0 0,0-1 0 0 0,0 1 0 0 0,0-1 0 0 0,0 1 0 0 0,1-1 1 0 0,-1 1-1 0 0,0 0 0 0 0,0-1 0 0 0,1 1 0 0 0,-1-1 0 0 0,0 1 0 0 0,1 0 0 0 0,-1-1 0 0 0,1 1 0 0 0,-1 0 1 0 0,0-1-1 0 0,1 1 0 0 0,-1 0 0 0 0,1-1 0 0 0,10-8 586 0 0,-1 0 0 0 0,0-1 0 0 0,16-20 0 0 0,-25 29-615 0 0,-1-1 1 0 0,1 1-1 0 0,0-1 0 0 0,-1 1 0 0 0,1-1 1 0 0,-1 1-1 0 0,1-1 0 0 0,-1 0 0 0 0,0 1 1 0 0,0-1-1 0 0,0 0 0 0 0,0 1 0 0 0,0-1 1 0 0,0 0-1 0 0,0 1 0 0 0,0-1 0 0 0,-1 0 1 0 0,1 1-1 0 0,-1-1 0 0 0,0-2 0 0 0,-19-34 704 0 0,10 21 84 0 0,0-2 468 0 0,-9-27-1 0 0,16 38-990 0 0,1 0 1 0 0,1 0-1 0 0,-1 0 0 0 0,1 0 0 0 0,0 0 0 0 0,1-14 0 0 0,0-19-30 0 0,-1 0 0 0 0,-2 0 0 0 0,-2 1-1 0 0,-2 0 1 0 0,-12-42 0 0 0,6 15 746 0 0,-9-122-1 0 0,15 101-678 0 0,4 51-204 0 0,2 0-1 0 0,7-68 0 0 0,23-72 83 0 0,-24 139-103 0 0,0 0 0 0 0,-3-1-1 0 0,-3-56 1 0 0,1 91-94 0 0,0 1-1 0 0,-1-1 0 0 0,1 0 1 0 0,-1 0-1 0 0,0 1 1 0 0,0-1-1 0 0,0 0 1 0 0,-1 1-1 0 0,1-1 1 0 0,-1 1-1 0 0,0 0 0 0 0,0 0 1 0 0,0-1-1 0 0,0 1 1 0 0,-4-3-1 0 0,3 3 6 0 0,-1 0 0 0 0,0 0 0 0 0,-1 0 0 0 0,1 1 0 0 0,0-1-1 0 0,-1 1 1 0 0,1 0 0 0 0,-1 0 0 0 0,0 1 0 0 0,0-1 0 0 0,-5 0-1 0 0,-38-10 3 0 0,23 5-12 0 0,-39-6-1 0 0,-77 1 102 0 0,-161 6 1 0 0,139 8 116 0 0,-163-19 1 0 0,-30-1-83 0 0,83 8-75 0 0,-252-3 14 0 0,412 13-75 0 0,-221-29 0 0 0,322 27 4 0 0,-41-5 34 0 0,0 1 0 0 0,-101 4-1 0 0,70 4-30 0 0,-156-14 0 0 0,148 3-9 0 0,-115 6 1 0 0,61 18 1 0 0,-47 1 0 0 0,140-18 0 0 0,-83-16 0 0 0,92 12 0 0 0,-24-4 0 0 0,-95-16 0 0 0,73 4 0 0 0,-27-5 0 0 0,109 26 0 0 0,0 0 0 0 0,-1 1 0 0 0,1 0 0 0 0,0 0 0 0 0,-1 1 0 0 0,1 0 0 0 0,0 0 0 0 0,0 1 0 0 0,0 0 0 0 0,-10 5 0 0 0,15-6-2 0 0,1 1 1 0 0,-1 0-1 0 0,1 0 0 0 0,0 1 0 0 0,-1-1 0 0 0,1 0 1 0 0,0 1-1 0 0,1-1 0 0 0,-1 1 0 0 0,0 0 1 0 0,1-1-1 0 0,-1 1 0 0 0,1 0 0 0 0,0 0 0 0 0,0 0 1 0 0,0 0-1 0 0,0 5 0 0 0,-1 2-4 0 0,1 0-1 0 0,0 0 1 0 0,1 0 0 0 0,1 12-1 0 0,3 33-5 0 0,2 87-40 0 0,-19 32 22 0 0,-38 175 0 0 0,45-312 26 0 0,-3 28 4 0 0,0 103 0 0 0,14 68 0 0 0,1-31 0 0 0,-8-155 5 0 0,1-29-7 0 0,0 0 0 0 0,2 0 0 0 0,0 0 0 0 0,5 22 0 0 0,-5-37 5 0 0,1 0 0 0 0,0 0 0 0 0,0 0 0 0 0,0 0 0 0 0,1-1 0 0 0,0 1 1 0 0,0-1-1 0 0,0 1 0 0 0,1-1 0 0 0,-1 0 0 0 0,1 0 0 0 0,1-1 0 0 0,-1 1 0 0 0,1-1 0 0 0,-1 0 0 0 0,1 0 0 0 0,0-1 0 0 0,7 5 0 0 0,15 5 16 0 0,0-1 0 0 0,1-1 0 0 0,0-1 0 0 0,1-1 0 0 0,41 6 0 0 0,152 11 78 0 0,-222-26-97 0 0,346 16 52 0 0,-214-12-40 0 0,99 2 8 0 0,168 9 24 0 0,354 92 257 0 0,-217-13-99 0 0,-404-80-181 0 0,1-6 0 0 0,144-9-1 0 0,24-27 47 0 0,85-3 85 0 0,-372 31-156 0 0,1 0-1 0 0,-1 1 0 0 0,24 4 1 0 0,-34-4-28 0 0,-1 0-1 0 0,0-1 1 0 0,1 1 0 0 0,-1 0 0 0 0,0 1-1 0 0,0-1 1 0 0,0 1 0 0 0,0-1 0 0 0,0 1-1 0 0,0 0 1 0 0,0 0 0 0 0,-1 0-1 0 0,1 0 1 0 0,-1 1 0 0 0,1-1 0 0 0,-1 1-1 0 0,0-1 1 0 0,0 1 0 0 0,0 0 0 0 0,0 0-1 0 0,2 5 1 0 0,-4-7-144 0 0,1 1 0 0 0,-1 0 0 0 0,1 0 0 0 0,-1 0 0 0 0,0 0 0 0 0,0 0 0 0 0,0 0 0 0 0,0 3 0 0 0,-7 19-1912 0 0</inkml:trace>
</inkml:ink>
</file>

<file path=ppt/ink/ink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7-05T22:45:19.861"/>
    </inkml:context>
    <inkml:brush xml:id="br0">
      <inkml:brushProperty name="width" value="0.1" units="cm"/>
      <inkml:brushProperty name="height" value="0.1" units="cm"/>
      <inkml:brushProperty name="color" value="#66CC00"/>
    </inkml:brush>
  </inkml:definitions>
  <inkml:trace contextRef="#ctx0" brushRef="#br0">8083 2076 3679 0 0,'-18'-9'-266'0'0,"14"9"805"0"0,1 0 0 0 0,0-1 0 0 0,0 1 0 0 0,0 0 1 0 0,0 1-1 0 0,0-1 0 0 0,0 1 0 0 0,-1-1 0 0 0,1 1 1 0 0,0 0-1 0 0,0 0 0 0 0,-4 2 0 0 0,7-3-503 0 0,0 0-1 0 0,0 1 1 0 0,-1-1-1 0 0,1 0 1 0 0,0 0 0 0 0,-1 0-1 0 0,1 0 1 0 0,0 0-1 0 0,-1 0 1 0 0,1 0-1 0 0,0 0 1 0 0,-1 0 0 0 0,1 0-1 0 0,0 0 1 0 0,-1 0-1 0 0,1 0 1 0 0,0 0 0 0 0,-1 0-1 0 0,1 0 1 0 0,0 0-1 0 0,-1 0 1 0 0,1 0-1 0 0,0 0 1 0 0,-1-1 0 0 0,1 1-1 0 0,0 0 1 0 0,-1 0-1 0 0,1 0 1 0 0,0-1 0 0 0,0 1-1 0 0,-1 0 1 0 0,1 0-1 0 0,0-1 1 0 0,-1 1-1 0 0,-1-15 847 0 0,9-20 328 0 0,-6 32-984 0 0,8-30 1277 0 0,25-54 0 0 0,-3 6-239 0 0,43-173 388 0 0,-30 95-1168 0 0,-25 94-294 0 0,-4-2 0 0 0,-3 0 0 0 0,7-113 0 0 0,-15 53 169 0 0,11-167 931 0 0,-9 188-1101 0 0,-4 0-1 0 0,-14-118 1 0 0,11 212-154 0 0,0 0 1 0 0,-1 0 0 0 0,0 1-1 0 0,-1-1 1 0 0,-5-12-1 0 0,6 19-24 0 0,0 1 0 0 0,0 0 0 0 0,0 0-1 0 0,-1 0 1 0 0,1 0 0 0 0,-1 0 0 0 0,0 0-1 0 0,0 1 1 0 0,-1-1 0 0 0,1 1-1 0 0,-1 0 1 0 0,1 0 0 0 0,-1 0 0 0 0,0 1-1 0 0,-8-5 1 0 0,-2 2-13 0 0,0 0 0 0 0,0 1-1 0 0,0 1 1 0 0,-1 0 0 0 0,0 1-1 0 0,1 0 1 0 0,-1 1 0 0 0,0 1 0 0 0,0 0-1 0 0,0 1 1 0 0,-24 5 0 0 0,-13 6-18 0 0,-97 36 0 0 0,77-23 15 0 0,-8-2 5 0 0,-127 21 0 0 0,-88-7 0 0 0,249-32 0 0 0,-706 69 0 0 0,441-46 2 0 0,-168 22 60 0 0,2-2-62 0 0,236-22 0 0 0,-100 4 11 0 0,-171-4 42 0 0,296-23-55 0 0,1-18 2 0 0,-44-1 13 0 0,147 9 13 0 0,-169-31 1 0 0,163 19-27 0 0,51 10 0 0 0,1-3 0 0 0,-86-27 0 0 0,131 32 0 0 0,-144-46 0 0 0,129 44 0 0 0,1 2 0 0 0,-66-6 0 0 0,-146 7 0 0 0,84 3 0 0 0,98 0 0 0 0,-136 0 0 0 0,4 4 0 0 0,-125 6 0 0 0,-22 30 0 0 0,329-34-4 0 0,-1 1 0 0 0,1 1-1 0 0,0 1 1 0 0,1 0 0 0 0,-1 0 0 0 0,1 2-1 0 0,0 0 1 0 0,1 0 0 0 0,0 1-1 0 0,0 1 1 0 0,1 0 0 0 0,1 1 0 0 0,-1 0-1 0 0,-9 14 1 0 0,-25 35 4 0 0,29-36 0 0 0,-22 23 0 0 0,14-20-25 0 0,-33 47-1 0 0,48-60 15 0 0,1 1 0 0 0,0 1 0 0 0,2 0 0 0 0,0 0 0 0 0,-8 24 0 0 0,-19 73 5 0 0,-71 155 1 0 0,101-257-5 0 0,-1 0 0 0 0,2 1 0 0 0,0-1 1 0 0,0 1-1 0 0,1-1 0 0 0,0 1 0 0 0,1 0 0 0 0,0 0 0 0 0,1 0 0 0 0,1 0 0 0 0,1 14 0 0 0,4 4 4 0 0,1 0 0 0 0,2-1-1 0 0,13 33 1 0 0,-7-18 6 0 0,-2 2 0 0 0,13 74 0 0 0,-6 96 0 0 0,-19-199 0 0 0,0-1 0 0 0,1 1 0 0 0,1 0 0 0 0,1-1 0 0 0,0 0 0 0 0,11 26 0 0 0,-9-29 0 0 0,0-1 0 0 0,1 0 0 0 0,1 0 0 0 0,0-1 0 0 0,0 0 0 0 0,1 0 0 0 0,1-1 0 0 0,15 13 0 0 0,-15-14 0 0 0,26 23 0 0 0,2-1 0 0 0,1-2 0 0 0,76 43 0 0 0,160 48-30 0 0,-225-104 22 0 0,0-1-1 0 0,1-3 1 0 0,92 10-1 0 0,342-14 9 0 0,-294-10 0 0 0,396-9 29 0 0,4-1 294 0 0,-442 13-314 0 0,429-5-1 0 0,-1-24-9 0 0,569-9 65 0 0,-97 17-64 0 0,-243-8 0 0 0,-775 28-97 0 0,-1 2 0 0 0,0 1 0 0 0,0 1 1 0 0,-1 2-1 0 0,33 10 0 0 0,-49-12 3 0 0,-1 1 1 0 0,0 0 0 0 0,0 1-1 0 0,-1 1 1 0 0,0 0-1 0 0,10 8 1 0 0,-14-9 10 0 0,0 0 0 0 0,0 1-1 0 0,-1-1 1 0 0,0 1 0 0 0,-1 1 0 0 0,0-1 0 0 0,0 1 0 0 0,0 0 0 0 0,5 13-1 0 0,5 28-1825 0 0</inkml:trace>
</inkml:ink>
</file>

<file path=ppt/ink/ink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7-05T22:49:09.669"/>
    </inkml:context>
    <inkml:brush xml:id="br0">
      <inkml:brushProperty name="width" value="0.1" units="cm"/>
      <inkml:brushProperty name="height" value="0.1" units="cm"/>
      <inkml:brushProperty name="color" value="#66CC00"/>
    </inkml:brush>
  </inkml:definitions>
  <inkml:trace contextRef="#ctx0" brushRef="#br0">1507 62 3023 0 0,'-69'4'1639'0'0,"-134"24"0"0"0,-15 1-741 0 0,154-24-208 0 0,-105 3 761 0 0,136-8-1104 0 0,-1-2 0 0 0,1-1 0 0 0,-34-8-1 0 0,-18-10 534 0 0,-92-36 0 0 0,146 47-918 0 0,-1 1-1 0 0,-1 2 1 0 0,1 1-1 0 0,-1 1 1 0 0,0 2-1 0 0,0 2 1 0 0,-50 3-1 0 0,39 2-4325 0 0</inkml:trace>
</inkml:ink>
</file>

<file path=ppt/ink/ink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7-05T22:49:10.584"/>
    </inkml:context>
    <inkml:brush xml:id="br0">
      <inkml:brushProperty name="width" value="0.1" units="cm"/>
      <inkml:brushProperty name="height" value="0.1" units="cm"/>
      <inkml:brushProperty name="color" value="#66CC00"/>
    </inkml:brush>
  </inkml:definitions>
  <inkml:trace contextRef="#ctx0" brushRef="#br0">3046 223 4575 0 0,'0'-4'106'0'0,"1"-1"-1"0"0,-1 1 0 0 0,0 0 0 0 0,0 0 1 0 0,0 0-1 0 0,0-1 0 0 0,-1 1 0 0 0,0 0 1 0 0,-1-4-1 0 0,1 6-62 0 0,1 1 1 0 0,-1 0-1 0 0,0-1 1 0 0,0 1 0 0 0,0 0-1 0 0,0-1 1 0 0,0 1-1 0 0,0 0 1 0 0,-1 0-1 0 0,1 0 1 0 0,0 0-1 0 0,0 0 1 0 0,-1 1 0 0 0,1-1-1 0 0,-1 0 1 0 0,1 0-1 0 0,-1 1 1 0 0,1-1-1 0 0,-1 1 1 0 0,1-1-1 0 0,-1 1 1 0 0,1 0 0 0 0,-1 0-1 0 0,1 0 1 0 0,-1 0-1 0 0,0 0 1 0 0,-1 0-1 0 0,-12 1-17 0 0,-1 0 0 0 0,-26 7 0 0 0,25-4-29 0 0,-33 3 0 0 0,-87 8 1337 0 0,32-2-100 0 0,-101-1 758 0 0,-46 5-441 0 0,156-7-1301 0 0,-179 13 195 0 0,-92-34-179 0 0,275 3-98 0 0,-148-34 0 0 0,74 12 347 0 0,61 12-294 0 0,-289-72 162 0 0,300 66-326 0 0,82 22-60 0 0,-123-28 68 0 0,106 25-271 0 0,0 2 0 0 0,-52 0 0 0 0,31 6-166 0 0</inkml:trace>
</inkml:ink>
</file>

<file path=ppt/ink/ink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7-05T22:49:12.043"/>
    </inkml:context>
    <inkml:brush xml:id="br0">
      <inkml:brushProperty name="width" value="0.1" units="cm"/>
      <inkml:brushProperty name="height" value="0.1" units="cm"/>
      <inkml:brushProperty name="color" value="#66CC00"/>
    </inkml:brush>
  </inkml:definitions>
  <inkml:trace contextRef="#ctx0" brushRef="#br0">5153 307 4111 0 0,'-1'-3'43'0'0,"1"1"-1"0"0,-2-1 0 0 0,1 1 0 0 0,0 0 0 0 0,0 0 0 0 0,-1 0 0 0 0,1 0 0 0 0,-1 0 0 0 0,0 0 0 0 0,0 0 0 0 0,0 0 0 0 0,0 1 1 0 0,0-1-1 0 0,0 0 0 0 0,0 1 0 0 0,0 0 0 0 0,0 0 0 0 0,-1-1 0 0 0,1 1 0 0 0,0 1 0 0 0,-1-1 0 0 0,-3-1 0 0 0,-246-62 996 0 0,106 23-700 0 0,83 27 458 0 0,0 2 0 0 0,0 3 0 0 0,-1 3 0 0 0,-76 2 0 0 0,-67 5 166 0 0,-111 3 568 0 0,-25 1-1298 0 0,277-9-174 0 0,1-2 0 0 0,1-3 0 0 0,-81-23 0 0 0,81 17 16 0 0,-1 3 0 0 0,0 2 0 0 0,-121-1 0 0 0,-80-10-10 0 0,232 17-64 0 0,0 2 0 0 0,-62 3 0 0 0,-68 18 0 0 0,0-1 0 0 0,2-16 34 0 0,8-1-4 0 0,-62 29-30 0 0,151-17 0 0 0,-114 6 0 0 0,114-19 38 0 0,-109-16-1 0 0,-64-27 56 0 0,168 33 187 0 0,-1 4-1 0 0,-111 2 1 0 0,139 4-247 0 0,3 1-237 0 0,0 1 0 0 0,1 2 0 0 0,-1 2-1 0 0,1 1 1 0 0,-51 18 0 0 0,27-4-4691 0 0</inkml:trace>
</inkml:ink>
</file>

<file path=ppt/ink/ink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7-05T22:49:12.903"/>
    </inkml:context>
    <inkml:brush xml:id="br0">
      <inkml:brushProperty name="width" value="0.1" units="cm"/>
      <inkml:brushProperty name="height" value="0.1" units="cm"/>
      <inkml:brushProperty name="color" value="#66CC00"/>
    </inkml:brush>
  </inkml:definitions>
  <inkml:trace contextRef="#ctx0" brushRef="#br0">1384 159 2759 0 0,'-2'-3'57'0'0,"-1"0"-1"0"0,0 1 1 0 0,1-1 0 0 0,-1 1-1 0 0,0 0 1 0 0,0 0-1 0 0,0 0 1 0 0,-1 0-1 0 0,1 0 1 0 0,0 1-1 0 0,-5-2 1 0 0,-45-10 1015 0 0,18 5-719 0 0,-74-31 882 0 0,14 4 2 0 0,77 30-717 0 0,1 1 0 0 0,-1 1 0 0 0,0 1-1 0 0,-33-1 1 0 0,-75 10 968 0 0,79-3-1077 0 0,-28 0 370 0 0,0-3 0 0 0,0-4 1 0 0,-133-21-1 0 0,186 20-722 0 0,1 2 0 0 0,0 1 0 0 0,-1 0-1 0 0,-31 4 1 0 0,11 2-769 0 0,-53 15 1 0 0,47-9-653 0 0</inkml:trace>
</inkml:ink>
</file>

<file path=ppt/ink/ink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7-05T22:49:13.710"/>
    </inkml:context>
    <inkml:brush xml:id="br0">
      <inkml:brushProperty name="width" value="0.1" units="cm"/>
      <inkml:brushProperty name="height" value="0.1" units="cm"/>
      <inkml:brushProperty name="color" value="#66CC00"/>
    </inkml:brush>
  </inkml:definitions>
  <inkml:trace contextRef="#ctx0" brushRef="#br0">3808 42 455 0 0,'1'-3'-800'0'0,"2"-17"3373"0"0,-3 19-2393 0 0,0 1 0 0 0,1-1 0 0 0,-1 0 0 0 0,0 0-1 0 0,0 1 1 0 0,0-1 0 0 0,1 0 0 0 0,-1 1 0 0 0,0-1 0 0 0,0 0-1 0 0,1 1 1 0 0,-1-1 0 0 0,1 0 0 0 0,-1 1 0 0 0,1-1-1 0 0,-1 1 1 0 0,1-1 0 0 0,-1 1 0 0 0,2-1 0 0 0,-79 2 2810 0 0,-25 3-1672 0 0,-134 25-1 0 0,-47 3-512 0 0,-112 14-253 0 0,73-5-498 0 0,208-34 13 0 0,0-5 1 0 0,-156-17-1 0 0,-79-30 432 0 0,-58-6 90 0 0,211 25-339 0 0,-11 0-68 0 0,156 23-141 0 0,0 2 1 0 0,-73 7-1 0 0,-100 26-67 0 0,114-15-130 0 0,15-1-124 0 0,2 4-22 0 0</inkml:trace>
</inkml:ink>
</file>

<file path=ppt/ink/ink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7-05T22:49:53.733"/>
    </inkml:context>
    <inkml:brush xml:id="br0">
      <inkml:brushProperty name="width" value="0.1" units="cm"/>
      <inkml:brushProperty name="height" value="0.1" units="cm"/>
      <inkml:brushProperty name="color" value="#66CC00"/>
    </inkml:brush>
  </inkml:definitions>
  <inkml:trace contextRef="#ctx0" brushRef="#br0">21 11 7367 0 0,'-5'-4'656'0'0,"-1"1"-528"0"0,-1 3-128 0 0,5-2 0 0 0,4 0 0 0 0</inkml:trace>
</inkml:ink>
</file>

<file path=ppt/ink/ink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7-05T22:33:36.045"/>
    </inkml:context>
    <inkml:brush xml:id="br0">
      <inkml:brushProperty name="width" value="0.1" units="cm"/>
      <inkml:brushProperty name="height" value="0.1" units="cm"/>
      <inkml:brushProperty name="color" value="#66CC00"/>
    </inkml:brush>
  </inkml:definitions>
  <inkml:trace contextRef="#ctx0" brushRef="#br0">23591 93 6911 0 0,'0'0'528'0'0,"-4"1"-341"0"0,-16 1 1205 0 0,16-3-641 0 0,0 1-503 0 0,-24-16 556 0 0,11 6-858 0 0,-2 1-10 0 0,10 6 59 0 0,-22-10 996 0 0,-38-12 0 0 0,69 25-984 0 0,-11-2 261 0 0,0 0-1 0 0,0 0 1 0 0,-1 1-1 0 0,1 0 1 0 0,-1 1-1 0 0,1 1 1 0 0,0 0-1 0 0,-17 3 1 0 0,0 0 180 0 0,-49 4 104 0 0,63-7-461 0 0,-23 0-18 0 0,-9 1 18 0 0,-56 4 256 0 0,-206 6 1426 0 0,-150 5-397 0 0,-336 23-1473 0 0,665-42 76 0 0,-193 7 164 0 0,-263 26-415 0 0,156-21 136 0 0,-720-28-64 0 0,903-1 24 0 0,-59-2 166 0 0,87 16 252 0 0,-326 6 94 0 0,-64 3-264 0 0,517-6-59 0 0,-407-3-218 0 0,-50 11 348 0 0,207-5-155 0 0,89-4-161 0 0,-36 0 11 0 0,-160 7 204 0 0,-163-6 590 0 0,364 7-592 0 0,-34 0-14 0 0,-305-45-168 0 0,477 31 132 0 0,-209 3-57 0 0,27 2 70 0 0,-205-8-225 0 0,138 8 295 0 0,-213-20 196 0 0,263 31-269 0 0,66 2 0 0 0,70-9 0 0 0,-260-3 0 0 0,-104 15 951 0 0,-99 23-174 0 0,377-27-1006 0 0,-76 7-142 0 0,297-11 335 0 0,-509 59 30 0 0,196-28 225 0 0,128-16-180 0 0,-331 20-289 0 0,-247 4 372 0 0,396-1 113 0 0,112-20-89 0 0,199-20-108 0 0,-107-11-1 0 0,66-5-39 0 0,-130-11 16 0 0,234 23-7 0 0,-276-13 46 0 0,287 14-53 0 0,-51 1 0 0 0,22 2 0 0 0,-3 1 0 0 0,4-1 0 0 0,5-3 0 0 0,-190-3 0 0 0,90 3 0 0 0,113 2 0 0 0,-12 0 0 0 0,2-3 19 0 0,-7 1 234 0 0,6 1 47 0 0,4 2-272 0 0,-9 0-28 0 0,-28-1-11 0 0,8 2-41 0 0,7-1 52 0 0,-86-6-1 0 0,107 2 1 0 0,-4 0 0 0 0,4-4 0 0 0,1-2 0 0 0,-1-2-11 0 0,-1 3-31 0 0,-3 2 31 0 0,-100-7 11 0 0,-194-41 0 0 0,284 40 0 0 0,10 3 0 0 0,-9 0-73 0 0,14 3 58 0 0,-238-64-134 0 0,117 39-27 0 0,127 28 170 0 0,1 1 0 0 0,-1 1 0 0 0,-37 3 0 0 0,23 5 133 0 0,13 0-33 0 0,24-6-91 0 0,0 1-1 0 0,0 0 1 0 0,1 1 0 0 0,-1 0-1 0 0,-8 3 1 0 0,6 0-3 0 0,-14 3 0 0 0,-7 6-15 0 0,14-6-19 0 0,7-3 20 0 0,0 0 0 0 0,-1 0 0 0 0,2 1 1 0 0,-1 1-1 0 0,1-1 0 0 0,0 1 0 0 0,-13 15 0 0 0,-5 5 14 0 0,5-3-24 0 0,1-4 85 0 0,1 1 1 0 0,-23 36-1 0 0,16-10-57 0 0,21-35 3 0 0,-10 23 31 0 0,0 2 0 0 0,-13 55 0 0 0,-5 75 61 0 0,28-132-99 0 0,-1 21 0 0 0,4 6 0 0 0,4-15 0 0 0,12 171 0 0 0,2 48 0 0 0,-17 2 0 0 0,-33 177-28 0 0,1-11-24 0 0,25-315 18 0 0,-12 285-266 0 0,19-285 195 0 0,22 167 0 0 0,44 129-31 0 0,-24-251 136 0 0,-27-125 0 0 0,14 16 0 0 0,4-2 0 0 0,-24-43 0 0 0,0-1 0 0 0,14 13 0 0 0,15 10-10 0 0,8 8-108 0 0,-9-9 65 0 0,8 4 42 0 0,6-6 11 0 0,8-3 0 0 0,-39-20-5 0 0,27 6 0 0 0,28-3-38 0 0,9-6 19 0 0,13-5-29 0 0,-11-3 21 0 0,-51 3-56 0 0,32-1 4 0 0,-33 1 10 0 0,100-13-78 0 0,-62 4-8 0 0,22-2 94 0 0,273-15-32 0 0,-152 20 33 0 0,125-2 70 0 0,209 0-5 0 0,18-31-64 0 0,157-32 64 0 0,-280 56-27 0 0,-120 8-6 0 0,550-59-282 0 0,-730 55 226 0 0,542-25-107 0 0,1 58 32 0 0,565 40 231 0 0,-331-15 186 0 0,-344-15-253 0 0,-348-15 47 0 0,355 19-30 0 0,111-8-17 0 0,-107 0 0 0 0,-75-2 0 0 0,364-17 171 0 0,-352-15-54 0 0,-288 2-56 0 0,276-11 134 0 0,-377 10-161 0 0,371-23 4 0 0,240-32-38 0 0,-435 45 0 0 0,81-7 0 0 0,644-126 64 0 0,-17-60-64 0 0,-649 122 64 0 0,-142 32-64 0 0,50-14 0 0 0,-242 60 0 0 0,450-141 0 0 0,-288 77 0 0 0,-125 48 0 0 0,104-29 0 0 0,-18-3 0 0 0,-142 52 0 0 0,45-18-10 0 0,27-15-52 0 0,-10 2-39 0 0,-48 21 4 0 0,30-18 7 0 0,-30 17 17 0 0,33-18 42 0 0,-32 18-33 0 0,31-17 32 0 0,-32 17-32 0 0,-13 7 53 0 0,84-51-47 0 0,-43 17 22 0 0,106-100 1 0 0,-140 121 43 0 0,17-15 56 0 0,21-21 30 0 0,14-14 79 0 0,-11 11-54 0 0,1 2-29 0 0,-6 1 30 0 0,-49 47-77 0 0,0-1 84 0 0,26-20-1 0 0,26-22 168 0 0,-10 7-268 0 0,9-7 10 0 0,4-5 370 0 0,-15 17 28 0 0,-12 9-353 0 0,8-8-70 0 0,-1-2-11 0 0,-2-2 0 0 0,5-5 53 0 0,-17 18-29 0 0,10-13 115 0 0,-11 9 14 0 0,-13 13-34 0 0,-15 18 10 0 0,2-2 6 0 0,0-1-92 0 0,-2 4-16 0 0,-1 0 0 0 0,1 0 0 0 0,-1 1 0 0 0,1 0 0 0 0,8-8 0 0 0,19-18 48 0 0,5-10-59 0 0,2-4-16 0 0,-2 3-60 0 0,-17 19 31 0 0,-14 16-51 0 0,3 0 20 0 0,0-3 51 0 0,-5 5 2 0 0,0 0 0 0 0,1 1 0 0 0,0 0 1 0 0,0-1-1 0 0,0 1 0 0 0,0 1 0 0 0,7-5 0 0 0,27-14-4 0 0,18 0-1 0 0,-4 8-49 0 0,-7 4-15 0 0,-26 5 20 0 0,30-9 45 0 0,-6 1 22 0 0,-35 10 42 0 0,1 0 11 0 0,26-8 5 0 0,-27 8 246 0 0,2-1-208 0 0,27-9-23 0 0,-28 9 61 0 0,0 1-69 0 0,27-7 16 0 0,-19 4-12 0 0,24-7-83 0 0,2 5-86 0 0,-35 6-2 0 0,1-1-1955 0 0,25-4-238 0 0</inkml:trace>
</inkml:ink>
</file>

<file path=ppt/ink/ink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7-05T22:49:55.572"/>
    </inkml:context>
    <inkml:brush xml:id="br0">
      <inkml:brushProperty name="width" value="0.1" units="cm"/>
      <inkml:brushProperty name="height" value="0.1" units="cm"/>
      <inkml:brushProperty name="color" value="#66CC00"/>
    </inkml:brush>
  </inkml:definitions>
  <inkml:trace contextRef="#ctx0" brushRef="#br0">3695 1362 8927 0 0,'-5'3'158'0'0,"0"-1"1"0"0,0 1-1 0 0,0 0 0 0 0,0 0 0 0 0,1 1 0 0 0,-1-1 0 0 0,1 1 0 0 0,0 0 0 0 0,0 0 0 0 0,-3 6 1 0 0,-16 14 539 0 0,22-23-779 0 0,-10 10 1161 0 0,11-11-997 0 0,-1 0-1 0 0,1 0 1 0 0,0 1 0 0 0,0-1 0 0 0,0 0 0 0 0,0 0 0 0 0,0 0 0 0 0,0 1 0 0 0,0-1 0 0 0,0 0 0 0 0,0 0 0 0 0,0 1-1 0 0,0-1 1 0 0,0 0 0 0 0,1 0 0 0 0,-1 1 0 0 0,1 1 912 0 0,0-2-912 0 0,-1 0 0 0 0,0 0 0 0 0,0 0 0 0 0,0 1 0 0 0,1-1-1 0 0,-1 0 1 0 0,0 0 0 0 0,0 0 0 0 0,1 0 0 0 0,-1 0 0 0 0,0 0 0 0 0,0 0 0 0 0,0 0 0 0 0,1 0 0 0 0,-1 0 0 0 0,0 0-1 0 0,0 0 1 0 0,1 0 0 0 0,21 6 1723 0 0,-16-3-1489 0 0,1-1 0 0 0,-1 0 1 0 0,1-1-1 0 0,-1 1 0 0 0,1-1 1 0 0,0-1-1 0 0,12 1 0 0 0,-13-3-194 0 0,-1 0 0 0 0,1 0 0 0 0,-1-1 0 0 0,0 1 0 0 0,0-1 0 0 0,0-1 0 0 0,0 1 0 0 0,6-6 0 0 0,14-9 459 0 0,-14 13-347 0 0,0 0 0 0 0,1 0 0 0 0,-1 2-1 0 0,1-1 1 0 0,0 1 0 0 0,0 1-1 0 0,14-2 1 0 0,30-6 9 0 0,-54 10-231 0 0,-1-1 0 0 0,1 0 0 0 0,-1 1 0 0 0,0-1 0 0 0,1 0 0 0 0,-1 0 0 0 0,0 0 0 0 0,0 0 0 0 0,0 0 0 0 0,0 0 0 0 0,0 0 0 0 0,0 0 0 0 0,0 0 0 0 0,0 0 0 0 0,0-1 0 0 0,0 1 0 0 0,-1 0 0 0 0,1-1 0 0 0,0 1 1 0 0,-1 0-1 0 0,1-4 0 0 0,6-35 559 0 0,-5 23-294 0 0,4-14 157 0 0,-2 0 0 0 0,-2 0-1 0 0,-1-47 1 0 0,-2 67-392 0 0,0 0 0 0 0,-1 0 0 0 0,0 0 0 0 0,0 0 0 0 0,-2 1 0 0 0,1-1 0 0 0,-1 1 0 0 0,-1 0-1 0 0,1 0 1 0 0,-2 1 0 0 0,0-1 0 0 0,0 1 0 0 0,-11-13 0 0 0,9 14-20 0 0,2 0 0 0 0,-1 0 0 0 0,1 0 1 0 0,1-1-1 0 0,-1 0 0 0 0,2 0 0 0 0,-1-1 0 0 0,1 1 0 0 0,0-1 0 0 0,1 0 0 0 0,-2-12 0 0 0,0-53 225 0 0,4 51-222 0 0,-4-28 0 0 0,4 43-17 0 0,-1 1 0 0 0,-1-1 0 0 0,1 0 0 0 0,-1 1 0 0 0,-1 0 0 0 0,-7-14 0 0 0,-2-4 58 0 0,1 1 0 0 0,1-2 0 0 0,2 1 0 0 0,-7-31 0 0 0,5 19-71 0 0,5 14 89 0 0,2 1 0 0 0,-3-36 1 0 0,5 40-36 0 0,1 10-39 0 0,-5-34-15 0 0,6 40 10 0 0,-1 0 1 0 0,0-1-1 0 0,0 1 0 0 0,0 0 0 0 0,-1 0 0 0 0,1 0 0 0 0,-1 0 1 0 0,1 1-1 0 0,-1-1 0 0 0,-3-4 0 0 0,-10-9 56 0 0,11 12-60 0 0,1 0-1 0 0,0 0 0 0 0,-1 1 0 0 0,0-1 1 0 0,0 1-1 0 0,0 0 0 0 0,0 0 0 0 0,0 0 0 0 0,-10-4 1 0 0,5 4 14 0 0,0 0 1 0 0,-1 1 0 0 0,0 0-1 0 0,1 1 1 0 0,-1 0 0 0 0,0 0-1 0 0,0 1 1 0 0,1 0 0 0 0,-13 2-1 0 0,-4 3 35 0 0,0 0-1 0 0,-30 12 0 0 0,26-7-50 0 0,-1-2 0 0 0,0 0 0 0 0,0-2 0 0 0,-40 2 0 0 0,-226 19 128 0 0,105 12 25 0 0,86-14-90 0 0,82-21-56 0 0,0-1-1 0 0,-1-1 1 0 0,-34-1-1 0 0,-74-13 29 0 0,95 8-32 0 0,-50-3 29 0 0,-176 9 0 0 0,230-2-13 0 0,1-1-1 0 0,-1-2 1 0 0,-55-12-1 0 0,39 6-28 0 0,-402-43 10 0 0,431 51 7 0 0,3 1 4 0 0,0 0 1 0 0,0-2 0 0 0,0 0 0 0 0,0-1 0 0 0,-33-11-1 0 0,-156-51 301 0 0,144 46-269 0 0,36 10-43 0 0,-40-21 0 0 0,48 21 0 0 0,0 0 0 0 0,0 2 0 0 0,-1 0 0 0 0,-32-7 0 0 0,26 10 0 0 0,-11-3 0 0 0,1 2 0 0 0,-74 1 0 0 0,90 4 0 0 0,9 0 0 0 0,-1 1 0 0 0,-14 3 0 0 0,-98 13 0 0 0,97-13 0 0 0,-34 1 0 0 0,35-3 0 0 0,-38 6 0 0 0,61-7 0 0 0,1 0 0 0 0,-1 0 0 0 0,0 0 0 0 0,1 0 0 0 0,-1 1 0 0 0,1-1 0 0 0,-1 1 0 0 0,1-1 0 0 0,0 1 0 0 0,0 0 0 0 0,0 0 0 0 0,0 0 0 0 0,0 0 0 0 0,0 0 0 0 0,0 1 0 0 0,1-1 0 0 0,-1 1 0 0 0,1-1 0 0 0,0 1 0 0 0,-1-1 0 0 0,1 1 0 0 0,0 0 0 0 0,1-1 0 0 0,-2 5 0 0 0,-1 8 0 0 0,1 0 0 0 0,0 0 0 0 0,1 22 0 0 0,1-18 0 0 0,-2 91-16 0 0,6 0 0 0 0,4 0 0 0 0,32 150 0 0 0,-32-213 16 0 0,-1 0 0 0 0,-2 0 0 0 0,-3 1 0 0 0,-1-1 0 0 0,-3 1 0 0 0,-1-1 0 0 0,-3 0 0 0 0,-13 54 0 0 0,16-93 0 0 0,-4 19 1 0 0,-4 39 1 0 0,10-59-4 0 0,1 1 1 0 0,-1-1 0 0 0,1 1 0 0 0,1 0 0 0 0,0-1-1 0 0,0 1 1 0 0,0 0 0 0 0,1-1 0 0 0,0 0 0 0 0,3 9-1 0 0,-2-12-2 0 0,0 1 0 0 0,0-1 0 0 0,0 1 0 0 0,0-1 0 0 0,1 0 0 0 0,0 0-1 0 0,0-1 1 0 0,0 1 0 0 0,0-1 0 0 0,0 1 0 0 0,1-1 0 0 0,0-1 0 0 0,-1 1-1 0 0,1-1 1 0 0,7 3 0 0 0,8 2-13 0 0,0-1 0 0 0,32 5 0 0 0,-51-11 17 0 0,68 10 0 0 0,1-4 0 0 0,120-4 0 0 0,-34-2 0 0 0,8 3-32 0 0,237-24 0 0 0,-284 5 27 0 0,159-12-33 0 0,-242 28 32 0 0,0 0 1 0 0,0 3-1 0 0,0 0 0 0 0,-1 3 0 0 0,0 0 0 0 0,38 14 0 0 0,-54-14-251 0 0,-1 1 1 0 0,0 1-1 0 0,0 0 1 0 0,27 20-1 0 0,-10-2-2444 0 0,-3 2-3277 0 0,5 8-2800 0 0</inkml:trace>
</inkml:ink>
</file>

<file path=ppt/ink/ink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7-05T22:52:51.947"/>
    </inkml:context>
    <inkml:brush xml:id="br0">
      <inkml:brushProperty name="width" value="0.1" units="cm"/>
      <inkml:brushProperty name="height" value="0.1" units="cm"/>
      <inkml:brushProperty name="color" value="#66CC00"/>
    </inkml:brush>
  </inkml:definitions>
  <inkml:trace contextRef="#ctx0" brushRef="#br0">4072 1491 7631 0 0,'1'-8'2856'0'0,"2"-5"-1489"0"0,-7 12-181 0 0,-6 6 919 0 0,9-4-1928 0 0,0-1 1 0 0,-1 1 0 0 0,1-1 0 0 0,0 1-1 0 0,0-1 1 0 0,-1 0 0 0 0,1 1 0 0 0,0-1-1 0 0,-1 0 1 0 0,1 0 0 0 0,0 0 0 0 0,-1 0-1 0 0,1 0 1 0 0,0 0 0 0 0,-1 0 0 0 0,1 0-1 0 0,0-1 1 0 0,0 1 0 0 0,-1-1 0 0 0,1 1-1 0 0,0-1 1 0 0,0 1 0 0 0,-1-1-1 0 0,1 1 1 0 0,0-1 0 0 0,0 0 0 0 0,0 0-1 0 0,0 0 1 0 0,0 0 0 0 0,0 1 0 0 0,0-1-1 0 0,0 0 1 0 0,1-1 0 0 0,-1 1 0 0 0,0 0-1 0 0,0 0 1 0 0,1 0 0 0 0,-1 0 0 0 0,1-1-1 0 0,-1 1 1 0 0,1 0 0 0 0,0 0 0 0 0,-1-1-1 0 0,1-1 1 0 0,0-3 114 0 0,1-1 0 0 0,0 0 1 0 0,0 1-1 0 0,1-1 0 0 0,0 1 0 0 0,5-12 0 0 0,21-38 192 0 0,-22 45-229 0 0,1 1-136 0 0,0 0-1 0 0,0 0 1 0 0,1 1-1 0 0,11-11 1 0 0,-9 11 130 0 0,-2-1 0 0 0,1 1 0 0 0,12-21 0 0 0,-15 21-212 0 0,-1 0 0 0 0,0 0 0 0 0,0-1-1 0 0,-1 1 1 0 0,-1-1 0 0 0,1 0 0 0 0,-2 0-1 0 0,4-19 1 0 0,-6-25 346 0 0,-1 44-338 0 0,1-1-1 0 0,0 1 0 0 0,1 0 0 0 0,0-1 1 0 0,0 1-1 0 0,4-12 0 0 0,15-31 98 0 0,2 1-1 0 0,3 1 0 0 0,54-84 1 0 0,-76 130-132 0 0,0-1-1 0 0,0 1 1 0 0,-1-1 0 0 0,0 0 0 0 0,0 0 0 0 0,0 1-1 0 0,0-1 1 0 0,-1-1 0 0 0,0 1 0 0 0,-1 0 0 0 0,1 0-1 0 0,-1 0 1 0 0,-1-8 0 0 0,-1-3 39 0 0,-2-1 0 0 0,0 2 0 0 0,-8-25 0 0 0,8 28-19 0 0,1 0 1 0 0,1 0-1 0 0,-2-14 1 0 0,0-9-9 0 0,-1 8 31 0 0,-2 0 1 0 0,0 1-1 0 0,-2-1 0 0 0,-1 1 1 0 0,-24-44-1 0 0,27 59-38 0 0,0-1 0 0 0,-14-16 0 0 0,16 24 5 0 0,1 0 0 0 0,-1 0-1 0 0,0 1 1 0 0,-1 0 0 0 0,1 0-1 0 0,-1 0 1 0 0,-9-4 0 0 0,-21-14 1281 0 0,26 16-1264 0 0,0-1 1 0 0,-21-8 0 0 0,6 6-76 0 0,0 2 0 0 0,-1 0 0 0 0,0 2 0 0 0,0 1 0 0 0,-47-1-1 0 0,-134 14-669 0 0,92-1 532 0 0,54-4 176 0 0,-32 1 0 0 0,67-5 3 0 0,-22-1 28 0 0,-82 11-1 0 0,-26 12 70 0 0,-252 2 0 0 0,332-24-91 0 0,-307 8 110 0 0,233-8-58 0 0,-9 2 6 0 0,61 6-55 0 0,-167 8 40 0 0,189-15-52 0 0,14 0 0 0 0,0-2 0 0 0,-72-11 0 0 0,-79-20 0 0 0,197 30 0 0 0,-324-39 0 0 0,171 33 0 0 0,-39-4 0 0 0,182 9 0 0 0,7 0 0 0 0,-1 0 0 0 0,0 2 0 0 0,0 1 0 0 0,0 0 0 0 0,-25 4 0 0 0,42-4-1 0 0,0 1 1 0 0,0 0-1 0 0,0 0 0 0 0,1 0 0 0 0,-1 0 0 0 0,0 0 1 0 0,1 0-1 0 0,-1 1 0 0 0,1-1 0 0 0,-1 1 1 0 0,1 0-1 0 0,0 0 0 0 0,-1 0 0 0 0,1 0 1 0 0,0 0-1 0 0,0 0 0 0 0,1 0 0 0 0,-1 1 1 0 0,0-1-1 0 0,-1 5 0 0 0,0-1-6 0 0,1 0 1 0 0,0 1-1 0 0,0-1 1 0 0,1 0-1 0 0,0 1 1 0 0,0 0-1 0 0,1-1 1 0 0,-1 9-1 0 0,4 34-21 0 0,13 79 1 0 0,-9-91 14 0 0,-2 0 1 0 0,-2 0 0 0 0,-1 0-1 0 0,-4 47 1 0 0,-3-38 12 0 0,-2 11 0 0 0,0 94 0 0 0,7-148 0 0 0,17 209-64 0 0,-9-158 41 0 0,-4-21-17 0 0,1-1 1 0 0,2 0-1 0 0,14 43 1 0 0,-14-60 28 0 0,1 0 0 0 0,1-1 1 0 0,0 0-1 0 0,1 0 0 0 0,1-1 1 0 0,13 13-1 0 0,-14-16 0 0 0,1 0 0 0 0,0 0 1 0 0,1-1-1 0 0,0-1 0 0 0,1 0 0 0 0,-1-1 0 0 0,1 0 1 0 0,1 0-1 0 0,-1-2 0 0 0,1 0 0 0 0,0 0 1 0 0,1-1-1 0 0,25 3 0 0 0,8-2-53 0 0,1-3 0 0 0,88-6 0 0 0,-90 1 55 0 0,8 0 9 0 0,56-5 0 0 0,-14-1 0 0 0,-6 0 0 0 0,6 1 0 0 0,0 2 0 0 0,4 4 0 0 0,6 3 0 0 0,11 0 0 0 0,-1-3 0 0 0,-10-1 0 0 0,-8 2 0 0 0,3 1 0 0 0,20 6 0 0 0,-9 5 0 0 0,-75-7 0 0 0,61 9 0 0 0,-64-9 0 0 0,37 1-144 0 0,-54-4-597 0 0</inkml:trace>
</inkml:ink>
</file>

<file path=ppt/ink/ink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7-05T22:55:58.839"/>
    </inkml:context>
    <inkml:brush xml:id="br0">
      <inkml:brushProperty name="width" value="0.1" units="cm"/>
      <inkml:brushProperty name="height" value="0.1" units="cm"/>
      <inkml:brushProperty name="color" value="#F4F91B"/>
    </inkml:brush>
  </inkml:definitions>
  <inkml:trace contextRef="#ctx0" brushRef="#br0">2675 1660 4487 0 0,'-11'-12'235'0'0,"0"3"-6"0"0,10 9-189 0 0,1-1 0 0 0,-1 0 0 0 0,0 0 0 0 0,1 0 0 0 0,-1 0 0 0 0,1-1 0 0 0,0 1-1 0 0,-1 0 1 0 0,1 0 0 0 0,0 0 0 0 0,-1 0 0 0 0,1 0 0 0 0,0 0 0 0 0,0-1-1 0 0,0 1 1 0 0,0 0 0 0 0,0 0 0 0 0,1-1 0 0 0,5-25 453 0 0,-3 16-269 0 0,-2 2 192 0 0,1-1-1 0 0,-1 1 1 0 0,-1-1-1 0 0,0 1 1 0 0,0-1-1 0 0,-1 1 1 0 0,0 0-1 0 0,-1-1 1 0 0,0 1-1 0 0,-4-12 1 0 0,5 18-385 0 0,-2-8 2948 0 0,10 16-243 0 0,-4-1-2629 0 0,-7 14 2586 0 0,4-24-1740 0 0,0 4-749 0 0,0 4-179 0 0,13-20 2241 0 0,-13 16-2213 0 0,0 0-1 0 0,0 1 1 0 0,0-1 0 0 0,0 0-1 0 0,0 0 1 0 0,0 1-1 0 0,0-1 1 0 0,-1 0 0 0 0,1 1-1 0 0,0-1 1 0 0,-1 0-1 0 0,0 1 1 0 0,1-1 0 0 0,-3-3-1 0 0,-2-9 239 0 0,-1-32 254 0 0,2 0-1 0 0,3-56 1 0 0,1 76-456 0 0,-3-61 75 0 0,0 40 28 0 0,5-49 1 0 0,31-246 266 0 0,-30 323-440 0 0,0-1 1 0 0,1 1-1 0 0,7-20 1 0 0,7-32 19 0 0,-17 63-30 0 0,0 0-1 0 0,-1 0 0 0 0,0 1 1 0 0,0-1-1 0 0,-1 0 1 0 0,0 1-1 0 0,-3-12 0 0 0,-21-53 121 0 0,1 3-50 0 0,21 57-71 0 0,-1-1 0 0 0,0 1 0 0 0,-1 0 0 0 0,0 0 1 0 0,-1 1-1 0 0,-13-22 0 0 0,15 28-8 0 0,-1 0 1 0 0,1-1-1 0 0,-1 1 1 0 0,0 1-1 0 0,0-1 1 0 0,-1 1-1 0 0,0 0 1 0 0,1 0-1 0 0,-1 1 0 0 0,0-1 1 0 0,-1 1-1 0 0,1 1 1 0 0,0-1-1 0 0,-11-2 1 0 0,-18-3 12 0 0,1 1 0 0 0,-1 1 1 0 0,-47-1-1 0 0,-75-3-13 0 0,130 7 0 0 0,-19 0 0 0 0,-83 6 0 0 0,-46 16 0 0 0,146-18 0 0 0,-1 0 0 0 0,1-2 0 0 0,-1-1 0 0 0,-42-9 0 0 0,17 3 0 0 0,18 3 0 0 0,-26-4 0 0 0,-73 0 0 0 0,23 7 0 0 0,42-1 0 0 0,-119 12 0 0 0,87 6 0 0 0,-46 5 0 0 0,106-14 0 0 0,26-3 0 0 0,-1 0 0 0 0,1-2 0 0 0,-26 0 0 0 0,25-2 0 0 0,-1 1 0 0 0,0 1 0 0 0,-30 5 0 0 0,42-5 0 0 0,0-1 0 0 0,0 0 0 0 0,0 0 0 0 0,0-1 0 0 0,-9-1 0 0 0,11 0 0 0 0,-1 1 0 0 0,0 1 0 0 0,0-1 0 0 0,0 1 0 0 0,0 0 0 0 0,0 1 0 0 0,-12 1 0 0 0,13 0-1 0 0,-1 0 0 0 0,0 0 0 0 0,1 0 0 0 0,0 1 0 0 0,-1 0 0 0 0,1 0 0 0 0,0 1 0 0 0,0-1 1 0 0,1 1-1 0 0,-1 0 0 0 0,1 0 0 0 0,0 1 0 0 0,0-1 0 0 0,0 1 0 0 0,1 0 0 0 0,-1 0 0 0 0,1 0 0 0 0,0 1 0 0 0,1-1 0 0 0,-1 0 0 0 0,1 1 0 0 0,-2 9 0 0 0,-1 10-6 0 0,0 1 0 0 0,2-1 0 0 0,1 1 0 0 0,2 29 1 0 0,-3 23-2 0 0,-40 174 8 0 0,27-171 0 0 0,-23 211-66 0 0,37-271 68 0 0,-51 339-2 0 0,34-166 0 0 0,-2 13 0 0 0,-1-114 0 0 0,19-85 0 0 0,-1 6 0 0 0,4-14 0 0 0,0 0 0 0 0,0 0 0 0 0,0 1 0 0 0,1-1 0 0 0,-1 0 0 0 0,0 1 0 0 0,1-1 0 0 0,-1 0 0 0 0,0 0 0 0 0,0 0 0 0 0,1 1 0 0 0,-1-1 0 0 0,0 0 0 0 0,1 0 0 0 0,-1 0 0 0 0,0 0 0 0 0,1 0 0 0 0,-1 1 0 0 0,1-1 0 0 0,-1 0 0 0 0,0 0 0 0 0,1 0 0 0 0,-1 0 0 0 0,0 0 0 0 0,1 0 0 0 0,0 0 0 0 0,14-1 0 0 0,-11 1 0 0 0,45 0 9 0 0,118-2 46 0 0,-19 0-55 0 0,74-7 0 0 0,-130-1 0 0 0,322-48 0 0 0,-45-24 0 0 0,-292 69-16 0 0,116-6-1 0 0,-7 1-14 0 0,-92 1 31 0 0,47-5 0 0 0,-139 22 0 0 0,0 0 1 0 0,0 0-1 0 0,-1-1 0 0 0,1 1 0 0 0,0 1 0 0 0,0-1 1 0 0,-1 0-1 0 0,1 0 0 0 0,0 1 0 0 0,0-1 0 0 0,-1 0 1 0 0,1 1-1 0 0,0 0 0 0 0,-1-1 0 0 0,1 1 0 0 0,-1 0 1 0 0,3 2-1 0 0,-3-2-3 0 0,0 1 1 0 0,0-1 0 0 0,0 1-1 0 0,0-1 1 0 0,-1 1-1 0 0,1 0 1 0 0,0-1-1 0 0,-1 1 1 0 0,0 0-1 0 0,1-1 1 0 0,-1 1 0 0 0,0 0-1 0 0,0-1 1 0 0,0 1-1 0 0,0 0 1 0 0,0 0-1 0 0,0-1 1 0 0,-1 4-1 0 0,-2 9-645 0 0,-7 28-1 0 0,-10 13-4437 0 0,7-19 338 0 0,-2 11-1038 0 0</inkml:trace>
</inkml:ink>
</file>

<file path=ppt/ink/ink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7-05T22:56:03.804"/>
    </inkml:context>
    <inkml:brush xml:id="br0">
      <inkml:brushProperty name="width" value="0.1" units="cm"/>
      <inkml:brushProperty name="height" value="0.1" units="cm"/>
      <inkml:brushProperty name="color" value="#F4F91B"/>
    </inkml:brush>
  </inkml:definitions>
  <inkml:trace contextRef="#ctx0" brushRef="#br0">12586 236 2759 0 0,'0'-1'27'0'0,"0"0"-1"0"0,0 1 0 0 0,0-1 0 0 0,0 0 0 0 0,0 0 0 0 0,0 1 0 0 0,0-1 0 0 0,-1 0 0 0 0,1 1 0 0 0,0-1 0 0 0,-1 0 0 0 0,1 0 0 0 0,0 1 0 0 0,-1-1 1 0 0,1 1-1 0 0,-1-1 0 0 0,1 0 0 0 0,-1 1 0 0 0,1-1 0 0 0,-1 1 0 0 0,1-1 0 0 0,-2 0 0 0 0,0 0 195 0 0,0 0 0 0 0,0 1 1 0 0,0-1-1 0 0,0 0 0 0 0,0 1 0 0 0,0-1 0 0 0,0 1 0 0 0,-3 0 0 0 0,-6 0 880 0 0,0 0-1 0 0,-17 3 0 0 0,20-2-1237 0 0,-37 3 2246 0 0,-69-4 0 0 0,-15 0-742 0 0,-184 13 366 0 0,-362-4 1226 0 0,404-27-2444 0 0,198 12-341 0 0,-78-3 82 0 0,48 8-41 0 0,0-5 0 0 0,-105-19 1 0 0,-393-58 624 0 0,518 80-802 0 0,0 4 0 0 0,-113 15 0 0 0,-69 2-22 0 0,182-18-14 0 0,-317 3 545 0 0,1 21-148 0 0,346-21-355 0 0,-1-2 1 0 0,0-2-1 0 0,-64-11 0 0 0,-80-5 254 0 0,-97-14 228 0 0,204 17-388 0 0,-63-13-28 0 0,111 16-86 0 0,-1 2-1 0 0,-1 2 0 0 0,0 2 0 0 0,1 2 0 0 0,-50 3 0 0 0,-44 11-4 0 0,65-3 3 0 0,-107-3 1 0 0,100-9 11 0 0,1 4 0 0 0,-1 3 0 0 0,-89 17 0 0 0,110-12-19 0 0,-84 1 0 0 0,-60-11 19 0 0,188 1-34 0 0,-49 3 15 0 0,1 2 0 0 0,-95 20 0 0 0,-7 0 4 0 0,70-17 13 0 0,-156-7 0 0 0,-14 4 107 0 0,175 0-113 0 0,-133-12 1 0 0,89 1 35 0 0,-145 11 0 0 0,239-2-58 0 0,-34 2-4 0 0,29-1 0 0 0,-73-3 0 0 0,25-9 0 0 0,-244-12 0 0 0,225 19 0 0 0,-51 0 0 0 0,-135 4 0 0 0,154-4 0 0 0,69 3 0 0 0,-8 0 0 0 0,-141-16 0 0 0,86 2 0 0 0,56 6 0 0 0,-27 1 0 0 0,-136 10 0 0 0,200-2 0 0 0,3-3 0 0 0,-1-2 0 0 0,1-2 0 0 0,0-2 0 0 0,-48-13 0 0 0,-35-7 0 0 0,97 24 0 0 0,-1 2 0 0 0,1 0 0 0 0,-47 6 0 0 0,49-3 0 0 0,-84 2 0 0 0,-36 3 0 0 0,121-4 0 0 0,-1-2 0 0 0,0 0 0 0 0,0-2 0 0 0,0-1 0 0 0,-39-7 0 0 0,54 6 0 0 0,-20-4 0 0 0,-47-5 0 0 0,68 12 0 0 0,0-1 0 0 0,0 2 0 0 0,0-1 0 0 0,0 1 0 0 0,0 1 0 0 0,0 0 0 0 0,0 0 0 0 0,-18 7 0 0 0,-37 21 0 0 0,62-29 70 0 0,0 1-1 0 0,0 0 0 0 0,0 0 1 0 0,0 0-1 0 0,0 0 0 0 0,1 1 1 0 0,-1-1-1 0 0,1 1 1 0 0,-1 0-1 0 0,1-1 0 0 0,0 1 1 0 0,0 0-1 0 0,0 0 0 0 0,-1 4 1 0 0,0-2-44 0 0,0 0 1 0 0,0 0-1 0 0,-8 9 1 0 0,4-8-112 0 0,1 1 0 0 0,0 1-1 0 0,1-1 1 0 0,-1 1 0 0 0,1 0 0 0 0,1 0 0 0 0,0 1 0 0 0,0-1 0 0 0,0 1 0 0 0,1 0-1 0 0,0 0 1 0 0,-2 15 0 0 0,2 3 70 0 0,1 0-1 0 0,0 1 1 0 0,2-1-1 0 0,7 52 1 0 0,-1-20 20 0 0,-7 45-5 0 0,-2-36 0 0 0,12 99 560 0 0,-3-65-1112 0 0,-3-76 552 0 0,8 39 0 0 0,-5-38 0 0 0,2 37 0 0 0,-7-43 0 0 0,1-1 0 0 0,1 0 0 0 0,1 1 0 0 0,7 23 0 0 0,-9-37 0 0 0,1 0 0 0 0,0 0 0 0 0,0 0 0 0 0,0 0 0 0 0,1-1 0 0 0,0 0 0 0 0,1 1 0 0 0,-1-1 0 0 0,1-1 0 0 0,0 1 0 0 0,1-1 0 0 0,-1 0 0 0 0,1 0 0 0 0,12 8 0 0 0,0-3 0 0 0,0 0 0 0 0,0-1 0 0 0,1-1 0 0 0,0 0 0 0 0,1-2 0 0 0,0 0 0 0 0,34 5 0 0 0,72 9-1 0 0,-93-13 14 0 0,1-1 0 0 0,-1-2 0 0 0,1-1 0 0 0,52-3 0 0 0,16-6 19 0 0,122 9 0 0 0,-108 4-32 0 0,74 1 0 0 0,-97-1 0 0 0,0-1 0 0 0,53 0 0 0 0,-51-1 0 0 0,105 13 0 0 0,-29-1 0 0 0,2-13 0 0 0,94 9 0 0 0,41 15 0 0 0,-152-27 21 0 0,160 9 22 0 0,54 13-43 0 0,-46-20 0 0 0,-244-5 0 0 0,24-2 0 0 0,167 2 0 0 0,108 21 0 0 0,-73-4 0 0 0,-168-9 0 0 0,166 14 0 0 0,-206-8 0 0 0,40 5 0 0 0,540 26 0 0 0,-536-47 0 0 0,-20-1 0 0 0,308-3 0 0 0,-139-10 0 0 0,-107 3 0 0 0,-129 15 0 0 0,-1 2 0 0 0,74 13 0 0 0,26 1 0 0 0,147-13 0 0 0,-23-2 0 0 0,222-8 64 0 0,-133 6-64 0 0,79 14 0 0 0,-198-9 0 0 0,-82-8 0 0 0,-31-1 0 0 0,50 10 0 0 0,-86-1 0 0 0,39-6 0 0 0,0 0 0 0 0,119-2 0 0 0,-208 3 0 0 0,25-3 0 0 0,-16 1 0 0 0,1 2 0 0 0,77 9 0 0 0,-79-1 0 0 0,67 1 0 0 0,-59-7 0 0 0,-40 1 0 0 0,-1-1 0 0 0,1-2 0 0 0,0 0 0 0 0,0-2 0 0 0,31-7 0 0 0,43-23 40 0 0,-27 8-16 0 0,-55 20-24 0 0,0-1 0 0 0,-1 0 0 0 0,0-1 0 0 0,0-1 0 0 0,0-1 0 0 0,-1 0 0 0 0,-1-1 0 0 0,24-20 0 0 0,-1-3 3 0 0,38-39 19 0 0,-66 62-17 0 0,-1 0 0 0 0,0 0-1 0 0,0-1 1 0 0,-1 0 0 0 0,10-21-1 0 0,1-8 6 0 0,15-39-7 0 0,-30 71-3 0 0,0 0 0 0 0,-1-1 0 0 0,-1 1-1 0 0,1-1 1 0 0,-1 1 0 0 0,-1-1-1 0 0,0-12 1 0 0,-30-196 53 0 0,12 55-42 0 0,8 57-11 0 0,-49-260 64 0 0,58 361-65 0 0,0-2-25 0 0,0-1 0 0 0,-1 0-1 0 0,0 1 1 0 0,0-1 0 0 0,-4-6-1 0 0,5 11 19 0 0,0 1 0 0 0,0-1 0 0 0,0 1 0 0 0,0-1 0 0 0,0 1 0 0 0,0 0 0 0 0,0 0 0 0 0,-1 0 0 0 0,1 0 0 0 0,0 0 0 0 0,-1 0 0 0 0,1 0 0 0 0,-1 0 0 0 0,1 0 0 0 0,-1 1 0 0 0,1-1 0 0 0,-1 0 0 0 0,0 1-1 0 0,1 0 1 0 0,-1-1 0 0 0,0 1 0 0 0,1 0 0 0 0,-1 0 0 0 0,0 0 0 0 0,-2 0 0 0 0,-4 1-472 0 0,0 1 0 0 0,1-1 0 0 0,-1 2 0 0 0,1-1 0 0 0,-1 1 0 0 0,1 0 0 0 0,0 0 0 0 0,0 1 0 0 0,1 0 0 0 0,-8 6 0 0 0,-14 11-6672 0 0</inkml:trace>
</inkml:ink>
</file>

<file path=ppt/ink/ink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7-05T22:55:17.997"/>
    </inkml:context>
    <inkml:brush xml:id="br0">
      <inkml:brushProperty name="width" value="0.1" units="cm"/>
      <inkml:brushProperty name="height" value="0.1" units="cm"/>
      <inkml:brushProperty name="color" value="#F4F91B"/>
    </inkml:brush>
  </inkml:definitions>
  <inkml:trace contextRef="#ctx0" brushRef="#br0">1889 136 3767 0 0,'-10'-23'388'0'0,"6"15"197"0"0,1 0 0 0 0,-1 1-1 0 0,-9-14 1 0 0,10 19-518 0 0,1-1 0 0 0,0 0 0 0 0,-1 1 0 0 0,1 0 0 0 0,-1 0 0 0 0,0 0 0 0 0,0 0 0 0 0,0 0 0 0 0,0 1 0 0 0,0-1 0 0 0,0 1-1 0 0,-1-1 1 0 0,-3 0 0 0 0,-34-7 681 0 0,-78-9 0 0 0,-44 9 722 0 0,58 5-620 0 0,-163 5 795 0 0,1 23-1182 0 0,-218 41-285 0 0,319-33-452 0 0,57-6-3256 0 0,22-4-656 0 0</inkml:trace>
</inkml:ink>
</file>

<file path=ppt/ink/ink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7-05T22:55:19.354"/>
    </inkml:context>
    <inkml:brush xml:id="br0">
      <inkml:brushProperty name="width" value="0.1" units="cm"/>
      <inkml:brushProperty name="height" value="0.1" units="cm"/>
      <inkml:brushProperty name="color" value="#F4F91B"/>
    </inkml:brush>
  </inkml:definitions>
  <inkml:trace contextRef="#ctx0" brushRef="#br0">2744 130 1375 0 0,'-4'0'214'0'0,"1"-1"-1"0"0,-1 1 1 0 0,0 0-1 0 0,1 1 1 0 0,-1-1-1 0 0,1 0 1 0 0,-1 1-1 0 0,1 0 1 0 0,-1 0 0 0 0,1 0-1 0 0,0 0 1 0 0,-1 1-1 0 0,1 0 1 0 0,0-1-1 0 0,-4 4 1 0 0,-9 2-452 0 0,3-1 249 0 0,-1-2-1 0 0,1 0 1 0 0,-1-1 0 0 0,0 0-1 0 0,-1-1 1 0 0,1 0 0 0 0,0-2-1 0 0,-1 1 1 0 0,1-2 0 0 0,0 0-1 0 0,0-1 1 0 0,0 0 0 0 0,0-1-1 0 0,0 0 1 0 0,-15-6 0 0 0,-58-23 824 0 0,-26-8 945 0 0,93 35-1424 0 0,-1 0 0 0 0,1 1 0 0 0,-38-1 1 0 0,-173 18 75 0 0,106-2-414 0 0,-329-14 1141 0 0,168-5-582 0 0,194 7-258 0 0,1-4-1 0 0,1-3 0 0 0,-121-28 1 0 0,159 26-209 0 0,1 2 0 0 0,-2 3 1 0 0,1 1-1 0 0,-1 3 0 0 0,1 3 1 0 0,-1 2-1 0 0,-66 13 0 0 0,74-8-290 0 0</inkml:trace>
</inkml:ink>
</file>

<file path=ppt/ink/ink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7-05T22:55:26.501"/>
    </inkml:context>
    <inkml:brush xml:id="br0">
      <inkml:brushProperty name="width" value="0.1" units="cm"/>
      <inkml:brushProperty name="height" value="0.1" units="cm"/>
      <inkml:brushProperty name="color" value="#F4F91B"/>
    </inkml:brush>
  </inkml:definitions>
  <inkml:trace contextRef="#ctx0" brushRef="#br0">3454 137 3223 0 0,'-1'-9'317'0'0,"1"9"-315"0"0,0 0 0 0 0,0-1 0 0 0,0 1 1 0 0,0 0-1 0 0,1 0 0 0 0,-1-1 0 0 0,0 1 0 0 0,0 0 0 0 0,0-1 0 0 0,0 1 1 0 0,0 0-1 0 0,0 0 0 0 0,0-1 0 0 0,0 1 0 0 0,0 0 0 0 0,0 0 0 0 0,0-1 0 0 0,0 1 1 0 0,-1 0-1 0 0,1-1 0 0 0,0 1 0 0 0,0 0 0 0 0,0 0 0 0 0,0-1 0 0 0,0 1 1 0 0,0 0-1 0 0,-1 0 0 0 0,1 0 0 0 0,0-1 0 0 0,0 1 0 0 0,0 0 0 0 0,-1 0 1 0 0,1 0-1 0 0,0-1 0 0 0,0 1 0 0 0,-1 0 0 0 0,1 0 0 0 0,0 0 0 0 0,0 0 1 0 0,-1 0-1 0 0,1 0 0 0 0,0 0 0 0 0,0 0 0 0 0,-1 0 0 0 0,1-1 0 0 0,0 1 0 0 0,0 0 1 0 0,-1 0-1 0 0,-5-1 64 0 0,1-1 1 0 0,0 0 0 0 0,0 0-1 0 0,0 0 1 0 0,0-1 0 0 0,-8-5-1 0 0,-8-9 362 0 0,18 14-230 0 0,1 0 0 0 0,-1 1 0 0 0,0-1 0 0 0,0 1 0 0 0,0 0-1 0 0,-1 0 1 0 0,1 0 0 0 0,0 0 0 0 0,-1 1 0 0 0,1-1 0 0 0,-1 1 0 0 0,-6-1-1 0 0,-1 0 17 0 0,0 1 0 0 0,0 1 0 0 0,0 0 0 0 0,1 1 0 0 0,-1 0 0 0 0,0 0 0 0 0,0 1-1 0 0,1 1 1 0 0,-1-1 0 0 0,1 2 0 0 0,-11 4 0 0 0,-8 2-121 0 0,-1-1-1 0 0,0-2 1 0 0,-55 6-1 0 0,-92-5 1163 0 0,102-11-364 0 0,-138-26-1 0 0,100 11-495 0 0,45 5-355 0 0,38 7 4 0 0,-57-5 0 0 0,-26 6-28 0 0,-130 0 32 0 0,55 19 65 0 0,135-8-87 0 0,-126 17 133 0 0,-84 6 9 0 0,-12-31 590 0 0,47-20-265 0 0,2-19 128 0 0,167 30-399 0 0,-89-12 91 0 0,125 22-290 0 0,0 0 1 0 0,0 1-1 0 0,0 1 0 0 0,-34 7 1 0 0,-29 16-978 0 0,39-8-154 0 0</inkml:trace>
</inkml:ink>
</file>

<file path=ppt/ink/ink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7-05T22:55:27.433"/>
    </inkml:context>
    <inkml:brush xml:id="br0">
      <inkml:brushProperty name="width" value="0.1" units="cm"/>
      <inkml:brushProperty name="height" value="0.1" units="cm"/>
      <inkml:brushProperty name="color" value="#F4F91B"/>
    </inkml:brush>
  </inkml:definitions>
  <inkml:trace contextRef="#ctx0" brushRef="#br0">3098 1 1839 0 0,'-99'8'2821'0'0,"75"-4"-2499"0"0,-1-2-1 0 0,0 0 1 0 0,-38-3-1 0 0,19-3 1134 0 0,0 3-1 0 0,-72 6 1 0 0,-87 23-713 0 0,187-25-651 0 0,-14 0 137 0 0,0-2-1 0 0,-34-1 0 0 0,-5 0 187 0 0,-435 5 538 0 0,347-11-779 0 0,-17 1 358 0 0,-180 16-136 0 0,155-15 393 0 0,16-1-60 0 0,-78-10 55 0 0,194 8-690 0 0,36 5-303 0 0,0 2 0 0 0,0 0-1 0 0,0 2 1 0 0,0 2 0 0 0,0 0 0 0 0,0 2 0 0 0,-53 19 0 0 0,38-10-5208 0 0</inkml:trace>
</inkml:ink>
</file>

<file path=ppt/ink/ink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7-05T22:55:37.161"/>
    </inkml:context>
    <inkml:brush xml:id="br0">
      <inkml:brushProperty name="width" value="0.1" units="cm"/>
      <inkml:brushProperty name="height" value="0.1" units="cm"/>
      <inkml:brushProperty name="color" value="#F4F91B"/>
    </inkml:brush>
  </inkml:definitions>
  <inkml:trace contextRef="#ctx0" brushRef="#br0">1983 82 455 0 0,'9'-11'41'0'0,"-5"4"538"0"0,1 1 1 0 0,-1 0-1 0 0,1 0 0 0 0,12-9 1 0 0,-17 14-547 0 0,1 1 0 0 0,-1 0 1 0 0,0 0-1 0 0,0 0 0 0 0,1 0 0 0 0,-1 0 1 0 0,0 0-1 0 0,0 0 0 0 0,0-1 1 0 0,1 1-1 0 0,-1 0 0 0 0,0 0 0 0 0,0 0 1 0 0,0 0-1 0 0,0-1 0 0 0,1 1 1 0 0,-1 0-1 0 0,0 0 0 0 0,0 0 0 0 0,0-1 1 0 0,0 1-1 0 0,0 0 0 0 0,0 0 1 0 0,0-1-1 0 0,0 1 0 0 0,0 0 0 0 0,0 0 1 0 0,1-1-1 0 0,-1 1 0 0 0,0 0 1 0 0,0 0-1 0 0,-1-1 0 0 0,1 1 0 0 0,0 0 1 0 0,0 0-1 0 0,0-1 0 0 0,0 1 1 0 0,0 0-1 0 0,0 0 0 0 0,0-1 0 0 0,0 1 1 0 0,0 0-1 0 0,0 0 0 0 0,-1 0 1 0 0,1-1-1 0 0,0 1 0 0 0,0 0 0 0 0,0 0 1 0 0,0 0-1 0 0,-1 0 0 0 0,1-1 0 0 0,-20-5 1243 0 0,-26 2 800 0 0,-3 6-1112 0 0,-84 16 0 0 0,-18 1-924 0 0,33-19 744 0 0,-198-24-1 0 0,22 0 604 0 0,-273 33-577 0 0,497-3-949 0 0,0 4-1 0 0,-71 18 1 0 0,88-15-147 0 0</inkml:trace>
</inkml:ink>
</file>

<file path=ppt/ink/ink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7-05T22:55:38.439"/>
    </inkml:context>
    <inkml:brush xml:id="br0">
      <inkml:brushProperty name="width" value="0.1" units="cm"/>
      <inkml:brushProperty name="height" value="0.1" units="cm"/>
      <inkml:brushProperty name="color" value="#F4F91B"/>
    </inkml:brush>
  </inkml:definitions>
  <inkml:trace contextRef="#ctx0" brushRef="#br0">1390 167 455 0 0,'3'1'0'0'0,"0"2"1332"0"0,-5-3-1112 0 0,1 1 0 0 0,-1-1 0 0 0,1 0-1 0 0,-1 1 1 0 0,1-1 0 0 0,-1 0-1 0 0,1 0 1 0 0,-1 0 0 0 0,1 0 0 0 0,-1-1-1 0 0,1 1 1 0 0,-1 0 0 0 0,-1-1-1 0 0,-23-6 1785 0 0,-39-16 0 0 0,4 0-640 0 0,-327-72 2175 0 0,323 85-3365 0 0,0 3-1 0 0,-1 3 1 0 0,0 3-1 0 0,-91 9 1 0 0,91-1-130 0 0,-9 0-147 0 0,-87 21-1 0 0,106-14-988 0 0,2 1-3728 0 0</inkml:trace>
</inkml:ink>
</file>

<file path=ppt/ink/ink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7-05T22:35:10.753"/>
    </inkml:context>
    <inkml:brush xml:id="br0">
      <inkml:brushProperty name="width" value="0.1" units="cm"/>
      <inkml:brushProperty name="height" value="0.1" units="cm"/>
      <inkml:brushProperty name="color" value="#66CC00"/>
    </inkml:brush>
  </inkml:definitions>
  <inkml:trace contextRef="#ctx0" brushRef="#br0">1 126 1727 0 0,'5'1'23'0'0,"1"-1"0"0"0,-1 1 0 0 0,1-1 0 0 0,-1-1-1 0 0,1 1 1 0 0,-1-1 0 0 0,11-2 0 0 0,-9 1 22 0 0,4-1 749 0 0,0 0-1 0 0,17-8 1 0 0,9-3-96 0 0,6 2-394 0 0,0 2-1 0 0,1 2 1 0 0,0 2-1 0 0,1 2 1 0 0,73 2-1 0 0,-85 4-199 0 0,-1-2-1 0 0,1-1 1 0 0,-1-2-1 0 0,0-1 1 0 0,0-1-1 0 0,39-12 0 0 0,-52 12 149 0 0,1 0 0 0 0,-1 2 0 0 0,1 0 0 0 0,30 0 0 0 0,82 8 136 0 0,-50 0-424 0 0,87 13 82 0 0,-75-5-28 0 0,-19-5-18 0 0,0 4 0 0 0,81 23 0 0 0,-97-19 26 0 0,111 14-1 0 0,64-13 42 0 0,-19-15-3 0 0,218-28 0 0 0,-73 21 8 0 0,-130 7-6 0 0,62 4-66 0 0,-178-1 0 0 0,305 34 0 0 0,-50-3 0 0 0,-188-26 0 0 0,416 11 0 0 0,248 4 459 0 0,-708-19-400 0 0,243-20-1 0 0,-88 3-58 0 0,-199 10 0 0 0,304 19 0 0 0,-289-11 0 0 0,310-3-2 0 0,-213-7 58 0 0,276-24 274 0 0,-348 16-287 0 0,-101 9-65 0 0,1 1 0 0 0,-1 1-1 0 0,1 2 1 0 0,-1 1 0 0 0,58 14 0 0 0,-49-5-272 0 0</inkml:trace>
</inkml:ink>
</file>

<file path=ppt/ink/ink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7-05T22:55:38.909"/>
    </inkml:context>
    <inkml:brush xml:id="br0">
      <inkml:brushProperty name="width" value="0.1" units="cm"/>
      <inkml:brushProperty name="height" value="0.1" units="cm"/>
      <inkml:brushProperty name="color" value="#F4F91B"/>
    </inkml:brush>
  </inkml:definitions>
  <inkml:trace contextRef="#ctx0" brushRef="#br0">2318 38 4143 0 0,'10'-38'3524'0'0,"-10"38"-3513"0"0,0 1-1 0 0,0-1 0 0 0,1 0 0 0 0,-1 0 0 0 0,0 1 1 0 0,0-1-1 0 0,0 0 0 0 0,0 0 0 0 0,0 1 0 0 0,0-1 1 0 0,0 0-1 0 0,0 1 0 0 0,0-1 0 0 0,1 0 0 0 0,-1 0 1 0 0,0 1-1 0 0,0-1 0 0 0,-1 0 0 0 0,1 1 1 0 0,0-1-1 0 0,0 0 0 0 0,0 0 0 0 0,0 1 0 0 0,0-1 1 0 0,0 0-1 0 0,0 0 0 0 0,0 1 0 0 0,0-1 0 0 0,-1 0 1 0 0,1 0-1 0 0,0 1 0 0 0,0-1 0 0 0,0 0 1 0 0,0 0-1 0 0,-1 0 0 0 0,1 1 0 0 0,-1-1 0 0 0,-2 3-38 0 0,-1 0-1 0 0,0 0 0 0 0,0-1 0 0 0,0 1 0 0 0,0-1 1 0 0,0 0-1 0 0,0 0 0 0 0,-1-1 0 0 0,1 1 0 0 0,-1-1 1 0 0,1 0-1 0 0,-9 1 0 0 0,-7-1 63 0 0,-34 0-1 0 0,29-2 178 0 0,-306 10 2759 0 0,-2-1-1636 0 0,292-8-1192 0 0,-273-3 664 0 0,1-18-218 0 0,206 10-444 0 0,-1 5 0 0 0,-155 12 0 0 0,-25 17-1392 0 0,222-17-32 0 0</inkml:trace>
</inkml:ink>
</file>

<file path=ppt/ink/ink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7-05T22:55:39.705"/>
    </inkml:context>
    <inkml:brush xml:id="br0">
      <inkml:brushProperty name="width" value="0.1" units="cm"/>
      <inkml:brushProperty name="height" value="0.1" units="cm"/>
      <inkml:brushProperty name="color" value="#F4F91B"/>
    </inkml:brush>
  </inkml:definitions>
  <inkml:trace contextRef="#ctx0" brushRef="#br0">4337 224 2303 0 0,'-102'-20'4164'0'0,"59"10"-3707"0"0,2-1 0 0 0,-1-2 0 0 0,-58-28-1 0 0,55 21 22 0 0,0 3 0 0 0,-72-18-1 0 0,18 16-139 0 0,-1 4 0 0 0,-1 5 0 0 0,-182 4 0 0 0,-196 2 489 0 0,373 2-319 0 0,-167 17 0 0 0,119 0-157 0 0,-186-6-1 0 0,35 3 304 0 0,241-7-484 0 0,-134 12 156 0 0,-32 3-222 0 0,131-19-64 0 0,-123-14 1 0 0,-74 0 16 0 0,201 17-682 0 0,1 5-1 0 0,-101 22 0 0 0,127-15-417 0 0</inkml:trace>
</inkml:ink>
</file>

<file path=ppt/ink/ink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7-05T22:56:35.426"/>
    </inkml:context>
    <inkml:brush xml:id="br0">
      <inkml:brushProperty name="width" value="0.1" units="cm"/>
      <inkml:brushProperty name="height" value="0.1" units="cm"/>
      <inkml:brushProperty name="color" value="#F4F91B"/>
    </inkml:brush>
  </inkml:definitions>
  <inkml:trace contextRef="#ctx0" brushRef="#br0">0 342 4607 0 0,'0'-2'217'0'0,"0"0"0"0"0,0 1 0 0 0,0-1 0 0 0,0 0 0 0 0,1 1 0 0 0,-1-1 0 0 0,0 0 0 0 0,1 1-1 0 0,-1-1 1 0 0,1 1 0 0 0,0-1 0 0 0,-1 0 0 0 0,1 1 0 0 0,0 0 0 0 0,0-1 0 0 0,0 1 0 0 0,0 0-1 0 0,0-1 1 0 0,2-1 0 0 0,1-1-324 0 0,-1 1 272 0 0,-1 1 1 0 0,1 0-1 0 0,-1 1 1 0 0,1-1-1 0 0,0 0 1 0 0,0 1-1 0 0,-1 0 1 0 0,1-1-1 0 0,0 1 1 0 0,0 0-1 0 0,1 1 1 0 0,3-2-1 0 0,-3 1 259 0 0,0 0 1 0 0,0 0-1 0 0,0 0 0 0 0,0-1 1 0 0,0 0-1 0 0,7-4 0 0 0,40-38 4549 0 0,18-31-3210 0 0,-67 73-1660 0 0,0-1-1 0 0,0 0 0 0 0,-1 0 1 0 0,0 0-1 0 0,1-1 0 0 0,-1 1 1 0 0,1-6-1 0 0,8-17 343 0 0,14-20-309 0 0,5 11-3080 0 0,-14 20 1320 0 0</inkml:trace>
</inkml:ink>
</file>

<file path=ppt/ink/ink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7-05T22:56:36.521"/>
    </inkml:context>
    <inkml:brush xml:id="br0">
      <inkml:brushProperty name="width" value="0.1" units="cm"/>
      <inkml:brushProperty name="height" value="0.1" units="cm"/>
      <inkml:brushProperty name="color" value="#F4F91B"/>
    </inkml:brush>
  </inkml:definitions>
  <inkml:trace contextRef="#ctx0" brushRef="#br0">20 73 7831 0 0,'-1'-2'475'0'0,"-1"0"0"0"0,1 0 0 0 0,-1 0 0 0 0,0 0 0 0 0,0 1 0 0 0,0-1 0 0 0,-6-3 2716 0 0,19 12-2444 0 0,-7-5-449 0 0,1-1 0 0 0,-1 1 0 0 0,0-1 0 0 0,1 0-1 0 0,-1 0 1 0 0,1-1 0 0 0,-1 0 0 0 0,1 1 0 0 0,8-2 0 0 0,-4 1 220 0 0,79-2 1430 0 0,138-19 0 0 0,-168 12-1586 0 0,160-23 275 0 0,-171 28-537 0 0,0 2 0 0 0,79 7 0 0 0,-115-4-43 0 0,0 1 1 0 0,0 0-1 0 0,1 1 1 0 0,-2 0-1 0 0,1 1 0 0 0,15 7 1 0 0,-20-8 8 0 0,-1 0 0 0 0,0 0 0 0 0,0 1 0 0 0,0 0 0 0 0,0 0 0 0 0,0 0-1 0 0,-1 0 1 0 0,0 1 0 0 0,0-1 0 0 0,0 1 0 0 0,-1 0 0 0 0,1 1 0 0 0,4 9 0 0 0,4 12 150 0 0,2 4-53 0 0,14 46-1 0 0,-18-37-84 0 0,-1 1 0 0 0,-3 0 0 0 0,-1 1 0 0 0,0 52-1 0 0,-23 168 321 0 0,3 16 21 0 0,22 1-151 0 0,-7-271-264 0 0,-7 339 102 0 0,-1-138-11 0 0,-3 1 34 0 0,4-80-76 0 0,1-35 26 0 0,8 125 0 0 0,65 323 129 0 0,-45-420-183 0 0,15 117 153 0 0,-37-235-159 0 0,0-1 1 0 0,0 0-1 0 0,0 1 1 0 0,-1-1-1 0 0,1 0 1 0 0,-1 1-1 0 0,0-1 1 0 0,0 0-1 0 0,-1 0 1 0 0,1 0-1 0 0,-1 0 1 0 0,-3 6-1 0 0,-12 34 109 0 0,13-40-106 0 0,0-1-1 0 0,0 1 1 0 0,0-1-1 0 0,0 1 1 0 0,-1-1-1 0 0,1 0 1 0 0,-1-1 0 0 0,-6 3-1 0 0,-8 6 44 0 0,10-6-20 0 0,-1-1 1 0 0,1-1 0 0 0,-1 1-1 0 0,0-2 1 0 0,-15 3-1 0 0,11-1 0 0 0,-54 10 333 0 0,-73 5 0 0 0,107-16-310 0 0,0-2 0 0 0,1-1 1 0 0,-1-2-1 0 0,-42-8 1 0 0,64 8-264 0 0,0-1 1 0 0,0-1 0 0 0,0 0-1 0 0,1 0 1 0 0,0-1 0 0 0,0 0-1 0 0,0-1 1 0 0,0-1-1 0 0,1 1 1 0 0,0-2 0 0 0,0 1-1 0 0,1-2 1 0 0,0 1 0 0 0,1-1-1 0 0,0 0 1 0 0,0-1-1 0 0,-6-10 1 0 0,-2-7-1811 0 0,-2 1-406 0 0</inkml:trace>
</inkml:ink>
</file>

<file path=ppt/ink/ink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7-05T22:55:11.066"/>
    </inkml:context>
    <inkml:brush xml:id="br0">
      <inkml:brushProperty name="width" value="0.1" units="cm"/>
      <inkml:brushProperty name="height" value="0.1" units="cm"/>
      <inkml:brushProperty name="color" value="#F4F91B"/>
    </inkml:brush>
  </inkml:definitions>
  <inkml:trace contextRef="#ctx0" brushRef="#br0">4168 54 2759 0 0,'-33'-34'307'0'0,"31"32"-147"0"0,0 0-1 0 0,0 0 0 0 0,-1 0 0 0 0,1 1 0 0 0,-1-1 0 0 0,1 1 0 0 0,-1-1 0 0 0,0 1 0 0 0,0 0 0 0 0,1 0 0 0 0,-1 0 0 0 0,0 1 0 0 0,-4-1 0 0 0,-15 8 647 0 0,-21 6-710 0 0,30-9 14 0 0,0 0 0 0 0,0 0-1 0 0,-17 1 1 0 0,-72-5 3019 0 0,82-1-2703 0 0,1 0 0 0 0,-1 1 0 0 0,1 1 0 0 0,0 1 1 0 0,0 1-1 0 0,-38 10 0 0 0,-10 11-159 0 0,6 0-114 0 0,-1-3 1 0 0,-121 24-1 0 0,124-39 275 0 0,0-3 1 0 0,-67-6-1 0 0,-57 3 405 0 0,-99 26-88 0 0,-185 7-375 0 0,63-14 361 0 0,181-10-617 0 0,119-7-8 0 0,46 3 144 0 0,-79 15 1 0 0,-26 3 126 0 0,81-20-17 0 0,-129-11 0 0 0,-166 4-56 0 0,314 8-717 0 0,1 3 0 0 0,-111 27 1 0 0,94-14-870 0 0</inkml:trace>
</inkml:ink>
</file>

<file path=ppt/ink/ink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7-05T22:55:12.209"/>
    </inkml:context>
    <inkml:brush xml:id="br0">
      <inkml:brushProperty name="width" value="0.1" units="cm"/>
      <inkml:brushProperty name="height" value="0.1" units="cm"/>
      <inkml:brushProperty name="color" value="#F4F91B"/>
    </inkml:brush>
  </inkml:definitions>
  <inkml:trace contextRef="#ctx0" brushRef="#br0">5511 253 2303 0 0,'-7'-4'340'0'0,"0"0"-1"0"0,0 0 1 0 0,0 0-1 0 0,-1 1 0 0 0,1 0 1 0 0,-1 1-1 0 0,0-1 1 0 0,-14-1-1 0 0,-45-8 1214 0 0,-1 4-1 0 0,-121 0 0 0 0,55 1-225 0 0,57 1-598 0 0,-50-5 430 0 0,-28-1-110 0 0,22-2-511 0 0,80 6-438 0 0,-198-39 604 0 0,74 11-232 0 0,149 30-448 0 0,-29-11 1 0 0,34 10-17 0 0,0 1 1 0 0,-35-6-1 0 0,16 9-8 0 0,0 1 0 0 0,-82 9 0 0 0,-82 25 0 0 0,-33 2 0 0 0,16-8 0 0 0,1-1 0 0 0,180-22 5 0 0,-12 3 15 0 0,0-3 0 0 0,-99-8-1 0 0,-69-12-19 0 0,39 4 0 0 0,-111 2 86 0 0,112 7-44 0 0,-229-1 22 0 0,73 0-65 0 0,186 0 13 0 0,90 4 35 0 0,-20-2 52 0 0,-100 10 0 0 0,151-4-281 0 0,0 1 0 0 0,1 2 1 0 0,0 1-1 0 0,0 1 0 0 0,0 2 0 0 0,-45 21 0 0 0,31-6-5345 0 0</inkml:trace>
</inkml:ink>
</file>

<file path=ppt/ink/ink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7-05T22:55:31.161"/>
    </inkml:context>
    <inkml:brush xml:id="br0">
      <inkml:brushProperty name="width" value="0.1" units="cm"/>
      <inkml:brushProperty name="height" value="0.1" units="cm"/>
      <inkml:brushProperty name="color" value="#F4F91B"/>
    </inkml:brush>
  </inkml:definitions>
  <inkml:trace contextRef="#ctx0" brushRef="#br0">2248 30 3511 0 0,'-3'-1'363'0'0,"-1"1"-1"0"0,1-1 1 0 0,-1 0-1 0 0,1 0 0 0 0,0 0 1 0 0,-1-1-1 0 0,1 1 1 0 0,0-1-1 0 0,-5-2 0 0 0,5 2-205 0 0,0 0 0 0 0,0 0 0 0 0,-1 0 0 0 0,1 1-1 0 0,-1-1 1 0 0,1 1 0 0 0,-1 0 0 0 0,1 0 0 0 0,-1 0 0 0 0,0 1-1 0 0,1 0 1 0 0,-5-1 0 0 0,-81 15 902 0 0,57-7-792 0 0,-47 2-1 0 0,-46-7 376 0 0,-69 4 112 0 0,154-2-603 0 0,0 1 0 0 0,-69 19 0 0 0,-61 18 159 0 0,1 1-118 0 0,134-34-39 0 0,-1-2 0 0 0,1-1 0 0 0,-1-1 0 0 0,0-2 0 0 0,0-2 0 0 0,-1-2 0 0 0,1 0 0 0 0,-36-8 0 0 0,-24-1 426 0 0,-38-6 114 0 0,20-11-690 0 0,58 12 473 0 0,-77-10-1 0 0,115 23-1017 0 0,0 1-1 0 0,-1 0 1 0 0,1 2 0 0 0,0 0 0 0 0,-1 1-1 0 0,1 0 1 0 0,0 2 0 0 0,-25 8-1 0 0,10 0-4553 0 0</inkml:trace>
</inkml:ink>
</file>

<file path=ppt/ink/ink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7-05T22:55:32.759"/>
    </inkml:context>
    <inkml:brush xml:id="br0">
      <inkml:brushProperty name="width" value="0.1" units="cm"/>
      <inkml:brushProperty name="height" value="0.1" units="cm"/>
      <inkml:brushProperty name="color" value="#F4F91B"/>
    </inkml:brush>
  </inkml:definitions>
  <inkml:trace contextRef="#ctx0" brushRef="#br0">1607 97 1727 0 0,'0'-1'13'0'0,"0"0"-1"0"0,0 0 1 0 0,0-1-1 0 0,0 1 0 0 0,0 0 1 0 0,0 0-1 0 0,-1-1 0 0 0,1 1 1 0 0,0 0-1 0 0,-1 0 1 0 0,1 0-1 0 0,-1 0 0 0 0,1-1 1 0 0,-1 1-1 0 0,0 0 0 0 0,1 0 1 0 0,-2-1-1 0 0,-19-9 152 0 0,16 9-101 0 0,-8-3 901 0 0,-1 1 1 0 0,1 1-1 0 0,-1 0 1 0 0,-23-2-1 0 0,-56 2 1662 0 0,59 3-2027 0 0,-43-4 0 0 0,-14-6 332 0 0,-1-1 235 0 0,-145 1 0 0 0,173 9-825 0 0,-25-1 137 0 0,-223 1 491 0 0,246 5-1033 0 0,-1 2 1 0 0,-107 26-1 0 0,130-22-902 0 0,2 0-312 0 0</inkml:trace>
</inkml:ink>
</file>

<file path=ppt/ink/ink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7-05T22:55:33.511"/>
    </inkml:context>
    <inkml:brush xml:id="br0">
      <inkml:brushProperty name="width" value="0.1" units="cm"/>
      <inkml:brushProperty name="height" value="0.1" units="cm"/>
      <inkml:brushProperty name="color" value="#F4F91B"/>
    </inkml:brush>
  </inkml:definitions>
  <inkml:trace contextRef="#ctx0" brushRef="#br0">3673 15 455 0 0,'-119'-7'6828'0'0,"84"3"-6107"0"0,0 2 0 0 0,0 1-1 0 0,-60 6 1 0 0,-66 25-17 0 0,-66 8-357 0 0,-723 34 2966 0 0,261-79-1956 0 0,-91-27-575 0 0,555 46-1422 0 0,7 20-5258 0 0,115-12 2246 0 0</inkml:trace>
</inkml:ink>
</file>

<file path=ppt/ink/ink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7-05T22:55:35.058"/>
    </inkml:context>
    <inkml:brush xml:id="br0">
      <inkml:brushProperty name="width" value="0.1" units="cm"/>
      <inkml:brushProperty name="height" value="0.1" units="cm"/>
      <inkml:brushProperty name="color" value="#F4F91B"/>
    </inkml:brush>
  </inkml:definitions>
  <inkml:trace contextRef="#ctx0" brushRef="#br0">2355 55 1839 0 0,'-4'-5'237'0'0,"0"1"0"0"0,0-1 0 0 0,-1 1 0 0 0,1 0 0 0 0,-1 1 0 0 0,0-1 0 0 0,0 1 0 0 0,0 0 0 0 0,0 0 0 0 0,-1 0 0 0 0,1 1 0 0 0,-1-1 0 0 0,1 1-1 0 0,-1 1 1 0 0,0-1 0 0 0,0 1 0 0 0,0 0 0 0 0,0 1 0 0 0,-9-1 0 0 0,-37 1-158 0 0,-41-1 1012 0 0,-154 19 0 0 0,106 9 319 0 0,-69 9-262 0 0,68-19-600 0 0,55-5-101 0 0,-93 0 0 0 0,24-17 620 0 0,-178-29 0 0 0,288 29-891 0 0,-1 3-1 0 0,1 1 1 0 0,-85 10 0 0 0,-135 41-1735 0 0,203-36-3527 0 0</inkml:trace>
</inkml:ink>
</file>

<file path=ppt/ink/ink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7-05T22:35:15.975"/>
    </inkml:context>
    <inkml:brush xml:id="br0">
      <inkml:brushProperty name="width" value="0.1" units="cm"/>
      <inkml:brushProperty name="height" value="0.1" units="cm"/>
      <inkml:brushProperty name="color" value="#66CC00"/>
    </inkml:brush>
  </inkml:definitions>
  <inkml:trace contextRef="#ctx0" brushRef="#br0">0 144 1375 0 0,'4'-10'929'0'0,"1"1"0"0"0,0-1-1 0 0,0 1 1 0 0,10-13-1 0 0,8-12 133 0 0,-22 31-979 0 0,1 0 0 0 0,-1 1 0 0 0,1-1 0 0 0,0 1 0 0 0,-1 0 0 0 0,1-1 0 0 0,0 1 0 0 0,1 0 0 0 0,-1 0 0 0 0,0 0 0 0 0,0 0 0 0 0,1 1 0 0 0,-1-1 0 0 0,5-1 0 0 0,-3 2-33 0 0,-1 0 1 0 0,1 0-1 0 0,0 1 0 0 0,0-1 0 0 0,-1 1 0 0 0,1 0 0 0 0,0 0 1 0 0,0 1-1 0 0,0-1 0 0 0,6 2 0 0 0,15 3 104 0 0,5 2 115 0 0,0-1 0 0 0,0-2 0 0 0,0-1 0 0 0,56-2 0 0 0,-60-3-93 0 0,230-26 1029 0 0,-178 22-1006 0 0,-13 2-79 0 0,-41 3-98 0 0,1 2 0 0 0,-1 1 0 0 0,0 0 0 0 0,0 2 0 0 0,31 9 0 0 0,-40-10-19 0 0,24 7-2 0 0,1-2 0 0 0,1-2 0 0 0,78 1 0 0 0,107-19 356 0 0,63 0-43 0 0,-214 12-268 0 0,139 19-1 0 0,6 12 1 0 0,-153-25-30 0 0,88-4-1 0 0,0-13 192 0 0,-76 4 91 0 0,156 6 0 0 0,143 17-222 0 0,-158-2-18 0 0,-44 0-61 0 0,387 44 68 0 0,-490-48-37 0 0,78-1 0 0 0,74-11 43 0 0,-65-1-55 0 0,248-16 107 0 0,-1 0-63 0 0,-223 25-60 0 0,-95-1 34 0 0,138-10-1 0 0,-179 0-31 0 0,542-35 62 0 0,-245 25-52 0 0,-296 10 2 0 0,0 2 1 0 0,1 2-1 0 0,87 10 0 0 0,442 74-13 0 0,-569-81 0 0 0,221 26 0 0 0,-163-23 0 0 0,96-6 0 0 0,-101-3 3 0 0,47-3 17 0 0,140 8 0 0 0,-230 0-139 0 0,-1 2 1 0 0,0 0-1 0 0,27 8 1 0 0,-5 7-3607 0 0,-11 0-727 0 0</inkml:trace>
</inkml:ink>
</file>

<file path=ppt/ink/ink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7-05T22:55:35.694"/>
    </inkml:context>
    <inkml:brush xml:id="br0">
      <inkml:brushProperty name="width" value="0.1" units="cm"/>
      <inkml:brushProperty name="height" value="0.1" units="cm"/>
      <inkml:brushProperty name="color" value="#F4F91B"/>
    </inkml:brush>
  </inkml:definitions>
  <inkml:trace contextRef="#ctx0" brushRef="#br0">2424 70 6391 0 0,'-4'-4'172'0'0,"-1"-1"0"0"0,1 0-1 0 0,-1 1 1 0 0,0 0-1 0 0,0 0 1 0 0,-1 0-1 0 0,1 1 1 0 0,-1 0-1 0 0,0 0 1 0 0,0 0-1 0 0,0 1 1 0 0,0 0 0 0 0,0 0-1 0 0,-11-1 1 0 0,-15-4-116 0 0,0 3 1 0 0,-1 0-1 0 0,-45 2 1 0 0,5 0 39 0 0,-210 5 1677 0 0,1 23-449 0 0,21-2-701 0 0,89-9-192 0 0,-224 6 450 0 0,140-17-562 0 0,197 1-335 0 0,0 3 0 0 0,-76 20 0 0 0,16 2-1325 0 0,57-14-3437 0 0</inkml:trace>
</inkml:ink>
</file>

<file path=ppt/ink/ink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7-05T22:56:39.019"/>
    </inkml:context>
    <inkml:brush xml:id="br0">
      <inkml:brushProperty name="width" value="0.1" units="cm"/>
      <inkml:brushProperty name="height" value="0.1" units="cm"/>
      <inkml:brushProperty name="color" value="#F4F91B"/>
    </inkml:brush>
  </inkml:definitions>
  <inkml:trace contextRef="#ctx0" brushRef="#br0">926 1 2759 0 0,'-1'0'82'0'0,"0"0"-1"0"0,0 1 0 0 0,0-1 0 0 0,0 0 0 0 0,0 1 0 0 0,0-1 0 0 0,1 0 0 0 0,-1 1 0 0 0,0-1 0 0 0,0 1 0 0 0,0 0 0 0 0,1-1 0 0 0,-1 1 0 0 0,0 0 0 0 0,1-1 0 0 0,-1 1 0 0 0,0 0 1 0 0,1 0-1 0 0,-1-1 0 0 0,1 1 0 0 0,-1 0 0 0 0,1 0 0 0 0,0 0 0 0 0,-1 0 0 0 0,1 0 0 0 0,0 0 0 0 0,0 0 0 0 0,-1 0 0 0 0,1 0 0 0 0,0 0 0 0 0,0 1 0 0 0,1 0-18 0 0,-1 1-1 0 0,1-1 0 0 0,0 0 0 0 0,-1 0 1 0 0,1 0-1 0 0,0 0 0 0 0,1 0 1 0 0,-1-1-1 0 0,0 1 0 0 0,0 0 0 0 0,1 0 1 0 0,-1-1-1 0 0,1 1 0 0 0,2 1 0 0 0,-3-1-56 0 0,1-1 0 0 0,0 0 0 0 0,-1 0-1 0 0,1 1 1 0 0,0-1 0 0 0,0 0 0 0 0,-1-1-1 0 0,1 1 1 0 0,0 0 0 0 0,0-1 0 0 0,0 1-1 0 0,0-1 1 0 0,0 1 0 0 0,0-1 0 0 0,0 0-1 0 0,0 0 1 0 0,3 0 0 0 0,0-1 99 0 0,0 0 1 0 0,1 0 0 0 0,-1 0-1 0 0,18-8 8295 0 0,-44 13-5806 0 0,-21 0-1193 0 0,30-2-1001 0 0,1-1-1 0 0,-17-1 1 0 0,4 1 122 0 0,-1 0-1 0 0,0 2 0 0 0,-34 7 1 0 0,27-4-288 0 0,-503 54 2065 0 0,481-59-2158 0 0,18 0 56 0 0,-47 6 1 0 0,75-7-173 0 0,-1 1 10 0 0,9 0-34 0 0,-1-1 0 0 0,1 1-1 0 0,0-1 1 0 0,0 0 0 0 0,0 1-1 0 0,0-1 1 0 0,0 1-1 0 0,0-1 1 0 0,0 1 0 0 0,0-1-1 0 0,0 1 1 0 0,0-1 0 0 0,0 0-1 0 0,0 1 1 0 0,0-1 0 0 0,0 1-1 0 0,0-1 1 0 0,0 1 0 0 0,0-1-1 0 0,1 0 1 0 0,-1 1-1 0 0,0-1 1 0 0,0 0 0 0 0,1 1-1 0 0,-1 0 1 0 0,14 42-1 0 0,118 446-72 0 0,-122-439 72 0 0,49 291 0 0 0,-40 67 2 0 0,-33 2 79 0 0,6-254-24 0 0,2-37 4 0 0,-2 122 77 0 0,22 103 51 0 0,-12-311-141 0 0,-2 33 0 0 0,-1-35 4 0 0,4 42 0 0 0,-2-70-44 0 0,-1-1 0 0 0,0 0 0 0 0,1 1 0 0 0,-1-1 0 0 0,1 0 0 0 0,-1 0 1 0 0,1 1-1 0 0,0-1 0 0 0,0 0 0 0 0,0 0 0 0 0,0 0 0 0 0,1 0 0 0 0,-1 0 0 0 0,0 0 0 0 0,4 3 0 0 0,-2-3 11 0 0,1 0 1 0 0,0 0-1 0 0,0 0 0 0 0,0 0 0 0 0,0 0 0 0 0,0-1 1 0 0,8 2-1 0 0,79 18 170 0 0,-55-14-164 0 0,0 2 0 0 0,0 1 1 0 0,35 15-1 0 0,-9 3-9 0 0,104 50 363 0 0,-114-47-170 0 0,-37-21-279 0 0,0-1 0 0 0,1 0-1 0 0,20 8 1 0 0,-33-16-210 0 0,0 0-1 0 0,0 0 1 0 0,0-1-1 0 0,0 1 1 0 0,0-1-1 0 0,6 1 1 0 0,9-5-6046 0 0,2-4-1809 0 0</inkml:trace>
</inkml:ink>
</file>

<file path=ppt/ink/ink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7-05T22:59:31.287"/>
    </inkml:context>
    <inkml:brush xml:id="br0">
      <inkml:brushProperty name="width" value="0.1" units="cm"/>
      <inkml:brushProperty name="height" value="0.1" units="cm"/>
      <inkml:brushProperty name="color" value="#F4F91B"/>
    </inkml:brush>
  </inkml:definitions>
  <inkml:trace contextRef="#ctx0" brushRef="#br0">15669 1664 14455 0 0,'16'5'1124'0'0,"13"5"30"0"0,0-1-1 0 0,45 7 0 0 0,-74-16-1149 0 0,0 1-1 0 0,0-1 0 0 0,0 0 1 0 0,1 0-1 0 0,-1 0 1 0 0,0 0-1 0 0,0 0 0 0 0,0 0 1 0 0,0 0-1 0 0,0 0 1 0 0,1 0-1 0 0,-1 0 0 0 0,0 1 1 0 0,0-1-1 0 0,0 0 1 0 0,0 0-1 0 0,1 0 1 0 0,-1 0-1 0 0,0 0 0 0 0,0 0 1 0 0,0 0-1 0 0,0 0 1 0 0,1 0-1 0 0,-1 0 0 0 0,0 0 1 0 0,0-1-1 0 0,0 1 1 0 0,0 0-1 0 0,0 0 0 0 0,1 0 1 0 0,-1 0-1 0 0,0 0 1 0 0,0 0-1 0 0,0 0 0 0 0,0 0 1 0 0,0 0-1 0 0,1 0 1 0 0,-1-1-1 0 0,0 1 0 0 0,0 0 1 0 0,0 0-1 0 0,0 0 1 0 0,0 0-1 0 0,0 0 0 0 0,0-1 1 0 0,0 1-1 0 0,0 0 1 0 0,0 0-1 0 0,1 0 1 0 0,-1 0-1 0 0,0 0 0 0 0,0-1 1 0 0,0 1-1 0 0,0 0 1 0 0,0 0-1 0 0,0 0 0 0 0,0 0 1 0 0,0-1-1 0 0,0 1 1 0 0,-11-11 511 0 0,-20-10 821 0 0,23 17-829 0 0,-1 0-1 0 0,0 1 1 0 0,-9-3-1 0 0,-23-8 1692 0 0,40 13-2132 0 0,0 0-1 0 0,0-1 1 0 0,0 1 0 0 0,0 0-1 0 0,1 0 1 0 0,-1 0 0 0 0,0-1-1 0 0,1 1 1 0 0,-1-1-1 0 0,1 1 1 0 0,-1 0 0 0 0,1-1-1 0 0,0 1 1 0 0,0-1 0 0 0,-1 1-1 0 0,1-3 1 0 0,-1-25 258 0 0,0 2-49 0 0,0 19-161 0 0,0 1 1 0 0,1-1 0 0 0,1 0-1 0 0,1-12 1 0 0,29-119 997 0 0,-3 49-719 0 0,-19 63-385 0 0,0 0 1 0 0,5-33 0 0 0,-12 38 159 0 0,0-32 0 0 0,0-2 109 0 0,34-250 123 0 0,-33 290-395 0 0,1-9-11 0 0,0-26 1 0 0,-4 42 15 0 0,-1 0 0 0 0,1-1 0 0 0,-1 1 0 0 0,-1 0 0 0 0,0 0 0 0 0,-4-13 0 0 0,-4 1 15 0 0,0 0 0 0 0,-18-28 0 0 0,-12-24 81 0 0,36 63-105 0 0,0 1 0 0 0,-1 0-1 0 0,-1 0 1 0 0,1 0-1 0 0,-1 0 1 0 0,-1 1 0 0 0,0 0-1 0 0,0 1 1 0 0,0-1-1 0 0,-1 1 1 0 0,0 1-1 0 0,0 0 1 0 0,-1 0 0 0 0,0 0-1 0 0,0 1 1 0 0,0 0-1 0 0,-15-4 1 0 0,8 3 1 0 0,-29-8 33 0 0,-58-29 0 0 0,67 25-19 0 0,-2 2 0 0 0,0 2 0 0 0,-55-14 0 0 0,-148-26 48 0 0,16 24-64 0 0,126 20 0 0 0,-111-6 0 0 0,-251 9 0 0 0,-93 50 0 0 0,491-36 0 0 0,-148 23 0 0 0,100-12 0 0 0,-181 6 0 0 0,215-24 216 0 0,-189 4 1335 0 0,164 2-1722 0 0,-18 2-623 0 0,-144-9 0 0 0,139-10 782 0 0,34 1-18 0 0,-165 5 0 0 0,-276 13 30 0 0,195-9 0 0 0,239 3 80 0 0,-215 10 693 0 0,162 0-1211 0 0,-239-10-1 0 0,-47-20 439 0 0,224 8 0 0 0,103 4 0 0 0,-85-3 0 0 0,-375-27 0 0 0,505 32 335 0 0,-130 9-1 0 0,123-1-396 0 0,-66 7-325 0 0,-43 1 167 0 0,149-11 220 0 0,-455 7 0 0 0,207-31 0 0 0,190 11 0 0 0,-130 1 0 0 0,-41 9 0 0 0,70-16 0 0 0,-62-2 0 0 0,57 29 0 0 0,-68-3 0 0 0,-310 3 0 0 0,403-4 0 0 0,-11 1 0 0 0,-224-2 0 0 0,212-7 0 0 0,-84 13 0 0 0,2 0 0 0 0,163-11 0 0 0,-155 4 0 0 0,134 7 0 0 0,40-3 0 0 0,-105-4 0 0 0,39-13 0 0 0,-153-6 0 0 0,186 15-32 0 0,-245-37 0 0 0,303 29 32 0 0,0 3 0 0 0,-138 6 0 0 0,36 19-84 0 0,34-2 24 0 0,-87 7 60 0 0,194-21 0 0 0,-76 10 0 0 0,95-11 0 0 0,0 0 0 0 0,1 1 0 0 0,0 1 0 0 0,-1 0 0 0 0,1 0 0 0 0,1 1 0 0 0,-15 8 0 0 0,20-9-3 0 0,0 0 0 0 0,0 0-1 0 0,0 1 1 0 0,0-1 0 0 0,1 1 0 0 0,0-1 0 0 0,0 1-1 0 0,0 0 1 0 0,-4 10 0 0 0,4-7-2 0 0,0 0-1 0 0,0 1 1 0 0,1 0 0 0 0,0 0-1 0 0,-2 12 1 0 0,0 38-94 0 0,-4-1 1 0 0,-28 109-1 0 0,20-94 99 0 0,3 0 0 0 0,-6 104 0 0 0,13 9-45 0 0,2-51 18 0 0,-24 228-74 0 0,12-181 66 0 0,13-84 19 0 0,4-1 0 0 0,4 0 0 0 0,20 108 0 0 0,25 44-56 0 0,-47-237 67 0 0,3 10-58 0 0,17 41 0 0 0,-3-16 50 0 0,5 6 13 0 0,7 2-11 0 0,-19-36-16 0 0,20 22 0 0 0,14 5-43 0 0,-27-30 16 0 0,22 14 31 0 0,9 4-36 0 0,-4-6-2 0 0,8 7 49 0 0,22 16 12 0 0,7 0 0 0 0,7-11 0 0 0,1-12 0 0 0,-6-10 0 0 0,6-9 0 0 0,0-5 0 0 0,-11 0 0 0 0,15 5 0 0 0,5 0 0 0 0,-11-6 0 0 0,-7-3 0 0 0,-5-2 0 0 0,0 0 0 0 0,-14 2 11 0 0,-36 1 31 0 0,47 3-31 0 0,16 7-11 0 0,-2-4 0 0 0,9-4 0 0 0,12-3 0 0 0,0 1 0 0 0,-8 2 0 0 0,-24 1 0 0 0,-6 0 0 0 0,-10 0 12 0 0,-31-3 36 0 0,44 2-25 0 0,-38-2 19 0 0,58 1-31 0 0,18-2-11 0 0,-18-1 0 0 0,-10-1 0 0 0,-6-1 0 0 0,-1 0 0 0 0,6 2 0 0 0,20 2 0 0 0,14 3 0 0 0,2 0 0 0 0,-26-2 0 0 0,-11-2 0 0 0,-6-1 0 0 0,3-4 0 0 0,3-3 0 0 0,7 0 0 0 0,23 0 0 0 0,6-4 0 0 0,-25 2 0 0 0,-4 1 15 0 0,0 0 58 0 0,-57 6 15 0 0,22-1 0 0 0,-22 3-15 0 0,63 1-58 0 0,17 6-15 0 0,-21 2 0 0 0,-4 0 0 0 0,-3-2 0 0 0,-4-5 0 0 0,2-4 0 0 0,-2 0 0 0 0,3-1 0 0 0,-11 2 12 0 0,-37 2 36 0 0,69-2-36 0 0,-4 2-12 0 0,-9 2 0 0 0,2 0 0 0 0,7 0 53 0 0,-83-3-44 0 0,1 0 19 0 0,31 4-1 0 0,23 2-5 0 0,22 2 20 0 0,1 1-31 0 0,7-4-11 0 0,4-4 0 0 0,-8-3 0 0 0,-10-3 0 0 0,9-1 11 0 0,5 2 31 0 0,-1 5-31 0 0,-2 1-11 0 0,6 1 0 0 0,-3 0 0 0 0,-8 1 0 0 0,-1 0 0 0 0,4 3 0 0 0,2 1 0 0 0,4-2 0 0 0,6 1 0 0 0,-4 0 0 0 0,-4-3 0 0 0,-8 0 0 0 0,2 0 0 0 0,2 0 11 0 0,-59-3 31 0 0,51 1-31 0 0,20 0-11 0 0,-3 1 0 0 0,-9 2 0 0 0,-9 3 0 0 0,-1 0 0 0 0,-15-2 11 0 0,-36-3 31 0 0,66 4-31 0 0,-3-1 0 0 0,-8 2 31 0 0,-4 1-31 0 0,-1 4-11 0 0,-19-3 11 0 0,-37-4 31 0 0,54 8-31 0 0,9 0-11 0 0,22 0 0 0 0,6-4 0 0 0,-3-4 0 0 0,-6 0 0 0 0,-25-2 11 0 0,-55-2 31 0 0,47 1-31 0 0,17-2 0 0 0,3 1 31 0 0,15-5-31 0 0,-28 2 0 0 0,-56 0 31 0 0,43-2-31 0 0,23 2-11 0 0,-6 2 0 0 0,-6-1 0 0 0,14-3 0 0 0,9-5 0 0 0,4-3 0 0 0,-3-2 0 0 0,-10 5 0 0 0,-6-1 0 0 0,0 1 0 0 0,3-4 0 0 0,7-4 0 0 0,0 3 0 0 0,-83 13 0 0 0,0 0 0 0 0,33 5 0 0 0,-31-1 0 0 0,38 12 0 0 0,9 10 0 0 0,-47-15 0 0 0,20 13 0 0 0,-24-12 0 0 0,19 17 0 0 0,2 8 0 0 0,-7 0 11 0 0,-29-32-3 0 0,1 1 1 0 0,-1 0-1 0 0,-1 1 1 0 0,4 5-1 0 0,4 20 3 0 0,-7-8-11 0 0,-2-7 7 0 0,-1 0-1 0 0,-1 1 1 0 0,0-1-1 0 0,-1 0 1 0 0,-1 0-1 0 0,0 0 1 0 0,-2 0-1 0 0,1-1 1 0 0,-2 0-1 0 0,-14 29 1 0 0,9-28 1 0 0,1-1 0 0 0,-2 0 0 0 0,-26 24 0 0 0,-45 33 24 0 0,72-63-32 0 0,0-1 0 0 0,-1 0 0 0 0,0-1 0 0 0,0 0 0 0 0,0-1 0 0 0,-1 0 0 0 0,0-1 0 0 0,0-1 0 0 0,-16 4 0 0 0,22-6 0 0 0,-1 0 0 0 0,1 0 0 0 0,-1 1 0 0 0,1 0 0 0 0,0 1 0 0 0,0-1 0 0 0,0 2 0 0 0,1-1 0 0 0,-1 1 0 0 0,1-1 0 0 0,0 2 0 0 0,-9 9 0 0 0,3-1 0 0 0,1 0 0 0 0,0 0 0 0 0,1 1 0 0 0,-13 26 0 0 0,22-39-4 0 0,0 1 0 0 0,-1 0 0 0 0,1 0-1 0 0,0 0 1 0 0,0 0 0 0 0,1 0 0 0 0,-1 0 0 0 0,1 1 0 0 0,-1-1-1 0 0,1 0 1 0 0,0 0 0 0 0,0 0 0 0 0,1 1 0 0 0,-1-1 0 0 0,1 0-1 0 0,-1 0 1 0 0,1 0 0 0 0,0 0 0 0 0,0 0 0 0 0,0 0 0 0 0,1 0-1 0 0,-1 0 1 0 0,3 3 0 0 0,0-1-5 0 0,0 0 0 0 0,0 0 0 0 0,1-1 0 0 0,-1 1 0 0 0,1-1-1 0 0,0 0 1 0 0,0-1 0 0 0,1 1 0 0 0,-1-1 0 0 0,11 5 0 0 0,-10-5-10 0 0,24 11-26 0 0,33 9 45 0 0,16 3 0 0 0,2-4 0 0 0,-3 3 0 0 0,-2 1 0 0 0,3-1 0 0 0,-6-2 0 0 0,7 0-11 0 0,14-1-31 0 0,-2-4 31 0 0,0-2 11 0 0,-12-5 0 0 0,-4-5 0 0 0,7-2 0 0 0,11 0 0 0 0,1 0 0 0 0,-1 2 0 0 0,3-1 0 0 0,1-2 0 0 0,3-3 0 0 0,-6-4 0 0 0,6-1 0 0 0,3-2 0 0 0,-3 0 0 0 0,1 4 0 0 0,6 2 0 0 0,-22-2 0 0 0,-3-5 0 0 0,16-5 0 0 0,-20 3 0 0 0,-2 1 0 0 0,10 2 0 0 0,20 4 0 0 0,-16 6 0 0 0,-6 2 0 0 0,1 2 0 0 0,-3-1 0 0 0,1-3 0 0 0,3-2 0 0 0,5 0 0 0 0,0 1 0 0 0,18 3-53 0 0,-29-2 42 0 0,14 1 11 0 0,-7 0 0 0 0,1 1 0 0 0,1 2 0 0 0,6 1 0 0 0,3-1 0 0 0,2-3 0 0 0,11-4 0 0 0,6-4 0 0 0,-5-5 0 0 0,-8 2 0 0 0,-3 3 0 0 0,5 4 0 0 0,4 4 0 0 0,-1 3 0 0 0,-4 0 0 0 0,-2 1 0 0 0,-2 1 0 0 0,-2 1 0 0 0,1 2 0 0 0,5 1 0 0 0,3 0 0 0 0,-2-4 0 0 0,-6-1 0 0 0,-1-2 0 0 0,-1 1 0 0 0,-2 4 0 0 0,-1 2 0 0 0,3 2 0 0 0,3-1 0 0 0,-6-1 0 0 0,-3-3 0 0 0,-5 1 0 0 0,5-2 0 0 0,4-2 0 0 0,2-1 0 0 0,5-3 0 0 0,0 2 0 0 0,-8 1 0 0 0,-6 1 0 0 0,-3 2 0 0 0,1 0 0 0 0,3-1 0 0 0,2 1 0 0 0,3-2 0 0 0,-2 0 0 0 0,-3-1 0 0 0,-10-1 0 0 0,2-4 0 0 0,3-3 0 0 0,4 0 0 0 0,23-2 0 0 0,1-2 0 0 0,-25 2 0 0 0,-6 3 0 0 0,-4 1 0 0 0,-2-3 0 0 0,4-1 0 0 0,2-2 0 0 0,5 0 0 0 0,24-3 0 0 0,-3-4 0 0 0,-21 6 0 0 0,12 2 0 0 0,1 2 0 0 0,-2 0 0 0 0,3 1 0 0 0,-1-3 0 0 0,2-1 0 0 0,0 2 0 0 0,-7 1 0 0 0,-12 3 0 0 0,-7 4 0 0 0,-1 4 0 0 0,2 1 0 0 0,12 2 0 0 0,5-5 0 0 0,1-4 0 0 0,-6-4 0 0 0,11-4 53 0 0,-37 1-42 0 0,17-2-11 0 0,2-6 0 0 0,-2-2 0 0 0,8-1 0 0 0,-1 0 0 0 0,1-1 0 0 0,1 2 0 0 0,-11 1 0 0 0,4-1 0 0 0,3 1 0 0 0,3 7 0 0 0,-3 10 0 0 0,10 6 0 0 0,3 0 0 0 0,-11-8 0 0 0,-8-11 0 0 0,-64 7 0 0 0,-1-1 0 0 0,25-9 0 0 0,-27 8 0 0 0,-1-1 0 0 0,0 0 0 0 0,15-11 0 0 0,-15 9 3 0 0,-8 5 3 0 0,0 0-1 0 0,0 0 1 0 0,-1 0 0 0 0,1-1-1 0 0,-1 1 1 0 0,1-1-1 0 0,-1 0 1 0 0,4-8-1 0 0,22-28 6 0 0,3-12-11 0 0,-6 3 0 0 0,-10 10 0 0 0,-4 5 0 0 0,1-1 0 0 0,0-6 11 0 0,0-7 31 0 0,0 0-31 0 0,5-42-11 0 0,-3-1 0 0 0,4-176 0 0 0,-5 63 0 0 0,-7 130 0 0 0,11-289 0 0 0,-18 337 0 0 0,-13-509 64 0 0,11 505-63 0 0,-18-181 33 0 0,13 173-27 0 0,0 0 1 0 0,-3 0-1 0 0,-21-54 0 0 0,23 75-7 0 0,-1-1 0 0 0,0 2 0 0 0,-2-1 0 0 0,0 1 0 0 0,-1 1 0 0 0,0 0 0 0 0,-1 0 0 0 0,-22-17 0 0 0,-14-8 0 0 0,-66-42 0 0 0,114 82 0 0 0,-25-15 0 0 0,0 1 0 0 0,-28-10 0 0 0,28 12 0 0 0,-33-11 0 0 0,0 2 0 0 0,-2 3 0 0 0,0 2 0 0 0,-1 3 0 0 0,0 3 0 0 0,-102-4 0 0 0,-48 2-16 0 0,-229-6-32 0 0,213 22 48 0 0,-113-2 0 0 0,-188-15 64 0 0,290 2-64 0 0,-90-1 0 0 0,-696-27 64 0 0,844 24-64 0 0,-138-9 0 0 0,48 14 18 0 0,-233-2 28 0 0,228 10-46 0 0,-142 4 0 0 0,-162 12 0 0 0,196-9 0 0 0,185-3 0 0 0,-74 4 0 0 0,-202-1 0 0 0,37-10 0 0 0,67 3 0 0 0,121 7 0 0 0,105 1 0 0 0,-159 3 117 0 0,233-4-48 0 0,-118 23-1 0 0,170-24-66 0 0,-186 41 36 0 0,-65 12-1737 0 0,173-44-9297 0 0,46-4 4397 0 0</inkml:trace>
</inkml:ink>
</file>

<file path=ppt/ink/ink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7-05T23:00:31.697"/>
    </inkml:context>
    <inkml:brush xml:id="br0">
      <inkml:brushProperty name="width" value="0.1" units="cm"/>
      <inkml:brushProperty name="height" value="0.1" units="cm"/>
      <inkml:brushProperty name="color" value="#E71224"/>
    </inkml:brush>
  </inkml:definitions>
  <inkml:trace contextRef="#ctx0" brushRef="#br0">250 1826 1839 0 0,'-3'-4'330'0'0,"1"1"0"0"0,-1 0 0 0 0,0 0 0 0 0,0 0-1 0 0,-1 0 1 0 0,1 1 0 0 0,-1-1 0 0 0,1 1-1 0 0,-1 0 1 0 0,0 0 0 0 0,1 0 0 0 0,-1 1 0 0 0,0-1-1 0 0,0 1 1 0 0,-1 0 0 0 0,1 0 0 0 0,-5 0-1 0 0,7 0-107 0 0,0 0-1 0 0,0 0 1 0 0,1 0-1 0 0,-1 0 1 0 0,0 0 0 0 0,1-1-1 0 0,-1 1 1 0 0,0 0-1 0 0,1-1 1 0 0,0 1-1 0 0,-1-1 1 0 0,-15-16 7616 0 0,17 18-7780 0 0,3 11 748 0 0,-2-10-777 0 0,-1 0 0 0 0,1 0 0 0 0,-1 0 0 0 0,1 0 0 0 0,-1 0 0 0 0,1 0 0 0 0,-1 0 0 0 0,1 0 0 0 0,0 0-1 0 0,0 0 1 0 0,-1 0 0 0 0,1-1 0 0 0,0 1 0 0 0,0 0 0 0 0,0 0 0 0 0,0-1 0 0 0,0 1 0 0 0,0-1-1 0 0,0 1 1 0 0,2 0 0 0 0,5 0 483 0 0,10-1 472 0 0,-16 0-906 0 0,1 0 0 0 0,-1 0-1 0 0,0 0 1 0 0,1 1 0 0 0,-1-1 0 0 0,1 0-1 0 0,-1 1 1 0 0,1 0 0 0 0,-1 0 0 0 0,4 1-1 0 0,17 5 87 0 0,-20-7-149 0 0,-1 0 0 0 0,1 1 1 0 0,-1-1-1 0 0,1 1 0 0 0,-1 0 0 0 0,1 0 1 0 0,-1 0-1 0 0,3 2 0 0 0,17 5 114 0 0,2-2 34 0 0,-1 0-1 0 0,0 2 0 0 0,0 1 0 0 0,31 17 0 0 0,44 16 144 0 0,-87-38-298 0 0,0-1 0 0 0,1 0 0 0 0,0-1 0 0 0,-1 0 1 0 0,1-1-1 0 0,22 0 0 0 0,94-7 202 0 0,-49 3 101 0 0,0 3-1 0 0,92 13 0 0 0,-87-9-222 0 0,85-8 0 0 0,-153 3-83 0 0,36-3 94 0 0,-31 1 0 0 0,40 1-1 0 0,9 2 6 0 0,93-11-1 0 0,-137 7-72 0 0,0-1-1 0 0,0-2 1 0 0,0 0 0 0 0,-1-2-1 0 0,30-14 1 0 0,49-31 87 0 0,-91 46-91 0 0,-1 0 0 0 0,0-1 0 0 0,-1 0 0 0 0,0-1 0 0 0,18-20 0 0 0,-22 21 16 0 0,-2 0 0 0 0,1 0-1 0 0,-1 0 1 0 0,-1-1 0 0 0,1 0 0 0 0,-2 0-1 0 0,1 0 1 0 0,2-16 0 0 0,1-12 235 0 0,1-40 0 0 0,1-3 57 0 0,8-5-179 0 0,40-118 0 0 0,-42 159-145 0 0,-1 4 15 0 0,11-51 1 0 0,-21 63 9 0 0,-2 0-1 0 0,-1 0 1 0 0,-4-38-1 0 0,1-3 20 0 0,4 22 17 0 0,11-64 0 0 0,0 18-13 0 0,-13 78-55 0 0,0-1 0 0 0,-1 1 1 0 0,0 0-1 0 0,-2 0 0 0 0,0 0 0 0 0,0 0 0 0 0,-2 0 0 0 0,0 1 0 0 0,-9-20 1 0 0,-3 0 20 0 0,0 1 0 0 0,-42-57 0 0 0,52 81-24 0 0,-1 1 0 0 0,-1 0 0 0 0,0 0 1 0 0,0 1-1 0 0,0 0 0 0 0,-1 1 0 0 0,0 0 0 0 0,0 0 0 0 0,-1 1 0 0 0,0 1 0 0 0,0 0 0 0 0,-16-6 0 0 0,-7 2-2 0 0,-1 0 0 0 0,1 2 1 0 0,-38-2-1 0 0,-164 2 1 0 0,163 8 0 0 0,-211 19 0 0 0,103-3 0 0 0,-136 11 0 0 0,259-23 0 0 0,1 3 0 0 0,0 2 0 0 0,1 3 0 0 0,0 2 0 0 0,1 3 0 0 0,-78 37 0 0 0,64-24 0 0 0,-59 33 0 0 0,119-59-4 0 0,1 1 0 0 0,-1 0 0 0 0,1 0 0 0 0,0 1 0 0 0,1 0 0 0 0,0 0 0 0 0,0 1 0 0 0,0 0 0 0 0,1 1 0 0 0,0-1 0 0 0,1 1 0 0 0,0 0 0 0 0,0 0 0 0 0,1 1 0 0 0,0 0 0 0 0,1-1 0 0 0,0 1 0 0 0,-2 12 0 0 0,-1 8-20 0 0,2 1 1 0 0,1 0-1 0 0,1 52 1 0 0,16 95-24 0 0,-4-81 0 0 0,4 155 47 0 0,-8-132 0 0 0,-3-49 0 0 0,17 181 0 0 0,-15-212 0 0 0,3 0 0 0 0,1-1 0 0 0,2-1 0 0 0,20 49 0 0 0,-24-73 0 0 0,2 7 0 0 0,0 0 0 0 0,7 31 0 0 0,-15-46-97 0 0,-1 0-1 0 0,1 0 1 0 0,-1 0-1 0 0,-1 0 1 0 0,1 0 0 0 0,-1-1-1 0 0,0 1 1 0 0,0 0-1 0 0,-1 0 1 0 0,-3 8-1 0 0,-1 1-779 0 0,0-1 0 0 0,-15 25-1 0 0,-4-4-1034 0 0</inkml:trace>
</inkml:ink>
</file>

<file path=ppt/ink/ink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7-05T22:50:25.906"/>
    </inkml:context>
    <inkml:brush xml:id="br0">
      <inkml:brushProperty name="width" value="0.1" units="cm"/>
      <inkml:brushProperty name="height" value="0.1" units="cm"/>
      <inkml:brushProperty name="color" value="#E71224"/>
    </inkml:brush>
  </inkml:definitions>
  <inkml:trace contextRef="#ctx0" brushRef="#br0">118 20 4951 0 0,'-3'-2'88'0'0,"1"0"0"0"0,0 0 0 0 0,-1 0-1 0 0,1 1 1 0 0,-1-1 0 0 0,0 1 0 0 0,0-1-1 0 0,0 1 1 0 0,1 0 0 0 0,-1 0 0 0 0,0 0-1 0 0,0 1 1 0 0,0-1 0 0 0,0 1 0 0 0,-1 0-1 0 0,1 0 1 0 0,-3 0 0 0 0,0 0 72 0 0,0 1-1 0 0,0 0 1 0 0,0 0-1 0 0,0 1 1 0 0,0-1-1 0 0,0 1 1 0 0,-10 5-1 0 0,16-7-59 0 0,0 0-1 0 0,0 0 1 0 0,-1 0-1 0 0,1 1 0 0 0,0-1 1 0 0,-3 2 993 0 0,3-2-993 0 0,0 0-1 0 0,0 0 1 0 0,0 1-1 0 0,0-1 1 0 0,-1 0-1 0 0,1 0 0 0 0,0 1 1 0 0,0-1-1 0 0,0 0 1 0 0,0 0-1 0 0,0 1 0 0 0,0-1 1 0 0,0 0-1 0 0,0 1 1 0 0,0-1-1 0 0,0 0 1 0 0,0 0-1 0 0,0 1 0 0 0,0-1 1 0 0,0 0-1 0 0,0 1 1 0 0,0-1-1 0 0,0 1 0 0 0,13 8 1372 0 0,-7-6-1332 0 0,-1-1 0 0 0,1 1-1 0 0,0-1 1 0 0,6 1-1 0 0,132 10 1507 0 0,-14-2-1035 0 0,23 8-125 0 0,257 1-1 0 0,-93-2-213 0 0,-65-1 98 0 0,-105-16-151 0 0,114 5-1805 0 0,135-8 3452 0 0,-267-3-1851 0 0,-76 6 28 0 0,98 14 1 0 0,-150-14-12 0 0,11 0 8 0 0,-9-1 94 0 0,-6-3 195 0 0,-27 5-75 0 0,-95 8-57 0 0,15-2-141 0 0,-240 19-39 0 0,-19 2 42 0 0,-539 82 6 0 0,762-91-159 0 0,-187 28-1879 0 0,228-31-4381 0 0</inkml:trace>
</inkml:ink>
</file>

<file path=ppt/ink/ink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7-05T22:50:27.538"/>
    </inkml:context>
    <inkml:brush xml:id="br0">
      <inkml:brushProperty name="width" value="0.1" units="cm"/>
      <inkml:brushProperty name="height" value="0.1" units="cm"/>
      <inkml:brushProperty name="color" value="#E71224"/>
    </inkml:brush>
  </inkml:definitions>
  <inkml:trace contextRef="#ctx0" brushRef="#br0">1037 253 5239 0 0,'2'-46'792'0'0,"-2"45"-746"0"0,-1 0 0 0 0,1 0-1 0 0,0 0 1 0 0,-1-1-1 0 0,1 1 1 0 0,-1 0-1 0 0,1 0 1 0 0,-1 0 0 0 0,0 0-1 0 0,1 0 1 0 0,-1 1-1 0 0,0-1 1 0 0,0 0 0 0 0,1 0-1 0 0,-1 0 1 0 0,0 1-1 0 0,0-1 1 0 0,0 0-1 0 0,-2 0 1 0 0,-20-10-44 0 0,-209-63 4641 0 0,19 9-605 0 0,186 56-3783 0 0,0 1 1 0 0,-1 2-1 0 0,0 0 1 0 0,0 2-1 0 0,-52-1 1 0 0,-141 19-1782 0 0,155-7-258 0 0,15-3-3346 0 0</inkml:trace>
</inkml:ink>
</file>

<file path=ppt/ink/ink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7-05T22:50:27.987"/>
    </inkml:context>
    <inkml:brush xml:id="br0">
      <inkml:brushProperty name="width" value="0.1" units="cm"/>
      <inkml:brushProperty name="height" value="0.1" units="cm"/>
      <inkml:brushProperty name="color" value="#E71224"/>
    </inkml:brush>
  </inkml:definitions>
  <inkml:trace contextRef="#ctx0" brushRef="#br0">2069 84 3223 0 0,'2'-12'222'0'0,"-2"9"-107"0"0,1 0 1 0 0,-1 0 0 0 0,1 1 0 0 0,0-1-1 0 0,0 0 1 0 0,0 1 0 0 0,0-1 0 0 0,3-8 4005 0 0,-10 9-3290 0 0,-7 3-919 0 0,-22 5 156 0 0,0-1 0 0 0,0-1-1 0 0,-71-3 1 0 0,-211-27 3050 0 0,-39-1-167 0 0,-398 53-1639 0 0,544 1-1444 0 0,56-5-2085 0 0,95-17-3082 0 0</inkml:trace>
</inkml:ink>
</file>

<file path=ppt/ink/ink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7-05T22:50:28.485"/>
    </inkml:context>
    <inkml:brush xml:id="br0">
      <inkml:brushProperty name="width" value="0.1" units="cm"/>
      <inkml:brushProperty name="height" value="0.1" units="cm"/>
      <inkml:brushProperty name="color" value="#E71224"/>
    </inkml:brush>
  </inkml:definitions>
  <inkml:trace contextRef="#ctx0" brushRef="#br0">2825 5 6967 0 0,'0'0'19'0'0,"0"0"0"0"0,0 0-1 0 0,0 0 1 0 0,0 0-1 0 0,0-1 1 0 0,0 1 0 0 0,0 0-1 0 0,0 0 1 0 0,0 0-1 0 0,0-1 1 0 0,0 1 0 0 0,-1 0-1 0 0,1 0 1 0 0,0 0-1 0 0,0 0 1 0 0,0 0 0 0 0,0-1-1 0 0,0 1 1 0 0,0 0-1 0 0,0 0 1 0 0,-1 0 0 0 0,1 0-1 0 0,0 0 1 0 0,0 0 0 0 0,0-1-1 0 0,0 1 1 0 0,-1 0-1 0 0,1 0 1 0 0,0 0 0 0 0,0 0-1 0 0,0 0 1 0 0,0 0-1 0 0,-1 0 1 0 0,1 0 0 0 0,0 0-1 0 0,0 0 1 0 0,0 0-1 0 0,-1 0 1 0 0,-10 3 681 0 0,-17 10 171 0 0,22-10-880 0 0,-16 6 101 0 0,-1-1-1 0 0,1 0 1 0 0,-1-2-1 0 0,0-1 1 0 0,-1-1-1 0 0,-34 2 1 0 0,-146-8 1413 0 0,177 1-1276 0 0,-220-11 1703 0 0,-180-6 285 0 0,332 17-1924 0 0,-574 10 1094 0 0,493 8-1975 0 0,-342 77 0 0 0,414-68-3401 0 0,-9 0-1306 0 0</inkml:trace>
</inkml:ink>
</file>

<file path=ppt/ink/ink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7-05T22:59:54.975"/>
    </inkml:context>
    <inkml:brush xml:id="br0">
      <inkml:brushProperty name="width" value="0.1" units="cm"/>
      <inkml:brushProperty name="height" value="0.1" units="cm"/>
      <inkml:brushProperty name="color" value="#E71224"/>
    </inkml:brush>
  </inkml:definitions>
  <inkml:trace contextRef="#ctx0" brushRef="#br0">46 1839 4143 0 0,'-36'17'899'0'0,"36"-17"-788"0"0,-1 0-1 0 0,0 1 1 0 0,1-1-1 0 0,-1 0 1 0 0,1 0 0 0 0,0 1-1 0 0,-1-1 1 0 0,1 0-1 0 0,-1 1 1 0 0,1-1-1 0 0,-1 0 1 0 0,1 1-1 0 0,0-1 1 0 0,-1 1 0 0 0,1-1-1 0 0,0 0 1 0 0,-1 1-1 0 0,1-1 1 0 0,0 1-1 0 0,0-1 1 0 0,-1 1 0 0 0,1-1-1 0 0,0 1 1 0 0,0-1-1 0 0,0 1 1 0 0,0 0-1 0 0,0-1 1 0 0,0 1 0 0 0,0-1-1 0 0,0 1 1 0 0,0 0-15 0 0,1-1 1 0 0,-1 0-1 0 0,1 1 0 0 0,-1-1 1 0 0,1 0-1 0 0,0 1 1 0 0,-1-1-1 0 0,1 0 0 0 0,0 0 1 0 0,-1 0-1 0 0,1 0 1 0 0,-1 0-1 0 0,1 0 1 0 0,0 0-1 0 0,-1 0 0 0 0,1 0 1 0 0,0 0-1 0 0,-1 0 1 0 0,1 0-1 0 0,0 0 0 0 0,-1 0 1 0 0,2-1-1 0 0,-2 1 32 0 0,1 0 0 0 0,-1 0 0 0 0,1-1 0 0 0,0 1-1 0 0,-1 0 1 0 0,1 0 0 0 0,-1 0 0 0 0,1 0 0 0 0,-1 0 0 0 0,1 0-1 0 0,-1 0 1 0 0,1 0 0 0 0,-1 1 0 0 0,1-1 0 0 0,-1 0 0 0 0,1 0-1 0 0,-1 0 1 0 0,1 0 0 0 0,-1 1 0 0 0,1-1 0 0 0,-1 0 0 0 0,1 0-1 0 0,-1 1 1 0 0,1-1 0 0 0,-1 0 0 0 0,0 1 0 0 0,1-1 0 0 0,-1 1-1 0 0,1-1 1 0 0,-1 1 0 0 0,0-1 0 0 0,0 0 0 0 0,1 1 0 0 0,-1-1-1 0 0,0 1 1 0 0,0-1 0 0 0,1 1 0 0 0,-1-1 0 0 0,0 1 0 0 0,0 0-1 0 0,0-1 1 0 0,0 1 0 0 0,0-1 0 0 0,0 1 0 0 0,0 0 0 0 0,-3 30 2250 0 0,1-19-1207 0 0,2-12-1114 0 0,0 1 1 0 0,0-1 0 0 0,0 1-1 0 0,0-1 1 0 0,0 1 0 0 0,0-1 0 0 0,0 1-1 0 0,1-1 1 0 0,-1 1 0 0 0,0-1 0 0 0,0 0-1 0 0,0 1 1 0 0,0-1 0 0 0,1 1 0 0 0,-1-1-1 0 0,0 1 1 0 0,0-1 0 0 0,1 0-1 0 0,-1 1 1 0 0,0-1 0 0 0,1 0 0 0 0,-1 1-1 0 0,0-1 1 0 0,1 0 0 0 0,-1 1 0 0 0,1-1-1 0 0,-1 0 1 0 0,1 1 0 0 0,15-2 698 0 0,-11 0-626 0 0,0-1 1 0 0,0 0-1 0 0,0-1 1 0 0,6-3-1 0 0,50-38 794 0 0,-1-3-1 0 0,70-71 0 0 0,-45 38-288 0 0,589-520 848 0 0,-631 561-1454 0 0,253-218 201 0 0,17-11-79 0 0,-216 182-100 0 0,-13 8-19 0 0,21-18 71 0 0,-90 83-51 0 0,-1-2 0 0 0,21-26-1 0 0,9-11 269 0 0,-33 42-215 0 0,23-16 0 0 0,-7 7-26 0 0,-25 17-71 0 0,-1 1 0 0 0,0-1-1 0 0,1 1 1 0 0,-1-1 0 0 0,0 0 0 0 0,0 0-1 0 0,0 1 1 0 0,1-5 0 0 0,4-5 61 0 0,-5 11-27 0 0,-1 0-39 0 0,0-1 0 0 0,0 1-1 0 0,-1 0 1 0 0,1 0 0 0 0,0 0-1 0 0,0-1 1 0 0,0 1-1 0 0,0 0 1 0 0,0 0 0 0 0,0 0-1 0 0,-1-1 1 0 0,1 1 0 0 0,0 0-1 0 0,0 0 1 0 0,0 0 0 0 0,0 0-1 0 0,-1-1 1 0 0,1 1-1 0 0,0 0 1 0 0,0 0 0 0 0,0 0-1 0 0,-1 0 1 0 0,1 0 0 0 0,0 0-1 0 0,0 0 1 0 0,0 0 0 0 0,-1 0-1 0 0,1 0 1 0 0,0 0-1 0 0,0 0 1 0 0,-1 0 0 0 0,1 0-1 0 0,0 0 1 0 0,0 0 0 0 0,-1 0-1 0 0,1 0 1 0 0,0 0-1 0 0,0 0 1 0 0,0 0 0 0 0,-1 0-1 0 0,1 0 1 0 0,0 0 0 0 0,0 0-1 0 0,-1 0 1 0 0,1 1 0 0 0,0-1-1 0 0,0 0 1 0 0,0 0-1 0 0,0 0 1 0 0,-1 1 0 0 0,-9 5-940 0 0,5 1-1489 0 0</inkml:trace>
</inkml:ink>
</file>

<file path=ppt/ink/ink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7-05T22:59:55.922"/>
    </inkml:context>
    <inkml:brush xml:id="br0">
      <inkml:brushProperty name="width" value="0.1" units="cm"/>
      <inkml:brushProperty name="height" value="0.1" units="cm"/>
      <inkml:brushProperty name="color" value="#E71224"/>
    </inkml:brush>
  </inkml:definitions>
  <inkml:trace contextRef="#ctx0" brushRef="#br0">395 86 8207 0 0,'2'-10'252'0'0,"-2"8"-175"0"0,0-1 0 0 0,1 0 0 0 0,0 0 0 0 0,-1 1 0 0 0,1-1 1 0 0,0 0-1 0 0,0 1 0 0 0,0-1 0 0 0,2-2 0 0 0,5-8 2952 0 0,6-9-799 0 0,-14 21-2121 0 0,1 0 0 0 0,0 0 0 0 0,0 0 0 0 0,0 0 0 0 0,0 1-1 0 0,0-1 1 0 0,0 0 0 0 0,0 1 0 0 0,0-1 0 0 0,0 0 0 0 0,0 1 0 0 0,0-1 0 0 0,0 1 0 0 0,0 0 0 0 0,0-1 0 0 0,1 1 0 0 0,-1 0 0 0 0,2 0 0 0 0,-2 0-22 0 0,0 0 0 0 0,0 1-1 0 0,0-1 1 0 0,-1 1 0 0 0,1-1-1 0 0,0 1 1 0 0,0 0 0 0 0,0-1 0 0 0,0 1-1 0 0,-1 0 1 0 0,1-1 0 0 0,0 1-1 0 0,-1 0 1 0 0,1 0 0 0 0,-1 0 0 0 0,1-1-1 0 0,-1 1 1 0 0,1 0 0 0 0,-1 0-1 0 0,1 0 1 0 0,-1 0 0 0 0,0 0 0 0 0,1 0-1 0 0,-1 0 1 0 0,0 1 0 0 0,5 29 1058 0 0,-5-23-916 0 0,-1 1 1 0 0,1 0-1 0 0,-4 11 0 0 0,0 3 62 0 0,-2 6 28 0 0,-1 0-1 0 0,-2 0 0 0 0,-1-1 1 0 0,-19 39-1 0 0,16-36-66 0 0,-23 48 738 0 0,-75 129-1 0 0,61-128-647 0 0,-38 54 30 0 0,28-51-103 0 0,53-71-178 0 0,1 0 0 0 0,0 0-1 0 0,0 0 1 0 0,1 1 0 0 0,-5 19 0 0 0,10-30-84 0 0,-1 0 0 0 0,1-1 1 0 0,0 1-1 0 0,-1 0 0 0 0,1-1 0 0 0,0 1 1 0 0,0 0-1 0 0,0-1 0 0 0,1 1 0 0 0,-1 0 1 0 0,0-1-1 0 0,1 1 0 0 0,-1 0 0 0 0,1-1 1 0 0,-1 1-1 0 0,1 0 0 0 0,0-1 0 0 0,-1 1 1 0 0,1-1-1 0 0,0 0 0 0 0,0 1 0 0 0,0-1 1 0 0,1 0-1 0 0,-1 1 0 0 0,0-1 0 0 0,0 0 1 0 0,1 0-1 0 0,-1 0 0 0 0,0 0 0 0 0,1 0 1 0 0,-1 0-1 0 0,1 0 0 0 0,-1-1 0 0 0,1 1 1 0 0,0-1-1 0 0,-1 1 0 0 0,3 0 0 0 0,2 0-2 0 0,-1 0-1 0 0,1 0 1 0 0,0-1-1 0 0,0 1 1 0 0,-1-1-1 0 0,1 0 0 0 0,0-1 1 0 0,0 1-1 0 0,9-4 1 0 0,37-12 184 0 0,92-43 0 0 0,43-39 137 0 0,-140 73-261 0 0,255-145 209 0 0,94-49 76 0 0,-83 41-19 0 0,-267 155-123 0 0,-37 19-147 0 0,0 0 0 0 0,-1-1 0 0 0,1 0-1 0 0,-1 0 1 0 0,15-12 0 0 0,-14 10 30 0 0,-9 7-88 0 0,1 0-1 0 0,-1 0 1 0 0,0 0 0 0 0,0 0 0 0 0,0 0-1 0 0,0 0 1 0 0,0 0 0 0 0,0 0 0 0 0,0 0-1 0 0,0 0 1 0 0,0 0 0 0 0,0 0 0 0 0,0 0-1 0 0,1 0 1 0 0,-1 0 0 0 0,0 0 0 0 0,0 0 0 0 0,0-1-1 0 0,0 1 1 0 0,0 0 0 0 0,0 0 0 0 0,0 0-1 0 0,0 0 1 0 0,0 0 0 0 0,0 0 0 0 0,0 0-1 0 0,0 0 1 0 0,0 0 0 0 0,0 0 0 0 0,0-1-1 0 0,0 1 1 0 0,0 0 0 0 0,0 0 0 0 0,0 0 0 0 0,0 0-1 0 0,0 0 1 0 0,0 0 0 0 0,0 0 0 0 0,0 0-1 0 0,0 0 1 0 0,0 0 0 0 0,0-1 0 0 0,0 1-1 0 0,0 0 1 0 0,0 0 0 0 0,0 0 0 0 0,0 0 0 0 0,0 0-1 0 0,-1 0 1 0 0,1 0 0 0 0,0 0 0 0 0,0 0-1 0 0,0 0 1 0 0,0 0 0 0 0,0 0 0 0 0,0 0-1 0 0,0 0 1 0 0,0 0 0 0 0,0 0 0 0 0,0 0-1 0 0,-1-1 1 0 0,-3-7 44 0 0,3 7-30 0 0,1-1 64 0 0,8-10 24 0 0,-8 11-105 0 0,-1-3 0 0 0,3 3-89 0 0,-1 0 0 0 0,1 1 0 0 0,0 0-1 0 0,0-1 1 0 0,-1 1 0 0 0,1 0 0 0 0,0 0 0 0 0,0 0 0 0 0,0 0-1 0 0,-1 0 1 0 0,1 0 0 0 0,2 1 0 0 0,-3-1-52 0 0,10 2-1803 0 0</inkml:trace>
</inkml:ink>
</file>

<file path=ppt/ink/ink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7-05T22:35:19.001"/>
    </inkml:context>
    <inkml:brush xml:id="br0">
      <inkml:brushProperty name="width" value="0.1" units="cm"/>
      <inkml:brushProperty name="height" value="0.1" units="cm"/>
      <inkml:brushProperty name="color" value="#66CC00"/>
    </inkml:brush>
  </inkml:definitions>
  <inkml:trace contextRef="#ctx0" brushRef="#br0">143 9 455 0 0,'-4'-2'49'0'0,"0"0"0"0"0,0 1-1 0 0,0 0 1 0 0,0 0-1 0 0,0 0 1 0 0,-1 1-1 0 0,1-1 1 0 0,0 1-1 0 0,0 0 1 0 0,0 0-1 0 0,0 0 1 0 0,-1 1-1 0 0,1 0 1 0 0,-5 1-1 0 0,-7 1 679 0 0,13-3-650 0 0,0 1 0 0 0,0-1-1 0 0,0 1 1 0 0,1 0 0 0 0,-1 0 0 0 0,0 0-1 0 0,1 0 1 0 0,-1 1 0 0 0,1-1 0 0 0,-1 1-1 0 0,1 0 1 0 0,0-1 0 0 0,0 1 0 0 0,-1 0-1 0 0,1 0 1 0 0,1 1 0 0 0,-1-1 0 0 0,0 0-1 0 0,0 1 1 0 0,1-1 0 0 0,-1 1 0 0 0,1-1-1 0 0,-2 5 1 0 0,2-3-32 0 0,0 0-1 0 0,0-1 1 0 0,0 1 0 0 0,1 0-1 0 0,0 0 1 0 0,-1 0 0 0 0,1 0-1 0 0,0-1 1 0 0,1 1 0 0 0,-1 0-1 0 0,1 0 1 0 0,0 0 0 0 0,0-1-1 0 0,0 1 1 0 0,0 0 0 0 0,4 6-1 0 0,2 3 208 0 0,1 0 0 0 0,1-1 0 0 0,0 0 0 0 0,1 0 0 0 0,0-1 0 0 0,0 0 0 0 0,1-1 0 0 0,1-1 0 0 0,0 1 0 0 0,0-2 0 0 0,1 0 0 0 0,0 0 0 0 0,17 7 0 0 0,206 79 400 0 0,-198-82-534 0 0,1-2 0 0 0,0-2 0 0 0,0-1 1 0 0,55 2-1 0 0,100 11 590 0 0,-17-1-381 0 0,99-23 463 0 0,-213 1-626 0 0,517-14 466 0 0,-430 15-612 0 0,21-1 92 0 0,480-17 156 0 0,-224 3-148 0 0,-238 6 57 0 0,-26 2-73 0 0,3 2 90 0 0,259 22 0 0 0,-245 1-112 0 0,137 9 88 0 0,-137-10-70 0 0,31 2-92 0 0,236 27 239 0 0,-318-28-191 0 0,158-3 0 0 0,-146-9-34 0 0,-18-1 12 0 0,122-14 0 0 0,113 5-32 0 0,-302 8 0 0 0,10-4 8 0 0,109-17-1 0 0,-110 9 59 0 0,112-1 0 0 0,-12 12-2 0 0,-67 0-21 0 0,152-18 1 0 0,-49 1-14 0 0,-105 12-24 0 0,176-11 42 0 0,-185 7-45 0 0,0 4 1 0 0,158 13-1 0 0,-162 1-3 0 0,221 15 0 0 0,-215-21 0 0 0,168 31 0 0 0,-243-32 0 0 0,197 16 0 0 0,-25-3 0 0 0,-121-6 0 0 0,1-3 0 0 0,0-3 0 0 0,76-6 0 0 0,-30-9 0 0 0,-43 3 0 0 0,77 1 0 0 0,-108 8 0 0 0,341-6 0 0 0,-61-7 0 0 0,43-3 0 0 0,123-13 73 0 0,-437 26-82 0 0,121-7 9 0 0,69-2 0 0 0,118-6 0 0 0,-219 8 0 0 0,148-10 0 0 0,166-9 0 0 0,-283 24 17 0 0,168-14 30 0 0,-240 9-47 0 0,164 5 0 0 0,274 4 0 0 0,-439-1 0 0 0,57-5 0 0 0,351-15 0 0 0,-209 5 0 0 0,-203 6 0 0 0,178 6 0 0 0,-148 18-2 0 0,41 2 15 0 0,157-20 40 0 0,-314 4-53 0 0,118 6 0 0 0,-33 0 0 0 0,242-17 64 0 0,-329 11-64 0 0,61-1 0 0 0,84 10 0 0 0,12 0 0 0 0,-29-13 0 0 0,82 3 0 0 0,-78 22-35 0 0,-17-2 6 0 0,34 1 29 0 0,93 6 0 0 0,-116-12 0 0 0,-37-2 0 0 0,-74-11 10 0 0,0 0 0 0 0,0-1 0 0 0,0-1 0 0 0,0 0 0 0 0,26-7 0 0 0,-32 6 76 0 0,-1 0 0 0 0,0 0-1 0 0,1 1 1 0 0,16 1 0 0 0,-22 0-423 0 0,0 1-1 0 0,-1-1 1 0 0,1 1 0 0 0,0 0-1 0 0,-1 1 1 0 0,1-1 0 0 0,0 1 0 0 0,-1 0-1 0 0,0 0 1 0 0,1 0 0 0 0,-1 0 0 0 0,5 4-1 0 0,4 7-4206 0 0</inkml:trace>
</inkml:ink>
</file>

<file path=ppt/ink/ink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7-05T23:00:35.261"/>
    </inkml:context>
    <inkml:brush xml:id="br0">
      <inkml:brushProperty name="width" value="0.1" units="cm"/>
      <inkml:brushProperty name="height" value="0.1" units="cm"/>
      <inkml:brushProperty name="color" value="#E71224"/>
    </inkml:brush>
  </inkml:definitions>
  <inkml:trace contextRef="#ctx0" brushRef="#br0">3815 257 4143 0 0,'-1'-3'247'0'0,"-1"1"-1"0"0,1 0 0 0 0,0 0 0 0 0,-1-1 1 0 0,1 1-1 0 0,0-1 0 0 0,0 1 0 0 0,1-1 0 0 0,-1 1 1 0 0,0-1-1 0 0,1 1 0 0 0,-1-1 0 0 0,1 0 1 0 0,0 1-1 0 0,0-4 0 0 0,1 3-86 0 0,-1 1 0 0 0,0 0 0 0 0,0-1 0 0 0,-1 1-1 0 0,1-1 1 0 0,0 1 0 0 0,-1 0 0 0 0,0-1 0 0 0,1 1 0 0 0,-1 0 0 0 0,0-1 0 0 0,0 1 0 0 0,0 0-1 0 0,0 0 1 0 0,-1 0 0 0 0,1 0 0 0 0,-1 0 0 0 0,1 0 0 0 0,-4-3 0 0 0,1 3 40 0 0,0 0 1 0 0,1 0-1 0 0,-1 0 1 0 0,0 0 0 0 0,0 1-1 0 0,0-1 1 0 0,0 1-1 0 0,0 0 1 0 0,-1 1-1 0 0,1-1 1 0 0,0 1 0 0 0,-7 0-1 0 0,-4 0 124 0 0,-1 2 0 0 0,-16 4-1 0 0,-9 0 127 0 0,-19 2 55 0 0,37-4-227 0 0,-1-2-1 0 0,-34 1 1 0 0,-60-3 1056 0 0,-179 25-1 0 0,259-21-1242 0 0,-37 2 215 0 0,0-3 0 0 0,0-4 0 0 0,0-3 0 0 0,-122-22 0 0 0,-30-6 1281 0 0,181 27-1474 0 0,4-3-4 0 0,-1-2-1 0 0,-57-20 1 0 0,24 6 89 0 0,42 17-135 0 0,1 1 0 0 0,-1 1 1 0 0,0 2-1 0 0,-36 2 0 0 0,-35-3-43 0 0,-184-17 408 0 0,57 2-344 0 0,186 16-71 0 0,15 0 4 0 0,-1 2 0 0 0,-35 3 0 0 0,8 5-17 0 0,16-2 0 0 0,0-1 0 0 0,-48-3 0 0 0,85-1-4 0 0,-184-18 72 0 0,173 15-68 0 0,1 1 0 0 0,-1 1 0 0 0,1 1 0 0 0,-1 0 0 0 0,0 2 0 0 0,-32 5 0 0 0,40-3 0 0 0,0-1 0 0 0,0 2 0 0 0,0-1 0 0 0,0 1 0 0 0,0 1 0 0 0,-10 8 0 0 0,15-11 0 0 0,-4 3-7 0 0,1 0 0 0 0,1 1 0 0 0,-1-1 0 0 0,1 1 0 0 0,0 0 0 0 0,1 1 0 0 0,0-1 0 0 0,0 1 0 0 0,-5 11 0 0 0,-2 8 13 0 0,-13 45-1 0 0,7-18-10 0 0,-2 4-13 0 0,3 0 0 0 0,2 0 0 0 0,-8 73 0 0 0,14-66 18 0 0,-35 209 0 0 0,31-221 0 0 0,0-3 0 0 0,2 0 0 0 0,2 1 0 0 0,-4 84 0 0 0,13-116 16 0 0,1 1 0 0 0,0-1 0 0 0,2 1 0 0 0,0-1 0 0 0,1 0 0 0 0,1 0 0 0 0,10 26 0 0 0,-12-39-9 0 0,0-1 0 0 0,0 0 0 0 0,0 0 0 0 0,0-1-1 0 0,1 1 1 0 0,0-1 0 0 0,0 0 0 0 0,0 0 0 0 0,1 0 0 0 0,4 3-1 0 0,8 4 33 0 0,29 14-1 0 0,5 3 10 0 0,28 20-16 0 0,98 41 0 0 0,-133-69-19 0 0,1-3 1 0 0,0-1-1 0 0,57 11 0 0 0,82 21 48 0 0,-12-4-47 0 0,-74-24 20 0 0,0-5 0 0 0,0-4 0 0 0,105-3 0 0 0,279-24 166 0 0,-221 5-120 0 0,-107 1-48 0 0,184-34 0 0 0,-157 16 37 0 0,69-13-74 0 0,-197 30 9 0 0,1-2-1 0 0,76-30 1 0 0,267-150 113 0 0,-387 187-102 0 0,0 0 0 0 0,0-1 1 0 0,-1 0-1 0 0,1-1 0 0 0,-2 0 0 0 0,1 0 0 0 0,-1-1 0 0 0,-1 0 1 0 0,0-1-1 0 0,0 0 0 0 0,-1 0 0 0 0,0 0 0 0 0,0-1 0 0 0,-1 1 0 0 0,-1-1 1 0 0,0-1-1 0 0,0 1 0 0 0,1-13 0 0 0,5-17 185 0 0,-3-1 0 0 0,-1 0 0 0 0,-2 0 1 0 0,-2-1-1 0 0,-4-57 0 0 0,-2 65-40 0 0,0 0 0 0 0,-3 0 0 0 0,-1 0-1 0 0,-1 1 1 0 0,-2 0 0 0 0,-27-57 0 0 0,31 78-160 0 0,0 0 0 0 0,-1 1 1 0 0,0-1-1 0 0,-1 2 0 0 0,-1 0 0 0 0,1 0 0 0 0,-2 0 0 0 0,0 1 0 0 0,-13-9 1 0 0,16 13-167 0 0,1 2 1 0 0,-1-1 0 0 0,0 1 0 0 0,0 0-1 0 0,-1 0 1 0 0,1 1 0 0 0,-1 0 0 0 0,0 1-1 0 0,1 0 1 0 0,-1 0 0 0 0,0 1-1 0 0,0 0 1 0 0,0 1 0 0 0,0 0 0 0 0,-18 2-1 0 0,-15 7-1644 0 0,-2 5-401 0 0</inkml:trace>
</inkml:ink>
</file>

<file path=ppt/ink/ink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7-05T23:03:50.819"/>
    </inkml:context>
    <inkml:brush xml:id="br0">
      <inkml:brushProperty name="width" value="0.1" units="cm"/>
      <inkml:brushProperty name="height" value="0.1" units="cm"/>
      <inkml:brushProperty name="color" value="#E71224"/>
    </inkml:brush>
  </inkml:definitions>
  <inkml:trace contextRef="#ctx0" brushRef="#br0">2343 86 4111 0 0,'9'-17'443'0'0,"-5"11"-103"0"0,-1 1 0 0 0,0-2 0 0 0,0 1 0 0 0,3-11 0 0 0,-6 17-291 0 0,0-1 0 0 0,0 0 0 0 0,-1 0 0 0 0,1 0-1 0 0,0 0 1 0 0,0 0 0 0 0,0 0 0 0 0,0 1 0 0 0,-1-1 0 0 0,1 0 0 0 0,0 0-1 0 0,-1 0 1 0 0,1 1 0 0 0,-1-1 0 0 0,1 0 0 0 0,-1 0 0 0 0,1 1 0 0 0,-1-1-1 0 0,0 0 1 0 0,1 1 0 0 0,-1-1 0 0 0,0 1 0 0 0,1-1 0 0 0,-1 1 0 0 0,0-1-1 0 0,0 1 1 0 0,1-1 0 0 0,-1 1 0 0 0,0 0 0 0 0,0-1 0 0 0,0 1 0 0 0,-1 0-1 0 0,-29-6 932 0 0,-30 7 173 0 0,46 0-930 0 0,-31 3 359 0 0,-68 16 1 0 0,-3 2-291 0 0,97-20-241 0 0,-262 31 620 0 0,-3-20-98 0 0,-96-10-162 0 0,165 3-363 0 0,-141 6 203 0 0,2 17-817 0 0,282-20 215 0 0</inkml:trace>
</inkml:ink>
</file>

<file path=ppt/ink/ink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7-05T23:03:51.802"/>
    </inkml:context>
    <inkml:brush xml:id="br0">
      <inkml:brushProperty name="width" value="0.1" units="cm"/>
      <inkml:brushProperty name="height" value="0.1" units="cm"/>
      <inkml:brushProperty name="color" value="#E71224"/>
    </inkml:brush>
  </inkml:definitions>
  <inkml:trace contextRef="#ctx0" brushRef="#br0">2048 308 3223 0 0,'1'-7'77'0'0,"-1"5"-57"0"0,1 0-1 0 0,-1 0 1 0 0,0 0-1 0 0,0 0 1 0 0,1-1 0 0 0,-2 1-1 0 0,1 0 1 0 0,0 0 0 0 0,0 0-1 0 0,-1 0 1 0 0,-1-4-1 0 0,-18-4 3904 0 0,4 6-3824 0 0,1 1 0 0 0,-1 1 0 0 0,-21 0-1 0 0,-27-5-64 0 0,-56-25 596 0 0,83 20-277 0 0,0 2 0 0 0,-44-6-1 0 0,-138-16 406 0 0,91 12-460 0 0,-143-34 949 0 0,-53-8 289 0 0,271 58-1416 0 0,-1 2-1 0 0,-94 9 1 0 0,-105 33-122 0 0,152-16-1214 0 0,48-8-84 0 0</inkml:trace>
</inkml:ink>
</file>

<file path=ppt/ink/ink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7-05T23:03:52.491"/>
    </inkml:context>
    <inkml:brush xml:id="br0">
      <inkml:brushProperty name="width" value="0.1" units="cm"/>
      <inkml:brushProperty name="height" value="0.1" units="cm"/>
      <inkml:brushProperty name="color" value="#E71224"/>
    </inkml:brush>
  </inkml:definitions>
  <inkml:trace contextRef="#ctx0" brushRef="#br0">1221 72 2759 0 0,'-1'-1'45'0'0,"1"0"-1"0"0,-1 0 0 0 0,1-1 0 0 0,-1 1 0 0 0,1 0 0 0 0,-1 0 0 0 0,0 0 0 0 0,0 0 0 0 0,0-1 0 0 0,0 1 0 0 0,1 0 0 0 0,-1 1 0 0 0,-1-1 0 0 0,1 0 0 0 0,0 0 0 0 0,0 0 0 0 0,0 1 0 0 0,0-1 1 0 0,0 0-1 0 0,-3 0 0 0 0,-1 0 195 0 0,1 0 0 0 0,-1 0 0 0 0,0 1 0 0 0,-8-1 0 0 0,0 1-376 0 0,-167-21 1978 0 0,1 1 1433 0 0,176 20-3241 0 0,-47-4 577 0 0,0 3 0 0 0,-1 1 0 0 0,-85 13 0 0 0,57 4-451 0 0,-144 50-1 0 0,99-13-3579 0 0,44-13-535 0 0</inkml:trace>
</inkml:ink>
</file>

<file path=ppt/ink/ink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7-05T23:04:01.935"/>
    </inkml:context>
    <inkml:brush xml:id="br0">
      <inkml:brushProperty name="width" value="0.1" units="cm"/>
      <inkml:brushProperty name="height" value="0.1" units="cm"/>
      <inkml:brushProperty name="color" value="#E71224"/>
    </inkml:brush>
  </inkml:definitions>
  <inkml:trace contextRef="#ctx0" brushRef="#br0">12 210 1783 0 0,'-4'-44'2516'0'0,"0"49"-1101"0"0,3-4-1319 0 0,1 0 0 0 0,-1 0 0 0 0,1 0 0 0 0,0 0-1 0 0,-1 0 1 0 0,1 0 0 0 0,0-1 0 0 0,0 1 0 0 0,0 0 0 0 0,0 0-1 0 0,-1 0 1 0 0,1 0 0 0 0,0 0 0 0 0,1 0 0 0 0,-1 0 0 0 0,0 0 0 0 0,0 2-1 0 0,2-1 4 0 0,-1-1 0 0 0,0 1 0 0 0,1 0 0 0 0,-1 0 0 0 0,1-1 0 0 0,-1 1 0 0 0,1-1 0 0 0,0 1-1 0 0,0-1 1 0 0,0 0 0 0 0,-1 0 0 0 0,1 0 0 0 0,0 0 0 0 0,1 0 0 0 0,-1 0 0 0 0,0 0 0 0 0,0-1 0 0 0,0 1-1 0 0,0-1 1 0 0,1 1 0 0 0,-1-1 0 0 0,0 0 0 0 0,0 0 0 0 0,4 0 0 0 0,7-1 400 0 0,0-1 0 0 0,0 0 0 0 0,15-4 0 0 0,-3 1 223 0 0,15-4-170 0 0,-23 5-228 0 0,31-3 0 0 0,80 1 589 0 0,-77 0-316 0 0,87-21 0 0 0,-45 6 17 0 0,-57 14-508 0 0,-8 1-50 0 0,-1 1-1 0 0,0 1 1 0 0,55 0-1 0 0,-28 8 79 0 0,59-4-1 0 0,-108-1-119 0 0,182-15 593 0 0,-112 9-525 0 0,21-2 36 0 0,-70 6-89 0 0,0 1-1 0 0,1 1 1 0 0,-1 2 0 0 0,1 0-1 0 0,-1 2 1 0 0,38 9-1 0 0,-35-7-5 0 0,35 1-1 0 0,-11-1-3 0 0,18-3-19 0 0,-4 4 104 0 0,126-7-1 0 0,-71-2-38 0 0,62-4-18 0 0,-88 2-30 0 0,134 2 37 0 0,-173 1-26 0 0,266-4 274 0 0,-270 6-282 0 0,0-3 0 0 0,96-17 0 0 0,-1-1 48 0 0,106 16-74 0 0,-86 4 76 0 0,-2-9-70 0 0,52-2 0 0 0,-142 13 0 0 0,-1 3 0 0 0,80 16 0 0 0,-92-10 0 0 0,1-2 0 0 0,75 0 0 0 0,-80-7 0 0 0,0 3 0 0 0,110 23 0 0 0,113 24 0 0 0,-220-43 0 0 0,-1-2 0 0 0,79-3 0 0 0,18 0 0 0 0,-129-1 26 0 0,49 5-13 0 0,0-4 0 0 0,112-11-1 0 0,-153 4-12 0 0,191-27 0 0 0,-210 28 0 0 0,26-1 0 0 0,-40 3 0 0 0,0 1 0 0 0,1 0 0 0 0,-1 1 0 0 0,0-1 0 0 0,0 1 0 0 0,1-1 0 0 0,-1 1 0 0 0,0 0 0 0 0,0 1 0 0 0,0-1 0 0 0,0 1 0 0 0,5 2 0 0 0,-8-2-11 0 0,0-1-1 0 0,1 1 1 0 0,-1 0 0 0 0,0-1-1 0 0,0 1 1 0 0,0 0-1 0 0,0 0 1 0 0,0 0-1 0 0,0 0 1 0 0,-1-1 0 0 0,1 1-1 0 0,-1 0 1 0 0,1 0-1 0 0,-1 0 1 0 0,0 0 0 0 0,1 1-1 0 0,-1-1 1 0 0,0 0-1 0 0,0 0 1 0 0,-1 3-1 0 0,-1 7-515 0 0,0 1-1 0 0,-4 14 1 0 0,3-15-185 0 0,-5 21-634 0 0</inkml:trace>
</inkml:ink>
</file>

<file path=ppt/ink/ink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7-05T23:04:10.643"/>
    </inkml:context>
    <inkml:brush xml:id="br0">
      <inkml:brushProperty name="width" value="0.1" units="cm"/>
      <inkml:brushProperty name="height" value="0.1" units="cm"/>
      <inkml:brushProperty name="color" value="#E71224"/>
    </inkml:brush>
  </inkml:definitions>
  <inkml:trace contextRef="#ctx0" brushRef="#br0">33 19 919 0 0,'1'0'168'0'0,"0"-1"0"0"0,0 1-1 0 0,0 0 1 0 0,0 0 0 0 0,0 0-1 0 0,0 0 1 0 0,0-1-1 0 0,0 1 1 0 0,0-1 0 0 0,0 1-1 0 0,0 0 1 0 0,-1-1-1 0 0,1 0 1 0 0,0 1 0 0 0,0-1-1 0 0,0 1 1 0 0,0-1-1 0 0,1-1 1 0 0,10-8 1679 0 0,-12 10-1830 0 0,0 1 0 0 0,0-1-1 0 0,0 0 1 0 0,0 0-1 0 0,0 0 1 0 0,0 1-1 0 0,-1-1 1 0 0,1 0 0 0 0,0 0-1 0 0,0 0 1 0 0,0 1-1 0 0,0-1 1 0 0,0 0 0 0 0,0 0-1 0 0,0 0 1 0 0,0 1-1 0 0,0-1 1 0 0,1 0-1 0 0,-1 0 1 0 0,0 0 0 0 0,0 1-1 0 0,0-1 1 0 0,0 0-1 0 0,0 0 1 0 0,0 0 0 0 0,0 1-1 0 0,0-1 1 0 0,0 0-1 0 0,1 0 1 0 0,-1 0-1 0 0,0 0 1 0 0,0 1 0 0 0,0-1-1 0 0,0 0 1 0 0,1 0-1 0 0,-1 0 1 0 0,0 0 0 0 0,0 0-1 0 0,0 0 1 0 0,1 0-1 0 0,-1 0 1 0 0,0 0-1 0 0,0 1 1 0 0,0-1 0 0 0,1 0-1 0 0,-1 0 1 0 0,0 0-1 0 0,0 0 1 0 0,0 0-1 0 0,1 0 1 0 0,-1 0 0 0 0,0 0-1 0 0,0 0 1 0 0,1-1-1 0 0,-9 11 632 0 0,6-8-620 0 0,1-1 0 0 0,0 1 1 0 0,-1 0-1 0 0,1-1 0 0 0,-1 1 1 0 0,1-1-1 0 0,-1 0 0 0 0,0 0 1 0 0,-2 2-1 0 0,-1-1 14 0 0,0 1 1 0 0,0 0-1 0 0,1 0 1 0 0,-8 6-1 0 0,11-8-56 0 0,0 0 0 0 0,0 1 0 0 0,0-1-1 0 0,0 0 1 0 0,0 0 0 0 0,0 0 0 0 0,0 0 0 0 0,0 1-1 0 0,1-1 1 0 0,-1 0 0 0 0,1 1 0 0 0,-1-1 0 0 0,1 1 0 0 0,-1-1-1 0 0,1 1 1 0 0,0-1 0 0 0,0 0 0 0 0,-1 1 0 0 0,1-1-1 0 0,0 1 1 0 0,1 2 0 0 0,-1 0-1830 0 0</inkml:trace>
</inkml:ink>
</file>

<file path=ppt/ink/ink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7-05T23:03:40.558"/>
    </inkml:context>
    <inkml:brush xml:id="br0">
      <inkml:brushProperty name="width" value="0.1" units="cm"/>
      <inkml:brushProperty name="height" value="0.1" units="cm"/>
      <inkml:brushProperty name="color" value="#E71224"/>
    </inkml:brush>
  </inkml:definitions>
  <inkml:trace contextRef="#ctx0" brushRef="#br0">1817 68 4431 0 0,'-29'-12'521'0'0,"1"1"-1"0"0,-51-11 0 0 0,36 11 743 0 0,27 7-834 0 0,-1 1-1 0 0,0 1 0 0 0,0 0 1 0 0,-1 1-1 0 0,-29 3 0 0 0,-86 16 424 0 0,126-17-816 0 0,-11 3 20 0 0,-434 56 1374 0 0,135-50-824 0 0,-31 2-36 0 0,297-9-2448 0 0,-74 16-1 0 0,71-6-2260 0 0</inkml:trace>
</inkml:ink>
</file>

<file path=ppt/ink/ink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7-05T23:03:41.269"/>
    </inkml:context>
    <inkml:brush xml:id="br0">
      <inkml:brushProperty name="width" value="0.1" units="cm"/>
      <inkml:brushProperty name="height" value="0.1" units="cm"/>
      <inkml:brushProperty name="color" value="#E71224"/>
    </inkml:brush>
  </inkml:definitions>
  <inkml:trace contextRef="#ctx0" brushRef="#br0">1733 120 799 0 0,'-62'3'822'0'0,"-10"1"618"0"0,-269-40 5285 0 0,221 20-5497 0 0,-44-7-177 0 0,-224-22 497 0 0,310 40-1454 0 0,0 4 1 0 0,0 3 0 0 0,-79 13-1 0 0,24 9-1227 0 0,71-9-3486 0 0</inkml:trace>
</inkml:ink>
</file>

<file path=ppt/ink/ink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7-05T23:03:41.749"/>
    </inkml:context>
    <inkml:brush xml:id="br0">
      <inkml:brushProperty name="width" value="0.1" units="cm"/>
      <inkml:brushProperty name="height" value="0.1" units="cm"/>
      <inkml:brushProperty name="color" value="#E71224"/>
    </inkml:brush>
  </inkml:definitions>
  <inkml:trace contextRef="#ctx0" brushRef="#br0">1917 8 4631 0 0,'0'0'19'0'0,"0"0"-1"0"0,0-1 0 0 0,0 1 0 0 0,0 0 1 0 0,0 0-1 0 0,0-1 0 0 0,0 1 0 0 0,0 0 1 0 0,0 0-1 0 0,0-1 0 0 0,0 1 1 0 0,0 0-1 0 0,0-1 0 0 0,0 1 0 0 0,0 0 1 0 0,0 0-1 0 0,0-1 0 0 0,-1 1 0 0 0,1 0 1 0 0,0 0-1 0 0,0-1 0 0 0,0 1 0 0 0,0 0 1 0 0,0 0-1 0 0,-1 0 0 0 0,1-1 0 0 0,0 1 1 0 0,-1 0-1 0 0,-6 4 322 0 0,-2 2-239 0 0,-11 2-167 0 0,1 0-1 0 0,-1-1 1 0 0,-1-1-1 0 0,1-1 1 0 0,-25 3-1 0 0,-107 5 929 0 0,132-12-584 0 0,-592 39 4572 0 0,212-45-4355 0 0,102-3-256 0 0,91 11-703 0 0,144-3-64 0 0</inkml:trace>
</inkml:ink>
</file>

<file path=ppt/ink/ink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7-05T23:03:42.847"/>
    </inkml:context>
    <inkml:brush xml:id="br0">
      <inkml:brushProperty name="width" value="0.1" units="cm"/>
      <inkml:brushProperty name="height" value="0.1" units="cm"/>
      <inkml:brushProperty name="color" value="#E71224"/>
    </inkml:brush>
  </inkml:definitions>
  <inkml:trace contextRef="#ctx0" brushRef="#br0">2267 230 3223 0 0,'-89'-7'3245'0'0,"-111"5"0"0"0,22 2-2255 0 0,49-6-444 0 0,0-5 0 0 0,2-6 0 0 0,-199-52 0 0 0,192 32-45 0 0,-203-28-1 0 0,267 57-483 0 0,1 2 0 0 0,-1 4 0 0 0,0 3 0 0 0,-132 19 0 0 0,131-5-217 0 0,6 3-22 0 0</inkml:trace>
</inkml:ink>
</file>

<file path=ppt/ink/ink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7-05T22:35:19.916"/>
    </inkml:context>
    <inkml:brush xml:id="br0">
      <inkml:brushProperty name="width" value="0.1" units="cm"/>
      <inkml:brushProperty name="height" value="0.1" units="cm"/>
      <inkml:brushProperty name="color" value="#66CC00"/>
    </inkml:brush>
  </inkml:definitions>
  <inkml:trace contextRef="#ctx0" brushRef="#br0">0 48 2959 0 0,'2'-2'40'0'0,"0"1"-1"0"0,0-1 1 0 0,0 1 0 0 0,-1 0-1 0 0,1 0 1 0 0,1 0-1 0 0,-1 0 1 0 0,0 0-1 0 0,0 0 1 0 0,0 1-1 0 0,0-1 1 0 0,0 1-1 0 0,1-1 1 0 0,-1 1-1 0 0,0 0 1 0 0,4 0-1 0 0,43 1 1064 0 0,-47-1-996 0 0,84 12 1394 0 0,-3 0-732 0 0,120-6 308 0 0,-83-4-650 0 0,129-5-107 0 0,88-32 43 0 0,44 8 28 0 0,0 30-57 0 0,178-6-35 0 0,-550 3-290 0 0,19-1 27 0 0,0 1 0 0 0,55 8 0 0 0,-63-4-36 0 0</inkml:trace>
</inkml:ink>
</file>

<file path=ppt/ink/ink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7-05T23:03:44.664"/>
    </inkml:context>
    <inkml:brush xml:id="br0">
      <inkml:brushProperty name="width" value="0.1" units="cm"/>
      <inkml:brushProperty name="height" value="0.1" units="cm"/>
      <inkml:brushProperty name="color" value="#E71224"/>
    </inkml:brush>
  </inkml:definitions>
  <inkml:trace contextRef="#ctx0" brushRef="#br0">2497 100 919 0 0,'1'-1'301'0'0,"-1"-1"-1"0"0,1 0 0 0 0,0 1 0 0 0,0-1 0 0 0,-1 0 0 0 0,1 0 0 0 0,-1 1 1 0 0,0-1-1 0 0,1 0 0 0 0,-1 0 0 0 0,0 0 0 0 0,0 1 0 0 0,0-1 0 0 0,0 0 1 0 0,0 0-1 0 0,-1 0 0 0 0,1 0 0 0 0,-1 1 0 0 0,1-1 0 0 0,-1 0 0 0 0,-1-2 1 0 0,1 2-207 0 0,0 1 1 0 0,0 0 0 0 0,-1-1 0 0 0,1 1-1 0 0,0 0 1 0 0,-1 0 0 0 0,1 0 0 0 0,-1 0-1 0 0,1 0 1 0 0,-1 0 0 0 0,0 1 0 0 0,1-1-1 0 0,-1 0 1 0 0,0 1 0 0 0,1-1 0 0 0,-1 1-1 0 0,0 0 1 0 0,0 0 0 0 0,0 0 0 0 0,1-1-1 0 0,-1 2 1 0 0,-3-1 0 0 0,-24 3 354 0 0,-45 11 0 0 0,-1 0-232 0 0,-257 18 1059 0 0,235-29-580 0 0,-141-14 0 0 0,-66-14-137 0 0,-144-18-308 0 0,285 26-231 0 0,-208 5 0 0 0,143 19-4141 0 0,128 0-270 0 0</inkml:trace>
</inkml:ink>
</file>

<file path=ppt/ink/ink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7-05T23:03:45.570"/>
    </inkml:context>
    <inkml:brush xml:id="br0">
      <inkml:brushProperty name="width" value="0.1" units="cm"/>
      <inkml:brushProperty name="height" value="0.1" units="cm"/>
      <inkml:brushProperty name="color" value="#E71224"/>
    </inkml:brush>
  </inkml:definitions>
  <inkml:trace contextRef="#ctx0" brushRef="#br0">1316 210 4375 0 0,'-18'-4'322'0'0,"0"0"0"0"0,0 1-1 0 0,-1 1 1 0 0,1 1 0 0 0,-31 2-1 0 0,-18-1 229 0 0,13-5 182 0 0,0-3-1 0 0,-85-22 0 0 0,-102-46 1742 0 0,85 25-1301 0 0,134 44-1152 0 0,-1 1 1 0 0,0 1-1 0 0,-1 1 0 0 0,1 2 1 0 0,-1 0-1 0 0,0 1 0 0 0,0 1 0 0 0,1 2 1 0 0,-1 0-1 0 0,1 1 0 0 0,-1 2 1 0 0,-33 10-1 0 0,-6 7-3149 0 0,0 2-1093 0 0</inkml:trace>
</inkml:ink>
</file>

<file path=ppt/ink/ink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7-05T23:03:46.513"/>
    </inkml:context>
    <inkml:brush xml:id="br0">
      <inkml:brushProperty name="width" value="0.1" units="cm"/>
      <inkml:brushProperty name="height" value="0.1" units="cm"/>
      <inkml:brushProperty name="color" value="#E71224"/>
    </inkml:brush>
  </inkml:definitions>
  <inkml:trace contextRef="#ctx0" brushRef="#br0">1442 68 7831 0 0,'-5'-11'407'0'0,"-8"-16"-39"0"0,12 26-349 0 0,0-1 0 0 0,1 1 1 0 0,-1 0-1 0 0,0 0 0 0 0,0 0 0 0 0,0 0 1 0 0,0 0-1 0 0,0 0 0 0 0,0 0 0 0 0,0 0 1 0 0,-1 0-1 0 0,1 0 0 0 0,0 0 1 0 0,-1 1-1 0 0,-2-2 0 0 0,-34 7 885 0 0,-93 6-800 0 0,-50 0-3 0 0,-40-28 156 0 0,37-1 38 0 0,49 13 103 0 0,-169 14 0 0 0,164 17-1263 0 0,71-11-2906 0 0</inkml:trace>
</inkml:ink>
</file>

<file path=ppt/ink/ink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7-05T23:03:47.237"/>
    </inkml:context>
    <inkml:brush xml:id="br0">
      <inkml:brushProperty name="width" value="0.1" units="cm"/>
      <inkml:brushProperty name="height" value="0.1" units="cm"/>
      <inkml:brushProperty name="color" value="#E71224"/>
    </inkml:brush>
  </inkml:definitions>
  <inkml:trace contextRef="#ctx0" brushRef="#br0">5168 54 4607 0 0,'-1'-4'52'0'0,"0"1"-1"0"0,0-1 1 0 0,0 0-1 0 0,-1 1 1 0 0,1-1-1 0 0,-1 1 1 0 0,0 0-1 0 0,0-1 1 0 0,-3-3-1 0 0,3 5 99 0 0,1 1 0 0 0,-1-1 1 0 0,0 1-1 0 0,0 0 0 0 0,0 0 0 0 0,0-1 0 0 0,0 2 0 0 0,0-1 0 0 0,0 0 1 0 0,-1 0-1 0 0,1 1 0 0 0,0-1 0 0 0,0 1 0 0 0,-1-1 0 0 0,1 1 0 0 0,0 0 1 0 0,-4 0-1 0 0,-213 19 1278 0 0,-3-1-1447 0 0,-52-24 988 0 0,-32-1 225 0 0,209 9-925 0 0,-112 17 0 0 0,-66 35-543 0 0,179-32 52 0 0</inkml:trace>
  <inkml:trace contextRef="#ctx0" brushRef="#br0" timeOffset="1">3126 152 1839 0 0,'-3'-23'-67'0'0,"3"22"183"0"0,-1 1 0 0 0,1-1-1 0 0,0 0 1 0 0,-1 1 0 0 0,1-1 0 0 0,0 0-1 0 0,-1 1 1 0 0,1-1 0 0 0,-1 1 0 0 0,1-1-1 0 0,-1 1 1 0 0,0-1 0 0 0,1 1 0 0 0,-1-1-1 0 0,0 1 1 0 0,1-1 0 0 0,-1 1 0 0 0,0 0-1 0 0,1-1 1 0 0,-1 1 0 0 0,0 0 0 0 0,1 0-1 0 0,-1-1 1 0 0,0 1 0 0 0,0 0 0 0 0,0 0-1 0 0,1 0 1 0 0,-2 0 0 0 0,-6 0 395 0 0,1-1 0 0 0,0 0 1 0 0,-13-4-1 0 0,-16-2-94 0 0,-16 6 431 0 0,-80 7-1 0 0,0 1-471 0 0,-184-18-133 0 0,303 10-225 0 0,-442-18 1746 0 0,329 15-1044 0 0,-214 19 0 0 0,-524 130-165 0 0,383-33-2038 0 0,365-83-2933 0 0</inkml:trace>
</inkml:ink>
</file>

<file path=ppt/ink/ink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7-05T23:03:49.082"/>
    </inkml:context>
    <inkml:brush xml:id="br0">
      <inkml:brushProperty name="width" value="0.1" units="cm"/>
      <inkml:brushProperty name="height" value="0.1" units="cm"/>
      <inkml:brushProperty name="color" value="#E71224"/>
    </inkml:brush>
  </inkml:definitions>
  <inkml:trace contextRef="#ctx0" brushRef="#br0">1135 183 3223 0 0,'-1'-3'166'0'0,"-1"0"0"0"0,0 0-1 0 0,0 0 1 0 0,-1 1-1 0 0,1-1 1 0 0,-1 1-1 0 0,1 0 1 0 0,-1-1-1 0 0,0 1 1 0 0,1 0-1 0 0,-1 1 1 0 0,-6-4 0 0 0,-4 0 1083 0 0,-25-9 0 0 0,16 7-1204 0 0,-56-18 1228 0 0,-84-16-1 0 0,-85-2 189 0 0,190 36-1162 0 0,1 2 0 0 0,-75 3 0 0 0,90 4-409 0 0,1 2 1 0 0,-1 2-1 0 0,1 2 1 0 0,-40 13-1 0 0,28-3-269 0 0</inkml:trace>
</inkml:ink>
</file>

<file path=ppt/ink/ink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7-05T23:03:49.865"/>
    </inkml:context>
    <inkml:brush xml:id="br0">
      <inkml:brushProperty name="width" value="0.1" units="cm"/>
      <inkml:brushProperty name="height" value="0.1" units="cm"/>
      <inkml:brushProperty name="color" value="#E71224"/>
    </inkml:brush>
  </inkml:definitions>
  <inkml:trace contextRef="#ctx0" brushRef="#br0">2130 41 3223 0 0,'-15'-1'656'0'0,"-1"0"-1"0"0,1 1 0 0 0,-1 1 0 0 0,-16 2 0 0 0,-3 1-495 0 0,-102 3 1055 0 0,-221-18 0 0 0,208-4-274 0 0,-176-12 746 0 0,233 26-1457 0 0,1 5 0 0 0,0 3 0 0 0,-180 39 0 0 0,-115 64-822 0 0,294-78 234 0 0</inkml:trace>
</inkml:ink>
</file>

<file path=ppt/ink/ink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7-05T23:03:35.833"/>
    </inkml:context>
    <inkml:brush xml:id="br0">
      <inkml:brushProperty name="width" value="0.1" units="cm"/>
      <inkml:brushProperty name="height" value="0.1" units="cm"/>
      <inkml:brushProperty name="color" value="#E71224"/>
    </inkml:brush>
  </inkml:definitions>
  <inkml:trace contextRef="#ctx0" brushRef="#br0">1371 13 455 0 0,'0'-1'46'0'0,"1"1"0"0"0,-1 0 0 0 0,0-1-1 0 0,0 1 1 0 0,0-1 0 0 0,0 1 0 0 0,0 0-1 0 0,0-1 1 0 0,0 1 0 0 0,0-1 0 0 0,0 1-1 0 0,0 0 1 0 0,0-1 0 0 0,0 1 0 0 0,0-1-1 0 0,-1 1 1 0 0,1 0 0 0 0,0-1 0 0 0,0 1-1 0 0,0-1 1 0 0,0 1 0 0 0,-1 0 0 0 0,1-1-1 0 0,0 1 1 0 0,0 0 0 0 0,-1 0 0 0 0,1-1-1 0 0,0 1 1 0 0,-1 0 0 0 0,1 0 0 0 0,0-1-1 0 0,-1 1 1 0 0,1 0 0 0 0,0 0 0 0 0,-1 0-1 0 0,0-1 1 0 0,-13 7 2735 0 0,6-1-3111 0 0,-35 13 3054 0 0,30-14-1958 0 0,1 1 1 0 0,-18 9 0 0 0,5 0-370 0 0,0-2-1 0 0,-1 0 0 0 0,0-2 1 0 0,-52 13-1 0 0,35-15 387 0 0,0-1 1 0 0,-63 2-1 0 0,-103 9 1644 0 0,119-8-1966 0 0,-101-2-1 0 0,151-9-209 0 0,0 2-1 0 0,-57 8 0 0 0,77-5-469 0 0,0 1-1 0 0,-24 9 1 0 0,28-8-932 0 0,1 0-1 0 0,0 2 1 0 0,-19 12-1 0 0,-7 10-4343 0 0</inkml:trace>
</inkml:ink>
</file>

<file path=ppt/ink/ink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7-05T23:03:36.482"/>
    </inkml:context>
    <inkml:brush xml:id="br0">
      <inkml:brushProperty name="width" value="0.1" units="cm"/>
      <inkml:brushProperty name="height" value="0.1" units="cm"/>
      <inkml:brushProperty name="color" value="#E71224"/>
    </inkml:brush>
  </inkml:definitions>
  <inkml:trace contextRef="#ctx0" brushRef="#br0">1965 129 2759 0 0,'-3'-2'80'0'0,"1"0"-1"0"0,-1 0 0 0 0,1 0 1 0 0,-1 0-1 0 0,0 0 0 0 0,0 1 1 0 0,0-1-1 0 0,0 1 0 0 0,0 0 0 0 0,0 0 1 0 0,0 0-1 0 0,-6-1 0 0 0,-3-1 10 0 0,-54-19 2157 0 0,-1 2-1 0 0,-90-12 0 0 0,66 23-595 0 0,-111 5-1 0 0,81 4-844 0 0,-64-9 384 0 0,-60 0 1368 0 0,189 12-2627 0 0,1 2 0 0 0,-65 14 0 0 0,-105 39-839 0 0,144-34-375 0 0,-99 47 0 0 0,122-44-55 0 0</inkml:trace>
</inkml:ink>
</file>

<file path=ppt/ink/ink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7-05T23:03:37.764"/>
    </inkml:context>
    <inkml:brush xml:id="br0">
      <inkml:brushProperty name="width" value="0.1" units="cm"/>
      <inkml:brushProperty name="height" value="0.1" units="cm"/>
      <inkml:brushProperty name="color" value="#E71224"/>
    </inkml:brush>
  </inkml:definitions>
  <inkml:trace contextRef="#ctx0" brushRef="#br0">2230 192 2759 0 0,'-19'0'1197'0'0,"0"-1"-1"0"0,-32-7 0 0 0,34 4-965 0 0,0-1-1 0 0,0 0 0 0 0,0-1 1 0 0,1-1-1 0 0,0-1 1 0 0,0 0-1 0 0,1-1 1 0 0,0-1-1 0 0,-23-19 1 0 0,26 19 53 0 0,-1 1 0 0 0,-1 0 1 0 0,1 1-1 0 0,-1 0 0 0 0,-1 1 0 0 0,1 1 1 0 0,-1 0-1 0 0,0 1 0 0 0,-1 0 1 0 0,1 2-1 0 0,-17-3 0 0 0,-21 0-146 0 0,-104 3 0 0 0,104 3 9 0 0,-303 15 2564 0 0,228-7-2198 0 0,-267 21 521 0 0,223-16-830 0 0,-33 14-9 0 0,161-18-573 0 0,0 2 0 0 0,-66 26 0 0 0,58-15-817 0 0</inkml:trace>
</inkml:ink>
</file>

<file path=ppt/ink/ink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7-05T23:03:39.048"/>
    </inkml:context>
    <inkml:brush xml:id="br0">
      <inkml:brushProperty name="width" value="0.1" units="cm"/>
      <inkml:brushProperty name="height" value="0.1" units="cm"/>
      <inkml:brushProperty name="color" value="#E71224"/>
    </inkml:brush>
  </inkml:definitions>
  <inkml:trace contextRef="#ctx0" brushRef="#br0">2926 1 5295 0 0,'-39'-1'1100'0'0,"27"2"-689"0"0,1 1 0 0 0,0 0 0 0 0,1 1-1 0 0,-1 0 1 0 0,0 1 0 0 0,-16 8 0 0 0,-56 37 120 0 0,8-4-491 0 0,55-34 7 0 0,-7 3 83 0 0,0 0 0 0 0,0-2 0 0 0,-47 13 0 0 0,-164 40 668 0 0,19-19-281 0 0,-3-19 146 0 0,213-26-635 0 0,-379 21 1275 0 0,255-18-790 0 0,-20-1-31 0 0,0-8-1 0 0,-213-32 0 0 0,293 27-717 0 0,0 4 0 0 0,-1 3 0 0 0,1 3-1 0 0,-1 4 1 0 0,-74 12 0 0 0,84-4-679 0 0</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84912B1-0B8A-43BB-AD94-D274FB5AEB7B}" type="datetimeFigureOut">
              <a:rPr lang="en-US" smtClean="0"/>
              <a:t>7/6/2023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B4635D9-05AC-4144-8296-CA1932529D7A}" type="slidenum">
              <a:rPr lang="en-US" smtClean="0"/>
              <a:t>‹#›</a:t>
            </a:fld>
            <a:endParaRPr lang="en-US"/>
          </a:p>
        </p:txBody>
      </p:sp>
    </p:spTree>
    <p:extLst>
      <p:ext uri="{BB962C8B-B14F-4D97-AF65-F5344CB8AC3E}">
        <p14:creationId xmlns:p14="http://schemas.microsoft.com/office/powerpoint/2010/main" val="243141718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he-IL" sz="2000" b="0" dirty="0">
              <a:effectLst/>
              <a:cs typeface="+mj-cs"/>
            </a:endParaRPr>
          </a:p>
        </p:txBody>
      </p:sp>
      <p:sp>
        <p:nvSpPr>
          <p:cNvPr id="4" name="Slide Number Placeholder 3"/>
          <p:cNvSpPr>
            <a:spLocks noGrp="1"/>
          </p:cNvSpPr>
          <p:nvPr>
            <p:ph type="sldNum" sz="quarter" idx="5"/>
          </p:nvPr>
        </p:nvSpPr>
        <p:spPr/>
        <p:txBody>
          <a:bodyPr/>
          <a:lstStyle/>
          <a:p>
            <a:fld id="{CB4635D9-05AC-4144-8296-CA1932529D7A}" type="slidenum">
              <a:rPr lang="en-US" smtClean="0"/>
              <a:t>1</a:t>
            </a:fld>
            <a:endParaRPr lang="en-US"/>
          </a:p>
        </p:txBody>
      </p:sp>
    </p:spTree>
    <p:extLst>
      <p:ext uri="{BB962C8B-B14F-4D97-AF65-F5344CB8AC3E}">
        <p14:creationId xmlns:p14="http://schemas.microsoft.com/office/powerpoint/2010/main" val="328818680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endParaRPr lang="he-IL" sz="800" b="1" i="0" u="none" strike="noStrike">
              <a:solidFill>
                <a:srgbClr val="000000"/>
              </a:solidFill>
              <a:effectLst/>
              <a:latin typeface="Arial" panose="020B0604020202020204" pitchFamily="34" charset="0"/>
            </a:endParaRPr>
          </a:p>
        </p:txBody>
      </p:sp>
      <p:sp>
        <p:nvSpPr>
          <p:cNvPr id="4" name="Slide Number Placeholder 3"/>
          <p:cNvSpPr>
            <a:spLocks noGrp="1"/>
          </p:cNvSpPr>
          <p:nvPr>
            <p:ph type="sldNum" sz="quarter" idx="5"/>
          </p:nvPr>
        </p:nvSpPr>
        <p:spPr/>
        <p:txBody>
          <a:bodyPr/>
          <a:lstStyle/>
          <a:p>
            <a:fld id="{CB4635D9-05AC-4144-8296-CA1932529D7A}" type="slidenum">
              <a:rPr lang="en-US" smtClean="0"/>
              <a:t>10</a:t>
            </a:fld>
            <a:endParaRPr lang="en-US"/>
          </a:p>
        </p:txBody>
      </p:sp>
    </p:spTree>
    <p:extLst>
      <p:ext uri="{BB962C8B-B14F-4D97-AF65-F5344CB8AC3E}">
        <p14:creationId xmlns:p14="http://schemas.microsoft.com/office/powerpoint/2010/main" val="316811171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endParaRPr lang="he-IL" sz="2800" b="0" dirty="0">
              <a:effectLst/>
            </a:endParaRPr>
          </a:p>
        </p:txBody>
      </p:sp>
      <p:sp>
        <p:nvSpPr>
          <p:cNvPr id="4" name="Slide Number Placeholder 3"/>
          <p:cNvSpPr>
            <a:spLocks noGrp="1"/>
          </p:cNvSpPr>
          <p:nvPr>
            <p:ph type="sldNum" sz="quarter" idx="5"/>
          </p:nvPr>
        </p:nvSpPr>
        <p:spPr/>
        <p:txBody>
          <a:bodyPr/>
          <a:lstStyle/>
          <a:p>
            <a:fld id="{CB4635D9-05AC-4144-8296-CA1932529D7A}" type="slidenum">
              <a:rPr lang="en-US" smtClean="0"/>
              <a:t>11</a:t>
            </a:fld>
            <a:endParaRPr lang="en-US"/>
          </a:p>
        </p:txBody>
      </p:sp>
    </p:spTree>
    <p:extLst>
      <p:ext uri="{BB962C8B-B14F-4D97-AF65-F5344CB8AC3E}">
        <p14:creationId xmlns:p14="http://schemas.microsoft.com/office/powerpoint/2010/main" val="262398648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endParaRPr lang="he-IL" sz="800" b="1" i="0" u="none" strike="noStrike">
              <a:solidFill>
                <a:srgbClr val="000000"/>
              </a:solidFill>
              <a:effectLst/>
              <a:latin typeface="Arial" panose="020B0604020202020204" pitchFamily="34" charset="0"/>
            </a:endParaRPr>
          </a:p>
        </p:txBody>
      </p:sp>
      <p:sp>
        <p:nvSpPr>
          <p:cNvPr id="4" name="Slide Number Placeholder 3"/>
          <p:cNvSpPr>
            <a:spLocks noGrp="1"/>
          </p:cNvSpPr>
          <p:nvPr>
            <p:ph type="sldNum" sz="quarter" idx="5"/>
          </p:nvPr>
        </p:nvSpPr>
        <p:spPr/>
        <p:txBody>
          <a:bodyPr/>
          <a:lstStyle/>
          <a:p>
            <a:fld id="{CB4635D9-05AC-4144-8296-CA1932529D7A}" type="slidenum">
              <a:rPr lang="en-US" smtClean="0"/>
              <a:t>12</a:t>
            </a:fld>
            <a:endParaRPr lang="en-US"/>
          </a:p>
        </p:txBody>
      </p:sp>
    </p:spTree>
    <p:extLst>
      <p:ext uri="{BB962C8B-B14F-4D97-AF65-F5344CB8AC3E}">
        <p14:creationId xmlns:p14="http://schemas.microsoft.com/office/powerpoint/2010/main" val="393073785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endParaRPr lang="he-IL" sz="800" b="1" i="0" u="none" strike="noStrike">
              <a:solidFill>
                <a:srgbClr val="000000"/>
              </a:solidFill>
              <a:effectLst/>
              <a:latin typeface="Arial" panose="020B0604020202020204" pitchFamily="34" charset="0"/>
            </a:endParaRPr>
          </a:p>
        </p:txBody>
      </p:sp>
      <p:sp>
        <p:nvSpPr>
          <p:cNvPr id="4" name="Slide Number Placeholder 3"/>
          <p:cNvSpPr>
            <a:spLocks noGrp="1"/>
          </p:cNvSpPr>
          <p:nvPr>
            <p:ph type="sldNum" sz="quarter" idx="5"/>
          </p:nvPr>
        </p:nvSpPr>
        <p:spPr/>
        <p:txBody>
          <a:bodyPr/>
          <a:lstStyle/>
          <a:p>
            <a:fld id="{CB4635D9-05AC-4144-8296-CA1932529D7A}" type="slidenum">
              <a:rPr lang="en-US" smtClean="0"/>
              <a:t>13</a:t>
            </a:fld>
            <a:endParaRPr lang="en-US"/>
          </a:p>
        </p:txBody>
      </p:sp>
    </p:spTree>
    <p:extLst>
      <p:ext uri="{BB962C8B-B14F-4D97-AF65-F5344CB8AC3E}">
        <p14:creationId xmlns:p14="http://schemas.microsoft.com/office/powerpoint/2010/main" val="93093172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endParaRPr lang="he-IL" sz="800" b="1" i="0" u="none" strike="noStrike">
              <a:solidFill>
                <a:srgbClr val="000000"/>
              </a:solidFill>
              <a:effectLst/>
              <a:latin typeface="Arial" panose="020B0604020202020204" pitchFamily="34" charset="0"/>
            </a:endParaRPr>
          </a:p>
        </p:txBody>
      </p:sp>
      <p:sp>
        <p:nvSpPr>
          <p:cNvPr id="4" name="Slide Number Placeholder 3"/>
          <p:cNvSpPr>
            <a:spLocks noGrp="1"/>
          </p:cNvSpPr>
          <p:nvPr>
            <p:ph type="sldNum" sz="quarter" idx="5"/>
          </p:nvPr>
        </p:nvSpPr>
        <p:spPr/>
        <p:txBody>
          <a:bodyPr/>
          <a:lstStyle/>
          <a:p>
            <a:fld id="{CB4635D9-05AC-4144-8296-CA1932529D7A}" type="slidenum">
              <a:rPr lang="en-US" smtClean="0"/>
              <a:t>14</a:t>
            </a:fld>
            <a:endParaRPr lang="en-US"/>
          </a:p>
        </p:txBody>
      </p:sp>
    </p:spTree>
    <p:extLst>
      <p:ext uri="{BB962C8B-B14F-4D97-AF65-F5344CB8AC3E}">
        <p14:creationId xmlns:p14="http://schemas.microsoft.com/office/powerpoint/2010/main" val="217690236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endParaRPr lang="he-IL" sz="800" b="1" i="0" u="none" strike="noStrike">
              <a:solidFill>
                <a:srgbClr val="000000"/>
              </a:solidFill>
              <a:effectLst/>
              <a:latin typeface="Arial" panose="020B0604020202020204" pitchFamily="34" charset="0"/>
            </a:endParaRPr>
          </a:p>
        </p:txBody>
      </p:sp>
      <p:sp>
        <p:nvSpPr>
          <p:cNvPr id="4" name="Slide Number Placeholder 3"/>
          <p:cNvSpPr>
            <a:spLocks noGrp="1"/>
          </p:cNvSpPr>
          <p:nvPr>
            <p:ph type="sldNum" sz="quarter" idx="5"/>
          </p:nvPr>
        </p:nvSpPr>
        <p:spPr/>
        <p:txBody>
          <a:bodyPr/>
          <a:lstStyle/>
          <a:p>
            <a:fld id="{CB4635D9-05AC-4144-8296-CA1932529D7A}" type="slidenum">
              <a:rPr lang="en-US" smtClean="0"/>
              <a:t>15</a:t>
            </a:fld>
            <a:endParaRPr lang="en-US"/>
          </a:p>
        </p:txBody>
      </p:sp>
    </p:spTree>
    <p:extLst>
      <p:ext uri="{BB962C8B-B14F-4D97-AF65-F5344CB8AC3E}">
        <p14:creationId xmlns:p14="http://schemas.microsoft.com/office/powerpoint/2010/main" val="233212153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endParaRPr lang="he-IL" sz="800" b="1" i="0" u="none" strike="noStrike">
              <a:solidFill>
                <a:srgbClr val="000000"/>
              </a:solidFill>
              <a:effectLst/>
              <a:latin typeface="Arial" panose="020B0604020202020204" pitchFamily="34" charset="0"/>
            </a:endParaRPr>
          </a:p>
        </p:txBody>
      </p:sp>
      <p:sp>
        <p:nvSpPr>
          <p:cNvPr id="4" name="Slide Number Placeholder 3"/>
          <p:cNvSpPr>
            <a:spLocks noGrp="1"/>
          </p:cNvSpPr>
          <p:nvPr>
            <p:ph type="sldNum" sz="quarter" idx="5"/>
          </p:nvPr>
        </p:nvSpPr>
        <p:spPr/>
        <p:txBody>
          <a:bodyPr/>
          <a:lstStyle/>
          <a:p>
            <a:fld id="{CB4635D9-05AC-4144-8296-CA1932529D7A}" type="slidenum">
              <a:rPr lang="en-US" smtClean="0"/>
              <a:t>16</a:t>
            </a:fld>
            <a:endParaRPr lang="en-US"/>
          </a:p>
        </p:txBody>
      </p:sp>
    </p:spTree>
    <p:extLst>
      <p:ext uri="{BB962C8B-B14F-4D97-AF65-F5344CB8AC3E}">
        <p14:creationId xmlns:p14="http://schemas.microsoft.com/office/powerpoint/2010/main" val="279335149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endParaRPr lang="he-IL" sz="800" b="1" i="0" u="none" strike="noStrike">
              <a:solidFill>
                <a:srgbClr val="000000"/>
              </a:solidFill>
              <a:effectLst/>
              <a:latin typeface="Arial" panose="020B0604020202020204" pitchFamily="34" charset="0"/>
            </a:endParaRPr>
          </a:p>
        </p:txBody>
      </p:sp>
      <p:sp>
        <p:nvSpPr>
          <p:cNvPr id="4" name="Slide Number Placeholder 3"/>
          <p:cNvSpPr>
            <a:spLocks noGrp="1"/>
          </p:cNvSpPr>
          <p:nvPr>
            <p:ph type="sldNum" sz="quarter" idx="5"/>
          </p:nvPr>
        </p:nvSpPr>
        <p:spPr/>
        <p:txBody>
          <a:bodyPr/>
          <a:lstStyle/>
          <a:p>
            <a:fld id="{CB4635D9-05AC-4144-8296-CA1932529D7A}" type="slidenum">
              <a:rPr lang="en-US" smtClean="0"/>
              <a:t>17</a:t>
            </a:fld>
            <a:endParaRPr lang="en-US"/>
          </a:p>
        </p:txBody>
      </p:sp>
    </p:spTree>
    <p:extLst>
      <p:ext uri="{BB962C8B-B14F-4D97-AF65-F5344CB8AC3E}">
        <p14:creationId xmlns:p14="http://schemas.microsoft.com/office/powerpoint/2010/main" val="127258524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endParaRPr lang="he-IL" sz="800" b="1" i="0" u="none" strike="noStrike">
              <a:solidFill>
                <a:srgbClr val="000000"/>
              </a:solidFill>
              <a:effectLst/>
              <a:latin typeface="Arial" panose="020B0604020202020204" pitchFamily="34" charset="0"/>
            </a:endParaRPr>
          </a:p>
        </p:txBody>
      </p:sp>
      <p:sp>
        <p:nvSpPr>
          <p:cNvPr id="4" name="Slide Number Placeholder 3"/>
          <p:cNvSpPr>
            <a:spLocks noGrp="1"/>
          </p:cNvSpPr>
          <p:nvPr>
            <p:ph type="sldNum" sz="quarter" idx="5"/>
          </p:nvPr>
        </p:nvSpPr>
        <p:spPr/>
        <p:txBody>
          <a:bodyPr/>
          <a:lstStyle/>
          <a:p>
            <a:fld id="{CB4635D9-05AC-4144-8296-CA1932529D7A}" type="slidenum">
              <a:rPr lang="en-US" smtClean="0"/>
              <a:t>18</a:t>
            </a:fld>
            <a:endParaRPr lang="en-US"/>
          </a:p>
        </p:txBody>
      </p:sp>
    </p:spTree>
    <p:extLst>
      <p:ext uri="{BB962C8B-B14F-4D97-AF65-F5344CB8AC3E}">
        <p14:creationId xmlns:p14="http://schemas.microsoft.com/office/powerpoint/2010/main" val="110414647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endParaRPr lang="he-IL" sz="800" b="1" i="0" u="none" strike="noStrike">
              <a:solidFill>
                <a:srgbClr val="000000"/>
              </a:solidFill>
              <a:effectLst/>
              <a:latin typeface="Arial" panose="020B0604020202020204" pitchFamily="34" charset="0"/>
            </a:endParaRPr>
          </a:p>
        </p:txBody>
      </p:sp>
      <p:sp>
        <p:nvSpPr>
          <p:cNvPr id="4" name="Slide Number Placeholder 3"/>
          <p:cNvSpPr>
            <a:spLocks noGrp="1"/>
          </p:cNvSpPr>
          <p:nvPr>
            <p:ph type="sldNum" sz="quarter" idx="5"/>
          </p:nvPr>
        </p:nvSpPr>
        <p:spPr/>
        <p:txBody>
          <a:bodyPr/>
          <a:lstStyle/>
          <a:p>
            <a:fld id="{CB4635D9-05AC-4144-8296-CA1932529D7A}" type="slidenum">
              <a:rPr lang="en-US" smtClean="0"/>
              <a:t>19</a:t>
            </a:fld>
            <a:endParaRPr lang="en-US"/>
          </a:p>
        </p:txBody>
      </p:sp>
    </p:spTree>
    <p:extLst>
      <p:ext uri="{BB962C8B-B14F-4D97-AF65-F5344CB8AC3E}">
        <p14:creationId xmlns:p14="http://schemas.microsoft.com/office/powerpoint/2010/main" val="53450810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r"/>
            <a:r>
              <a:rPr lang="he-IL" sz="2000">
                <a:cs typeface="+mj-cs"/>
              </a:rPr>
              <a:t>אַבָּא שֶׁבְּשָׁמַיִם שְׁמֹר אוֹתָנוּ קְדוֹשִׁים וּטְהוֹרִים וְרָחַץ אוֹתָנוּ בִּדְבָרְךָ.  עִזְרוּ לָנוּ לְחַיּוֹת אֶת חַיֵּינוּ לְתִפְאַרְתְּכֶם. אנחנו מתפללים בשם ישוע המשיח - אָמֵן</a:t>
            </a:r>
            <a:endParaRPr lang="he-IL" sz="2000" b="0">
              <a:effectLst/>
              <a:cs typeface="+mj-cs"/>
            </a:endParaRPr>
          </a:p>
        </p:txBody>
      </p:sp>
      <p:sp>
        <p:nvSpPr>
          <p:cNvPr id="4" name="Slide Number Placeholder 3"/>
          <p:cNvSpPr>
            <a:spLocks noGrp="1"/>
          </p:cNvSpPr>
          <p:nvPr>
            <p:ph type="sldNum" sz="quarter" idx="5"/>
          </p:nvPr>
        </p:nvSpPr>
        <p:spPr/>
        <p:txBody>
          <a:bodyPr/>
          <a:lstStyle/>
          <a:p>
            <a:fld id="{CB4635D9-05AC-4144-8296-CA1932529D7A}" type="slidenum">
              <a:rPr lang="en-US" smtClean="0"/>
              <a:t>2</a:t>
            </a:fld>
            <a:endParaRPr lang="en-US"/>
          </a:p>
        </p:txBody>
      </p:sp>
    </p:spTree>
    <p:extLst>
      <p:ext uri="{BB962C8B-B14F-4D97-AF65-F5344CB8AC3E}">
        <p14:creationId xmlns:p14="http://schemas.microsoft.com/office/powerpoint/2010/main" val="383051519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endParaRPr lang="he-IL" sz="800" b="1" i="0" u="none" strike="noStrike">
              <a:solidFill>
                <a:srgbClr val="000000"/>
              </a:solidFill>
              <a:effectLst/>
              <a:latin typeface="Arial" panose="020B0604020202020204" pitchFamily="34" charset="0"/>
            </a:endParaRPr>
          </a:p>
        </p:txBody>
      </p:sp>
      <p:sp>
        <p:nvSpPr>
          <p:cNvPr id="4" name="Slide Number Placeholder 3"/>
          <p:cNvSpPr>
            <a:spLocks noGrp="1"/>
          </p:cNvSpPr>
          <p:nvPr>
            <p:ph type="sldNum" sz="quarter" idx="5"/>
          </p:nvPr>
        </p:nvSpPr>
        <p:spPr/>
        <p:txBody>
          <a:bodyPr/>
          <a:lstStyle/>
          <a:p>
            <a:fld id="{CB4635D9-05AC-4144-8296-CA1932529D7A}" type="slidenum">
              <a:rPr lang="en-US" smtClean="0"/>
              <a:t>20</a:t>
            </a:fld>
            <a:endParaRPr lang="en-US"/>
          </a:p>
        </p:txBody>
      </p:sp>
    </p:spTree>
    <p:extLst>
      <p:ext uri="{BB962C8B-B14F-4D97-AF65-F5344CB8AC3E}">
        <p14:creationId xmlns:p14="http://schemas.microsoft.com/office/powerpoint/2010/main" val="238698363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endParaRPr lang="he-IL" sz="2800" b="0" dirty="0">
              <a:effectLst/>
            </a:endParaRPr>
          </a:p>
        </p:txBody>
      </p:sp>
      <p:sp>
        <p:nvSpPr>
          <p:cNvPr id="4" name="Slide Number Placeholder 3"/>
          <p:cNvSpPr>
            <a:spLocks noGrp="1"/>
          </p:cNvSpPr>
          <p:nvPr>
            <p:ph type="sldNum" sz="quarter" idx="5"/>
          </p:nvPr>
        </p:nvSpPr>
        <p:spPr/>
        <p:txBody>
          <a:bodyPr/>
          <a:lstStyle/>
          <a:p>
            <a:fld id="{CB4635D9-05AC-4144-8296-CA1932529D7A}" type="slidenum">
              <a:rPr lang="en-US" smtClean="0"/>
              <a:t>3</a:t>
            </a:fld>
            <a:endParaRPr lang="en-US"/>
          </a:p>
        </p:txBody>
      </p:sp>
    </p:spTree>
    <p:extLst>
      <p:ext uri="{BB962C8B-B14F-4D97-AF65-F5344CB8AC3E}">
        <p14:creationId xmlns:p14="http://schemas.microsoft.com/office/powerpoint/2010/main" val="225574419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endParaRPr lang="he-IL" sz="800" b="1" i="0" u="none" strike="noStrike">
              <a:solidFill>
                <a:srgbClr val="000000"/>
              </a:solidFill>
              <a:effectLst/>
              <a:latin typeface="Arial" panose="020B0604020202020204" pitchFamily="34" charset="0"/>
            </a:endParaRPr>
          </a:p>
        </p:txBody>
      </p:sp>
      <p:sp>
        <p:nvSpPr>
          <p:cNvPr id="4" name="Slide Number Placeholder 3"/>
          <p:cNvSpPr>
            <a:spLocks noGrp="1"/>
          </p:cNvSpPr>
          <p:nvPr>
            <p:ph type="sldNum" sz="quarter" idx="5"/>
          </p:nvPr>
        </p:nvSpPr>
        <p:spPr/>
        <p:txBody>
          <a:bodyPr/>
          <a:lstStyle/>
          <a:p>
            <a:fld id="{CB4635D9-05AC-4144-8296-CA1932529D7A}" type="slidenum">
              <a:rPr lang="en-US" smtClean="0"/>
              <a:t>4</a:t>
            </a:fld>
            <a:endParaRPr lang="en-US"/>
          </a:p>
        </p:txBody>
      </p:sp>
    </p:spTree>
    <p:extLst>
      <p:ext uri="{BB962C8B-B14F-4D97-AF65-F5344CB8AC3E}">
        <p14:creationId xmlns:p14="http://schemas.microsoft.com/office/powerpoint/2010/main" val="224009783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endParaRPr lang="he-IL" sz="800" b="1" i="0" u="none" strike="noStrike">
              <a:solidFill>
                <a:srgbClr val="000000"/>
              </a:solidFill>
              <a:effectLst/>
              <a:latin typeface="Arial" panose="020B0604020202020204" pitchFamily="34" charset="0"/>
            </a:endParaRPr>
          </a:p>
        </p:txBody>
      </p:sp>
      <p:sp>
        <p:nvSpPr>
          <p:cNvPr id="4" name="Slide Number Placeholder 3"/>
          <p:cNvSpPr>
            <a:spLocks noGrp="1"/>
          </p:cNvSpPr>
          <p:nvPr>
            <p:ph type="sldNum" sz="quarter" idx="5"/>
          </p:nvPr>
        </p:nvSpPr>
        <p:spPr/>
        <p:txBody>
          <a:bodyPr/>
          <a:lstStyle/>
          <a:p>
            <a:fld id="{CB4635D9-05AC-4144-8296-CA1932529D7A}" type="slidenum">
              <a:rPr lang="en-US" smtClean="0"/>
              <a:t>5</a:t>
            </a:fld>
            <a:endParaRPr lang="en-US"/>
          </a:p>
        </p:txBody>
      </p:sp>
    </p:spTree>
    <p:extLst>
      <p:ext uri="{BB962C8B-B14F-4D97-AF65-F5344CB8AC3E}">
        <p14:creationId xmlns:p14="http://schemas.microsoft.com/office/powerpoint/2010/main" val="447340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endParaRPr lang="he-IL" sz="800" b="1" i="0" u="none" strike="noStrike">
              <a:solidFill>
                <a:srgbClr val="000000"/>
              </a:solidFill>
              <a:effectLst/>
              <a:latin typeface="Arial" panose="020B0604020202020204" pitchFamily="34" charset="0"/>
            </a:endParaRPr>
          </a:p>
        </p:txBody>
      </p:sp>
      <p:sp>
        <p:nvSpPr>
          <p:cNvPr id="4" name="Slide Number Placeholder 3"/>
          <p:cNvSpPr>
            <a:spLocks noGrp="1"/>
          </p:cNvSpPr>
          <p:nvPr>
            <p:ph type="sldNum" sz="quarter" idx="5"/>
          </p:nvPr>
        </p:nvSpPr>
        <p:spPr/>
        <p:txBody>
          <a:bodyPr/>
          <a:lstStyle/>
          <a:p>
            <a:fld id="{CB4635D9-05AC-4144-8296-CA1932529D7A}" type="slidenum">
              <a:rPr lang="en-US" smtClean="0"/>
              <a:t>6</a:t>
            </a:fld>
            <a:endParaRPr lang="en-US"/>
          </a:p>
        </p:txBody>
      </p:sp>
    </p:spTree>
    <p:extLst>
      <p:ext uri="{BB962C8B-B14F-4D97-AF65-F5344CB8AC3E}">
        <p14:creationId xmlns:p14="http://schemas.microsoft.com/office/powerpoint/2010/main" val="133724598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endParaRPr lang="he-IL" sz="2800" b="0" dirty="0">
              <a:effectLst/>
            </a:endParaRPr>
          </a:p>
        </p:txBody>
      </p:sp>
      <p:sp>
        <p:nvSpPr>
          <p:cNvPr id="4" name="Slide Number Placeholder 3"/>
          <p:cNvSpPr>
            <a:spLocks noGrp="1"/>
          </p:cNvSpPr>
          <p:nvPr>
            <p:ph type="sldNum" sz="quarter" idx="5"/>
          </p:nvPr>
        </p:nvSpPr>
        <p:spPr/>
        <p:txBody>
          <a:bodyPr/>
          <a:lstStyle/>
          <a:p>
            <a:fld id="{CB4635D9-05AC-4144-8296-CA1932529D7A}" type="slidenum">
              <a:rPr lang="en-US" smtClean="0"/>
              <a:t>7</a:t>
            </a:fld>
            <a:endParaRPr lang="en-US"/>
          </a:p>
        </p:txBody>
      </p:sp>
    </p:spTree>
    <p:extLst>
      <p:ext uri="{BB962C8B-B14F-4D97-AF65-F5344CB8AC3E}">
        <p14:creationId xmlns:p14="http://schemas.microsoft.com/office/powerpoint/2010/main" val="278019366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endParaRPr lang="he-IL" sz="800" b="1" i="0" u="none" strike="noStrike">
              <a:solidFill>
                <a:srgbClr val="000000"/>
              </a:solidFill>
              <a:effectLst/>
              <a:latin typeface="Arial" panose="020B0604020202020204" pitchFamily="34" charset="0"/>
            </a:endParaRPr>
          </a:p>
        </p:txBody>
      </p:sp>
      <p:sp>
        <p:nvSpPr>
          <p:cNvPr id="4" name="Slide Number Placeholder 3"/>
          <p:cNvSpPr>
            <a:spLocks noGrp="1"/>
          </p:cNvSpPr>
          <p:nvPr>
            <p:ph type="sldNum" sz="quarter" idx="5"/>
          </p:nvPr>
        </p:nvSpPr>
        <p:spPr/>
        <p:txBody>
          <a:bodyPr/>
          <a:lstStyle/>
          <a:p>
            <a:fld id="{CB4635D9-05AC-4144-8296-CA1932529D7A}" type="slidenum">
              <a:rPr lang="en-US" smtClean="0"/>
              <a:t>8</a:t>
            </a:fld>
            <a:endParaRPr lang="en-US"/>
          </a:p>
        </p:txBody>
      </p:sp>
    </p:spTree>
    <p:extLst>
      <p:ext uri="{BB962C8B-B14F-4D97-AF65-F5344CB8AC3E}">
        <p14:creationId xmlns:p14="http://schemas.microsoft.com/office/powerpoint/2010/main" val="117074436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endParaRPr lang="he-IL" sz="800" b="1" i="0" u="none" strike="noStrike">
              <a:solidFill>
                <a:srgbClr val="000000"/>
              </a:solidFill>
              <a:effectLst/>
              <a:latin typeface="Arial" panose="020B0604020202020204" pitchFamily="34" charset="0"/>
            </a:endParaRPr>
          </a:p>
        </p:txBody>
      </p:sp>
      <p:sp>
        <p:nvSpPr>
          <p:cNvPr id="4" name="Slide Number Placeholder 3"/>
          <p:cNvSpPr>
            <a:spLocks noGrp="1"/>
          </p:cNvSpPr>
          <p:nvPr>
            <p:ph type="sldNum" sz="quarter" idx="5"/>
          </p:nvPr>
        </p:nvSpPr>
        <p:spPr/>
        <p:txBody>
          <a:bodyPr/>
          <a:lstStyle/>
          <a:p>
            <a:fld id="{CB4635D9-05AC-4144-8296-CA1932529D7A}" type="slidenum">
              <a:rPr lang="en-US" smtClean="0"/>
              <a:t>9</a:t>
            </a:fld>
            <a:endParaRPr lang="en-US"/>
          </a:p>
        </p:txBody>
      </p:sp>
    </p:spTree>
    <p:extLst>
      <p:ext uri="{BB962C8B-B14F-4D97-AF65-F5344CB8AC3E}">
        <p14:creationId xmlns:p14="http://schemas.microsoft.com/office/powerpoint/2010/main" val="280839482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E8CB52-FC11-4563-BD16-119781D8E0DC}"/>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FB59EC73-4482-484B-AEEC-221ABF546E0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D2A72022-7C2B-4C88-84A1-0E1D6999DBE4}"/>
              </a:ext>
            </a:extLst>
          </p:cNvPr>
          <p:cNvSpPr>
            <a:spLocks noGrp="1"/>
          </p:cNvSpPr>
          <p:nvPr>
            <p:ph type="dt" sz="half" idx="10"/>
          </p:nvPr>
        </p:nvSpPr>
        <p:spPr/>
        <p:txBody>
          <a:bodyPr/>
          <a:lstStyle/>
          <a:p>
            <a:fld id="{FCC27D8C-F86B-40DF-8E3F-C964AD132A93}" type="datetimeFigureOut">
              <a:rPr lang="en-US" smtClean="0"/>
              <a:t>7/6/2023</a:t>
            </a:fld>
            <a:endParaRPr lang="en-US"/>
          </a:p>
        </p:txBody>
      </p:sp>
      <p:sp>
        <p:nvSpPr>
          <p:cNvPr id="5" name="Footer Placeholder 4">
            <a:extLst>
              <a:ext uri="{FF2B5EF4-FFF2-40B4-BE49-F238E27FC236}">
                <a16:creationId xmlns:a16="http://schemas.microsoft.com/office/drawing/2014/main" id="{F209E17D-DBF6-4DAD-8CD3-A83672FA3D4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3B82C84-F2D6-4885-8BFE-A77AC66DD410}"/>
              </a:ext>
            </a:extLst>
          </p:cNvPr>
          <p:cNvSpPr>
            <a:spLocks noGrp="1"/>
          </p:cNvSpPr>
          <p:nvPr>
            <p:ph type="sldNum" sz="quarter" idx="12"/>
          </p:nvPr>
        </p:nvSpPr>
        <p:spPr/>
        <p:txBody>
          <a:bodyPr/>
          <a:lstStyle/>
          <a:p>
            <a:fld id="{28BA668F-7EF6-4C10-805B-957251468451}" type="slidenum">
              <a:rPr lang="en-US" smtClean="0"/>
              <a:t>‹#›</a:t>
            </a:fld>
            <a:endParaRPr lang="en-US"/>
          </a:p>
        </p:txBody>
      </p:sp>
    </p:spTree>
    <p:extLst>
      <p:ext uri="{BB962C8B-B14F-4D97-AF65-F5344CB8AC3E}">
        <p14:creationId xmlns:p14="http://schemas.microsoft.com/office/powerpoint/2010/main" val="25520816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8DB769-A922-436B-A0FC-7E61D8D250B6}"/>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8671E29F-53F0-4011-8AA3-689815E63879}"/>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465C5B9-E372-4185-BA4A-D57A36FA8529}"/>
              </a:ext>
            </a:extLst>
          </p:cNvPr>
          <p:cNvSpPr>
            <a:spLocks noGrp="1"/>
          </p:cNvSpPr>
          <p:nvPr>
            <p:ph type="dt" sz="half" idx="10"/>
          </p:nvPr>
        </p:nvSpPr>
        <p:spPr/>
        <p:txBody>
          <a:bodyPr/>
          <a:lstStyle/>
          <a:p>
            <a:fld id="{FCC27D8C-F86B-40DF-8E3F-C964AD132A93}" type="datetimeFigureOut">
              <a:rPr lang="en-US" smtClean="0"/>
              <a:t>7/6/2023</a:t>
            </a:fld>
            <a:endParaRPr lang="en-US"/>
          </a:p>
        </p:txBody>
      </p:sp>
      <p:sp>
        <p:nvSpPr>
          <p:cNvPr id="5" name="Footer Placeholder 4">
            <a:extLst>
              <a:ext uri="{FF2B5EF4-FFF2-40B4-BE49-F238E27FC236}">
                <a16:creationId xmlns:a16="http://schemas.microsoft.com/office/drawing/2014/main" id="{6A14EA82-F06A-48E1-8556-775E3999E91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4D4C019-47D8-4A8B-B7BB-B8255385D1A2}"/>
              </a:ext>
            </a:extLst>
          </p:cNvPr>
          <p:cNvSpPr>
            <a:spLocks noGrp="1"/>
          </p:cNvSpPr>
          <p:nvPr>
            <p:ph type="sldNum" sz="quarter" idx="12"/>
          </p:nvPr>
        </p:nvSpPr>
        <p:spPr/>
        <p:txBody>
          <a:bodyPr/>
          <a:lstStyle/>
          <a:p>
            <a:fld id="{28BA668F-7EF6-4C10-805B-957251468451}" type="slidenum">
              <a:rPr lang="en-US" smtClean="0"/>
              <a:t>‹#›</a:t>
            </a:fld>
            <a:endParaRPr lang="en-US"/>
          </a:p>
        </p:txBody>
      </p:sp>
    </p:spTree>
    <p:extLst>
      <p:ext uri="{BB962C8B-B14F-4D97-AF65-F5344CB8AC3E}">
        <p14:creationId xmlns:p14="http://schemas.microsoft.com/office/powerpoint/2010/main" val="207493660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48AE92B-C4A1-4FC1-9254-48B8CE751FDF}"/>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85121A64-6B5A-4A57-AF85-16A9CC9DA623}"/>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EE2DEC5-03FF-485D-9860-4A66E45C8EB7}"/>
              </a:ext>
            </a:extLst>
          </p:cNvPr>
          <p:cNvSpPr>
            <a:spLocks noGrp="1"/>
          </p:cNvSpPr>
          <p:nvPr>
            <p:ph type="dt" sz="half" idx="10"/>
          </p:nvPr>
        </p:nvSpPr>
        <p:spPr/>
        <p:txBody>
          <a:bodyPr/>
          <a:lstStyle/>
          <a:p>
            <a:fld id="{FCC27D8C-F86B-40DF-8E3F-C964AD132A93}" type="datetimeFigureOut">
              <a:rPr lang="en-US" smtClean="0"/>
              <a:t>7/6/2023</a:t>
            </a:fld>
            <a:endParaRPr lang="en-US"/>
          </a:p>
        </p:txBody>
      </p:sp>
      <p:sp>
        <p:nvSpPr>
          <p:cNvPr id="5" name="Footer Placeholder 4">
            <a:extLst>
              <a:ext uri="{FF2B5EF4-FFF2-40B4-BE49-F238E27FC236}">
                <a16:creationId xmlns:a16="http://schemas.microsoft.com/office/drawing/2014/main" id="{01D75490-1161-49E5-A114-A8D5AA81A77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4A42C9E-1F3A-4F71-BCE7-6ED8879E9012}"/>
              </a:ext>
            </a:extLst>
          </p:cNvPr>
          <p:cNvSpPr>
            <a:spLocks noGrp="1"/>
          </p:cNvSpPr>
          <p:nvPr>
            <p:ph type="sldNum" sz="quarter" idx="12"/>
          </p:nvPr>
        </p:nvSpPr>
        <p:spPr/>
        <p:txBody>
          <a:bodyPr/>
          <a:lstStyle/>
          <a:p>
            <a:fld id="{28BA668F-7EF6-4C10-805B-957251468451}" type="slidenum">
              <a:rPr lang="en-US" smtClean="0"/>
              <a:t>‹#›</a:t>
            </a:fld>
            <a:endParaRPr lang="en-US"/>
          </a:p>
        </p:txBody>
      </p:sp>
    </p:spTree>
    <p:extLst>
      <p:ext uri="{BB962C8B-B14F-4D97-AF65-F5344CB8AC3E}">
        <p14:creationId xmlns:p14="http://schemas.microsoft.com/office/powerpoint/2010/main" val="32280118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D1426E-D689-460C-8755-87C408730AA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DE54FCF-555D-4E9B-B96F-6AB542AB4E80}"/>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50B3ADE-8D43-40FD-A32D-C2B7ECA96EF1}"/>
              </a:ext>
            </a:extLst>
          </p:cNvPr>
          <p:cNvSpPr>
            <a:spLocks noGrp="1"/>
          </p:cNvSpPr>
          <p:nvPr>
            <p:ph type="dt" sz="half" idx="10"/>
          </p:nvPr>
        </p:nvSpPr>
        <p:spPr/>
        <p:txBody>
          <a:bodyPr/>
          <a:lstStyle/>
          <a:p>
            <a:fld id="{FCC27D8C-F86B-40DF-8E3F-C964AD132A93}" type="datetimeFigureOut">
              <a:rPr lang="en-US" smtClean="0"/>
              <a:t>7/6/2023</a:t>
            </a:fld>
            <a:endParaRPr lang="en-US"/>
          </a:p>
        </p:txBody>
      </p:sp>
      <p:sp>
        <p:nvSpPr>
          <p:cNvPr id="5" name="Footer Placeholder 4">
            <a:extLst>
              <a:ext uri="{FF2B5EF4-FFF2-40B4-BE49-F238E27FC236}">
                <a16:creationId xmlns:a16="http://schemas.microsoft.com/office/drawing/2014/main" id="{4DA2D8BB-8779-43E8-B66F-81C4A1AE149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03E545B-98B2-446D-A57E-A5B0C1471D8E}"/>
              </a:ext>
            </a:extLst>
          </p:cNvPr>
          <p:cNvSpPr>
            <a:spLocks noGrp="1"/>
          </p:cNvSpPr>
          <p:nvPr>
            <p:ph type="sldNum" sz="quarter" idx="12"/>
          </p:nvPr>
        </p:nvSpPr>
        <p:spPr/>
        <p:txBody>
          <a:bodyPr/>
          <a:lstStyle/>
          <a:p>
            <a:fld id="{28BA668F-7EF6-4C10-805B-957251468451}" type="slidenum">
              <a:rPr lang="en-US" smtClean="0"/>
              <a:t>‹#›</a:t>
            </a:fld>
            <a:endParaRPr lang="en-US"/>
          </a:p>
        </p:txBody>
      </p:sp>
    </p:spTree>
    <p:extLst>
      <p:ext uri="{BB962C8B-B14F-4D97-AF65-F5344CB8AC3E}">
        <p14:creationId xmlns:p14="http://schemas.microsoft.com/office/powerpoint/2010/main" val="35132517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A6A3FB-CDFF-4B51-AFC0-2EBCF493325E}"/>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A76725FC-715C-4309-86FB-362B6939258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5E7B61EA-B4FD-4A13-B5E3-BC8ECCC1B5AC}"/>
              </a:ext>
            </a:extLst>
          </p:cNvPr>
          <p:cNvSpPr>
            <a:spLocks noGrp="1"/>
          </p:cNvSpPr>
          <p:nvPr>
            <p:ph type="dt" sz="half" idx="10"/>
          </p:nvPr>
        </p:nvSpPr>
        <p:spPr/>
        <p:txBody>
          <a:bodyPr/>
          <a:lstStyle/>
          <a:p>
            <a:fld id="{FCC27D8C-F86B-40DF-8E3F-C964AD132A93}" type="datetimeFigureOut">
              <a:rPr lang="en-US" smtClean="0"/>
              <a:t>7/6/2023</a:t>
            </a:fld>
            <a:endParaRPr lang="en-US"/>
          </a:p>
        </p:txBody>
      </p:sp>
      <p:sp>
        <p:nvSpPr>
          <p:cNvPr id="5" name="Footer Placeholder 4">
            <a:extLst>
              <a:ext uri="{FF2B5EF4-FFF2-40B4-BE49-F238E27FC236}">
                <a16:creationId xmlns:a16="http://schemas.microsoft.com/office/drawing/2014/main" id="{5E416AFD-4277-4F3A-A50B-F309EE0B611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A72F770-5C2A-419E-8929-7794C612ECCD}"/>
              </a:ext>
            </a:extLst>
          </p:cNvPr>
          <p:cNvSpPr>
            <a:spLocks noGrp="1"/>
          </p:cNvSpPr>
          <p:nvPr>
            <p:ph type="sldNum" sz="quarter" idx="12"/>
          </p:nvPr>
        </p:nvSpPr>
        <p:spPr/>
        <p:txBody>
          <a:bodyPr/>
          <a:lstStyle/>
          <a:p>
            <a:fld id="{28BA668F-7EF6-4C10-805B-957251468451}" type="slidenum">
              <a:rPr lang="en-US" smtClean="0"/>
              <a:t>‹#›</a:t>
            </a:fld>
            <a:endParaRPr lang="en-US"/>
          </a:p>
        </p:txBody>
      </p:sp>
    </p:spTree>
    <p:extLst>
      <p:ext uri="{BB962C8B-B14F-4D97-AF65-F5344CB8AC3E}">
        <p14:creationId xmlns:p14="http://schemas.microsoft.com/office/powerpoint/2010/main" val="39854028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2A03E0-7A68-4A0D-AF00-E689923FBD6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BA7B331-19DE-40CC-930C-77B5CF23FDBE}"/>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AB2699AD-6784-442F-B25F-A11DB920FE77}"/>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0C0F6B2A-C1CD-4631-A1F4-F52D7E6E6958}"/>
              </a:ext>
            </a:extLst>
          </p:cNvPr>
          <p:cNvSpPr>
            <a:spLocks noGrp="1"/>
          </p:cNvSpPr>
          <p:nvPr>
            <p:ph type="dt" sz="half" idx="10"/>
          </p:nvPr>
        </p:nvSpPr>
        <p:spPr/>
        <p:txBody>
          <a:bodyPr/>
          <a:lstStyle/>
          <a:p>
            <a:fld id="{FCC27D8C-F86B-40DF-8E3F-C964AD132A93}" type="datetimeFigureOut">
              <a:rPr lang="en-US" smtClean="0"/>
              <a:t>7/6/2023</a:t>
            </a:fld>
            <a:endParaRPr lang="en-US"/>
          </a:p>
        </p:txBody>
      </p:sp>
      <p:sp>
        <p:nvSpPr>
          <p:cNvPr id="6" name="Footer Placeholder 5">
            <a:extLst>
              <a:ext uri="{FF2B5EF4-FFF2-40B4-BE49-F238E27FC236}">
                <a16:creationId xmlns:a16="http://schemas.microsoft.com/office/drawing/2014/main" id="{C339EDC0-4F6F-4A76-AB1B-EE68224EE8C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00BEE1A-B57D-4B07-8CF8-804BA32C73DB}"/>
              </a:ext>
            </a:extLst>
          </p:cNvPr>
          <p:cNvSpPr>
            <a:spLocks noGrp="1"/>
          </p:cNvSpPr>
          <p:nvPr>
            <p:ph type="sldNum" sz="quarter" idx="12"/>
          </p:nvPr>
        </p:nvSpPr>
        <p:spPr/>
        <p:txBody>
          <a:bodyPr/>
          <a:lstStyle/>
          <a:p>
            <a:fld id="{28BA668F-7EF6-4C10-805B-957251468451}" type="slidenum">
              <a:rPr lang="en-US" smtClean="0"/>
              <a:t>‹#›</a:t>
            </a:fld>
            <a:endParaRPr lang="en-US"/>
          </a:p>
        </p:txBody>
      </p:sp>
    </p:spTree>
    <p:extLst>
      <p:ext uri="{BB962C8B-B14F-4D97-AF65-F5344CB8AC3E}">
        <p14:creationId xmlns:p14="http://schemas.microsoft.com/office/powerpoint/2010/main" val="86962387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C41897-C24B-4175-8280-657440B51877}"/>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4E9A88B4-E1E0-4B66-8F47-3A337E21EE3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FD9E56BA-7A8A-4285-9396-215873D01846}"/>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D5C60A60-13A7-43F6-A196-42D66663219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17EB919-070A-440B-A0FF-70CB3159BF64}"/>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2C2B7D31-EA07-4867-8131-C569A2195F3E}"/>
              </a:ext>
            </a:extLst>
          </p:cNvPr>
          <p:cNvSpPr>
            <a:spLocks noGrp="1"/>
          </p:cNvSpPr>
          <p:nvPr>
            <p:ph type="dt" sz="half" idx="10"/>
          </p:nvPr>
        </p:nvSpPr>
        <p:spPr/>
        <p:txBody>
          <a:bodyPr/>
          <a:lstStyle/>
          <a:p>
            <a:fld id="{FCC27D8C-F86B-40DF-8E3F-C964AD132A93}" type="datetimeFigureOut">
              <a:rPr lang="en-US" smtClean="0"/>
              <a:t>7/6/2023</a:t>
            </a:fld>
            <a:endParaRPr lang="en-US"/>
          </a:p>
        </p:txBody>
      </p:sp>
      <p:sp>
        <p:nvSpPr>
          <p:cNvPr id="8" name="Footer Placeholder 7">
            <a:extLst>
              <a:ext uri="{FF2B5EF4-FFF2-40B4-BE49-F238E27FC236}">
                <a16:creationId xmlns:a16="http://schemas.microsoft.com/office/drawing/2014/main" id="{4E00C4C0-75B2-424A-B698-9967FC766BB4}"/>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AE66D9A3-7A35-4DEB-96FD-4EB8B5D284DD}"/>
              </a:ext>
            </a:extLst>
          </p:cNvPr>
          <p:cNvSpPr>
            <a:spLocks noGrp="1"/>
          </p:cNvSpPr>
          <p:nvPr>
            <p:ph type="sldNum" sz="quarter" idx="12"/>
          </p:nvPr>
        </p:nvSpPr>
        <p:spPr/>
        <p:txBody>
          <a:bodyPr/>
          <a:lstStyle/>
          <a:p>
            <a:fld id="{28BA668F-7EF6-4C10-805B-957251468451}" type="slidenum">
              <a:rPr lang="en-US" smtClean="0"/>
              <a:t>‹#›</a:t>
            </a:fld>
            <a:endParaRPr lang="en-US"/>
          </a:p>
        </p:txBody>
      </p:sp>
    </p:spTree>
    <p:extLst>
      <p:ext uri="{BB962C8B-B14F-4D97-AF65-F5344CB8AC3E}">
        <p14:creationId xmlns:p14="http://schemas.microsoft.com/office/powerpoint/2010/main" val="25126315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72D3ED-318C-4B13-9B9C-EFA73DC2AAED}"/>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F509CB2C-07E5-416C-A2C1-6796C2498D31}"/>
              </a:ext>
            </a:extLst>
          </p:cNvPr>
          <p:cNvSpPr>
            <a:spLocks noGrp="1"/>
          </p:cNvSpPr>
          <p:nvPr>
            <p:ph type="dt" sz="half" idx="10"/>
          </p:nvPr>
        </p:nvSpPr>
        <p:spPr/>
        <p:txBody>
          <a:bodyPr/>
          <a:lstStyle/>
          <a:p>
            <a:fld id="{FCC27D8C-F86B-40DF-8E3F-C964AD132A93}" type="datetimeFigureOut">
              <a:rPr lang="en-US" smtClean="0"/>
              <a:t>7/6/2023</a:t>
            </a:fld>
            <a:endParaRPr lang="en-US"/>
          </a:p>
        </p:txBody>
      </p:sp>
      <p:sp>
        <p:nvSpPr>
          <p:cNvPr id="4" name="Footer Placeholder 3">
            <a:extLst>
              <a:ext uri="{FF2B5EF4-FFF2-40B4-BE49-F238E27FC236}">
                <a16:creationId xmlns:a16="http://schemas.microsoft.com/office/drawing/2014/main" id="{9F5F1F95-1C3A-4FCC-A8F9-8DDC1CA6E36E}"/>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3A3DA5B4-0FAE-40FA-A08C-8BCA037A3D2D}"/>
              </a:ext>
            </a:extLst>
          </p:cNvPr>
          <p:cNvSpPr>
            <a:spLocks noGrp="1"/>
          </p:cNvSpPr>
          <p:nvPr>
            <p:ph type="sldNum" sz="quarter" idx="12"/>
          </p:nvPr>
        </p:nvSpPr>
        <p:spPr/>
        <p:txBody>
          <a:bodyPr/>
          <a:lstStyle/>
          <a:p>
            <a:fld id="{28BA668F-7EF6-4C10-805B-957251468451}" type="slidenum">
              <a:rPr lang="en-US" smtClean="0"/>
              <a:t>‹#›</a:t>
            </a:fld>
            <a:endParaRPr lang="en-US"/>
          </a:p>
        </p:txBody>
      </p:sp>
    </p:spTree>
    <p:extLst>
      <p:ext uri="{BB962C8B-B14F-4D97-AF65-F5344CB8AC3E}">
        <p14:creationId xmlns:p14="http://schemas.microsoft.com/office/powerpoint/2010/main" val="32111238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BE4B22E-335C-4A55-87B1-543AF8F5024F}"/>
              </a:ext>
            </a:extLst>
          </p:cNvPr>
          <p:cNvSpPr>
            <a:spLocks noGrp="1"/>
          </p:cNvSpPr>
          <p:nvPr>
            <p:ph type="dt" sz="half" idx="10"/>
          </p:nvPr>
        </p:nvSpPr>
        <p:spPr/>
        <p:txBody>
          <a:bodyPr/>
          <a:lstStyle/>
          <a:p>
            <a:fld id="{FCC27D8C-F86B-40DF-8E3F-C964AD132A93}" type="datetimeFigureOut">
              <a:rPr lang="en-US" smtClean="0"/>
              <a:t>7/6/2023</a:t>
            </a:fld>
            <a:endParaRPr lang="en-US"/>
          </a:p>
        </p:txBody>
      </p:sp>
      <p:sp>
        <p:nvSpPr>
          <p:cNvPr id="3" name="Footer Placeholder 2">
            <a:extLst>
              <a:ext uri="{FF2B5EF4-FFF2-40B4-BE49-F238E27FC236}">
                <a16:creationId xmlns:a16="http://schemas.microsoft.com/office/drawing/2014/main" id="{B5AAA6C5-B4DC-4627-B08B-A70DE641D67B}"/>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58BCEA28-8888-4CEF-B047-790D53EDDC7A}"/>
              </a:ext>
            </a:extLst>
          </p:cNvPr>
          <p:cNvSpPr>
            <a:spLocks noGrp="1"/>
          </p:cNvSpPr>
          <p:nvPr>
            <p:ph type="sldNum" sz="quarter" idx="12"/>
          </p:nvPr>
        </p:nvSpPr>
        <p:spPr/>
        <p:txBody>
          <a:bodyPr/>
          <a:lstStyle/>
          <a:p>
            <a:fld id="{28BA668F-7EF6-4C10-805B-957251468451}" type="slidenum">
              <a:rPr lang="en-US" smtClean="0"/>
              <a:t>‹#›</a:t>
            </a:fld>
            <a:endParaRPr lang="en-US"/>
          </a:p>
        </p:txBody>
      </p:sp>
    </p:spTree>
    <p:extLst>
      <p:ext uri="{BB962C8B-B14F-4D97-AF65-F5344CB8AC3E}">
        <p14:creationId xmlns:p14="http://schemas.microsoft.com/office/powerpoint/2010/main" val="2295879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F08415-B453-4985-A595-4E6A7BF83CE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DB4F0E60-3315-4627-B5FD-0C7B8599ACD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EE80E7D2-7B36-4985-A108-5E12E362C7E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6A31EE4-3CBC-4FFD-A603-D8F5A9F85187}"/>
              </a:ext>
            </a:extLst>
          </p:cNvPr>
          <p:cNvSpPr>
            <a:spLocks noGrp="1"/>
          </p:cNvSpPr>
          <p:nvPr>
            <p:ph type="dt" sz="half" idx="10"/>
          </p:nvPr>
        </p:nvSpPr>
        <p:spPr/>
        <p:txBody>
          <a:bodyPr/>
          <a:lstStyle/>
          <a:p>
            <a:fld id="{FCC27D8C-F86B-40DF-8E3F-C964AD132A93}" type="datetimeFigureOut">
              <a:rPr lang="en-US" smtClean="0"/>
              <a:t>7/6/2023</a:t>
            </a:fld>
            <a:endParaRPr lang="en-US"/>
          </a:p>
        </p:txBody>
      </p:sp>
      <p:sp>
        <p:nvSpPr>
          <p:cNvPr id="6" name="Footer Placeholder 5">
            <a:extLst>
              <a:ext uri="{FF2B5EF4-FFF2-40B4-BE49-F238E27FC236}">
                <a16:creationId xmlns:a16="http://schemas.microsoft.com/office/drawing/2014/main" id="{3604337B-01DD-44FA-91A0-D137113903B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5D1E431-4735-4865-AB79-138758339F50}"/>
              </a:ext>
            </a:extLst>
          </p:cNvPr>
          <p:cNvSpPr>
            <a:spLocks noGrp="1"/>
          </p:cNvSpPr>
          <p:nvPr>
            <p:ph type="sldNum" sz="quarter" idx="12"/>
          </p:nvPr>
        </p:nvSpPr>
        <p:spPr/>
        <p:txBody>
          <a:bodyPr/>
          <a:lstStyle/>
          <a:p>
            <a:fld id="{28BA668F-7EF6-4C10-805B-957251468451}" type="slidenum">
              <a:rPr lang="en-US" smtClean="0"/>
              <a:t>‹#›</a:t>
            </a:fld>
            <a:endParaRPr lang="en-US"/>
          </a:p>
        </p:txBody>
      </p:sp>
    </p:spTree>
    <p:extLst>
      <p:ext uri="{BB962C8B-B14F-4D97-AF65-F5344CB8AC3E}">
        <p14:creationId xmlns:p14="http://schemas.microsoft.com/office/powerpoint/2010/main" val="293077828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AECF1C-FD4E-4DF8-8076-2B0F9FF563E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6EAB0522-D7D9-462E-9A97-9417CF01405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B62DA688-8CD3-4AEE-8D11-8A8BF54E2D3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638A5E5-8429-4758-B4CA-C8205C9D092A}"/>
              </a:ext>
            </a:extLst>
          </p:cNvPr>
          <p:cNvSpPr>
            <a:spLocks noGrp="1"/>
          </p:cNvSpPr>
          <p:nvPr>
            <p:ph type="dt" sz="half" idx="10"/>
          </p:nvPr>
        </p:nvSpPr>
        <p:spPr/>
        <p:txBody>
          <a:bodyPr/>
          <a:lstStyle/>
          <a:p>
            <a:fld id="{FCC27D8C-F86B-40DF-8E3F-C964AD132A93}" type="datetimeFigureOut">
              <a:rPr lang="en-US" smtClean="0"/>
              <a:t>7/6/2023</a:t>
            </a:fld>
            <a:endParaRPr lang="en-US"/>
          </a:p>
        </p:txBody>
      </p:sp>
      <p:sp>
        <p:nvSpPr>
          <p:cNvPr id="6" name="Footer Placeholder 5">
            <a:extLst>
              <a:ext uri="{FF2B5EF4-FFF2-40B4-BE49-F238E27FC236}">
                <a16:creationId xmlns:a16="http://schemas.microsoft.com/office/drawing/2014/main" id="{68F7A179-5C8E-4BBA-9BBA-60075CFC74F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3F02119-041C-4929-BA97-807756DA5CBD}"/>
              </a:ext>
            </a:extLst>
          </p:cNvPr>
          <p:cNvSpPr>
            <a:spLocks noGrp="1"/>
          </p:cNvSpPr>
          <p:nvPr>
            <p:ph type="sldNum" sz="quarter" idx="12"/>
          </p:nvPr>
        </p:nvSpPr>
        <p:spPr/>
        <p:txBody>
          <a:bodyPr/>
          <a:lstStyle/>
          <a:p>
            <a:fld id="{28BA668F-7EF6-4C10-805B-957251468451}" type="slidenum">
              <a:rPr lang="en-US" smtClean="0"/>
              <a:t>‹#›</a:t>
            </a:fld>
            <a:endParaRPr lang="en-US"/>
          </a:p>
        </p:txBody>
      </p:sp>
    </p:spTree>
    <p:extLst>
      <p:ext uri="{BB962C8B-B14F-4D97-AF65-F5344CB8AC3E}">
        <p14:creationId xmlns:p14="http://schemas.microsoft.com/office/powerpoint/2010/main" val="43678391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BF2119F-86CB-4CD9-928C-AAE2F72BB8C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75FFEC57-1E7C-459F-91E0-E86C408D04F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E2EC05C-49F4-4B51-98D1-982AF0504DD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CC27D8C-F86B-40DF-8E3F-C964AD132A93}" type="datetimeFigureOut">
              <a:rPr lang="en-US" smtClean="0"/>
              <a:t>7/6/2023</a:t>
            </a:fld>
            <a:endParaRPr lang="en-US"/>
          </a:p>
        </p:txBody>
      </p:sp>
      <p:sp>
        <p:nvSpPr>
          <p:cNvPr id="5" name="Footer Placeholder 4">
            <a:extLst>
              <a:ext uri="{FF2B5EF4-FFF2-40B4-BE49-F238E27FC236}">
                <a16:creationId xmlns:a16="http://schemas.microsoft.com/office/drawing/2014/main" id="{62AB0FE6-CFD7-41B2-A024-2425091C59B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A32C9B90-4659-4EE9-8747-A6902632D4C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8BA668F-7EF6-4C10-805B-957251468451}" type="slidenum">
              <a:rPr lang="en-US" smtClean="0"/>
              <a:t>‹#›</a:t>
            </a:fld>
            <a:endParaRPr lang="en-US"/>
          </a:p>
        </p:txBody>
      </p:sp>
    </p:spTree>
    <p:extLst>
      <p:ext uri="{BB962C8B-B14F-4D97-AF65-F5344CB8AC3E}">
        <p14:creationId xmlns:p14="http://schemas.microsoft.com/office/powerpoint/2010/main" val="1638308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hyperlink" Target="https://www.matsati.com/" TargetMode="External"/><Relationship Id="rId3" Type="http://schemas.openxmlformats.org/officeDocument/2006/relationships/image" Target="../media/image1.png"/><Relationship Id="rId7" Type="http://schemas.openxmlformats.org/officeDocument/2006/relationships/hyperlink" Target="https://www.youtube.com/channel/UC5_qPfruat-sCJJypz0_OBw"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hyperlink" Target="https://youtube.com/c/HebrewLiteracy" TargetMode="External"/><Relationship Id="rId5" Type="http://schemas.openxmlformats.org/officeDocument/2006/relationships/hyperlink" Target="https://t.me/MessianicChat" TargetMode="External"/><Relationship Id="rId4" Type="http://schemas.openxmlformats.org/officeDocument/2006/relationships/image" Target="../media/image2.png"/><Relationship Id="rId9" Type="http://schemas.openxmlformats.org/officeDocument/2006/relationships/hyperlink" Target="https://www.youtube.com/user/MATSATI/" TargetMode="External"/></Relationships>
</file>

<file path=ppt/slides/_rels/slide10.xml.rels><?xml version="1.0" encoding="UTF-8" standalone="yes"?>
<Relationships xmlns="http://schemas.openxmlformats.org/package/2006/relationships"><Relationship Id="rId26" Type="http://schemas.openxmlformats.org/officeDocument/2006/relationships/customXml" Target="../ink/ink152.xml"/><Relationship Id="rId21" Type="http://schemas.openxmlformats.org/officeDocument/2006/relationships/image" Target="../media/image152.png"/><Relationship Id="rId42" Type="http://schemas.openxmlformats.org/officeDocument/2006/relationships/customXml" Target="../ink/ink160.xml"/><Relationship Id="rId47" Type="http://schemas.openxmlformats.org/officeDocument/2006/relationships/image" Target="../media/image165.png"/><Relationship Id="rId63" Type="http://schemas.openxmlformats.org/officeDocument/2006/relationships/image" Target="../media/image173.png"/><Relationship Id="rId68" Type="http://schemas.openxmlformats.org/officeDocument/2006/relationships/customXml" Target="../ink/ink173.xml"/><Relationship Id="rId84" Type="http://schemas.openxmlformats.org/officeDocument/2006/relationships/customXml" Target="../ink/ink181.xml"/><Relationship Id="rId89" Type="http://schemas.openxmlformats.org/officeDocument/2006/relationships/image" Target="../media/image186.png"/><Relationship Id="rId16" Type="http://schemas.openxmlformats.org/officeDocument/2006/relationships/customXml" Target="../ink/ink147.xml"/><Relationship Id="rId107" Type="http://schemas.openxmlformats.org/officeDocument/2006/relationships/image" Target="../media/image195.png"/><Relationship Id="rId11" Type="http://schemas.openxmlformats.org/officeDocument/2006/relationships/image" Target="../media/image147.png"/><Relationship Id="rId32" Type="http://schemas.openxmlformats.org/officeDocument/2006/relationships/customXml" Target="../ink/ink155.xml"/><Relationship Id="rId37" Type="http://schemas.openxmlformats.org/officeDocument/2006/relationships/image" Target="../media/image160.png"/><Relationship Id="rId53" Type="http://schemas.openxmlformats.org/officeDocument/2006/relationships/image" Target="../media/image168.png"/><Relationship Id="rId58" Type="http://schemas.openxmlformats.org/officeDocument/2006/relationships/customXml" Target="../ink/ink168.xml"/><Relationship Id="rId74" Type="http://schemas.openxmlformats.org/officeDocument/2006/relationships/customXml" Target="../ink/ink176.xml"/><Relationship Id="rId79" Type="http://schemas.openxmlformats.org/officeDocument/2006/relationships/image" Target="../media/image181.png"/><Relationship Id="rId102" Type="http://schemas.openxmlformats.org/officeDocument/2006/relationships/customXml" Target="../ink/ink190.xml"/><Relationship Id="rId5" Type="http://schemas.openxmlformats.org/officeDocument/2006/relationships/image" Target="../media/image144.png"/><Relationship Id="rId90" Type="http://schemas.openxmlformats.org/officeDocument/2006/relationships/customXml" Target="../ink/ink184.xml"/><Relationship Id="rId95" Type="http://schemas.openxmlformats.org/officeDocument/2006/relationships/image" Target="../media/image189.png"/><Relationship Id="rId22" Type="http://schemas.openxmlformats.org/officeDocument/2006/relationships/customXml" Target="../ink/ink150.xml"/><Relationship Id="rId27" Type="http://schemas.openxmlformats.org/officeDocument/2006/relationships/image" Target="../media/image155.png"/><Relationship Id="rId43" Type="http://schemas.openxmlformats.org/officeDocument/2006/relationships/image" Target="../media/image163.png"/><Relationship Id="rId48" Type="http://schemas.openxmlformats.org/officeDocument/2006/relationships/customXml" Target="../ink/ink163.xml"/><Relationship Id="rId64" Type="http://schemas.openxmlformats.org/officeDocument/2006/relationships/customXml" Target="../ink/ink171.xml"/><Relationship Id="rId69" Type="http://schemas.openxmlformats.org/officeDocument/2006/relationships/image" Target="../media/image176.png"/><Relationship Id="rId80" Type="http://schemas.openxmlformats.org/officeDocument/2006/relationships/customXml" Target="../ink/ink179.xml"/><Relationship Id="rId85" Type="http://schemas.openxmlformats.org/officeDocument/2006/relationships/image" Target="../media/image184.png"/><Relationship Id="rId12" Type="http://schemas.openxmlformats.org/officeDocument/2006/relationships/customXml" Target="../ink/ink145.xml"/><Relationship Id="rId17" Type="http://schemas.openxmlformats.org/officeDocument/2006/relationships/image" Target="../media/image150.png"/><Relationship Id="rId33" Type="http://schemas.openxmlformats.org/officeDocument/2006/relationships/image" Target="../media/image158.png"/><Relationship Id="rId38" Type="http://schemas.openxmlformats.org/officeDocument/2006/relationships/customXml" Target="../ink/ink158.xml"/><Relationship Id="rId59" Type="http://schemas.openxmlformats.org/officeDocument/2006/relationships/image" Target="../media/image171.png"/><Relationship Id="rId103" Type="http://schemas.openxmlformats.org/officeDocument/2006/relationships/image" Target="../media/image193.png"/><Relationship Id="rId108" Type="http://schemas.openxmlformats.org/officeDocument/2006/relationships/customXml" Target="../ink/ink193.xml"/><Relationship Id="rId54" Type="http://schemas.openxmlformats.org/officeDocument/2006/relationships/customXml" Target="../ink/ink166.xml"/><Relationship Id="rId70" Type="http://schemas.openxmlformats.org/officeDocument/2006/relationships/customXml" Target="../ink/ink174.xml"/><Relationship Id="rId75" Type="http://schemas.openxmlformats.org/officeDocument/2006/relationships/image" Target="../media/image179.png"/><Relationship Id="rId91" Type="http://schemas.openxmlformats.org/officeDocument/2006/relationships/image" Target="../media/image187.png"/><Relationship Id="rId96" Type="http://schemas.openxmlformats.org/officeDocument/2006/relationships/customXml" Target="../ink/ink187.xml"/><Relationship Id="rId1" Type="http://schemas.openxmlformats.org/officeDocument/2006/relationships/slideLayout" Target="../slideLayouts/slideLayout1.xml"/><Relationship Id="rId6" Type="http://schemas.openxmlformats.org/officeDocument/2006/relationships/customXml" Target="../ink/ink142.xml"/><Relationship Id="rId15" Type="http://schemas.openxmlformats.org/officeDocument/2006/relationships/image" Target="../media/image149.png"/><Relationship Id="rId23" Type="http://schemas.openxmlformats.org/officeDocument/2006/relationships/image" Target="../media/image153.png"/><Relationship Id="rId28" Type="http://schemas.openxmlformats.org/officeDocument/2006/relationships/customXml" Target="../ink/ink153.xml"/><Relationship Id="rId36" Type="http://schemas.openxmlformats.org/officeDocument/2006/relationships/customXml" Target="../ink/ink157.xml"/><Relationship Id="rId49" Type="http://schemas.openxmlformats.org/officeDocument/2006/relationships/image" Target="../media/image166.png"/><Relationship Id="rId57" Type="http://schemas.openxmlformats.org/officeDocument/2006/relationships/image" Target="../media/image170.png"/><Relationship Id="rId106" Type="http://schemas.openxmlformats.org/officeDocument/2006/relationships/customXml" Target="../ink/ink192.xml"/><Relationship Id="rId10" Type="http://schemas.openxmlformats.org/officeDocument/2006/relationships/customXml" Target="../ink/ink144.xml"/><Relationship Id="rId31" Type="http://schemas.openxmlformats.org/officeDocument/2006/relationships/image" Target="../media/image157.png"/><Relationship Id="rId44" Type="http://schemas.openxmlformats.org/officeDocument/2006/relationships/customXml" Target="../ink/ink161.xml"/><Relationship Id="rId52" Type="http://schemas.openxmlformats.org/officeDocument/2006/relationships/customXml" Target="../ink/ink165.xml"/><Relationship Id="rId60" Type="http://schemas.openxmlformats.org/officeDocument/2006/relationships/customXml" Target="../ink/ink169.xml"/><Relationship Id="rId65" Type="http://schemas.openxmlformats.org/officeDocument/2006/relationships/image" Target="../media/image174.png"/><Relationship Id="rId73" Type="http://schemas.openxmlformats.org/officeDocument/2006/relationships/image" Target="../media/image178.png"/><Relationship Id="rId78" Type="http://schemas.openxmlformats.org/officeDocument/2006/relationships/customXml" Target="../ink/ink178.xml"/><Relationship Id="rId81" Type="http://schemas.openxmlformats.org/officeDocument/2006/relationships/image" Target="../media/image182.png"/><Relationship Id="rId86" Type="http://schemas.openxmlformats.org/officeDocument/2006/relationships/customXml" Target="../ink/ink182.xml"/><Relationship Id="rId94" Type="http://schemas.openxmlformats.org/officeDocument/2006/relationships/customXml" Target="../ink/ink186.xml"/><Relationship Id="rId99" Type="http://schemas.openxmlformats.org/officeDocument/2006/relationships/image" Target="../media/image191.png"/><Relationship Id="rId101" Type="http://schemas.openxmlformats.org/officeDocument/2006/relationships/image" Target="../media/image192.png"/><Relationship Id="rId4" Type="http://schemas.openxmlformats.org/officeDocument/2006/relationships/customXml" Target="../ink/ink141.xml"/><Relationship Id="rId9" Type="http://schemas.openxmlformats.org/officeDocument/2006/relationships/image" Target="../media/image146.png"/><Relationship Id="rId13" Type="http://schemas.openxmlformats.org/officeDocument/2006/relationships/image" Target="../media/image148.png"/><Relationship Id="rId18" Type="http://schemas.openxmlformats.org/officeDocument/2006/relationships/customXml" Target="../ink/ink148.xml"/><Relationship Id="rId39" Type="http://schemas.openxmlformats.org/officeDocument/2006/relationships/image" Target="../media/image161.png"/><Relationship Id="rId109" Type="http://schemas.openxmlformats.org/officeDocument/2006/relationships/image" Target="../media/image196.png"/><Relationship Id="rId34" Type="http://schemas.openxmlformats.org/officeDocument/2006/relationships/customXml" Target="../ink/ink156.xml"/><Relationship Id="rId50" Type="http://schemas.openxmlformats.org/officeDocument/2006/relationships/customXml" Target="../ink/ink164.xml"/><Relationship Id="rId55" Type="http://schemas.openxmlformats.org/officeDocument/2006/relationships/image" Target="../media/image169.png"/><Relationship Id="rId76" Type="http://schemas.openxmlformats.org/officeDocument/2006/relationships/customXml" Target="../ink/ink177.xml"/><Relationship Id="rId97" Type="http://schemas.openxmlformats.org/officeDocument/2006/relationships/image" Target="../media/image190.png"/><Relationship Id="rId104" Type="http://schemas.openxmlformats.org/officeDocument/2006/relationships/customXml" Target="../ink/ink191.xml"/><Relationship Id="rId7" Type="http://schemas.openxmlformats.org/officeDocument/2006/relationships/image" Target="../media/image145.png"/><Relationship Id="rId71" Type="http://schemas.openxmlformats.org/officeDocument/2006/relationships/image" Target="../media/image177.png"/><Relationship Id="rId92" Type="http://schemas.openxmlformats.org/officeDocument/2006/relationships/customXml" Target="../ink/ink185.xml"/><Relationship Id="rId2" Type="http://schemas.openxmlformats.org/officeDocument/2006/relationships/notesSlide" Target="../notesSlides/notesSlide10.xml"/><Relationship Id="rId29" Type="http://schemas.openxmlformats.org/officeDocument/2006/relationships/image" Target="../media/image156.png"/><Relationship Id="rId24" Type="http://schemas.openxmlformats.org/officeDocument/2006/relationships/customXml" Target="../ink/ink151.xml"/><Relationship Id="rId40" Type="http://schemas.openxmlformats.org/officeDocument/2006/relationships/customXml" Target="../ink/ink159.xml"/><Relationship Id="rId45" Type="http://schemas.openxmlformats.org/officeDocument/2006/relationships/image" Target="../media/image164.png"/><Relationship Id="rId66" Type="http://schemas.openxmlformats.org/officeDocument/2006/relationships/customXml" Target="../ink/ink172.xml"/><Relationship Id="rId87" Type="http://schemas.openxmlformats.org/officeDocument/2006/relationships/image" Target="../media/image185.png"/><Relationship Id="rId110" Type="http://schemas.openxmlformats.org/officeDocument/2006/relationships/customXml" Target="../ink/ink194.xml"/><Relationship Id="rId61" Type="http://schemas.openxmlformats.org/officeDocument/2006/relationships/image" Target="../media/image172.png"/><Relationship Id="rId82" Type="http://schemas.openxmlformats.org/officeDocument/2006/relationships/customXml" Target="../ink/ink180.xml"/><Relationship Id="rId19" Type="http://schemas.openxmlformats.org/officeDocument/2006/relationships/image" Target="../media/image151.png"/><Relationship Id="rId14" Type="http://schemas.openxmlformats.org/officeDocument/2006/relationships/customXml" Target="../ink/ink146.xml"/><Relationship Id="rId30" Type="http://schemas.openxmlformats.org/officeDocument/2006/relationships/customXml" Target="../ink/ink154.xml"/><Relationship Id="rId35" Type="http://schemas.openxmlformats.org/officeDocument/2006/relationships/image" Target="../media/image159.png"/><Relationship Id="rId56" Type="http://schemas.openxmlformats.org/officeDocument/2006/relationships/customXml" Target="../ink/ink167.xml"/><Relationship Id="rId77" Type="http://schemas.openxmlformats.org/officeDocument/2006/relationships/image" Target="../media/image180.png"/><Relationship Id="rId100" Type="http://schemas.openxmlformats.org/officeDocument/2006/relationships/customXml" Target="../ink/ink189.xml"/><Relationship Id="rId105" Type="http://schemas.openxmlformats.org/officeDocument/2006/relationships/image" Target="../media/image194.png"/><Relationship Id="rId8" Type="http://schemas.openxmlformats.org/officeDocument/2006/relationships/customXml" Target="../ink/ink143.xml"/><Relationship Id="rId51" Type="http://schemas.openxmlformats.org/officeDocument/2006/relationships/image" Target="../media/image167.png"/><Relationship Id="rId72" Type="http://schemas.openxmlformats.org/officeDocument/2006/relationships/customXml" Target="../ink/ink175.xml"/><Relationship Id="rId93" Type="http://schemas.openxmlformats.org/officeDocument/2006/relationships/image" Target="../media/image188.png"/><Relationship Id="rId98" Type="http://schemas.openxmlformats.org/officeDocument/2006/relationships/customXml" Target="../ink/ink188.xml"/><Relationship Id="rId3" Type="http://schemas.openxmlformats.org/officeDocument/2006/relationships/image" Target="../media/image1.png"/><Relationship Id="rId25" Type="http://schemas.openxmlformats.org/officeDocument/2006/relationships/image" Target="../media/image154.png"/><Relationship Id="rId46" Type="http://schemas.openxmlformats.org/officeDocument/2006/relationships/customXml" Target="../ink/ink162.xml"/><Relationship Id="rId67" Type="http://schemas.openxmlformats.org/officeDocument/2006/relationships/image" Target="../media/image175.png"/><Relationship Id="rId20" Type="http://schemas.openxmlformats.org/officeDocument/2006/relationships/customXml" Target="../ink/ink149.xml"/><Relationship Id="rId41" Type="http://schemas.openxmlformats.org/officeDocument/2006/relationships/image" Target="../media/image162.png"/><Relationship Id="rId62" Type="http://schemas.openxmlformats.org/officeDocument/2006/relationships/customXml" Target="../ink/ink170.xml"/><Relationship Id="rId83" Type="http://schemas.openxmlformats.org/officeDocument/2006/relationships/image" Target="../media/image183.png"/><Relationship Id="rId88" Type="http://schemas.openxmlformats.org/officeDocument/2006/relationships/customXml" Target="../ink/ink183.xml"/><Relationship Id="rId111" Type="http://schemas.openxmlformats.org/officeDocument/2006/relationships/image" Target="../media/image197.png"/></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8" Type="http://schemas.openxmlformats.org/officeDocument/2006/relationships/customXml" Target="../ink/ink197.xml"/><Relationship Id="rId13" Type="http://schemas.openxmlformats.org/officeDocument/2006/relationships/image" Target="../media/image202.png"/><Relationship Id="rId3" Type="http://schemas.openxmlformats.org/officeDocument/2006/relationships/image" Target="../media/image1.png"/><Relationship Id="rId7" Type="http://schemas.openxmlformats.org/officeDocument/2006/relationships/image" Target="../media/image199.png"/><Relationship Id="rId12" Type="http://schemas.openxmlformats.org/officeDocument/2006/relationships/customXml" Target="../ink/ink199.xml"/><Relationship Id="rId17" Type="http://schemas.openxmlformats.org/officeDocument/2006/relationships/image" Target="../media/image204.png"/><Relationship Id="rId2" Type="http://schemas.openxmlformats.org/officeDocument/2006/relationships/notesSlide" Target="../notesSlides/notesSlide13.xml"/><Relationship Id="rId16" Type="http://schemas.openxmlformats.org/officeDocument/2006/relationships/customXml" Target="../ink/ink201.xml"/><Relationship Id="rId1" Type="http://schemas.openxmlformats.org/officeDocument/2006/relationships/slideLayout" Target="../slideLayouts/slideLayout1.xml"/><Relationship Id="rId6" Type="http://schemas.openxmlformats.org/officeDocument/2006/relationships/customXml" Target="../ink/ink196.xml"/><Relationship Id="rId11" Type="http://schemas.openxmlformats.org/officeDocument/2006/relationships/image" Target="../media/image201.png"/><Relationship Id="rId5" Type="http://schemas.openxmlformats.org/officeDocument/2006/relationships/image" Target="../media/image198.png"/><Relationship Id="rId15" Type="http://schemas.openxmlformats.org/officeDocument/2006/relationships/image" Target="../media/image203.png"/><Relationship Id="rId10" Type="http://schemas.openxmlformats.org/officeDocument/2006/relationships/customXml" Target="../ink/ink198.xml"/><Relationship Id="rId4" Type="http://schemas.openxmlformats.org/officeDocument/2006/relationships/customXml" Target="../ink/ink195.xml"/><Relationship Id="rId9" Type="http://schemas.openxmlformats.org/officeDocument/2006/relationships/image" Target="../media/image200.png"/><Relationship Id="rId14" Type="http://schemas.openxmlformats.org/officeDocument/2006/relationships/customXml" Target="../ink/ink200.xml"/></Relationships>
</file>

<file path=ppt/slides/_rels/slide14.xml.rels><?xml version="1.0" encoding="UTF-8" standalone="yes"?>
<Relationships xmlns="http://schemas.openxmlformats.org/package/2006/relationships"><Relationship Id="rId26" Type="http://schemas.openxmlformats.org/officeDocument/2006/relationships/customXml" Target="../ink/ink213.xml"/><Relationship Id="rId21" Type="http://schemas.openxmlformats.org/officeDocument/2006/relationships/image" Target="../media/image213.png"/><Relationship Id="rId34" Type="http://schemas.openxmlformats.org/officeDocument/2006/relationships/customXml" Target="../ink/ink217.xml"/><Relationship Id="rId42" Type="http://schemas.openxmlformats.org/officeDocument/2006/relationships/customXml" Target="../ink/ink221.xml"/><Relationship Id="rId47" Type="http://schemas.openxmlformats.org/officeDocument/2006/relationships/image" Target="../media/image226.png"/><Relationship Id="rId50" Type="http://schemas.openxmlformats.org/officeDocument/2006/relationships/customXml" Target="../ink/ink225.xml"/><Relationship Id="rId55" Type="http://schemas.openxmlformats.org/officeDocument/2006/relationships/image" Target="../media/image230.png"/><Relationship Id="rId63" Type="http://schemas.openxmlformats.org/officeDocument/2006/relationships/image" Target="../media/image234.png"/><Relationship Id="rId7" Type="http://schemas.openxmlformats.org/officeDocument/2006/relationships/image" Target="../media/image206.png"/><Relationship Id="rId2" Type="http://schemas.openxmlformats.org/officeDocument/2006/relationships/notesSlide" Target="../notesSlides/notesSlide14.xml"/><Relationship Id="rId16" Type="http://schemas.openxmlformats.org/officeDocument/2006/relationships/customXml" Target="../ink/ink208.xml"/><Relationship Id="rId29" Type="http://schemas.openxmlformats.org/officeDocument/2006/relationships/image" Target="../media/image217.png"/><Relationship Id="rId11" Type="http://schemas.openxmlformats.org/officeDocument/2006/relationships/image" Target="../media/image208.png"/><Relationship Id="rId24" Type="http://schemas.openxmlformats.org/officeDocument/2006/relationships/customXml" Target="../ink/ink212.xml"/><Relationship Id="rId32" Type="http://schemas.openxmlformats.org/officeDocument/2006/relationships/customXml" Target="../ink/ink216.xml"/><Relationship Id="rId37" Type="http://schemas.openxmlformats.org/officeDocument/2006/relationships/image" Target="../media/image221.png"/><Relationship Id="rId40" Type="http://schemas.openxmlformats.org/officeDocument/2006/relationships/customXml" Target="../ink/ink220.xml"/><Relationship Id="rId45" Type="http://schemas.openxmlformats.org/officeDocument/2006/relationships/image" Target="../media/image225.png"/><Relationship Id="rId53" Type="http://schemas.openxmlformats.org/officeDocument/2006/relationships/image" Target="../media/image229.png"/><Relationship Id="rId58" Type="http://schemas.openxmlformats.org/officeDocument/2006/relationships/customXml" Target="../ink/ink229.xml"/><Relationship Id="rId66" Type="http://schemas.openxmlformats.org/officeDocument/2006/relationships/customXml" Target="../ink/ink233.xml"/><Relationship Id="rId5" Type="http://schemas.openxmlformats.org/officeDocument/2006/relationships/image" Target="../media/image205.png"/><Relationship Id="rId61" Type="http://schemas.openxmlformats.org/officeDocument/2006/relationships/image" Target="../media/image233.png"/><Relationship Id="rId19" Type="http://schemas.openxmlformats.org/officeDocument/2006/relationships/image" Target="../media/image212.png"/><Relationship Id="rId14" Type="http://schemas.openxmlformats.org/officeDocument/2006/relationships/customXml" Target="../ink/ink207.xml"/><Relationship Id="rId22" Type="http://schemas.openxmlformats.org/officeDocument/2006/relationships/customXml" Target="../ink/ink211.xml"/><Relationship Id="rId27" Type="http://schemas.openxmlformats.org/officeDocument/2006/relationships/image" Target="../media/image216.png"/><Relationship Id="rId30" Type="http://schemas.openxmlformats.org/officeDocument/2006/relationships/customXml" Target="../ink/ink215.xml"/><Relationship Id="rId35" Type="http://schemas.openxmlformats.org/officeDocument/2006/relationships/image" Target="../media/image220.png"/><Relationship Id="rId43" Type="http://schemas.openxmlformats.org/officeDocument/2006/relationships/image" Target="../media/image224.png"/><Relationship Id="rId48" Type="http://schemas.openxmlformats.org/officeDocument/2006/relationships/customXml" Target="../ink/ink224.xml"/><Relationship Id="rId56" Type="http://schemas.openxmlformats.org/officeDocument/2006/relationships/customXml" Target="../ink/ink228.xml"/><Relationship Id="rId64" Type="http://schemas.openxmlformats.org/officeDocument/2006/relationships/customXml" Target="../ink/ink232.xml"/><Relationship Id="rId8" Type="http://schemas.openxmlformats.org/officeDocument/2006/relationships/customXml" Target="../ink/ink204.xml"/><Relationship Id="rId51" Type="http://schemas.openxmlformats.org/officeDocument/2006/relationships/image" Target="../media/image228.png"/><Relationship Id="rId3" Type="http://schemas.openxmlformats.org/officeDocument/2006/relationships/image" Target="../media/image1.png"/><Relationship Id="rId12" Type="http://schemas.openxmlformats.org/officeDocument/2006/relationships/customXml" Target="../ink/ink206.xml"/><Relationship Id="rId17" Type="http://schemas.openxmlformats.org/officeDocument/2006/relationships/image" Target="../media/image211.png"/><Relationship Id="rId25" Type="http://schemas.openxmlformats.org/officeDocument/2006/relationships/image" Target="../media/image215.png"/><Relationship Id="rId33" Type="http://schemas.openxmlformats.org/officeDocument/2006/relationships/image" Target="../media/image219.png"/><Relationship Id="rId38" Type="http://schemas.openxmlformats.org/officeDocument/2006/relationships/customXml" Target="../ink/ink219.xml"/><Relationship Id="rId46" Type="http://schemas.openxmlformats.org/officeDocument/2006/relationships/customXml" Target="../ink/ink223.xml"/><Relationship Id="rId59" Type="http://schemas.openxmlformats.org/officeDocument/2006/relationships/image" Target="../media/image232.png"/><Relationship Id="rId67" Type="http://schemas.openxmlformats.org/officeDocument/2006/relationships/image" Target="../media/image236.png"/><Relationship Id="rId20" Type="http://schemas.openxmlformats.org/officeDocument/2006/relationships/customXml" Target="../ink/ink210.xml"/><Relationship Id="rId41" Type="http://schemas.openxmlformats.org/officeDocument/2006/relationships/image" Target="../media/image223.png"/><Relationship Id="rId54" Type="http://schemas.openxmlformats.org/officeDocument/2006/relationships/customXml" Target="../ink/ink227.xml"/><Relationship Id="rId62" Type="http://schemas.openxmlformats.org/officeDocument/2006/relationships/customXml" Target="../ink/ink231.xml"/><Relationship Id="rId1" Type="http://schemas.openxmlformats.org/officeDocument/2006/relationships/slideLayout" Target="../slideLayouts/slideLayout1.xml"/><Relationship Id="rId6" Type="http://schemas.openxmlformats.org/officeDocument/2006/relationships/customXml" Target="../ink/ink203.xml"/><Relationship Id="rId15" Type="http://schemas.openxmlformats.org/officeDocument/2006/relationships/image" Target="../media/image210.png"/><Relationship Id="rId23" Type="http://schemas.openxmlformats.org/officeDocument/2006/relationships/image" Target="../media/image214.png"/><Relationship Id="rId28" Type="http://schemas.openxmlformats.org/officeDocument/2006/relationships/customXml" Target="../ink/ink214.xml"/><Relationship Id="rId36" Type="http://schemas.openxmlformats.org/officeDocument/2006/relationships/customXml" Target="../ink/ink218.xml"/><Relationship Id="rId49" Type="http://schemas.openxmlformats.org/officeDocument/2006/relationships/image" Target="../media/image227.png"/><Relationship Id="rId57" Type="http://schemas.openxmlformats.org/officeDocument/2006/relationships/image" Target="../media/image231.png"/><Relationship Id="rId10" Type="http://schemas.openxmlformats.org/officeDocument/2006/relationships/customXml" Target="../ink/ink205.xml"/><Relationship Id="rId31" Type="http://schemas.openxmlformats.org/officeDocument/2006/relationships/image" Target="../media/image218.png"/><Relationship Id="rId44" Type="http://schemas.openxmlformats.org/officeDocument/2006/relationships/customXml" Target="../ink/ink222.xml"/><Relationship Id="rId52" Type="http://schemas.openxmlformats.org/officeDocument/2006/relationships/customXml" Target="../ink/ink226.xml"/><Relationship Id="rId60" Type="http://schemas.openxmlformats.org/officeDocument/2006/relationships/customXml" Target="../ink/ink230.xml"/><Relationship Id="rId65" Type="http://schemas.openxmlformats.org/officeDocument/2006/relationships/image" Target="../media/image235.png"/><Relationship Id="rId4" Type="http://schemas.openxmlformats.org/officeDocument/2006/relationships/customXml" Target="../ink/ink202.xml"/><Relationship Id="rId9" Type="http://schemas.openxmlformats.org/officeDocument/2006/relationships/image" Target="../media/image207.png"/><Relationship Id="rId13" Type="http://schemas.openxmlformats.org/officeDocument/2006/relationships/image" Target="../media/image209.png"/><Relationship Id="rId18" Type="http://schemas.openxmlformats.org/officeDocument/2006/relationships/customXml" Target="../ink/ink209.xml"/><Relationship Id="rId39" Type="http://schemas.openxmlformats.org/officeDocument/2006/relationships/image" Target="../media/image222.png"/></Relationships>
</file>

<file path=ppt/slides/_rels/slide15.xml.rels><?xml version="1.0" encoding="UTF-8" standalone="yes"?>
<Relationships xmlns="http://schemas.openxmlformats.org/package/2006/relationships"><Relationship Id="rId8" Type="http://schemas.openxmlformats.org/officeDocument/2006/relationships/customXml" Target="../ink/ink236.xml"/><Relationship Id="rId13" Type="http://schemas.openxmlformats.org/officeDocument/2006/relationships/image" Target="../media/image241.png"/><Relationship Id="rId18" Type="http://schemas.openxmlformats.org/officeDocument/2006/relationships/customXml" Target="../ink/ink241.xml"/><Relationship Id="rId3" Type="http://schemas.openxmlformats.org/officeDocument/2006/relationships/image" Target="../media/image1.png"/><Relationship Id="rId21" Type="http://schemas.openxmlformats.org/officeDocument/2006/relationships/image" Target="../media/image245.png"/><Relationship Id="rId7" Type="http://schemas.openxmlformats.org/officeDocument/2006/relationships/image" Target="../media/image238.png"/><Relationship Id="rId12" Type="http://schemas.openxmlformats.org/officeDocument/2006/relationships/customXml" Target="../ink/ink238.xml"/><Relationship Id="rId17" Type="http://schemas.openxmlformats.org/officeDocument/2006/relationships/image" Target="../media/image243.png"/><Relationship Id="rId2" Type="http://schemas.openxmlformats.org/officeDocument/2006/relationships/notesSlide" Target="../notesSlides/notesSlide15.xml"/><Relationship Id="rId16" Type="http://schemas.openxmlformats.org/officeDocument/2006/relationships/customXml" Target="../ink/ink240.xml"/><Relationship Id="rId20" Type="http://schemas.openxmlformats.org/officeDocument/2006/relationships/customXml" Target="../ink/ink242.xml"/><Relationship Id="rId1" Type="http://schemas.openxmlformats.org/officeDocument/2006/relationships/slideLayout" Target="../slideLayouts/slideLayout1.xml"/><Relationship Id="rId6" Type="http://schemas.openxmlformats.org/officeDocument/2006/relationships/customXml" Target="../ink/ink235.xml"/><Relationship Id="rId11" Type="http://schemas.openxmlformats.org/officeDocument/2006/relationships/image" Target="../media/image240.png"/><Relationship Id="rId5" Type="http://schemas.openxmlformats.org/officeDocument/2006/relationships/image" Target="../media/image237.png"/><Relationship Id="rId15" Type="http://schemas.openxmlformats.org/officeDocument/2006/relationships/image" Target="../media/image242.png"/><Relationship Id="rId10" Type="http://schemas.openxmlformats.org/officeDocument/2006/relationships/customXml" Target="../ink/ink237.xml"/><Relationship Id="rId19" Type="http://schemas.openxmlformats.org/officeDocument/2006/relationships/image" Target="../media/image244.png"/><Relationship Id="rId4" Type="http://schemas.openxmlformats.org/officeDocument/2006/relationships/customXml" Target="../ink/ink234.xml"/><Relationship Id="rId9" Type="http://schemas.openxmlformats.org/officeDocument/2006/relationships/image" Target="../media/image239.png"/><Relationship Id="rId14" Type="http://schemas.openxmlformats.org/officeDocument/2006/relationships/customXml" Target="../ink/ink239.xml"/></Relationships>
</file>

<file path=ppt/slides/_rels/slide16.xml.rels><?xml version="1.0" encoding="UTF-8" standalone="yes"?>
<Relationships xmlns="http://schemas.openxmlformats.org/package/2006/relationships"><Relationship Id="rId8" Type="http://schemas.openxmlformats.org/officeDocument/2006/relationships/customXml" Target="../ink/ink245.xml"/><Relationship Id="rId13" Type="http://schemas.openxmlformats.org/officeDocument/2006/relationships/image" Target="../media/image250.png"/><Relationship Id="rId3" Type="http://schemas.openxmlformats.org/officeDocument/2006/relationships/image" Target="../media/image1.png"/><Relationship Id="rId7" Type="http://schemas.openxmlformats.org/officeDocument/2006/relationships/image" Target="../media/image247.png"/><Relationship Id="rId12" Type="http://schemas.openxmlformats.org/officeDocument/2006/relationships/customXml" Target="../ink/ink247.xml"/><Relationship Id="rId2" Type="http://schemas.openxmlformats.org/officeDocument/2006/relationships/notesSlide" Target="../notesSlides/notesSlide16.xml"/><Relationship Id="rId1" Type="http://schemas.openxmlformats.org/officeDocument/2006/relationships/slideLayout" Target="../slideLayouts/slideLayout1.xml"/><Relationship Id="rId6" Type="http://schemas.openxmlformats.org/officeDocument/2006/relationships/customXml" Target="../ink/ink244.xml"/><Relationship Id="rId11" Type="http://schemas.openxmlformats.org/officeDocument/2006/relationships/image" Target="../media/image249.png"/><Relationship Id="rId5" Type="http://schemas.openxmlformats.org/officeDocument/2006/relationships/image" Target="../media/image246.png"/><Relationship Id="rId15" Type="http://schemas.openxmlformats.org/officeDocument/2006/relationships/image" Target="../media/image251.png"/><Relationship Id="rId10" Type="http://schemas.openxmlformats.org/officeDocument/2006/relationships/customXml" Target="../ink/ink246.xml"/><Relationship Id="rId4" Type="http://schemas.openxmlformats.org/officeDocument/2006/relationships/customXml" Target="../ink/ink243.xml"/><Relationship Id="rId9" Type="http://schemas.openxmlformats.org/officeDocument/2006/relationships/image" Target="../media/image248.png"/><Relationship Id="rId14" Type="http://schemas.openxmlformats.org/officeDocument/2006/relationships/customXml" Target="../ink/ink248.xml"/></Relationships>
</file>

<file path=ppt/slides/_rels/slide17.xml.rels><?xml version="1.0" encoding="UTF-8" standalone="yes"?>
<Relationships xmlns="http://schemas.openxmlformats.org/package/2006/relationships"><Relationship Id="rId8" Type="http://schemas.openxmlformats.org/officeDocument/2006/relationships/customXml" Target="../ink/ink251.xml"/><Relationship Id="rId13" Type="http://schemas.openxmlformats.org/officeDocument/2006/relationships/image" Target="../media/image256.png"/><Relationship Id="rId3" Type="http://schemas.openxmlformats.org/officeDocument/2006/relationships/image" Target="../media/image1.png"/><Relationship Id="rId7" Type="http://schemas.openxmlformats.org/officeDocument/2006/relationships/image" Target="../media/image253.png"/><Relationship Id="rId12" Type="http://schemas.openxmlformats.org/officeDocument/2006/relationships/customXml" Target="../ink/ink253.xml"/><Relationship Id="rId17" Type="http://schemas.openxmlformats.org/officeDocument/2006/relationships/image" Target="../media/image258.png"/><Relationship Id="rId2" Type="http://schemas.openxmlformats.org/officeDocument/2006/relationships/notesSlide" Target="../notesSlides/notesSlide17.xml"/><Relationship Id="rId16" Type="http://schemas.openxmlformats.org/officeDocument/2006/relationships/customXml" Target="../ink/ink255.xml"/><Relationship Id="rId1" Type="http://schemas.openxmlformats.org/officeDocument/2006/relationships/slideLayout" Target="../slideLayouts/slideLayout1.xml"/><Relationship Id="rId6" Type="http://schemas.openxmlformats.org/officeDocument/2006/relationships/customXml" Target="../ink/ink250.xml"/><Relationship Id="rId11" Type="http://schemas.openxmlformats.org/officeDocument/2006/relationships/image" Target="../media/image255.png"/><Relationship Id="rId5" Type="http://schemas.openxmlformats.org/officeDocument/2006/relationships/image" Target="../media/image252.png"/><Relationship Id="rId15" Type="http://schemas.openxmlformats.org/officeDocument/2006/relationships/image" Target="../media/image257.png"/><Relationship Id="rId10" Type="http://schemas.openxmlformats.org/officeDocument/2006/relationships/customXml" Target="../ink/ink252.xml"/><Relationship Id="rId4" Type="http://schemas.openxmlformats.org/officeDocument/2006/relationships/customXml" Target="../ink/ink249.xml"/><Relationship Id="rId9" Type="http://schemas.openxmlformats.org/officeDocument/2006/relationships/image" Target="../media/image254.png"/><Relationship Id="rId14" Type="http://schemas.openxmlformats.org/officeDocument/2006/relationships/customXml" Target="../ink/ink254.xml"/></Relationships>
</file>

<file path=ppt/slides/_rels/slide1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8.xml"/><Relationship Id="rId1" Type="http://schemas.openxmlformats.org/officeDocument/2006/relationships/slideLayout" Target="../slideLayouts/slideLayout1.xml"/><Relationship Id="rId5" Type="http://schemas.openxmlformats.org/officeDocument/2006/relationships/image" Target="../media/image259.png"/><Relationship Id="rId4" Type="http://schemas.openxmlformats.org/officeDocument/2006/relationships/customXml" Target="../ink/ink256.xml"/></Relationships>
</file>

<file path=ppt/slides/_rels/slide19.xml.rels><?xml version="1.0" encoding="UTF-8" standalone="yes"?>
<Relationships xmlns="http://schemas.openxmlformats.org/package/2006/relationships"><Relationship Id="rId13" Type="http://schemas.openxmlformats.org/officeDocument/2006/relationships/image" Target="../media/image264.png"/><Relationship Id="rId18" Type="http://schemas.openxmlformats.org/officeDocument/2006/relationships/customXml" Target="../ink/ink264.xml"/><Relationship Id="rId26" Type="http://schemas.openxmlformats.org/officeDocument/2006/relationships/customXml" Target="../ink/ink268.xml"/><Relationship Id="rId39" Type="http://schemas.openxmlformats.org/officeDocument/2006/relationships/image" Target="../media/image277.png"/><Relationship Id="rId21" Type="http://schemas.openxmlformats.org/officeDocument/2006/relationships/image" Target="../media/image268.png"/><Relationship Id="rId34" Type="http://schemas.openxmlformats.org/officeDocument/2006/relationships/customXml" Target="../ink/ink272.xml"/><Relationship Id="rId42" Type="http://schemas.openxmlformats.org/officeDocument/2006/relationships/customXml" Target="../ink/ink276.xml"/><Relationship Id="rId47" Type="http://schemas.openxmlformats.org/officeDocument/2006/relationships/image" Target="../media/image281.png"/><Relationship Id="rId7" Type="http://schemas.openxmlformats.org/officeDocument/2006/relationships/image" Target="../media/image261.png"/><Relationship Id="rId2" Type="http://schemas.openxmlformats.org/officeDocument/2006/relationships/notesSlide" Target="../notesSlides/notesSlide19.xml"/><Relationship Id="rId16" Type="http://schemas.openxmlformats.org/officeDocument/2006/relationships/customXml" Target="../ink/ink263.xml"/><Relationship Id="rId29" Type="http://schemas.openxmlformats.org/officeDocument/2006/relationships/image" Target="../media/image272.png"/><Relationship Id="rId11" Type="http://schemas.openxmlformats.org/officeDocument/2006/relationships/image" Target="../media/image263.png"/><Relationship Id="rId24" Type="http://schemas.openxmlformats.org/officeDocument/2006/relationships/customXml" Target="../ink/ink267.xml"/><Relationship Id="rId32" Type="http://schemas.openxmlformats.org/officeDocument/2006/relationships/customXml" Target="../ink/ink271.xml"/><Relationship Id="rId37" Type="http://schemas.openxmlformats.org/officeDocument/2006/relationships/image" Target="../media/image276.png"/><Relationship Id="rId40" Type="http://schemas.openxmlformats.org/officeDocument/2006/relationships/customXml" Target="../ink/ink275.xml"/><Relationship Id="rId45" Type="http://schemas.openxmlformats.org/officeDocument/2006/relationships/image" Target="../media/image280.png"/><Relationship Id="rId5" Type="http://schemas.openxmlformats.org/officeDocument/2006/relationships/image" Target="../media/image260.png"/><Relationship Id="rId15" Type="http://schemas.openxmlformats.org/officeDocument/2006/relationships/image" Target="../media/image265.png"/><Relationship Id="rId23" Type="http://schemas.openxmlformats.org/officeDocument/2006/relationships/image" Target="../media/image269.png"/><Relationship Id="rId28" Type="http://schemas.openxmlformats.org/officeDocument/2006/relationships/customXml" Target="../ink/ink269.xml"/><Relationship Id="rId36" Type="http://schemas.openxmlformats.org/officeDocument/2006/relationships/customXml" Target="../ink/ink273.xml"/><Relationship Id="rId49" Type="http://schemas.openxmlformats.org/officeDocument/2006/relationships/image" Target="../media/image282.png"/><Relationship Id="rId10" Type="http://schemas.openxmlformats.org/officeDocument/2006/relationships/customXml" Target="../ink/ink260.xml"/><Relationship Id="rId19" Type="http://schemas.openxmlformats.org/officeDocument/2006/relationships/image" Target="../media/image267.png"/><Relationship Id="rId31" Type="http://schemas.openxmlformats.org/officeDocument/2006/relationships/image" Target="../media/image273.png"/><Relationship Id="rId44" Type="http://schemas.openxmlformats.org/officeDocument/2006/relationships/customXml" Target="../ink/ink277.xml"/><Relationship Id="rId4" Type="http://schemas.openxmlformats.org/officeDocument/2006/relationships/customXml" Target="../ink/ink257.xml"/><Relationship Id="rId9" Type="http://schemas.openxmlformats.org/officeDocument/2006/relationships/image" Target="../media/image262.png"/><Relationship Id="rId14" Type="http://schemas.openxmlformats.org/officeDocument/2006/relationships/customXml" Target="../ink/ink262.xml"/><Relationship Id="rId22" Type="http://schemas.openxmlformats.org/officeDocument/2006/relationships/customXml" Target="../ink/ink266.xml"/><Relationship Id="rId27" Type="http://schemas.openxmlformats.org/officeDocument/2006/relationships/image" Target="../media/image271.png"/><Relationship Id="rId30" Type="http://schemas.openxmlformats.org/officeDocument/2006/relationships/customXml" Target="../ink/ink270.xml"/><Relationship Id="rId35" Type="http://schemas.openxmlformats.org/officeDocument/2006/relationships/image" Target="../media/image275.png"/><Relationship Id="rId43" Type="http://schemas.openxmlformats.org/officeDocument/2006/relationships/image" Target="../media/image279.png"/><Relationship Id="rId48" Type="http://schemas.openxmlformats.org/officeDocument/2006/relationships/customXml" Target="../ink/ink279.xml"/><Relationship Id="rId8" Type="http://schemas.openxmlformats.org/officeDocument/2006/relationships/customXml" Target="../ink/ink259.xml"/><Relationship Id="rId3" Type="http://schemas.openxmlformats.org/officeDocument/2006/relationships/image" Target="../media/image1.png"/><Relationship Id="rId12" Type="http://schemas.openxmlformats.org/officeDocument/2006/relationships/customXml" Target="../ink/ink261.xml"/><Relationship Id="rId17" Type="http://schemas.openxmlformats.org/officeDocument/2006/relationships/image" Target="../media/image266.png"/><Relationship Id="rId25" Type="http://schemas.openxmlformats.org/officeDocument/2006/relationships/image" Target="../media/image270.png"/><Relationship Id="rId33" Type="http://schemas.openxmlformats.org/officeDocument/2006/relationships/image" Target="../media/image274.png"/><Relationship Id="rId38" Type="http://schemas.openxmlformats.org/officeDocument/2006/relationships/customXml" Target="../ink/ink274.xml"/><Relationship Id="rId46" Type="http://schemas.openxmlformats.org/officeDocument/2006/relationships/customXml" Target="../ink/ink278.xml"/><Relationship Id="rId20" Type="http://schemas.openxmlformats.org/officeDocument/2006/relationships/customXml" Target="../ink/ink265.xml"/><Relationship Id="rId41" Type="http://schemas.openxmlformats.org/officeDocument/2006/relationships/image" Target="../media/image278.png"/><Relationship Id="rId1" Type="http://schemas.openxmlformats.org/officeDocument/2006/relationships/slideLayout" Target="../slideLayouts/slideLayout1.xml"/><Relationship Id="rId6" Type="http://schemas.openxmlformats.org/officeDocument/2006/relationships/customXml" Target="../ink/ink258.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xml"/><Relationship Id="rId5" Type="http://schemas.openxmlformats.org/officeDocument/2006/relationships/image" Target="../media/image4.svg"/><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13" Type="http://schemas.openxmlformats.org/officeDocument/2006/relationships/image" Target="../media/image287.png"/><Relationship Id="rId18" Type="http://schemas.openxmlformats.org/officeDocument/2006/relationships/customXml" Target="../ink/ink287.xml"/><Relationship Id="rId26" Type="http://schemas.openxmlformats.org/officeDocument/2006/relationships/customXml" Target="../ink/ink291.xml"/><Relationship Id="rId39" Type="http://schemas.openxmlformats.org/officeDocument/2006/relationships/image" Target="../media/image300.png"/><Relationship Id="rId21" Type="http://schemas.openxmlformats.org/officeDocument/2006/relationships/image" Target="../media/image291.png"/><Relationship Id="rId34" Type="http://schemas.openxmlformats.org/officeDocument/2006/relationships/customXml" Target="../ink/ink295.xml"/><Relationship Id="rId7" Type="http://schemas.openxmlformats.org/officeDocument/2006/relationships/image" Target="../media/image284.png"/><Relationship Id="rId2" Type="http://schemas.openxmlformats.org/officeDocument/2006/relationships/notesSlide" Target="../notesSlides/notesSlide20.xml"/><Relationship Id="rId16" Type="http://schemas.openxmlformats.org/officeDocument/2006/relationships/customXml" Target="../ink/ink286.xml"/><Relationship Id="rId20" Type="http://schemas.openxmlformats.org/officeDocument/2006/relationships/customXml" Target="../ink/ink288.xml"/><Relationship Id="rId29" Type="http://schemas.openxmlformats.org/officeDocument/2006/relationships/image" Target="../media/image295.png"/><Relationship Id="rId41" Type="http://schemas.openxmlformats.org/officeDocument/2006/relationships/image" Target="../media/image301.png"/><Relationship Id="rId1" Type="http://schemas.openxmlformats.org/officeDocument/2006/relationships/slideLayout" Target="../slideLayouts/slideLayout1.xml"/><Relationship Id="rId6" Type="http://schemas.openxmlformats.org/officeDocument/2006/relationships/customXml" Target="../ink/ink281.xml"/><Relationship Id="rId11" Type="http://schemas.openxmlformats.org/officeDocument/2006/relationships/image" Target="../media/image286.png"/><Relationship Id="rId24" Type="http://schemas.openxmlformats.org/officeDocument/2006/relationships/customXml" Target="../ink/ink290.xml"/><Relationship Id="rId32" Type="http://schemas.openxmlformats.org/officeDocument/2006/relationships/customXml" Target="../ink/ink294.xml"/><Relationship Id="rId37" Type="http://schemas.openxmlformats.org/officeDocument/2006/relationships/image" Target="../media/image299.png"/><Relationship Id="rId40" Type="http://schemas.openxmlformats.org/officeDocument/2006/relationships/customXml" Target="../ink/ink298.xml"/><Relationship Id="rId5" Type="http://schemas.openxmlformats.org/officeDocument/2006/relationships/image" Target="../media/image283.png"/><Relationship Id="rId15" Type="http://schemas.openxmlformats.org/officeDocument/2006/relationships/image" Target="../media/image288.png"/><Relationship Id="rId23" Type="http://schemas.openxmlformats.org/officeDocument/2006/relationships/image" Target="../media/image292.png"/><Relationship Id="rId28" Type="http://schemas.openxmlformats.org/officeDocument/2006/relationships/customXml" Target="../ink/ink292.xml"/><Relationship Id="rId36" Type="http://schemas.openxmlformats.org/officeDocument/2006/relationships/customXml" Target="../ink/ink296.xml"/><Relationship Id="rId10" Type="http://schemas.openxmlformats.org/officeDocument/2006/relationships/customXml" Target="../ink/ink283.xml"/><Relationship Id="rId19" Type="http://schemas.openxmlformats.org/officeDocument/2006/relationships/image" Target="../media/image290.png"/><Relationship Id="rId31" Type="http://schemas.openxmlformats.org/officeDocument/2006/relationships/image" Target="../media/image296.png"/><Relationship Id="rId4" Type="http://schemas.openxmlformats.org/officeDocument/2006/relationships/customXml" Target="../ink/ink280.xml"/><Relationship Id="rId9" Type="http://schemas.openxmlformats.org/officeDocument/2006/relationships/image" Target="../media/image285.png"/><Relationship Id="rId14" Type="http://schemas.openxmlformats.org/officeDocument/2006/relationships/customXml" Target="../ink/ink285.xml"/><Relationship Id="rId22" Type="http://schemas.openxmlformats.org/officeDocument/2006/relationships/customXml" Target="../ink/ink289.xml"/><Relationship Id="rId27" Type="http://schemas.openxmlformats.org/officeDocument/2006/relationships/image" Target="../media/image294.png"/><Relationship Id="rId30" Type="http://schemas.openxmlformats.org/officeDocument/2006/relationships/customXml" Target="../ink/ink293.xml"/><Relationship Id="rId35" Type="http://schemas.openxmlformats.org/officeDocument/2006/relationships/image" Target="../media/image298.png"/><Relationship Id="rId8" Type="http://schemas.openxmlformats.org/officeDocument/2006/relationships/customXml" Target="../ink/ink282.xml"/><Relationship Id="rId3" Type="http://schemas.openxmlformats.org/officeDocument/2006/relationships/image" Target="../media/image1.png"/><Relationship Id="rId12" Type="http://schemas.openxmlformats.org/officeDocument/2006/relationships/customXml" Target="../ink/ink284.xml"/><Relationship Id="rId17" Type="http://schemas.openxmlformats.org/officeDocument/2006/relationships/image" Target="../media/image289.png"/><Relationship Id="rId25" Type="http://schemas.openxmlformats.org/officeDocument/2006/relationships/image" Target="../media/image293.png"/><Relationship Id="rId33" Type="http://schemas.openxmlformats.org/officeDocument/2006/relationships/image" Target="../media/image297.png"/><Relationship Id="rId38" Type="http://schemas.openxmlformats.org/officeDocument/2006/relationships/customXml" Target="../ink/ink297.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8" Type="http://schemas.openxmlformats.org/officeDocument/2006/relationships/customXml" Target="../ink/ink3.xml"/><Relationship Id="rId13" Type="http://schemas.openxmlformats.org/officeDocument/2006/relationships/image" Target="../media/image8.png"/><Relationship Id="rId3" Type="http://schemas.openxmlformats.org/officeDocument/2006/relationships/image" Target="../media/image1.png"/><Relationship Id="rId7" Type="http://schemas.openxmlformats.org/officeDocument/2006/relationships/image" Target="../media/image5.png"/><Relationship Id="rId12" Type="http://schemas.openxmlformats.org/officeDocument/2006/relationships/customXml" Target="../ink/ink5.xml"/><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customXml" Target="../ink/ink2.xml"/><Relationship Id="rId11" Type="http://schemas.openxmlformats.org/officeDocument/2006/relationships/image" Target="../media/image7.png"/><Relationship Id="rId5" Type="http://schemas.openxmlformats.org/officeDocument/2006/relationships/image" Target="../media/image4.png"/><Relationship Id="rId10" Type="http://schemas.openxmlformats.org/officeDocument/2006/relationships/customXml" Target="../ink/ink4.xml"/><Relationship Id="rId4" Type="http://schemas.openxmlformats.org/officeDocument/2006/relationships/customXml" Target="../ink/ink1.xml"/><Relationship Id="rId9" Type="http://schemas.openxmlformats.org/officeDocument/2006/relationships/image" Target="../media/image6.png"/></Relationships>
</file>

<file path=ppt/slides/_rels/slide5.xml.rels><?xml version="1.0" encoding="UTF-8" standalone="yes"?>
<Relationships xmlns="http://schemas.openxmlformats.org/package/2006/relationships"><Relationship Id="rId8" Type="http://schemas.openxmlformats.org/officeDocument/2006/relationships/customXml" Target="../ink/ink8.xml"/><Relationship Id="rId13" Type="http://schemas.openxmlformats.org/officeDocument/2006/relationships/image" Target="../media/image13.png"/><Relationship Id="rId3" Type="http://schemas.openxmlformats.org/officeDocument/2006/relationships/image" Target="../media/image1.png"/><Relationship Id="rId7" Type="http://schemas.openxmlformats.org/officeDocument/2006/relationships/image" Target="../media/image10.png"/><Relationship Id="rId12" Type="http://schemas.openxmlformats.org/officeDocument/2006/relationships/customXml" Target="../ink/ink10.xml"/><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customXml" Target="../ink/ink7.xml"/><Relationship Id="rId11" Type="http://schemas.openxmlformats.org/officeDocument/2006/relationships/image" Target="../media/image12.png"/><Relationship Id="rId5" Type="http://schemas.openxmlformats.org/officeDocument/2006/relationships/image" Target="../media/image9.png"/><Relationship Id="rId15" Type="http://schemas.openxmlformats.org/officeDocument/2006/relationships/image" Target="../media/image14.png"/><Relationship Id="rId10" Type="http://schemas.openxmlformats.org/officeDocument/2006/relationships/customXml" Target="../ink/ink9.xml"/><Relationship Id="rId4" Type="http://schemas.openxmlformats.org/officeDocument/2006/relationships/customXml" Target="../ink/ink6.xml"/><Relationship Id="rId9" Type="http://schemas.openxmlformats.org/officeDocument/2006/relationships/image" Target="../media/image11.png"/><Relationship Id="rId14" Type="http://schemas.openxmlformats.org/officeDocument/2006/relationships/customXml" Target="../ink/ink11.xml"/></Relationships>
</file>

<file path=ppt/slides/_rels/slide6.xml.rels><?xml version="1.0" encoding="UTF-8" standalone="yes"?>
<Relationships xmlns="http://schemas.openxmlformats.org/package/2006/relationships"><Relationship Id="rId8" Type="http://schemas.openxmlformats.org/officeDocument/2006/relationships/customXml" Target="../ink/ink14.xml"/><Relationship Id="rId13" Type="http://schemas.openxmlformats.org/officeDocument/2006/relationships/image" Target="../media/image19.png"/><Relationship Id="rId18" Type="http://schemas.openxmlformats.org/officeDocument/2006/relationships/customXml" Target="../ink/ink19.xml"/><Relationship Id="rId3" Type="http://schemas.openxmlformats.org/officeDocument/2006/relationships/image" Target="../media/image1.png"/><Relationship Id="rId7" Type="http://schemas.openxmlformats.org/officeDocument/2006/relationships/image" Target="../media/image16.png"/><Relationship Id="rId12" Type="http://schemas.openxmlformats.org/officeDocument/2006/relationships/customXml" Target="../ink/ink16.xml"/><Relationship Id="rId17" Type="http://schemas.openxmlformats.org/officeDocument/2006/relationships/image" Target="../media/image21.png"/><Relationship Id="rId2" Type="http://schemas.openxmlformats.org/officeDocument/2006/relationships/notesSlide" Target="../notesSlides/notesSlide6.xml"/><Relationship Id="rId16" Type="http://schemas.openxmlformats.org/officeDocument/2006/relationships/customXml" Target="../ink/ink18.xml"/><Relationship Id="rId1" Type="http://schemas.openxmlformats.org/officeDocument/2006/relationships/slideLayout" Target="../slideLayouts/slideLayout1.xml"/><Relationship Id="rId6" Type="http://schemas.openxmlformats.org/officeDocument/2006/relationships/customXml" Target="../ink/ink13.xml"/><Relationship Id="rId11" Type="http://schemas.openxmlformats.org/officeDocument/2006/relationships/image" Target="../media/image18.png"/><Relationship Id="rId5" Type="http://schemas.openxmlformats.org/officeDocument/2006/relationships/image" Target="../media/image15.png"/><Relationship Id="rId15" Type="http://schemas.openxmlformats.org/officeDocument/2006/relationships/image" Target="../media/image20.png"/><Relationship Id="rId10" Type="http://schemas.openxmlformats.org/officeDocument/2006/relationships/customXml" Target="../ink/ink15.xml"/><Relationship Id="rId19" Type="http://schemas.openxmlformats.org/officeDocument/2006/relationships/image" Target="../media/image22.png"/><Relationship Id="rId4" Type="http://schemas.openxmlformats.org/officeDocument/2006/relationships/customXml" Target="../ink/ink12.xml"/><Relationship Id="rId9" Type="http://schemas.openxmlformats.org/officeDocument/2006/relationships/image" Target="../media/image17.png"/><Relationship Id="rId14" Type="http://schemas.openxmlformats.org/officeDocument/2006/relationships/customXml" Target="../ink/ink17.xml"/></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17" Type="http://schemas.openxmlformats.org/officeDocument/2006/relationships/image" Target="../media/image79.png"/><Relationship Id="rId21" Type="http://schemas.openxmlformats.org/officeDocument/2006/relationships/image" Target="../media/image31.png"/><Relationship Id="rId42" Type="http://schemas.openxmlformats.org/officeDocument/2006/relationships/customXml" Target="../ink/ink39.xml"/><Relationship Id="rId63" Type="http://schemas.openxmlformats.org/officeDocument/2006/relationships/image" Target="../media/image52.png"/><Relationship Id="rId84" Type="http://schemas.openxmlformats.org/officeDocument/2006/relationships/customXml" Target="../ink/ink60.xml"/><Relationship Id="rId138" Type="http://schemas.openxmlformats.org/officeDocument/2006/relationships/customXml" Target="../ink/ink87.xml"/><Relationship Id="rId159" Type="http://schemas.openxmlformats.org/officeDocument/2006/relationships/image" Target="../media/image100.png"/><Relationship Id="rId170" Type="http://schemas.openxmlformats.org/officeDocument/2006/relationships/customXml" Target="../ink/ink103.xml"/><Relationship Id="rId191" Type="http://schemas.openxmlformats.org/officeDocument/2006/relationships/image" Target="../media/image116.png"/><Relationship Id="rId205" Type="http://schemas.openxmlformats.org/officeDocument/2006/relationships/image" Target="../media/image123.png"/><Relationship Id="rId107" Type="http://schemas.openxmlformats.org/officeDocument/2006/relationships/image" Target="../media/image74.png"/><Relationship Id="rId11" Type="http://schemas.openxmlformats.org/officeDocument/2006/relationships/image" Target="../media/image26.png"/><Relationship Id="rId32" Type="http://schemas.openxmlformats.org/officeDocument/2006/relationships/customXml" Target="../ink/ink34.xml"/><Relationship Id="rId53" Type="http://schemas.openxmlformats.org/officeDocument/2006/relationships/image" Target="../media/image47.png"/><Relationship Id="rId74" Type="http://schemas.openxmlformats.org/officeDocument/2006/relationships/customXml" Target="../ink/ink55.xml"/><Relationship Id="rId128" Type="http://schemas.openxmlformats.org/officeDocument/2006/relationships/customXml" Target="../ink/ink82.xml"/><Relationship Id="rId149" Type="http://schemas.openxmlformats.org/officeDocument/2006/relationships/image" Target="../media/image95.png"/><Relationship Id="rId5" Type="http://schemas.openxmlformats.org/officeDocument/2006/relationships/image" Target="../media/image23.png"/><Relationship Id="rId95" Type="http://schemas.openxmlformats.org/officeDocument/2006/relationships/image" Target="../media/image68.png"/><Relationship Id="rId160" Type="http://schemas.openxmlformats.org/officeDocument/2006/relationships/customXml" Target="../ink/ink98.xml"/><Relationship Id="rId181" Type="http://schemas.openxmlformats.org/officeDocument/2006/relationships/image" Target="../media/image111.png"/><Relationship Id="rId22" Type="http://schemas.openxmlformats.org/officeDocument/2006/relationships/customXml" Target="../ink/ink29.xml"/><Relationship Id="rId43" Type="http://schemas.openxmlformats.org/officeDocument/2006/relationships/image" Target="../media/image42.png"/><Relationship Id="rId64" Type="http://schemas.openxmlformats.org/officeDocument/2006/relationships/customXml" Target="../ink/ink50.xml"/><Relationship Id="rId118" Type="http://schemas.openxmlformats.org/officeDocument/2006/relationships/customXml" Target="../ink/ink77.xml"/><Relationship Id="rId139" Type="http://schemas.openxmlformats.org/officeDocument/2006/relationships/image" Target="../media/image90.png"/><Relationship Id="rId85" Type="http://schemas.openxmlformats.org/officeDocument/2006/relationships/image" Target="../media/image63.png"/><Relationship Id="rId150" Type="http://schemas.openxmlformats.org/officeDocument/2006/relationships/customXml" Target="../ink/ink93.xml"/><Relationship Id="rId171" Type="http://schemas.openxmlformats.org/officeDocument/2006/relationships/image" Target="../media/image106.png"/><Relationship Id="rId192" Type="http://schemas.openxmlformats.org/officeDocument/2006/relationships/customXml" Target="../ink/ink114.xml"/><Relationship Id="rId206" Type="http://schemas.openxmlformats.org/officeDocument/2006/relationships/customXml" Target="../ink/ink121.xml"/><Relationship Id="rId12" Type="http://schemas.openxmlformats.org/officeDocument/2006/relationships/customXml" Target="../ink/ink24.xml"/><Relationship Id="rId33" Type="http://schemas.openxmlformats.org/officeDocument/2006/relationships/image" Target="../media/image37.png"/><Relationship Id="rId108" Type="http://schemas.openxmlformats.org/officeDocument/2006/relationships/customXml" Target="../ink/ink72.xml"/><Relationship Id="rId129" Type="http://schemas.openxmlformats.org/officeDocument/2006/relationships/image" Target="../media/image85.png"/><Relationship Id="rId54" Type="http://schemas.openxmlformats.org/officeDocument/2006/relationships/customXml" Target="../ink/ink45.xml"/><Relationship Id="rId75" Type="http://schemas.openxmlformats.org/officeDocument/2006/relationships/image" Target="../media/image58.png"/><Relationship Id="rId96" Type="http://schemas.openxmlformats.org/officeDocument/2006/relationships/customXml" Target="../ink/ink66.xml"/><Relationship Id="rId140" Type="http://schemas.openxmlformats.org/officeDocument/2006/relationships/customXml" Target="../ink/ink88.xml"/><Relationship Id="rId161" Type="http://schemas.openxmlformats.org/officeDocument/2006/relationships/image" Target="../media/image101.png"/><Relationship Id="rId182" Type="http://schemas.openxmlformats.org/officeDocument/2006/relationships/customXml" Target="../ink/ink109.xml"/><Relationship Id="rId6" Type="http://schemas.openxmlformats.org/officeDocument/2006/relationships/customXml" Target="../ink/ink21.xml"/><Relationship Id="rId23" Type="http://schemas.openxmlformats.org/officeDocument/2006/relationships/image" Target="../media/image32.png"/><Relationship Id="rId119" Type="http://schemas.openxmlformats.org/officeDocument/2006/relationships/image" Target="../media/image80.png"/><Relationship Id="rId44" Type="http://schemas.openxmlformats.org/officeDocument/2006/relationships/customXml" Target="../ink/ink40.xml"/><Relationship Id="rId65" Type="http://schemas.openxmlformats.org/officeDocument/2006/relationships/image" Target="../media/image53.png"/><Relationship Id="rId86" Type="http://schemas.openxmlformats.org/officeDocument/2006/relationships/customXml" Target="../ink/ink61.xml"/><Relationship Id="rId130" Type="http://schemas.openxmlformats.org/officeDocument/2006/relationships/customXml" Target="../ink/ink83.xml"/><Relationship Id="rId151" Type="http://schemas.openxmlformats.org/officeDocument/2006/relationships/image" Target="../media/image96.png"/><Relationship Id="rId172" Type="http://schemas.openxmlformats.org/officeDocument/2006/relationships/customXml" Target="../ink/ink104.xml"/><Relationship Id="rId193" Type="http://schemas.openxmlformats.org/officeDocument/2006/relationships/image" Target="../media/image117.png"/><Relationship Id="rId207" Type="http://schemas.openxmlformats.org/officeDocument/2006/relationships/image" Target="../media/image124.png"/><Relationship Id="rId13" Type="http://schemas.openxmlformats.org/officeDocument/2006/relationships/image" Target="../media/image27.png"/><Relationship Id="rId109" Type="http://schemas.openxmlformats.org/officeDocument/2006/relationships/image" Target="../media/image75.png"/><Relationship Id="rId34" Type="http://schemas.openxmlformats.org/officeDocument/2006/relationships/customXml" Target="../ink/ink35.xml"/><Relationship Id="rId55" Type="http://schemas.openxmlformats.org/officeDocument/2006/relationships/image" Target="../media/image48.png"/><Relationship Id="rId76" Type="http://schemas.openxmlformats.org/officeDocument/2006/relationships/customXml" Target="../ink/ink56.xml"/><Relationship Id="rId97" Type="http://schemas.openxmlformats.org/officeDocument/2006/relationships/image" Target="../media/image69.png"/><Relationship Id="rId120" Type="http://schemas.openxmlformats.org/officeDocument/2006/relationships/customXml" Target="../ink/ink78.xml"/><Relationship Id="rId141" Type="http://schemas.openxmlformats.org/officeDocument/2006/relationships/image" Target="../media/image91.png"/><Relationship Id="rId7" Type="http://schemas.openxmlformats.org/officeDocument/2006/relationships/image" Target="../media/image24.png"/><Relationship Id="rId162" Type="http://schemas.openxmlformats.org/officeDocument/2006/relationships/customXml" Target="../ink/ink99.xml"/><Relationship Id="rId183" Type="http://schemas.openxmlformats.org/officeDocument/2006/relationships/image" Target="../media/image112.png"/><Relationship Id="rId24" Type="http://schemas.openxmlformats.org/officeDocument/2006/relationships/customXml" Target="../ink/ink30.xml"/><Relationship Id="rId45" Type="http://schemas.openxmlformats.org/officeDocument/2006/relationships/image" Target="../media/image43.png"/><Relationship Id="rId66" Type="http://schemas.openxmlformats.org/officeDocument/2006/relationships/customXml" Target="../ink/ink51.xml"/><Relationship Id="rId87" Type="http://schemas.openxmlformats.org/officeDocument/2006/relationships/image" Target="../media/image64.png"/><Relationship Id="rId110" Type="http://schemas.openxmlformats.org/officeDocument/2006/relationships/customXml" Target="../ink/ink73.xml"/><Relationship Id="rId131" Type="http://schemas.openxmlformats.org/officeDocument/2006/relationships/image" Target="../media/image86.png"/><Relationship Id="rId152" Type="http://schemas.openxmlformats.org/officeDocument/2006/relationships/customXml" Target="../ink/ink94.xml"/><Relationship Id="rId173" Type="http://schemas.openxmlformats.org/officeDocument/2006/relationships/image" Target="../media/image107.png"/><Relationship Id="rId194" Type="http://schemas.openxmlformats.org/officeDocument/2006/relationships/customXml" Target="../ink/ink115.xml"/><Relationship Id="rId208" Type="http://schemas.openxmlformats.org/officeDocument/2006/relationships/customXml" Target="../ink/ink122.xml"/><Relationship Id="rId19" Type="http://schemas.openxmlformats.org/officeDocument/2006/relationships/image" Target="../media/image30.png"/><Relationship Id="rId14" Type="http://schemas.openxmlformats.org/officeDocument/2006/relationships/customXml" Target="../ink/ink25.xml"/><Relationship Id="rId30" Type="http://schemas.openxmlformats.org/officeDocument/2006/relationships/customXml" Target="../ink/ink33.xml"/><Relationship Id="rId35" Type="http://schemas.openxmlformats.org/officeDocument/2006/relationships/image" Target="../media/image38.png"/><Relationship Id="rId56" Type="http://schemas.openxmlformats.org/officeDocument/2006/relationships/customXml" Target="../ink/ink46.xml"/><Relationship Id="rId77" Type="http://schemas.openxmlformats.org/officeDocument/2006/relationships/image" Target="../media/image59.png"/><Relationship Id="rId100" Type="http://schemas.openxmlformats.org/officeDocument/2006/relationships/customXml" Target="../ink/ink68.xml"/><Relationship Id="rId105" Type="http://schemas.openxmlformats.org/officeDocument/2006/relationships/image" Target="../media/image73.png"/><Relationship Id="rId126" Type="http://schemas.openxmlformats.org/officeDocument/2006/relationships/customXml" Target="../ink/ink81.xml"/><Relationship Id="rId147" Type="http://schemas.openxmlformats.org/officeDocument/2006/relationships/image" Target="../media/image94.png"/><Relationship Id="rId168" Type="http://schemas.openxmlformats.org/officeDocument/2006/relationships/customXml" Target="../ink/ink102.xml"/><Relationship Id="rId8" Type="http://schemas.openxmlformats.org/officeDocument/2006/relationships/customXml" Target="../ink/ink22.xml"/><Relationship Id="rId51" Type="http://schemas.openxmlformats.org/officeDocument/2006/relationships/image" Target="../media/image46.png"/><Relationship Id="rId72" Type="http://schemas.openxmlformats.org/officeDocument/2006/relationships/customXml" Target="../ink/ink54.xml"/><Relationship Id="rId93" Type="http://schemas.openxmlformats.org/officeDocument/2006/relationships/image" Target="../media/image67.png"/><Relationship Id="rId98" Type="http://schemas.openxmlformats.org/officeDocument/2006/relationships/customXml" Target="../ink/ink67.xml"/><Relationship Id="rId121" Type="http://schemas.openxmlformats.org/officeDocument/2006/relationships/image" Target="../media/image81.png"/><Relationship Id="rId142" Type="http://schemas.openxmlformats.org/officeDocument/2006/relationships/customXml" Target="../ink/ink89.xml"/><Relationship Id="rId163" Type="http://schemas.openxmlformats.org/officeDocument/2006/relationships/image" Target="../media/image102.png"/><Relationship Id="rId184" Type="http://schemas.openxmlformats.org/officeDocument/2006/relationships/customXml" Target="../ink/ink110.xml"/><Relationship Id="rId189" Type="http://schemas.openxmlformats.org/officeDocument/2006/relationships/image" Target="../media/image115.png"/><Relationship Id="rId3" Type="http://schemas.openxmlformats.org/officeDocument/2006/relationships/image" Target="../media/image1.png"/><Relationship Id="rId214" Type="http://schemas.openxmlformats.org/officeDocument/2006/relationships/customXml" Target="../ink/ink125.xml"/><Relationship Id="rId25" Type="http://schemas.openxmlformats.org/officeDocument/2006/relationships/image" Target="../media/image33.png"/><Relationship Id="rId46" Type="http://schemas.openxmlformats.org/officeDocument/2006/relationships/customXml" Target="../ink/ink41.xml"/><Relationship Id="rId67" Type="http://schemas.openxmlformats.org/officeDocument/2006/relationships/image" Target="../media/image54.png"/><Relationship Id="rId116" Type="http://schemas.openxmlformats.org/officeDocument/2006/relationships/customXml" Target="../ink/ink76.xml"/><Relationship Id="rId137" Type="http://schemas.openxmlformats.org/officeDocument/2006/relationships/image" Target="../media/image89.png"/><Relationship Id="rId158" Type="http://schemas.openxmlformats.org/officeDocument/2006/relationships/customXml" Target="../ink/ink97.xml"/><Relationship Id="rId20" Type="http://schemas.openxmlformats.org/officeDocument/2006/relationships/customXml" Target="../ink/ink28.xml"/><Relationship Id="rId41" Type="http://schemas.openxmlformats.org/officeDocument/2006/relationships/image" Target="../media/image41.png"/><Relationship Id="rId62" Type="http://schemas.openxmlformats.org/officeDocument/2006/relationships/customXml" Target="../ink/ink49.xml"/><Relationship Id="rId83" Type="http://schemas.openxmlformats.org/officeDocument/2006/relationships/image" Target="../media/image62.png"/><Relationship Id="rId88" Type="http://schemas.openxmlformats.org/officeDocument/2006/relationships/customXml" Target="../ink/ink62.xml"/><Relationship Id="rId111" Type="http://schemas.openxmlformats.org/officeDocument/2006/relationships/image" Target="../media/image76.png"/><Relationship Id="rId132" Type="http://schemas.openxmlformats.org/officeDocument/2006/relationships/customXml" Target="../ink/ink84.xml"/><Relationship Id="rId153" Type="http://schemas.openxmlformats.org/officeDocument/2006/relationships/image" Target="../media/image97.png"/><Relationship Id="rId174" Type="http://schemas.openxmlformats.org/officeDocument/2006/relationships/customXml" Target="../ink/ink105.xml"/><Relationship Id="rId179" Type="http://schemas.openxmlformats.org/officeDocument/2006/relationships/image" Target="../media/image110.png"/><Relationship Id="rId195" Type="http://schemas.openxmlformats.org/officeDocument/2006/relationships/image" Target="../media/image118.png"/><Relationship Id="rId209" Type="http://schemas.openxmlformats.org/officeDocument/2006/relationships/image" Target="../media/image125.png"/><Relationship Id="rId190" Type="http://schemas.openxmlformats.org/officeDocument/2006/relationships/customXml" Target="../ink/ink113.xml"/><Relationship Id="rId204" Type="http://schemas.openxmlformats.org/officeDocument/2006/relationships/customXml" Target="../ink/ink120.xml"/><Relationship Id="rId15" Type="http://schemas.openxmlformats.org/officeDocument/2006/relationships/image" Target="../media/image28.png"/><Relationship Id="rId36" Type="http://schemas.openxmlformats.org/officeDocument/2006/relationships/customXml" Target="../ink/ink36.xml"/><Relationship Id="rId57" Type="http://schemas.openxmlformats.org/officeDocument/2006/relationships/image" Target="../media/image49.png"/><Relationship Id="rId106" Type="http://schemas.openxmlformats.org/officeDocument/2006/relationships/customXml" Target="../ink/ink71.xml"/><Relationship Id="rId127" Type="http://schemas.openxmlformats.org/officeDocument/2006/relationships/image" Target="../media/image84.png"/><Relationship Id="rId10" Type="http://schemas.openxmlformats.org/officeDocument/2006/relationships/customXml" Target="../ink/ink23.xml"/><Relationship Id="rId31" Type="http://schemas.openxmlformats.org/officeDocument/2006/relationships/image" Target="../media/image36.png"/><Relationship Id="rId52" Type="http://schemas.openxmlformats.org/officeDocument/2006/relationships/customXml" Target="../ink/ink44.xml"/><Relationship Id="rId73" Type="http://schemas.openxmlformats.org/officeDocument/2006/relationships/image" Target="../media/image57.png"/><Relationship Id="rId78" Type="http://schemas.openxmlformats.org/officeDocument/2006/relationships/customXml" Target="../ink/ink57.xml"/><Relationship Id="rId94" Type="http://schemas.openxmlformats.org/officeDocument/2006/relationships/customXml" Target="../ink/ink65.xml"/><Relationship Id="rId99" Type="http://schemas.openxmlformats.org/officeDocument/2006/relationships/image" Target="../media/image70.png"/><Relationship Id="rId101" Type="http://schemas.openxmlformats.org/officeDocument/2006/relationships/image" Target="../media/image71.png"/><Relationship Id="rId122" Type="http://schemas.openxmlformats.org/officeDocument/2006/relationships/customXml" Target="../ink/ink79.xml"/><Relationship Id="rId143" Type="http://schemas.openxmlformats.org/officeDocument/2006/relationships/image" Target="../media/image92.png"/><Relationship Id="rId148" Type="http://schemas.openxmlformats.org/officeDocument/2006/relationships/customXml" Target="../ink/ink92.xml"/><Relationship Id="rId164" Type="http://schemas.openxmlformats.org/officeDocument/2006/relationships/customXml" Target="../ink/ink100.xml"/><Relationship Id="rId169" Type="http://schemas.openxmlformats.org/officeDocument/2006/relationships/image" Target="../media/image105.png"/><Relationship Id="rId185" Type="http://schemas.openxmlformats.org/officeDocument/2006/relationships/image" Target="../media/image113.png"/><Relationship Id="rId4" Type="http://schemas.openxmlformats.org/officeDocument/2006/relationships/customXml" Target="../ink/ink20.xml"/><Relationship Id="rId9" Type="http://schemas.openxmlformats.org/officeDocument/2006/relationships/image" Target="../media/image25.png"/><Relationship Id="rId180" Type="http://schemas.openxmlformats.org/officeDocument/2006/relationships/customXml" Target="../ink/ink108.xml"/><Relationship Id="rId210" Type="http://schemas.openxmlformats.org/officeDocument/2006/relationships/customXml" Target="../ink/ink123.xml"/><Relationship Id="rId215" Type="http://schemas.openxmlformats.org/officeDocument/2006/relationships/image" Target="../media/image128.png"/><Relationship Id="rId26" Type="http://schemas.openxmlformats.org/officeDocument/2006/relationships/customXml" Target="../ink/ink31.xml"/><Relationship Id="rId47" Type="http://schemas.openxmlformats.org/officeDocument/2006/relationships/image" Target="../media/image44.png"/><Relationship Id="rId68" Type="http://schemas.openxmlformats.org/officeDocument/2006/relationships/customXml" Target="../ink/ink52.xml"/><Relationship Id="rId89" Type="http://schemas.openxmlformats.org/officeDocument/2006/relationships/image" Target="../media/image65.png"/><Relationship Id="rId112" Type="http://schemas.openxmlformats.org/officeDocument/2006/relationships/customXml" Target="../ink/ink74.xml"/><Relationship Id="rId133" Type="http://schemas.openxmlformats.org/officeDocument/2006/relationships/image" Target="../media/image87.png"/><Relationship Id="rId154" Type="http://schemas.openxmlformats.org/officeDocument/2006/relationships/customXml" Target="../ink/ink95.xml"/><Relationship Id="rId175" Type="http://schemas.openxmlformats.org/officeDocument/2006/relationships/image" Target="../media/image108.png"/><Relationship Id="rId196" Type="http://schemas.openxmlformats.org/officeDocument/2006/relationships/customXml" Target="../ink/ink116.xml"/><Relationship Id="rId200" Type="http://schemas.openxmlformats.org/officeDocument/2006/relationships/customXml" Target="../ink/ink118.xml"/><Relationship Id="rId16" Type="http://schemas.openxmlformats.org/officeDocument/2006/relationships/customXml" Target="../ink/ink26.xml"/><Relationship Id="rId37" Type="http://schemas.openxmlformats.org/officeDocument/2006/relationships/image" Target="../media/image39.png"/><Relationship Id="rId58" Type="http://schemas.openxmlformats.org/officeDocument/2006/relationships/customXml" Target="../ink/ink47.xml"/><Relationship Id="rId79" Type="http://schemas.openxmlformats.org/officeDocument/2006/relationships/image" Target="../media/image60.png"/><Relationship Id="rId102" Type="http://schemas.openxmlformats.org/officeDocument/2006/relationships/customXml" Target="../ink/ink69.xml"/><Relationship Id="rId123" Type="http://schemas.openxmlformats.org/officeDocument/2006/relationships/image" Target="../media/image82.png"/><Relationship Id="rId144" Type="http://schemas.openxmlformats.org/officeDocument/2006/relationships/customXml" Target="../ink/ink90.xml"/><Relationship Id="rId90" Type="http://schemas.openxmlformats.org/officeDocument/2006/relationships/customXml" Target="../ink/ink63.xml"/><Relationship Id="rId165" Type="http://schemas.openxmlformats.org/officeDocument/2006/relationships/image" Target="../media/image103.png"/><Relationship Id="rId186" Type="http://schemas.openxmlformats.org/officeDocument/2006/relationships/customXml" Target="../ink/ink111.xml"/><Relationship Id="rId211" Type="http://schemas.openxmlformats.org/officeDocument/2006/relationships/image" Target="../media/image126.png"/><Relationship Id="rId27" Type="http://schemas.openxmlformats.org/officeDocument/2006/relationships/image" Target="../media/image34.png"/><Relationship Id="rId48" Type="http://schemas.openxmlformats.org/officeDocument/2006/relationships/customXml" Target="../ink/ink42.xml"/><Relationship Id="rId69" Type="http://schemas.openxmlformats.org/officeDocument/2006/relationships/image" Target="../media/image55.png"/><Relationship Id="rId113" Type="http://schemas.openxmlformats.org/officeDocument/2006/relationships/image" Target="../media/image77.png"/><Relationship Id="rId134" Type="http://schemas.openxmlformats.org/officeDocument/2006/relationships/customXml" Target="../ink/ink85.xml"/><Relationship Id="rId80" Type="http://schemas.openxmlformats.org/officeDocument/2006/relationships/customXml" Target="../ink/ink58.xml"/><Relationship Id="rId155" Type="http://schemas.openxmlformats.org/officeDocument/2006/relationships/image" Target="../media/image98.png"/><Relationship Id="rId176" Type="http://schemas.openxmlformats.org/officeDocument/2006/relationships/customXml" Target="../ink/ink106.xml"/><Relationship Id="rId197" Type="http://schemas.openxmlformats.org/officeDocument/2006/relationships/image" Target="../media/image119.png"/><Relationship Id="rId201" Type="http://schemas.openxmlformats.org/officeDocument/2006/relationships/image" Target="../media/image121.png"/><Relationship Id="rId17" Type="http://schemas.openxmlformats.org/officeDocument/2006/relationships/image" Target="../media/image29.png"/><Relationship Id="rId38" Type="http://schemas.openxmlformats.org/officeDocument/2006/relationships/customXml" Target="../ink/ink37.xml"/><Relationship Id="rId59" Type="http://schemas.openxmlformats.org/officeDocument/2006/relationships/image" Target="../media/image50.png"/><Relationship Id="rId103" Type="http://schemas.openxmlformats.org/officeDocument/2006/relationships/image" Target="../media/image72.png"/><Relationship Id="rId124" Type="http://schemas.openxmlformats.org/officeDocument/2006/relationships/customXml" Target="../ink/ink80.xml"/><Relationship Id="rId70" Type="http://schemas.openxmlformats.org/officeDocument/2006/relationships/customXml" Target="../ink/ink53.xml"/><Relationship Id="rId91" Type="http://schemas.openxmlformats.org/officeDocument/2006/relationships/image" Target="../media/image66.png"/><Relationship Id="rId145" Type="http://schemas.openxmlformats.org/officeDocument/2006/relationships/image" Target="../media/image93.png"/><Relationship Id="rId166" Type="http://schemas.openxmlformats.org/officeDocument/2006/relationships/customXml" Target="../ink/ink101.xml"/><Relationship Id="rId187" Type="http://schemas.openxmlformats.org/officeDocument/2006/relationships/image" Target="../media/image114.png"/><Relationship Id="rId1" Type="http://schemas.openxmlformats.org/officeDocument/2006/relationships/slideLayout" Target="../slideLayouts/slideLayout1.xml"/><Relationship Id="rId212" Type="http://schemas.openxmlformats.org/officeDocument/2006/relationships/customXml" Target="../ink/ink124.xml"/><Relationship Id="rId28" Type="http://schemas.openxmlformats.org/officeDocument/2006/relationships/customXml" Target="../ink/ink32.xml"/><Relationship Id="rId49" Type="http://schemas.openxmlformats.org/officeDocument/2006/relationships/image" Target="../media/image45.png"/><Relationship Id="rId114" Type="http://schemas.openxmlformats.org/officeDocument/2006/relationships/customXml" Target="../ink/ink75.xml"/><Relationship Id="rId60" Type="http://schemas.openxmlformats.org/officeDocument/2006/relationships/customXml" Target="../ink/ink48.xml"/><Relationship Id="rId81" Type="http://schemas.openxmlformats.org/officeDocument/2006/relationships/image" Target="../media/image61.png"/><Relationship Id="rId135" Type="http://schemas.openxmlformats.org/officeDocument/2006/relationships/image" Target="../media/image88.png"/><Relationship Id="rId156" Type="http://schemas.openxmlformats.org/officeDocument/2006/relationships/customXml" Target="../ink/ink96.xml"/><Relationship Id="rId177" Type="http://schemas.openxmlformats.org/officeDocument/2006/relationships/image" Target="../media/image109.png"/><Relationship Id="rId198" Type="http://schemas.openxmlformats.org/officeDocument/2006/relationships/customXml" Target="../ink/ink117.xml"/><Relationship Id="rId202" Type="http://schemas.openxmlformats.org/officeDocument/2006/relationships/customXml" Target="../ink/ink119.xml"/><Relationship Id="rId18" Type="http://schemas.openxmlformats.org/officeDocument/2006/relationships/customXml" Target="../ink/ink27.xml"/><Relationship Id="rId39" Type="http://schemas.openxmlformats.org/officeDocument/2006/relationships/image" Target="../media/image40.png"/><Relationship Id="rId50" Type="http://schemas.openxmlformats.org/officeDocument/2006/relationships/customXml" Target="../ink/ink43.xml"/><Relationship Id="rId104" Type="http://schemas.openxmlformats.org/officeDocument/2006/relationships/customXml" Target="../ink/ink70.xml"/><Relationship Id="rId125" Type="http://schemas.openxmlformats.org/officeDocument/2006/relationships/image" Target="../media/image83.png"/><Relationship Id="rId146" Type="http://schemas.openxmlformats.org/officeDocument/2006/relationships/customXml" Target="../ink/ink91.xml"/><Relationship Id="rId167" Type="http://schemas.openxmlformats.org/officeDocument/2006/relationships/image" Target="../media/image104.png"/><Relationship Id="rId188" Type="http://schemas.openxmlformats.org/officeDocument/2006/relationships/customXml" Target="../ink/ink112.xml"/><Relationship Id="rId71" Type="http://schemas.openxmlformats.org/officeDocument/2006/relationships/image" Target="../media/image56.png"/><Relationship Id="rId92" Type="http://schemas.openxmlformats.org/officeDocument/2006/relationships/customXml" Target="../ink/ink64.xml"/><Relationship Id="rId213" Type="http://schemas.openxmlformats.org/officeDocument/2006/relationships/image" Target="../media/image127.png"/><Relationship Id="rId2" Type="http://schemas.openxmlformats.org/officeDocument/2006/relationships/notesSlide" Target="../notesSlides/notesSlide8.xml"/><Relationship Id="rId29" Type="http://schemas.openxmlformats.org/officeDocument/2006/relationships/image" Target="../media/image35.png"/><Relationship Id="rId40" Type="http://schemas.openxmlformats.org/officeDocument/2006/relationships/customXml" Target="../ink/ink38.xml"/><Relationship Id="rId115" Type="http://schemas.openxmlformats.org/officeDocument/2006/relationships/image" Target="../media/image78.png"/><Relationship Id="rId136" Type="http://schemas.openxmlformats.org/officeDocument/2006/relationships/customXml" Target="../ink/ink86.xml"/><Relationship Id="rId157" Type="http://schemas.openxmlformats.org/officeDocument/2006/relationships/image" Target="../media/image99.png"/><Relationship Id="rId178" Type="http://schemas.openxmlformats.org/officeDocument/2006/relationships/customXml" Target="../ink/ink107.xml"/><Relationship Id="rId61" Type="http://schemas.openxmlformats.org/officeDocument/2006/relationships/image" Target="../media/image51.png"/><Relationship Id="rId82" Type="http://schemas.openxmlformats.org/officeDocument/2006/relationships/customXml" Target="../ink/ink59.xml"/><Relationship Id="rId199" Type="http://schemas.openxmlformats.org/officeDocument/2006/relationships/image" Target="../media/image120.png"/><Relationship Id="rId203" Type="http://schemas.openxmlformats.org/officeDocument/2006/relationships/image" Target="../media/image122.png"/></Relationships>
</file>

<file path=ppt/slides/_rels/slide9.xml.rels><?xml version="1.0" encoding="UTF-8" standalone="yes"?>
<Relationships xmlns="http://schemas.openxmlformats.org/package/2006/relationships"><Relationship Id="rId13" Type="http://schemas.openxmlformats.org/officeDocument/2006/relationships/image" Target="../media/image133.png"/><Relationship Id="rId18" Type="http://schemas.openxmlformats.org/officeDocument/2006/relationships/customXml" Target="../ink/ink133.xml"/><Relationship Id="rId26" Type="http://schemas.openxmlformats.org/officeDocument/2006/relationships/customXml" Target="../ink/ink137.xml"/><Relationship Id="rId3" Type="http://schemas.openxmlformats.org/officeDocument/2006/relationships/image" Target="../media/image1.png"/><Relationship Id="rId21" Type="http://schemas.openxmlformats.org/officeDocument/2006/relationships/image" Target="../media/image137.png"/><Relationship Id="rId7" Type="http://schemas.openxmlformats.org/officeDocument/2006/relationships/image" Target="../media/image130.png"/><Relationship Id="rId12" Type="http://schemas.openxmlformats.org/officeDocument/2006/relationships/customXml" Target="../ink/ink130.xml"/><Relationship Id="rId17" Type="http://schemas.openxmlformats.org/officeDocument/2006/relationships/image" Target="../media/image135.png"/><Relationship Id="rId25" Type="http://schemas.openxmlformats.org/officeDocument/2006/relationships/image" Target="../media/image139.png"/><Relationship Id="rId33" Type="http://schemas.openxmlformats.org/officeDocument/2006/relationships/image" Target="../media/image143.png"/><Relationship Id="rId2" Type="http://schemas.openxmlformats.org/officeDocument/2006/relationships/notesSlide" Target="../notesSlides/notesSlide9.xml"/><Relationship Id="rId16" Type="http://schemas.openxmlformats.org/officeDocument/2006/relationships/customXml" Target="../ink/ink132.xml"/><Relationship Id="rId20" Type="http://schemas.openxmlformats.org/officeDocument/2006/relationships/customXml" Target="../ink/ink134.xml"/><Relationship Id="rId29" Type="http://schemas.openxmlformats.org/officeDocument/2006/relationships/image" Target="../media/image141.png"/><Relationship Id="rId1" Type="http://schemas.openxmlformats.org/officeDocument/2006/relationships/slideLayout" Target="../slideLayouts/slideLayout1.xml"/><Relationship Id="rId6" Type="http://schemas.openxmlformats.org/officeDocument/2006/relationships/customXml" Target="../ink/ink127.xml"/><Relationship Id="rId11" Type="http://schemas.openxmlformats.org/officeDocument/2006/relationships/image" Target="../media/image132.png"/><Relationship Id="rId24" Type="http://schemas.openxmlformats.org/officeDocument/2006/relationships/customXml" Target="../ink/ink136.xml"/><Relationship Id="rId32" Type="http://schemas.openxmlformats.org/officeDocument/2006/relationships/customXml" Target="../ink/ink140.xml"/><Relationship Id="rId5" Type="http://schemas.openxmlformats.org/officeDocument/2006/relationships/image" Target="../media/image129.png"/><Relationship Id="rId15" Type="http://schemas.openxmlformats.org/officeDocument/2006/relationships/image" Target="../media/image134.png"/><Relationship Id="rId23" Type="http://schemas.openxmlformats.org/officeDocument/2006/relationships/image" Target="../media/image138.png"/><Relationship Id="rId28" Type="http://schemas.openxmlformats.org/officeDocument/2006/relationships/customXml" Target="../ink/ink138.xml"/><Relationship Id="rId10" Type="http://schemas.openxmlformats.org/officeDocument/2006/relationships/customXml" Target="../ink/ink129.xml"/><Relationship Id="rId19" Type="http://schemas.openxmlformats.org/officeDocument/2006/relationships/image" Target="../media/image136.png"/><Relationship Id="rId31" Type="http://schemas.openxmlformats.org/officeDocument/2006/relationships/image" Target="../media/image142.png"/><Relationship Id="rId4" Type="http://schemas.openxmlformats.org/officeDocument/2006/relationships/customXml" Target="../ink/ink126.xml"/><Relationship Id="rId9" Type="http://schemas.openxmlformats.org/officeDocument/2006/relationships/image" Target="../media/image131.png"/><Relationship Id="rId14" Type="http://schemas.openxmlformats.org/officeDocument/2006/relationships/customXml" Target="../ink/ink131.xml"/><Relationship Id="rId22" Type="http://schemas.openxmlformats.org/officeDocument/2006/relationships/customXml" Target="../ink/ink135.xml"/><Relationship Id="rId27" Type="http://schemas.openxmlformats.org/officeDocument/2006/relationships/image" Target="../media/image140.png"/><Relationship Id="rId30" Type="http://schemas.openxmlformats.org/officeDocument/2006/relationships/customXml" Target="../ink/ink139.xml"/><Relationship Id="rId8" Type="http://schemas.openxmlformats.org/officeDocument/2006/relationships/customXml" Target="../ink/ink128.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A82910D8-665B-1B19-D73F-036F5E5074D1}"/>
              </a:ext>
            </a:extLst>
          </p:cNvPr>
          <p:cNvSpPr/>
          <p:nvPr/>
        </p:nvSpPr>
        <p:spPr>
          <a:xfrm>
            <a:off x="4484524" y="4781074"/>
            <a:ext cx="3217302" cy="1849449"/>
          </a:xfrm>
          <a:prstGeom prst="rect">
            <a:avLst/>
          </a:prstGeom>
          <a:solidFill>
            <a:schemeClr val="tx1">
              <a:alpha val="64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descr="Text, logo&#10;&#10;Description automatically generated">
            <a:extLst>
              <a:ext uri="{FF2B5EF4-FFF2-40B4-BE49-F238E27FC236}">
                <a16:creationId xmlns:a16="http://schemas.microsoft.com/office/drawing/2014/main" id="{7090D613-140D-B87D-B862-DD41381283A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612865" y="4841134"/>
            <a:ext cx="2985180" cy="1689485"/>
          </a:xfrm>
          <a:prstGeom prst="rect">
            <a:avLst/>
          </a:prstGeom>
        </p:spPr>
      </p:pic>
      <p:sp>
        <p:nvSpPr>
          <p:cNvPr id="5" name="Rectangle 4">
            <a:extLst>
              <a:ext uri="{FF2B5EF4-FFF2-40B4-BE49-F238E27FC236}">
                <a16:creationId xmlns:a16="http://schemas.microsoft.com/office/drawing/2014/main" id="{14070648-3D51-FD0E-BE45-4AFD21085D84}"/>
              </a:ext>
            </a:extLst>
          </p:cNvPr>
          <p:cNvSpPr/>
          <p:nvPr/>
        </p:nvSpPr>
        <p:spPr>
          <a:xfrm>
            <a:off x="200197" y="2133983"/>
            <a:ext cx="4492487" cy="2232853"/>
          </a:xfrm>
          <a:prstGeom prst="rect">
            <a:avLst/>
          </a:prstGeom>
          <a:solidFill>
            <a:schemeClr val="tx1">
              <a:alpha val="68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a:extLst>
              <a:ext uri="{FF2B5EF4-FFF2-40B4-BE49-F238E27FC236}">
                <a16:creationId xmlns:a16="http://schemas.microsoft.com/office/drawing/2014/main" id="{94500F26-2003-233D-8CCA-33492F8758AC}"/>
              </a:ext>
            </a:extLst>
          </p:cNvPr>
          <p:cNvSpPr/>
          <p:nvPr/>
        </p:nvSpPr>
        <p:spPr>
          <a:xfrm>
            <a:off x="4858859" y="2166669"/>
            <a:ext cx="2425148" cy="2278873"/>
          </a:xfrm>
          <a:prstGeom prst="ellipse">
            <a:avLst/>
          </a:prstGeom>
          <a:solidFill>
            <a:schemeClr val="tx1">
              <a:alpha val="7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2B990670-4D80-F8DB-2C71-EA3D7DBCF4EE}"/>
              </a:ext>
            </a:extLst>
          </p:cNvPr>
          <p:cNvSpPr txBox="1"/>
          <p:nvPr/>
        </p:nvSpPr>
        <p:spPr>
          <a:xfrm>
            <a:off x="4838755" y="2511637"/>
            <a:ext cx="2459170" cy="830997"/>
          </a:xfrm>
          <a:prstGeom prst="rect">
            <a:avLst/>
          </a:prstGeom>
          <a:noFill/>
        </p:spPr>
        <p:txBody>
          <a:bodyPr wrap="square" rtlCol="0">
            <a:spAutoFit/>
          </a:bodyPr>
          <a:lstStyle/>
          <a:p>
            <a:pPr algn="ctr"/>
            <a:r>
              <a:rPr lang="en-US" sz="2400">
                <a:solidFill>
                  <a:srgbClr val="FFFF00"/>
                </a:solidFill>
                <a:latin typeface="Futura Condensed Extra" pitchFamily="50" charset="0"/>
                <a:cs typeface="Dreaming Outloud Script Pro" panose="020B0604020202020204" pitchFamily="66" charset="0"/>
              </a:rPr>
              <a:t>A Community</a:t>
            </a:r>
          </a:p>
          <a:p>
            <a:pPr algn="ctr"/>
            <a:r>
              <a:rPr lang="en-US" sz="2400">
                <a:solidFill>
                  <a:srgbClr val="FFFF00"/>
                </a:solidFill>
                <a:latin typeface="Futura Condensed Extra" pitchFamily="50" charset="0"/>
                <a:cs typeface="Dreaming Outloud Script Pro" panose="020B0604020202020204" pitchFamily="66" charset="0"/>
              </a:rPr>
              <a:t>for Learning</a:t>
            </a:r>
          </a:p>
        </p:txBody>
      </p:sp>
      <p:sp>
        <p:nvSpPr>
          <p:cNvPr id="17" name="Rectangle 16">
            <a:extLst>
              <a:ext uri="{FF2B5EF4-FFF2-40B4-BE49-F238E27FC236}">
                <a16:creationId xmlns:a16="http://schemas.microsoft.com/office/drawing/2014/main" id="{25EE7535-0D5A-BC99-B18B-231450F6451D}"/>
              </a:ext>
            </a:extLst>
          </p:cNvPr>
          <p:cNvSpPr/>
          <p:nvPr/>
        </p:nvSpPr>
        <p:spPr>
          <a:xfrm>
            <a:off x="7443996" y="2123048"/>
            <a:ext cx="4492487" cy="2261524"/>
          </a:xfrm>
          <a:prstGeom prst="rect">
            <a:avLst/>
          </a:prstGeom>
          <a:solidFill>
            <a:schemeClr val="tx1">
              <a:alpha val="67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ADDC9009-5AE6-5CD2-3C30-341235315D64}"/>
              </a:ext>
            </a:extLst>
          </p:cNvPr>
          <p:cNvSpPr txBox="1"/>
          <p:nvPr/>
        </p:nvSpPr>
        <p:spPr>
          <a:xfrm>
            <a:off x="336884" y="2166669"/>
            <a:ext cx="4197163" cy="800219"/>
          </a:xfrm>
          <a:prstGeom prst="rect">
            <a:avLst/>
          </a:prstGeom>
          <a:noFill/>
        </p:spPr>
        <p:txBody>
          <a:bodyPr wrap="square">
            <a:spAutoFit/>
          </a:bodyPr>
          <a:lstStyle/>
          <a:p>
            <a:r>
              <a:rPr lang="en-US" sz="2800">
                <a:solidFill>
                  <a:srgbClr val="FFFF00"/>
                </a:solidFill>
              </a:rPr>
              <a:t>Join us at </a:t>
            </a:r>
            <a:r>
              <a:rPr lang="en-US" sz="2800" b="1">
                <a:solidFill>
                  <a:srgbClr val="FFFF00"/>
                </a:solidFill>
              </a:rPr>
              <a:t>Telegram:</a:t>
            </a:r>
          </a:p>
          <a:p>
            <a:r>
              <a:rPr lang="en-US">
                <a:solidFill>
                  <a:srgbClr val="00B0F0"/>
                </a:solidFill>
                <a:hlinkClick r:id="rId5">
                  <a:extLst>
                    <a:ext uri="{A12FA001-AC4F-418D-AE19-62706E023703}">
                      <ahyp:hlinkClr xmlns:ahyp="http://schemas.microsoft.com/office/drawing/2018/hyperlinkcolor" val="tx"/>
                    </a:ext>
                  </a:extLst>
                </a:hlinkClick>
              </a:rPr>
              <a:t>https://t.me/MessianicChat</a:t>
            </a:r>
            <a:r>
              <a:rPr lang="en-US">
                <a:solidFill>
                  <a:srgbClr val="00B0F0"/>
                </a:solidFill>
              </a:rPr>
              <a:t> </a:t>
            </a:r>
          </a:p>
        </p:txBody>
      </p:sp>
      <p:sp>
        <p:nvSpPr>
          <p:cNvPr id="22" name="TextBox 21">
            <a:extLst>
              <a:ext uri="{FF2B5EF4-FFF2-40B4-BE49-F238E27FC236}">
                <a16:creationId xmlns:a16="http://schemas.microsoft.com/office/drawing/2014/main" id="{F1C80C8A-51B4-07F5-6C2B-88D2B634E8A0}"/>
              </a:ext>
            </a:extLst>
          </p:cNvPr>
          <p:cNvSpPr txBox="1"/>
          <p:nvPr/>
        </p:nvSpPr>
        <p:spPr>
          <a:xfrm>
            <a:off x="386406" y="3218894"/>
            <a:ext cx="4098117" cy="1015663"/>
          </a:xfrm>
          <a:prstGeom prst="rect">
            <a:avLst/>
          </a:prstGeom>
          <a:noFill/>
        </p:spPr>
        <p:txBody>
          <a:bodyPr wrap="square">
            <a:spAutoFit/>
          </a:bodyPr>
          <a:lstStyle/>
          <a:p>
            <a:r>
              <a:rPr lang="en-US" sz="2000" b="1" u="sng">
                <a:solidFill>
                  <a:srgbClr val="92D050"/>
                </a:solidFill>
              </a:rPr>
              <a:t>Weekly Teachings Free Online</a:t>
            </a:r>
          </a:p>
          <a:p>
            <a:r>
              <a:rPr lang="en-US" sz="2000">
                <a:solidFill>
                  <a:srgbClr val="92D050"/>
                </a:solidFill>
              </a:rPr>
              <a:t>Check Telegram for weekly scheduling of teachings.</a:t>
            </a:r>
          </a:p>
        </p:txBody>
      </p:sp>
      <p:sp>
        <p:nvSpPr>
          <p:cNvPr id="23" name="TextBox 22">
            <a:extLst>
              <a:ext uri="{FF2B5EF4-FFF2-40B4-BE49-F238E27FC236}">
                <a16:creationId xmlns:a16="http://schemas.microsoft.com/office/drawing/2014/main" id="{DEC7620F-A3B1-E68E-F195-B9154B954FE7}"/>
              </a:ext>
            </a:extLst>
          </p:cNvPr>
          <p:cNvSpPr txBox="1"/>
          <p:nvPr/>
        </p:nvSpPr>
        <p:spPr>
          <a:xfrm>
            <a:off x="7511116" y="2151229"/>
            <a:ext cx="4317810" cy="1292662"/>
          </a:xfrm>
          <a:prstGeom prst="rect">
            <a:avLst/>
          </a:prstGeom>
          <a:noFill/>
        </p:spPr>
        <p:txBody>
          <a:bodyPr wrap="square">
            <a:spAutoFit/>
          </a:bodyPr>
          <a:lstStyle/>
          <a:p>
            <a:r>
              <a:rPr lang="en-US" sz="2400" b="1">
                <a:solidFill>
                  <a:srgbClr val="FFFF00"/>
                </a:solidFill>
              </a:rPr>
              <a:t>Rabbi Jeremiah</a:t>
            </a:r>
          </a:p>
          <a:p>
            <a:r>
              <a:rPr lang="en-US" b="1">
                <a:solidFill>
                  <a:srgbClr val="FFFF00"/>
                </a:solidFill>
              </a:rPr>
              <a:t>– </a:t>
            </a:r>
            <a:r>
              <a:rPr lang="en-US" b="1">
                <a:solidFill>
                  <a:srgbClr val="FF0000"/>
                </a:solidFill>
              </a:rPr>
              <a:t>Hebrew Language Labs</a:t>
            </a:r>
            <a:r>
              <a:rPr lang="en-US" b="1">
                <a:solidFill>
                  <a:srgbClr val="FFFF00"/>
                </a:solidFill>
              </a:rPr>
              <a:t>:</a:t>
            </a:r>
            <a:r>
              <a:rPr lang="en-US">
                <a:solidFill>
                  <a:srgbClr val="FFFF00"/>
                </a:solidFill>
              </a:rPr>
              <a:t> FREE</a:t>
            </a:r>
          </a:p>
          <a:p>
            <a:r>
              <a:rPr lang="en-US" b="1">
                <a:solidFill>
                  <a:srgbClr val="FFFF00"/>
                </a:solidFill>
              </a:rPr>
              <a:t>– </a:t>
            </a:r>
            <a:r>
              <a:rPr lang="en-US" b="1">
                <a:solidFill>
                  <a:srgbClr val="FF0000"/>
                </a:solidFill>
              </a:rPr>
              <a:t>Weekly Torah Portion</a:t>
            </a:r>
            <a:r>
              <a:rPr lang="en-US" b="1">
                <a:solidFill>
                  <a:srgbClr val="FFFF00"/>
                </a:solidFill>
              </a:rPr>
              <a:t>:</a:t>
            </a:r>
            <a:r>
              <a:rPr lang="en-US">
                <a:solidFill>
                  <a:srgbClr val="FFFF00"/>
                </a:solidFill>
              </a:rPr>
              <a:t> Triennial cycle</a:t>
            </a:r>
          </a:p>
          <a:p>
            <a:endParaRPr lang="en-US">
              <a:solidFill>
                <a:srgbClr val="FFFF00"/>
              </a:solidFill>
            </a:endParaRPr>
          </a:p>
        </p:txBody>
      </p:sp>
      <p:sp>
        <p:nvSpPr>
          <p:cNvPr id="24" name="TextBox 23">
            <a:extLst>
              <a:ext uri="{FF2B5EF4-FFF2-40B4-BE49-F238E27FC236}">
                <a16:creationId xmlns:a16="http://schemas.microsoft.com/office/drawing/2014/main" id="{C36F462B-4119-63C9-48E7-85ED9C98A314}"/>
              </a:ext>
            </a:extLst>
          </p:cNvPr>
          <p:cNvSpPr txBox="1"/>
          <p:nvPr/>
        </p:nvSpPr>
        <p:spPr>
          <a:xfrm>
            <a:off x="7529863" y="3185153"/>
            <a:ext cx="4298802" cy="1200329"/>
          </a:xfrm>
          <a:prstGeom prst="rect">
            <a:avLst/>
          </a:prstGeom>
          <a:noFill/>
        </p:spPr>
        <p:txBody>
          <a:bodyPr wrap="square">
            <a:spAutoFit/>
          </a:bodyPr>
          <a:lstStyle/>
          <a:p>
            <a:r>
              <a:rPr lang="en-US" b="1">
                <a:solidFill>
                  <a:srgbClr val="FF0000"/>
                </a:solidFill>
              </a:rPr>
              <a:t>YouTube Channels</a:t>
            </a:r>
          </a:p>
          <a:p>
            <a:r>
              <a:rPr lang="en-US">
                <a:solidFill>
                  <a:srgbClr val="00B0F0"/>
                </a:solidFill>
                <a:hlinkClick r:id="rId6">
                  <a:extLst>
                    <a:ext uri="{A12FA001-AC4F-418D-AE19-62706E023703}">
                      <ahyp:hlinkClr xmlns:ahyp="http://schemas.microsoft.com/office/drawing/2018/hyperlinkcolor" val="tx"/>
                    </a:ext>
                  </a:extLst>
                </a:hlinkClick>
              </a:rPr>
              <a:t>https://YouTube.com/c/HebrewLiteracy</a:t>
            </a:r>
            <a:r>
              <a:rPr lang="en-US">
                <a:solidFill>
                  <a:srgbClr val="00B0F0"/>
                </a:solidFill>
              </a:rPr>
              <a:t> </a:t>
            </a:r>
          </a:p>
          <a:p>
            <a:r>
              <a:rPr lang="en-US">
                <a:solidFill>
                  <a:srgbClr val="00B0F0"/>
                </a:solidFill>
                <a:hlinkClick r:id="rId7">
                  <a:extLst>
                    <a:ext uri="{A12FA001-AC4F-418D-AE19-62706E023703}">
                      <ahyp:hlinkClr xmlns:ahyp="http://schemas.microsoft.com/office/drawing/2018/hyperlinkcolor" val="tx"/>
                    </a:ext>
                  </a:extLst>
                </a:hlinkClick>
              </a:rPr>
              <a:t>https://www.youtube.com/channel/UC5_qPfruat-sCJJypz0_OBw</a:t>
            </a:r>
            <a:r>
              <a:rPr lang="en-US">
                <a:solidFill>
                  <a:srgbClr val="00B0F0"/>
                </a:solidFill>
              </a:rPr>
              <a:t> </a:t>
            </a:r>
          </a:p>
        </p:txBody>
      </p:sp>
      <p:sp>
        <p:nvSpPr>
          <p:cNvPr id="25" name="TextBox 24">
            <a:extLst>
              <a:ext uri="{FF2B5EF4-FFF2-40B4-BE49-F238E27FC236}">
                <a16:creationId xmlns:a16="http://schemas.microsoft.com/office/drawing/2014/main" id="{F85E1A5B-A857-4580-0BEB-D1B034240AD4}"/>
              </a:ext>
            </a:extLst>
          </p:cNvPr>
          <p:cNvSpPr txBox="1"/>
          <p:nvPr/>
        </p:nvSpPr>
        <p:spPr>
          <a:xfrm>
            <a:off x="4892881" y="3338887"/>
            <a:ext cx="2425148" cy="923330"/>
          </a:xfrm>
          <a:prstGeom prst="rect">
            <a:avLst/>
          </a:prstGeom>
          <a:noFill/>
        </p:spPr>
        <p:txBody>
          <a:bodyPr wrap="square">
            <a:spAutoFit/>
          </a:bodyPr>
          <a:lstStyle/>
          <a:p>
            <a:pPr algn="ctr"/>
            <a:r>
              <a:rPr lang="en-US">
                <a:solidFill>
                  <a:srgbClr val="FFFF00"/>
                </a:solidFill>
              </a:rPr>
              <a:t>Discuss the Scriptures, </a:t>
            </a:r>
          </a:p>
          <a:p>
            <a:pPr algn="ctr"/>
            <a:r>
              <a:rPr lang="en-US">
                <a:solidFill>
                  <a:srgbClr val="FFFF00"/>
                </a:solidFill>
              </a:rPr>
              <a:t>learn the languages, </a:t>
            </a:r>
          </a:p>
          <a:p>
            <a:pPr algn="ctr"/>
            <a:r>
              <a:rPr lang="en-US">
                <a:solidFill>
                  <a:srgbClr val="FFFF00"/>
                </a:solidFill>
              </a:rPr>
              <a:t>and fellowship</a:t>
            </a:r>
          </a:p>
        </p:txBody>
      </p:sp>
      <p:sp>
        <p:nvSpPr>
          <p:cNvPr id="26" name="Rectangle 25">
            <a:extLst>
              <a:ext uri="{FF2B5EF4-FFF2-40B4-BE49-F238E27FC236}">
                <a16:creationId xmlns:a16="http://schemas.microsoft.com/office/drawing/2014/main" id="{E254BE68-5838-85EB-B3E9-29998A371D1B}"/>
              </a:ext>
            </a:extLst>
          </p:cNvPr>
          <p:cNvSpPr/>
          <p:nvPr/>
        </p:nvSpPr>
        <p:spPr>
          <a:xfrm>
            <a:off x="1405353" y="191290"/>
            <a:ext cx="9561310" cy="1810414"/>
          </a:xfrm>
          <a:prstGeom prst="rect">
            <a:avLst/>
          </a:prstGeom>
          <a:solidFill>
            <a:schemeClr val="tx1">
              <a:alpha val="66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7EF2D93E-F428-976E-41EA-5F3A646B6C73}"/>
              </a:ext>
            </a:extLst>
          </p:cNvPr>
          <p:cNvSpPr txBox="1"/>
          <p:nvPr/>
        </p:nvSpPr>
        <p:spPr>
          <a:xfrm>
            <a:off x="0" y="227477"/>
            <a:ext cx="12192000" cy="707886"/>
          </a:xfrm>
          <a:prstGeom prst="rect">
            <a:avLst/>
          </a:prstGeom>
          <a:noFill/>
        </p:spPr>
        <p:txBody>
          <a:bodyPr wrap="square">
            <a:spAutoFit/>
          </a:bodyPr>
          <a:lstStyle/>
          <a:p>
            <a:pPr algn="ctr"/>
            <a:r>
              <a:rPr lang="en-US" sz="4000" b="1">
                <a:solidFill>
                  <a:srgbClr val="FFFF00"/>
                </a:solidFill>
              </a:rPr>
              <a:t>MATSATI.COM Teaching Ministry </a:t>
            </a:r>
          </a:p>
        </p:txBody>
      </p:sp>
      <p:sp>
        <p:nvSpPr>
          <p:cNvPr id="29" name="TextBox 28">
            <a:extLst>
              <a:ext uri="{FF2B5EF4-FFF2-40B4-BE49-F238E27FC236}">
                <a16:creationId xmlns:a16="http://schemas.microsoft.com/office/drawing/2014/main" id="{80C90DD5-8EDD-9563-A222-A74E27FC0E84}"/>
              </a:ext>
            </a:extLst>
          </p:cNvPr>
          <p:cNvSpPr txBox="1"/>
          <p:nvPr/>
        </p:nvSpPr>
        <p:spPr>
          <a:xfrm>
            <a:off x="3896652" y="1594308"/>
            <a:ext cx="4492487" cy="369332"/>
          </a:xfrm>
          <a:prstGeom prst="rect">
            <a:avLst/>
          </a:prstGeom>
          <a:noFill/>
        </p:spPr>
        <p:txBody>
          <a:bodyPr wrap="square">
            <a:spAutoFit/>
          </a:bodyPr>
          <a:lstStyle/>
          <a:p>
            <a:pPr algn="ctr"/>
            <a:r>
              <a:rPr lang="en-US" b="1">
                <a:solidFill>
                  <a:srgbClr val="FFFF00"/>
                </a:solidFill>
              </a:rPr>
              <a:t>LIVE STREAM: 6:30 pm EST Thursday</a:t>
            </a:r>
          </a:p>
        </p:txBody>
      </p:sp>
      <p:sp>
        <p:nvSpPr>
          <p:cNvPr id="30" name="TextBox 29">
            <a:extLst>
              <a:ext uri="{FF2B5EF4-FFF2-40B4-BE49-F238E27FC236}">
                <a16:creationId xmlns:a16="http://schemas.microsoft.com/office/drawing/2014/main" id="{02C6C6CA-C371-FA1E-C7A3-80616AB30D6F}"/>
              </a:ext>
            </a:extLst>
          </p:cNvPr>
          <p:cNvSpPr txBox="1"/>
          <p:nvPr/>
        </p:nvSpPr>
        <p:spPr>
          <a:xfrm>
            <a:off x="2451651" y="1130087"/>
            <a:ext cx="7103165" cy="523220"/>
          </a:xfrm>
          <a:prstGeom prst="rect">
            <a:avLst/>
          </a:prstGeom>
          <a:noFill/>
          <a:ln>
            <a:noFill/>
          </a:ln>
        </p:spPr>
        <p:txBody>
          <a:bodyPr wrap="square" rtlCol="0">
            <a:spAutoFit/>
          </a:bodyPr>
          <a:lstStyle/>
          <a:p>
            <a:pPr algn="ctr"/>
            <a:r>
              <a:rPr lang="he-IL" sz="2800" b="1">
                <a:solidFill>
                  <a:srgbClr val="FFFF00"/>
                </a:solidFill>
                <a:cs typeface="+mj-cs"/>
              </a:rPr>
              <a:t>ישעיהו לז:יג-יח </a:t>
            </a:r>
            <a:r>
              <a:rPr lang="en-US" sz="2800" b="1">
                <a:solidFill>
                  <a:srgbClr val="FFFF00"/>
                </a:solidFill>
                <a:cs typeface="+mj-cs"/>
              </a:rPr>
              <a:t> </a:t>
            </a:r>
            <a:r>
              <a:rPr lang="en-US" sz="2400" b="1">
                <a:solidFill>
                  <a:srgbClr val="FFFF00"/>
                </a:solidFill>
                <a:cs typeface="+mj-cs"/>
              </a:rPr>
              <a:t>/</a:t>
            </a:r>
            <a:r>
              <a:rPr lang="en-US" sz="2800" b="1">
                <a:solidFill>
                  <a:srgbClr val="FFFF00"/>
                </a:solidFill>
                <a:cs typeface="+mj-cs"/>
              </a:rPr>
              <a:t> Isaiah 37:13-18</a:t>
            </a:r>
            <a:endParaRPr lang="en-US" sz="3200" b="1">
              <a:solidFill>
                <a:srgbClr val="FFFF00"/>
              </a:solidFill>
              <a:cs typeface="+mj-cs"/>
            </a:endParaRPr>
          </a:p>
        </p:txBody>
      </p:sp>
      <p:sp>
        <p:nvSpPr>
          <p:cNvPr id="31" name="TextBox 30">
            <a:extLst>
              <a:ext uri="{FF2B5EF4-FFF2-40B4-BE49-F238E27FC236}">
                <a16:creationId xmlns:a16="http://schemas.microsoft.com/office/drawing/2014/main" id="{D8516A69-35B9-56BF-E048-51605025EEDD}"/>
              </a:ext>
            </a:extLst>
          </p:cNvPr>
          <p:cNvSpPr txBox="1"/>
          <p:nvPr/>
        </p:nvSpPr>
        <p:spPr>
          <a:xfrm>
            <a:off x="0" y="793510"/>
            <a:ext cx="12192000" cy="400110"/>
          </a:xfrm>
          <a:prstGeom prst="rect">
            <a:avLst/>
          </a:prstGeom>
          <a:noFill/>
        </p:spPr>
        <p:txBody>
          <a:bodyPr wrap="square">
            <a:spAutoFit/>
          </a:bodyPr>
          <a:lstStyle/>
          <a:p>
            <a:pPr algn="ctr"/>
            <a:r>
              <a:rPr lang="en-US" sz="1800" b="1">
                <a:solidFill>
                  <a:srgbClr val="FFC000"/>
                </a:solidFill>
              </a:rPr>
              <a:t>Website:</a:t>
            </a:r>
            <a:r>
              <a:rPr lang="en-US" sz="1800">
                <a:solidFill>
                  <a:srgbClr val="FFFF00"/>
                </a:solidFill>
                <a:hlinkClick r:id="rId8">
                  <a:extLst>
                    <a:ext uri="{A12FA001-AC4F-418D-AE19-62706E023703}">
                      <ahyp:hlinkClr xmlns:ahyp="http://schemas.microsoft.com/office/drawing/2018/hyperlinkcolor" val="tx"/>
                    </a:ext>
                  </a:extLst>
                </a:hlinkClick>
              </a:rPr>
              <a:t> https://www.matsati.com</a:t>
            </a:r>
            <a:r>
              <a:rPr lang="en-US" sz="1800">
                <a:solidFill>
                  <a:srgbClr val="FFFF00"/>
                </a:solidFill>
              </a:rPr>
              <a:t> </a:t>
            </a:r>
            <a:r>
              <a:rPr lang="en-US" sz="2000" b="1">
                <a:solidFill>
                  <a:srgbClr val="FFC000"/>
                </a:solidFill>
              </a:rPr>
              <a:t>YouTube Channel: </a:t>
            </a:r>
            <a:r>
              <a:rPr lang="en-US">
                <a:solidFill>
                  <a:srgbClr val="FFFF00"/>
                </a:solidFill>
                <a:hlinkClick r:id="rId9">
                  <a:extLst>
                    <a:ext uri="{A12FA001-AC4F-418D-AE19-62706E023703}">
                      <ahyp:hlinkClr xmlns:ahyp="http://schemas.microsoft.com/office/drawing/2018/hyperlinkcolor" val="tx"/>
                    </a:ext>
                  </a:extLst>
                </a:hlinkClick>
              </a:rPr>
              <a:t>https://www.youtube.com/user/MATSATI/</a:t>
            </a:r>
            <a:r>
              <a:rPr lang="en-US">
                <a:solidFill>
                  <a:srgbClr val="FFFF00"/>
                </a:solidFill>
              </a:rPr>
              <a:t> </a:t>
            </a:r>
          </a:p>
        </p:txBody>
      </p:sp>
    </p:spTree>
    <p:extLst>
      <p:ext uri="{BB962C8B-B14F-4D97-AF65-F5344CB8AC3E}">
        <p14:creationId xmlns:p14="http://schemas.microsoft.com/office/powerpoint/2010/main" val="140191346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B2FD387F-92CC-4779-81C3-06BBC90B104F}"/>
              </a:ext>
            </a:extLst>
          </p:cNvPr>
          <p:cNvSpPr/>
          <p:nvPr/>
        </p:nvSpPr>
        <p:spPr>
          <a:xfrm>
            <a:off x="0" y="146700"/>
            <a:ext cx="10109842" cy="6237962"/>
          </a:xfrm>
          <a:prstGeom prst="roundRect">
            <a:avLst/>
          </a:prstGeom>
          <a:solidFill>
            <a:schemeClr val="tx1">
              <a:alpha val="66000"/>
            </a:schemeClr>
          </a:solidFill>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D3EFC0C3-FD39-449B-AD90-C042901F23F4}"/>
              </a:ext>
            </a:extLst>
          </p:cNvPr>
          <p:cNvSpPr txBox="1"/>
          <p:nvPr/>
        </p:nvSpPr>
        <p:spPr>
          <a:xfrm>
            <a:off x="349250" y="383019"/>
            <a:ext cx="9200959" cy="5355312"/>
          </a:xfrm>
          <a:prstGeom prst="rect">
            <a:avLst/>
          </a:prstGeom>
          <a:noFill/>
        </p:spPr>
        <p:txBody>
          <a:bodyPr wrap="square" rtlCol="0">
            <a:spAutoFit/>
          </a:bodyPr>
          <a:lstStyle/>
          <a:p>
            <a:pPr algn="r"/>
            <a:r>
              <a:rPr lang="he-IL" sz="3800" b="1">
                <a:solidFill>
                  <a:srgbClr val="FFFF00"/>
                </a:solidFill>
                <a:cs typeface="+mj-cs"/>
              </a:rPr>
              <a:t>ספר שמות פרק כ</a:t>
            </a:r>
          </a:p>
          <a:p>
            <a:pPr algn="r"/>
            <a:r>
              <a:rPr lang="he-IL" sz="3800">
                <a:solidFill>
                  <a:srgbClr val="FFFF00"/>
                </a:solidFill>
                <a:cs typeface="+mj-cs"/>
              </a:rPr>
              <a:t>א   וַיְדַבֵּר אֱלֹהִים אֵת כָּל-הַדְּבָרִים הָאֵלֶּה לֵאמֹר:   ס   </a:t>
            </a:r>
            <a:r>
              <a:rPr lang="he-IL" sz="3800">
                <a:solidFill>
                  <a:srgbClr val="FFC000"/>
                </a:solidFill>
                <a:cs typeface="+mj-cs"/>
              </a:rPr>
              <a:t>ב   אָנֹכִי יְהוָֹה אֱלֹהֶיךָ אֲשֶׁר הוֹצֵאתִיךָ מֵאֶרֶץ מִצְרַיִם מִבֵּית עֲבָדִים:</a:t>
            </a:r>
            <a:r>
              <a:rPr lang="he-IL" sz="3800">
                <a:solidFill>
                  <a:srgbClr val="FFFF00"/>
                </a:solidFill>
                <a:cs typeface="+mj-cs"/>
              </a:rPr>
              <a:t> </a:t>
            </a:r>
            <a:r>
              <a:rPr lang="he-IL" sz="3800">
                <a:solidFill>
                  <a:srgbClr val="92D050"/>
                </a:solidFill>
                <a:cs typeface="+mj-cs"/>
              </a:rPr>
              <a:t>ג   לֹא-יִהְיֶה לְךָ אֱלֹהִים אֲחֵרִים עַל-פָּנָי: </a:t>
            </a:r>
            <a:r>
              <a:rPr lang="he-IL" sz="3800">
                <a:solidFill>
                  <a:srgbClr val="00B0F0"/>
                </a:solidFill>
                <a:cs typeface="+mj-cs"/>
              </a:rPr>
              <a:t>ד   לֹא-תַעֲשֶֹה לְךָ פֶסֶל וְכָל-תְּמוּנָה אֲשֶׁר בַּשָּׁמַיִם מִמַּעַל וַאֲשֶׁר בָּאָרֶץ מִתָּחַת וַאֲשֶׁר בַּמַּיִם מִתַּחַת לָאָרֶץ: </a:t>
            </a:r>
            <a:r>
              <a:rPr lang="he-IL" sz="3800">
                <a:solidFill>
                  <a:srgbClr val="FFFF00"/>
                </a:solidFill>
                <a:cs typeface="+mj-cs"/>
              </a:rPr>
              <a:t>ה   לֹא-תִשְׁתַּחֲוֶה לָהֶם וְלֹא תָעָבְדֵם כִּי אָנֹכִי יְהוָֹה אֱלֹהֶיךָ אֵל קַנָּא פֹּקֵד עֲוֹן אָבֹת עַל-בָּנִים עַל-שִׁלֵּשִׁים וְעַל-רִבֵּעִים לְשֹֹנְאָי: </a:t>
            </a:r>
            <a:r>
              <a:rPr lang="he-IL" sz="3800">
                <a:solidFill>
                  <a:srgbClr val="FFC000"/>
                </a:solidFill>
                <a:cs typeface="+mj-cs"/>
              </a:rPr>
              <a:t>ו   וְעֹשֶֹה חֶסֶד לַאֲלָפִים לְאֹהֲבַי וּלְשֹׁמְרֵי מִצְוֹתָי</a:t>
            </a:r>
          </a:p>
        </p:txBody>
      </p:sp>
      <p:sp>
        <p:nvSpPr>
          <p:cNvPr id="8" name="TextBox 7">
            <a:extLst>
              <a:ext uri="{FF2B5EF4-FFF2-40B4-BE49-F238E27FC236}">
                <a16:creationId xmlns:a16="http://schemas.microsoft.com/office/drawing/2014/main" id="{0DB53F4E-F7D8-4CE6-9400-7374C33ADB4D}"/>
              </a:ext>
            </a:extLst>
          </p:cNvPr>
          <p:cNvSpPr txBox="1"/>
          <p:nvPr/>
        </p:nvSpPr>
        <p:spPr>
          <a:xfrm>
            <a:off x="349250" y="6346398"/>
            <a:ext cx="3461773" cy="461665"/>
          </a:xfrm>
          <a:prstGeom prst="rect">
            <a:avLst/>
          </a:prstGeom>
          <a:noFill/>
        </p:spPr>
        <p:txBody>
          <a:bodyPr wrap="square" rtlCol="0">
            <a:spAutoFit/>
          </a:bodyPr>
          <a:lstStyle/>
          <a:p>
            <a:r>
              <a:rPr lang="en-US" sz="2400">
                <a:solidFill>
                  <a:srgbClr val="FFFF00"/>
                </a:solidFill>
                <a:cs typeface="+mj-cs"/>
              </a:rPr>
              <a:t>http://www.matsati.com</a:t>
            </a:r>
          </a:p>
        </p:txBody>
      </p:sp>
      <p:sp>
        <p:nvSpPr>
          <p:cNvPr id="10" name="TextBox 9">
            <a:extLst>
              <a:ext uri="{FF2B5EF4-FFF2-40B4-BE49-F238E27FC236}">
                <a16:creationId xmlns:a16="http://schemas.microsoft.com/office/drawing/2014/main" id="{638CE212-A8DA-4542-A937-323BC5C84730}"/>
              </a:ext>
            </a:extLst>
          </p:cNvPr>
          <p:cNvSpPr txBox="1"/>
          <p:nvPr/>
        </p:nvSpPr>
        <p:spPr>
          <a:xfrm>
            <a:off x="349250" y="5920268"/>
            <a:ext cx="2884903" cy="646331"/>
          </a:xfrm>
          <a:prstGeom prst="rect">
            <a:avLst/>
          </a:prstGeom>
          <a:noFill/>
        </p:spPr>
        <p:txBody>
          <a:bodyPr wrap="square" rtlCol="0">
            <a:spAutoFit/>
          </a:bodyPr>
          <a:lstStyle/>
          <a:p>
            <a:r>
              <a:rPr lang="en-US" sz="3600" b="1">
                <a:solidFill>
                  <a:srgbClr val="FFFF00"/>
                </a:solidFill>
                <a:cs typeface="+mj-cs"/>
              </a:rPr>
              <a:t>Isaiah / </a:t>
            </a:r>
            <a:r>
              <a:rPr lang="he-IL" sz="3600" b="1">
                <a:solidFill>
                  <a:srgbClr val="FFFF00"/>
                </a:solidFill>
                <a:cs typeface="+mj-cs"/>
              </a:rPr>
              <a:t>ישעיה</a:t>
            </a:r>
            <a:endParaRPr lang="en-US" sz="3600" b="1">
              <a:solidFill>
                <a:srgbClr val="FFFF00"/>
              </a:solidFill>
              <a:cs typeface="+mj-cs"/>
            </a:endParaRPr>
          </a:p>
        </p:txBody>
      </p:sp>
      <mc:AlternateContent xmlns:mc="http://schemas.openxmlformats.org/markup-compatibility/2006" xmlns:p14="http://schemas.microsoft.com/office/powerpoint/2010/main">
        <mc:Choice Requires="p14">
          <p:contentPart p14:bwMode="auto" r:id="rId4">
            <p14:nvContentPartPr>
              <p14:cNvPr id="2" name="Ink 1">
                <a:extLst>
                  <a:ext uri="{FF2B5EF4-FFF2-40B4-BE49-F238E27FC236}">
                    <a16:creationId xmlns:a16="http://schemas.microsoft.com/office/drawing/2014/main" id="{7DDEA973-FC92-005A-A30D-FF0B01F4E640}"/>
                  </a:ext>
                </a:extLst>
              </p14:cNvPr>
              <p14:cNvContentPartPr/>
              <p14:nvPr/>
            </p14:nvContentPartPr>
            <p14:xfrm>
              <a:off x="6469440" y="972580"/>
              <a:ext cx="2963160" cy="91440"/>
            </p14:xfrm>
          </p:contentPart>
        </mc:Choice>
        <mc:Fallback xmlns="">
          <p:pic>
            <p:nvPicPr>
              <p:cNvPr id="2" name="Ink 1">
                <a:extLst>
                  <a:ext uri="{FF2B5EF4-FFF2-40B4-BE49-F238E27FC236}">
                    <a16:creationId xmlns:a16="http://schemas.microsoft.com/office/drawing/2014/main" id="{7DDEA973-FC92-005A-A30D-FF0B01F4E640}"/>
                  </a:ext>
                </a:extLst>
              </p:cNvPr>
              <p:cNvPicPr/>
              <p:nvPr/>
            </p:nvPicPr>
            <p:blipFill>
              <a:blip r:embed="rId5"/>
              <a:stretch>
                <a:fillRect/>
              </a:stretch>
            </p:blipFill>
            <p:spPr>
              <a:xfrm>
                <a:off x="6451440" y="954940"/>
                <a:ext cx="2998800" cy="12708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23" name="Ink 22">
                <a:extLst>
                  <a:ext uri="{FF2B5EF4-FFF2-40B4-BE49-F238E27FC236}">
                    <a16:creationId xmlns:a16="http://schemas.microsoft.com/office/drawing/2014/main" id="{B5EB9E7F-C3C8-A5F7-F25C-ECB66E2F5EA5}"/>
                  </a:ext>
                </a:extLst>
              </p14:cNvPr>
              <p14:cNvContentPartPr/>
              <p14:nvPr/>
            </p14:nvContentPartPr>
            <p14:xfrm>
              <a:off x="8548080" y="2783740"/>
              <a:ext cx="984600" cy="30240"/>
            </p14:xfrm>
          </p:contentPart>
        </mc:Choice>
        <mc:Fallback xmlns="">
          <p:pic>
            <p:nvPicPr>
              <p:cNvPr id="23" name="Ink 22">
                <a:extLst>
                  <a:ext uri="{FF2B5EF4-FFF2-40B4-BE49-F238E27FC236}">
                    <a16:creationId xmlns:a16="http://schemas.microsoft.com/office/drawing/2014/main" id="{B5EB9E7F-C3C8-A5F7-F25C-ECB66E2F5EA5}"/>
                  </a:ext>
                </a:extLst>
              </p:cNvPr>
              <p:cNvPicPr/>
              <p:nvPr/>
            </p:nvPicPr>
            <p:blipFill>
              <a:blip r:embed="rId7"/>
              <a:stretch>
                <a:fillRect/>
              </a:stretch>
            </p:blipFill>
            <p:spPr>
              <a:xfrm>
                <a:off x="8530080" y="2766100"/>
                <a:ext cx="1020240" cy="65880"/>
              </a:xfrm>
              <a:prstGeom prst="rect">
                <a:avLst/>
              </a:prstGeom>
            </p:spPr>
          </p:pic>
        </mc:Fallback>
      </mc:AlternateContent>
      <p:grpSp>
        <p:nvGrpSpPr>
          <p:cNvPr id="27" name="Group 26">
            <a:extLst>
              <a:ext uri="{FF2B5EF4-FFF2-40B4-BE49-F238E27FC236}">
                <a16:creationId xmlns:a16="http://schemas.microsoft.com/office/drawing/2014/main" id="{15351DEF-5227-AC0D-D168-B0C3C48F6670}"/>
              </a:ext>
            </a:extLst>
          </p:cNvPr>
          <p:cNvGrpSpPr/>
          <p:nvPr/>
        </p:nvGrpSpPr>
        <p:grpSpPr>
          <a:xfrm>
            <a:off x="893400" y="1562260"/>
            <a:ext cx="8640360" cy="735480"/>
            <a:chOff x="893400" y="1562260"/>
            <a:chExt cx="8640360" cy="735480"/>
          </a:xfrm>
        </p:grpSpPr>
        <mc:AlternateContent xmlns:mc="http://schemas.openxmlformats.org/markup-compatibility/2006" xmlns:p14="http://schemas.microsoft.com/office/powerpoint/2010/main">
          <mc:Choice Requires="p14">
            <p:contentPart p14:bwMode="auto" r:id="rId8">
              <p14:nvContentPartPr>
                <p14:cNvPr id="4" name="Ink 3">
                  <a:extLst>
                    <a:ext uri="{FF2B5EF4-FFF2-40B4-BE49-F238E27FC236}">
                      <a16:creationId xmlns:a16="http://schemas.microsoft.com/office/drawing/2014/main" id="{D6E00ADA-690A-5992-F906-3D95E4868ED6}"/>
                    </a:ext>
                  </a:extLst>
                </p14:cNvPr>
                <p14:cNvContentPartPr/>
                <p14:nvPr/>
              </p14:nvContentPartPr>
              <p14:xfrm>
                <a:off x="8282400" y="1615900"/>
                <a:ext cx="501840" cy="55080"/>
              </p14:xfrm>
            </p:contentPart>
          </mc:Choice>
          <mc:Fallback xmlns="">
            <p:pic>
              <p:nvPicPr>
                <p:cNvPr id="4" name="Ink 3">
                  <a:extLst>
                    <a:ext uri="{FF2B5EF4-FFF2-40B4-BE49-F238E27FC236}">
                      <a16:creationId xmlns:a16="http://schemas.microsoft.com/office/drawing/2014/main" id="{D6E00ADA-690A-5992-F906-3D95E4868ED6}"/>
                    </a:ext>
                  </a:extLst>
                </p:cNvPr>
                <p:cNvPicPr/>
                <p:nvPr/>
              </p:nvPicPr>
              <p:blipFill>
                <a:blip r:embed="rId9"/>
                <a:stretch>
                  <a:fillRect/>
                </a:stretch>
              </p:blipFill>
              <p:spPr>
                <a:xfrm>
                  <a:off x="8264400" y="1598260"/>
                  <a:ext cx="537480" cy="9072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5" name="Ink 4">
                  <a:extLst>
                    <a:ext uri="{FF2B5EF4-FFF2-40B4-BE49-F238E27FC236}">
                      <a16:creationId xmlns:a16="http://schemas.microsoft.com/office/drawing/2014/main" id="{A5D26576-BCC2-871B-072F-93F1C1D4F344}"/>
                    </a:ext>
                  </a:extLst>
                </p14:cNvPr>
                <p14:cNvContentPartPr/>
                <p14:nvPr/>
              </p14:nvContentPartPr>
              <p14:xfrm>
                <a:off x="7015560" y="1589260"/>
                <a:ext cx="931680" cy="90360"/>
              </p14:xfrm>
            </p:contentPart>
          </mc:Choice>
          <mc:Fallback xmlns="">
            <p:pic>
              <p:nvPicPr>
                <p:cNvPr id="5" name="Ink 4">
                  <a:extLst>
                    <a:ext uri="{FF2B5EF4-FFF2-40B4-BE49-F238E27FC236}">
                      <a16:creationId xmlns:a16="http://schemas.microsoft.com/office/drawing/2014/main" id="{A5D26576-BCC2-871B-072F-93F1C1D4F344}"/>
                    </a:ext>
                  </a:extLst>
                </p:cNvPr>
                <p:cNvPicPr/>
                <p:nvPr/>
              </p:nvPicPr>
              <p:blipFill>
                <a:blip r:embed="rId11"/>
                <a:stretch>
                  <a:fillRect/>
                </a:stretch>
              </p:blipFill>
              <p:spPr>
                <a:xfrm>
                  <a:off x="6997920" y="1571620"/>
                  <a:ext cx="967320" cy="12600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7" name="Ink 6">
                  <a:extLst>
                    <a:ext uri="{FF2B5EF4-FFF2-40B4-BE49-F238E27FC236}">
                      <a16:creationId xmlns:a16="http://schemas.microsoft.com/office/drawing/2014/main" id="{F15C8791-C02B-FC15-439C-B95B990A2D32}"/>
                    </a:ext>
                  </a:extLst>
                </p14:cNvPr>
                <p14:cNvContentPartPr/>
                <p14:nvPr/>
              </p14:nvContentPartPr>
              <p14:xfrm>
                <a:off x="6214200" y="1620940"/>
                <a:ext cx="610560" cy="34920"/>
              </p14:xfrm>
            </p:contentPart>
          </mc:Choice>
          <mc:Fallback xmlns="">
            <p:pic>
              <p:nvPicPr>
                <p:cNvPr id="7" name="Ink 6">
                  <a:extLst>
                    <a:ext uri="{FF2B5EF4-FFF2-40B4-BE49-F238E27FC236}">
                      <a16:creationId xmlns:a16="http://schemas.microsoft.com/office/drawing/2014/main" id="{F15C8791-C02B-FC15-439C-B95B990A2D32}"/>
                    </a:ext>
                  </a:extLst>
                </p:cNvPr>
                <p:cNvPicPr/>
                <p:nvPr/>
              </p:nvPicPr>
              <p:blipFill>
                <a:blip r:embed="rId13"/>
                <a:stretch>
                  <a:fillRect/>
                </a:stretch>
              </p:blipFill>
              <p:spPr>
                <a:xfrm>
                  <a:off x="6196560" y="1603300"/>
                  <a:ext cx="646200" cy="7056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9" name="Ink 8">
                  <a:extLst>
                    <a:ext uri="{FF2B5EF4-FFF2-40B4-BE49-F238E27FC236}">
                      <a16:creationId xmlns:a16="http://schemas.microsoft.com/office/drawing/2014/main" id="{280F19CA-0DB8-8C23-D1B0-13CFF828EA6D}"/>
                    </a:ext>
                  </a:extLst>
                </p14:cNvPr>
                <p14:cNvContentPartPr/>
                <p14:nvPr/>
              </p14:nvContentPartPr>
              <p14:xfrm>
                <a:off x="4482960" y="1583140"/>
                <a:ext cx="1504800" cy="99720"/>
              </p14:xfrm>
            </p:contentPart>
          </mc:Choice>
          <mc:Fallback xmlns="">
            <p:pic>
              <p:nvPicPr>
                <p:cNvPr id="9" name="Ink 8">
                  <a:extLst>
                    <a:ext uri="{FF2B5EF4-FFF2-40B4-BE49-F238E27FC236}">
                      <a16:creationId xmlns:a16="http://schemas.microsoft.com/office/drawing/2014/main" id="{280F19CA-0DB8-8C23-D1B0-13CFF828EA6D}"/>
                    </a:ext>
                  </a:extLst>
                </p:cNvPr>
                <p:cNvPicPr/>
                <p:nvPr/>
              </p:nvPicPr>
              <p:blipFill>
                <a:blip r:embed="rId15"/>
                <a:stretch>
                  <a:fillRect/>
                </a:stretch>
              </p:blipFill>
              <p:spPr>
                <a:xfrm>
                  <a:off x="4465320" y="1565500"/>
                  <a:ext cx="1540440" cy="135360"/>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12" name="Ink 11">
                  <a:extLst>
                    <a:ext uri="{FF2B5EF4-FFF2-40B4-BE49-F238E27FC236}">
                      <a16:creationId xmlns:a16="http://schemas.microsoft.com/office/drawing/2014/main" id="{EE67BE7F-042D-F1D4-770E-2CB77CD2BCA7}"/>
                    </a:ext>
                  </a:extLst>
                </p14:cNvPr>
                <p14:cNvContentPartPr/>
                <p14:nvPr/>
              </p14:nvContentPartPr>
              <p14:xfrm>
                <a:off x="3388560" y="1606180"/>
                <a:ext cx="625320" cy="47880"/>
              </p14:xfrm>
            </p:contentPart>
          </mc:Choice>
          <mc:Fallback xmlns="">
            <p:pic>
              <p:nvPicPr>
                <p:cNvPr id="12" name="Ink 11">
                  <a:extLst>
                    <a:ext uri="{FF2B5EF4-FFF2-40B4-BE49-F238E27FC236}">
                      <a16:creationId xmlns:a16="http://schemas.microsoft.com/office/drawing/2014/main" id="{EE67BE7F-042D-F1D4-770E-2CB77CD2BCA7}"/>
                    </a:ext>
                  </a:extLst>
                </p:cNvPr>
                <p:cNvPicPr/>
                <p:nvPr/>
              </p:nvPicPr>
              <p:blipFill>
                <a:blip r:embed="rId17"/>
                <a:stretch>
                  <a:fillRect/>
                </a:stretch>
              </p:blipFill>
              <p:spPr>
                <a:xfrm>
                  <a:off x="3370920" y="1588180"/>
                  <a:ext cx="660960" cy="83520"/>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13" name="Ink 12">
                  <a:extLst>
                    <a:ext uri="{FF2B5EF4-FFF2-40B4-BE49-F238E27FC236}">
                      <a16:creationId xmlns:a16="http://schemas.microsoft.com/office/drawing/2014/main" id="{6761E358-969D-C8CD-8354-260A1C8D6600}"/>
                    </a:ext>
                  </a:extLst>
                </p14:cNvPr>
                <p14:cNvContentPartPr/>
                <p14:nvPr/>
              </p14:nvContentPartPr>
              <p14:xfrm>
                <a:off x="2374440" y="1619140"/>
                <a:ext cx="636840" cy="37080"/>
              </p14:xfrm>
            </p:contentPart>
          </mc:Choice>
          <mc:Fallback xmlns="">
            <p:pic>
              <p:nvPicPr>
                <p:cNvPr id="13" name="Ink 12">
                  <a:extLst>
                    <a:ext uri="{FF2B5EF4-FFF2-40B4-BE49-F238E27FC236}">
                      <a16:creationId xmlns:a16="http://schemas.microsoft.com/office/drawing/2014/main" id="{6761E358-969D-C8CD-8354-260A1C8D6600}"/>
                    </a:ext>
                  </a:extLst>
                </p:cNvPr>
                <p:cNvPicPr/>
                <p:nvPr/>
              </p:nvPicPr>
              <p:blipFill>
                <a:blip r:embed="rId19"/>
                <a:stretch>
                  <a:fillRect/>
                </a:stretch>
              </p:blipFill>
              <p:spPr>
                <a:xfrm>
                  <a:off x="2356440" y="1601500"/>
                  <a:ext cx="672480" cy="72720"/>
                </a:xfrm>
                <a:prstGeom prst="rect">
                  <a:avLst/>
                </a:prstGeom>
              </p:spPr>
            </p:pic>
          </mc:Fallback>
        </mc:AlternateContent>
        <mc:AlternateContent xmlns:mc="http://schemas.openxmlformats.org/markup-compatibility/2006" xmlns:p14="http://schemas.microsoft.com/office/powerpoint/2010/main">
          <mc:Choice Requires="p14">
            <p:contentPart p14:bwMode="auto" r:id="rId20">
              <p14:nvContentPartPr>
                <p14:cNvPr id="15" name="Ink 14">
                  <a:extLst>
                    <a:ext uri="{FF2B5EF4-FFF2-40B4-BE49-F238E27FC236}">
                      <a16:creationId xmlns:a16="http://schemas.microsoft.com/office/drawing/2014/main" id="{42691DA2-0F0D-701D-CD2A-B15B81060E4B}"/>
                    </a:ext>
                  </a:extLst>
                </p14:cNvPr>
                <p14:cNvContentPartPr/>
                <p14:nvPr/>
              </p14:nvContentPartPr>
              <p14:xfrm>
                <a:off x="6840600" y="2153740"/>
                <a:ext cx="2693160" cy="75960"/>
              </p14:xfrm>
            </p:contentPart>
          </mc:Choice>
          <mc:Fallback xmlns="">
            <p:pic>
              <p:nvPicPr>
                <p:cNvPr id="15" name="Ink 14">
                  <a:extLst>
                    <a:ext uri="{FF2B5EF4-FFF2-40B4-BE49-F238E27FC236}">
                      <a16:creationId xmlns:a16="http://schemas.microsoft.com/office/drawing/2014/main" id="{42691DA2-0F0D-701D-CD2A-B15B81060E4B}"/>
                    </a:ext>
                  </a:extLst>
                </p:cNvPr>
                <p:cNvPicPr/>
                <p:nvPr/>
              </p:nvPicPr>
              <p:blipFill>
                <a:blip r:embed="rId21"/>
                <a:stretch>
                  <a:fillRect/>
                </a:stretch>
              </p:blipFill>
              <p:spPr>
                <a:xfrm>
                  <a:off x="6822960" y="2136100"/>
                  <a:ext cx="2728800" cy="111600"/>
                </a:xfrm>
                <a:prstGeom prst="rect">
                  <a:avLst/>
                </a:prstGeom>
              </p:spPr>
            </p:pic>
          </mc:Fallback>
        </mc:AlternateContent>
        <mc:AlternateContent xmlns:mc="http://schemas.openxmlformats.org/markup-compatibility/2006" xmlns:p14="http://schemas.microsoft.com/office/powerpoint/2010/main">
          <mc:Choice Requires="p14">
            <p:contentPart p14:bwMode="auto" r:id="rId22">
              <p14:nvContentPartPr>
                <p14:cNvPr id="16" name="Ink 15">
                  <a:extLst>
                    <a:ext uri="{FF2B5EF4-FFF2-40B4-BE49-F238E27FC236}">
                      <a16:creationId xmlns:a16="http://schemas.microsoft.com/office/drawing/2014/main" id="{89A69AB7-D891-8FB1-1017-29439BB8C8C1}"/>
                    </a:ext>
                  </a:extLst>
                </p14:cNvPr>
                <p14:cNvContentPartPr/>
                <p14:nvPr/>
              </p14:nvContentPartPr>
              <p14:xfrm>
                <a:off x="6024840" y="2150860"/>
                <a:ext cx="614160" cy="73080"/>
              </p14:xfrm>
            </p:contentPart>
          </mc:Choice>
          <mc:Fallback xmlns="">
            <p:pic>
              <p:nvPicPr>
                <p:cNvPr id="16" name="Ink 15">
                  <a:extLst>
                    <a:ext uri="{FF2B5EF4-FFF2-40B4-BE49-F238E27FC236}">
                      <a16:creationId xmlns:a16="http://schemas.microsoft.com/office/drawing/2014/main" id="{89A69AB7-D891-8FB1-1017-29439BB8C8C1}"/>
                    </a:ext>
                  </a:extLst>
                </p:cNvPr>
                <p:cNvPicPr/>
                <p:nvPr/>
              </p:nvPicPr>
              <p:blipFill>
                <a:blip r:embed="rId23"/>
                <a:stretch>
                  <a:fillRect/>
                </a:stretch>
              </p:blipFill>
              <p:spPr>
                <a:xfrm>
                  <a:off x="6006840" y="2132860"/>
                  <a:ext cx="649800" cy="108720"/>
                </a:xfrm>
                <a:prstGeom prst="rect">
                  <a:avLst/>
                </a:prstGeom>
              </p:spPr>
            </p:pic>
          </mc:Fallback>
        </mc:AlternateContent>
        <mc:AlternateContent xmlns:mc="http://schemas.openxmlformats.org/markup-compatibility/2006" xmlns:p14="http://schemas.microsoft.com/office/powerpoint/2010/main">
          <mc:Choice Requires="p14">
            <p:contentPart p14:bwMode="auto" r:id="rId24">
              <p14:nvContentPartPr>
                <p14:cNvPr id="17" name="Ink 16">
                  <a:extLst>
                    <a:ext uri="{FF2B5EF4-FFF2-40B4-BE49-F238E27FC236}">
                      <a16:creationId xmlns:a16="http://schemas.microsoft.com/office/drawing/2014/main" id="{7A6EB343-5F42-254B-6DC9-910AB8206BFD}"/>
                    </a:ext>
                  </a:extLst>
                </p14:cNvPr>
                <p14:cNvContentPartPr/>
                <p14:nvPr/>
              </p14:nvContentPartPr>
              <p14:xfrm>
                <a:off x="4482240" y="2176420"/>
                <a:ext cx="1347120" cy="30600"/>
              </p14:xfrm>
            </p:contentPart>
          </mc:Choice>
          <mc:Fallback xmlns="">
            <p:pic>
              <p:nvPicPr>
                <p:cNvPr id="17" name="Ink 16">
                  <a:extLst>
                    <a:ext uri="{FF2B5EF4-FFF2-40B4-BE49-F238E27FC236}">
                      <a16:creationId xmlns:a16="http://schemas.microsoft.com/office/drawing/2014/main" id="{7A6EB343-5F42-254B-6DC9-910AB8206BFD}"/>
                    </a:ext>
                  </a:extLst>
                </p:cNvPr>
                <p:cNvPicPr/>
                <p:nvPr/>
              </p:nvPicPr>
              <p:blipFill>
                <a:blip r:embed="rId25"/>
                <a:stretch>
                  <a:fillRect/>
                </a:stretch>
              </p:blipFill>
              <p:spPr>
                <a:xfrm>
                  <a:off x="4464600" y="2158780"/>
                  <a:ext cx="1382760" cy="66240"/>
                </a:xfrm>
                <a:prstGeom prst="rect">
                  <a:avLst/>
                </a:prstGeom>
              </p:spPr>
            </p:pic>
          </mc:Fallback>
        </mc:AlternateContent>
        <mc:AlternateContent xmlns:mc="http://schemas.openxmlformats.org/markup-compatibility/2006" xmlns:p14="http://schemas.microsoft.com/office/powerpoint/2010/main">
          <mc:Choice Requires="p14">
            <p:contentPart p14:bwMode="auto" r:id="rId26">
              <p14:nvContentPartPr>
                <p14:cNvPr id="19" name="Ink 18">
                  <a:extLst>
                    <a:ext uri="{FF2B5EF4-FFF2-40B4-BE49-F238E27FC236}">
                      <a16:creationId xmlns:a16="http://schemas.microsoft.com/office/drawing/2014/main" id="{90236B46-AD52-D91D-BFBC-735261157D01}"/>
                    </a:ext>
                  </a:extLst>
                </p14:cNvPr>
                <p14:cNvContentPartPr/>
                <p14:nvPr/>
              </p14:nvContentPartPr>
              <p14:xfrm>
                <a:off x="3359760" y="2209900"/>
                <a:ext cx="915840" cy="26280"/>
              </p14:xfrm>
            </p:contentPart>
          </mc:Choice>
          <mc:Fallback xmlns="">
            <p:pic>
              <p:nvPicPr>
                <p:cNvPr id="19" name="Ink 18">
                  <a:extLst>
                    <a:ext uri="{FF2B5EF4-FFF2-40B4-BE49-F238E27FC236}">
                      <a16:creationId xmlns:a16="http://schemas.microsoft.com/office/drawing/2014/main" id="{90236B46-AD52-D91D-BFBC-735261157D01}"/>
                    </a:ext>
                  </a:extLst>
                </p:cNvPr>
                <p:cNvPicPr/>
                <p:nvPr/>
              </p:nvPicPr>
              <p:blipFill>
                <a:blip r:embed="rId27"/>
                <a:stretch>
                  <a:fillRect/>
                </a:stretch>
              </p:blipFill>
              <p:spPr>
                <a:xfrm>
                  <a:off x="3342120" y="2192260"/>
                  <a:ext cx="951480" cy="61920"/>
                </a:xfrm>
                <a:prstGeom prst="rect">
                  <a:avLst/>
                </a:prstGeom>
              </p:spPr>
            </p:pic>
          </mc:Fallback>
        </mc:AlternateContent>
        <mc:AlternateContent xmlns:mc="http://schemas.openxmlformats.org/markup-compatibility/2006" xmlns:p14="http://schemas.microsoft.com/office/powerpoint/2010/main">
          <mc:Choice Requires="p14">
            <p:contentPart p14:bwMode="auto" r:id="rId28">
              <p14:nvContentPartPr>
                <p14:cNvPr id="20" name="Ink 19">
                  <a:extLst>
                    <a:ext uri="{FF2B5EF4-FFF2-40B4-BE49-F238E27FC236}">
                      <a16:creationId xmlns:a16="http://schemas.microsoft.com/office/drawing/2014/main" id="{4B4B74F4-954F-7320-6354-5A216B921836}"/>
                    </a:ext>
                  </a:extLst>
                </p14:cNvPr>
                <p14:cNvContentPartPr/>
                <p14:nvPr/>
              </p14:nvContentPartPr>
              <p14:xfrm>
                <a:off x="2254920" y="2171380"/>
                <a:ext cx="919800" cy="99000"/>
              </p14:xfrm>
            </p:contentPart>
          </mc:Choice>
          <mc:Fallback xmlns="">
            <p:pic>
              <p:nvPicPr>
                <p:cNvPr id="20" name="Ink 19">
                  <a:extLst>
                    <a:ext uri="{FF2B5EF4-FFF2-40B4-BE49-F238E27FC236}">
                      <a16:creationId xmlns:a16="http://schemas.microsoft.com/office/drawing/2014/main" id="{4B4B74F4-954F-7320-6354-5A216B921836}"/>
                    </a:ext>
                  </a:extLst>
                </p:cNvPr>
                <p:cNvPicPr/>
                <p:nvPr/>
              </p:nvPicPr>
              <p:blipFill>
                <a:blip r:embed="rId29"/>
                <a:stretch>
                  <a:fillRect/>
                </a:stretch>
              </p:blipFill>
              <p:spPr>
                <a:xfrm>
                  <a:off x="2236920" y="2153740"/>
                  <a:ext cx="955440" cy="134640"/>
                </a:xfrm>
                <a:prstGeom prst="rect">
                  <a:avLst/>
                </a:prstGeom>
              </p:spPr>
            </p:pic>
          </mc:Fallback>
        </mc:AlternateContent>
        <mc:AlternateContent xmlns:mc="http://schemas.openxmlformats.org/markup-compatibility/2006" xmlns:p14="http://schemas.microsoft.com/office/powerpoint/2010/main">
          <mc:Choice Requires="p14">
            <p:contentPart p14:bwMode="auto" r:id="rId30">
              <p14:nvContentPartPr>
                <p14:cNvPr id="21" name="Ink 20">
                  <a:extLst>
                    <a:ext uri="{FF2B5EF4-FFF2-40B4-BE49-F238E27FC236}">
                      <a16:creationId xmlns:a16="http://schemas.microsoft.com/office/drawing/2014/main" id="{95C277CA-63A6-C323-87E6-436AF8DAD6FE}"/>
                    </a:ext>
                  </a:extLst>
                </p14:cNvPr>
                <p14:cNvContentPartPr/>
                <p14:nvPr/>
              </p14:nvContentPartPr>
              <p14:xfrm>
                <a:off x="1156560" y="2191180"/>
                <a:ext cx="941040" cy="45000"/>
              </p14:xfrm>
            </p:contentPart>
          </mc:Choice>
          <mc:Fallback xmlns="">
            <p:pic>
              <p:nvPicPr>
                <p:cNvPr id="21" name="Ink 20">
                  <a:extLst>
                    <a:ext uri="{FF2B5EF4-FFF2-40B4-BE49-F238E27FC236}">
                      <a16:creationId xmlns:a16="http://schemas.microsoft.com/office/drawing/2014/main" id="{95C277CA-63A6-C323-87E6-436AF8DAD6FE}"/>
                    </a:ext>
                  </a:extLst>
                </p:cNvPr>
                <p:cNvPicPr/>
                <p:nvPr/>
              </p:nvPicPr>
              <p:blipFill>
                <a:blip r:embed="rId31"/>
                <a:stretch>
                  <a:fillRect/>
                </a:stretch>
              </p:blipFill>
              <p:spPr>
                <a:xfrm>
                  <a:off x="1138560" y="2173540"/>
                  <a:ext cx="976680" cy="80640"/>
                </a:xfrm>
                <a:prstGeom prst="rect">
                  <a:avLst/>
                </a:prstGeom>
              </p:spPr>
            </p:pic>
          </mc:Fallback>
        </mc:AlternateContent>
        <mc:AlternateContent xmlns:mc="http://schemas.openxmlformats.org/markup-compatibility/2006" xmlns:p14="http://schemas.microsoft.com/office/powerpoint/2010/main">
          <mc:Choice Requires="p14">
            <p:contentPart p14:bwMode="auto" r:id="rId32">
              <p14:nvContentPartPr>
                <p14:cNvPr id="24" name="Ink 23">
                  <a:extLst>
                    <a:ext uri="{FF2B5EF4-FFF2-40B4-BE49-F238E27FC236}">
                      <a16:creationId xmlns:a16="http://schemas.microsoft.com/office/drawing/2014/main" id="{26E021F7-9134-19BC-8DE9-BF9D21BB85F1}"/>
                    </a:ext>
                  </a:extLst>
                </p14:cNvPr>
                <p14:cNvContentPartPr/>
                <p14:nvPr/>
              </p14:nvContentPartPr>
              <p14:xfrm>
                <a:off x="2081760" y="1562260"/>
                <a:ext cx="3848400" cy="735480"/>
              </p14:xfrm>
            </p:contentPart>
          </mc:Choice>
          <mc:Fallback xmlns="">
            <p:pic>
              <p:nvPicPr>
                <p:cNvPr id="24" name="Ink 23">
                  <a:extLst>
                    <a:ext uri="{FF2B5EF4-FFF2-40B4-BE49-F238E27FC236}">
                      <a16:creationId xmlns:a16="http://schemas.microsoft.com/office/drawing/2014/main" id="{26E021F7-9134-19BC-8DE9-BF9D21BB85F1}"/>
                    </a:ext>
                  </a:extLst>
                </p:cNvPr>
                <p:cNvPicPr/>
                <p:nvPr/>
              </p:nvPicPr>
              <p:blipFill>
                <a:blip r:embed="rId33"/>
                <a:stretch>
                  <a:fillRect/>
                </a:stretch>
              </p:blipFill>
              <p:spPr>
                <a:xfrm>
                  <a:off x="2064120" y="1544620"/>
                  <a:ext cx="3884040" cy="771120"/>
                </a:xfrm>
                <a:prstGeom prst="rect">
                  <a:avLst/>
                </a:prstGeom>
              </p:spPr>
            </p:pic>
          </mc:Fallback>
        </mc:AlternateContent>
        <mc:AlternateContent xmlns:mc="http://schemas.openxmlformats.org/markup-compatibility/2006" xmlns:p14="http://schemas.microsoft.com/office/powerpoint/2010/main">
          <mc:Choice Requires="p14">
            <p:contentPart p14:bwMode="auto" r:id="rId34">
              <p14:nvContentPartPr>
                <p14:cNvPr id="26" name="Ink 25">
                  <a:extLst>
                    <a:ext uri="{FF2B5EF4-FFF2-40B4-BE49-F238E27FC236}">
                      <a16:creationId xmlns:a16="http://schemas.microsoft.com/office/drawing/2014/main" id="{3B3A63FA-4349-AC30-C11F-BE86B46B7808}"/>
                    </a:ext>
                  </a:extLst>
                </p14:cNvPr>
                <p14:cNvContentPartPr/>
                <p14:nvPr/>
              </p14:nvContentPartPr>
              <p14:xfrm>
                <a:off x="893400" y="1615540"/>
                <a:ext cx="1252800" cy="569880"/>
              </p14:xfrm>
            </p:contentPart>
          </mc:Choice>
          <mc:Fallback xmlns="">
            <p:pic>
              <p:nvPicPr>
                <p:cNvPr id="26" name="Ink 25">
                  <a:extLst>
                    <a:ext uri="{FF2B5EF4-FFF2-40B4-BE49-F238E27FC236}">
                      <a16:creationId xmlns:a16="http://schemas.microsoft.com/office/drawing/2014/main" id="{3B3A63FA-4349-AC30-C11F-BE86B46B7808}"/>
                    </a:ext>
                  </a:extLst>
                </p:cNvPr>
                <p:cNvPicPr/>
                <p:nvPr/>
              </p:nvPicPr>
              <p:blipFill>
                <a:blip r:embed="rId35"/>
                <a:stretch>
                  <a:fillRect/>
                </a:stretch>
              </p:blipFill>
              <p:spPr>
                <a:xfrm>
                  <a:off x="875400" y="1597900"/>
                  <a:ext cx="1288440" cy="60552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36">
            <p14:nvContentPartPr>
              <p14:cNvPr id="28" name="Ink 27">
                <a:extLst>
                  <a:ext uri="{FF2B5EF4-FFF2-40B4-BE49-F238E27FC236}">
                    <a16:creationId xmlns:a16="http://schemas.microsoft.com/office/drawing/2014/main" id="{8620419B-5B64-5888-887C-E2AD19DF56CD}"/>
                  </a:ext>
                </a:extLst>
              </p14:cNvPr>
              <p14:cNvContentPartPr/>
              <p14:nvPr/>
            </p14:nvContentPartPr>
            <p14:xfrm>
              <a:off x="8209320" y="2221060"/>
              <a:ext cx="1452240" cy="565920"/>
            </p14:xfrm>
          </p:contentPart>
        </mc:Choice>
        <mc:Fallback xmlns="">
          <p:pic>
            <p:nvPicPr>
              <p:cNvPr id="28" name="Ink 27">
                <a:extLst>
                  <a:ext uri="{FF2B5EF4-FFF2-40B4-BE49-F238E27FC236}">
                    <a16:creationId xmlns:a16="http://schemas.microsoft.com/office/drawing/2014/main" id="{8620419B-5B64-5888-887C-E2AD19DF56CD}"/>
                  </a:ext>
                </a:extLst>
              </p:cNvPr>
              <p:cNvPicPr/>
              <p:nvPr/>
            </p:nvPicPr>
            <p:blipFill>
              <a:blip r:embed="rId37"/>
              <a:stretch>
                <a:fillRect/>
              </a:stretch>
            </p:blipFill>
            <p:spPr>
              <a:xfrm>
                <a:off x="8191680" y="2203420"/>
                <a:ext cx="1487880" cy="601560"/>
              </a:xfrm>
              <a:prstGeom prst="rect">
                <a:avLst/>
              </a:prstGeom>
            </p:spPr>
          </p:pic>
        </mc:Fallback>
      </mc:AlternateContent>
      <mc:AlternateContent xmlns:mc="http://schemas.openxmlformats.org/markup-compatibility/2006" xmlns:p14="http://schemas.microsoft.com/office/powerpoint/2010/main">
        <mc:Choice Requires="p14">
          <p:contentPart p14:bwMode="auto" r:id="rId38">
            <p14:nvContentPartPr>
              <p14:cNvPr id="29" name="Ink 28">
                <a:extLst>
                  <a:ext uri="{FF2B5EF4-FFF2-40B4-BE49-F238E27FC236}">
                    <a16:creationId xmlns:a16="http://schemas.microsoft.com/office/drawing/2014/main" id="{7D665AB7-3E77-2161-3378-04D462F02F40}"/>
                  </a:ext>
                </a:extLst>
              </p14:cNvPr>
              <p14:cNvContentPartPr/>
              <p14:nvPr/>
            </p14:nvContentPartPr>
            <p14:xfrm>
              <a:off x="5654040" y="2705620"/>
              <a:ext cx="2022840" cy="172440"/>
            </p14:xfrm>
          </p:contentPart>
        </mc:Choice>
        <mc:Fallback xmlns="">
          <p:pic>
            <p:nvPicPr>
              <p:cNvPr id="29" name="Ink 28">
                <a:extLst>
                  <a:ext uri="{FF2B5EF4-FFF2-40B4-BE49-F238E27FC236}">
                    <a16:creationId xmlns:a16="http://schemas.microsoft.com/office/drawing/2014/main" id="{7D665AB7-3E77-2161-3378-04D462F02F40}"/>
                  </a:ext>
                </a:extLst>
              </p:cNvPr>
              <p:cNvPicPr/>
              <p:nvPr/>
            </p:nvPicPr>
            <p:blipFill>
              <a:blip r:embed="rId39"/>
              <a:stretch>
                <a:fillRect/>
              </a:stretch>
            </p:blipFill>
            <p:spPr>
              <a:xfrm>
                <a:off x="5636400" y="2687620"/>
                <a:ext cx="2058480" cy="208080"/>
              </a:xfrm>
              <a:prstGeom prst="rect">
                <a:avLst/>
              </a:prstGeom>
            </p:spPr>
          </p:pic>
        </mc:Fallback>
      </mc:AlternateContent>
      <mc:AlternateContent xmlns:mc="http://schemas.openxmlformats.org/markup-compatibility/2006" xmlns:p14="http://schemas.microsoft.com/office/powerpoint/2010/main">
        <mc:Choice Requires="p14">
          <p:contentPart p14:bwMode="auto" r:id="rId40">
            <p14:nvContentPartPr>
              <p14:cNvPr id="30" name="Ink 29">
                <a:extLst>
                  <a:ext uri="{FF2B5EF4-FFF2-40B4-BE49-F238E27FC236}">
                    <a16:creationId xmlns:a16="http://schemas.microsoft.com/office/drawing/2014/main" id="{3EB6EE64-B73A-3323-C415-4E78667339FE}"/>
                  </a:ext>
                </a:extLst>
              </p14:cNvPr>
              <p14:cNvContentPartPr/>
              <p14:nvPr/>
            </p14:nvContentPartPr>
            <p14:xfrm>
              <a:off x="2141160" y="2133580"/>
              <a:ext cx="5651640" cy="691200"/>
            </p14:xfrm>
          </p:contentPart>
        </mc:Choice>
        <mc:Fallback xmlns="">
          <p:pic>
            <p:nvPicPr>
              <p:cNvPr id="30" name="Ink 29">
                <a:extLst>
                  <a:ext uri="{FF2B5EF4-FFF2-40B4-BE49-F238E27FC236}">
                    <a16:creationId xmlns:a16="http://schemas.microsoft.com/office/drawing/2014/main" id="{3EB6EE64-B73A-3323-C415-4E78667339FE}"/>
                  </a:ext>
                </a:extLst>
              </p:cNvPr>
              <p:cNvPicPr/>
              <p:nvPr/>
            </p:nvPicPr>
            <p:blipFill>
              <a:blip r:embed="rId41"/>
              <a:stretch>
                <a:fillRect/>
              </a:stretch>
            </p:blipFill>
            <p:spPr>
              <a:xfrm>
                <a:off x="2123520" y="2115580"/>
                <a:ext cx="5687280" cy="726840"/>
              </a:xfrm>
              <a:prstGeom prst="rect">
                <a:avLst/>
              </a:prstGeom>
            </p:spPr>
          </p:pic>
        </mc:Fallback>
      </mc:AlternateContent>
      <p:grpSp>
        <p:nvGrpSpPr>
          <p:cNvPr id="54" name="Group 53">
            <a:extLst>
              <a:ext uri="{FF2B5EF4-FFF2-40B4-BE49-F238E27FC236}">
                <a16:creationId xmlns:a16="http://schemas.microsoft.com/office/drawing/2014/main" id="{6D8E4506-B0DC-C0C1-FD54-13FBD08E5BD4}"/>
              </a:ext>
            </a:extLst>
          </p:cNvPr>
          <p:cNvGrpSpPr/>
          <p:nvPr/>
        </p:nvGrpSpPr>
        <p:grpSpPr>
          <a:xfrm>
            <a:off x="641760" y="2146900"/>
            <a:ext cx="8996040" cy="1899720"/>
            <a:chOff x="641760" y="2146900"/>
            <a:chExt cx="8996040" cy="1899720"/>
          </a:xfrm>
        </p:grpSpPr>
        <mc:AlternateContent xmlns:mc="http://schemas.openxmlformats.org/markup-compatibility/2006" xmlns:p14="http://schemas.microsoft.com/office/powerpoint/2010/main">
          <mc:Choice Requires="p14">
            <p:contentPart p14:bwMode="auto" r:id="rId42">
              <p14:nvContentPartPr>
                <p14:cNvPr id="31" name="Ink 30">
                  <a:extLst>
                    <a:ext uri="{FF2B5EF4-FFF2-40B4-BE49-F238E27FC236}">
                      <a16:creationId xmlns:a16="http://schemas.microsoft.com/office/drawing/2014/main" id="{0BF55B32-BE73-7068-7249-3F1E262745B8}"/>
                    </a:ext>
                  </a:extLst>
                </p14:cNvPr>
                <p14:cNvContentPartPr/>
                <p14:nvPr/>
              </p14:nvContentPartPr>
              <p14:xfrm>
                <a:off x="772440" y="2756380"/>
                <a:ext cx="680760" cy="95040"/>
              </p14:xfrm>
            </p:contentPart>
          </mc:Choice>
          <mc:Fallback xmlns="">
            <p:pic>
              <p:nvPicPr>
                <p:cNvPr id="31" name="Ink 30">
                  <a:extLst>
                    <a:ext uri="{FF2B5EF4-FFF2-40B4-BE49-F238E27FC236}">
                      <a16:creationId xmlns:a16="http://schemas.microsoft.com/office/drawing/2014/main" id="{0BF55B32-BE73-7068-7249-3F1E262745B8}"/>
                    </a:ext>
                  </a:extLst>
                </p:cNvPr>
                <p:cNvPicPr/>
                <p:nvPr/>
              </p:nvPicPr>
              <p:blipFill>
                <a:blip r:embed="rId43"/>
                <a:stretch>
                  <a:fillRect/>
                </a:stretch>
              </p:blipFill>
              <p:spPr>
                <a:xfrm>
                  <a:off x="754800" y="2738740"/>
                  <a:ext cx="716400" cy="130680"/>
                </a:xfrm>
                <a:prstGeom prst="rect">
                  <a:avLst/>
                </a:prstGeom>
              </p:spPr>
            </p:pic>
          </mc:Fallback>
        </mc:AlternateContent>
        <mc:AlternateContent xmlns:mc="http://schemas.openxmlformats.org/markup-compatibility/2006" xmlns:p14="http://schemas.microsoft.com/office/powerpoint/2010/main">
          <mc:Choice Requires="p14">
            <p:contentPart p14:bwMode="auto" r:id="rId44">
              <p14:nvContentPartPr>
                <p14:cNvPr id="32" name="Ink 31">
                  <a:extLst>
                    <a:ext uri="{FF2B5EF4-FFF2-40B4-BE49-F238E27FC236}">
                      <a16:creationId xmlns:a16="http://schemas.microsoft.com/office/drawing/2014/main" id="{19745132-A701-1D14-A479-0964EB989D0D}"/>
                    </a:ext>
                  </a:extLst>
                </p14:cNvPr>
                <p14:cNvContentPartPr/>
                <p14:nvPr/>
              </p14:nvContentPartPr>
              <p14:xfrm>
                <a:off x="8805840" y="3389620"/>
                <a:ext cx="660600" cy="44280"/>
              </p14:xfrm>
            </p:contentPart>
          </mc:Choice>
          <mc:Fallback xmlns="">
            <p:pic>
              <p:nvPicPr>
                <p:cNvPr id="32" name="Ink 31">
                  <a:extLst>
                    <a:ext uri="{FF2B5EF4-FFF2-40B4-BE49-F238E27FC236}">
                      <a16:creationId xmlns:a16="http://schemas.microsoft.com/office/drawing/2014/main" id="{19745132-A701-1D14-A479-0964EB989D0D}"/>
                    </a:ext>
                  </a:extLst>
                </p:cNvPr>
                <p:cNvPicPr/>
                <p:nvPr/>
              </p:nvPicPr>
              <p:blipFill>
                <a:blip r:embed="rId45"/>
                <a:stretch>
                  <a:fillRect/>
                </a:stretch>
              </p:blipFill>
              <p:spPr>
                <a:xfrm>
                  <a:off x="8787840" y="3371980"/>
                  <a:ext cx="696240" cy="79920"/>
                </a:xfrm>
                <a:prstGeom prst="rect">
                  <a:avLst/>
                </a:prstGeom>
              </p:spPr>
            </p:pic>
          </mc:Fallback>
        </mc:AlternateContent>
        <mc:AlternateContent xmlns:mc="http://schemas.openxmlformats.org/markup-compatibility/2006" xmlns:p14="http://schemas.microsoft.com/office/powerpoint/2010/main">
          <mc:Choice Requires="p14">
            <p:contentPart p14:bwMode="auto" r:id="rId46">
              <p14:nvContentPartPr>
                <p14:cNvPr id="33" name="Ink 32">
                  <a:extLst>
                    <a:ext uri="{FF2B5EF4-FFF2-40B4-BE49-F238E27FC236}">
                      <a16:creationId xmlns:a16="http://schemas.microsoft.com/office/drawing/2014/main" id="{5878C474-C0F9-BD0C-5003-C6A91ED89EEA}"/>
                    </a:ext>
                  </a:extLst>
                </p14:cNvPr>
                <p14:cNvContentPartPr/>
                <p14:nvPr/>
              </p14:nvContentPartPr>
              <p14:xfrm>
                <a:off x="8023920" y="3409780"/>
                <a:ext cx="487080" cy="22680"/>
              </p14:xfrm>
            </p:contentPart>
          </mc:Choice>
          <mc:Fallback xmlns="">
            <p:pic>
              <p:nvPicPr>
                <p:cNvPr id="33" name="Ink 32">
                  <a:extLst>
                    <a:ext uri="{FF2B5EF4-FFF2-40B4-BE49-F238E27FC236}">
                      <a16:creationId xmlns:a16="http://schemas.microsoft.com/office/drawing/2014/main" id="{5878C474-C0F9-BD0C-5003-C6A91ED89EEA}"/>
                    </a:ext>
                  </a:extLst>
                </p:cNvPr>
                <p:cNvPicPr/>
                <p:nvPr/>
              </p:nvPicPr>
              <p:blipFill>
                <a:blip r:embed="rId47"/>
                <a:stretch>
                  <a:fillRect/>
                </a:stretch>
              </p:blipFill>
              <p:spPr>
                <a:xfrm>
                  <a:off x="8005920" y="3391780"/>
                  <a:ext cx="522720" cy="58320"/>
                </a:xfrm>
                <a:prstGeom prst="rect">
                  <a:avLst/>
                </a:prstGeom>
              </p:spPr>
            </p:pic>
          </mc:Fallback>
        </mc:AlternateContent>
        <mc:AlternateContent xmlns:mc="http://schemas.openxmlformats.org/markup-compatibility/2006" xmlns:p14="http://schemas.microsoft.com/office/powerpoint/2010/main">
          <mc:Choice Requires="p14">
            <p:contentPart p14:bwMode="auto" r:id="rId48">
              <p14:nvContentPartPr>
                <p14:cNvPr id="34" name="Ink 33">
                  <a:extLst>
                    <a:ext uri="{FF2B5EF4-FFF2-40B4-BE49-F238E27FC236}">
                      <a16:creationId xmlns:a16="http://schemas.microsoft.com/office/drawing/2014/main" id="{B0037CA9-F749-BDB0-E0F6-8387E5E32E4C}"/>
                    </a:ext>
                  </a:extLst>
                </p14:cNvPr>
                <p14:cNvContentPartPr/>
                <p14:nvPr/>
              </p14:nvContentPartPr>
              <p14:xfrm>
                <a:off x="7235160" y="3375580"/>
                <a:ext cx="636120" cy="61560"/>
              </p14:xfrm>
            </p:contentPart>
          </mc:Choice>
          <mc:Fallback xmlns="">
            <p:pic>
              <p:nvPicPr>
                <p:cNvPr id="34" name="Ink 33">
                  <a:extLst>
                    <a:ext uri="{FF2B5EF4-FFF2-40B4-BE49-F238E27FC236}">
                      <a16:creationId xmlns:a16="http://schemas.microsoft.com/office/drawing/2014/main" id="{B0037CA9-F749-BDB0-E0F6-8387E5E32E4C}"/>
                    </a:ext>
                  </a:extLst>
                </p:cNvPr>
                <p:cNvPicPr/>
                <p:nvPr/>
              </p:nvPicPr>
              <p:blipFill>
                <a:blip r:embed="rId49"/>
                <a:stretch>
                  <a:fillRect/>
                </a:stretch>
              </p:blipFill>
              <p:spPr>
                <a:xfrm>
                  <a:off x="7217520" y="3357580"/>
                  <a:ext cx="671760" cy="97200"/>
                </a:xfrm>
                <a:prstGeom prst="rect">
                  <a:avLst/>
                </a:prstGeom>
              </p:spPr>
            </p:pic>
          </mc:Fallback>
        </mc:AlternateContent>
        <mc:AlternateContent xmlns:mc="http://schemas.openxmlformats.org/markup-compatibility/2006" xmlns:p14="http://schemas.microsoft.com/office/powerpoint/2010/main">
          <mc:Choice Requires="p14">
            <p:contentPart p14:bwMode="auto" r:id="rId50">
              <p14:nvContentPartPr>
                <p14:cNvPr id="36" name="Ink 35">
                  <a:extLst>
                    <a:ext uri="{FF2B5EF4-FFF2-40B4-BE49-F238E27FC236}">
                      <a16:creationId xmlns:a16="http://schemas.microsoft.com/office/drawing/2014/main" id="{593435C8-A1E4-8472-F33F-C4C1712B3AE2}"/>
                    </a:ext>
                  </a:extLst>
                </p14:cNvPr>
                <p14:cNvContentPartPr/>
                <p14:nvPr/>
              </p14:nvContentPartPr>
              <p14:xfrm>
                <a:off x="5296200" y="3342460"/>
                <a:ext cx="1805760" cy="82800"/>
              </p14:xfrm>
            </p:contentPart>
          </mc:Choice>
          <mc:Fallback xmlns="">
            <p:pic>
              <p:nvPicPr>
                <p:cNvPr id="36" name="Ink 35">
                  <a:extLst>
                    <a:ext uri="{FF2B5EF4-FFF2-40B4-BE49-F238E27FC236}">
                      <a16:creationId xmlns:a16="http://schemas.microsoft.com/office/drawing/2014/main" id="{593435C8-A1E4-8472-F33F-C4C1712B3AE2}"/>
                    </a:ext>
                  </a:extLst>
                </p:cNvPr>
                <p:cNvPicPr/>
                <p:nvPr/>
              </p:nvPicPr>
              <p:blipFill>
                <a:blip r:embed="rId51"/>
                <a:stretch>
                  <a:fillRect/>
                </a:stretch>
              </p:blipFill>
              <p:spPr>
                <a:xfrm>
                  <a:off x="5278560" y="3324460"/>
                  <a:ext cx="1841400" cy="118440"/>
                </a:xfrm>
                <a:prstGeom prst="rect">
                  <a:avLst/>
                </a:prstGeom>
              </p:spPr>
            </p:pic>
          </mc:Fallback>
        </mc:AlternateContent>
        <mc:AlternateContent xmlns:mc="http://schemas.openxmlformats.org/markup-compatibility/2006" xmlns:p14="http://schemas.microsoft.com/office/powerpoint/2010/main">
          <mc:Choice Requires="p14">
            <p:contentPart p14:bwMode="auto" r:id="rId52">
              <p14:nvContentPartPr>
                <p14:cNvPr id="38" name="Ink 37">
                  <a:extLst>
                    <a:ext uri="{FF2B5EF4-FFF2-40B4-BE49-F238E27FC236}">
                      <a16:creationId xmlns:a16="http://schemas.microsoft.com/office/drawing/2014/main" id="{CEA63D64-EAA8-532F-533A-171F7FBE3C81}"/>
                    </a:ext>
                  </a:extLst>
                </p14:cNvPr>
                <p14:cNvContentPartPr/>
                <p14:nvPr/>
              </p14:nvContentPartPr>
              <p14:xfrm>
                <a:off x="3233040" y="3316180"/>
                <a:ext cx="2004120" cy="92160"/>
              </p14:xfrm>
            </p:contentPart>
          </mc:Choice>
          <mc:Fallback xmlns="">
            <p:pic>
              <p:nvPicPr>
                <p:cNvPr id="38" name="Ink 37">
                  <a:extLst>
                    <a:ext uri="{FF2B5EF4-FFF2-40B4-BE49-F238E27FC236}">
                      <a16:creationId xmlns:a16="http://schemas.microsoft.com/office/drawing/2014/main" id="{CEA63D64-EAA8-532F-533A-171F7FBE3C81}"/>
                    </a:ext>
                  </a:extLst>
                </p:cNvPr>
                <p:cNvPicPr/>
                <p:nvPr/>
              </p:nvPicPr>
              <p:blipFill>
                <a:blip r:embed="rId53"/>
                <a:stretch>
                  <a:fillRect/>
                </a:stretch>
              </p:blipFill>
              <p:spPr>
                <a:xfrm>
                  <a:off x="3215040" y="3298180"/>
                  <a:ext cx="2039760" cy="127800"/>
                </a:xfrm>
                <a:prstGeom prst="rect">
                  <a:avLst/>
                </a:prstGeom>
              </p:spPr>
            </p:pic>
          </mc:Fallback>
        </mc:AlternateContent>
        <mc:AlternateContent xmlns:mc="http://schemas.openxmlformats.org/markup-compatibility/2006" xmlns:p14="http://schemas.microsoft.com/office/powerpoint/2010/main">
          <mc:Choice Requires="p14">
            <p:contentPart p14:bwMode="auto" r:id="rId54">
              <p14:nvContentPartPr>
                <p14:cNvPr id="40" name="Ink 39">
                  <a:extLst>
                    <a:ext uri="{FF2B5EF4-FFF2-40B4-BE49-F238E27FC236}">
                      <a16:creationId xmlns:a16="http://schemas.microsoft.com/office/drawing/2014/main" id="{B96238D8-E346-BF0F-F504-6F664BCCE228}"/>
                    </a:ext>
                  </a:extLst>
                </p14:cNvPr>
                <p14:cNvContentPartPr/>
                <p14:nvPr/>
              </p14:nvContentPartPr>
              <p14:xfrm>
                <a:off x="2090400" y="3367300"/>
                <a:ext cx="1122120" cy="80280"/>
              </p14:xfrm>
            </p:contentPart>
          </mc:Choice>
          <mc:Fallback xmlns="">
            <p:pic>
              <p:nvPicPr>
                <p:cNvPr id="40" name="Ink 39">
                  <a:extLst>
                    <a:ext uri="{FF2B5EF4-FFF2-40B4-BE49-F238E27FC236}">
                      <a16:creationId xmlns:a16="http://schemas.microsoft.com/office/drawing/2014/main" id="{B96238D8-E346-BF0F-F504-6F664BCCE228}"/>
                    </a:ext>
                  </a:extLst>
                </p:cNvPr>
                <p:cNvPicPr/>
                <p:nvPr/>
              </p:nvPicPr>
              <p:blipFill>
                <a:blip r:embed="rId55"/>
                <a:stretch>
                  <a:fillRect/>
                </a:stretch>
              </p:blipFill>
              <p:spPr>
                <a:xfrm>
                  <a:off x="2072760" y="3349660"/>
                  <a:ext cx="1157760" cy="115920"/>
                </a:xfrm>
                <a:prstGeom prst="rect">
                  <a:avLst/>
                </a:prstGeom>
              </p:spPr>
            </p:pic>
          </mc:Fallback>
        </mc:AlternateContent>
        <mc:AlternateContent xmlns:mc="http://schemas.openxmlformats.org/markup-compatibility/2006" xmlns:p14="http://schemas.microsoft.com/office/powerpoint/2010/main">
          <mc:Choice Requires="p14">
            <p:contentPart p14:bwMode="auto" r:id="rId56">
              <p14:nvContentPartPr>
                <p14:cNvPr id="41" name="Ink 40">
                  <a:extLst>
                    <a:ext uri="{FF2B5EF4-FFF2-40B4-BE49-F238E27FC236}">
                      <a16:creationId xmlns:a16="http://schemas.microsoft.com/office/drawing/2014/main" id="{19893CB3-09D1-DA73-DBD2-195079FCFFDC}"/>
                    </a:ext>
                  </a:extLst>
                </p14:cNvPr>
                <p14:cNvContentPartPr/>
                <p14:nvPr/>
              </p14:nvContentPartPr>
              <p14:xfrm>
                <a:off x="1054320" y="3326980"/>
                <a:ext cx="1168200" cy="107280"/>
              </p14:xfrm>
            </p:contentPart>
          </mc:Choice>
          <mc:Fallback xmlns="">
            <p:pic>
              <p:nvPicPr>
                <p:cNvPr id="41" name="Ink 40">
                  <a:extLst>
                    <a:ext uri="{FF2B5EF4-FFF2-40B4-BE49-F238E27FC236}">
                      <a16:creationId xmlns:a16="http://schemas.microsoft.com/office/drawing/2014/main" id="{19893CB3-09D1-DA73-DBD2-195079FCFFDC}"/>
                    </a:ext>
                  </a:extLst>
                </p:cNvPr>
                <p:cNvPicPr/>
                <p:nvPr/>
              </p:nvPicPr>
              <p:blipFill>
                <a:blip r:embed="rId57"/>
                <a:stretch>
                  <a:fillRect/>
                </a:stretch>
              </p:blipFill>
              <p:spPr>
                <a:xfrm>
                  <a:off x="1036320" y="3309340"/>
                  <a:ext cx="1203840" cy="142920"/>
                </a:xfrm>
                <a:prstGeom prst="rect">
                  <a:avLst/>
                </a:prstGeom>
              </p:spPr>
            </p:pic>
          </mc:Fallback>
        </mc:AlternateContent>
        <mc:AlternateContent xmlns:mc="http://schemas.openxmlformats.org/markup-compatibility/2006" xmlns:p14="http://schemas.microsoft.com/office/powerpoint/2010/main">
          <mc:Choice Requires="p14">
            <p:contentPart p14:bwMode="auto" r:id="rId58">
              <p14:nvContentPartPr>
                <p14:cNvPr id="43" name="Ink 42">
                  <a:extLst>
                    <a:ext uri="{FF2B5EF4-FFF2-40B4-BE49-F238E27FC236}">
                      <a16:creationId xmlns:a16="http://schemas.microsoft.com/office/drawing/2014/main" id="{8CBA8E0A-1514-413D-7BF7-57BDD6422CAB}"/>
                    </a:ext>
                  </a:extLst>
                </p14:cNvPr>
                <p14:cNvContentPartPr/>
                <p14:nvPr/>
              </p14:nvContentPartPr>
              <p14:xfrm>
                <a:off x="8658240" y="3875980"/>
                <a:ext cx="820440" cy="79200"/>
              </p14:xfrm>
            </p:contentPart>
          </mc:Choice>
          <mc:Fallback xmlns="">
            <p:pic>
              <p:nvPicPr>
                <p:cNvPr id="43" name="Ink 42">
                  <a:extLst>
                    <a:ext uri="{FF2B5EF4-FFF2-40B4-BE49-F238E27FC236}">
                      <a16:creationId xmlns:a16="http://schemas.microsoft.com/office/drawing/2014/main" id="{8CBA8E0A-1514-413D-7BF7-57BDD6422CAB}"/>
                    </a:ext>
                  </a:extLst>
                </p:cNvPr>
                <p:cNvPicPr/>
                <p:nvPr/>
              </p:nvPicPr>
              <p:blipFill>
                <a:blip r:embed="rId59"/>
                <a:stretch>
                  <a:fillRect/>
                </a:stretch>
              </p:blipFill>
              <p:spPr>
                <a:xfrm>
                  <a:off x="8640240" y="3858340"/>
                  <a:ext cx="856080" cy="114840"/>
                </a:xfrm>
                <a:prstGeom prst="rect">
                  <a:avLst/>
                </a:prstGeom>
              </p:spPr>
            </p:pic>
          </mc:Fallback>
        </mc:AlternateContent>
        <mc:AlternateContent xmlns:mc="http://schemas.openxmlformats.org/markup-compatibility/2006" xmlns:p14="http://schemas.microsoft.com/office/powerpoint/2010/main">
          <mc:Choice Requires="p14">
            <p:contentPart p14:bwMode="auto" r:id="rId60">
              <p14:nvContentPartPr>
                <p14:cNvPr id="44" name="Ink 43">
                  <a:extLst>
                    <a:ext uri="{FF2B5EF4-FFF2-40B4-BE49-F238E27FC236}">
                      <a16:creationId xmlns:a16="http://schemas.microsoft.com/office/drawing/2014/main" id="{68F1A7C9-990D-AA87-ABD9-AA69F28EF0EA}"/>
                    </a:ext>
                  </a:extLst>
                </p14:cNvPr>
                <p14:cNvContentPartPr/>
                <p14:nvPr/>
              </p14:nvContentPartPr>
              <p14:xfrm>
                <a:off x="7578600" y="3902620"/>
                <a:ext cx="881640" cy="49680"/>
              </p14:xfrm>
            </p:contentPart>
          </mc:Choice>
          <mc:Fallback xmlns="">
            <p:pic>
              <p:nvPicPr>
                <p:cNvPr id="44" name="Ink 43">
                  <a:extLst>
                    <a:ext uri="{FF2B5EF4-FFF2-40B4-BE49-F238E27FC236}">
                      <a16:creationId xmlns:a16="http://schemas.microsoft.com/office/drawing/2014/main" id="{68F1A7C9-990D-AA87-ABD9-AA69F28EF0EA}"/>
                    </a:ext>
                  </a:extLst>
                </p:cNvPr>
                <p:cNvPicPr/>
                <p:nvPr/>
              </p:nvPicPr>
              <p:blipFill>
                <a:blip r:embed="rId61"/>
                <a:stretch>
                  <a:fillRect/>
                </a:stretch>
              </p:blipFill>
              <p:spPr>
                <a:xfrm>
                  <a:off x="7560600" y="3884980"/>
                  <a:ext cx="917280" cy="85320"/>
                </a:xfrm>
                <a:prstGeom prst="rect">
                  <a:avLst/>
                </a:prstGeom>
              </p:spPr>
            </p:pic>
          </mc:Fallback>
        </mc:AlternateContent>
        <mc:AlternateContent xmlns:mc="http://schemas.openxmlformats.org/markup-compatibility/2006" xmlns:p14="http://schemas.microsoft.com/office/powerpoint/2010/main">
          <mc:Choice Requires="p14">
            <p:contentPart p14:bwMode="auto" r:id="rId62">
              <p14:nvContentPartPr>
                <p14:cNvPr id="46" name="Ink 45">
                  <a:extLst>
                    <a:ext uri="{FF2B5EF4-FFF2-40B4-BE49-F238E27FC236}">
                      <a16:creationId xmlns:a16="http://schemas.microsoft.com/office/drawing/2014/main" id="{1B81238F-E02F-6096-EB3F-2B04E44F4FEC}"/>
                    </a:ext>
                  </a:extLst>
                </p14:cNvPr>
                <p14:cNvContentPartPr/>
                <p14:nvPr/>
              </p14:nvContentPartPr>
              <p14:xfrm>
                <a:off x="6378720" y="3958780"/>
                <a:ext cx="1043280" cy="87840"/>
              </p14:xfrm>
            </p:contentPart>
          </mc:Choice>
          <mc:Fallback xmlns="">
            <p:pic>
              <p:nvPicPr>
                <p:cNvPr id="46" name="Ink 45">
                  <a:extLst>
                    <a:ext uri="{FF2B5EF4-FFF2-40B4-BE49-F238E27FC236}">
                      <a16:creationId xmlns:a16="http://schemas.microsoft.com/office/drawing/2014/main" id="{1B81238F-E02F-6096-EB3F-2B04E44F4FEC}"/>
                    </a:ext>
                  </a:extLst>
                </p:cNvPr>
                <p:cNvPicPr/>
                <p:nvPr/>
              </p:nvPicPr>
              <p:blipFill>
                <a:blip r:embed="rId63"/>
                <a:stretch>
                  <a:fillRect/>
                </a:stretch>
              </p:blipFill>
              <p:spPr>
                <a:xfrm>
                  <a:off x="6360720" y="3941140"/>
                  <a:ext cx="1078920" cy="123480"/>
                </a:xfrm>
                <a:prstGeom prst="rect">
                  <a:avLst/>
                </a:prstGeom>
              </p:spPr>
            </p:pic>
          </mc:Fallback>
        </mc:AlternateContent>
        <mc:AlternateContent xmlns:mc="http://schemas.openxmlformats.org/markup-compatibility/2006" xmlns:p14="http://schemas.microsoft.com/office/powerpoint/2010/main">
          <mc:Choice Requires="p14">
            <p:contentPart p14:bwMode="auto" r:id="rId64">
              <p14:nvContentPartPr>
                <p14:cNvPr id="47" name="Ink 46">
                  <a:extLst>
                    <a:ext uri="{FF2B5EF4-FFF2-40B4-BE49-F238E27FC236}">
                      <a16:creationId xmlns:a16="http://schemas.microsoft.com/office/drawing/2014/main" id="{D105B5D3-AA4C-7A06-DC57-43F83A0EFDB1}"/>
                    </a:ext>
                  </a:extLst>
                </p14:cNvPr>
                <p14:cNvContentPartPr/>
                <p14:nvPr/>
              </p14:nvContentPartPr>
              <p14:xfrm>
                <a:off x="5532000" y="3943660"/>
                <a:ext cx="915840" cy="32760"/>
              </p14:xfrm>
            </p:contentPart>
          </mc:Choice>
          <mc:Fallback xmlns="">
            <p:pic>
              <p:nvPicPr>
                <p:cNvPr id="47" name="Ink 46">
                  <a:extLst>
                    <a:ext uri="{FF2B5EF4-FFF2-40B4-BE49-F238E27FC236}">
                      <a16:creationId xmlns:a16="http://schemas.microsoft.com/office/drawing/2014/main" id="{D105B5D3-AA4C-7A06-DC57-43F83A0EFDB1}"/>
                    </a:ext>
                  </a:extLst>
                </p:cNvPr>
                <p:cNvPicPr/>
                <p:nvPr/>
              </p:nvPicPr>
              <p:blipFill>
                <a:blip r:embed="rId65"/>
                <a:stretch>
                  <a:fillRect/>
                </a:stretch>
              </p:blipFill>
              <p:spPr>
                <a:xfrm>
                  <a:off x="5514000" y="3925660"/>
                  <a:ext cx="951480" cy="68400"/>
                </a:xfrm>
                <a:prstGeom prst="rect">
                  <a:avLst/>
                </a:prstGeom>
              </p:spPr>
            </p:pic>
          </mc:Fallback>
        </mc:AlternateContent>
        <mc:AlternateContent xmlns:mc="http://schemas.openxmlformats.org/markup-compatibility/2006" xmlns:p14="http://schemas.microsoft.com/office/powerpoint/2010/main">
          <mc:Choice Requires="p14">
            <p:contentPart p14:bwMode="auto" r:id="rId66">
              <p14:nvContentPartPr>
                <p14:cNvPr id="49" name="Ink 48">
                  <a:extLst>
                    <a:ext uri="{FF2B5EF4-FFF2-40B4-BE49-F238E27FC236}">
                      <a16:creationId xmlns:a16="http://schemas.microsoft.com/office/drawing/2014/main" id="{316A8F98-081D-D81C-C9F9-55AFD60E49D0}"/>
                    </a:ext>
                  </a:extLst>
                </p14:cNvPr>
                <p14:cNvContentPartPr/>
                <p14:nvPr/>
              </p14:nvContentPartPr>
              <p14:xfrm>
                <a:off x="4426080" y="3934660"/>
                <a:ext cx="1025280" cy="46440"/>
              </p14:xfrm>
            </p:contentPart>
          </mc:Choice>
          <mc:Fallback xmlns="">
            <p:pic>
              <p:nvPicPr>
                <p:cNvPr id="49" name="Ink 48">
                  <a:extLst>
                    <a:ext uri="{FF2B5EF4-FFF2-40B4-BE49-F238E27FC236}">
                      <a16:creationId xmlns:a16="http://schemas.microsoft.com/office/drawing/2014/main" id="{316A8F98-081D-D81C-C9F9-55AFD60E49D0}"/>
                    </a:ext>
                  </a:extLst>
                </p:cNvPr>
                <p:cNvPicPr/>
                <p:nvPr/>
              </p:nvPicPr>
              <p:blipFill>
                <a:blip r:embed="rId67"/>
                <a:stretch>
                  <a:fillRect/>
                </a:stretch>
              </p:blipFill>
              <p:spPr>
                <a:xfrm>
                  <a:off x="4408440" y="3917020"/>
                  <a:ext cx="1060920" cy="82080"/>
                </a:xfrm>
                <a:prstGeom prst="rect">
                  <a:avLst/>
                </a:prstGeom>
              </p:spPr>
            </p:pic>
          </mc:Fallback>
        </mc:AlternateContent>
        <mc:AlternateContent xmlns:mc="http://schemas.openxmlformats.org/markup-compatibility/2006" xmlns:p14="http://schemas.microsoft.com/office/powerpoint/2010/main">
          <mc:Choice Requires="p14">
            <p:contentPart p14:bwMode="auto" r:id="rId68">
              <p14:nvContentPartPr>
                <p14:cNvPr id="50" name="Ink 49">
                  <a:extLst>
                    <a:ext uri="{FF2B5EF4-FFF2-40B4-BE49-F238E27FC236}">
                      <a16:creationId xmlns:a16="http://schemas.microsoft.com/office/drawing/2014/main" id="{1D2676AF-9F3D-E708-01BA-EB738F2A9FC7}"/>
                    </a:ext>
                  </a:extLst>
                </p14:cNvPr>
                <p14:cNvContentPartPr/>
                <p14:nvPr/>
              </p14:nvContentPartPr>
              <p14:xfrm>
                <a:off x="4275960" y="3953380"/>
                <a:ext cx="7200" cy="2520"/>
              </p14:xfrm>
            </p:contentPart>
          </mc:Choice>
          <mc:Fallback xmlns="">
            <p:pic>
              <p:nvPicPr>
                <p:cNvPr id="50" name="Ink 49">
                  <a:extLst>
                    <a:ext uri="{FF2B5EF4-FFF2-40B4-BE49-F238E27FC236}">
                      <a16:creationId xmlns:a16="http://schemas.microsoft.com/office/drawing/2014/main" id="{1D2676AF-9F3D-E708-01BA-EB738F2A9FC7}"/>
                    </a:ext>
                  </a:extLst>
                </p:cNvPr>
                <p:cNvPicPr/>
                <p:nvPr/>
              </p:nvPicPr>
              <p:blipFill>
                <a:blip r:embed="rId69"/>
                <a:stretch>
                  <a:fillRect/>
                </a:stretch>
              </p:blipFill>
              <p:spPr>
                <a:xfrm>
                  <a:off x="4258320" y="3935740"/>
                  <a:ext cx="42840" cy="38160"/>
                </a:xfrm>
                <a:prstGeom prst="rect">
                  <a:avLst/>
                </a:prstGeom>
              </p:spPr>
            </p:pic>
          </mc:Fallback>
        </mc:AlternateContent>
        <mc:AlternateContent xmlns:mc="http://schemas.openxmlformats.org/markup-compatibility/2006" xmlns:p14="http://schemas.microsoft.com/office/powerpoint/2010/main">
          <mc:Choice Requires="p14">
            <p:contentPart p14:bwMode="auto" r:id="rId70">
              <p14:nvContentPartPr>
                <p14:cNvPr id="51" name="Ink 50">
                  <a:extLst>
                    <a:ext uri="{FF2B5EF4-FFF2-40B4-BE49-F238E27FC236}">
                      <a16:creationId xmlns:a16="http://schemas.microsoft.com/office/drawing/2014/main" id="{19E12121-3672-8528-CE5E-011B587087E3}"/>
                    </a:ext>
                  </a:extLst>
                </p14:cNvPr>
                <p14:cNvContentPartPr/>
                <p14:nvPr/>
              </p14:nvContentPartPr>
              <p14:xfrm>
                <a:off x="3367320" y="3945460"/>
                <a:ext cx="918360" cy="43200"/>
              </p14:xfrm>
            </p:contentPart>
          </mc:Choice>
          <mc:Fallback xmlns="">
            <p:pic>
              <p:nvPicPr>
                <p:cNvPr id="51" name="Ink 50">
                  <a:extLst>
                    <a:ext uri="{FF2B5EF4-FFF2-40B4-BE49-F238E27FC236}">
                      <a16:creationId xmlns:a16="http://schemas.microsoft.com/office/drawing/2014/main" id="{19E12121-3672-8528-CE5E-011B587087E3}"/>
                    </a:ext>
                  </a:extLst>
                </p:cNvPr>
                <p:cNvPicPr/>
                <p:nvPr/>
              </p:nvPicPr>
              <p:blipFill>
                <a:blip r:embed="rId71"/>
                <a:stretch>
                  <a:fillRect/>
                </a:stretch>
              </p:blipFill>
              <p:spPr>
                <a:xfrm>
                  <a:off x="3349680" y="3927460"/>
                  <a:ext cx="954000" cy="78840"/>
                </a:xfrm>
                <a:prstGeom prst="rect">
                  <a:avLst/>
                </a:prstGeom>
              </p:spPr>
            </p:pic>
          </mc:Fallback>
        </mc:AlternateContent>
        <mc:AlternateContent xmlns:mc="http://schemas.openxmlformats.org/markup-compatibility/2006" xmlns:p14="http://schemas.microsoft.com/office/powerpoint/2010/main">
          <mc:Choice Requires="p14">
            <p:contentPart p14:bwMode="auto" r:id="rId72">
              <p14:nvContentPartPr>
                <p14:cNvPr id="53" name="Ink 52">
                  <a:extLst>
                    <a:ext uri="{FF2B5EF4-FFF2-40B4-BE49-F238E27FC236}">
                      <a16:creationId xmlns:a16="http://schemas.microsoft.com/office/drawing/2014/main" id="{236C28E8-883B-42A3-7CE7-5C99C8A800C3}"/>
                    </a:ext>
                  </a:extLst>
                </p14:cNvPr>
                <p14:cNvContentPartPr/>
                <p14:nvPr/>
              </p14:nvContentPartPr>
              <p14:xfrm>
                <a:off x="641760" y="2146900"/>
                <a:ext cx="8996040" cy="1857240"/>
              </p14:xfrm>
            </p:contentPart>
          </mc:Choice>
          <mc:Fallback xmlns="">
            <p:pic>
              <p:nvPicPr>
                <p:cNvPr id="53" name="Ink 52">
                  <a:extLst>
                    <a:ext uri="{FF2B5EF4-FFF2-40B4-BE49-F238E27FC236}">
                      <a16:creationId xmlns:a16="http://schemas.microsoft.com/office/drawing/2014/main" id="{236C28E8-883B-42A3-7CE7-5C99C8A800C3}"/>
                    </a:ext>
                  </a:extLst>
                </p:cNvPr>
                <p:cNvPicPr/>
                <p:nvPr/>
              </p:nvPicPr>
              <p:blipFill>
                <a:blip r:embed="rId73"/>
                <a:stretch>
                  <a:fillRect/>
                </a:stretch>
              </p:blipFill>
              <p:spPr>
                <a:xfrm>
                  <a:off x="623760" y="2128900"/>
                  <a:ext cx="9031680" cy="189288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74">
            <p14:nvContentPartPr>
              <p14:cNvPr id="55" name="Ink 54">
                <a:extLst>
                  <a:ext uri="{FF2B5EF4-FFF2-40B4-BE49-F238E27FC236}">
                    <a16:creationId xmlns:a16="http://schemas.microsoft.com/office/drawing/2014/main" id="{C5A7973B-1E70-B77F-729B-4FFE38CB64CB}"/>
                  </a:ext>
                </a:extLst>
              </p14:cNvPr>
              <p14:cNvContentPartPr/>
              <p14:nvPr/>
            </p14:nvContentPartPr>
            <p14:xfrm>
              <a:off x="481920" y="3887140"/>
              <a:ext cx="2100960" cy="196200"/>
            </p14:xfrm>
          </p:contentPart>
        </mc:Choice>
        <mc:Fallback xmlns="">
          <p:pic>
            <p:nvPicPr>
              <p:cNvPr id="55" name="Ink 54">
                <a:extLst>
                  <a:ext uri="{FF2B5EF4-FFF2-40B4-BE49-F238E27FC236}">
                    <a16:creationId xmlns:a16="http://schemas.microsoft.com/office/drawing/2014/main" id="{C5A7973B-1E70-B77F-729B-4FFE38CB64CB}"/>
                  </a:ext>
                </a:extLst>
              </p:cNvPr>
              <p:cNvPicPr/>
              <p:nvPr/>
            </p:nvPicPr>
            <p:blipFill>
              <a:blip r:embed="rId75"/>
              <a:stretch>
                <a:fillRect/>
              </a:stretch>
            </p:blipFill>
            <p:spPr>
              <a:xfrm>
                <a:off x="464280" y="3869500"/>
                <a:ext cx="2136600" cy="231840"/>
              </a:xfrm>
              <a:prstGeom prst="rect">
                <a:avLst/>
              </a:prstGeom>
            </p:spPr>
          </p:pic>
        </mc:Fallback>
      </mc:AlternateContent>
      <mc:AlternateContent xmlns:mc="http://schemas.openxmlformats.org/markup-compatibility/2006" xmlns:p14="http://schemas.microsoft.com/office/powerpoint/2010/main">
        <mc:Choice Requires="p14">
          <p:contentPart p14:bwMode="auto" r:id="rId76">
            <p14:nvContentPartPr>
              <p14:cNvPr id="56" name="Ink 55">
                <a:extLst>
                  <a:ext uri="{FF2B5EF4-FFF2-40B4-BE49-F238E27FC236}">
                    <a16:creationId xmlns:a16="http://schemas.microsoft.com/office/drawing/2014/main" id="{54854288-7ECF-4D12-3713-B8593D5E1459}"/>
                  </a:ext>
                </a:extLst>
              </p14:cNvPr>
              <p14:cNvContentPartPr/>
              <p14:nvPr/>
            </p14:nvContentPartPr>
            <p14:xfrm>
              <a:off x="8834280" y="4536940"/>
              <a:ext cx="731520" cy="54360"/>
            </p14:xfrm>
          </p:contentPart>
        </mc:Choice>
        <mc:Fallback xmlns="">
          <p:pic>
            <p:nvPicPr>
              <p:cNvPr id="56" name="Ink 55">
                <a:extLst>
                  <a:ext uri="{FF2B5EF4-FFF2-40B4-BE49-F238E27FC236}">
                    <a16:creationId xmlns:a16="http://schemas.microsoft.com/office/drawing/2014/main" id="{54854288-7ECF-4D12-3713-B8593D5E1459}"/>
                  </a:ext>
                </a:extLst>
              </p:cNvPr>
              <p:cNvPicPr/>
              <p:nvPr/>
            </p:nvPicPr>
            <p:blipFill>
              <a:blip r:embed="rId77"/>
              <a:stretch>
                <a:fillRect/>
              </a:stretch>
            </p:blipFill>
            <p:spPr>
              <a:xfrm>
                <a:off x="8816640" y="4519300"/>
                <a:ext cx="767160" cy="90000"/>
              </a:xfrm>
              <a:prstGeom prst="rect">
                <a:avLst/>
              </a:prstGeom>
            </p:spPr>
          </p:pic>
        </mc:Fallback>
      </mc:AlternateContent>
      <mc:AlternateContent xmlns:mc="http://schemas.openxmlformats.org/markup-compatibility/2006" xmlns:p14="http://schemas.microsoft.com/office/powerpoint/2010/main">
        <mc:Choice Requires="p14">
          <p:contentPart p14:bwMode="auto" r:id="rId78">
            <p14:nvContentPartPr>
              <p14:cNvPr id="57" name="Ink 56">
                <a:extLst>
                  <a:ext uri="{FF2B5EF4-FFF2-40B4-BE49-F238E27FC236}">
                    <a16:creationId xmlns:a16="http://schemas.microsoft.com/office/drawing/2014/main" id="{AE18CCD4-EC93-7747-C53A-AA9200A7F94E}"/>
                  </a:ext>
                </a:extLst>
              </p14:cNvPr>
              <p14:cNvContentPartPr/>
              <p14:nvPr/>
            </p14:nvContentPartPr>
            <p14:xfrm>
              <a:off x="6735120" y="4454140"/>
              <a:ext cx="1973160" cy="120600"/>
            </p14:xfrm>
          </p:contentPart>
        </mc:Choice>
        <mc:Fallback xmlns="">
          <p:pic>
            <p:nvPicPr>
              <p:cNvPr id="57" name="Ink 56">
                <a:extLst>
                  <a:ext uri="{FF2B5EF4-FFF2-40B4-BE49-F238E27FC236}">
                    <a16:creationId xmlns:a16="http://schemas.microsoft.com/office/drawing/2014/main" id="{AE18CCD4-EC93-7747-C53A-AA9200A7F94E}"/>
                  </a:ext>
                </a:extLst>
              </p:cNvPr>
              <p:cNvPicPr/>
              <p:nvPr/>
            </p:nvPicPr>
            <p:blipFill>
              <a:blip r:embed="rId79"/>
              <a:stretch>
                <a:fillRect/>
              </a:stretch>
            </p:blipFill>
            <p:spPr>
              <a:xfrm>
                <a:off x="6717480" y="4436140"/>
                <a:ext cx="2008800" cy="156240"/>
              </a:xfrm>
              <a:prstGeom prst="rect">
                <a:avLst/>
              </a:prstGeom>
            </p:spPr>
          </p:pic>
        </mc:Fallback>
      </mc:AlternateContent>
      <mc:AlternateContent xmlns:mc="http://schemas.openxmlformats.org/markup-compatibility/2006" xmlns:p14="http://schemas.microsoft.com/office/powerpoint/2010/main">
        <mc:Choice Requires="p14">
          <p:contentPart p14:bwMode="auto" r:id="rId80">
            <p14:nvContentPartPr>
              <p14:cNvPr id="58" name="Ink 57">
                <a:extLst>
                  <a:ext uri="{FF2B5EF4-FFF2-40B4-BE49-F238E27FC236}">
                    <a16:creationId xmlns:a16="http://schemas.microsoft.com/office/drawing/2014/main" id="{DB490F4B-D4F1-0991-D773-A51F43A4EC4F}"/>
                  </a:ext>
                </a:extLst>
              </p14:cNvPr>
              <p14:cNvContentPartPr/>
              <p14:nvPr/>
            </p14:nvContentPartPr>
            <p14:xfrm>
              <a:off x="3646320" y="4499140"/>
              <a:ext cx="3083040" cy="97200"/>
            </p14:xfrm>
          </p:contentPart>
        </mc:Choice>
        <mc:Fallback xmlns="">
          <p:pic>
            <p:nvPicPr>
              <p:cNvPr id="58" name="Ink 57">
                <a:extLst>
                  <a:ext uri="{FF2B5EF4-FFF2-40B4-BE49-F238E27FC236}">
                    <a16:creationId xmlns:a16="http://schemas.microsoft.com/office/drawing/2014/main" id="{DB490F4B-D4F1-0991-D773-A51F43A4EC4F}"/>
                  </a:ext>
                </a:extLst>
              </p:cNvPr>
              <p:cNvPicPr/>
              <p:nvPr/>
            </p:nvPicPr>
            <p:blipFill>
              <a:blip r:embed="rId81"/>
              <a:stretch>
                <a:fillRect/>
              </a:stretch>
            </p:blipFill>
            <p:spPr>
              <a:xfrm>
                <a:off x="3628680" y="4481140"/>
                <a:ext cx="3118680" cy="132840"/>
              </a:xfrm>
              <a:prstGeom prst="rect">
                <a:avLst/>
              </a:prstGeom>
            </p:spPr>
          </p:pic>
        </mc:Fallback>
      </mc:AlternateContent>
      <mc:AlternateContent xmlns:mc="http://schemas.openxmlformats.org/markup-compatibility/2006" xmlns:p14="http://schemas.microsoft.com/office/powerpoint/2010/main">
        <mc:Choice Requires="p14">
          <p:contentPart p14:bwMode="auto" r:id="rId82">
            <p14:nvContentPartPr>
              <p14:cNvPr id="59" name="Ink 58">
                <a:extLst>
                  <a:ext uri="{FF2B5EF4-FFF2-40B4-BE49-F238E27FC236}">
                    <a16:creationId xmlns:a16="http://schemas.microsoft.com/office/drawing/2014/main" id="{7F830277-FEE8-A87B-3768-8D12EAECF8F5}"/>
                  </a:ext>
                </a:extLst>
              </p14:cNvPr>
              <p14:cNvContentPartPr/>
              <p14:nvPr/>
            </p14:nvContentPartPr>
            <p14:xfrm>
              <a:off x="2182560" y="4500940"/>
              <a:ext cx="1440000" cy="73080"/>
            </p14:xfrm>
          </p:contentPart>
        </mc:Choice>
        <mc:Fallback xmlns="">
          <p:pic>
            <p:nvPicPr>
              <p:cNvPr id="59" name="Ink 58">
                <a:extLst>
                  <a:ext uri="{FF2B5EF4-FFF2-40B4-BE49-F238E27FC236}">
                    <a16:creationId xmlns:a16="http://schemas.microsoft.com/office/drawing/2014/main" id="{7F830277-FEE8-A87B-3768-8D12EAECF8F5}"/>
                  </a:ext>
                </a:extLst>
              </p:cNvPr>
              <p:cNvPicPr/>
              <p:nvPr/>
            </p:nvPicPr>
            <p:blipFill>
              <a:blip r:embed="rId83"/>
              <a:stretch>
                <a:fillRect/>
              </a:stretch>
            </p:blipFill>
            <p:spPr>
              <a:xfrm>
                <a:off x="2164920" y="4483300"/>
                <a:ext cx="1475640" cy="108720"/>
              </a:xfrm>
              <a:prstGeom prst="rect">
                <a:avLst/>
              </a:prstGeom>
            </p:spPr>
          </p:pic>
        </mc:Fallback>
      </mc:AlternateContent>
      <p:grpSp>
        <p:nvGrpSpPr>
          <p:cNvPr id="62" name="Group 61">
            <a:extLst>
              <a:ext uri="{FF2B5EF4-FFF2-40B4-BE49-F238E27FC236}">
                <a16:creationId xmlns:a16="http://schemas.microsoft.com/office/drawing/2014/main" id="{FD491317-8649-DB82-1E84-B31FA2331B35}"/>
              </a:ext>
            </a:extLst>
          </p:cNvPr>
          <p:cNvGrpSpPr/>
          <p:nvPr/>
        </p:nvGrpSpPr>
        <p:grpSpPr>
          <a:xfrm>
            <a:off x="773880" y="4469980"/>
            <a:ext cx="1335240" cy="83160"/>
            <a:chOff x="773880" y="4469980"/>
            <a:chExt cx="1335240" cy="83160"/>
          </a:xfrm>
        </p:grpSpPr>
        <mc:AlternateContent xmlns:mc="http://schemas.openxmlformats.org/markup-compatibility/2006" xmlns:p14="http://schemas.microsoft.com/office/powerpoint/2010/main">
          <mc:Choice Requires="p14">
            <p:contentPart p14:bwMode="auto" r:id="rId84">
              <p14:nvContentPartPr>
                <p14:cNvPr id="60" name="Ink 59">
                  <a:extLst>
                    <a:ext uri="{FF2B5EF4-FFF2-40B4-BE49-F238E27FC236}">
                      <a16:creationId xmlns:a16="http://schemas.microsoft.com/office/drawing/2014/main" id="{90568C5F-755A-5839-C83C-4A263156CCF0}"/>
                    </a:ext>
                  </a:extLst>
                </p14:cNvPr>
                <p14:cNvContentPartPr/>
                <p14:nvPr/>
              </p14:nvContentPartPr>
              <p14:xfrm>
                <a:off x="1687920" y="4469980"/>
                <a:ext cx="421200" cy="65520"/>
              </p14:xfrm>
            </p:contentPart>
          </mc:Choice>
          <mc:Fallback xmlns="">
            <p:pic>
              <p:nvPicPr>
                <p:cNvPr id="60" name="Ink 59">
                  <a:extLst>
                    <a:ext uri="{FF2B5EF4-FFF2-40B4-BE49-F238E27FC236}">
                      <a16:creationId xmlns:a16="http://schemas.microsoft.com/office/drawing/2014/main" id="{90568C5F-755A-5839-C83C-4A263156CCF0}"/>
                    </a:ext>
                  </a:extLst>
                </p:cNvPr>
                <p:cNvPicPr/>
                <p:nvPr/>
              </p:nvPicPr>
              <p:blipFill>
                <a:blip r:embed="rId85"/>
                <a:stretch>
                  <a:fillRect/>
                </a:stretch>
              </p:blipFill>
              <p:spPr>
                <a:xfrm>
                  <a:off x="1669920" y="4452340"/>
                  <a:ext cx="456840" cy="101160"/>
                </a:xfrm>
                <a:prstGeom prst="rect">
                  <a:avLst/>
                </a:prstGeom>
              </p:spPr>
            </p:pic>
          </mc:Fallback>
        </mc:AlternateContent>
        <mc:AlternateContent xmlns:mc="http://schemas.openxmlformats.org/markup-compatibility/2006" xmlns:p14="http://schemas.microsoft.com/office/powerpoint/2010/main">
          <mc:Choice Requires="p14">
            <p:contentPart p14:bwMode="auto" r:id="rId86">
              <p14:nvContentPartPr>
                <p14:cNvPr id="61" name="Ink 60">
                  <a:extLst>
                    <a:ext uri="{FF2B5EF4-FFF2-40B4-BE49-F238E27FC236}">
                      <a16:creationId xmlns:a16="http://schemas.microsoft.com/office/drawing/2014/main" id="{225972BF-3FF9-3E5F-AA1D-618ECE8943FD}"/>
                    </a:ext>
                  </a:extLst>
                </p14:cNvPr>
                <p14:cNvContentPartPr/>
                <p14:nvPr/>
              </p14:nvContentPartPr>
              <p14:xfrm>
                <a:off x="773880" y="4520380"/>
                <a:ext cx="677520" cy="32760"/>
              </p14:xfrm>
            </p:contentPart>
          </mc:Choice>
          <mc:Fallback xmlns="">
            <p:pic>
              <p:nvPicPr>
                <p:cNvPr id="61" name="Ink 60">
                  <a:extLst>
                    <a:ext uri="{FF2B5EF4-FFF2-40B4-BE49-F238E27FC236}">
                      <a16:creationId xmlns:a16="http://schemas.microsoft.com/office/drawing/2014/main" id="{225972BF-3FF9-3E5F-AA1D-618ECE8943FD}"/>
                    </a:ext>
                  </a:extLst>
                </p:cNvPr>
                <p:cNvPicPr/>
                <p:nvPr/>
              </p:nvPicPr>
              <p:blipFill>
                <a:blip r:embed="rId87"/>
                <a:stretch>
                  <a:fillRect/>
                </a:stretch>
              </p:blipFill>
              <p:spPr>
                <a:xfrm>
                  <a:off x="755880" y="4502380"/>
                  <a:ext cx="713160" cy="6840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88">
            <p14:nvContentPartPr>
              <p14:cNvPr id="63" name="Ink 62">
                <a:extLst>
                  <a:ext uri="{FF2B5EF4-FFF2-40B4-BE49-F238E27FC236}">
                    <a16:creationId xmlns:a16="http://schemas.microsoft.com/office/drawing/2014/main" id="{0EEF3E19-2715-8A3A-E237-7BAD1E77DECD}"/>
                  </a:ext>
                </a:extLst>
              </p14:cNvPr>
              <p14:cNvContentPartPr/>
              <p14:nvPr/>
            </p14:nvContentPartPr>
            <p14:xfrm>
              <a:off x="6717120" y="5038780"/>
              <a:ext cx="2795400" cy="106560"/>
            </p14:xfrm>
          </p:contentPart>
        </mc:Choice>
        <mc:Fallback xmlns="">
          <p:pic>
            <p:nvPicPr>
              <p:cNvPr id="63" name="Ink 62">
                <a:extLst>
                  <a:ext uri="{FF2B5EF4-FFF2-40B4-BE49-F238E27FC236}">
                    <a16:creationId xmlns:a16="http://schemas.microsoft.com/office/drawing/2014/main" id="{0EEF3E19-2715-8A3A-E237-7BAD1E77DECD}"/>
                  </a:ext>
                </a:extLst>
              </p:cNvPr>
              <p:cNvPicPr/>
              <p:nvPr/>
            </p:nvPicPr>
            <p:blipFill>
              <a:blip r:embed="rId89"/>
              <a:stretch>
                <a:fillRect/>
              </a:stretch>
            </p:blipFill>
            <p:spPr>
              <a:xfrm>
                <a:off x="6699480" y="5020780"/>
                <a:ext cx="2831040" cy="142200"/>
              </a:xfrm>
              <a:prstGeom prst="rect">
                <a:avLst/>
              </a:prstGeom>
            </p:spPr>
          </p:pic>
        </mc:Fallback>
      </mc:AlternateContent>
      <p:grpSp>
        <p:nvGrpSpPr>
          <p:cNvPr id="68" name="Group 67">
            <a:extLst>
              <a:ext uri="{FF2B5EF4-FFF2-40B4-BE49-F238E27FC236}">
                <a16:creationId xmlns:a16="http://schemas.microsoft.com/office/drawing/2014/main" id="{E9E418FC-83CB-4306-A51F-381FEFE1BDEE}"/>
              </a:ext>
            </a:extLst>
          </p:cNvPr>
          <p:cNvGrpSpPr/>
          <p:nvPr/>
        </p:nvGrpSpPr>
        <p:grpSpPr>
          <a:xfrm>
            <a:off x="2298840" y="5021860"/>
            <a:ext cx="4606920" cy="182520"/>
            <a:chOff x="2298840" y="5021860"/>
            <a:chExt cx="4606920" cy="182520"/>
          </a:xfrm>
        </p:grpSpPr>
        <mc:AlternateContent xmlns:mc="http://schemas.openxmlformats.org/markup-compatibility/2006" xmlns:p14="http://schemas.microsoft.com/office/powerpoint/2010/main">
          <mc:Choice Requires="p14">
            <p:contentPart p14:bwMode="auto" r:id="rId90">
              <p14:nvContentPartPr>
                <p14:cNvPr id="64" name="Ink 63">
                  <a:extLst>
                    <a:ext uri="{FF2B5EF4-FFF2-40B4-BE49-F238E27FC236}">
                      <a16:creationId xmlns:a16="http://schemas.microsoft.com/office/drawing/2014/main" id="{B9DAD07A-24AF-C16C-A655-C2FDBAEC25BF}"/>
                    </a:ext>
                  </a:extLst>
                </p14:cNvPr>
                <p14:cNvContentPartPr/>
                <p14:nvPr/>
              </p14:nvContentPartPr>
              <p14:xfrm>
                <a:off x="5228160" y="5021860"/>
                <a:ext cx="1677600" cy="108000"/>
              </p14:xfrm>
            </p:contentPart>
          </mc:Choice>
          <mc:Fallback xmlns="">
            <p:pic>
              <p:nvPicPr>
                <p:cNvPr id="64" name="Ink 63">
                  <a:extLst>
                    <a:ext uri="{FF2B5EF4-FFF2-40B4-BE49-F238E27FC236}">
                      <a16:creationId xmlns:a16="http://schemas.microsoft.com/office/drawing/2014/main" id="{B9DAD07A-24AF-C16C-A655-C2FDBAEC25BF}"/>
                    </a:ext>
                  </a:extLst>
                </p:cNvPr>
                <p:cNvPicPr/>
                <p:nvPr/>
              </p:nvPicPr>
              <p:blipFill>
                <a:blip r:embed="rId91"/>
                <a:stretch>
                  <a:fillRect/>
                </a:stretch>
              </p:blipFill>
              <p:spPr>
                <a:xfrm>
                  <a:off x="5210160" y="5004220"/>
                  <a:ext cx="1713240" cy="143640"/>
                </a:xfrm>
                <a:prstGeom prst="rect">
                  <a:avLst/>
                </a:prstGeom>
              </p:spPr>
            </p:pic>
          </mc:Fallback>
        </mc:AlternateContent>
        <mc:AlternateContent xmlns:mc="http://schemas.openxmlformats.org/markup-compatibility/2006" xmlns:p14="http://schemas.microsoft.com/office/powerpoint/2010/main">
          <mc:Choice Requires="p14">
            <p:contentPart p14:bwMode="auto" r:id="rId92">
              <p14:nvContentPartPr>
                <p14:cNvPr id="65" name="Ink 64">
                  <a:extLst>
                    <a:ext uri="{FF2B5EF4-FFF2-40B4-BE49-F238E27FC236}">
                      <a16:creationId xmlns:a16="http://schemas.microsoft.com/office/drawing/2014/main" id="{7F021B9D-B227-AFE1-59E2-05379A69212C}"/>
                    </a:ext>
                  </a:extLst>
                </p14:cNvPr>
                <p14:cNvContentPartPr/>
                <p14:nvPr/>
              </p14:nvContentPartPr>
              <p14:xfrm>
                <a:off x="3548040" y="5037700"/>
                <a:ext cx="1868760" cy="56520"/>
              </p14:xfrm>
            </p:contentPart>
          </mc:Choice>
          <mc:Fallback xmlns="">
            <p:pic>
              <p:nvPicPr>
                <p:cNvPr id="65" name="Ink 64">
                  <a:extLst>
                    <a:ext uri="{FF2B5EF4-FFF2-40B4-BE49-F238E27FC236}">
                      <a16:creationId xmlns:a16="http://schemas.microsoft.com/office/drawing/2014/main" id="{7F021B9D-B227-AFE1-59E2-05379A69212C}"/>
                    </a:ext>
                  </a:extLst>
                </p:cNvPr>
                <p:cNvPicPr/>
                <p:nvPr/>
              </p:nvPicPr>
              <p:blipFill>
                <a:blip r:embed="rId93"/>
                <a:stretch>
                  <a:fillRect/>
                </a:stretch>
              </p:blipFill>
              <p:spPr>
                <a:xfrm>
                  <a:off x="3530400" y="5019700"/>
                  <a:ext cx="1904400" cy="92160"/>
                </a:xfrm>
                <a:prstGeom prst="rect">
                  <a:avLst/>
                </a:prstGeom>
              </p:spPr>
            </p:pic>
          </mc:Fallback>
        </mc:AlternateContent>
        <mc:AlternateContent xmlns:mc="http://schemas.openxmlformats.org/markup-compatibility/2006" xmlns:p14="http://schemas.microsoft.com/office/powerpoint/2010/main">
          <mc:Choice Requires="p14">
            <p:contentPart p14:bwMode="auto" r:id="rId94">
              <p14:nvContentPartPr>
                <p14:cNvPr id="67" name="Ink 66">
                  <a:extLst>
                    <a:ext uri="{FF2B5EF4-FFF2-40B4-BE49-F238E27FC236}">
                      <a16:creationId xmlns:a16="http://schemas.microsoft.com/office/drawing/2014/main" id="{633E7BD2-1184-B040-BF3B-E4E85C769A4F}"/>
                    </a:ext>
                  </a:extLst>
                </p14:cNvPr>
                <p14:cNvContentPartPr/>
                <p14:nvPr/>
              </p14:nvContentPartPr>
              <p14:xfrm>
                <a:off x="2298840" y="5147860"/>
                <a:ext cx="1138680" cy="56520"/>
              </p14:xfrm>
            </p:contentPart>
          </mc:Choice>
          <mc:Fallback xmlns="">
            <p:pic>
              <p:nvPicPr>
                <p:cNvPr id="67" name="Ink 66">
                  <a:extLst>
                    <a:ext uri="{FF2B5EF4-FFF2-40B4-BE49-F238E27FC236}">
                      <a16:creationId xmlns:a16="http://schemas.microsoft.com/office/drawing/2014/main" id="{633E7BD2-1184-B040-BF3B-E4E85C769A4F}"/>
                    </a:ext>
                  </a:extLst>
                </p:cNvPr>
                <p:cNvPicPr/>
                <p:nvPr/>
              </p:nvPicPr>
              <p:blipFill>
                <a:blip r:embed="rId95"/>
                <a:stretch>
                  <a:fillRect/>
                </a:stretch>
              </p:blipFill>
              <p:spPr>
                <a:xfrm>
                  <a:off x="2281200" y="5130220"/>
                  <a:ext cx="1174320" cy="9216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96">
            <p14:nvContentPartPr>
              <p14:cNvPr id="69" name="Ink 68">
                <a:extLst>
                  <a:ext uri="{FF2B5EF4-FFF2-40B4-BE49-F238E27FC236}">
                    <a16:creationId xmlns:a16="http://schemas.microsoft.com/office/drawing/2014/main" id="{4AE0F423-1E08-5001-2D22-E82233A26943}"/>
                  </a:ext>
                </a:extLst>
              </p14:cNvPr>
              <p14:cNvContentPartPr/>
              <p14:nvPr/>
            </p14:nvContentPartPr>
            <p14:xfrm>
              <a:off x="695760" y="5087380"/>
              <a:ext cx="990000" cy="61560"/>
            </p14:xfrm>
          </p:contentPart>
        </mc:Choice>
        <mc:Fallback xmlns="">
          <p:pic>
            <p:nvPicPr>
              <p:cNvPr id="69" name="Ink 68">
                <a:extLst>
                  <a:ext uri="{FF2B5EF4-FFF2-40B4-BE49-F238E27FC236}">
                    <a16:creationId xmlns:a16="http://schemas.microsoft.com/office/drawing/2014/main" id="{4AE0F423-1E08-5001-2D22-E82233A26943}"/>
                  </a:ext>
                </a:extLst>
              </p:cNvPr>
              <p:cNvPicPr/>
              <p:nvPr/>
            </p:nvPicPr>
            <p:blipFill>
              <a:blip r:embed="rId97"/>
              <a:stretch>
                <a:fillRect/>
              </a:stretch>
            </p:blipFill>
            <p:spPr>
              <a:xfrm>
                <a:off x="677760" y="5069380"/>
                <a:ext cx="1025640" cy="97200"/>
              </a:xfrm>
              <a:prstGeom prst="rect">
                <a:avLst/>
              </a:prstGeom>
            </p:spPr>
          </p:pic>
        </mc:Fallback>
      </mc:AlternateContent>
      <mc:AlternateContent xmlns:mc="http://schemas.openxmlformats.org/markup-compatibility/2006" xmlns:p14="http://schemas.microsoft.com/office/powerpoint/2010/main">
        <mc:Choice Requires="p14">
          <p:contentPart p14:bwMode="auto" r:id="rId98">
            <p14:nvContentPartPr>
              <p14:cNvPr id="70" name="Ink 69">
                <a:extLst>
                  <a:ext uri="{FF2B5EF4-FFF2-40B4-BE49-F238E27FC236}">
                    <a16:creationId xmlns:a16="http://schemas.microsoft.com/office/drawing/2014/main" id="{59BBB31A-AB3D-CB43-B7B2-682CA4E2D286}"/>
                  </a:ext>
                </a:extLst>
              </p14:cNvPr>
              <p14:cNvContentPartPr/>
              <p14:nvPr/>
            </p14:nvContentPartPr>
            <p14:xfrm>
              <a:off x="7632600" y="5650780"/>
              <a:ext cx="1768680" cy="111960"/>
            </p14:xfrm>
          </p:contentPart>
        </mc:Choice>
        <mc:Fallback xmlns="">
          <p:pic>
            <p:nvPicPr>
              <p:cNvPr id="70" name="Ink 69">
                <a:extLst>
                  <a:ext uri="{FF2B5EF4-FFF2-40B4-BE49-F238E27FC236}">
                    <a16:creationId xmlns:a16="http://schemas.microsoft.com/office/drawing/2014/main" id="{59BBB31A-AB3D-CB43-B7B2-682CA4E2D286}"/>
                  </a:ext>
                </a:extLst>
              </p:cNvPr>
              <p:cNvPicPr/>
              <p:nvPr/>
            </p:nvPicPr>
            <p:blipFill>
              <a:blip r:embed="rId99"/>
              <a:stretch>
                <a:fillRect/>
              </a:stretch>
            </p:blipFill>
            <p:spPr>
              <a:xfrm>
                <a:off x="7614600" y="5632780"/>
                <a:ext cx="1804320" cy="147600"/>
              </a:xfrm>
              <a:prstGeom prst="rect">
                <a:avLst/>
              </a:prstGeom>
            </p:spPr>
          </p:pic>
        </mc:Fallback>
      </mc:AlternateContent>
      <p:grpSp>
        <p:nvGrpSpPr>
          <p:cNvPr id="76" name="Group 75">
            <a:extLst>
              <a:ext uri="{FF2B5EF4-FFF2-40B4-BE49-F238E27FC236}">
                <a16:creationId xmlns:a16="http://schemas.microsoft.com/office/drawing/2014/main" id="{F175A9D8-8FCD-8DBD-BBD9-FE9E50470BC8}"/>
              </a:ext>
            </a:extLst>
          </p:cNvPr>
          <p:cNvGrpSpPr/>
          <p:nvPr/>
        </p:nvGrpSpPr>
        <p:grpSpPr>
          <a:xfrm>
            <a:off x="3916680" y="5651860"/>
            <a:ext cx="4660920" cy="132840"/>
            <a:chOff x="3916680" y="5651860"/>
            <a:chExt cx="4660920" cy="132840"/>
          </a:xfrm>
        </p:grpSpPr>
        <mc:AlternateContent xmlns:mc="http://schemas.openxmlformats.org/markup-compatibility/2006" xmlns:p14="http://schemas.microsoft.com/office/powerpoint/2010/main">
          <mc:Choice Requires="p14">
            <p:contentPart p14:bwMode="auto" r:id="rId100">
              <p14:nvContentPartPr>
                <p14:cNvPr id="71" name="Ink 70">
                  <a:extLst>
                    <a:ext uri="{FF2B5EF4-FFF2-40B4-BE49-F238E27FC236}">
                      <a16:creationId xmlns:a16="http://schemas.microsoft.com/office/drawing/2014/main" id="{19C3500E-9290-7418-796C-CF104D44F060}"/>
                    </a:ext>
                  </a:extLst>
                </p14:cNvPr>
                <p14:cNvContentPartPr/>
                <p14:nvPr/>
              </p14:nvContentPartPr>
              <p14:xfrm>
                <a:off x="8284920" y="5651860"/>
                <a:ext cx="292680" cy="17280"/>
              </p14:xfrm>
            </p:contentPart>
          </mc:Choice>
          <mc:Fallback xmlns="">
            <p:pic>
              <p:nvPicPr>
                <p:cNvPr id="71" name="Ink 70">
                  <a:extLst>
                    <a:ext uri="{FF2B5EF4-FFF2-40B4-BE49-F238E27FC236}">
                      <a16:creationId xmlns:a16="http://schemas.microsoft.com/office/drawing/2014/main" id="{19C3500E-9290-7418-796C-CF104D44F060}"/>
                    </a:ext>
                  </a:extLst>
                </p:cNvPr>
                <p:cNvPicPr/>
                <p:nvPr/>
              </p:nvPicPr>
              <p:blipFill>
                <a:blip r:embed="rId101"/>
                <a:stretch>
                  <a:fillRect/>
                </a:stretch>
              </p:blipFill>
              <p:spPr>
                <a:xfrm>
                  <a:off x="8267280" y="5633860"/>
                  <a:ext cx="328320" cy="52920"/>
                </a:xfrm>
                <a:prstGeom prst="rect">
                  <a:avLst/>
                </a:prstGeom>
              </p:spPr>
            </p:pic>
          </mc:Fallback>
        </mc:AlternateContent>
        <mc:AlternateContent xmlns:mc="http://schemas.openxmlformats.org/markup-compatibility/2006" xmlns:p14="http://schemas.microsoft.com/office/powerpoint/2010/main">
          <mc:Choice Requires="p14">
            <p:contentPart p14:bwMode="auto" r:id="rId102">
              <p14:nvContentPartPr>
                <p14:cNvPr id="72" name="Ink 71">
                  <a:extLst>
                    <a:ext uri="{FF2B5EF4-FFF2-40B4-BE49-F238E27FC236}">
                      <a16:creationId xmlns:a16="http://schemas.microsoft.com/office/drawing/2014/main" id="{222D3D7A-EF63-079F-7E5C-AB8177679BAD}"/>
                    </a:ext>
                  </a:extLst>
                </p14:cNvPr>
                <p14:cNvContentPartPr/>
                <p14:nvPr/>
              </p14:nvContentPartPr>
              <p14:xfrm>
                <a:off x="6278280" y="5704420"/>
                <a:ext cx="937800" cy="67680"/>
              </p14:xfrm>
            </p:contentPart>
          </mc:Choice>
          <mc:Fallback xmlns="">
            <p:pic>
              <p:nvPicPr>
                <p:cNvPr id="72" name="Ink 71">
                  <a:extLst>
                    <a:ext uri="{FF2B5EF4-FFF2-40B4-BE49-F238E27FC236}">
                      <a16:creationId xmlns:a16="http://schemas.microsoft.com/office/drawing/2014/main" id="{222D3D7A-EF63-079F-7E5C-AB8177679BAD}"/>
                    </a:ext>
                  </a:extLst>
                </p:cNvPr>
                <p:cNvPicPr/>
                <p:nvPr/>
              </p:nvPicPr>
              <p:blipFill>
                <a:blip r:embed="rId103"/>
                <a:stretch>
                  <a:fillRect/>
                </a:stretch>
              </p:blipFill>
              <p:spPr>
                <a:xfrm>
                  <a:off x="6260640" y="5686780"/>
                  <a:ext cx="973440" cy="103320"/>
                </a:xfrm>
                <a:prstGeom prst="rect">
                  <a:avLst/>
                </a:prstGeom>
              </p:spPr>
            </p:pic>
          </mc:Fallback>
        </mc:AlternateContent>
        <mc:AlternateContent xmlns:mc="http://schemas.openxmlformats.org/markup-compatibility/2006" xmlns:p14="http://schemas.microsoft.com/office/powerpoint/2010/main">
          <mc:Choice Requires="p14">
            <p:contentPart p14:bwMode="auto" r:id="rId104">
              <p14:nvContentPartPr>
                <p14:cNvPr id="73" name="Ink 72">
                  <a:extLst>
                    <a:ext uri="{FF2B5EF4-FFF2-40B4-BE49-F238E27FC236}">
                      <a16:creationId xmlns:a16="http://schemas.microsoft.com/office/drawing/2014/main" id="{9B479082-8845-6986-85E5-1011ADD3A708}"/>
                    </a:ext>
                  </a:extLst>
                </p14:cNvPr>
                <p14:cNvContentPartPr/>
                <p14:nvPr/>
              </p14:nvContentPartPr>
              <p14:xfrm>
                <a:off x="4977600" y="5713060"/>
                <a:ext cx="1275840" cy="71640"/>
              </p14:xfrm>
            </p:contentPart>
          </mc:Choice>
          <mc:Fallback xmlns="">
            <p:pic>
              <p:nvPicPr>
                <p:cNvPr id="73" name="Ink 72">
                  <a:extLst>
                    <a:ext uri="{FF2B5EF4-FFF2-40B4-BE49-F238E27FC236}">
                      <a16:creationId xmlns:a16="http://schemas.microsoft.com/office/drawing/2014/main" id="{9B479082-8845-6986-85E5-1011ADD3A708}"/>
                    </a:ext>
                  </a:extLst>
                </p:cNvPr>
                <p:cNvPicPr/>
                <p:nvPr/>
              </p:nvPicPr>
              <p:blipFill>
                <a:blip r:embed="rId105"/>
                <a:stretch>
                  <a:fillRect/>
                </a:stretch>
              </p:blipFill>
              <p:spPr>
                <a:xfrm>
                  <a:off x="4959960" y="5695420"/>
                  <a:ext cx="1311480" cy="107280"/>
                </a:xfrm>
                <a:prstGeom prst="rect">
                  <a:avLst/>
                </a:prstGeom>
              </p:spPr>
            </p:pic>
          </mc:Fallback>
        </mc:AlternateContent>
        <mc:AlternateContent xmlns:mc="http://schemas.openxmlformats.org/markup-compatibility/2006" xmlns:p14="http://schemas.microsoft.com/office/powerpoint/2010/main">
          <mc:Choice Requires="p14">
            <p:contentPart p14:bwMode="auto" r:id="rId106">
              <p14:nvContentPartPr>
                <p14:cNvPr id="75" name="Ink 74">
                  <a:extLst>
                    <a:ext uri="{FF2B5EF4-FFF2-40B4-BE49-F238E27FC236}">
                      <a16:creationId xmlns:a16="http://schemas.microsoft.com/office/drawing/2014/main" id="{DD067F11-D82D-2189-164C-7562862843B7}"/>
                    </a:ext>
                  </a:extLst>
                </p14:cNvPr>
                <p14:cNvContentPartPr/>
                <p14:nvPr/>
              </p14:nvContentPartPr>
              <p14:xfrm>
                <a:off x="3916680" y="5682100"/>
                <a:ext cx="900360" cy="47880"/>
              </p14:xfrm>
            </p:contentPart>
          </mc:Choice>
          <mc:Fallback xmlns="">
            <p:pic>
              <p:nvPicPr>
                <p:cNvPr id="75" name="Ink 74">
                  <a:extLst>
                    <a:ext uri="{FF2B5EF4-FFF2-40B4-BE49-F238E27FC236}">
                      <a16:creationId xmlns:a16="http://schemas.microsoft.com/office/drawing/2014/main" id="{DD067F11-D82D-2189-164C-7562862843B7}"/>
                    </a:ext>
                  </a:extLst>
                </p:cNvPr>
                <p:cNvPicPr/>
                <p:nvPr/>
              </p:nvPicPr>
              <p:blipFill>
                <a:blip r:embed="rId107"/>
                <a:stretch>
                  <a:fillRect/>
                </a:stretch>
              </p:blipFill>
              <p:spPr>
                <a:xfrm>
                  <a:off x="3899040" y="5664100"/>
                  <a:ext cx="936000" cy="8352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08">
            <p14:nvContentPartPr>
              <p14:cNvPr id="77" name="Ink 76">
                <a:extLst>
                  <a:ext uri="{FF2B5EF4-FFF2-40B4-BE49-F238E27FC236}">
                    <a16:creationId xmlns:a16="http://schemas.microsoft.com/office/drawing/2014/main" id="{E00E0C59-72D3-BD9D-023F-60AFFF802891}"/>
                  </a:ext>
                </a:extLst>
              </p14:cNvPr>
              <p14:cNvContentPartPr/>
              <p14:nvPr/>
            </p14:nvContentPartPr>
            <p14:xfrm>
              <a:off x="716640" y="4508500"/>
              <a:ext cx="1448640" cy="624960"/>
            </p14:xfrm>
          </p:contentPart>
        </mc:Choice>
        <mc:Fallback xmlns="">
          <p:pic>
            <p:nvPicPr>
              <p:cNvPr id="77" name="Ink 76">
                <a:extLst>
                  <a:ext uri="{FF2B5EF4-FFF2-40B4-BE49-F238E27FC236}">
                    <a16:creationId xmlns:a16="http://schemas.microsoft.com/office/drawing/2014/main" id="{E00E0C59-72D3-BD9D-023F-60AFFF802891}"/>
                  </a:ext>
                </a:extLst>
              </p:cNvPr>
              <p:cNvPicPr/>
              <p:nvPr/>
            </p:nvPicPr>
            <p:blipFill>
              <a:blip r:embed="rId109"/>
              <a:stretch>
                <a:fillRect/>
              </a:stretch>
            </p:blipFill>
            <p:spPr>
              <a:xfrm>
                <a:off x="698640" y="4490500"/>
                <a:ext cx="1484280" cy="660600"/>
              </a:xfrm>
              <a:prstGeom prst="rect">
                <a:avLst/>
              </a:prstGeom>
            </p:spPr>
          </p:pic>
        </mc:Fallback>
      </mc:AlternateContent>
      <mc:AlternateContent xmlns:mc="http://schemas.openxmlformats.org/markup-compatibility/2006" xmlns:p14="http://schemas.microsoft.com/office/powerpoint/2010/main">
        <mc:Choice Requires="p14">
          <p:contentPart p14:bwMode="auto" r:id="rId110">
            <p14:nvContentPartPr>
              <p14:cNvPr id="78" name="Ink 77">
                <a:extLst>
                  <a:ext uri="{FF2B5EF4-FFF2-40B4-BE49-F238E27FC236}">
                    <a16:creationId xmlns:a16="http://schemas.microsoft.com/office/drawing/2014/main" id="{AA823069-419C-DE9D-5F2A-FB017E7D8633}"/>
                  </a:ext>
                </a:extLst>
              </p14:cNvPr>
              <p14:cNvContentPartPr/>
              <p14:nvPr/>
            </p14:nvContentPartPr>
            <p14:xfrm>
              <a:off x="3642000" y="5033740"/>
              <a:ext cx="6076080" cy="854640"/>
            </p14:xfrm>
          </p:contentPart>
        </mc:Choice>
        <mc:Fallback xmlns="">
          <p:pic>
            <p:nvPicPr>
              <p:cNvPr id="78" name="Ink 77">
                <a:extLst>
                  <a:ext uri="{FF2B5EF4-FFF2-40B4-BE49-F238E27FC236}">
                    <a16:creationId xmlns:a16="http://schemas.microsoft.com/office/drawing/2014/main" id="{AA823069-419C-DE9D-5F2A-FB017E7D8633}"/>
                  </a:ext>
                </a:extLst>
              </p:cNvPr>
              <p:cNvPicPr/>
              <p:nvPr/>
            </p:nvPicPr>
            <p:blipFill>
              <a:blip r:embed="rId111"/>
              <a:stretch>
                <a:fillRect/>
              </a:stretch>
            </p:blipFill>
            <p:spPr>
              <a:xfrm>
                <a:off x="3624000" y="5016100"/>
                <a:ext cx="6111720" cy="890280"/>
              </a:xfrm>
              <a:prstGeom prst="rect">
                <a:avLst/>
              </a:prstGeom>
            </p:spPr>
          </p:pic>
        </mc:Fallback>
      </mc:AlternateContent>
    </p:spTree>
    <p:extLst>
      <p:ext uri="{BB962C8B-B14F-4D97-AF65-F5344CB8AC3E}">
        <p14:creationId xmlns:p14="http://schemas.microsoft.com/office/powerpoint/2010/main" val="48534713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0DB53F4E-F7D8-4CE6-9400-7374C33ADB4D}"/>
              </a:ext>
            </a:extLst>
          </p:cNvPr>
          <p:cNvSpPr txBox="1"/>
          <p:nvPr/>
        </p:nvSpPr>
        <p:spPr>
          <a:xfrm>
            <a:off x="349250" y="6346398"/>
            <a:ext cx="3345171" cy="461665"/>
          </a:xfrm>
          <a:prstGeom prst="rect">
            <a:avLst/>
          </a:prstGeom>
          <a:noFill/>
        </p:spPr>
        <p:txBody>
          <a:bodyPr wrap="square" rtlCol="0">
            <a:spAutoFit/>
          </a:bodyPr>
          <a:lstStyle/>
          <a:p>
            <a:r>
              <a:rPr lang="en-US" sz="2400">
                <a:solidFill>
                  <a:srgbClr val="FFFF00"/>
                </a:solidFill>
                <a:cs typeface="+mj-cs"/>
              </a:rPr>
              <a:t>http://www.matsati.com</a:t>
            </a:r>
          </a:p>
        </p:txBody>
      </p:sp>
      <p:sp>
        <p:nvSpPr>
          <p:cNvPr id="10" name="TextBox 9">
            <a:extLst>
              <a:ext uri="{FF2B5EF4-FFF2-40B4-BE49-F238E27FC236}">
                <a16:creationId xmlns:a16="http://schemas.microsoft.com/office/drawing/2014/main" id="{638CE212-A8DA-4542-A937-323BC5C84730}"/>
              </a:ext>
            </a:extLst>
          </p:cNvPr>
          <p:cNvSpPr txBox="1"/>
          <p:nvPr/>
        </p:nvSpPr>
        <p:spPr>
          <a:xfrm>
            <a:off x="349250" y="5920268"/>
            <a:ext cx="2823534" cy="646331"/>
          </a:xfrm>
          <a:prstGeom prst="rect">
            <a:avLst/>
          </a:prstGeom>
          <a:noFill/>
        </p:spPr>
        <p:txBody>
          <a:bodyPr wrap="square" rtlCol="0">
            <a:spAutoFit/>
          </a:bodyPr>
          <a:lstStyle/>
          <a:p>
            <a:r>
              <a:rPr lang="en-US" sz="3600" b="1">
                <a:solidFill>
                  <a:srgbClr val="FFFF00"/>
                </a:solidFill>
                <a:cs typeface="+mj-cs"/>
              </a:rPr>
              <a:t>Isaiah / </a:t>
            </a:r>
            <a:r>
              <a:rPr lang="he-IL" sz="3600" b="1">
                <a:solidFill>
                  <a:srgbClr val="FFFF00"/>
                </a:solidFill>
                <a:cs typeface="+mj-cs"/>
              </a:rPr>
              <a:t>ישעיה</a:t>
            </a:r>
            <a:endParaRPr lang="en-US" sz="3600" b="1">
              <a:solidFill>
                <a:srgbClr val="FFFF00"/>
              </a:solidFill>
              <a:cs typeface="+mj-cs"/>
            </a:endParaRPr>
          </a:p>
        </p:txBody>
      </p:sp>
      <p:sp>
        <p:nvSpPr>
          <p:cNvPr id="2" name="TextBox 1">
            <a:extLst>
              <a:ext uri="{FF2B5EF4-FFF2-40B4-BE49-F238E27FC236}">
                <a16:creationId xmlns:a16="http://schemas.microsoft.com/office/drawing/2014/main" id="{7627D41E-199A-410B-94A8-9500D6DC7D33}"/>
              </a:ext>
            </a:extLst>
          </p:cNvPr>
          <p:cNvSpPr txBox="1"/>
          <p:nvPr/>
        </p:nvSpPr>
        <p:spPr>
          <a:xfrm>
            <a:off x="9981344" y="3580544"/>
            <a:ext cx="45719" cy="369332"/>
          </a:xfrm>
          <a:prstGeom prst="rect">
            <a:avLst/>
          </a:prstGeom>
          <a:noFill/>
        </p:spPr>
        <p:txBody>
          <a:bodyPr wrap="square" rtlCol="0">
            <a:spAutoFit/>
          </a:bodyPr>
          <a:lstStyle/>
          <a:p>
            <a:endParaRPr lang="en-US"/>
          </a:p>
        </p:txBody>
      </p:sp>
      <p:sp>
        <p:nvSpPr>
          <p:cNvPr id="7" name="Rectangle: Rounded Corners 6">
            <a:extLst>
              <a:ext uri="{FF2B5EF4-FFF2-40B4-BE49-F238E27FC236}">
                <a16:creationId xmlns:a16="http://schemas.microsoft.com/office/drawing/2014/main" id="{4426F626-7A1A-43A8-B380-D11D76D34155}"/>
              </a:ext>
            </a:extLst>
          </p:cNvPr>
          <p:cNvSpPr/>
          <p:nvPr/>
        </p:nvSpPr>
        <p:spPr>
          <a:xfrm>
            <a:off x="3602369" y="1843674"/>
            <a:ext cx="4792928" cy="2589776"/>
          </a:xfrm>
          <a:prstGeom prst="roundRect">
            <a:avLst/>
          </a:prstGeom>
          <a:solidFill>
            <a:schemeClr val="tx1">
              <a:alpha val="64000"/>
            </a:schemeClr>
          </a:solidFill>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95814F3C-AE7C-43CD-943F-E55B26546C47}"/>
              </a:ext>
            </a:extLst>
          </p:cNvPr>
          <p:cNvSpPr txBox="1"/>
          <p:nvPr/>
        </p:nvSpPr>
        <p:spPr>
          <a:xfrm>
            <a:off x="2975223" y="1977085"/>
            <a:ext cx="6096000" cy="2308324"/>
          </a:xfrm>
          <a:prstGeom prst="rect">
            <a:avLst/>
          </a:prstGeom>
          <a:noFill/>
        </p:spPr>
        <p:txBody>
          <a:bodyPr wrap="square">
            <a:spAutoFit/>
          </a:bodyPr>
          <a:lstStyle/>
          <a:p>
            <a:pPr algn="ctr"/>
            <a:r>
              <a:rPr lang="en-US" sz="3600" b="1">
                <a:solidFill>
                  <a:schemeClr val="bg1"/>
                </a:solidFill>
                <a:cs typeface="+mj-cs"/>
              </a:rPr>
              <a:t>Rabbinic Literature</a:t>
            </a:r>
          </a:p>
          <a:p>
            <a:pPr algn="ctr"/>
            <a:r>
              <a:rPr lang="he-IL" sz="3600" b="1">
                <a:solidFill>
                  <a:schemeClr val="bg1"/>
                </a:solidFill>
                <a:cs typeface="+mj-cs"/>
              </a:rPr>
              <a:t>ספרות רבנית</a:t>
            </a:r>
            <a:endParaRPr lang="en-US" sz="3600" b="1">
              <a:solidFill>
                <a:schemeClr val="bg1"/>
              </a:solidFill>
              <a:cs typeface="+mj-cs"/>
            </a:endParaRPr>
          </a:p>
          <a:p>
            <a:pPr algn="ctr"/>
            <a:endParaRPr lang="en-US" sz="3600" b="1">
              <a:solidFill>
                <a:schemeClr val="bg1"/>
              </a:solidFill>
              <a:cs typeface="+mj-cs"/>
            </a:endParaRPr>
          </a:p>
          <a:p>
            <a:pPr algn="ctr"/>
            <a:r>
              <a:rPr lang="en-US" sz="3600" b="1">
                <a:solidFill>
                  <a:schemeClr val="bg1"/>
                </a:solidFill>
                <a:cs typeface="+mj-cs"/>
              </a:rPr>
              <a:t>Part 3</a:t>
            </a:r>
            <a:endParaRPr lang="en-US" sz="3600">
              <a:solidFill>
                <a:schemeClr val="bg1"/>
              </a:solidFill>
              <a:cs typeface="+mj-cs"/>
            </a:endParaRPr>
          </a:p>
        </p:txBody>
      </p:sp>
    </p:spTree>
    <p:extLst>
      <p:ext uri="{BB962C8B-B14F-4D97-AF65-F5344CB8AC3E}">
        <p14:creationId xmlns:p14="http://schemas.microsoft.com/office/powerpoint/2010/main" val="151231028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B2FD387F-92CC-4779-81C3-06BBC90B104F}"/>
              </a:ext>
            </a:extLst>
          </p:cNvPr>
          <p:cNvSpPr/>
          <p:nvPr/>
        </p:nvSpPr>
        <p:spPr>
          <a:xfrm>
            <a:off x="0" y="146700"/>
            <a:ext cx="10109842" cy="6237962"/>
          </a:xfrm>
          <a:prstGeom prst="roundRect">
            <a:avLst/>
          </a:prstGeom>
          <a:solidFill>
            <a:schemeClr val="tx1">
              <a:alpha val="63000"/>
            </a:schemeClr>
          </a:solidFill>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D3EFC0C3-FD39-449B-AD90-C042901F23F4}"/>
              </a:ext>
            </a:extLst>
          </p:cNvPr>
          <p:cNvSpPr txBox="1"/>
          <p:nvPr/>
        </p:nvSpPr>
        <p:spPr>
          <a:xfrm>
            <a:off x="349250" y="383019"/>
            <a:ext cx="9200959" cy="6001643"/>
          </a:xfrm>
          <a:prstGeom prst="rect">
            <a:avLst/>
          </a:prstGeom>
          <a:noFill/>
        </p:spPr>
        <p:txBody>
          <a:bodyPr wrap="square" rtlCol="0">
            <a:spAutoFit/>
          </a:bodyPr>
          <a:lstStyle/>
          <a:p>
            <a:r>
              <a:rPr lang="en-US" sz="2400" b="1">
                <a:solidFill>
                  <a:srgbClr val="FFC000"/>
                </a:solidFill>
                <a:cs typeface="+mj-cs"/>
              </a:rPr>
              <a:t>Targum Jonathan son of Uziel Isaiah 37:13-18</a:t>
            </a:r>
          </a:p>
          <a:p>
            <a:r>
              <a:rPr lang="en-US" sz="2400">
                <a:solidFill>
                  <a:srgbClr val="FFC000"/>
                </a:solidFill>
                <a:cs typeface="+mj-cs"/>
              </a:rPr>
              <a:t>37:13 Where is the king of Hamath, and the king of Arphad, and the king of the city of Sepharvaim? hath he not removed them, and carried them captive? 37:14 And Hezekiah received letters from the hands of the messengers, and read one of them: and Hezekiah went to the house of the sanctuary of the Lord, and spread it before the Lord. </a:t>
            </a:r>
            <a:r>
              <a:rPr lang="en-US" sz="2400">
                <a:solidFill>
                  <a:srgbClr val="92D050"/>
                </a:solidFill>
                <a:cs typeface="+mj-cs"/>
              </a:rPr>
              <a:t>37:15 And Hezekiah prayed before the Lord, saying,</a:t>
            </a:r>
            <a:r>
              <a:rPr lang="en-US" sz="2400">
                <a:solidFill>
                  <a:srgbClr val="FFC000"/>
                </a:solidFill>
                <a:cs typeface="+mj-cs"/>
              </a:rPr>
              <a:t> </a:t>
            </a:r>
            <a:r>
              <a:rPr lang="en-US" sz="2400">
                <a:solidFill>
                  <a:srgbClr val="00B0F0"/>
                </a:solidFill>
                <a:cs typeface="+mj-cs"/>
              </a:rPr>
              <a:t>37:16 O Lord God of hosts, the God of Israel, whose Shekinah dwelleth above the Cherubim! Thou art the Lord, and there is none besides Thee in all the kingdoms of the earth; Thou hast made the heavens and the earth. 37:17 It is manifest to Thee, O Lord, judge therefore; and it hath been heard by Thee, O Lord, avenge therefore! Take vengeance on account of all the words of Sennacherib, who hath sent to reproach the people of the living God. 37:18 Of a truth, O Lord, the kings of Assyria have laid waste all the provinces and their lands, (TgJ)</a:t>
            </a:r>
          </a:p>
          <a:p>
            <a:endParaRPr lang="en-US" sz="2400" b="1">
              <a:solidFill>
                <a:srgbClr val="FFC000"/>
              </a:solidFill>
              <a:cs typeface="+mj-cs"/>
            </a:endParaRPr>
          </a:p>
        </p:txBody>
      </p:sp>
      <p:sp>
        <p:nvSpPr>
          <p:cNvPr id="8" name="TextBox 7">
            <a:extLst>
              <a:ext uri="{FF2B5EF4-FFF2-40B4-BE49-F238E27FC236}">
                <a16:creationId xmlns:a16="http://schemas.microsoft.com/office/drawing/2014/main" id="{0DB53F4E-F7D8-4CE6-9400-7374C33ADB4D}"/>
              </a:ext>
            </a:extLst>
          </p:cNvPr>
          <p:cNvSpPr txBox="1"/>
          <p:nvPr/>
        </p:nvSpPr>
        <p:spPr>
          <a:xfrm>
            <a:off x="349250" y="6346398"/>
            <a:ext cx="3461773" cy="461665"/>
          </a:xfrm>
          <a:prstGeom prst="rect">
            <a:avLst/>
          </a:prstGeom>
          <a:noFill/>
        </p:spPr>
        <p:txBody>
          <a:bodyPr wrap="square" rtlCol="0">
            <a:spAutoFit/>
          </a:bodyPr>
          <a:lstStyle/>
          <a:p>
            <a:r>
              <a:rPr lang="en-US" sz="2400">
                <a:solidFill>
                  <a:srgbClr val="FFFF00"/>
                </a:solidFill>
                <a:cs typeface="+mj-cs"/>
              </a:rPr>
              <a:t>http://www.matsati.com</a:t>
            </a:r>
          </a:p>
        </p:txBody>
      </p:sp>
      <p:sp>
        <p:nvSpPr>
          <p:cNvPr id="10" name="TextBox 9">
            <a:extLst>
              <a:ext uri="{FF2B5EF4-FFF2-40B4-BE49-F238E27FC236}">
                <a16:creationId xmlns:a16="http://schemas.microsoft.com/office/drawing/2014/main" id="{638CE212-A8DA-4542-A937-323BC5C84730}"/>
              </a:ext>
            </a:extLst>
          </p:cNvPr>
          <p:cNvSpPr txBox="1"/>
          <p:nvPr/>
        </p:nvSpPr>
        <p:spPr>
          <a:xfrm>
            <a:off x="349250" y="5920268"/>
            <a:ext cx="2884903" cy="646331"/>
          </a:xfrm>
          <a:prstGeom prst="rect">
            <a:avLst/>
          </a:prstGeom>
          <a:noFill/>
        </p:spPr>
        <p:txBody>
          <a:bodyPr wrap="square" rtlCol="0">
            <a:spAutoFit/>
          </a:bodyPr>
          <a:lstStyle/>
          <a:p>
            <a:r>
              <a:rPr lang="en-US" sz="3600" b="1">
                <a:solidFill>
                  <a:srgbClr val="FFFF00"/>
                </a:solidFill>
                <a:cs typeface="+mj-cs"/>
              </a:rPr>
              <a:t>Isaiah / </a:t>
            </a:r>
            <a:r>
              <a:rPr lang="he-IL" sz="3600" b="1">
                <a:solidFill>
                  <a:srgbClr val="FFFF00"/>
                </a:solidFill>
                <a:cs typeface="+mj-cs"/>
              </a:rPr>
              <a:t>ישעיה</a:t>
            </a:r>
            <a:endParaRPr lang="en-US" sz="3600" b="1">
              <a:solidFill>
                <a:srgbClr val="FFFF00"/>
              </a:solidFill>
              <a:cs typeface="+mj-cs"/>
            </a:endParaRPr>
          </a:p>
        </p:txBody>
      </p:sp>
    </p:spTree>
    <p:extLst>
      <p:ext uri="{BB962C8B-B14F-4D97-AF65-F5344CB8AC3E}">
        <p14:creationId xmlns:p14="http://schemas.microsoft.com/office/powerpoint/2010/main" val="249192932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B2FD387F-92CC-4779-81C3-06BBC90B104F}"/>
              </a:ext>
            </a:extLst>
          </p:cNvPr>
          <p:cNvSpPr/>
          <p:nvPr/>
        </p:nvSpPr>
        <p:spPr>
          <a:xfrm>
            <a:off x="0" y="146700"/>
            <a:ext cx="10109842" cy="3339450"/>
          </a:xfrm>
          <a:prstGeom prst="roundRect">
            <a:avLst/>
          </a:prstGeom>
          <a:solidFill>
            <a:schemeClr val="tx1">
              <a:alpha val="70000"/>
            </a:schemeClr>
          </a:solidFill>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D3EFC0C3-FD39-449B-AD90-C042901F23F4}"/>
              </a:ext>
            </a:extLst>
          </p:cNvPr>
          <p:cNvSpPr txBox="1"/>
          <p:nvPr/>
        </p:nvSpPr>
        <p:spPr>
          <a:xfrm>
            <a:off x="349250" y="383019"/>
            <a:ext cx="9200959" cy="2554545"/>
          </a:xfrm>
          <a:prstGeom prst="rect">
            <a:avLst/>
          </a:prstGeom>
          <a:noFill/>
        </p:spPr>
        <p:txBody>
          <a:bodyPr wrap="square" rtlCol="0">
            <a:spAutoFit/>
          </a:bodyPr>
          <a:lstStyle/>
          <a:p>
            <a:r>
              <a:rPr lang="en-US" sz="3200" b="1">
                <a:solidFill>
                  <a:srgbClr val="FFC000"/>
                </a:solidFill>
                <a:cs typeface="+mj-cs"/>
              </a:rPr>
              <a:t>Rashi on Isaiah 37:13 Part 1</a:t>
            </a:r>
          </a:p>
          <a:p>
            <a:pPr algn="r"/>
            <a:r>
              <a:rPr lang="he-IL" sz="3200">
                <a:solidFill>
                  <a:srgbClr val="FFFF00"/>
                </a:solidFill>
                <a:cs typeface="+mj-cs"/>
              </a:rPr>
              <a:t>הנע ועוה. הניעהו ועוהו מלך אשור החריבם וטילטל' ממקומם:</a:t>
            </a:r>
          </a:p>
          <a:p>
            <a:r>
              <a:rPr lang="en-US" sz="3200">
                <a:solidFill>
                  <a:srgbClr val="FFC000"/>
                </a:solidFill>
                <a:cs typeface="+mj-cs"/>
              </a:rPr>
              <a:t>He exiled [them] and twisted [them] (</a:t>
            </a:r>
            <a:r>
              <a:rPr lang="he-IL" sz="3200">
                <a:solidFill>
                  <a:srgbClr val="FFC000"/>
                </a:solidFill>
                <a:cs typeface="+mj-cs"/>
              </a:rPr>
              <a:t>וְעִוָּה הֵנַע) </a:t>
            </a:r>
            <a:r>
              <a:rPr lang="en-US" sz="3200">
                <a:solidFill>
                  <a:srgbClr val="FFC000"/>
                </a:solidFill>
                <a:cs typeface="+mj-cs"/>
              </a:rPr>
              <a:t>The king of Assyria exiled him and twisted him; he destroyed them and exiled them from their place.</a:t>
            </a:r>
          </a:p>
        </p:txBody>
      </p:sp>
      <p:sp>
        <p:nvSpPr>
          <p:cNvPr id="8" name="TextBox 7">
            <a:extLst>
              <a:ext uri="{FF2B5EF4-FFF2-40B4-BE49-F238E27FC236}">
                <a16:creationId xmlns:a16="http://schemas.microsoft.com/office/drawing/2014/main" id="{0DB53F4E-F7D8-4CE6-9400-7374C33ADB4D}"/>
              </a:ext>
            </a:extLst>
          </p:cNvPr>
          <p:cNvSpPr txBox="1"/>
          <p:nvPr/>
        </p:nvSpPr>
        <p:spPr>
          <a:xfrm>
            <a:off x="349250" y="6346398"/>
            <a:ext cx="3461773" cy="461665"/>
          </a:xfrm>
          <a:prstGeom prst="rect">
            <a:avLst/>
          </a:prstGeom>
          <a:noFill/>
        </p:spPr>
        <p:txBody>
          <a:bodyPr wrap="square" rtlCol="0">
            <a:spAutoFit/>
          </a:bodyPr>
          <a:lstStyle/>
          <a:p>
            <a:r>
              <a:rPr lang="en-US" sz="2400">
                <a:solidFill>
                  <a:srgbClr val="FFFF00"/>
                </a:solidFill>
                <a:cs typeface="+mj-cs"/>
              </a:rPr>
              <a:t>http://www.matsati.com</a:t>
            </a:r>
          </a:p>
        </p:txBody>
      </p:sp>
      <p:sp>
        <p:nvSpPr>
          <p:cNvPr id="10" name="TextBox 9">
            <a:extLst>
              <a:ext uri="{FF2B5EF4-FFF2-40B4-BE49-F238E27FC236}">
                <a16:creationId xmlns:a16="http://schemas.microsoft.com/office/drawing/2014/main" id="{638CE212-A8DA-4542-A937-323BC5C84730}"/>
              </a:ext>
            </a:extLst>
          </p:cNvPr>
          <p:cNvSpPr txBox="1"/>
          <p:nvPr/>
        </p:nvSpPr>
        <p:spPr>
          <a:xfrm>
            <a:off x="349250" y="5920268"/>
            <a:ext cx="2884903" cy="646331"/>
          </a:xfrm>
          <a:prstGeom prst="rect">
            <a:avLst/>
          </a:prstGeom>
          <a:noFill/>
        </p:spPr>
        <p:txBody>
          <a:bodyPr wrap="square" rtlCol="0">
            <a:spAutoFit/>
          </a:bodyPr>
          <a:lstStyle/>
          <a:p>
            <a:r>
              <a:rPr lang="en-US" sz="3600" b="1">
                <a:solidFill>
                  <a:srgbClr val="FFFF00"/>
                </a:solidFill>
                <a:cs typeface="+mj-cs"/>
              </a:rPr>
              <a:t>Isaiah / </a:t>
            </a:r>
            <a:r>
              <a:rPr lang="he-IL" sz="3600" b="1">
                <a:solidFill>
                  <a:srgbClr val="FFFF00"/>
                </a:solidFill>
                <a:cs typeface="+mj-cs"/>
              </a:rPr>
              <a:t>ישעיה</a:t>
            </a:r>
            <a:endParaRPr lang="en-US" sz="3600" b="1">
              <a:solidFill>
                <a:srgbClr val="FFFF00"/>
              </a:solidFill>
              <a:cs typeface="+mj-cs"/>
            </a:endParaRPr>
          </a:p>
        </p:txBody>
      </p:sp>
      <mc:AlternateContent xmlns:mc="http://schemas.openxmlformats.org/markup-compatibility/2006" xmlns:p14="http://schemas.microsoft.com/office/powerpoint/2010/main">
        <mc:Choice Requires="p14">
          <p:contentPart p14:bwMode="auto" r:id="rId4">
            <p14:nvContentPartPr>
              <p14:cNvPr id="2" name="Ink 1">
                <a:extLst>
                  <a:ext uri="{FF2B5EF4-FFF2-40B4-BE49-F238E27FC236}">
                    <a16:creationId xmlns:a16="http://schemas.microsoft.com/office/drawing/2014/main" id="{A7A4EF61-C117-B33F-6DC0-D06A6D3C35B6}"/>
                  </a:ext>
                </a:extLst>
              </p14:cNvPr>
              <p14:cNvContentPartPr/>
              <p14:nvPr/>
            </p14:nvContentPartPr>
            <p14:xfrm>
              <a:off x="4439400" y="1883380"/>
              <a:ext cx="713520" cy="45360"/>
            </p14:xfrm>
          </p:contentPart>
        </mc:Choice>
        <mc:Fallback xmlns="">
          <p:pic>
            <p:nvPicPr>
              <p:cNvPr id="2" name="Ink 1">
                <a:extLst>
                  <a:ext uri="{FF2B5EF4-FFF2-40B4-BE49-F238E27FC236}">
                    <a16:creationId xmlns:a16="http://schemas.microsoft.com/office/drawing/2014/main" id="{A7A4EF61-C117-B33F-6DC0-D06A6D3C35B6}"/>
                  </a:ext>
                </a:extLst>
              </p:cNvPr>
              <p:cNvPicPr/>
              <p:nvPr/>
            </p:nvPicPr>
            <p:blipFill>
              <a:blip r:embed="rId5"/>
              <a:stretch>
                <a:fillRect/>
              </a:stretch>
            </p:blipFill>
            <p:spPr>
              <a:xfrm>
                <a:off x="4421760" y="1865740"/>
                <a:ext cx="749160" cy="8100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4" name="Ink 3">
                <a:extLst>
                  <a:ext uri="{FF2B5EF4-FFF2-40B4-BE49-F238E27FC236}">
                    <a16:creationId xmlns:a16="http://schemas.microsoft.com/office/drawing/2014/main" id="{BD7AF44C-6FF9-323C-E9FC-9FC11754F6EA}"/>
                  </a:ext>
                </a:extLst>
              </p14:cNvPr>
              <p14:cNvContentPartPr/>
              <p14:nvPr/>
            </p14:nvContentPartPr>
            <p14:xfrm>
              <a:off x="753720" y="1816060"/>
              <a:ext cx="1283760" cy="95040"/>
            </p14:xfrm>
          </p:contentPart>
        </mc:Choice>
        <mc:Fallback xmlns="">
          <p:pic>
            <p:nvPicPr>
              <p:cNvPr id="4" name="Ink 3">
                <a:extLst>
                  <a:ext uri="{FF2B5EF4-FFF2-40B4-BE49-F238E27FC236}">
                    <a16:creationId xmlns:a16="http://schemas.microsoft.com/office/drawing/2014/main" id="{BD7AF44C-6FF9-323C-E9FC-9FC11754F6EA}"/>
                  </a:ext>
                </a:extLst>
              </p:cNvPr>
              <p:cNvPicPr/>
              <p:nvPr/>
            </p:nvPicPr>
            <p:blipFill>
              <a:blip r:embed="rId7"/>
              <a:stretch>
                <a:fillRect/>
              </a:stretch>
            </p:blipFill>
            <p:spPr>
              <a:xfrm>
                <a:off x="736080" y="1798420"/>
                <a:ext cx="1319400" cy="13068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5" name="Ink 4">
                <a:extLst>
                  <a:ext uri="{FF2B5EF4-FFF2-40B4-BE49-F238E27FC236}">
                    <a16:creationId xmlns:a16="http://schemas.microsoft.com/office/drawing/2014/main" id="{BE306CC3-53C8-55B4-B3AA-67D149CEA40A}"/>
                  </a:ext>
                </a:extLst>
              </p14:cNvPr>
              <p14:cNvContentPartPr/>
              <p14:nvPr/>
            </p14:nvContentPartPr>
            <p14:xfrm>
              <a:off x="6883080" y="1877980"/>
              <a:ext cx="1152000" cy="67680"/>
            </p14:xfrm>
          </p:contentPart>
        </mc:Choice>
        <mc:Fallback xmlns="">
          <p:pic>
            <p:nvPicPr>
              <p:cNvPr id="5" name="Ink 4">
                <a:extLst>
                  <a:ext uri="{FF2B5EF4-FFF2-40B4-BE49-F238E27FC236}">
                    <a16:creationId xmlns:a16="http://schemas.microsoft.com/office/drawing/2014/main" id="{BE306CC3-53C8-55B4-B3AA-67D149CEA40A}"/>
                  </a:ext>
                </a:extLst>
              </p:cNvPr>
              <p:cNvPicPr/>
              <p:nvPr/>
            </p:nvPicPr>
            <p:blipFill>
              <a:blip r:embed="rId9"/>
              <a:stretch>
                <a:fillRect/>
              </a:stretch>
            </p:blipFill>
            <p:spPr>
              <a:xfrm>
                <a:off x="6865080" y="1860340"/>
                <a:ext cx="1187640" cy="10332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7" name="Ink 6">
                <a:extLst>
                  <a:ext uri="{FF2B5EF4-FFF2-40B4-BE49-F238E27FC236}">
                    <a16:creationId xmlns:a16="http://schemas.microsoft.com/office/drawing/2014/main" id="{A4241F33-5234-038E-7B30-56BB8795E320}"/>
                  </a:ext>
                </a:extLst>
              </p14:cNvPr>
              <p14:cNvContentPartPr/>
              <p14:nvPr/>
            </p14:nvContentPartPr>
            <p14:xfrm>
              <a:off x="2901120" y="2378380"/>
              <a:ext cx="884520" cy="56520"/>
            </p14:xfrm>
          </p:contentPart>
        </mc:Choice>
        <mc:Fallback xmlns="">
          <p:pic>
            <p:nvPicPr>
              <p:cNvPr id="7" name="Ink 6">
                <a:extLst>
                  <a:ext uri="{FF2B5EF4-FFF2-40B4-BE49-F238E27FC236}">
                    <a16:creationId xmlns:a16="http://schemas.microsoft.com/office/drawing/2014/main" id="{A4241F33-5234-038E-7B30-56BB8795E320}"/>
                  </a:ext>
                </a:extLst>
              </p:cNvPr>
              <p:cNvPicPr/>
              <p:nvPr/>
            </p:nvPicPr>
            <p:blipFill>
              <a:blip r:embed="rId11"/>
              <a:stretch>
                <a:fillRect/>
              </a:stretch>
            </p:blipFill>
            <p:spPr>
              <a:xfrm>
                <a:off x="2883480" y="2360380"/>
                <a:ext cx="920160" cy="9216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9" name="Ink 8">
                <a:extLst>
                  <a:ext uri="{FF2B5EF4-FFF2-40B4-BE49-F238E27FC236}">
                    <a16:creationId xmlns:a16="http://schemas.microsoft.com/office/drawing/2014/main" id="{C077F9F5-2A27-6C52-BB09-4063995EF1D1}"/>
                  </a:ext>
                </a:extLst>
              </p14:cNvPr>
              <p14:cNvContentPartPr/>
              <p14:nvPr/>
            </p14:nvContentPartPr>
            <p14:xfrm>
              <a:off x="5503560" y="2379820"/>
              <a:ext cx="945360" cy="51840"/>
            </p14:xfrm>
          </p:contentPart>
        </mc:Choice>
        <mc:Fallback xmlns="">
          <p:pic>
            <p:nvPicPr>
              <p:cNvPr id="9" name="Ink 8">
                <a:extLst>
                  <a:ext uri="{FF2B5EF4-FFF2-40B4-BE49-F238E27FC236}">
                    <a16:creationId xmlns:a16="http://schemas.microsoft.com/office/drawing/2014/main" id="{C077F9F5-2A27-6C52-BB09-4063995EF1D1}"/>
                  </a:ext>
                </a:extLst>
              </p:cNvPr>
              <p:cNvPicPr/>
              <p:nvPr/>
            </p:nvPicPr>
            <p:blipFill>
              <a:blip r:embed="rId13"/>
              <a:stretch>
                <a:fillRect/>
              </a:stretch>
            </p:blipFill>
            <p:spPr>
              <a:xfrm>
                <a:off x="5485920" y="2361820"/>
                <a:ext cx="981000" cy="87480"/>
              </a:xfrm>
              <a:prstGeom prst="rect">
                <a:avLst/>
              </a:prstGeom>
            </p:spPr>
          </p:pic>
        </mc:Fallback>
      </mc:AlternateContent>
      <p:grpSp>
        <p:nvGrpSpPr>
          <p:cNvPr id="13" name="Group 12">
            <a:extLst>
              <a:ext uri="{FF2B5EF4-FFF2-40B4-BE49-F238E27FC236}">
                <a16:creationId xmlns:a16="http://schemas.microsoft.com/office/drawing/2014/main" id="{33AE137D-CF06-58AB-8A3E-97D8C104266E}"/>
              </a:ext>
            </a:extLst>
          </p:cNvPr>
          <p:cNvGrpSpPr/>
          <p:nvPr/>
        </p:nvGrpSpPr>
        <p:grpSpPr>
          <a:xfrm>
            <a:off x="6759240" y="755140"/>
            <a:ext cx="3135960" cy="1176840"/>
            <a:chOff x="6759240" y="755140"/>
            <a:chExt cx="3135960" cy="1176840"/>
          </a:xfrm>
        </p:grpSpPr>
        <mc:AlternateContent xmlns:mc="http://schemas.openxmlformats.org/markup-compatibility/2006" xmlns:p14="http://schemas.microsoft.com/office/powerpoint/2010/main">
          <mc:Choice Requires="p14">
            <p:contentPart p14:bwMode="auto" r:id="rId14">
              <p14:nvContentPartPr>
                <p14:cNvPr id="11" name="Ink 10">
                  <a:extLst>
                    <a:ext uri="{FF2B5EF4-FFF2-40B4-BE49-F238E27FC236}">
                      <a16:creationId xmlns:a16="http://schemas.microsoft.com/office/drawing/2014/main" id="{27272B03-436F-78F6-5302-BF35AFC1A87D}"/>
                    </a:ext>
                  </a:extLst>
                </p14:cNvPr>
                <p14:cNvContentPartPr/>
                <p14:nvPr/>
              </p14:nvContentPartPr>
              <p14:xfrm>
                <a:off x="6759240" y="1372900"/>
                <a:ext cx="1393560" cy="559080"/>
              </p14:xfrm>
            </p:contentPart>
          </mc:Choice>
          <mc:Fallback xmlns="">
            <p:pic>
              <p:nvPicPr>
                <p:cNvPr id="11" name="Ink 10">
                  <a:extLst>
                    <a:ext uri="{FF2B5EF4-FFF2-40B4-BE49-F238E27FC236}">
                      <a16:creationId xmlns:a16="http://schemas.microsoft.com/office/drawing/2014/main" id="{27272B03-436F-78F6-5302-BF35AFC1A87D}"/>
                    </a:ext>
                  </a:extLst>
                </p:cNvPr>
                <p:cNvPicPr/>
                <p:nvPr/>
              </p:nvPicPr>
              <p:blipFill>
                <a:blip r:embed="rId15"/>
                <a:stretch>
                  <a:fillRect/>
                </a:stretch>
              </p:blipFill>
              <p:spPr>
                <a:xfrm>
                  <a:off x="6741240" y="1354900"/>
                  <a:ext cx="1429200" cy="594720"/>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12" name="Ink 11">
                  <a:extLst>
                    <a:ext uri="{FF2B5EF4-FFF2-40B4-BE49-F238E27FC236}">
                      <a16:creationId xmlns:a16="http://schemas.microsoft.com/office/drawing/2014/main" id="{2B994632-AB60-D4FA-9611-B21FB103B489}"/>
                    </a:ext>
                  </a:extLst>
                </p14:cNvPr>
                <p14:cNvContentPartPr/>
                <p14:nvPr/>
              </p14:nvContentPartPr>
              <p14:xfrm>
                <a:off x="8062440" y="755140"/>
                <a:ext cx="1832760" cy="821520"/>
              </p14:xfrm>
            </p:contentPart>
          </mc:Choice>
          <mc:Fallback xmlns="">
            <p:pic>
              <p:nvPicPr>
                <p:cNvPr id="12" name="Ink 11">
                  <a:extLst>
                    <a:ext uri="{FF2B5EF4-FFF2-40B4-BE49-F238E27FC236}">
                      <a16:creationId xmlns:a16="http://schemas.microsoft.com/office/drawing/2014/main" id="{2B994632-AB60-D4FA-9611-B21FB103B489}"/>
                    </a:ext>
                  </a:extLst>
                </p:cNvPr>
                <p:cNvPicPr/>
                <p:nvPr/>
              </p:nvPicPr>
              <p:blipFill>
                <a:blip r:embed="rId17"/>
                <a:stretch>
                  <a:fillRect/>
                </a:stretch>
              </p:blipFill>
              <p:spPr>
                <a:xfrm>
                  <a:off x="8044800" y="737500"/>
                  <a:ext cx="1868400" cy="857160"/>
                </a:xfrm>
                <a:prstGeom prst="rect">
                  <a:avLst/>
                </a:prstGeom>
              </p:spPr>
            </p:pic>
          </mc:Fallback>
        </mc:AlternateContent>
      </p:grpSp>
    </p:spTree>
    <p:extLst>
      <p:ext uri="{BB962C8B-B14F-4D97-AF65-F5344CB8AC3E}">
        <p14:creationId xmlns:p14="http://schemas.microsoft.com/office/powerpoint/2010/main" val="330912400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B2FD387F-92CC-4779-81C3-06BBC90B104F}"/>
              </a:ext>
            </a:extLst>
          </p:cNvPr>
          <p:cNvSpPr/>
          <p:nvPr/>
        </p:nvSpPr>
        <p:spPr>
          <a:xfrm>
            <a:off x="0" y="146700"/>
            <a:ext cx="10109842" cy="6237962"/>
          </a:xfrm>
          <a:prstGeom prst="roundRect">
            <a:avLst/>
          </a:prstGeom>
          <a:solidFill>
            <a:schemeClr val="tx1">
              <a:alpha val="64000"/>
            </a:schemeClr>
          </a:solidFill>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D3EFC0C3-FD39-449B-AD90-C042901F23F4}"/>
              </a:ext>
            </a:extLst>
          </p:cNvPr>
          <p:cNvSpPr txBox="1"/>
          <p:nvPr/>
        </p:nvSpPr>
        <p:spPr>
          <a:xfrm>
            <a:off x="349250" y="303345"/>
            <a:ext cx="9200959" cy="5755422"/>
          </a:xfrm>
          <a:prstGeom prst="rect">
            <a:avLst/>
          </a:prstGeom>
          <a:noFill/>
        </p:spPr>
        <p:txBody>
          <a:bodyPr wrap="square" rtlCol="0">
            <a:spAutoFit/>
          </a:bodyPr>
          <a:lstStyle/>
          <a:p>
            <a:pPr algn="r"/>
            <a:r>
              <a:rPr lang="he-IL" sz="3200" b="1">
                <a:solidFill>
                  <a:srgbClr val="FFFF00"/>
                </a:solidFill>
                <a:cs typeface="+mj-cs"/>
              </a:rPr>
              <a:t>ספר שמות פרק טו</a:t>
            </a:r>
          </a:p>
          <a:p>
            <a:pPr algn="r"/>
            <a:r>
              <a:rPr lang="he-IL" sz="3200">
                <a:solidFill>
                  <a:srgbClr val="FFFF00"/>
                </a:solidFill>
                <a:cs typeface="+mj-cs"/>
              </a:rPr>
              <a:t>כה   וַיִּצְעַק אֶל-יְהֹוָה וַיּוֹרֵהוּ יְהוָֹה עֵץ וַיַּשְׁלֵךְ אֶל-הַמַּיִם וַיִּמְתְּקוּ הַמָּיִם שָׁם שָֹם לוֹ חֹק וּמִשְׁפָּט וְשָׁם נִסָּהוּ: </a:t>
            </a:r>
            <a:r>
              <a:rPr lang="he-IL" sz="3200">
                <a:solidFill>
                  <a:srgbClr val="92D050"/>
                </a:solidFill>
                <a:cs typeface="+mj-cs"/>
              </a:rPr>
              <a:t>כו   וַיֹּאמֶר אִם-שָׁמוֹעַ תִּשְׁמַע לְקוֹל | יְהוָֹה אֱלֹהֶיךָ וְהַיָּשָׁר בְּעֵינָיו תַּעֲשֶֹה וְהַאֲזַנְתָּ לְמִצְוֹתָיו וְשָׁמַרְתָּ כָּל-חֻקָּיו כָּל-הַמַּחֲלָה אֲשֶׁר-שַֹמְתִּי בְמִצְרַיִם לֹא-אָשִֹים עָלֶיךָ כִּי אֲנִי יְהוָֹה רֹפְאֶךָ: </a:t>
            </a:r>
            <a:endParaRPr lang="he-IL" sz="800" b="1">
              <a:solidFill>
                <a:srgbClr val="FFC000"/>
              </a:solidFill>
              <a:cs typeface="+mj-cs"/>
            </a:endParaRPr>
          </a:p>
          <a:p>
            <a:r>
              <a:rPr lang="en-US" sz="2200" b="1">
                <a:solidFill>
                  <a:srgbClr val="FFC000"/>
                </a:solidFill>
                <a:cs typeface="+mj-cs"/>
              </a:rPr>
              <a:t>Shemot / Exodus 15:25–26  </a:t>
            </a:r>
          </a:p>
          <a:p>
            <a:r>
              <a:rPr lang="en-US" sz="2200">
                <a:solidFill>
                  <a:srgbClr val="FFC000"/>
                </a:solidFill>
                <a:cs typeface="+mj-cs"/>
              </a:rPr>
              <a:t>15:25 And he cried unto the LORD; and the LORD shewed him a tree, which when he had cast into the waters, the waters were made sweet: there he made for them a statute and an ordinance, and there he proved them, 15:26 And said, If thou wilt diligently hearken to the voice of the LORD thy God, and wilt do that which is right in his sight, and wilt give ear to his commandments, and keep all his statutes, I will put none of these diseases upon thee, which I have brought upon the Egyptians: for I am the LORD that healeth thee. (KJV)</a:t>
            </a:r>
          </a:p>
        </p:txBody>
      </p:sp>
      <p:sp>
        <p:nvSpPr>
          <p:cNvPr id="8" name="TextBox 7">
            <a:extLst>
              <a:ext uri="{FF2B5EF4-FFF2-40B4-BE49-F238E27FC236}">
                <a16:creationId xmlns:a16="http://schemas.microsoft.com/office/drawing/2014/main" id="{0DB53F4E-F7D8-4CE6-9400-7374C33ADB4D}"/>
              </a:ext>
            </a:extLst>
          </p:cNvPr>
          <p:cNvSpPr txBox="1"/>
          <p:nvPr/>
        </p:nvSpPr>
        <p:spPr>
          <a:xfrm>
            <a:off x="349250" y="6346398"/>
            <a:ext cx="3461773" cy="461665"/>
          </a:xfrm>
          <a:prstGeom prst="rect">
            <a:avLst/>
          </a:prstGeom>
          <a:noFill/>
        </p:spPr>
        <p:txBody>
          <a:bodyPr wrap="square" rtlCol="0">
            <a:spAutoFit/>
          </a:bodyPr>
          <a:lstStyle/>
          <a:p>
            <a:r>
              <a:rPr lang="en-US" sz="2400">
                <a:solidFill>
                  <a:srgbClr val="FFFF00"/>
                </a:solidFill>
                <a:cs typeface="+mj-cs"/>
              </a:rPr>
              <a:t>http://www.matsati.com</a:t>
            </a:r>
          </a:p>
        </p:txBody>
      </p:sp>
      <p:sp>
        <p:nvSpPr>
          <p:cNvPr id="10" name="TextBox 9">
            <a:extLst>
              <a:ext uri="{FF2B5EF4-FFF2-40B4-BE49-F238E27FC236}">
                <a16:creationId xmlns:a16="http://schemas.microsoft.com/office/drawing/2014/main" id="{638CE212-A8DA-4542-A937-323BC5C84730}"/>
              </a:ext>
            </a:extLst>
          </p:cNvPr>
          <p:cNvSpPr txBox="1"/>
          <p:nvPr/>
        </p:nvSpPr>
        <p:spPr>
          <a:xfrm>
            <a:off x="349250" y="5920268"/>
            <a:ext cx="2884903" cy="646331"/>
          </a:xfrm>
          <a:prstGeom prst="rect">
            <a:avLst/>
          </a:prstGeom>
          <a:noFill/>
        </p:spPr>
        <p:txBody>
          <a:bodyPr wrap="square" rtlCol="0">
            <a:spAutoFit/>
          </a:bodyPr>
          <a:lstStyle/>
          <a:p>
            <a:r>
              <a:rPr lang="en-US" sz="3600" b="1">
                <a:solidFill>
                  <a:srgbClr val="FFFF00"/>
                </a:solidFill>
                <a:cs typeface="+mj-cs"/>
              </a:rPr>
              <a:t>Isaiah / </a:t>
            </a:r>
            <a:r>
              <a:rPr lang="he-IL" sz="3600" b="1">
                <a:solidFill>
                  <a:srgbClr val="FFFF00"/>
                </a:solidFill>
                <a:cs typeface="+mj-cs"/>
              </a:rPr>
              <a:t>ישעיה</a:t>
            </a:r>
            <a:endParaRPr lang="en-US" sz="3600" b="1">
              <a:solidFill>
                <a:srgbClr val="FFFF00"/>
              </a:solidFill>
              <a:cs typeface="+mj-cs"/>
            </a:endParaRPr>
          </a:p>
        </p:txBody>
      </p:sp>
      <mc:AlternateContent xmlns:mc="http://schemas.openxmlformats.org/markup-compatibility/2006" xmlns:p14="http://schemas.microsoft.com/office/powerpoint/2010/main">
        <mc:Choice Requires="p14">
          <p:contentPart p14:bwMode="auto" r:id="rId4">
            <p14:nvContentPartPr>
              <p14:cNvPr id="2" name="Ink 1">
                <a:extLst>
                  <a:ext uri="{FF2B5EF4-FFF2-40B4-BE49-F238E27FC236}">
                    <a16:creationId xmlns:a16="http://schemas.microsoft.com/office/drawing/2014/main" id="{1363B135-7627-61FB-A9ED-71E827CC05E8}"/>
                  </a:ext>
                </a:extLst>
              </p14:cNvPr>
              <p14:cNvContentPartPr/>
              <p14:nvPr/>
            </p14:nvContentPartPr>
            <p14:xfrm>
              <a:off x="6500040" y="1313500"/>
              <a:ext cx="2369520" cy="128160"/>
            </p14:xfrm>
          </p:contentPart>
        </mc:Choice>
        <mc:Fallback xmlns="">
          <p:pic>
            <p:nvPicPr>
              <p:cNvPr id="2" name="Ink 1">
                <a:extLst>
                  <a:ext uri="{FF2B5EF4-FFF2-40B4-BE49-F238E27FC236}">
                    <a16:creationId xmlns:a16="http://schemas.microsoft.com/office/drawing/2014/main" id="{1363B135-7627-61FB-A9ED-71E827CC05E8}"/>
                  </a:ext>
                </a:extLst>
              </p:cNvPr>
              <p:cNvPicPr/>
              <p:nvPr/>
            </p:nvPicPr>
            <p:blipFill>
              <a:blip r:embed="rId5"/>
              <a:stretch>
                <a:fillRect/>
              </a:stretch>
            </p:blipFill>
            <p:spPr>
              <a:xfrm>
                <a:off x="6482400" y="1295860"/>
                <a:ext cx="2405160" cy="163800"/>
              </a:xfrm>
              <a:prstGeom prst="rect">
                <a:avLst/>
              </a:prstGeom>
            </p:spPr>
          </p:pic>
        </mc:Fallback>
      </mc:AlternateContent>
      <p:grpSp>
        <p:nvGrpSpPr>
          <p:cNvPr id="7" name="Group 6">
            <a:extLst>
              <a:ext uri="{FF2B5EF4-FFF2-40B4-BE49-F238E27FC236}">
                <a16:creationId xmlns:a16="http://schemas.microsoft.com/office/drawing/2014/main" id="{A23F913C-AE8A-0F79-E050-F61DD117FE9F}"/>
              </a:ext>
            </a:extLst>
          </p:cNvPr>
          <p:cNvGrpSpPr/>
          <p:nvPr/>
        </p:nvGrpSpPr>
        <p:grpSpPr>
          <a:xfrm>
            <a:off x="4707960" y="1336180"/>
            <a:ext cx="2038320" cy="77400"/>
            <a:chOff x="4707960" y="1336180"/>
            <a:chExt cx="2038320" cy="77400"/>
          </a:xfrm>
        </p:grpSpPr>
        <mc:AlternateContent xmlns:mc="http://schemas.openxmlformats.org/markup-compatibility/2006" xmlns:p14="http://schemas.microsoft.com/office/powerpoint/2010/main">
          <mc:Choice Requires="p14">
            <p:contentPart p14:bwMode="auto" r:id="rId6">
              <p14:nvContentPartPr>
                <p14:cNvPr id="4" name="Ink 3">
                  <a:extLst>
                    <a:ext uri="{FF2B5EF4-FFF2-40B4-BE49-F238E27FC236}">
                      <a16:creationId xmlns:a16="http://schemas.microsoft.com/office/drawing/2014/main" id="{7EB361AA-99C8-E408-EB5E-13BE0A05BF2E}"/>
                    </a:ext>
                  </a:extLst>
                </p14:cNvPr>
                <p14:cNvContentPartPr/>
                <p14:nvPr/>
              </p14:nvContentPartPr>
              <p14:xfrm>
                <a:off x="5924040" y="1339780"/>
                <a:ext cx="822240" cy="59760"/>
              </p14:xfrm>
            </p:contentPart>
          </mc:Choice>
          <mc:Fallback xmlns="">
            <p:pic>
              <p:nvPicPr>
                <p:cNvPr id="4" name="Ink 3">
                  <a:extLst>
                    <a:ext uri="{FF2B5EF4-FFF2-40B4-BE49-F238E27FC236}">
                      <a16:creationId xmlns:a16="http://schemas.microsoft.com/office/drawing/2014/main" id="{7EB361AA-99C8-E408-EB5E-13BE0A05BF2E}"/>
                    </a:ext>
                  </a:extLst>
                </p:cNvPr>
                <p:cNvPicPr/>
                <p:nvPr/>
              </p:nvPicPr>
              <p:blipFill>
                <a:blip r:embed="rId7"/>
                <a:stretch>
                  <a:fillRect/>
                </a:stretch>
              </p:blipFill>
              <p:spPr>
                <a:xfrm>
                  <a:off x="5906040" y="1322140"/>
                  <a:ext cx="857880" cy="9540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5" name="Ink 4">
                  <a:extLst>
                    <a:ext uri="{FF2B5EF4-FFF2-40B4-BE49-F238E27FC236}">
                      <a16:creationId xmlns:a16="http://schemas.microsoft.com/office/drawing/2014/main" id="{2F0AFBCE-FD85-0630-AA50-9D5F728000E9}"/>
                    </a:ext>
                  </a:extLst>
                </p14:cNvPr>
                <p14:cNvContentPartPr/>
                <p14:nvPr/>
              </p14:nvContentPartPr>
              <p14:xfrm>
                <a:off x="4707960" y="1336180"/>
                <a:ext cx="1136160" cy="77400"/>
              </p14:xfrm>
            </p:contentPart>
          </mc:Choice>
          <mc:Fallback xmlns="">
            <p:pic>
              <p:nvPicPr>
                <p:cNvPr id="5" name="Ink 4">
                  <a:extLst>
                    <a:ext uri="{FF2B5EF4-FFF2-40B4-BE49-F238E27FC236}">
                      <a16:creationId xmlns:a16="http://schemas.microsoft.com/office/drawing/2014/main" id="{2F0AFBCE-FD85-0630-AA50-9D5F728000E9}"/>
                    </a:ext>
                  </a:extLst>
                </p:cNvPr>
                <p:cNvPicPr/>
                <p:nvPr/>
              </p:nvPicPr>
              <p:blipFill>
                <a:blip r:embed="rId9"/>
                <a:stretch>
                  <a:fillRect/>
                </a:stretch>
              </p:blipFill>
              <p:spPr>
                <a:xfrm>
                  <a:off x="4690320" y="1318540"/>
                  <a:ext cx="1171800" cy="113040"/>
                </a:xfrm>
                <a:prstGeom prst="rect">
                  <a:avLst/>
                </a:prstGeom>
              </p:spPr>
            </p:pic>
          </mc:Fallback>
        </mc:AlternateContent>
      </p:grpSp>
      <p:grpSp>
        <p:nvGrpSpPr>
          <p:cNvPr id="13" name="Group 12">
            <a:extLst>
              <a:ext uri="{FF2B5EF4-FFF2-40B4-BE49-F238E27FC236}">
                <a16:creationId xmlns:a16="http://schemas.microsoft.com/office/drawing/2014/main" id="{1BDB1FDD-3B43-C26E-DA95-41C6E8039DA2}"/>
              </a:ext>
            </a:extLst>
          </p:cNvPr>
          <p:cNvGrpSpPr/>
          <p:nvPr/>
        </p:nvGrpSpPr>
        <p:grpSpPr>
          <a:xfrm>
            <a:off x="2567400" y="1300540"/>
            <a:ext cx="2004120" cy="96480"/>
            <a:chOff x="2567400" y="1300540"/>
            <a:chExt cx="2004120" cy="96480"/>
          </a:xfrm>
        </p:grpSpPr>
        <mc:AlternateContent xmlns:mc="http://schemas.openxmlformats.org/markup-compatibility/2006" xmlns:p14="http://schemas.microsoft.com/office/powerpoint/2010/main">
          <mc:Choice Requires="p14">
            <p:contentPart p14:bwMode="auto" r:id="rId10">
              <p14:nvContentPartPr>
                <p14:cNvPr id="9" name="Ink 8">
                  <a:extLst>
                    <a:ext uri="{FF2B5EF4-FFF2-40B4-BE49-F238E27FC236}">
                      <a16:creationId xmlns:a16="http://schemas.microsoft.com/office/drawing/2014/main" id="{DB5776B1-E57D-9E2D-B61D-2F141C1A071B}"/>
                    </a:ext>
                  </a:extLst>
                </p14:cNvPr>
                <p14:cNvContentPartPr/>
                <p14:nvPr/>
              </p14:nvContentPartPr>
              <p14:xfrm>
                <a:off x="3654960" y="1313860"/>
                <a:ext cx="916560" cy="78840"/>
              </p14:xfrm>
            </p:contentPart>
          </mc:Choice>
          <mc:Fallback xmlns="">
            <p:pic>
              <p:nvPicPr>
                <p:cNvPr id="9" name="Ink 8">
                  <a:extLst>
                    <a:ext uri="{FF2B5EF4-FFF2-40B4-BE49-F238E27FC236}">
                      <a16:creationId xmlns:a16="http://schemas.microsoft.com/office/drawing/2014/main" id="{DB5776B1-E57D-9E2D-B61D-2F141C1A071B}"/>
                    </a:ext>
                  </a:extLst>
                </p:cNvPr>
                <p:cNvPicPr/>
                <p:nvPr/>
              </p:nvPicPr>
              <p:blipFill>
                <a:blip r:embed="rId11"/>
                <a:stretch>
                  <a:fillRect/>
                </a:stretch>
              </p:blipFill>
              <p:spPr>
                <a:xfrm>
                  <a:off x="3637320" y="1295860"/>
                  <a:ext cx="952200" cy="11448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11" name="Ink 10">
                  <a:extLst>
                    <a:ext uri="{FF2B5EF4-FFF2-40B4-BE49-F238E27FC236}">
                      <a16:creationId xmlns:a16="http://schemas.microsoft.com/office/drawing/2014/main" id="{802E2FA2-6616-9C59-3077-42702FB9D6D6}"/>
                    </a:ext>
                  </a:extLst>
                </p14:cNvPr>
                <p14:cNvContentPartPr/>
                <p14:nvPr/>
              </p14:nvContentPartPr>
              <p14:xfrm>
                <a:off x="3293880" y="1300540"/>
                <a:ext cx="383760" cy="46080"/>
              </p14:xfrm>
            </p:contentPart>
          </mc:Choice>
          <mc:Fallback xmlns="">
            <p:pic>
              <p:nvPicPr>
                <p:cNvPr id="11" name="Ink 10">
                  <a:extLst>
                    <a:ext uri="{FF2B5EF4-FFF2-40B4-BE49-F238E27FC236}">
                      <a16:creationId xmlns:a16="http://schemas.microsoft.com/office/drawing/2014/main" id="{802E2FA2-6616-9C59-3077-42702FB9D6D6}"/>
                    </a:ext>
                  </a:extLst>
                </p:cNvPr>
                <p:cNvPicPr/>
                <p:nvPr/>
              </p:nvPicPr>
              <p:blipFill>
                <a:blip r:embed="rId13"/>
                <a:stretch>
                  <a:fillRect/>
                </a:stretch>
              </p:blipFill>
              <p:spPr>
                <a:xfrm>
                  <a:off x="3275880" y="1282540"/>
                  <a:ext cx="419400" cy="8172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12" name="Ink 11">
                  <a:extLst>
                    <a:ext uri="{FF2B5EF4-FFF2-40B4-BE49-F238E27FC236}">
                      <a16:creationId xmlns:a16="http://schemas.microsoft.com/office/drawing/2014/main" id="{1F207AA2-E572-03E4-5DBF-696AE3B118AD}"/>
                    </a:ext>
                  </a:extLst>
                </p14:cNvPr>
                <p14:cNvContentPartPr/>
                <p14:nvPr/>
              </p14:nvContentPartPr>
              <p14:xfrm>
                <a:off x="2567400" y="1382980"/>
                <a:ext cx="479160" cy="14040"/>
              </p14:xfrm>
            </p:contentPart>
          </mc:Choice>
          <mc:Fallback xmlns="">
            <p:pic>
              <p:nvPicPr>
                <p:cNvPr id="12" name="Ink 11">
                  <a:extLst>
                    <a:ext uri="{FF2B5EF4-FFF2-40B4-BE49-F238E27FC236}">
                      <a16:creationId xmlns:a16="http://schemas.microsoft.com/office/drawing/2014/main" id="{1F207AA2-E572-03E4-5DBF-696AE3B118AD}"/>
                    </a:ext>
                  </a:extLst>
                </p:cNvPr>
                <p:cNvPicPr/>
                <p:nvPr/>
              </p:nvPicPr>
              <p:blipFill>
                <a:blip r:embed="rId15"/>
                <a:stretch>
                  <a:fillRect/>
                </a:stretch>
              </p:blipFill>
              <p:spPr>
                <a:xfrm>
                  <a:off x="2549400" y="1364980"/>
                  <a:ext cx="514800" cy="4968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6">
            <p14:nvContentPartPr>
              <p14:cNvPr id="14" name="Ink 13">
                <a:extLst>
                  <a:ext uri="{FF2B5EF4-FFF2-40B4-BE49-F238E27FC236}">
                    <a16:creationId xmlns:a16="http://schemas.microsoft.com/office/drawing/2014/main" id="{5D9FF54F-70C2-20E4-52A1-7822B88B627F}"/>
                  </a:ext>
                </a:extLst>
              </p14:cNvPr>
              <p14:cNvContentPartPr/>
              <p14:nvPr/>
            </p14:nvContentPartPr>
            <p14:xfrm>
              <a:off x="294360" y="1288300"/>
              <a:ext cx="1938240" cy="193680"/>
            </p14:xfrm>
          </p:contentPart>
        </mc:Choice>
        <mc:Fallback xmlns="">
          <p:pic>
            <p:nvPicPr>
              <p:cNvPr id="14" name="Ink 13">
                <a:extLst>
                  <a:ext uri="{FF2B5EF4-FFF2-40B4-BE49-F238E27FC236}">
                    <a16:creationId xmlns:a16="http://schemas.microsoft.com/office/drawing/2014/main" id="{5D9FF54F-70C2-20E4-52A1-7822B88B627F}"/>
                  </a:ext>
                </a:extLst>
              </p:cNvPr>
              <p:cNvPicPr/>
              <p:nvPr/>
            </p:nvPicPr>
            <p:blipFill>
              <a:blip r:embed="rId17"/>
              <a:stretch>
                <a:fillRect/>
              </a:stretch>
            </p:blipFill>
            <p:spPr>
              <a:xfrm>
                <a:off x="276720" y="1270660"/>
                <a:ext cx="1973880" cy="229320"/>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15" name="Ink 14">
                <a:extLst>
                  <a:ext uri="{FF2B5EF4-FFF2-40B4-BE49-F238E27FC236}">
                    <a16:creationId xmlns:a16="http://schemas.microsoft.com/office/drawing/2014/main" id="{5D24E335-D66C-35AB-E5F5-8920873286F6}"/>
                  </a:ext>
                </a:extLst>
              </p14:cNvPr>
              <p14:cNvContentPartPr/>
              <p14:nvPr/>
            </p14:nvContentPartPr>
            <p14:xfrm>
              <a:off x="8959920" y="1811380"/>
              <a:ext cx="540720" cy="50400"/>
            </p14:xfrm>
          </p:contentPart>
        </mc:Choice>
        <mc:Fallback xmlns="">
          <p:pic>
            <p:nvPicPr>
              <p:cNvPr id="15" name="Ink 14">
                <a:extLst>
                  <a:ext uri="{FF2B5EF4-FFF2-40B4-BE49-F238E27FC236}">
                    <a16:creationId xmlns:a16="http://schemas.microsoft.com/office/drawing/2014/main" id="{5D24E335-D66C-35AB-E5F5-8920873286F6}"/>
                  </a:ext>
                </a:extLst>
              </p:cNvPr>
              <p:cNvPicPr/>
              <p:nvPr/>
            </p:nvPicPr>
            <p:blipFill>
              <a:blip r:embed="rId19"/>
              <a:stretch>
                <a:fillRect/>
              </a:stretch>
            </p:blipFill>
            <p:spPr>
              <a:xfrm>
                <a:off x="8942280" y="1793380"/>
                <a:ext cx="576360" cy="86040"/>
              </a:xfrm>
              <a:prstGeom prst="rect">
                <a:avLst/>
              </a:prstGeom>
            </p:spPr>
          </p:pic>
        </mc:Fallback>
      </mc:AlternateContent>
      <p:grpSp>
        <p:nvGrpSpPr>
          <p:cNvPr id="28" name="Group 27">
            <a:extLst>
              <a:ext uri="{FF2B5EF4-FFF2-40B4-BE49-F238E27FC236}">
                <a16:creationId xmlns:a16="http://schemas.microsoft.com/office/drawing/2014/main" id="{8060215D-5806-F351-6E02-7F057059C264}"/>
              </a:ext>
            </a:extLst>
          </p:cNvPr>
          <p:cNvGrpSpPr/>
          <p:nvPr/>
        </p:nvGrpSpPr>
        <p:grpSpPr>
          <a:xfrm>
            <a:off x="2544720" y="1790860"/>
            <a:ext cx="6371640" cy="636480"/>
            <a:chOff x="2544720" y="1790860"/>
            <a:chExt cx="6371640" cy="636480"/>
          </a:xfrm>
        </p:grpSpPr>
        <mc:AlternateContent xmlns:mc="http://schemas.openxmlformats.org/markup-compatibility/2006" xmlns:p14="http://schemas.microsoft.com/office/powerpoint/2010/main">
          <mc:Choice Requires="p14">
            <p:contentPart p14:bwMode="auto" r:id="rId20">
              <p14:nvContentPartPr>
                <p14:cNvPr id="16" name="Ink 15">
                  <a:extLst>
                    <a:ext uri="{FF2B5EF4-FFF2-40B4-BE49-F238E27FC236}">
                      <a16:creationId xmlns:a16="http://schemas.microsoft.com/office/drawing/2014/main" id="{20233839-D128-33A2-993C-9C27D568BE47}"/>
                    </a:ext>
                  </a:extLst>
                </p14:cNvPr>
                <p14:cNvContentPartPr/>
                <p14:nvPr/>
              </p14:nvContentPartPr>
              <p14:xfrm>
                <a:off x="7489320" y="1820380"/>
                <a:ext cx="1427040" cy="69120"/>
              </p14:xfrm>
            </p:contentPart>
          </mc:Choice>
          <mc:Fallback xmlns="">
            <p:pic>
              <p:nvPicPr>
                <p:cNvPr id="16" name="Ink 15">
                  <a:extLst>
                    <a:ext uri="{FF2B5EF4-FFF2-40B4-BE49-F238E27FC236}">
                      <a16:creationId xmlns:a16="http://schemas.microsoft.com/office/drawing/2014/main" id="{20233839-D128-33A2-993C-9C27D568BE47}"/>
                    </a:ext>
                  </a:extLst>
                </p:cNvPr>
                <p:cNvPicPr/>
                <p:nvPr/>
              </p:nvPicPr>
              <p:blipFill>
                <a:blip r:embed="rId21"/>
                <a:stretch>
                  <a:fillRect/>
                </a:stretch>
              </p:blipFill>
              <p:spPr>
                <a:xfrm>
                  <a:off x="7471320" y="1802380"/>
                  <a:ext cx="1462680" cy="104760"/>
                </a:xfrm>
                <a:prstGeom prst="rect">
                  <a:avLst/>
                </a:prstGeom>
              </p:spPr>
            </p:pic>
          </mc:Fallback>
        </mc:AlternateContent>
        <mc:AlternateContent xmlns:mc="http://schemas.openxmlformats.org/markup-compatibility/2006" xmlns:p14="http://schemas.microsoft.com/office/powerpoint/2010/main">
          <mc:Choice Requires="p14">
            <p:contentPart p14:bwMode="auto" r:id="rId22">
              <p14:nvContentPartPr>
                <p14:cNvPr id="17" name="Ink 16">
                  <a:extLst>
                    <a:ext uri="{FF2B5EF4-FFF2-40B4-BE49-F238E27FC236}">
                      <a16:creationId xmlns:a16="http://schemas.microsoft.com/office/drawing/2014/main" id="{F8AC0D0D-6D17-CC8C-AF9D-EE4936CABA48}"/>
                    </a:ext>
                  </a:extLst>
                </p14:cNvPr>
                <p14:cNvContentPartPr/>
                <p14:nvPr/>
              </p14:nvContentPartPr>
              <p14:xfrm>
                <a:off x="6484920" y="1790860"/>
                <a:ext cx="1019880" cy="62280"/>
              </p14:xfrm>
            </p:contentPart>
          </mc:Choice>
          <mc:Fallback xmlns="">
            <p:pic>
              <p:nvPicPr>
                <p:cNvPr id="17" name="Ink 16">
                  <a:extLst>
                    <a:ext uri="{FF2B5EF4-FFF2-40B4-BE49-F238E27FC236}">
                      <a16:creationId xmlns:a16="http://schemas.microsoft.com/office/drawing/2014/main" id="{F8AC0D0D-6D17-CC8C-AF9D-EE4936CABA48}"/>
                    </a:ext>
                  </a:extLst>
                </p:cNvPr>
                <p:cNvPicPr/>
                <p:nvPr/>
              </p:nvPicPr>
              <p:blipFill>
                <a:blip r:embed="rId23"/>
                <a:stretch>
                  <a:fillRect/>
                </a:stretch>
              </p:blipFill>
              <p:spPr>
                <a:xfrm>
                  <a:off x="6466920" y="1772860"/>
                  <a:ext cx="1055520" cy="97920"/>
                </a:xfrm>
                <a:prstGeom prst="rect">
                  <a:avLst/>
                </a:prstGeom>
              </p:spPr>
            </p:pic>
          </mc:Fallback>
        </mc:AlternateContent>
        <mc:AlternateContent xmlns:mc="http://schemas.openxmlformats.org/markup-compatibility/2006" xmlns:p14="http://schemas.microsoft.com/office/powerpoint/2010/main">
          <mc:Choice Requires="p14">
            <p:contentPart p14:bwMode="auto" r:id="rId24">
              <p14:nvContentPartPr>
                <p14:cNvPr id="19" name="Ink 18">
                  <a:extLst>
                    <a:ext uri="{FF2B5EF4-FFF2-40B4-BE49-F238E27FC236}">
                      <a16:creationId xmlns:a16="http://schemas.microsoft.com/office/drawing/2014/main" id="{C2DCF7DC-4B47-CCA2-44EC-310AFBD1C4D7}"/>
                    </a:ext>
                  </a:extLst>
                </p14:cNvPr>
                <p14:cNvContentPartPr/>
                <p14:nvPr/>
              </p14:nvContentPartPr>
              <p14:xfrm>
                <a:off x="5097840" y="1856740"/>
                <a:ext cx="1319760" cy="75240"/>
              </p14:xfrm>
            </p:contentPart>
          </mc:Choice>
          <mc:Fallback xmlns="">
            <p:pic>
              <p:nvPicPr>
                <p:cNvPr id="19" name="Ink 18">
                  <a:extLst>
                    <a:ext uri="{FF2B5EF4-FFF2-40B4-BE49-F238E27FC236}">
                      <a16:creationId xmlns:a16="http://schemas.microsoft.com/office/drawing/2014/main" id="{C2DCF7DC-4B47-CCA2-44EC-310AFBD1C4D7}"/>
                    </a:ext>
                  </a:extLst>
                </p:cNvPr>
                <p:cNvPicPr/>
                <p:nvPr/>
              </p:nvPicPr>
              <p:blipFill>
                <a:blip r:embed="rId25"/>
                <a:stretch>
                  <a:fillRect/>
                </a:stretch>
              </p:blipFill>
              <p:spPr>
                <a:xfrm>
                  <a:off x="5080200" y="1838740"/>
                  <a:ext cx="1355400" cy="110880"/>
                </a:xfrm>
                <a:prstGeom prst="rect">
                  <a:avLst/>
                </a:prstGeom>
              </p:spPr>
            </p:pic>
          </mc:Fallback>
        </mc:AlternateContent>
        <mc:AlternateContent xmlns:mc="http://schemas.openxmlformats.org/markup-compatibility/2006" xmlns:p14="http://schemas.microsoft.com/office/powerpoint/2010/main">
          <mc:Choice Requires="p14">
            <p:contentPart p14:bwMode="auto" r:id="rId26">
              <p14:nvContentPartPr>
                <p14:cNvPr id="23" name="Ink 22">
                  <a:extLst>
                    <a:ext uri="{FF2B5EF4-FFF2-40B4-BE49-F238E27FC236}">
                      <a16:creationId xmlns:a16="http://schemas.microsoft.com/office/drawing/2014/main" id="{27BA5BD6-6F5F-1139-ADEC-29C44EA8924B}"/>
                    </a:ext>
                  </a:extLst>
                </p14:cNvPr>
                <p14:cNvContentPartPr/>
                <p14:nvPr/>
              </p14:nvContentPartPr>
              <p14:xfrm>
                <a:off x="4900920" y="2302060"/>
                <a:ext cx="783720" cy="85320"/>
              </p14:xfrm>
            </p:contentPart>
          </mc:Choice>
          <mc:Fallback xmlns="">
            <p:pic>
              <p:nvPicPr>
                <p:cNvPr id="23" name="Ink 22">
                  <a:extLst>
                    <a:ext uri="{FF2B5EF4-FFF2-40B4-BE49-F238E27FC236}">
                      <a16:creationId xmlns:a16="http://schemas.microsoft.com/office/drawing/2014/main" id="{27BA5BD6-6F5F-1139-ADEC-29C44EA8924B}"/>
                    </a:ext>
                  </a:extLst>
                </p:cNvPr>
                <p:cNvPicPr/>
                <p:nvPr/>
              </p:nvPicPr>
              <p:blipFill>
                <a:blip r:embed="rId27"/>
                <a:stretch>
                  <a:fillRect/>
                </a:stretch>
              </p:blipFill>
              <p:spPr>
                <a:xfrm>
                  <a:off x="4882920" y="2284060"/>
                  <a:ext cx="819360" cy="120960"/>
                </a:xfrm>
                <a:prstGeom prst="rect">
                  <a:avLst/>
                </a:prstGeom>
              </p:spPr>
            </p:pic>
          </mc:Fallback>
        </mc:AlternateContent>
        <mc:AlternateContent xmlns:mc="http://schemas.openxmlformats.org/markup-compatibility/2006" xmlns:p14="http://schemas.microsoft.com/office/powerpoint/2010/main">
          <mc:Choice Requires="p14">
            <p:contentPart p14:bwMode="auto" r:id="rId28">
              <p14:nvContentPartPr>
                <p14:cNvPr id="24" name="Ink 23">
                  <a:extLst>
                    <a:ext uri="{FF2B5EF4-FFF2-40B4-BE49-F238E27FC236}">
                      <a16:creationId xmlns:a16="http://schemas.microsoft.com/office/drawing/2014/main" id="{42F30280-7682-1730-67E9-366B9D6F18A1}"/>
                    </a:ext>
                  </a:extLst>
                </p14:cNvPr>
                <p14:cNvContentPartPr/>
                <p14:nvPr/>
              </p14:nvContentPartPr>
              <p14:xfrm>
                <a:off x="6868320" y="2314300"/>
                <a:ext cx="818280" cy="42840"/>
              </p14:xfrm>
            </p:contentPart>
          </mc:Choice>
          <mc:Fallback xmlns="">
            <p:pic>
              <p:nvPicPr>
                <p:cNvPr id="24" name="Ink 23">
                  <a:extLst>
                    <a:ext uri="{FF2B5EF4-FFF2-40B4-BE49-F238E27FC236}">
                      <a16:creationId xmlns:a16="http://schemas.microsoft.com/office/drawing/2014/main" id="{42F30280-7682-1730-67E9-366B9D6F18A1}"/>
                    </a:ext>
                  </a:extLst>
                </p:cNvPr>
                <p:cNvPicPr/>
                <p:nvPr/>
              </p:nvPicPr>
              <p:blipFill>
                <a:blip r:embed="rId29"/>
                <a:stretch>
                  <a:fillRect/>
                </a:stretch>
              </p:blipFill>
              <p:spPr>
                <a:xfrm>
                  <a:off x="6850680" y="2296300"/>
                  <a:ext cx="853920" cy="78480"/>
                </a:xfrm>
                <a:prstGeom prst="rect">
                  <a:avLst/>
                </a:prstGeom>
              </p:spPr>
            </p:pic>
          </mc:Fallback>
        </mc:AlternateContent>
        <mc:AlternateContent xmlns:mc="http://schemas.openxmlformats.org/markup-compatibility/2006" xmlns:p14="http://schemas.microsoft.com/office/powerpoint/2010/main">
          <mc:Choice Requires="p14">
            <p:contentPart p14:bwMode="auto" r:id="rId30">
              <p14:nvContentPartPr>
                <p14:cNvPr id="25" name="Ink 24">
                  <a:extLst>
                    <a:ext uri="{FF2B5EF4-FFF2-40B4-BE49-F238E27FC236}">
                      <a16:creationId xmlns:a16="http://schemas.microsoft.com/office/drawing/2014/main" id="{20B8D085-DB36-2724-EE9F-284C3142D632}"/>
                    </a:ext>
                  </a:extLst>
                </p14:cNvPr>
                <p14:cNvContentPartPr/>
                <p14:nvPr/>
              </p14:nvContentPartPr>
              <p14:xfrm>
                <a:off x="5771760" y="2369020"/>
                <a:ext cx="914400" cy="58320"/>
              </p14:xfrm>
            </p:contentPart>
          </mc:Choice>
          <mc:Fallback xmlns="">
            <p:pic>
              <p:nvPicPr>
                <p:cNvPr id="25" name="Ink 24">
                  <a:extLst>
                    <a:ext uri="{FF2B5EF4-FFF2-40B4-BE49-F238E27FC236}">
                      <a16:creationId xmlns:a16="http://schemas.microsoft.com/office/drawing/2014/main" id="{20B8D085-DB36-2724-EE9F-284C3142D632}"/>
                    </a:ext>
                  </a:extLst>
                </p:cNvPr>
                <p:cNvPicPr/>
                <p:nvPr/>
              </p:nvPicPr>
              <p:blipFill>
                <a:blip r:embed="rId31"/>
                <a:stretch>
                  <a:fillRect/>
                </a:stretch>
              </p:blipFill>
              <p:spPr>
                <a:xfrm>
                  <a:off x="5753760" y="2351020"/>
                  <a:ext cx="950040" cy="93960"/>
                </a:xfrm>
                <a:prstGeom prst="rect">
                  <a:avLst/>
                </a:prstGeom>
              </p:spPr>
            </p:pic>
          </mc:Fallback>
        </mc:AlternateContent>
        <mc:AlternateContent xmlns:mc="http://schemas.openxmlformats.org/markup-compatibility/2006" xmlns:p14="http://schemas.microsoft.com/office/powerpoint/2010/main">
          <mc:Choice Requires="p14">
            <p:contentPart p14:bwMode="auto" r:id="rId32">
              <p14:nvContentPartPr>
                <p14:cNvPr id="27" name="Ink 26">
                  <a:extLst>
                    <a:ext uri="{FF2B5EF4-FFF2-40B4-BE49-F238E27FC236}">
                      <a16:creationId xmlns:a16="http://schemas.microsoft.com/office/drawing/2014/main" id="{21B3008A-F94C-FD63-3C6D-A0E1643A9CF0}"/>
                    </a:ext>
                  </a:extLst>
                </p14:cNvPr>
                <p14:cNvContentPartPr/>
                <p14:nvPr/>
              </p14:nvContentPartPr>
              <p14:xfrm>
                <a:off x="2544720" y="1797340"/>
                <a:ext cx="2383560" cy="594720"/>
              </p14:xfrm>
            </p:contentPart>
          </mc:Choice>
          <mc:Fallback xmlns="">
            <p:pic>
              <p:nvPicPr>
                <p:cNvPr id="27" name="Ink 26">
                  <a:extLst>
                    <a:ext uri="{FF2B5EF4-FFF2-40B4-BE49-F238E27FC236}">
                      <a16:creationId xmlns:a16="http://schemas.microsoft.com/office/drawing/2014/main" id="{21B3008A-F94C-FD63-3C6D-A0E1643A9CF0}"/>
                    </a:ext>
                  </a:extLst>
                </p:cNvPr>
                <p:cNvPicPr/>
                <p:nvPr/>
              </p:nvPicPr>
              <p:blipFill>
                <a:blip r:embed="rId33"/>
                <a:stretch>
                  <a:fillRect/>
                </a:stretch>
              </p:blipFill>
              <p:spPr>
                <a:xfrm>
                  <a:off x="2527080" y="1779700"/>
                  <a:ext cx="2419200" cy="63036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34">
            <p14:nvContentPartPr>
              <p14:cNvPr id="32" name="Ink 31">
                <a:extLst>
                  <a:ext uri="{FF2B5EF4-FFF2-40B4-BE49-F238E27FC236}">
                    <a16:creationId xmlns:a16="http://schemas.microsoft.com/office/drawing/2014/main" id="{0062646D-77C8-527B-C1B0-C826AE80600C}"/>
                  </a:ext>
                </a:extLst>
              </p14:cNvPr>
              <p14:cNvContentPartPr/>
              <p14:nvPr/>
            </p14:nvContentPartPr>
            <p14:xfrm>
              <a:off x="8865240" y="2746660"/>
              <a:ext cx="579240" cy="29520"/>
            </p14:xfrm>
          </p:contentPart>
        </mc:Choice>
        <mc:Fallback xmlns="">
          <p:pic>
            <p:nvPicPr>
              <p:cNvPr id="32" name="Ink 31">
                <a:extLst>
                  <a:ext uri="{FF2B5EF4-FFF2-40B4-BE49-F238E27FC236}">
                    <a16:creationId xmlns:a16="http://schemas.microsoft.com/office/drawing/2014/main" id="{0062646D-77C8-527B-C1B0-C826AE80600C}"/>
                  </a:ext>
                </a:extLst>
              </p:cNvPr>
              <p:cNvPicPr/>
              <p:nvPr/>
            </p:nvPicPr>
            <p:blipFill>
              <a:blip r:embed="rId35"/>
              <a:stretch>
                <a:fillRect/>
              </a:stretch>
            </p:blipFill>
            <p:spPr>
              <a:xfrm>
                <a:off x="8847240" y="2728660"/>
                <a:ext cx="614880" cy="65160"/>
              </a:xfrm>
              <a:prstGeom prst="rect">
                <a:avLst/>
              </a:prstGeom>
            </p:spPr>
          </p:pic>
        </mc:Fallback>
      </mc:AlternateContent>
      <mc:AlternateContent xmlns:mc="http://schemas.openxmlformats.org/markup-compatibility/2006" xmlns:p14="http://schemas.microsoft.com/office/powerpoint/2010/main">
        <mc:Choice Requires="p14">
          <p:contentPart p14:bwMode="auto" r:id="rId36">
            <p14:nvContentPartPr>
              <p14:cNvPr id="33" name="Ink 32">
                <a:extLst>
                  <a:ext uri="{FF2B5EF4-FFF2-40B4-BE49-F238E27FC236}">
                    <a16:creationId xmlns:a16="http://schemas.microsoft.com/office/drawing/2014/main" id="{685D04D9-3FDE-0F50-5FA3-D376E74F950F}"/>
                  </a:ext>
                </a:extLst>
              </p14:cNvPr>
              <p14:cNvContentPartPr/>
              <p14:nvPr/>
            </p14:nvContentPartPr>
            <p14:xfrm>
              <a:off x="1830840" y="5620180"/>
              <a:ext cx="755640" cy="40680"/>
            </p14:xfrm>
          </p:contentPart>
        </mc:Choice>
        <mc:Fallback xmlns="">
          <p:pic>
            <p:nvPicPr>
              <p:cNvPr id="33" name="Ink 32">
                <a:extLst>
                  <a:ext uri="{FF2B5EF4-FFF2-40B4-BE49-F238E27FC236}">
                    <a16:creationId xmlns:a16="http://schemas.microsoft.com/office/drawing/2014/main" id="{685D04D9-3FDE-0F50-5FA3-D376E74F950F}"/>
                  </a:ext>
                </a:extLst>
              </p:cNvPr>
              <p:cNvPicPr/>
              <p:nvPr/>
            </p:nvPicPr>
            <p:blipFill>
              <a:blip r:embed="rId37"/>
              <a:stretch>
                <a:fillRect/>
              </a:stretch>
            </p:blipFill>
            <p:spPr>
              <a:xfrm>
                <a:off x="1812840" y="5602180"/>
                <a:ext cx="791280" cy="76320"/>
              </a:xfrm>
              <a:prstGeom prst="rect">
                <a:avLst/>
              </a:prstGeom>
            </p:spPr>
          </p:pic>
        </mc:Fallback>
      </mc:AlternateContent>
      <mc:AlternateContent xmlns:mc="http://schemas.openxmlformats.org/markup-compatibility/2006" xmlns:p14="http://schemas.microsoft.com/office/powerpoint/2010/main">
        <mc:Choice Requires="p14">
          <p:contentPart p14:bwMode="auto" r:id="rId38">
            <p14:nvContentPartPr>
              <p14:cNvPr id="34" name="Ink 33">
                <a:extLst>
                  <a:ext uri="{FF2B5EF4-FFF2-40B4-BE49-F238E27FC236}">
                    <a16:creationId xmlns:a16="http://schemas.microsoft.com/office/drawing/2014/main" id="{E0789175-A928-C4D5-DEB0-27E3C12AE802}"/>
                  </a:ext>
                </a:extLst>
              </p14:cNvPr>
              <p14:cNvContentPartPr/>
              <p14:nvPr/>
            </p14:nvContentPartPr>
            <p14:xfrm>
              <a:off x="9550320" y="1654780"/>
              <a:ext cx="205200" cy="724320"/>
            </p14:xfrm>
          </p:contentPart>
        </mc:Choice>
        <mc:Fallback xmlns="">
          <p:pic>
            <p:nvPicPr>
              <p:cNvPr id="34" name="Ink 33">
                <a:extLst>
                  <a:ext uri="{FF2B5EF4-FFF2-40B4-BE49-F238E27FC236}">
                    <a16:creationId xmlns:a16="http://schemas.microsoft.com/office/drawing/2014/main" id="{E0789175-A928-C4D5-DEB0-27E3C12AE802}"/>
                  </a:ext>
                </a:extLst>
              </p:cNvPr>
              <p:cNvPicPr/>
              <p:nvPr/>
            </p:nvPicPr>
            <p:blipFill>
              <a:blip r:embed="rId39"/>
              <a:stretch>
                <a:fillRect/>
              </a:stretch>
            </p:blipFill>
            <p:spPr>
              <a:xfrm>
                <a:off x="9532320" y="1637140"/>
                <a:ext cx="240840" cy="759960"/>
              </a:xfrm>
              <a:prstGeom prst="rect">
                <a:avLst/>
              </a:prstGeom>
            </p:spPr>
          </p:pic>
        </mc:Fallback>
      </mc:AlternateContent>
      <p:grpSp>
        <p:nvGrpSpPr>
          <p:cNvPr id="40" name="Group 39">
            <a:extLst>
              <a:ext uri="{FF2B5EF4-FFF2-40B4-BE49-F238E27FC236}">
                <a16:creationId xmlns:a16="http://schemas.microsoft.com/office/drawing/2014/main" id="{1E124481-C676-C9D6-EC24-A7D08DDB9439}"/>
              </a:ext>
            </a:extLst>
          </p:cNvPr>
          <p:cNvGrpSpPr/>
          <p:nvPr/>
        </p:nvGrpSpPr>
        <p:grpSpPr>
          <a:xfrm>
            <a:off x="2367600" y="2792380"/>
            <a:ext cx="6339240" cy="147240"/>
            <a:chOff x="2367600" y="2792380"/>
            <a:chExt cx="6339240" cy="147240"/>
          </a:xfrm>
        </p:grpSpPr>
        <mc:AlternateContent xmlns:mc="http://schemas.openxmlformats.org/markup-compatibility/2006" xmlns:p14="http://schemas.microsoft.com/office/powerpoint/2010/main">
          <mc:Choice Requires="p14">
            <p:contentPart p14:bwMode="auto" r:id="rId40">
              <p14:nvContentPartPr>
                <p14:cNvPr id="35" name="Ink 34">
                  <a:extLst>
                    <a:ext uri="{FF2B5EF4-FFF2-40B4-BE49-F238E27FC236}">
                      <a16:creationId xmlns:a16="http://schemas.microsoft.com/office/drawing/2014/main" id="{958AE973-509F-A0E4-E2B5-969D8664E6EF}"/>
                    </a:ext>
                  </a:extLst>
                </p14:cNvPr>
                <p14:cNvContentPartPr/>
                <p14:nvPr/>
              </p14:nvContentPartPr>
              <p14:xfrm>
                <a:off x="7264680" y="2792380"/>
                <a:ext cx="1442160" cy="55800"/>
              </p14:xfrm>
            </p:contentPart>
          </mc:Choice>
          <mc:Fallback xmlns="">
            <p:pic>
              <p:nvPicPr>
                <p:cNvPr id="35" name="Ink 34">
                  <a:extLst>
                    <a:ext uri="{FF2B5EF4-FFF2-40B4-BE49-F238E27FC236}">
                      <a16:creationId xmlns:a16="http://schemas.microsoft.com/office/drawing/2014/main" id="{958AE973-509F-A0E4-E2B5-969D8664E6EF}"/>
                    </a:ext>
                  </a:extLst>
                </p:cNvPr>
                <p:cNvPicPr/>
                <p:nvPr/>
              </p:nvPicPr>
              <p:blipFill>
                <a:blip r:embed="rId41"/>
                <a:stretch>
                  <a:fillRect/>
                </a:stretch>
              </p:blipFill>
              <p:spPr>
                <a:xfrm>
                  <a:off x="7246680" y="2774740"/>
                  <a:ext cx="1477800" cy="91440"/>
                </a:xfrm>
                <a:prstGeom prst="rect">
                  <a:avLst/>
                </a:prstGeom>
              </p:spPr>
            </p:pic>
          </mc:Fallback>
        </mc:AlternateContent>
        <mc:AlternateContent xmlns:mc="http://schemas.openxmlformats.org/markup-compatibility/2006" xmlns:p14="http://schemas.microsoft.com/office/powerpoint/2010/main">
          <mc:Choice Requires="p14">
            <p:contentPart p14:bwMode="auto" r:id="rId42">
              <p14:nvContentPartPr>
                <p14:cNvPr id="36" name="Ink 35">
                  <a:extLst>
                    <a:ext uri="{FF2B5EF4-FFF2-40B4-BE49-F238E27FC236}">
                      <a16:creationId xmlns:a16="http://schemas.microsoft.com/office/drawing/2014/main" id="{FA479CAF-7C12-FAE9-E118-AB3D3716C956}"/>
                    </a:ext>
                  </a:extLst>
                </p14:cNvPr>
                <p14:cNvContentPartPr/>
                <p14:nvPr/>
              </p14:nvContentPartPr>
              <p14:xfrm>
                <a:off x="5564760" y="2877700"/>
                <a:ext cx="1660320" cy="44280"/>
              </p14:xfrm>
            </p:contentPart>
          </mc:Choice>
          <mc:Fallback xmlns="">
            <p:pic>
              <p:nvPicPr>
                <p:cNvPr id="36" name="Ink 35">
                  <a:extLst>
                    <a:ext uri="{FF2B5EF4-FFF2-40B4-BE49-F238E27FC236}">
                      <a16:creationId xmlns:a16="http://schemas.microsoft.com/office/drawing/2014/main" id="{FA479CAF-7C12-FAE9-E118-AB3D3716C956}"/>
                    </a:ext>
                  </a:extLst>
                </p:cNvPr>
                <p:cNvPicPr/>
                <p:nvPr/>
              </p:nvPicPr>
              <p:blipFill>
                <a:blip r:embed="rId43"/>
                <a:stretch>
                  <a:fillRect/>
                </a:stretch>
              </p:blipFill>
              <p:spPr>
                <a:xfrm>
                  <a:off x="5546760" y="2860060"/>
                  <a:ext cx="1695960" cy="79920"/>
                </a:xfrm>
                <a:prstGeom prst="rect">
                  <a:avLst/>
                </a:prstGeom>
              </p:spPr>
            </p:pic>
          </mc:Fallback>
        </mc:AlternateContent>
        <mc:AlternateContent xmlns:mc="http://schemas.openxmlformats.org/markup-compatibility/2006" xmlns:p14="http://schemas.microsoft.com/office/powerpoint/2010/main">
          <mc:Choice Requires="p14">
            <p:contentPart p14:bwMode="auto" r:id="rId44">
              <p14:nvContentPartPr>
                <p14:cNvPr id="37" name="Ink 36">
                  <a:extLst>
                    <a:ext uri="{FF2B5EF4-FFF2-40B4-BE49-F238E27FC236}">
                      <a16:creationId xmlns:a16="http://schemas.microsoft.com/office/drawing/2014/main" id="{653FE657-E83B-B058-3B7F-8F8708F880AA}"/>
                    </a:ext>
                  </a:extLst>
                </p14:cNvPr>
                <p14:cNvContentPartPr/>
                <p14:nvPr/>
              </p14:nvContentPartPr>
              <p14:xfrm>
                <a:off x="4418160" y="2801740"/>
                <a:ext cx="1116720" cy="69120"/>
              </p14:xfrm>
            </p:contentPart>
          </mc:Choice>
          <mc:Fallback xmlns="">
            <p:pic>
              <p:nvPicPr>
                <p:cNvPr id="37" name="Ink 36">
                  <a:extLst>
                    <a:ext uri="{FF2B5EF4-FFF2-40B4-BE49-F238E27FC236}">
                      <a16:creationId xmlns:a16="http://schemas.microsoft.com/office/drawing/2014/main" id="{653FE657-E83B-B058-3B7F-8F8708F880AA}"/>
                    </a:ext>
                  </a:extLst>
                </p:cNvPr>
                <p:cNvPicPr/>
                <p:nvPr/>
              </p:nvPicPr>
              <p:blipFill>
                <a:blip r:embed="rId45"/>
                <a:stretch>
                  <a:fillRect/>
                </a:stretch>
              </p:blipFill>
              <p:spPr>
                <a:xfrm>
                  <a:off x="4400520" y="2783740"/>
                  <a:ext cx="1152360" cy="104760"/>
                </a:xfrm>
                <a:prstGeom prst="rect">
                  <a:avLst/>
                </a:prstGeom>
              </p:spPr>
            </p:pic>
          </mc:Fallback>
        </mc:AlternateContent>
        <mc:AlternateContent xmlns:mc="http://schemas.openxmlformats.org/markup-compatibility/2006" xmlns:p14="http://schemas.microsoft.com/office/powerpoint/2010/main">
          <mc:Choice Requires="p14">
            <p:contentPart p14:bwMode="auto" r:id="rId46">
              <p14:nvContentPartPr>
                <p14:cNvPr id="39" name="Ink 38">
                  <a:extLst>
                    <a:ext uri="{FF2B5EF4-FFF2-40B4-BE49-F238E27FC236}">
                      <a16:creationId xmlns:a16="http://schemas.microsoft.com/office/drawing/2014/main" id="{0F54FD2E-97E6-26A4-97AF-9726CB408E2E}"/>
                    </a:ext>
                  </a:extLst>
                </p14:cNvPr>
                <p14:cNvContentPartPr/>
                <p14:nvPr/>
              </p14:nvContentPartPr>
              <p14:xfrm>
                <a:off x="2367600" y="2827660"/>
                <a:ext cx="2022120" cy="111960"/>
              </p14:xfrm>
            </p:contentPart>
          </mc:Choice>
          <mc:Fallback xmlns="">
            <p:pic>
              <p:nvPicPr>
                <p:cNvPr id="39" name="Ink 38">
                  <a:extLst>
                    <a:ext uri="{FF2B5EF4-FFF2-40B4-BE49-F238E27FC236}">
                      <a16:creationId xmlns:a16="http://schemas.microsoft.com/office/drawing/2014/main" id="{0F54FD2E-97E6-26A4-97AF-9726CB408E2E}"/>
                    </a:ext>
                  </a:extLst>
                </p:cNvPr>
                <p:cNvPicPr/>
                <p:nvPr/>
              </p:nvPicPr>
              <p:blipFill>
                <a:blip r:embed="rId47"/>
                <a:stretch>
                  <a:fillRect/>
                </a:stretch>
              </p:blipFill>
              <p:spPr>
                <a:xfrm>
                  <a:off x="2349960" y="2809660"/>
                  <a:ext cx="2057760" cy="147600"/>
                </a:xfrm>
                <a:prstGeom prst="rect">
                  <a:avLst/>
                </a:prstGeom>
              </p:spPr>
            </p:pic>
          </mc:Fallback>
        </mc:AlternateContent>
      </p:grpSp>
      <p:grpSp>
        <p:nvGrpSpPr>
          <p:cNvPr id="43" name="Group 42">
            <a:extLst>
              <a:ext uri="{FF2B5EF4-FFF2-40B4-BE49-F238E27FC236}">
                <a16:creationId xmlns:a16="http://schemas.microsoft.com/office/drawing/2014/main" id="{0AE31F3D-217A-ECD4-842D-95BDC4AB03FC}"/>
              </a:ext>
            </a:extLst>
          </p:cNvPr>
          <p:cNvGrpSpPr/>
          <p:nvPr/>
        </p:nvGrpSpPr>
        <p:grpSpPr>
          <a:xfrm>
            <a:off x="601440" y="2304580"/>
            <a:ext cx="1961280" cy="625680"/>
            <a:chOff x="601440" y="2304580"/>
            <a:chExt cx="1961280" cy="625680"/>
          </a:xfrm>
        </p:grpSpPr>
        <mc:AlternateContent xmlns:mc="http://schemas.openxmlformats.org/markup-compatibility/2006" xmlns:p14="http://schemas.microsoft.com/office/powerpoint/2010/main">
          <mc:Choice Requires="p14">
            <p:contentPart p14:bwMode="auto" r:id="rId48">
              <p14:nvContentPartPr>
                <p14:cNvPr id="29" name="Ink 28">
                  <a:extLst>
                    <a:ext uri="{FF2B5EF4-FFF2-40B4-BE49-F238E27FC236}">
                      <a16:creationId xmlns:a16="http://schemas.microsoft.com/office/drawing/2014/main" id="{53E501A0-29C1-6D88-19AF-8C17C274C6CB}"/>
                    </a:ext>
                  </a:extLst>
                </p14:cNvPr>
                <p14:cNvContentPartPr/>
                <p14:nvPr/>
              </p14:nvContentPartPr>
              <p14:xfrm>
                <a:off x="1419360" y="2321140"/>
                <a:ext cx="1143360" cy="68400"/>
              </p14:xfrm>
            </p:contentPart>
          </mc:Choice>
          <mc:Fallback xmlns="">
            <p:pic>
              <p:nvPicPr>
                <p:cNvPr id="29" name="Ink 28">
                  <a:extLst>
                    <a:ext uri="{FF2B5EF4-FFF2-40B4-BE49-F238E27FC236}">
                      <a16:creationId xmlns:a16="http://schemas.microsoft.com/office/drawing/2014/main" id="{53E501A0-29C1-6D88-19AF-8C17C274C6CB}"/>
                    </a:ext>
                  </a:extLst>
                </p:cNvPr>
                <p:cNvPicPr/>
                <p:nvPr/>
              </p:nvPicPr>
              <p:blipFill>
                <a:blip r:embed="rId49"/>
                <a:stretch>
                  <a:fillRect/>
                </a:stretch>
              </p:blipFill>
              <p:spPr>
                <a:xfrm>
                  <a:off x="1401720" y="2303140"/>
                  <a:ext cx="1179000" cy="104040"/>
                </a:xfrm>
                <a:prstGeom prst="rect">
                  <a:avLst/>
                </a:prstGeom>
              </p:spPr>
            </p:pic>
          </mc:Fallback>
        </mc:AlternateContent>
        <mc:AlternateContent xmlns:mc="http://schemas.openxmlformats.org/markup-compatibility/2006" xmlns:p14="http://schemas.microsoft.com/office/powerpoint/2010/main">
          <mc:Choice Requires="p14">
            <p:contentPart p14:bwMode="auto" r:id="rId50">
              <p14:nvContentPartPr>
                <p14:cNvPr id="30" name="Ink 29">
                  <a:extLst>
                    <a:ext uri="{FF2B5EF4-FFF2-40B4-BE49-F238E27FC236}">
                      <a16:creationId xmlns:a16="http://schemas.microsoft.com/office/drawing/2014/main" id="{A44BB6DE-A34E-4E58-16E4-074E3F4E6092}"/>
                    </a:ext>
                  </a:extLst>
                </p14:cNvPr>
                <p14:cNvContentPartPr/>
                <p14:nvPr/>
              </p14:nvContentPartPr>
              <p14:xfrm>
                <a:off x="906000" y="2304580"/>
                <a:ext cx="582480" cy="65520"/>
              </p14:xfrm>
            </p:contentPart>
          </mc:Choice>
          <mc:Fallback xmlns="">
            <p:pic>
              <p:nvPicPr>
                <p:cNvPr id="30" name="Ink 29">
                  <a:extLst>
                    <a:ext uri="{FF2B5EF4-FFF2-40B4-BE49-F238E27FC236}">
                      <a16:creationId xmlns:a16="http://schemas.microsoft.com/office/drawing/2014/main" id="{A44BB6DE-A34E-4E58-16E4-074E3F4E6092}"/>
                    </a:ext>
                  </a:extLst>
                </p:cNvPr>
                <p:cNvPicPr/>
                <p:nvPr/>
              </p:nvPicPr>
              <p:blipFill>
                <a:blip r:embed="rId51"/>
                <a:stretch>
                  <a:fillRect/>
                </a:stretch>
              </p:blipFill>
              <p:spPr>
                <a:xfrm>
                  <a:off x="888360" y="2286580"/>
                  <a:ext cx="618120" cy="101160"/>
                </a:xfrm>
                <a:prstGeom prst="rect">
                  <a:avLst/>
                </a:prstGeom>
              </p:spPr>
            </p:pic>
          </mc:Fallback>
        </mc:AlternateContent>
        <mc:AlternateContent xmlns:mc="http://schemas.openxmlformats.org/markup-compatibility/2006" xmlns:p14="http://schemas.microsoft.com/office/powerpoint/2010/main">
          <mc:Choice Requires="p14">
            <p:contentPart p14:bwMode="auto" r:id="rId52">
              <p14:nvContentPartPr>
                <p14:cNvPr id="41" name="Ink 40">
                  <a:extLst>
                    <a:ext uri="{FF2B5EF4-FFF2-40B4-BE49-F238E27FC236}">
                      <a16:creationId xmlns:a16="http://schemas.microsoft.com/office/drawing/2014/main" id="{ECF181E1-9B5D-DCB4-0AE9-BC440B2BC526}"/>
                    </a:ext>
                  </a:extLst>
                </p14:cNvPr>
                <p14:cNvContentPartPr/>
                <p14:nvPr/>
              </p14:nvContentPartPr>
              <p14:xfrm>
                <a:off x="601440" y="2306380"/>
                <a:ext cx="1807560" cy="623880"/>
              </p14:xfrm>
            </p:contentPart>
          </mc:Choice>
          <mc:Fallback xmlns="">
            <p:pic>
              <p:nvPicPr>
                <p:cNvPr id="41" name="Ink 40">
                  <a:extLst>
                    <a:ext uri="{FF2B5EF4-FFF2-40B4-BE49-F238E27FC236}">
                      <a16:creationId xmlns:a16="http://schemas.microsoft.com/office/drawing/2014/main" id="{ECF181E1-9B5D-DCB4-0AE9-BC440B2BC526}"/>
                    </a:ext>
                  </a:extLst>
                </p:cNvPr>
                <p:cNvPicPr/>
                <p:nvPr/>
              </p:nvPicPr>
              <p:blipFill>
                <a:blip r:embed="rId53"/>
                <a:stretch>
                  <a:fillRect/>
                </a:stretch>
              </p:blipFill>
              <p:spPr>
                <a:xfrm>
                  <a:off x="583440" y="2288380"/>
                  <a:ext cx="1843200" cy="65952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54">
            <p14:nvContentPartPr>
              <p14:cNvPr id="42" name="Ink 41">
                <a:extLst>
                  <a:ext uri="{FF2B5EF4-FFF2-40B4-BE49-F238E27FC236}">
                    <a16:creationId xmlns:a16="http://schemas.microsoft.com/office/drawing/2014/main" id="{A598895F-54C3-8440-2624-0C313108955D}"/>
                  </a:ext>
                </a:extLst>
              </p14:cNvPr>
              <p14:cNvContentPartPr/>
              <p14:nvPr/>
            </p14:nvContentPartPr>
            <p14:xfrm>
              <a:off x="8422800" y="2701660"/>
              <a:ext cx="1274760" cy="740880"/>
            </p14:xfrm>
          </p:contentPart>
        </mc:Choice>
        <mc:Fallback xmlns="">
          <p:pic>
            <p:nvPicPr>
              <p:cNvPr id="42" name="Ink 41">
                <a:extLst>
                  <a:ext uri="{FF2B5EF4-FFF2-40B4-BE49-F238E27FC236}">
                    <a16:creationId xmlns:a16="http://schemas.microsoft.com/office/drawing/2014/main" id="{A598895F-54C3-8440-2624-0C313108955D}"/>
                  </a:ext>
                </a:extLst>
              </p:cNvPr>
              <p:cNvPicPr/>
              <p:nvPr/>
            </p:nvPicPr>
            <p:blipFill>
              <a:blip r:embed="rId55"/>
              <a:stretch>
                <a:fillRect/>
              </a:stretch>
            </p:blipFill>
            <p:spPr>
              <a:xfrm>
                <a:off x="8405160" y="2683660"/>
                <a:ext cx="1310400" cy="776520"/>
              </a:xfrm>
              <a:prstGeom prst="rect">
                <a:avLst/>
              </a:prstGeom>
            </p:spPr>
          </p:pic>
        </mc:Fallback>
      </mc:AlternateContent>
      <p:grpSp>
        <p:nvGrpSpPr>
          <p:cNvPr id="45" name="Group 44">
            <a:extLst>
              <a:ext uri="{FF2B5EF4-FFF2-40B4-BE49-F238E27FC236}">
                <a16:creationId xmlns:a16="http://schemas.microsoft.com/office/drawing/2014/main" id="{7307AE24-114D-A639-39FB-1530DF6706DF}"/>
              </a:ext>
            </a:extLst>
          </p:cNvPr>
          <p:cNvGrpSpPr/>
          <p:nvPr/>
        </p:nvGrpSpPr>
        <p:grpSpPr>
          <a:xfrm>
            <a:off x="254760" y="1247620"/>
            <a:ext cx="9292680" cy="1183680"/>
            <a:chOff x="254760" y="1247620"/>
            <a:chExt cx="9292680" cy="1183680"/>
          </a:xfrm>
        </p:grpSpPr>
        <mc:AlternateContent xmlns:mc="http://schemas.openxmlformats.org/markup-compatibility/2006" xmlns:p14="http://schemas.microsoft.com/office/powerpoint/2010/main">
          <mc:Choice Requires="p14">
            <p:contentPart p14:bwMode="auto" r:id="rId56">
              <p14:nvContentPartPr>
                <p14:cNvPr id="21" name="Ink 20">
                  <a:extLst>
                    <a:ext uri="{FF2B5EF4-FFF2-40B4-BE49-F238E27FC236}">
                      <a16:creationId xmlns:a16="http://schemas.microsoft.com/office/drawing/2014/main" id="{0CAA04D0-1330-8CD2-6E3E-7D5EFABF68DB}"/>
                    </a:ext>
                  </a:extLst>
                </p14:cNvPr>
                <p14:cNvContentPartPr/>
                <p14:nvPr/>
              </p14:nvContentPartPr>
              <p14:xfrm>
                <a:off x="254760" y="1247620"/>
                <a:ext cx="4281480" cy="736560"/>
              </p14:xfrm>
            </p:contentPart>
          </mc:Choice>
          <mc:Fallback xmlns="">
            <p:pic>
              <p:nvPicPr>
                <p:cNvPr id="21" name="Ink 20">
                  <a:extLst>
                    <a:ext uri="{FF2B5EF4-FFF2-40B4-BE49-F238E27FC236}">
                      <a16:creationId xmlns:a16="http://schemas.microsoft.com/office/drawing/2014/main" id="{0CAA04D0-1330-8CD2-6E3E-7D5EFABF68DB}"/>
                    </a:ext>
                  </a:extLst>
                </p:cNvPr>
                <p:cNvPicPr/>
                <p:nvPr/>
              </p:nvPicPr>
              <p:blipFill>
                <a:blip r:embed="rId57"/>
                <a:stretch>
                  <a:fillRect/>
                </a:stretch>
              </p:blipFill>
              <p:spPr>
                <a:xfrm>
                  <a:off x="236760" y="1229620"/>
                  <a:ext cx="4317120" cy="772200"/>
                </a:xfrm>
                <a:prstGeom prst="rect">
                  <a:avLst/>
                </a:prstGeom>
              </p:spPr>
            </p:pic>
          </mc:Fallback>
        </mc:AlternateContent>
        <mc:AlternateContent xmlns:mc="http://schemas.openxmlformats.org/markup-compatibility/2006" xmlns:p14="http://schemas.microsoft.com/office/powerpoint/2010/main">
          <mc:Choice Requires="p14">
            <p:contentPart p14:bwMode="auto" r:id="rId58">
              <p14:nvContentPartPr>
                <p14:cNvPr id="22" name="Ink 21">
                  <a:extLst>
                    <a:ext uri="{FF2B5EF4-FFF2-40B4-BE49-F238E27FC236}">
                      <a16:creationId xmlns:a16="http://schemas.microsoft.com/office/drawing/2014/main" id="{80902A97-8F6D-7C68-7962-9B539E508E89}"/>
                    </a:ext>
                  </a:extLst>
                </p14:cNvPr>
                <p14:cNvContentPartPr/>
                <p14:nvPr/>
              </p14:nvContentPartPr>
              <p14:xfrm>
                <a:off x="7648440" y="1847740"/>
                <a:ext cx="1899000" cy="523800"/>
              </p14:xfrm>
            </p:contentPart>
          </mc:Choice>
          <mc:Fallback xmlns="">
            <p:pic>
              <p:nvPicPr>
                <p:cNvPr id="22" name="Ink 21">
                  <a:extLst>
                    <a:ext uri="{FF2B5EF4-FFF2-40B4-BE49-F238E27FC236}">
                      <a16:creationId xmlns:a16="http://schemas.microsoft.com/office/drawing/2014/main" id="{80902A97-8F6D-7C68-7962-9B539E508E89}"/>
                    </a:ext>
                  </a:extLst>
                </p:cNvPr>
                <p:cNvPicPr/>
                <p:nvPr/>
              </p:nvPicPr>
              <p:blipFill>
                <a:blip r:embed="rId59"/>
                <a:stretch>
                  <a:fillRect/>
                </a:stretch>
              </p:blipFill>
              <p:spPr>
                <a:xfrm>
                  <a:off x="7630440" y="1830100"/>
                  <a:ext cx="1934640" cy="559440"/>
                </a:xfrm>
                <a:prstGeom prst="rect">
                  <a:avLst/>
                </a:prstGeom>
              </p:spPr>
            </p:pic>
          </mc:Fallback>
        </mc:AlternateContent>
        <mc:AlternateContent xmlns:mc="http://schemas.openxmlformats.org/markup-compatibility/2006" xmlns:p14="http://schemas.microsoft.com/office/powerpoint/2010/main">
          <mc:Choice Requires="p14">
            <p:contentPart p14:bwMode="auto" r:id="rId60">
              <p14:nvContentPartPr>
                <p14:cNvPr id="44" name="Ink 43">
                  <a:extLst>
                    <a:ext uri="{FF2B5EF4-FFF2-40B4-BE49-F238E27FC236}">
                      <a16:creationId xmlns:a16="http://schemas.microsoft.com/office/drawing/2014/main" id="{1E6DAB85-B7AB-A426-5828-C259872F9608}"/>
                    </a:ext>
                  </a:extLst>
                </p14:cNvPr>
                <p14:cNvContentPartPr/>
                <p14:nvPr/>
              </p14:nvContentPartPr>
              <p14:xfrm>
                <a:off x="4836840" y="1818220"/>
                <a:ext cx="2778480" cy="613080"/>
              </p14:xfrm>
            </p:contentPart>
          </mc:Choice>
          <mc:Fallback xmlns="">
            <p:pic>
              <p:nvPicPr>
                <p:cNvPr id="44" name="Ink 43">
                  <a:extLst>
                    <a:ext uri="{FF2B5EF4-FFF2-40B4-BE49-F238E27FC236}">
                      <a16:creationId xmlns:a16="http://schemas.microsoft.com/office/drawing/2014/main" id="{1E6DAB85-B7AB-A426-5828-C259872F9608}"/>
                    </a:ext>
                  </a:extLst>
                </p:cNvPr>
                <p:cNvPicPr/>
                <p:nvPr/>
              </p:nvPicPr>
              <p:blipFill>
                <a:blip r:embed="rId61"/>
                <a:stretch>
                  <a:fillRect/>
                </a:stretch>
              </p:blipFill>
              <p:spPr>
                <a:xfrm>
                  <a:off x="4819200" y="1800220"/>
                  <a:ext cx="2814120" cy="64872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62">
            <p14:nvContentPartPr>
              <p14:cNvPr id="46" name="Ink 45">
                <a:extLst>
                  <a:ext uri="{FF2B5EF4-FFF2-40B4-BE49-F238E27FC236}">
                    <a16:creationId xmlns:a16="http://schemas.microsoft.com/office/drawing/2014/main" id="{CFFE656D-683C-CF8F-E08C-CBE8FA5BA186}"/>
                  </a:ext>
                </a:extLst>
              </p14:cNvPr>
              <p14:cNvContentPartPr/>
              <p14:nvPr/>
            </p14:nvContentPartPr>
            <p14:xfrm>
              <a:off x="2593320" y="1851340"/>
              <a:ext cx="2323440" cy="507240"/>
            </p14:xfrm>
          </p:contentPart>
        </mc:Choice>
        <mc:Fallback xmlns="">
          <p:pic>
            <p:nvPicPr>
              <p:cNvPr id="46" name="Ink 45">
                <a:extLst>
                  <a:ext uri="{FF2B5EF4-FFF2-40B4-BE49-F238E27FC236}">
                    <a16:creationId xmlns:a16="http://schemas.microsoft.com/office/drawing/2014/main" id="{CFFE656D-683C-CF8F-E08C-CBE8FA5BA186}"/>
                  </a:ext>
                </a:extLst>
              </p:cNvPr>
              <p:cNvPicPr/>
              <p:nvPr/>
            </p:nvPicPr>
            <p:blipFill>
              <a:blip r:embed="rId63"/>
              <a:stretch>
                <a:fillRect/>
              </a:stretch>
            </p:blipFill>
            <p:spPr>
              <a:xfrm>
                <a:off x="2575320" y="1833700"/>
                <a:ext cx="2359080" cy="542880"/>
              </a:xfrm>
              <a:prstGeom prst="rect">
                <a:avLst/>
              </a:prstGeom>
            </p:spPr>
          </p:pic>
        </mc:Fallback>
      </mc:AlternateContent>
      <mc:AlternateContent xmlns:mc="http://schemas.openxmlformats.org/markup-compatibility/2006" xmlns:p14="http://schemas.microsoft.com/office/powerpoint/2010/main">
        <mc:Choice Requires="p14">
          <p:contentPart p14:bwMode="auto" r:id="rId64">
            <p14:nvContentPartPr>
              <p14:cNvPr id="47" name="Ink 46">
                <a:extLst>
                  <a:ext uri="{FF2B5EF4-FFF2-40B4-BE49-F238E27FC236}">
                    <a16:creationId xmlns:a16="http://schemas.microsoft.com/office/drawing/2014/main" id="{1E581311-A93F-C1C8-5326-DF9734AE0EBD}"/>
                  </a:ext>
                </a:extLst>
              </p14:cNvPr>
              <p14:cNvContentPartPr/>
              <p14:nvPr/>
            </p14:nvContentPartPr>
            <p14:xfrm>
              <a:off x="840120" y="1816060"/>
              <a:ext cx="1747440" cy="573120"/>
            </p14:xfrm>
          </p:contentPart>
        </mc:Choice>
        <mc:Fallback xmlns="">
          <p:pic>
            <p:nvPicPr>
              <p:cNvPr id="47" name="Ink 46">
                <a:extLst>
                  <a:ext uri="{FF2B5EF4-FFF2-40B4-BE49-F238E27FC236}">
                    <a16:creationId xmlns:a16="http://schemas.microsoft.com/office/drawing/2014/main" id="{1E581311-A93F-C1C8-5326-DF9734AE0EBD}"/>
                  </a:ext>
                </a:extLst>
              </p:cNvPr>
              <p:cNvPicPr/>
              <p:nvPr/>
            </p:nvPicPr>
            <p:blipFill>
              <a:blip r:embed="rId65"/>
              <a:stretch>
                <a:fillRect/>
              </a:stretch>
            </p:blipFill>
            <p:spPr>
              <a:xfrm>
                <a:off x="822120" y="1798420"/>
                <a:ext cx="1783080" cy="608760"/>
              </a:xfrm>
              <a:prstGeom prst="rect">
                <a:avLst/>
              </a:prstGeom>
            </p:spPr>
          </p:pic>
        </mc:Fallback>
      </mc:AlternateContent>
      <mc:AlternateContent xmlns:mc="http://schemas.openxmlformats.org/markup-compatibility/2006" xmlns:p14="http://schemas.microsoft.com/office/powerpoint/2010/main">
        <mc:Choice Requires="p14">
          <p:contentPart p14:bwMode="auto" r:id="rId66">
            <p14:nvContentPartPr>
              <p14:cNvPr id="48" name="Ink 47">
                <a:extLst>
                  <a:ext uri="{FF2B5EF4-FFF2-40B4-BE49-F238E27FC236}">
                    <a16:creationId xmlns:a16="http://schemas.microsoft.com/office/drawing/2014/main" id="{57DF97BE-105F-7899-F2F8-995859D78DDE}"/>
                  </a:ext>
                </a:extLst>
              </p14:cNvPr>
              <p14:cNvContentPartPr/>
              <p14:nvPr/>
            </p14:nvContentPartPr>
            <p14:xfrm>
              <a:off x="8738160" y="2350300"/>
              <a:ext cx="898560" cy="521640"/>
            </p14:xfrm>
          </p:contentPart>
        </mc:Choice>
        <mc:Fallback xmlns="">
          <p:pic>
            <p:nvPicPr>
              <p:cNvPr id="48" name="Ink 47">
                <a:extLst>
                  <a:ext uri="{FF2B5EF4-FFF2-40B4-BE49-F238E27FC236}">
                    <a16:creationId xmlns:a16="http://schemas.microsoft.com/office/drawing/2014/main" id="{57DF97BE-105F-7899-F2F8-995859D78DDE}"/>
                  </a:ext>
                </a:extLst>
              </p:cNvPr>
              <p:cNvPicPr/>
              <p:nvPr/>
            </p:nvPicPr>
            <p:blipFill>
              <a:blip r:embed="rId67"/>
              <a:stretch>
                <a:fillRect/>
              </a:stretch>
            </p:blipFill>
            <p:spPr>
              <a:xfrm>
                <a:off x="8720160" y="2332300"/>
                <a:ext cx="934200" cy="557280"/>
              </a:xfrm>
              <a:prstGeom prst="rect">
                <a:avLst/>
              </a:prstGeom>
            </p:spPr>
          </p:pic>
        </mc:Fallback>
      </mc:AlternateContent>
    </p:spTree>
    <p:extLst>
      <p:ext uri="{BB962C8B-B14F-4D97-AF65-F5344CB8AC3E}">
        <p14:creationId xmlns:p14="http://schemas.microsoft.com/office/powerpoint/2010/main" val="181439591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B2FD387F-92CC-4779-81C3-06BBC90B104F}"/>
              </a:ext>
            </a:extLst>
          </p:cNvPr>
          <p:cNvSpPr/>
          <p:nvPr/>
        </p:nvSpPr>
        <p:spPr>
          <a:xfrm>
            <a:off x="0" y="146700"/>
            <a:ext cx="10109842" cy="5441300"/>
          </a:xfrm>
          <a:prstGeom prst="roundRect">
            <a:avLst/>
          </a:prstGeom>
          <a:solidFill>
            <a:schemeClr val="tx1">
              <a:alpha val="66000"/>
            </a:schemeClr>
          </a:solidFill>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D3EFC0C3-FD39-449B-AD90-C042901F23F4}"/>
              </a:ext>
            </a:extLst>
          </p:cNvPr>
          <p:cNvSpPr txBox="1"/>
          <p:nvPr/>
        </p:nvSpPr>
        <p:spPr>
          <a:xfrm>
            <a:off x="349250" y="383019"/>
            <a:ext cx="9200959" cy="4893647"/>
          </a:xfrm>
          <a:prstGeom prst="rect">
            <a:avLst/>
          </a:prstGeom>
          <a:noFill/>
        </p:spPr>
        <p:txBody>
          <a:bodyPr wrap="square" rtlCol="0">
            <a:spAutoFit/>
          </a:bodyPr>
          <a:lstStyle/>
          <a:p>
            <a:pPr algn="r"/>
            <a:r>
              <a:rPr lang="he-IL" sz="3600" b="1">
                <a:solidFill>
                  <a:srgbClr val="FFFF00"/>
                </a:solidFill>
                <a:cs typeface="+mj-cs"/>
              </a:rPr>
              <a:t>ספר דברים פרק ז</a:t>
            </a:r>
          </a:p>
          <a:p>
            <a:pPr algn="r"/>
            <a:r>
              <a:rPr lang="he-IL" sz="3600">
                <a:solidFill>
                  <a:srgbClr val="FFFF00"/>
                </a:solidFill>
                <a:cs typeface="+mj-cs"/>
              </a:rPr>
              <a:t>יד   בָּרוּךְ תִּהְיֶה מִכָּל-הָעַמִּים לֹא-יִהְיֶה בְךָ עָקָר וַעֲקָרָה וּבִבְהֶמְתֶּךָ: </a:t>
            </a:r>
            <a:r>
              <a:rPr lang="he-IL" sz="3600">
                <a:solidFill>
                  <a:srgbClr val="92D050"/>
                </a:solidFill>
                <a:cs typeface="+mj-cs"/>
              </a:rPr>
              <a:t>טו   וְהֵסִיר יְהוָֹה מִמְּךָ כָּל-חֹלִי וְכָל-מַדְוֵי מִצְרַיִם הָרָעִים אֲשֶׁר יָדַעְתָּ לֹא יְשִֹימָם בָּךְ וּנְתָנָם בְּכָל-שֹנְאֶיךָ:</a:t>
            </a:r>
          </a:p>
          <a:p>
            <a:endParaRPr lang="he-IL" sz="2400" b="1">
              <a:solidFill>
                <a:srgbClr val="FFC000"/>
              </a:solidFill>
              <a:cs typeface="+mj-cs"/>
            </a:endParaRPr>
          </a:p>
          <a:p>
            <a:r>
              <a:rPr lang="en-US" sz="2400" b="1">
                <a:solidFill>
                  <a:srgbClr val="FFC000"/>
                </a:solidFill>
                <a:cs typeface="+mj-cs"/>
              </a:rPr>
              <a:t>Devarim / Deuteronomy 7:14–15  </a:t>
            </a:r>
          </a:p>
          <a:p>
            <a:r>
              <a:rPr lang="en-US" sz="2400">
                <a:solidFill>
                  <a:srgbClr val="FFC000"/>
                </a:solidFill>
                <a:cs typeface="+mj-cs"/>
              </a:rPr>
              <a:t>7:14 Thou shalt be blessed above all people: there shall not be male or female barren among you, or among your cattle. 7:15 And the LORD will take away from thee all sickness, and will put none of the evil diseases of Egypt, which thou knowest, upon thee; but will lay them upon all them that hate thee. (KJV)</a:t>
            </a:r>
          </a:p>
        </p:txBody>
      </p:sp>
      <p:sp>
        <p:nvSpPr>
          <p:cNvPr id="8" name="TextBox 7">
            <a:extLst>
              <a:ext uri="{FF2B5EF4-FFF2-40B4-BE49-F238E27FC236}">
                <a16:creationId xmlns:a16="http://schemas.microsoft.com/office/drawing/2014/main" id="{0DB53F4E-F7D8-4CE6-9400-7374C33ADB4D}"/>
              </a:ext>
            </a:extLst>
          </p:cNvPr>
          <p:cNvSpPr txBox="1"/>
          <p:nvPr/>
        </p:nvSpPr>
        <p:spPr>
          <a:xfrm>
            <a:off x="349250" y="6346398"/>
            <a:ext cx="3461773" cy="461665"/>
          </a:xfrm>
          <a:prstGeom prst="rect">
            <a:avLst/>
          </a:prstGeom>
          <a:noFill/>
        </p:spPr>
        <p:txBody>
          <a:bodyPr wrap="square" rtlCol="0">
            <a:spAutoFit/>
          </a:bodyPr>
          <a:lstStyle/>
          <a:p>
            <a:r>
              <a:rPr lang="en-US" sz="2400">
                <a:solidFill>
                  <a:srgbClr val="FFFF00"/>
                </a:solidFill>
                <a:cs typeface="+mj-cs"/>
              </a:rPr>
              <a:t>http://www.matsati.com</a:t>
            </a:r>
          </a:p>
        </p:txBody>
      </p:sp>
      <p:sp>
        <p:nvSpPr>
          <p:cNvPr id="10" name="TextBox 9">
            <a:extLst>
              <a:ext uri="{FF2B5EF4-FFF2-40B4-BE49-F238E27FC236}">
                <a16:creationId xmlns:a16="http://schemas.microsoft.com/office/drawing/2014/main" id="{638CE212-A8DA-4542-A937-323BC5C84730}"/>
              </a:ext>
            </a:extLst>
          </p:cNvPr>
          <p:cNvSpPr txBox="1"/>
          <p:nvPr/>
        </p:nvSpPr>
        <p:spPr>
          <a:xfrm>
            <a:off x="349250" y="5920268"/>
            <a:ext cx="2884903" cy="646331"/>
          </a:xfrm>
          <a:prstGeom prst="rect">
            <a:avLst/>
          </a:prstGeom>
          <a:noFill/>
        </p:spPr>
        <p:txBody>
          <a:bodyPr wrap="square" rtlCol="0">
            <a:spAutoFit/>
          </a:bodyPr>
          <a:lstStyle/>
          <a:p>
            <a:r>
              <a:rPr lang="en-US" sz="3600" b="1">
                <a:solidFill>
                  <a:srgbClr val="FFFF00"/>
                </a:solidFill>
                <a:cs typeface="+mj-cs"/>
              </a:rPr>
              <a:t>Isaiah / </a:t>
            </a:r>
            <a:r>
              <a:rPr lang="he-IL" sz="3600" b="1">
                <a:solidFill>
                  <a:srgbClr val="FFFF00"/>
                </a:solidFill>
                <a:cs typeface="+mj-cs"/>
              </a:rPr>
              <a:t>ישעיה</a:t>
            </a:r>
            <a:endParaRPr lang="en-US" sz="3600" b="1">
              <a:solidFill>
                <a:srgbClr val="FFFF00"/>
              </a:solidFill>
              <a:cs typeface="+mj-cs"/>
            </a:endParaRPr>
          </a:p>
        </p:txBody>
      </p:sp>
      <mc:AlternateContent xmlns:mc="http://schemas.openxmlformats.org/markup-compatibility/2006" xmlns:p14="http://schemas.microsoft.com/office/powerpoint/2010/main">
        <mc:Choice Requires="p14">
          <p:contentPart p14:bwMode="auto" r:id="rId4">
            <p14:nvContentPartPr>
              <p14:cNvPr id="2" name="Ink 1">
                <a:extLst>
                  <a:ext uri="{FF2B5EF4-FFF2-40B4-BE49-F238E27FC236}">
                    <a16:creationId xmlns:a16="http://schemas.microsoft.com/office/drawing/2014/main" id="{B191BD88-5EBD-B950-EFBD-3BAF34576F9B}"/>
                  </a:ext>
                </a:extLst>
              </p14:cNvPr>
              <p14:cNvContentPartPr/>
              <p14:nvPr/>
            </p14:nvContentPartPr>
            <p14:xfrm>
              <a:off x="5185320" y="1545700"/>
              <a:ext cx="3571920" cy="131040"/>
            </p14:xfrm>
          </p:contentPart>
        </mc:Choice>
        <mc:Fallback xmlns="">
          <p:pic>
            <p:nvPicPr>
              <p:cNvPr id="2" name="Ink 1">
                <a:extLst>
                  <a:ext uri="{FF2B5EF4-FFF2-40B4-BE49-F238E27FC236}">
                    <a16:creationId xmlns:a16="http://schemas.microsoft.com/office/drawing/2014/main" id="{B191BD88-5EBD-B950-EFBD-3BAF34576F9B}"/>
                  </a:ext>
                </a:extLst>
              </p:cNvPr>
              <p:cNvPicPr/>
              <p:nvPr/>
            </p:nvPicPr>
            <p:blipFill>
              <a:blip r:embed="rId5"/>
              <a:stretch>
                <a:fillRect/>
              </a:stretch>
            </p:blipFill>
            <p:spPr>
              <a:xfrm>
                <a:off x="5167680" y="1528060"/>
                <a:ext cx="3607560" cy="16668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4" name="Ink 3">
                <a:extLst>
                  <a:ext uri="{FF2B5EF4-FFF2-40B4-BE49-F238E27FC236}">
                    <a16:creationId xmlns:a16="http://schemas.microsoft.com/office/drawing/2014/main" id="{4D1779FD-92A8-F440-FCA1-AF149C62E02D}"/>
                  </a:ext>
                </a:extLst>
              </p14:cNvPr>
              <p14:cNvContentPartPr/>
              <p14:nvPr/>
            </p14:nvContentPartPr>
            <p14:xfrm>
              <a:off x="1470840" y="1525180"/>
              <a:ext cx="3748320" cy="146160"/>
            </p14:xfrm>
          </p:contentPart>
        </mc:Choice>
        <mc:Fallback xmlns="">
          <p:pic>
            <p:nvPicPr>
              <p:cNvPr id="4" name="Ink 3">
                <a:extLst>
                  <a:ext uri="{FF2B5EF4-FFF2-40B4-BE49-F238E27FC236}">
                    <a16:creationId xmlns:a16="http://schemas.microsoft.com/office/drawing/2014/main" id="{4D1779FD-92A8-F440-FCA1-AF149C62E02D}"/>
                  </a:ext>
                </a:extLst>
              </p:cNvPr>
              <p:cNvPicPr/>
              <p:nvPr/>
            </p:nvPicPr>
            <p:blipFill>
              <a:blip r:embed="rId7"/>
              <a:stretch>
                <a:fillRect/>
              </a:stretch>
            </p:blipFill>
            <p:spPr>
              <a:xfrm>
                <a:off x="1453200" y="1507540"/>
                <a:ext cx="3783960" cy="18180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5" name="Ink 4">
                <a:extLst>
                  <a:ext uri="{FF2B5EF4-FFF2-40B4-BE49-F238E27FC236}">
                    <a16:creationId xmlns:a16="http://schemas.microsoft.com/office/drawing/2014/main" id="{7B6C0C79-F9DA-D1CB-AEFF-EFFA7E8F1EF5}"/>
                  </a:ext>
                </a:extLst>
              </p14:cNvPr>
              <p14:cNvContentPartPr/>
              <p14:nvPr/>
            </p14:nvContentPartPr>
            <p14:xfrm>
              <a:off x="8060640" y="2052220"/>
              <a:ext cx="1514160" cy="77400"/>
            </p14:xfrm>
          </p:contentPart>
        </mc:Choice>
        <mc:Fallback xmlns="">
          <p:pic>
            <p:nvPicPr>
              <p:cNvPr id="5" name="Ink 4">
                <a:extLst>
                  <a:ext uri="{FF2B5EF4-FFF2-40B4-BE49-F238E27FC236}">
                    <a16:creationId xmlns:a16="http://schemas.microsoft.com/office/drawing/2014/main" id="{7B6C0C79-F9DA-D1CB-AEFF-EFFA7E8F1EF5}"/>
                  </a:ext>
                </a:extLst>
              </p:cNvPr>
              <p:cNvPicPr/>
              <p:nvPr/>
            </p:nvPicPr>
            <p:blipFill>
              <a:blip r:embed="rId9"/>
              <a:stretch>
                <a:fillRect/>
              </a:stretch>
            </p:blipFill>
            <p:spPr>
              <a:xfrm>
                <a:off x="8042640" y="2034580"/>
                <a:ext cx="1549800" cy="11304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7" name="Ink 6">
                <a:extLst>
                  <a:ext uri="{FF2B5EF4-FFF2-40B4-BE49-F238E27FC236}">
                    <a16:creationId xmlns:a16="http://schemas.microsoft.com/office/drawing/2014/main" id="{9AE2FAB8-5012-C052-6035-B2A930E4CE2F}"/>
                  </a:ext>
                </a:extLst>
              </p14:cNvPr>
              <p14:cNvContentPartPr/>
              <p14:nvPr/>
            </p14:nvContentPartPr>
            <p14:xfrm>
              <a:off x="3453360" y="1993540"/>
              <a:ext cx="3669120" cy="126720"/>
            </p14:xfrm>
          </p:contentPart>
        </mc:Choice>
        <mc:Fallback xmlns="">
          <p:pic>
            <p:nvPicPr>
              <p:cNvPr id="7" name="Ink 6">
                <a:extLst>
                  <a:ext uri="{FF2B5EF4-FFF2-40B4-BE49-F238E27FC236}">
                    <a16:creationId xmlns:a16="http://schemas.microsoft.com/office/drawing/2014/main" id="{9AE2FAB8-5012-C052-6035-B2A930E4CE2F}"/>
                  </a:ext>
                </a:extLst>
              </p:cNvPr>
              <p:cNvPicPr/>
              <p:nvPr/>
            </p:nvPicPr>
            <p:blipFill>
              <a:blip r:embed="rId11"/>
              <a:stretch>
                <a:fillRect/>
              </a:stretch>
            </p:blipFill>
            <p:spPr>
              <a:xfrm>
                <a:off x="3435360" y="1975540"/>
                <a:ext cx="3704760" cy="16236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9" name="Ink 8">
                <a:extLst>
                  <a:ext uri="{FF2B5EF4-FFF2-40B4-BE49-F238E27FC236}">
                    <a16:creationId xmlns:a16="http://schemas.microsoft.com/office/drawing/2014/main" id="{B6217583-4A6B-EB41-C481-68FD05735DDC}"/>
                  </a:ext>
                </a:extLst>
              </p14:cNvPr>
              <p14:cNvContentPartPr/>
              <p14:nvPr/>
            </p14:nvContentPartPr>
            <p14:xfrm>
              <a:off x="620160" y="2040340"/>
              <a:ext cx="2662560" cy="225360"/>
            </p14:xfrm>
          </p:contentPart>
        </mc:Choice>
        <mc:Fallback xmlns="">
          <p:pic>
            <p:nvPicPr>
              <p:cNvPr id="9" name="Ink 8">
                <a:extLst>
                  <a:ext uri="{FF2B5EF4-FFF2-40B4-BE49-F238E27FC236}">
                    <a16:creationId xmlns:a16="http://schemas.microsoft.com/office/drawing/2014/main" id="{B6217583-4A6B-EB41-C481-68FD05735DDC}"/>
                  </a:ext>
                </a:extLst>
              </p:cNvPr>
              <p:cNvPicPr/>
              <p:nvPr/>
            </p:nvPicPr>
            <p:blipFill>
              <a:blip r:embed="rId13"/>
              <a:stretch>
                <a:fillRect/>
              </a:stretch>
            </p:blipFill>
            <p:spPr>
              <a:xfrm>
                <a:off x="602520" y="2022340"/>
                <a:ext cx="2698200" cy="26100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11" name="Ink 10">
                <a:extLst>
                  <a:ext uri="{FF2B5EF4-FFF2-40B4-BE49-F238E27FC236}">
                    <a16:creationId xmlns:a16="http://schemas.microsoft.com/office/drawing/2014/main" id="{8C242D09-A9BB-11F8-1091-D65C2E2CE325}"/>
                  </a:ext>
                </a:extLst>
              </p14:cNvPr>
              <p14:cNvContentPartPr/>
              <p14:nvPr/>
            </p14:nvContentPartPr>
            <p14:xfrm>
              <a:off x="7787400" y="2619580"/>
              <a:ext cx="1647720" cy="89640"/>
            </p14:xfrm>
          </p:contentPart>
        </mc:Choice>
        <mc:Fallback xmlns="">
          <p:pic>
            <p:nvPicPr>
              <p:cNvPr id="11" name="Ink 10">
                <a:extLst>
                  <a:ext uri="{FF2B5EF4-FFF2-40B4-BE49-F238E27FC236}">
                    <a16:creationId xmlns:a16="http://schemas.microsoft.com/office/drawing/2014/main" id="{8C242D09-A9BB-11F8-1091-D65C2E2CE325}"/>
                  </a:ext>
                </a:extLst>
              </p:cNvPr>
              <p:cNvPicPr/>
              <p:nvPr/>
            </p:nvPicPr>
            <p:blipFill>
              <a:blip r:embed="rId15"/>
              <a:stretch>
                <a:fillRect/>
              </a:stretch>
            </p:blipFill>
            <p:spPr>
              <a:xfrm>
                <a:off x="7769760" y="2601580"/>
                <a:ext cx="1683360" cy="125280"/>
              </a:xfrm>
              <a:prstGeom prst="rect">
                <a:avLst/>
              </a:prstGeom>
            </p:spPr>
          </p:pic>
        </mc:Fallback>
      </mc:AlternateContent>
      <p:grpSp>
        <p:nvGrpSpPr>
          <p:cNvPr id="16" name="Group 15">
            <a:extLst>
              <a:ext uri="{FF2B5EF4-FFF2-40B4-BE49-F238E27FC236}">
                <a16:creationId xmlns:a16="http://schemas.microsoft.com/office/drawing/2014/main" id="{DA41C0E0-15AE-F703-9E1F-0A89F1AE468E}"/>
              </a:ext>
            </a:extLst>
          </p:cNvPr>
          <p:cNvGrpSpPr/>
          <p:nvPr/>
        </p:nvGrpSpPr>
        <p:grpSpPr>
          <a:xfrm>
            <a:off x="1529520" y="2080300"/>
            <a:ext cx="5983200" cy="667800"/>
            <a:chOff x="1529520" y="2080300"/>
            <a:chExt cx="5983200" cy="667800"/>
          </a:xfrm>
        </p:grpSpPr>
        <mc:AlternateContent xmlns:mc="http://schemas.openxmlformats.org/markup-compatibility/2006" xmlns:p14="http://schemas.microsoft.com/office/powerpoint/2010/main">
          <mc:Choice Requires="p14">
            <p:contentPart p14:bwMode="auto" r:id="rId16">
              <p14:nvContentPartPr>
                <p14:cNvPr id="12" name="Ink 11">
                  <a:extLst>
                    <a:ext uri="{FF2B5EF4-FFF2-40B4-BE49-F238E27FC236}">
                      <a16:creationId xmlns:a16="http://schemas.microsoft.com/office/drawing/2014/main" id="{2CFD316A-271C-A0B6-992C-1047F38C670A}"/>
                    </a:ext>
                  </a:extLst>
                </p14:cNvPr>
                <p14:cNvContentPartPr/>
                <p14:nvPr/>
              </p14:nvContentPartPr>
              <p14:xfrm>
                <a:off x="5135640" y="2647660"/>
                <a:ext cx="2377080" cy="100440"/>
              </p14:xfrm>
            </p:contentPart>
          </mc:Choice>
          <mc:Fallback xmlns="">
            <p:pic>
              <p:nvPicPr>
                <p:cNvPr id="12" name="Ink 11">
                  <a:extLst>
                    <a:ext uri="{FF2B5EF4-FFF2-40B4-BE49-F238E27FC236}">
                      <a16:creationId xmlns:a16="http://schemas.microsoft.com/office/drawing/2014/main" id="{2CFD316A-271C-A0B6-992C-1047F38C670A}"/>
                    </a:ext>
                  </a:extLst>
                </p:cNvPr>
                <p:cNvPicPr/>
                <p:nvPr/>
              </p:nvPicPr>
              <p:blipFill>
                <a:blip r:embed="rId17"/>
                <a:stretch>
                  <a:fillRect/>
                </a:stretch>
              </p:blipFill>
              <p:spPr>
                <a:xfrm>
                  <a:off x="5117640" y="2629660"/>
                  <a:ext cx="2412720" cy="136080"/>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13" name="Ink 12">
                  <a:extLst>
                    <a:ext uri="{FF2B5EF4-FFF2-40B4-BE49-F238E27FC236}">
                      <a16:creationId xmlns:a16="http://schemas.microsoft.com/office/drawing/2014/main" id="{E05D0226-4029-798F-45C8-3DA131FD2FDA}"/>
                    </a:ext>
                  </a:extLst>
                </p14:cNvPr>
                <p14:cNvContentPartPr/>
                <p14:nvPr/>
              </p14:nvContentPartPr>
              <p14:xfrm>
                <a:off x="1624560" y="2641900"/>
                <a:ext cx="2907000" cy="104040"/>
              </p14:xfrm>
            </p:contentPart>
          </mc:Choice>
          <mc:Fallback xmlns="">
            <p:pic>
              <p:nvPicPr>
                <p:cNvPr id="13" name="Ink 12">
                  <a:extLst>
                    <a:ext uri="{FF2B5EF4-FFF2-40B4-BE49-F238E27FC236}">
                      <a16:creationId xmlns:a16="http://schemas.microsoft.com/office/drawing/2014/main" id="{E05D0226-4029-798F-45C8-3DA131FD2FDA}"/>
                    </a:ext>
                  </a:extLst>
                </p:cNvPr>
                <p:cNvPicPr/>
                <p:nvPr/>
              </p:nvPicPr>
              <p:blipFill>
                <a:blip r:embed="rId19"/>
                <a:stretch>
                  <a:fillRect/>
                </a:stretch>
              </p:blipFill>
              <p:spPr>
                <a:xfrm>
                  <a:off x="1606560" y="2624260"/>
                  <a:ext cx="2942640" cy="139680"/>
                </a:xfrm>
                <a:prstGeom prst="rect">
                  <a:avLst/>
                </a:prstGeom>
              </p:spPr>
            </p:pic>
          </mc:Fallback>
        </mc:AlternateContent>
        <mc:AlternateContent xmlns:mc="http://schemas.openxmlformats.org/markup-compatibility/2006" xmlns:p14="http://schemas.microsoft.com/office/powerpoint/2010/main">
          <mc:Choice Requires="p14">
            <p:contentPart p14:bwMode="auto" r:id="rId20">
              <p14:nvContentPartPr>
                <p14:cNvPr id="15" name="Ink 14">
                  <a:extLst>
                    <a:ext uri="{FF2B5EF4-FFF2-40B4-BE49-F238E27FC236}">
                      <a16:creationId xmlns:a16="http://schemas.microsoft.com/office/drawing/2014/main" id="{254B2ED1-C13C-FFF1-0E42-60EBC43CFD49}"/>
                    </a:ext>
                  </a:extLst>
                </p14:cNvPr>
                <p14:cNvContentPartPr/>
                <p14:nvPr/>
              </p14:nvContentPartPr>
              <p14:xfrm>
                <a:off x="1529520" y="2080300"/>
                <a:ext cx="3089160" cy="654840"/>
              </p14:xfrm>
            </p:contentPart>
          </mc:Choice>
          <mc:Fallback xmlns="">
            <p:pic>
              <p:nvPicPr>
                <p:cNvPr id="15" name="Ink 14">
                  <a:extLst>
                    <a:ext uri="{FF2B5EF4-FFF2-40B4-BE49-F238E27FC236}">
                      <a16:creationId xmlns:a16="http://schemas.microsoft.com/office/drawing/2014/main" id="{254B2ED1-C13C-FFF1-0E42-60EBC43CFD49}"/>
                    </a:ext>
                  </a:extLst>
                </p:cNvPr>
                <p:cNvPicPr/>
                <p:nvPr/>
              </p:nvPicPr>
              <p:blipFill>
                <a:blip r:embed="rId21"/>
                <a:stretch>
                  <a:fillRect/>
                </a:stretch>
              </p:blipFill>
              <p:spPr>
                <a:xfrm>
                  <a:off x="1511880" y="2062660"/>
                  <a:ext cx="3124800" cy="690480"/>
                </a:xfrm>
                <a:prstGeom prst="rect">
                  <a:avLst/>
                </a:prstGeom>
              </p:spPr>
            </p:pic>
          </mc:Fallback>
        </mc:AlternateContent>
      </p:grpSp>
    </p:spTree>
    <p:extLst>
      <p:ext uri="{BB962C8B-B14F-4D97-AF65-F5344CB8AC3E}">
        <p14:creationId xmlns:p14="http://schemas.microsoft.com/office/powerpoint/2010/main" val="384946530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B2FD387F-92CC-4779-81C3-06BBC90B104F}"/>
              </a:ext>
            </a:extLst>
          </p:cNvPr>
          <p:cNvSpPr/>
          <p:nvPr/>
        </p:nvSpPr>
        <p:spPr>
          <a:xfrm>
            <a:off x="0" y="146700"/>
            <a:ext cx="10109842" cy="6237962"/>
          </a:xfrm>
          <a:prstGeom prst="roundRect">
            <a:avLst/>
          </a:prstGeom>
          <a:solidFill>
            <a:schemeClr val="tx1">
              <a:alpha val="64000"/>
            </a:schemeClr>
          </a:solidFill>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D3EFC0C3-FD39-449B-AD90-C042901F23F4}"/>
              </a:ext>
            </a:extLst>
          </p:cNvPr>
          <p:cNvSpPr txBox="1"/>
          <p:nvPr/>
        </p:nvSpPr>
        <p:spPr>
          <a:xfrm>
            <a:off x="393700" y="444224"/>
            <a:ext cx="9200959" cy="5386090"/>
          </a:xfrm>
          <a:prstGeom prst="rect">
            <a:avLst/>
          </a:prstGeom>
          <a:noFill/>
        </p:spPr>
        <p:txBody>
          <a:bodyPr wrap="square" rtlCol="0">
            <a:spAutoFit/>
          </a:bodyPr>
          <a:lstStyle/>
          <a:p>
            <a:r>
              <a:rPr lang="en-US" sz="3200" b="1">
                <a:solidFill>
                  <a:srgbClr val="FFC000"/>
                </a:solidFill>
                <a:cs typeface="+mj-cs"/>
              </a:rPr>
              <a:t>Ibn Ezra on Isaiah 37:14 Part 1</a:t>
            </a:r>
          </a:p>
          <a:p>
            <a:r>
              <a:rPr lang="en-US" sz="2800">
                <a:solidFill>
                  <a:srgbClr val="FFC000"/>
                </a:solidFill>
                <a:cs typeface="+mj-cs"/>
              </a:rPr>
              <a:t>2. In the book of Kings (</a:t>
            </a:r>
            <a:r>
              <a:rPr lang="en-US" sz="2800">
                <a:solidFill>
                  <a:srgbClr val="00B0F0"/>
                </a:solidFill>
                <a:cs typeface="+mj-cs"/>
              </a:rPr>
              <a:t>19:14</a:t>
            </a:r>
            <a:r>
              <a:rPr lang="en-US" sz="2800">
                <a:solidFill>
                  <a:srgbClr val="FFC000"/>
                </a:solidFill>
                <a:cs typeface="+mj-cs"/>
              </a:rPr>
              <a:t>) </a:t>
            </a:r>
            <a:r>
              <a:rPr lang="he-IL" sz="2800">
                <a:solidFill>
                  <a:srgbClr val="FFFF00"/>
                </a:solidFill>
                <a:cs typeface="+mj-cs"/>
              </a:rPr>
              <a:t>ויקראם</a:t>
            </a:r>
            <a:r>
              <a:rPr lang="he-IL" sz="2800">
                <a:solidFill>
                  <a:srgbClr val="FFC000"/>
                </a:solidFill>
                <a:cs typeface="+mj-cs"/>
              </a:rPr>
              <a:t> </a:t>
            </a:r>
            <a:r>
              <a:rPr lang="en-US" sz="2800">
                <a:solidFill>
                  <a:srgbClr val="FFC000"/>
                </a:solidFill>
                <a:cs typeface="+mj-cs"/>
              </a:rPr>
              <a:t> And he read them, viz., the documents (</a:t>
            </a:r>
            <a:r>
              <a:rPr lang="he-IL" sz="2800">
                <a:solidFill>
                  <a:srgbClr val="FFFF00"/>
                </a:solidFill>
                <a:cs typeface="+mj-cs"/>
              </a:rPr>
              <a:t>הספרים</a:t>
            </a:r>
            <a:r>
              <a:rPr lang="he-IL" sz="2800">
                <a:solidFill>
                  <a:srgbClr val="FFC000"/>
                </a:solidFill>
                <a:cs typeface="+mj-cs"/>
              </a:rPr>
              <a:t>); </a:t>
            </a:r>
            <a:r>
              <a:rPr lang="en-US" sz="2800">
                <a:solidFill>
                  <a:srgbClr val="FFC000"/>
                </a:solidFill>
                <a:cs typeface="+mj-cs"/>
              </a:rPr>
              <a:t> in Isaiah (</a:t>
            </a:r>
            <a:r>
              <a:rPr lang="en-US" sz="2800">
                <a:solidFill>
                  <a:srgbClr val="00B0F0"/>
                </a:solidFill>
                <a:cs typeface="+mj-cs"/>
              </a:rPr>
              <a:t>37:14</a:t>
            </a:r>
            <a:r>
              <a:rPr lang="en-US" sz="2800">
                <a:solidFill>
                  <a:srgbClr val="FFC000"/>
                </a:solidFill>
                <a:cs typeface="+mj-cs"/>
              </a:rPr>
              <a:t>) </a:t>
            </a:r>
            <a:r>
              <a:rPr lang="he-IL" sz="2800">
                <a:solidFill>
                  <a:srgbClr val="FFFF00"/>
                </a:solidFill>
                <a:cs typeface="+mj-cs"/>
              </a:rPr>
              <a:t>ויקראהו</a:t>
            </a:r>
            <a:r>
              <a:rPr lang="he-IL" sz="2800">
                <a:solidFill>
                  <a:srgbClr val="FFC000"/>
                </a:solidFill>
                <a:cs typeface="+mj-cs"/>
              </a:rPr>
              <a:t> </a:t>
            </a:r>
            <a:r>
              <a:rPr lang="en-US" sz="2800">
                <a:solidFill>
                  <a:srgbClr val="FFC000"/>
                </a:solidFill>
                <a:cs typeface="+mj-cs"/>
              </a:rPr>
              <a:t> And he read it, viz., that document alone, which contained the blasphemies; in both, And spread it.</a:t>
            </a:r>
          </a:p>
          <a:p>
            <a:endParaRPr lang="en-US" sz="2800" b="1">
              <a:solidFill>
                <a:srgbClr val="FFC000"/>
              </a:solidFill>
              <a:cs typeface="+mj-cs"/>
            </a:endParaRPr>
          </a:p>
          <a:p>
            <a:r>
              <a:rPr lang="en-US" sz="3200" b="1">
                <a:solidFill>
                  <a:srgbClr val="FFC000"/>
                </a:solidFill>
                <a:cs typeface="+mj-cs"/>
              </a:rPr>
              <a:t>Rashi on II Chronicles 32:17 Part 1</a:t>
            </a:r>
          </a:p>
          <a:p>
            <a:r>
              <a:rPr lang="en-US" sz="2800">
                <a:solidFill>
                  <a:srgbClr val="FFC000"/>
                </a:solidFill>
                <a:cs typeface="+mj-cs"/>
              </a:rPr>
              <a:t>And he wrote letters to blaspheme the Lord, the God of Israel And in II Kings (</a:t>
            </a:r>
            <a:r>
              <a:rPr lang="en-US" sz="2800">
                <a:solidFill>
                  <a:srgbClr val="00B0F0"/>
                </a:solidFill>
                <a:cs typeface="+mj-cs"/>
              </a:rPr>
              <a:t>19:14</a:t>
            </a:r>
            <a:r>
              <a:rPr lang="en-US" sz="2800">
                <a:solidFill>
                  <a:srgbClr val="FFC000"/>
                </a:solidFill>
                <a:cs typeface="+mj-cs"/>
              </a:rPr>
              <a:t>) and in Isaiah (</a:t>
            </a:r>
            <a:r>
              <a:rPr lang="en-US" sz="2800">
                <a:solidFill>
                  <a:srgbClr val="00B0F0"/>
                </a:solidFill>
                <a:cs typeface="+mj-cs"/>
              </a:rPr>
              <a:t>37:14</a:t>
            </a:r>
            <a:r>
              <a:rPr lang="en-US" sz="2800">
                <a:solidFill>
                  <a:srgbClr val="FFC000"/>
                </a:solidFill>
                <a:cs typeface="+mj-cs"/>
              </a:rPr>
              <a:t>) it is written: </a:t>
            </a:r>
            <a:r>
              <a:rPr lang="en-US" sz="2800">
                <a:solidFill>
                  <a:srgbClr val="00B0F0"/>
                </a:solidFill>
                <a:cs typeface="+mj-cs"/>
              </a:rPr>
              <a:t>“And Hezekiah took the letters from the hand of the messengers and read it; he went up to the House of the Lord, and Hezekiah spread it out before the Lord.”</a:t>
            </a:r>
          </a:p>
        </p:txBody>
      </p:sp>
      <p:sp>
        <p:nvSpPr>
          <p:cNvPr id="8" name="TextBox 7">
            <a:extLst>
              <a:ext uri="{FF2B5EF4-FFF2-40B4-BE49-F238E27FC236}">
                <a16:creationId xmlns:a16="http://schemas.microsoft.com/office/drawing/2014/main" id="{0DB53F4E-F7D8-4CE6-9400-7374C33ADB4D}"/>
              </a:ext>
            </a:extLst>
          </p:cNvPr>
          <p:cNvSpPr txBox="1"/>
          <p:nvPr/>
        </p:nvSpPr>
        <p:spPr>
          <a:xfrm>
            <a:off x="349250" y="6346398"/>
            <a:ext cx="3461773" cy="461665"/>
          </a:xfrm>
          <a:prstGeom prst="rect">
            <a:avLst/>
          </a:prstGeom>
          <a:noFill/>
        </p:spPr>
        <p:txBody>
          <a:bodyPr wrap="square" rtlCol="0">
            <a:spAutoFit/>
          </a:bodyPr>
          <a:lstStyle/>
          <a:p>
            <a:r>
              <a:rPr lang="en-US" sz="2400">
                <a:solidFill>
                  <a:srgbClr val="FFFF00"/>
                </a:solidFill>
                <a:cs typeface="+mj-cs"/>
              </a:rPr>
              <a:t>http://www.matsati.com</a:t>
            </a:r>
          </a:p>
        </p:txBody>
      </p:sp>
      <p:sp>
        <p:nvSpPr>
          <p:cNvPr id="10" name="TextBox 9">
            <a:extLst>
              <a:ext uri="{FF2B5EF4-FFF2-40B4-BE49-F238E27FC236}">
                <a16:creationId xmlns:a16="http://schemas.microsoft.com/office/drawing/2014/main" id="{638CE212-A8DA-4542-A937-323BC5C84730}"/>
              </a:ext>
            </a:extLst>
          </p:cNvPr>
          <p:cNvSpPr txBox="1"/>
          <p:nvPr/>
        </p:nvSpPr>
        <p:spPr>
          <a:xfrm>
            <a:off x="349250" y="5920268"/>
            <a:ext cx="2884903" cy="646331"/>
          </a:xfrm>
          <a:prstGeom prst="rect">
            <a:avLst/>
          </a:prstGeom>
          <a:noFill/>
        </p:spPr>
        <p:txBody>
          <a:bodyPr wrap="square" rtlCol="0">
            <a:spAutoFit/>
          </a:bodyPr>
          <a:lstStyle/>
          <a:p>
            <a:r>
              <a:rPr lang="en-US" sz="3600" b="1">
                <a:solidFill>
                  <a:srgbClr val="FFFF00"/>
                </a:solidFill>
                <a:cs typeface="+mj-cs"/>
              </a:rPr>
              <a:t>Isaiah / </a:t>
            </a:r>
            <a:r>
              <a:rPr lang="he-IL" sz="3600" b="1">
                <a:solidFill>
                  <a:srgbClr val="FFFF00"/>
                </a:solidFill>
                <a:cs typeface="+mj-cs"/>
              </a:rPr>
              <a:t>ישעיה</a:t>
            </a:r>
            <a:endParaRPr lang="en-US" sz="3600" b="1">
              <a:solidFill>
                <a:srgbClr val="FFFF00"/>
              </a:solidFill>
              <a:cs typeface="+mj-cs"/>
            </a:endParaRPr>
          </a:p>
        </p:txBody>
      </p:sp>
      <mc:AlternateContent xmlns:mc="http://schemas.openxmlformats.org/markup-compatibility/2006" xmlns:p14="http://schemas.microsoft.com/office/powerpoint/2010/main">
        <mc:Choice Requires="p14">
          <p:contentPart p14:bwMode="auto" r:id="rId4">
            <p14:nvContentPartPr>
              <p14:cNvPr id="2" name="Ink 1">
                <a:extLst>
                  <a:ext uri="{FF2B5EF4-FFF2-40B4-BE49-F238E27FC236}">
                    <a16:creationId xmlns:a16="http://schemas.microsoft.com/office/drawing/2014/main" id="{F492E0EA-FC46-271E-470C-6D4272B5543C}"/>
                  </a:ext>
                </a:extLst>
              </p14:cNvPr>
              <p14:cNvContentPartPr/>
              <p14:nvPr/>
            </p14:nvContentPartPr>
            <p14:xfrm>
              <a:off x="5596800" y="1822540"/>
              <a:ext cx="756720" cy="50040"/>
            </p14:xfrm>
          </p:contentPart>
        </mc:Choice>
        <mc:Fallback xmlns="">
          <p:pic>
            <p:nvPicPr>
              <p:cNvPr id="2" name="Ink 1">
                <a:extLst>
                  <a:ext uri="{FF2B5EF4-FFF2-40B4-BE49-F238E27FC236}">
                    <a16:creationId xmlns:a16="http://schemas.microsoft.com/office/drawing/2014/main" id="{F492E0EA-FC46-271E-470C-6D4272B5543C}"/>
                  </a:ext>
                </a:extLst>
              </p:cNvPr>
              <p:cNvPicPr/>
              <p:nvPr/>
            </p:nvPicPr>
            <p:blipFill>
              <a:blip r:embed="rId5"/>
              <a:stretch>
                <a:fillRect/>
              </a:stretch>
            </p:blipFill>
            <p:spPr>
              <a:xfrm>
                <a:off x="5578800" y="1804540"/>
                <a:ext cx="792360" cy="8568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4" name="Ink 3">
                <a:extLst>
                  <a:ext uri="{FF2B5EF4-FFF2-40B4-BE49-F238E27FC236}">
                    <a16:creationId xmlns:a16="http://schemas.microsoft.com/office/drawing/2014/main" id="{A62775CA-2F65-D8C4-BF95-851901E9BD6F}"/>
                  </a:ext>
                </a:extLst>
              </p14:cNvPr>
              <p14:cNvContentPartPr/>
              <p14:nvPr/>
            </p14:nvContentPartPr>
            <p14:xfrm>
              <a:off x="5680320" y="4462420"/>
              <a:ext cx="753480" cy="38160"/>
            </p14:xfrm>
          </p:contentPart>
        </mc:Choice>
        <mc:Fallback xmlns="">
          <p:pic>
            <p:nvPicPr>
              <p:cNvPr id="4" name="Ink 3">
                <a:extLst>
                  <a:ext uri="{FF2B5EF4-FFF2-40B4-BE49-F238E27FC236}">
                    <a16:creationId xmlns:a16="http://schemas.microsoft.com/office/drawing/2014/main" id="{A62775CA-2F65-D8C4-BF95-851901E9BD6F}"/>
                  </a:ext>
                </a:extLst>
              </p:cNvPr>
              <p:cNvPicPr/>
              <p:nvPr/>
            </p:nvPicPr>
            <p:blipFill>
              <a:blip r:embed="rId7"/>
              <a:stretch>
                <a:fillRect/>
              </a:stretch>
            </p:blipFill>
            <p:spPr>
              <a:xfrm>
                <a:off x="5662320" y="4444420"/>
                <a:ext cx="789120" cy="7380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5" name="Ink 4">
                <a:extLst>
                  <a:ext uri="{FF2B5EF4-FFF2-40B4-BE49-F238E27FC236}">
                    <a16:creationId xmlns:a16="http://schemas.microsoft.com/office/drawing/2014/main" id="{27145E3C-1CE1-8816-E83E-B75DDC2AC4D4}"/>
                  </a:ext>
                </a:extLst>
              </p14:cNvPr>
              <p14:cNvContentPartPr/>
              <p14:nvPr/>
            </p14:nvContentPartPr>
            <p14:xfrm>
              <a:off x="4983000" y="1356700"/>
              <a:ext cx="885600" cy="53280"/>
            </p14:xfrm>
          </p:contentPart>
        </mc:Choice>
        <mc:Fallback xmlns="">
          <p:pic>
            <p:nvPicPr>
              <p:cNvPr id="5" name="Ink 4">
                <a:extLst>
                  <a:ext uri="{FF2B5EF4-FFF2-40B4-BE49-F238E27FC236}">
                    <a16:creationId xmlns:a16="http://schemas.microsoft.com/office/drawing/2014/main" id="{27145E3C-1CE1-8816-E83E-B75DDC2AC4D4}"/>
                  </a:ext>
                </a:extLst>
              </p:cNvPr>
              <p:cNvPicPr/>
              <p:nvPr/>
            </p:nvPicPr>
            <p:blipFill>
              <a:blip r:embed="rId9"/>
              <a:stretch>
                <a:fillRect/>
              </a:stretch>
            </p:blipFill>
            <p:spPr>
              <a:xfrm>
                <a:off x="4965360" y="1339060"/>
                <a:ext cx="921240" cy="8892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7" name="Ink 6">
                <a:extLst>
                  <a:ext uri="{FF2B5EF4-FFF2-40B4-BE49-F238E27FC236}">
                    <a16:creationId xmlns:a16="http://schemas.microsoft.com/office/drawing/2014/main" id="{E91EC1AA-9FC5-3311-EFED-25701A512BD6}"/>
                  </a:ext>
                </a:extLst>
              </p14:cNvPr>
              <p14:cNvContentPartPr/>
              <p14:nvPr/>
            </p14:nvContentPartPr>
            <p14:xfrm>
              <a:off x="6714960" y="1813540"/>
              <a:ext cx="963360" cy="88560"/>
            </p14:xfrm>
          </p:contentPart>
        </mc:Choice>
        <mc:Fallback xmlns="">
          <p:pic>
            <p:nvPicPr>
              <p:cNvPr id="7" name="Ink 6">
                <a:extLst>
                  <a:ext uri="{FF2B5EF4-FFF2-40B4-BE49-F238E27FC236}">
                    <a16:creationId xmlns:a16="http://schemas.microsoft.com/office/drawing/2014/main" id="{E91EC1AA-9FC5-3311-EFED-25701A512BD6}"/>
                  </a:ext>
                </a:extLst>
              </p:cNvPr>
              <p:cNvPicPr/>
              <p:nvPr/>
            </p:nvPicPr>
            <p:blipFill>
              <a:blip r:embed="rId11"/>
              <a:stretch>
                <a:fillRect/>
              </a:stretch>
            </p:blipFill>
            <p:spPr>
              <a:xfrm>
                <a:off x="6697320" y="1795540"/>
                <a:ext cx="999000" cy="12420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9" name="Ink 8">
                <a:extLst>
                  <a:ext uri="{FF2B5EF4-FFF2-40B4-BE49-F238E27FC236}">
                    <a16:creationId xmlns:a16="http://schemas.microsoft.com/office/drawing/2014/main" id="{87DB3C3B-6DB6-97C4-1B81-E8414F26B683}"/>
                  </a:ext>
                </a:extLst>
              </p14:cNvPr>
              <p14:cNvContentPartPr/>
              <p14:nvPr/>
            </p14:nvContentPartPr>
            <p14:xfrm>
              <a:off x="2076360" y="3550180"/>
              <a:ext cx="2307240" cy="154080"/>
            </p14:xfrm>
          </p:contentPart>
        </mc:Choice>
        <mc:Fallback xmlns="">
          <p:pic>
            <p:nvPicPr>
              <p:cNvPr id="9" name="Ink 8">
                <a:extLst>
                  <a:ext uri="{FF2B5EF4-FFF2-40B4-BE49-F238E27FC236}">
                    <a16:creationId xmlns:a16="http://schemas.microsoft.com/office/drawing/2014/main" id="{87DB3C3B-6DB6-97C4-1B81-E8414F26B683}"/>
                  </a:ext>
                </a:extLst>
              </p:cNvPr>
              <p:cNvPicPr/>
              <p:nvPr/>
            </p:nvPicPr>
            <p:blipFill>
              <a:blip r:embed="rId13"/>
              <a:stretch>
                <a:fillRect/>
              </a:stretch>
            </p:blipFill>
            <p:spPr>
              <a:xfrm>
                <a:off x="2058720" y="3532180"/>
                <a:ext cx="2342880" cy="18972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11" name="Ink 10">
                <a:extLst>
                  <a:ext uri="{FF2B5EF4-FFF2-40B4-BE49-F238E27FC236}">
                    <a16:creationId xmlns:a16="http://schemas.microsoft.com/office/drawing/2014/main" id="{F061F444-DCE5-6DC6-2930-29E1D7088DB1}"/>
                  </a:ext>
                </a:extLst>
              </p14:cNvPr>
              <p14:cNvContentPartPr/>
              <p14:nvPr/>
            </p14:nvContentPartPr>
            <p14:xfrm>
              <a:off x="3081120" y="1417540"/>
              <a:ext cx="1098360" cy="500400"/>
            </p14:xfrm>
          </p:contentPart>
        </mc:Choice>
        <mc:Fallback xmlns="">
          <p:pic>
            <p:nvPicPr>
              <p:cNvPr id="11" name="Ink 10">
                <a:extLst>
                  <a:ext uri="{FF2B5EF4-FFF2-40B4-BE49-F238E27FC236}">
                    <a16:creationId xmlns:a16="http://schemas.microsoft.com/office/drawing/2014/main" id="{F061F444-DCE5-6DC6-2930-29E1D7088DB1}"/>
                  </a:ext>
                </a:extLst>
              </p:cNvPr>
              <p:cNvPicPr/>
              <p:nvPr/>
            </p:nvPicPr>
            <p:blipFill>
              <a:blip r:embed="rId15"/>
              <a:stretch>
                <a:fillRect/>
              </a:stretch>
            </p:blipFill>
            <p:spPr>
              <a:xfrm>
                <a:off x="3063480" y="1399900"/>
                <a:ext cx="1134000" cy="536040"/>
              </a:xfrm>
              <a:prstGeom prst="rect">
                <a:avLst/>
              </a:prstGeom>
            </p:spPr>
          </p:pic>
        </mc:Fallback>
      </mc:AlternateContent>
    </p:spTree>
    <p:extLst>
      <p:ext uri="{BB962C8B-B14F-4D97-AF65-F5344CB8AC3E}">
        <p14:creationId xmlns:p14="http://schemas.microsoft.com/office/powerpoint/2010/main" val="384486582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B2FD387F-92CC-4779-81C3-06BBC90B104F}"/>
              </a:ext>
            </a:extLst>
          </p:cNvPr>
          <p:cNvSpPr/>
          <p:nvPr/>
        </p:nvSpPr>
        <p:spPr>
          <a:xfrm>
            <a:off x="0" y="146700"/>
            <a:ext cx="12141200" cy="6237962"/>
          </a:xfrm>
          <a:prstGeom prst="roundRect">
            <a:avLst/>
          </a:prstGeom>
          <a:solidFill>
            <a:schemeClr val="tx1">
              <a:alpha val="63000"/>
            </a:schemeClr>
          </a:solidFill>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D3EFC0C3-FD39-449B-AD90-C042901F23F4}"/>
              </a:ext>
            </a:extLst>
          </p:cNvPr>
          <p:cNvSpPr txBox="1"/>
          <p:nvPr/>
        </p:nvSpPr>
        <p:spPr>
          <a:xfrm>
            <a:off x="254000" y="444224"/>
            <a:ext cx="11779250" cy="5663089"/>
          </a:xfrm>
          <a:prstGeom prst="rect">
            <a:avLst/>
          </a:prstGeom>
          <a:noFill/>
        </p:spPr>
        <p:txBody>
          <a:bodyPr wrap="square" rtlCol="0">
            <a:spAutoFit/>
          </a:bodyPr>
          <a:lstStyle/>
          <a:p>
            <a:r>
              <a:rPr lang="en-US" sz="3200" b="1">
                <a:solidFill>
                  <a:srgbClr val="FFC000"/>
                </a:solidFill>
                <a:cs typeface="+mj-cs"/>
              </a:rPr>
              <a:t>Kohelet Rabbah 9:18 Part 3</a:t>
            </a:r>
          </a:p>
          <a:p>
            <a:r>
              <a:rPr lang="en-US" sz="2200">
                <a:solidFill>
                  <a:srgbClr val="FFC000"/>
                </a:solidFill>
                <a:cs typeface="+mj-cs"/>
              </a:rPr>
              <a:t>Another matter, </a:t>
            </a:r>
            <a:r>
              <a:rPr lang="en-US" sz="2200">
                <a:solidFill>
                  <a:srgbClr val="00B0F0"/>
                </a:solidFill>
                <a:cs typeface="+mj-cs"/>
              </a:rPr>
              <a:t>“wisdom is better” </a:t>
            </a:r>
            <a:r>
              <a:rPr lang="en-US" sz="2200">
                <a:solidFill>
                  <a:srgbClr val="FFC000"/>
                </a:solidFill>
                <a:cs typeface="+mj-cs"/>
              </a:rPr>
              <a:t>– this is the wisdom of Hezekiah king of Judah, </a:t>
            </a:r>
            <a:r>
              <a:rPr lang="en-US" sz="2200">
                <a:solidFill>
                  <a:srgbClr val="00B0F0"/>
                </a:solidFill>
                <a:cs typeface="+mj-cs"/>
              </a:rPr>
              <a:t>“than instruments of battle”</a:t>
            </a:r>
            <a:r>
              <a:rPr lang="en-US" sz="2200">
                <a:solidFill>
                  <a:srgbClr val="FFC000"/>
                </a:solidFill>
                <a:cs typeface="+mj-cs"/>
              </a:rPr>
              <a:t> – of Sennacherib. Rabbi Levi said: Sennacherib exiled three exiles: The first time, he exiled the tribes of Reuben and Gad; second, [he exiled] the [rest of the] ten tribes; third, he came against [the kingdom of] Judah. Immediately, Hezekiah stood and armed them with weapons on the inside and dressed them in white garments on the outside, and he prepared himself for three matters, for prayer, for a gift, and for war. For prayer, as it is written: </a:t>
            </a:r>
            <a:r>
              <a:rPr lang="en-US" sz="2200">
                <a:solidFill>
                  <a:srgbClr val="00B0F0"/>
                </a:solidFill>
                <a:cs typeface="+mj-cs"/>
              </a:rPr>
              <a:t>“Hezekiah prayed to God…” </a:t>
            </a:r>
            <a:r>
              <a:rPr lang="en-US" sz="2200">
                <a:solidFill>
                  <a:srgbClr val="FFC000"/>
                </a:solidFill>
                <a:cs typeface="+mj-cs"/>
              </a:rPr>
              <a:t>(</a:t>
            </a:r>
            <a:r>
              <a:rPr lang="en-US" sz="2200">
                <a:solidFill>
                  <a:srgbClr val="00B0F0"/>
                </a:solidFill>
                <a:cs typeface="+mj-cs"/>
              </a:rPr>
              <a:t>Isaiah 37:15</a:t>
            </a:r>
            <a:r>
              <a:rPr lang="en-US" sz="2200">
                <a:solidFill>
                  <a:srgbClr val="FFC000"/>
                </a:solidFill>
                <a:cs typeface="+mj-cs"/>
              </a:rPr>
              <a:t>). For a gift, as it is written: </a:t>
            </a:r>
            <a:r>
              <a:rPr lang="en-US" sz="2200">
                <a:solidFill>
                  <a:srgbClr val="00B0F0"/>
                </a:solidFill>
                <a:cs typeface="+mj-cs"/>
              </a:rPr>
              <a:t>“At that time Hezekiah stripped the doors of the Sanctuary and the omenot” </a:t>
            </a:r>
            <a:r>
              <a:rPr lang="en-US" sz="2200">
                <a:solidFill>
                  <a:srgbClr val="FFC000"/>
                </a:solidFill>
                <a:cs typeface="+mj-cs"/>
              </a:rPr>
              <a:t>(</a:t>
            </a:r>
            <a:r>
              <a:rPr lang="en-US" sz="2200">
                <a:solidFill>
                  <a:srgbClr val="00B0F0"/>
                </a:solidFill>
                <a:cs typeface="+mj-cs"/>
              </a:rPr>
              <a:t>II Kings 18:16</a:t>
            </a:r>
            <a:r>
              <a:rPr lang="en-US" sz="2200">
                <a:solidFill>
                  <a:srgbClr val="FFC000"/>
                </a:solidFill>
                <a:cs typeface="+mj-cs"/>
              </a:rPr>
              <a:t>). What are omenot? Rabbi Levi said hoops, and the Rabbis say hinges. For war, as it is stated: “He made weapons in abundance and shields” (II Chronicles 32:5). He inserted a sword at the entrance of the study hall and said: </a:t>
            </a:r>
            <a:r>
              <a:rPr lang="en-US" sz="2200">
                <a:solidFill>
                  <a:srgbClr val="00B0F0"/>
                </a:solidFill>
                <a:cs typeface="+mj-cs"/>
              </a:rPr>
              <a:t>‘Anyone who does not engage in Torah study, let this sword pass over his neck.’ “Elyakim son of Hilkiya, who was in charge of the palace” </a:t>
            </a:r>
            <a:r>
              <a:rPr lang="en-US" sz="2200">
                <a:solidFill>
                  <a:srgbClr val="FFC000"/>
                </a:solidFill>
                <a:cs typeface="+mj-cs"/>
              </a:rPr>
              <a:t>(</a:t>
            </a:r>
            <a:r>
              <a:rPr lang="en-US" sz="2200">
                <a:solidFill>
                  <a:srgbClr val="00B0F0"/>
                </a:solidFill>
                <a:cs typeface="+mj-cs"/>
              </a:rPr>
              <a:t>II Kings 18:37</a:t>
            </a:r>
            <a:r>
              <a:rPr lang="en-US" sz="2200">
                <a:solidFill>
                  <a:srgbClr val="FFC000"/>
                </a:solidFill>
                <a:cs typeface="+mj-cs"/>
              </a:rPr>
              <a:t>) – of the courts and administering punishment, </a:t>
            </a:r>
            <a:r>
              <a:rPr lang="en-US" sz="2200">
                <a:solidFill>
                  <a:srgbClr val="00B0F0"/>
                </a:solidFill>
                <a:cs typeface="+mj-cs"/>
              </a:rPr>
              <a:t>“came, and Shevna the scribe” </a:t>
            </a:r>
            <a:r>
              <a:rPr lang="en-US" sz="2200">
                <a:solidFill>
                  <a:srgbClr val="FFC000"/>
                </a:solidFill>
                <a:cs typeface="+mj-cs"/>
              </a:rPr>
              <a:t>(</a:t>
            </a:r>
            <a:r>
              <a:rPr lang="en-US" sz="2200">
                <a:solidFill>
                  <a:srgbClr val="00B0F0"/>
                </a:solidFill>
                <a:cs typeface="+mj-cs"/>
              </a:rPr>
              <a:t>II Kings 18:37</a:t>
            </a:r>
            <a:r>
              <a:rPr lang="en-US" sz="2200">
                <a:solidFill>
                  <a:srgbClr val="FFC000"/>
                </a:solidFill>
                <a:cs typeface="+mj-cs"/>
              </a:rPr>
              <a:t>) – in charge of the officials, </a:t>
            </a:r>
            <a:r>
              <a:rPr lang="en-US" sz="2200">
                <a:solidFill>
                  <a:srgbClr val="00B0F0"/>
                </a:solidFill>
                <a:cs typeface="+mj-cs"/>
              </a:rPr>
              <a:t>“and Yoaḥ son of Asaf the secretary” </a:t>
            </a:r>
            <a:r>
              <a:rPr lang="en-US" sz="2200">
                <a:solidFill>
                  <a:srgbClr val="FFC000"/>
                </a:solidFill>
                <a:cs typeface="+mj-cs"/>
              </a:rPr>
              <a:t>(</a:t>
            </a:r>
            <a:r>
              <a:rPr lang="en-US" sz="2200">
                <a:solidFill>
                  <a:srgbClr val="00B0F0"/>
                </a:solidFill>
                <a:cs typeface="+mj-cs"/>
              </a:rPr>
              <a:t>II Kings 18:37</a:t>
            </a:r>
            <a:r>
              <a:rPr lang="en-US" sz="2200">
                <a:solidFill>
                  <a:srgbClr val="FFC000"/>
                </a:solidFill>
                <a:cs typeface="+mj-cs"/>
              </a:rPr>
              <a:t>) – he was the elder of the house. </a:t>
            </a:r>
            <a:r>
              <a:rPr lang="en-US" sz="2200">
                <a:solidFill>
                  <a:srgbClr val="00B0F0"/>
                </a:solidFill>
                <a:cs typeface="+mj-cs"/>
              </a:rPr>
              <a:t>“And one sinner destroys much good”</a:t>
            </a:r>
            <a:r>
              <a:rPr lang="en-US" sz="2200">
                <a:solidFill>
                  <a:srgbClr val="FFC000"/>
                </a:solidFill>
                <a:cs typeface="+mj-cs"/>
              </a:rPr>
              <a:t> – this is Sennacherib, as it is stated: </a:t>
            </a:r>
            <a:r>
              <a:rPr lang="en-US" sz="2200">
                <a:solidFill>
                  <a:srgbClr val="00B0F0"/>
                </a:solidFill>
                <a:cs typeface="+mj-cs"/>
              </a:rPr>
              <a:t>“He returned in shame [to his land]” </a:t>
            </a:r>
            <a:r>
              <a:rPr lang="en-US" sz="2200">
                <a:solidFill>
                  <a:srgbClr val="FFC000"/>
                </a:solidFill>
                <a:cs typeface="+mj-cs"/>
              </a:rPr>
              <a:t>(</a:t>
            </a:r>
            <a:r>
              <a:rPr lang="en-US" sz="2200">
                <a:solidFill>
                  <a:srgbClr val="00B0F0"/>
                </a:solidFill>
                <a:cs typeface="+mj-cs"/>
              </a:rPr>
              <a:t>II Chronicles 32:21</a:t>
            </a:r>
            <a:r>
              <a:rPr lang="en-US" sz="2200">
                <a:solidFill>
                  <a:srgbClr val="FFC000"/>
                </a:solidFill>
                <a:cs typeface="+mj-cs"/>
              </a:rPr>
              <a:t>), </a:t>
            </a:r>
            <a:r>
              <a:rPr lang="en-US" sz="2200">
                <a:solidFill>
                  <a:srgbClr val="00B0F0"/>
                </a:solidFill>
                <a:cs typeface="+mj-cs"/>
              </a:rPr>
              <a:t>“and Esar Ḥadon his son reigned in his stead” </a:t>
            </a:r>
            <a:r>
              <a:rPr lang="en-US" sz="2200">
                <a:solidFill>
                  <a:srgbClr val="FFC000"/>
                </a:solidFill>
                <a:cs typeface="+mj-cs"/>
              </a:rPr>
              <a:t>(</a:t>
            </a:r>
            <a:r>
              <a:rPr lang="en-US" sz="2200">
                <a:solidFill>
                  <a:srgbClr val="00B0F0"/>
                </a:solidFill>
                <a:cs typeface="+mj-cs"/>
              </a:rPr>
              <a:t>II Kings 19:37</a:t>
            </a:r>
            <a:r>
              <a:rPr lang="en-US" sz="2200">
                <a:solidFill>
                  <a:srgbClr val="FFC000"/>
                </a:solidFill>
                <a:cs typeface="+mj-cs"/>
              </a:rPr>
              <a:t>).</a:t>
            </a:r>
          </a:p>
        </p:txBody>
      </p:sp>
      <p:sp>
        <p:nvSpPr>
          <p:cNvPr id="8" name="TextBox 7">
            <a:extLst>
              <a:ext uri="{FF2B5EF4-FFF2-40B4-BE49-F238E27FC236}">
                <a16:creationId xmlns:a16="http://schemas.microsoft.com/office/drawing/2014/main" id="{0DB53F4E-F7D8-4CE6-9400-7374C33ADB4D}"/>
              </a:ext>
            </a:extLst>
          </p:cNvPr>
          <p:cNvSpPr txBox="1"/>
          <p:nvPr/>
        </p:nvSpPr>
        <p:spPr>
          <a:xfrm>
            <a:off x="349250" y="6346398"/>
            <a:ext cx="3461773" cy="461665"/>
          </a:xfrm>
          <a:prstGeom prst="rect">
            <a:avLst/>
          </a:prstGeom>
          <a:noFill/>
        </p:spPr>
        <p:txBody>
          <a:bodyPr wrap="square" rtlCol="0">
            <a:spAutoFit/>
          </a:bodyPr>
          <a:lstStyle/>
          <a:p>
            <a:r>
              <a:rPr lang="en-US" sz="2400">
                <a:solidFill>
                  <a:srgbClr val="FFFF00"/>
                </a:solidFill>
                <a:cs typeface="+mj-cs"/>
              </a:rPr>
              <a:t>http://www.matsati.com</a:t>
            </a:r>
          </a:p>
        </p:txBody>
      </p:sp>
      <p:sp>
        <p:nvSpPr>
          <p:cNvPr id="10" name="TextBox 9">
            <a:extLst>
              <a:ext uri="{FF2B5EF4-FFF2-40B4-BE49-F238E27FC236}">
                <a16:creationId xmlns:a16="http://schemas.microsoft.com/office/drawing/2014/main" id="{638CE212-A8DA-4542-A937-323BC5C84730}"/>
              </a:ext>
            </a:extLst>
          </p:cNvPr>
          <p:cNvSpPr txBox="1"/>
          <p:nvPr/>
        </p:nvSpPr>
        <p:spPr>
          <a:xfrm>
            <a:off x="349250" y="5920268"/>
            <a:ext cx="2884903" cy="646331"/>
          </a:xfrm>
          <a:prstGeom prst="rect">
            <a:avLst/>
          </a:prstGeom>
          <a:noFill/>
        </p:spPr>
        <p:txBody>
          <a:bodyPr wrap="square" rtlCol="0">
            <a:spAutoFit/>
          </a:bodyPr>
          <a:lstStyle/>
          <a:p>
            <a:r>
              <a:rPr lang="en-US" sz="3600" b="1">
                <a:solidFill>
                  <a:srgbClr val="FFFF00"/>
                </a:solidFill>
                <a:cs typeface="+mj-cs"/>
              </a:rPr>
              <a:t>Isaiah / </a:t>
            </a:r>
            <a:r>
              <a:rPr lang="he-IL" sz="3600" b="1">
                <a:solidFill>
                  <a:srgbClr val="FFFF00"/>
                </a:solidFill>
                <a:cs typeface="+mj-cs"/>
              </a:rPr>
              <a:t>ישעיה</a:t>
            </a:r>
            <a:endParaRPr lang="en-US" sz="3600" b="1">
              <a:solidFill>
                <a:srgbClr val="FFFF00"/>
              </a:solidFill>
              <a:cs typeface="+mj-cs"/>
            </a:endParaRPr>
          </a:p>
        </p:txBody>
      </p:sp>
      <mc:AlternateContent xmlns:mc="http://schemas.openxmlformats.org/markup-compatibility/2006" xmlns:p14="http://schemas.microsoft.com/office/powerpoint/2010/main">
        <mc:Choice Requires="p14">
          <p:contentPart p14:bwMode="auto" r:id="rId4">
            <p14:nvContentPartPr>
              <p14:cNvPr id="2" name="Ink 1">
                <a:extLst>
                  <a:ext uri="{FF2B5EF4-FFF2-40B4-BE49-F238E27FC236}">
                    <a16:creationId xmlns:a16="http://schemas.microsoft.com/office/drawing/2014/main" id="{C912FD50-C904-515F-A831-F8E1B105A9E7}"/>
                  </a:ext>
                </a:extLst>
              </p14:cNvPr>
              <p14:cNvContentPartPr/>
              <p14:nvPr/>
            </p14:nvContentPartPr>
            <p14:xfrm>
              <a:off x="10024440" y="2959420"/>
              <a:ext cx="1285200" cy="75600"/>
            </p14:xfrm>
          </p:contentPart>
        </mc:Choice>
        <mc:Fallback xmlns="">
          <p:pic>
            <p:nvPicPr>
              <p:cNvPr id="2" name="Ink 1">
                <a:extLst>
                  <a:ext uri="{FF2B5EF4-FFF2-40B4-BE49-F238E27FC236}">
                    <a16:creationId xmlns:a16="http://schemas.microsoft.com/office/drawing/2014/main" id="{C912FD50-C904-515F-A831-F8E1B105A9E7}"/>
                  </a:ext>
                </a:extLst>
              </p:cNvPr>
              <p:cNvPicPr/>
              <p:nvPr/>
            </p:nvPicPr>
            <p:blipFill>
              <a:blip r:embed="rId5"/>
              <a:stretch>
                <a:fillRect/>
              </a:stretch>
            </p:blipFill>
            <p:spPr>
              <a:xfrm>
                <a:off x="10006800" y="2941420"/>
                <a:ext cx="1320840" cy="111240"/>
              </a:xfrm>
              <a:prstGeom prst="rect">
                <a:avLst/>
              </a:prstGeom>
            </p:spPr>
          </p:pic>
        </mc:Fallback>
      </mc:AlternateContent>
      <p:grpSp>
        <p:nvGrpSpPr>
          <p:cNvPr id="7" name="Group 6">
            <a:extLst>
              <a:ext uri="{FF2B5EF4-FFF2-40B4-BE49-F238E27FC236}">
                <a16:creationId xmlns:a16="http://schemas.microsoft.com/office/drawing/2014/main" id="{7CF30A4E-46F4-388B-4D17-40C2A5F30F19}"/>
              </a:ext>
            </a:extLst>
          </p:cNvPr>
          <p:cNvGrpSpPr/>
          <p:nvPr/>
        </p:nvGrpSpPr>
        <p:grpSpPr>
          <a:xfrm>
            <a:off x="406680" y="2925220"/>
            <a:ext cx="1710720" cy="87120"/>
            <a:chOff x="406680" y="2925220"/>
            <a:chExt cx="1710720" cy="87120"/>
          </a:xfrm>
        </p:grpSpPr>
        <mc:AlternateContent xmlns:mc="http://schemas.openxmlformats.org/markup-compatibility/2006" xmlns:p14="http://schemas.microsoft.com/office/powerpoint/2010/main">
          <mc:Choice Requires="p14">
            <p:contentPart p14:bwMode="auto" r:id="rId6">
              <p14:nvContentPartPr>
                <p14:cNvPr id="4" name="Ink 3">
                  <a:extLst>
                    <a:ext uri="{FF2B5EF4-FFF2-40B4-BE49-F238E27FC236}">
                      <a16:creationId xmlns:a16="http://schemas.microsoft.com/office/drawing/2014/main" id="{CA9E245B-2920-4058-A1BA-FCB131BC06CB}"/>
                    </a:ext>
                  </a:extLst>
                </p14:cNvPr>
                <p14:cNvContentPartPr/>
                <p14:nvPr/>
              </p14:nvContentPartPr>
              <p14:xfrm>
                <a:off x="406680" y="2925220"/>
                <a:ext cx="632160" cy="33840"/>
              </p14:xfrm>
            </p:contentPart>
          </mc:Choice>
          <mc:Fallback xmlns="">
            <p:pic>
              <p:nvPicPr>
                <p:cNvPr id="4" name="Ink 3">
                  <a:extLst>
                    <a:ext uri="{FF2B5EF4-FFF2-40B4-BE49-F238E27FC236}">
                      <a16:creationId xmlns:a16="http://schemas.microsoft.com/office/drawing/2014/main" id="{CA9E245B-2920-4058-A1BA-FCB131BC06CB}"/>
                    </a:ext>
                  </a:extLst>
                </p:cNvPr>
                <p:cNvPicPr/>
                <p:nvPr/>
              </p:nvPicPr>
              <p:blipFill>
                <a:blip r:embed="rId7"/>
                <a:stretch>
                  <a:fillRect/>
                </a:stretch>
              </p:blipFill>
              <p:spPr>
                <a:xfrm>
                  <a:off x="388680" y="2907220"/>
                  <a:ext cx="667800" cy="6948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5" name="Ink 4">
                  <a:extLst>
                    <a:ext uri="{FF2B5EF4-FFF2-40B4-BE49-F238E27FC236}">
                      <a16:creationId xmlns:a16="http://schemas.microsoft.com/office/drawing/2014/main" id="{348C4D83-45C1-BDBC-E416-D3DC13178240}"/>
                    </a:ext>
                  </a:extLst>
                </p14:cNvPr>
                <p14:cNvContentPartPr/>
                <p14:nvPr/>
              </p14:nvContentPartPr>
              <p14:xfrm>
                <a:off x="1408560" y="2978140"/>
                <a:ext cx="708840" cy="34200"/>
              </p14:xfrm>
            </p:contentPart>
          </mc:Choice>
          <mc:Fallback xmlns="">
            <p:pic>
              <p:nvPicPr>
                <p:cNvPr id="5" name="Ink 4">
                  <a:extLst>
                    <a:ext uri="{FF2B5EF4-FFF2-40B4-BE49-F238E27FC236}">
                      <a16:creationId xmlns:a16="http://schemas.microsoft.com/office/drawing/2014/main" id="{348C4D83-45C1-BDBC-E416-D3DC13178240}"/>
                    </a:ext>
                  </a:extLst>
                </p:cNvPr>
                <p:cNvPicPr/>
                <p:nvPr/>
              </p:nvPicPr>
              <p:blipFill>
                <a:blip r:embed="rId9"/>
                <a:stretch>
                  <a:fillRect/>
                </a:stretch>
              </p:blipFill>
              <p:spPr>
                <a:xfrm>
                  <a:off x="1390920" y="2960500"/>
                  <a:ext cx="744480" cy="6984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0">
            <p14:nvContentPartPr>
              <p14:cNvPr id="9" name="Ink 8">
                <a:extLst>
                  <a:ext uri="{FF2B5EF4-FFF2-40B4-BE49-F238E27FC236}">
                    <a16:creationId xmlns:a16="http://schemas.microsoft.com/office/drawing/2014/main" id="{6433434A-8D7A-D7F6-E2EF-CCBA11FFC5BB}"/>
                  </a:ext>
                </a:extLst>
              </p14:cNvPr>
              <p14:cNvContentPartPr/>
              <p14:nvPr/>
            </p14:nvContentPartPr>
            <p14:xfrm>
              <a:off x="2922000" y="2993620"/>
              <a:ext cx="519120" cy="24120"/>
            </p14:xfrm>
          </p:contentPart>
        </mc:Choice>
        <mc:Fallback xmlns="">
          <p:pic>
            <p:nvPicPr>
              <p:cNvPr id="9" name="Ink 8">
                <a:extLst>
                  <a:ext uri="{FF2B5EF4-FFF2-40B4-BE49-F238E27FC236}">
                    <a16:creationId xmlns:a16="http://schemas.microsoft.com/office/drawing/2014/main" id="{6433434A-8D7A-D7F6-E2EF-CCBA11FFC5BB}"/>
                  </a:ext>
                </a:extLst>
              </p:cNvPr>
              <p:cNvPicPr/>
              <p:nvPr/>
            </p:nvPicPr>
            <p:blipFill>
              <a:blip r:embed="rId11"/>
              <a:stretch>
                <a:fillRect/>
              </a:stretch>
            </p:blipFill>
            <p:spPr>
              <a:xfrm>
                <a:off x="2904000" y="2975980"/>
                <a:ext cx="554760" cy="5976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11" name="Ink 10">
                <a:extLst>
                  <a:ext uri="{FF2B5EF4-FFF2-40B4-BE49-F238E27FC236}">
                    <a16:creationId xmlns:a16="http://schemas.microsoft.com/office/drawing/2014/main" id="{F9DB4974-F04C-B959-1EC9-61BFAE0367E9}"/>
                  </a:ext>
                </a:extLst>
              </p14:cNvPr>
              <p14:cNvContentPartPr/>
              <p14:nvPr/>
            </p14:nvContentPartPr>
            <p14:xfrm>
              <a:off x="4518240" y="3676900"/>
              <a:ext cx="3600" cy="7200"/>
            </p14:xfrm>
          </p:contentPart>
        </mc:Choice>
        <mc:Fallback xmlns="">
          <p:pic>
            <p:nvPicPr>
              <p:cNvPr id="11" name="Ink 10">
                <a:extLst>
                  <a:ext uri="{FF2B5EF4-FFF2-40B4-BE49-F238E27FC236}">
                    <a16:creationId xmlns:a16="http://schemas.microsoft.com/office/drawing/2014/main" id="{F9DB4974-F04C-B959-1EC9-61BFAE0367E9}"/>
                  </a:ext>
                </a:extLst>
              </p:cNvPr>
              <p:cNvPicPr/>
              <p:nvPr/>
            </p:nvPicPr>
            <p:blipFill>
              <a:blip r:embed="rId13"/>
              <a:stretch>
                <a:fillRect/>
              </a:stretch>
            </p:blipFill>
            <p:spPr>
              <a:xfrm>
                <a:off x="4500600" y="3659260"/>
                <a:ext cx="39240" cy="4284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12" name="Ink 11">
                <a:extLst>
                  <a:ext uri="{FF2B5EF4-FFF2-40B4-BE49-F238E27FC236}">
                    <a16:creationId xmlns:a16="http://schemas.microsoft.com/office/drawing/2014/main" id="{5DFA83DA-8C9D-39D0-0F64-7B5BD9691933}"/>
                  </a:ext>
                </a:extLst>
              </p14:cNvPr>
              <p14:cNvContentPartPr/>
              <p14:nvPr/>
            </p14:nvContentPartPr>
            <p14:xfrm>
              <a:off x="5899200" y="3653140"/>
              <a:ext cx="342360" cy="41400"/>
            </p14:xfrm>
          </p:contentPart>
        </mc:Choice>
        <mc:Fallback xmlns="">
          <p:pic>
            <p:nvPicPr>
              <p:cNvPr id="12" name="Ink 11">
                <a:extLst>
                  <a:ext uri="{FF2B5EF4-FFF2-40B4-BE49-F238E27FC236}">
                    <a16:creationId xmlns:a16="http://schemas.microsoft.com/office/drawing/2014/main" id="{5DFA83DA-8C9D-39D0-0F64-7B5BD9691933}"/>
                  </a:ext>
                </a:extLst>
              </p:cNvPr>
              <p:cNvPicPr/>
              <p:nvPr/>
            </p:nvPicPr>
            <p:blipFill>
              <a:blip r:embed="rId15"/>
              <a:stretch>
                <a:fillRect/>
              </a:stretch>
            </p:blipFill>
            <p:spPr>
              <a:xfrm>
                <a:off x="5881200" y="3635500"/>
                <a:ext cx="378000" cy="77040"/>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13" name="Ink 12">
                <a:extLst>
                  <a:ext uri="{FF2B5EF4-FFF2-40B4-BE49-F238E27FC236}">
                    <a16:creationId xmlns:a16="http://schemas.microsoft.com/office/drawing/2014/main" id="{F698A634-5897-A779-35B6-00F4D5157CE8}"/>
                  </a:ext>
                </a:extLst>
              </p14:cNvPr>
              <p14:cNvContentPartPr/>
              <p14:nvPr/>
            </p14:nvContentPartPr>
            <p14:xfrm>
              <a:off x="8864520" y="3683020"/>
              <a:ext cx="428400" cy="38520"/>
            </p14:xfrm>
          </p:contentPart>
        </mc:Choice>
        <mc:Fallback xmlns="">
          <p:pic>
            <p:nvPicPr>
              <p:cNvPr id="13" name="Ink 12">
                <a:extLst>
                  <a:ext uri="{FF2B5EF4-FFF2-40B4-BE49-F238E27FC236}">
                    <a16:creationId xmlns:a16="http://schemas.microsoft.com/office/drawing/2014/main" id="{F698A634-5897-A779-35B6-00F4D5157CE8}"/>
                  </a:ext>
                </a:extLst>
              </p:cNvPr>
              <p:cNvPicPr/>
              <p:nvPr/>
            </p:nvPicPr>
            <p:blipFill>
              <a:blip r:embed="rId17"/>
              <a:stretch>
                <a:fillRect/>
              </a:stretch>
            </p:blipFill>
            <p:spPr>
              <a:xfrm>
                <a:off x="8846520" y="3665020"/>
                <a:ext cx="464040" cy="74160"/>
              </a:xfrm>
              <a:prstGeom prst="rect">
                <a:avLst/>
              </a:prstGeom>
            </p:spPr>
          </p:pic>
        </mc:Fallback>
      </mc:AlternateContent>
    </p:spTree>
    <p:extLst>
      <p:ext uri="{BB962C8B-B14F-4D97-AF65-F5344CB8AC3E}">
        <p14:creationId xmlns:p14="http://schemas.microsoft.com/office/powerpoint/2010/main" val="345022647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B2FD387F-92CC-4779-81C3-06BBC90B104F}"/>
              </a:ext>
            </a:extLst>
          </p:cNvPr>
          <p:cNvSpPr/>
          <p:nvPr/>
        </p:nvSpPr>
        <p:spPr>
          <a:xfrm>
            <a:off x="0" y="146700"/>
            <a:ext cx="10109842" cy="4634850"/>
          </a:xfrm>
          <a:prstGeom prst="roundRect">
            <a:avLst/>
          </a:prstGeom>
          <a:solidFill>
            <a:schemeClr val="tx1">
              <a:alpha val="66000"/>
            </a:schemeClr>
          </a:solidFill>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D3EFC0C3-FD39-449B-AD90-C042901F23F4}"/>
              </a:ext>
            </a:extLst>
          </p:cNvPr>
          <p:cNvSpPr txBox="1"/>
          <p:nvPr/>
        </p:nvSpPr>
        <p:spPr>
          <a:xfrm>
            <a:off x="393700" y="444224"/>
            <a:ext cx="9200959" cy="4031873"/>
          </a:xfrm>
          <a:prstGeom prst="rect">
            <a:avLst/>
          </a:prstGeom>
          <a:noFill/>
        </p:spPr>
        <p:txBody>
          <a:bodyPr wrap="square" rtlCol="0">
            <a:spAutoFit/>
          </a:bodyPr>
          <a:lstStyle/>
          <a:p>
            <a:r>
              <a:rPr lang="en-US" sz="3200" b="1">
                <a:solidFill>
                  <a:srgbClr val="FFC000"/>
                </a:solidFill>
                <a:cs typeface="+mj-cs"/>
              </a:rPr>
              <a:t>Ecclesiastes 9:16–18  </a:t>
            </a:r>
          </a:p>
          <a:p>
            <a:r>
              <a:rPr lang="en-US" sz="2800">
                <a:solidFill>
                  <a:srgbClr val="FFC000"/>
                </a:solidFill>
                <a:cs typeface="+mj-cs"/>
              </a:rPr>
              <a:t>9:16 Then said I, Wisdom is better than strength: nevertheless the poor man’s wisdom is despised, and his words are not heard. 9:17 The words of wise men are heard in quiet more than the cry of him that ruleth among fools. 9:18 Wisdom is better than weapons of war: but one sinner destroyeth much good. (KJV </a:t>
            </a:r>
            <a:r>
              <a:rPr lang="he-IL" sz="2800">
                <a:solidFill>
                  <a:srgbClr val="FFFF00"/>
                </a:solidFill>
                <a:cs typeface="+mj-cs"/>
              </a:rPr>
              <a:t>וְאָמַ֣רְתִּי אָ֔נִי טוֹבָ֥ה חָכְמָ֖ה מִגְּבוּרָ֑ה וְחָכְמַ֤ת הַמִּסְכֵּן֙ בְּזוּיָ֔ה וּדְבָרָ֖יו אֵינָ֥ם נִשְׁמָעִֽים׃ דִּבְרֵ֣י חֲכָמִ֔ים בְּנַ֖חַת נִשְׁמָעִ֑ים מִזַּעֲקַ֥ת מוֹשֵׁ֖ל בַּכְּסִילִֽים׃ טוֹבָ֥ה חָכְמָ֖ה מִכְּלֵ֣י קְרָ֑ב וְחוֹטֶ֣א אֶחָ֔ד יְאַבֵּ֥ד טוֹבָ֥ה הַרְבֵּֽה׃</a:t>
            </a:r>
            <a:r>
              <a:rPr lang="he-IL" sz="2800">
                <a:solidFill>
                  <a:srgbClr val="FFC000"/>
                </a:solidFill>
                <a:cs typeface="+mj-cs"/>
              </a:rPr>
              <a:t>)</a:t>
            </a:r>
          </a:p>
        </p:txBody>
      </p:sp>
      <p:sp>
        <p:nvSpPr>
          <p:cNvPr id="8" name="TextBox 7">
            <a:extLst>
              <a:ext uri="{FF2B5EF4-FFF2-40B4-BE49-F238E27FC236}">
                <a16:creationId xmlns:a16="http://schemas.microsoft.com/office/drawing/2014/main" id="{0DB53F4E-F7D8-4CE6-9400-7374C33ADB4D}"/>
              </a:ext>
            </a:extLst>
          </p:cNvPr>
          <p:cNvSpPr txBox="1"/>
          <p:nvPr/>
        </p:nvSpPr>
        <p:spPr>
          <a:xfrm>
            <a:off x="349250" y="6346398"/>
            <a:ext cx="3461773" cy="461665"/>
          </a:xfrm>
          <a:prstGeom prst="rect">
            <a:avLst/>
          </a:prstGeom>
          <a:noFill/>
        </p:spPr>
        <p:txBody>
          <a:bodyPr wrap="square" rtlCol="0">
            <a:spAutoFit/>
          </a:bodyPr>
          <a:lstStyle/>
          <a:p>
            <a:r>
              <a:rPr lang="en-US" sz="2400">
                <a:solidFill>
                  <a:srgbClr val="FFFF00"/>
                </a:solidFill>
                <a:cs typeface="+mj-cs"/>
              </a:rPr>
              <a:t>http://www.matsati.com</a:t>
            </a:r>
          </a:p>
        </p:txBody>
      </p:sp>
      <p:sp>
        <p:nvSpPr>
          <p:cNvPr id="10" name="TextBox 9">
            <a:extLst>
              <a:ext uri="{FF2B5EF4-FFF2-40B4-BE49-F238E27FC236}">
                <a16:creationId xmlns:a16="http://schemas.microsoft.com/office/drawing/2014/main" id="{638CE212-A8DA-4542-A937-323BC5C84730}"/>
              </a:ext>
            </a:extLst>
          </p:cNvPr>
          <p:cNvSpPr txBox="1"/>
          <p:nvPr/>
        </p:nvSpPr>
        <p:spPr>
          <a:xfrm>
            <a:off x="349250" y="5920268"/>
            <a:ext cx="2884903" cy="646331"/>
          </a:xfrm>
          <a:prstGeom prst="rect">
            <a:avLst/>
          </a:prstGeom>
          <a:noFill/>
        </p:spPr>
        <p:txBody>
          <a:bodyPr wrap="square" rtlCol="0">
            <a:spAutoFit/>
          </a:bodyPr>
          <a:lstStyle/>
          <a:p>
            <a:r>
              <a:rPr lang="en-US" sz="3600" b="1">
                <a:solidFill>
                  <a:srgbClr val="FFFF00"/>
                </a:solidFill>
                <a:cs typeface="+mj-cs"/>
              </a:rPr>
              <a:t>Isaiah / </a:t>
            </a:r>
            <a:r>
              <a:rPr lang="he-IL" sz="3600" b="1">
                <a:solidFill>
                  <a:srgbClr val="FFFF00"/>
                </a:solidFill>
                <a:cs typeface="+mj-cs"/>
              </a:rPr>
              <a:t>ישעיה</a:t>
            </a:r>
            <a:endParaRPr lang="en-US" sz="3600" b="1">
              <a:solidFill>
                <a:srgbClr val="FFFF00"/>
              </a:solidFill>
              <a:cs typeface="+mj-cs"/>
            </a:endParaRPr>
          </a:p>
        </p:txBody>
      </p:sp>
      <mc:AlternateContent xmlns:mc="http://schemas.openxmlformats.org/markup-compatibility/2006" xmlns:p14="http://schemas.microsoft.com/office/powerpoint/2010/main">
        <mc:Choice Requires="p14">
          <p:contentPart p14:bwMode="auto" r:id="rId4">
            <p14:nvContentPartPr>
              <p14:cNvPr id="2" name="Ink 1">
                <a:extLst>
                  <a:ext uri="{FF2B5EF4-FFF2-40B4-BE49-F238E27FC236}">
                    <a16:creationId xmlns:a16="http://schemas.microsoft.com/office/drawing/2014/main" id="{9B14BFB3-8737-B68B-6034-5C67FFA93428}"/>
                  </a:ext>
                </a:extLst>
              </p14:cNvPr>
              <p14:cNvContentPartPr/>
              <p14:nvPr/>
            </p14:nvContentPartPr>
            <p14:xfrm>
              <a:off x="2941080" y="1382620"/>
              <a:ext cx="4434480" cy="90000"/>
            </p14:xfrm>
          </p:contentPart>
        </mc:Choice>
        <mc:Fallback xmlns="">
          <p:pic>
            <p:nvPicPr>
              <p:cNvPr id="2" name="Ink 1">
                <a:extLst>
                  <a:ext uri="{FF2B5EF4-FFF2-40B4-BE49-F238E27FC236}">
                    <a16:creationId xmlns:a16="http://schemas.microsoft.com/office/drawing/2014/main" id="{9B14BFB3-8737-B68B-6034-5C67FFA93428}"/>
                  </a:ext>
                </a:extLst>
              </p:cNvPr>
              <p:cNvPicPr/>
              <p:nvPr/>
            </p:nvPicPr>
            <p:blipFill>
              <a:blip r:embed="rId5"/>
              <a:stretch>
                <a:fillRect/>
              </a:stretch>
            </p:blipFill>
            <p:spPr>
              <a:xfrm>
                <a:off x="2923440" y="1364980"/>
                <a:ext cx="4470120" cy="125640"/>
              </a:xfrm>
              <a:prstGeom prst="rect">
                <a:avLst/>
              </a:prstGeom>
            </p:spPr>
          </p:pic>
        </mc:Fallback>
      </mc:AlternateContent>
    </p:spTree>
    <p:extLst>
      <p:ext uri="{BB962C8B-B14F-4D97-AF65-F5344CB8AC3E}">
        <p14:creationId xmlns:p14="http://schemas.microsoft.com/office/powerpoint/2010/main" val="36318738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B2FD387F-92CC-4779-81C3-06BBC90B104F}"/>
              </a:ext>
            </a:extLst>
          </p:cNvPr>
          <p:cNvSpPr/>
          <p:nvPr/>
        </p:nvSpPr>
        <p:spPr>
          <a:xfrm>
            <a:off x="0" y="146700"/>
            <a:ext cx="12141200" cy="6237962"/>
          </a:xfrm>
          <a:prstGeom prst="roundRect">
            <a:avLst/>
          </a:prstGeom>
          <a:solidFill>
            <a:schemeClr val="tx1">
              <a:alpha val="63000"/>
            </a:schemeClr>
          </a:solidFill>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D3EFC0C3-FD39-449B-AD90-C042901F23F4}"/>
              </a:ext>
            </a:extLst>
          </p:cNvPr>
          <p:cNvSpPr txBox="1"/>
          <p:nvPr/>
        </p:nvSpPr>
        <p:spPr>
          <a:xfrm>
            <a:off x="254000" y="444224"/>
            <a:ext cx="11779250" cy="5693866"/>
          </a:xfrm>
          <a:prstGeom prst="rect">
            <a:avLst/>
          </a:prstGeom>
          <a:noFill/>
        </p:spPr>
        <p:txBody>
          <a:bodyPr wrap="square" rtlCol="0">
            <a:spAutoFit/>
          </a:bodyPr>
          <a:lstStyle/>
          <a:p>
            <a:r>
              <a:rPr lang="en-US" sz="2800" b="1">
                <a:solidFill>
                  <a:srgbClr val="FFC000"/>
                </a:solidFill>
                <a:cs typeface="+mj-cs"/>
              </a:rPr>
              <a:t>Mekhilta DeRabbi Yishmael 20:3 Part 1</a:t>
            </a:r>
          </a:p>
          <a:p>
            <a:r>
              <a:rPr lang="he-IL" sz="2100">
                <a:solidFill>
                  <a:srgbClr val="FFC000"/>
                </a:solidFill>
                <a:cs typeface="+mj-cs"/>
              </a:rPr>
              <a:t>(</a:t>
            </a:r>
            <a:r>
              <a:rPr lang="he-IL" sz="2100">
                <a:solidFill>
                  <a:srgbClr val="00B0F0"/>
                </a:solidFill>
                <a:cs typeface="+mj-cs"/>
              </a:rPr>
              <a:t>20:3</a:t>
            </a:r>
            <a:r>
              <a:rPr lang="he-IL" sz="2100">
                <a:solidFill>
                  <a:srgbClr val="FFC000"/>
                </a:solidFill>
                <a:cs typeface="+mj-cs"/>
              </a:rPr>
              <a:t>) </a:t>
            </a:r>
            <a:r>
              <a:rPr lang="he-IL" sz="2100">
                <a:solidFill>
                  <a:srgbClr val="00B0F0"/>
                </a:solidFill>
                <a:cs typeface="+mj-cs"/>
              </a:rPr>
              <a:t>"</a:t>
            </a:r>
            <a:r>
              <a:rPr lang="en-US" sz="2100">
                <a:solidFill>
                  <a:srgbClr val="00B0F0"/>
                </a:solidFill>
                <a:cs typeface="+mj-cs"/>
              </a:rPr>
              <a:t>There shall not be unto you any other gods before My presence"</a:t>
            </a:r>
            <a:r>
              <a:rPr lang="en-US" sz="2100">
                <a:solidFill>
                  <a:srgbClr val="FFC000"/>
                </a:solidFill>
                <a:cs typeface="+mj-cs"/>
              </a:rPr>
              <a:t>: What is the intent of this? An analogy: A king of flesh and blood enters a province and his servants say to him: Make decrees for them. He: When they accept my rule, I will make decrees for them. For if they do not accept my rule, they will not accept my decrees. Thus did the L rd say to Israel: </a:t>
            </a:r>
            <a:r>
              <a:rPr lang="en-US" sz="2100">
                <a:solidFill>
                  <a:srgbClr val="00B0F0"/>
                </a:solidFill>
                <a:cs typeface="+mj-cs"/>
              </a:rPr>
              <a:t>"I am the L rd your G d. There shall not be unto you, etc.": </a:t>
            </a:r>
            <a:r>
              <a:rPr lang="en-US" sz="2100">
                <a:solidFill>
                  <a:srgbClr val="FFC000"/>
                </a:solidFill>
                <a:cs typeface="+mj-cs"/>
              </a:rPr>
              <a:t>Am I He whose rule you have accepted? They: Yes. He: Just as you have accepted My rule, accept My decrees — There shall not be unto you any other gods before My presence. R. Shimon b. Yochai says: As stated elsewhere (</a:t>
            </a:r>
            <a:r>
              <a:rPr lang="en-US" sz="2100">
                <a:solidFill>
                  <a:srgbClr val="00B0F0"/>
                </a:solidFill>
                <a:cs typeface="+mj-cs"/>
              </a:rPr>
              <a:t>Leviticus 18:2</a:t>
            </a:r>
            <a:r>
              <a:rPr lang="en-US" sz="2100">
                <a:solidFill>
                  <a:srgbClr val="FFC000"/>
                </a:solidFill>
                <a:cs typeface="+mj-cs"/>
              </a:rPr>
              <a:t>) </a:t>
            </a:r>
            <a:r>
              <a:rPr lang="en-US" sz="2100">
                <a:solidFill>
                  <a:srgbClr val="00B0F0"/>
                </a:solidFill>
                <a:cs typeface="+mj-cs"/>
              </a:rPr>
              <a:t>"Am I the L rd (whose rule you accepted on Sinai)? They: Yes. He: You accepted My rule? Accept My decrees — (Ibid. 3) "As the deeds of the land of Egypt in which you dwelt you shall not do, etc."</a:t>
            </a:r>
            <a:r>
              <a:rPr lang="en-US" sz="2100">
                <a:solidFill>
                  <a:srgbClr val="FFC000"/>
                </a:solidFill>
                <a:cs typeface="+mj-cs"/>
              </a:rPr>
              <a:t> And so here: Am I the L rd your G d who took you out of the land of Egypt, whose rule you accepted? — Accept My decrees. </a:t>
            </a:r>
            <a:r>
              <a:rPr lang="en-US" sz="2100">
                <a:solidFill>
                  <a:srgbClr val="00B0F0"/>
                </a:solidFill>
                <a:cs typeface="+mj-cs"/>
              </a:rPr>
              <a:t>"There shall not be unto you"</a:t>
            </a:r>
            <a:r>
              <a:rPr lang="en-US" sz="2100">
                <a:solidFill>
                  <a:srgbClr val="FFC000"/>
                </a:solidFill>
                <a:cs typeface="+mj-cs"/>
              </a:rPr>
              <a:t>: What is the intent of this? (Ibid. 4) </a:t>
            </a:r>
            <a:r>
              <a:rPr lang="en-US" sz="2100">
                <a:solidFill>
                  <a:srgbClr val="00B0F0"/>
                </a:solidFill>
                <a:cs typeface="+mj-cs"/>
              </a:rPr>
              <a:t>"You shall not make for yourself a graven image or the likeness, etc."</a:t>
            </a:r>
            <a:r>
              <a:rPr lang="en-US" sz="2100">
                <a:solidFill>
                  <a:srgbClr val="FFC000"/>
                </a:solidFill>
                <a:cs typeface="+mj-cs"/>
              </a:rPr>
              <a:t> would imply only that it is forbidden to make it. Whence do we derive that you may not keep what is already made? It is, therefore, written </a:t>
            </a:r>
            <a:r>
              <a:rPr lang="en-US" sz="2100">
                <a:solidFill>
                  <a:srgbClr val="00B0F0"/>
                </a:solidFill>
                <a:cs typeface="+mj-cs"/>
              </a:rPr>
              <a:t>"There shall not be unto you." "other gods"</a:t>
            </a:r>
            <a:r>
              <a:rPr lang="en-US" sz="2100">
                <a:solidFill>
                  <a:srgbClr val="FFC000"/>
                </a:solidFill>
                <a:cs typeface="+mj-cs"/>
              </a:rPr>
              <a:t>: Now are there other gods? Is it not written (</a:t>
            </a:r>
            <a:r>
              <a:rPr lang="en-US" sz="2100">
                <a:solidFill>
                  <a:srgbClr val="00B0F0"/>
                </a:solidFill>
                <a:cs typeface="+mj-cs"/>
              </a:rPr>
              <a:t>Isaiah 37:18</a:t>
            </a:r>
            <a:r>
              <a:rPr lang="en-US" sz="2100">
                <a:solidFill>
                  <a:srgbClr val="FFC000"/>
                </a:solidFill>
                <a:cs typeface="+mj-cs"/>
              </a:rPr>
              <a:t>) </a:t>
            </a:r>
            <a:r>
              <a:rPr lang="en-US" sz="2100">
                <a:solidFill>
                  <a:srgbClr val="00B0F0"/>
                </a:solidFill>
                <a:cs typeface="+mj-cs"/>
              </a:rPr>
              <a:t>"and placed their gods into fire, for they are not gods"? </a:t>
            </a:r>
            <a:r>
              <a:rPr lang="en-US" sz="2100">
                <a:solidFill>
                  <a:srgbClr val="FFC000"/>
                </a:solidFill>
                <a:cs typeface="+mj-cs"/>
              </a:rPr>
              <a:t>What, then, is the intent of "other gods"? That others call </a:t>
            </a:r>
            <a:r>
              <a:rPr lang="en-US" sz="2100">
                <a:solidFill>
                  <a:srgbClr val="00B0F0"/>
                </a:solidFill>
                <a:cs typeface="+mj-cs"/>
              </a:rPr>
              <a:t>"gods." </a:t>
            </a:r>
            <a:r>
              <a:rPr lang="en-US" sz="2100">
                <a:solidFill>
                  <a:srgbClr val="FFC000"/>
                </a:solidFill>
                <a:cs typeface="+mj-cs"/>
              </a:rPr>
              <a:t>Variantly: </a:t>
            </a:r>
            <a:r>
              <a:rPr lang="en-US" sz="2100">
                <a:solidFill>
                  <a:srgbClr val="00B0F0"/>
                </a:solidFill>
                <a:cs typeface="+mj-cs"/>
              </a:rPr>
              <a:t>"elohim acherim"? </a:t>
            </a:r>
            <a:r>
              <a:rPr lang="en-US" sz="2100">
                <a:solidFill>
                  <a:srgbClr val="FFC000"/>
                </a:solidFill>
                <a:cs typeface="+mj-cs"/>
              </a:rPr>
              <a:t>They </a:t>
            </a:r>
            <a:r>
              <a:rPr lang="en-US" sz="2100">
                <a:solidFill>
                  <a:srgbClr val="00B0F0"/>
                </a:solidFill>
                <a:cs typeface="+mj-cs"/>
              </a:rPr>
              <a:t>"delay" </a:t>
            </a:r>
            <a:r>
              <a:rPr lang="en-US" sz="2100">
                <a:solidFill>
                  <a:srgbClr val="FFC000"/>
                </a:solidFill>
                <a:cs typeface="+mj-cs"/>
              </a:rPr>
              <a:t>(</a:t>
            </a:r>
            <a:r>
              <a:rPr lang="en-US" sz="2100">
                <a:solidFill>
                  <a:srgbClr val="00B0F0"/>
                </a:solidFill>
                <a:cs typeface="+mj-cs"/>
              </a:rPr>
              <a:t>"me'achorim"</a:t>
            </a:r>
            <a:r>
              <a:rPr lang="en-US" sz="2100">
                <a:solidFill>
                  <a:srgbClr val="FFC000"/>
                </a:solidFill>
                <a:cs typeface="+mj-cs"/>
              </a:rPr>
              <a:t>) good from entering the world. Variantly: </a:t>
            </a:r>
            <a:r>
              <a:rPr lang="en-US" sz="2100">
                <a:solidFill>
                  <a:srgbClr val="00B0F0"/>
                </a:solidFill>
                <a:cs typeface="+mj-cs"/>
              </a:rPr>
              <a:t>"elohim acherim": </a:t>
            </a:r>
            <a:r>
              <a:rPr lang="en-US" sz="2100">
                <a:solidFill>
                  <a:srgbClr val="FFC000"/>
                </a:solidFill>
                <a:cs typeface="+mj-cs"/>
              </a:rPr>
              <a:t>They are </a:t>
            </a:r>
            <a:r>
              <a:rPr lang="en-US" sz="2100">
                <a:solidFill>
                  <a:srgbClr val="00B0F0"/>
                </a:solidFill>
                <a:cs typeface="+mj-cs"/>
              </a:rPr>
              <a:t>"others" </a:t>
            </a:r>
            <a:r>
              <a:rPr lang="en-US" sz="2100">
                <a:solidFill>
                  <a:srgbClr val="FFC000"/>
                </a:solidFill>
                <a:cs typeface="+mj-cs"/>
              </a:rPr>
              <a:t>(i.e., indifferent) to those who serve them. </a:t>
            </a:r>
          </a:p>
        </p:txBody>
      </p:sp>
      <p:sp>
        <p:nvSpPr>
          <p:cNvPr id="8" name="TextBox 7">
            <a:extLst>
              <a:ext uri="{FF2B5EF4-FFF2-40B4-BE49-F238E27FC236}">
                <a16:creationId xmlns:a16="http://schemas.microsoft.com/office/drawing/2014/main" id="{0DB53F4E-F7D8-4CE6-9400-7374C33ADB4D}"/>
              </a:ext>
            </a:extLst>
          </p:cNvPr>
          <p:cNvSpPr txBox="1"/>
          <p:nvPr/>
        </p:nvSpPr>
        <p:spPr>
          <a:xfrm>
            <a:off x="349250" y="6346398"/>
            <a:ext cx="3461773" cy="461665"/>
          </a:xfrm>
          <a:prstGeom prst="rect">
            <a:avLst/>
          </a:prstGeom>
          <a:noFill/>
        </p:spPr>
        <p:txBody>
          <a:bodyPr wrap="square" rtlCol="0">
            <a:spAutoFit/>
          </a:bodyPr>
          <a:lstStyle/>
          <a:p>
            <a:r>
              <a:rPr lang="en-US" sz="2400">
                <a:solidFill>
                  <a:srgbClr val="FFFF00"/>
                </a:solidFill>
                <a:cs typeface="+mj-cs"/>
              </a:rPr>
              <a:t>http://www.matsati.com</a:t>
            </a:r>
          </a:p>
        </p:txBody>
      </p:sp>
      <p:sp>
        <p:nvSpPr>
          <p:cNvPr id="10" name="TextBox 9">
            <a:extLst>
              <a:ext uri="{FF2B5EF4-FFF2-40B4-BE49-F238E27FC236}">
                <a16:creationId xmlns:a16="http://schemas.microsoft.com/office/drawing/2014/main" id="{638CE212-A8DA-4542-A937-323BC5C84730}"/>
              </a:ext>
            </a:extLst>
          </p:cNvPr>
          <p:cNvSpPr txBox="1"/>
          <p:nvPr/>
        </p:nvSpPr>
        <p:spPr>
          <a:xfrm>
            <a:off x="349250" y="5920268"/>
            <a:ext cx="2884903" cy="646331"/>
          </a:xfrm>
          <a:prstGeom prst="rect">
            <a:avLst/>
          </a:prstGeom>
          <a:noFill/>
        </p:spPr>
        <p:txBody>
          <a:bodyPr wrap="square" rtlCol="0">
            <a:spAutoFit/>
          </a:bodyPr>
          <a:lstStyle/>
          <a:p>
            <a:r>
              <a:rPr lang="en-US" sz="3600" b="1">
                <a:solidFill>
                  <a:srgbClr val="FFFF00"/>
                </a:solidFill>
                <a:cs typeface="+mj-cs"/>
              </a:rPr>
              <a:t>Isaiah / </a:t>
            </a:r>
            <a:r>
              <a:rPr lang="he-IL" sz="3600" b="1">
                <a:solidFill>
                  <a:srgbClr val="FFFF00"/>
                </a:solidFill>
                <a:cs typeface="+mj-cs"/>
              </a:rPr>
              <a:t>ישעיה</a:t>
            </a:r>
            <a:endParaRPr lang="en-US" sz="3600" b="1">
              <a:solidFill>
                <a:srgbClr val="FFFF00"/>
              </a:solidFill>
              <a:cs typeface="+mj-cs"/>
            </a:endParaRPr>
          </a:p>
        </p:txBody>
      </p:sp>
      <mc:AlternateContent xmlns:mc="http://schemas.openxmlformats.org/markup-compatibility/2006" xmlns:p14="http://schemas.microsoft.com/office/powerpoint/2010/main">
        <mc:Choice Requires="p14">
          <p:contentPart p14:bwMode="auto" r:id="rId4">
            <p14:nvContentPartPr>
              <p14:cNvPr id="2" name="Ink 1">
                <a:extLst>
                  <a:ext uri="{FF2B5EF4-FFF2-40B4-BE49-F238E27FC236}">
                    <a16:creationId xmlns:a16="http://schemas.microsoft.com/office/drawing/2014/main" id="{0BC96506-B1D6-3370-CA39-562926ADE7E3}"/>
                  </a:ext>
                </a:extLst>
              </p14:cNvPr>
              <p14:cNvContentPartPr/>
              <p14:nvPr/>
            </p14:nvContentPartPr>
            <p14:xfrm>
              <a:off x="645720" y="1198300"/>
              <a:ext cx="7210800" cy="101880"/>
            </p14:xfrm>
          </p:contentPart>
        </mc:Choice>
        <mc:Fallback xmlns="">
          <p:pic>
            <p:nvPicPr>
              <p:cNvPr id="2" name="Ink 1">
                <a:extLst>
                  <a:ext uri="{FF2B5EF4-FFF2-40B4-BE49-F238E27FC236}">
                    <a16:creationId xmlns:a16="http://schemas.microsoft.com/office/drawing/2014/main" id="{0BC96506-B1D6-3370-CA39-562926ADE7E3}"/>
                  </a:ext>
                </a:extLst>
              </p:cNvPr>
              <p:cNvPicPr/>
              <p:nvPr/>
            </p:nvPicPr>
            <p:blipFill>
              <a:blip r:embed="rId5"/>
              <a:stretch>
                <a:fillRect/>
              </a:stretch>
            </p:blipFill>
            <p:spPr>
              <a:xfrm>
                <a:off x="628080" y="1180660"/>
                <a:ext cx="7246440" cy="13752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4" name="Ink 3">
                <a:extLst>
                  <a:ext uri="{FF2B5EF4-FFF2-40B4-BE49-F238E27FC236}">
                    <a16:creationId xmlns:a16="http://schemas.microsoft.com/office/drawing/2014/main" id="{439659B3-B9ED-7BC4-9422-6A849A389860}"/>
                  </a:ext>
                </a:extLst>
              </p14:cNvPr>
              <p14:cNvContentPartPr/>
              <p14:nvPr/>
            </p14:nvContentPartPr>
            <p14:xfrm>
              <a:off x="10051800" y="1853500"/>
              <a:ext cx="457200" cy="44280"/>
            </p14:xfrm>
          </p:contentPart>
        </mc:Choice>
        <mc:Fallback xmlns="">
          <p:pic>
            <p:nvPicPr>
              <p:cNvPr id="4" name="Ink 3">
                <a:extLst>
                  <a:ext uri="{FF2B5EF4-FFF2-40B4-BE49-F238E27FC236}">
                    <a16:creationId xmlns:a16="http://schemas.microsoft.com/office/drawing/2014/main" id="{439659B3-B9ED-7BC4-9422-6A849A389860}"/>
                  </a:ext>
                </a:extLst>
              </p:cNvPr>
              <p:cNvPicPr/>
              <p:nvPr/>
            </p:nvPicPr>
            <p:blipFill>
              <a:blip r:embed="rId7"/>
              <a:stretch>
                <a:fillRect/>
              </a:stretch>
            </p:blipFill>
            <p:spPr>
              <a:xfrm>
                <a:off x="10033800" y="1835500"/>
                <a:ext cx="492840" cy="7992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5" name="Ink 4">
                <a:extLst>
                  <a:ext uri="{FF2B5EF4-FFF2-40B4-BE49-F238E27FC236}">
                    <a16:creationId xmlns:a16="http://schemas.microsoft.com/office/drawing/2014/main" id="{E5112E98-823F-3E6C-E4F3-B47646B57C89}"/>
                  </a:ext>
                </a:extLst>
              </p14:cNvPr>
              <p14:cNvContentPartPr/>
              <p14:nvPr/>
            </p14:nvContentPartPr>
            <p14:xfrm>
              <a:off x="3132960" y="1832980"/>
              <a:ext cx="460800" cy="35640"/>
            </p14:xfrm>
          </p:contentPart>
        </mc:Choice>
        <mc:Fallback xmlns="">
          <p:pic>
            <p:nvPicPr>
              <p:cNvPr id="5" name="Ink 4">
                <a:extLst>
                  <a:ext uri="{FF2B5EF4-FFF2-40B4-BE49-F238E27FC236}">
                    <a16:creationId xmlns:a16="http://schemas.microsoft.com/office/drawing/2014/main" id="{E5112E98-823F-3E6C-E4F3-B47646B57C89}"/>
                  </a:ext>
                </a:extLst>
              </p:cNvPr>
              <p:cNvPicPr/>
              <p:nvPr/>
            </p:nvPicPr>
            <p:blipFill>
              <a:blip r:embed="rId9"/>
              <a:stretch>
                <a:fillRect/>
              </a:stretch>
            </p:blipFill>
            <p:spPr>
              <a:xfrm>
                <a:off x="3114960" y="1815340"/>
                <a:ext cx="496440" cy="7128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7" name="Ink 6">
                <a:extLst>
                  <a:ext uri="{FF2B5EF4-FFF2-40B4-BE49-F238E27FC236}">
                    <a16:creationId xmlns:a16="http://schemas.microsoft.com/office/drawing/2014/main" id="{53123F8B-B154-8CBF-5E2F-7A9058DEDDE4}"/>
                  </a:ext>
                </a:extLst>
              </p14:cNvPr>
              <p14:cNvContentPartPr/>
              <p14:nvPr/>
            </p14:nvContentPartPr>
            <p14:xfrm>
              <a:off x="5922600" y="2155540"/>
              <a:ext cx="5458320" cy="80280"/>
            </p14:xfrm>
          </p:contentPart>
        </mc:Choice>
        <mc:Fallback xmlns="">
          <p:pic>
            <p:nvPicPr>
              <p:cNvPr id="7" name="Ink 6">
                <a:extLst>
                  <a:ext uri="{FF2B5EF4-FFF2-40B4-BE49-F238E27FC236}">
                    <a16:creationId xmlns:a16="http://schemas.microsoft.com/office/drawing/2014/main" id="{53123F8B-B154-8CBF-5E2F-7A9058DEDDE4}"/>
                  </a:ext>
                </a:extLst>
              </p:cNvPr>
              <p:cNvPicPr/>
              <p:nvPr/>
            </p:nvPicPr>
            <p:blipFill>
              <a:blip r:embed="rId11"/>
              <a:stretch>
                <a:fillRect/>
              </a:stretch>
            </p:blipFill>
            <p:spPr>
              <a:xfrm>
                <a:off x="5904600" y="2137540"/>
                <a:ext cx="5493960" cy="11592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9" name="Ink 8">
                <a:extLst>
                  <a:ext uri="{FF2B5EF4-FFF2-40B4-BE49-F238E27FC236}">
                    <a16:creationId xmlns:a16="http://schemas.microsoft.com/office/drawing/2014/main" id="{34D5D771-76B6-6E9E-66B4-EF6CAFC95315}"/>
                  </a:ext>
                </a:extLst>
              </p14:cNvPr>
              <p14:cNvContentPartPr/>
              <p14:nvPr/>
            </p14:nvContentPartPr>
            <p14:xfrm>
              <a:off x="1113000" y="2482780"/>
              <a:ext cx="95040" cy="10440"/>
            </p14:xfrm>
          </p:contentPart>
        </mc:Choice>
        <mc:Fallback xmlns="">
          <p:pic>
            <p:nvPicPr>
              <p:cNvPr id="9" name="Ink 8">
                <a:extLst>
                  <a:ext uri="{FF2B5EF4-FFF2-40B4-BE49-F238E27FC236}">
                    <a16:creationId xmlns:a16="http://schemas.microsoft.com/office/drawing/2014/main" id="{34D5D771-76B6-6E9E-66B4-EF6CAFC95315}"/>
                  </a:ext>
                </a:extLst>
              </p:cNvPr>
              <p:cNvPicPr/>
              <p:nvPr/>
            </p:nvPicPr>
            <p:blipFill>
              <a:blip r:embed="rId13"/>
              <a:stretch>
                <a:fillRect/>
              </a:stretch>
            </p:blipFill>
            <p:spPr>
              <a:xfrm>
                <a:off x="1095360" y="2465140"/>
                <a:ext cx="130680" cy="4608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11" name="Ink 10">
                <a:extLst>
                  <a:ext uri="{FF2B5EF4-FFF2-40B4-BE49-F238E27FC236}">
                    <a16:creationId xmlns:a16="http://schemas.microsoft.com/office/drawing/2014/main" id="{CA284C1A-AB0E-1D04-EE33-F21B61A96486}"/>
                  </a:ext>
                </a:extLst>
              </p14:cNvPr>
              <p14:cNvContentPartPr/>
              <p14:nvPr/>
            </p14:nvContentPartPr>
            <p14:xfrm>
              <a:off x="5646840" y="2535340"/>
              <a:ext cx="6480" cy="11160"/>
            </p14:xfrm>
          </p:contentPart>
        </mc:Choice>
        <mc:Fallback xmlns="">
          <p:pic>
            <p:nvPicPr>
              <p:cNvPr id="11" name="Ink 10">
                <a:extLst>
                  <a:ext uri="{FF2B5EF4-FFF2-40B4-BE49-F238E27FC236}">
                    <a16:creationId xmlns:a16="http://schemas.microsoft.com/office/drawing/2014/main" id="{CA284C1A-AB0E-1D04-EE33-F21B61A96486}"/>
                  </a:ext>
                </a:extLst>
              </p:cNvPr>
              <p:cNvPicPr/>
              <p:nvPr/>
            </p:nvPicPr>
            <p:blipFill>
              <a:blip r:embed="rId15"/>
              <a:stretch>
                <a:fillRect/>
              </a:stretch>
            </p:blipFill>
            <p:spPr>
              <a:xfrm>
                <a:off x="5628840" y="2517340"/>
                <a:ext cx="42120" cy="46800"/>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12" name="Ink 11">
                <a:extLst>
                  <a:ext uri="{FF2B5EF4-FFF2-40B4-BE49-F238E27FC236}">
                    <a16:creationId xmlns:a16="http://schemas.microsoft.com/office/drawing/2014/main" id="{71DDCB23-464A-BAED-B554-8E9460F054D8}"/>
                  </a:ext>
                </a:extLst>
              </p14:cNvPr>
              <p14:cNvContentPartPr/>
              <p14:nvPr/>
            </p14:nvContentPartPr>
            <p14:xfrm>
              <a:off x="6176400" y="2507260"/>
              <a:ext cx="189000" cy="19080"/>
            </p14:xfrm>
          </p:contentPart>
        </mc:Choice>
        <mc:Fallback xmlns="">
          <p:pic>
            <p:nvPicPr>
              <p:cNvPr id="12" name="Ink 11">
                <a:extLst>
                  <a:ext uri="{FF2B5EF4-FFF2-40B4-BE49-F238E27FC236}">
                    <a16:creationId xmlns:a16="http://schemas.microsoft.com/office/drawing/2014/main" id="{71DDCB23-464A-BAED-B554-8E9460F054D8}"/>
                  </a:ext>
                </a:extLst>
              </p:cNvPr>
              <p:cNvPicPr/>
              <p:nvPr/>
            </p:nvPicPr>
            <p:blipFill>
              <a:blip r:embed="rId17"/>
              <a:stretch>
                <a:fillRect/>
              </a:stretch>
            </p:blipFill>
            <p:spPr>
              <a:xfrm>
                <a:off x="6158760" y="2489620"/>
                <a:ext cx="224640" cy="54720"/>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13" name="Ink 12">
                <a:extLst>
                  <a:ext uri="{FF2B5EF4-FFF2-40B4-BE49-F238E27FC236}">
                    <a16:creationId xmlns:a16="http://schemas.microsoft.com/office/drawing/2014/main" id="{F1F20569-AA31-4A22-1D9D-AE7021D4C457}"/>
                  </a:ext>
                </a:extLst>
              </p14:cNvPr>
              <p14:cNvContentPartPr/>
              <p14:nvPr/>
            </p14:nvContentPartPr>
            <p14:xfrm>
              <a:off x="7009080" y="2523820"/>
              <a:ext cx="23040" cy="9720"/>
            </p14:xfrm>
          </p:contentPart>
        </mc:Choice>
        <mc:Fallback xmlns="">
          <p:pic>
            <p:nvPicPr>
              <p:cNvPr id="13" name="Ink 12">
                <a:extLst>
                  <a:ext uri="{FF2B5EF4-FFF2-40B4-BE49-F238E27FC236}">
                    <a16:creationId xmlns:a16="http://schemas.microsoft.com/office/drawing/2014/main" id="{F1F20569-AA31-4A22-1D9D-AE7021D4C457}"/>
                  </a:ext>
                </a:extLst>
              </p:cNvPr>
              <p:cNvPicPr/>
              <p:nvPr/>
            </p:nvPicPr>
            <p:blipFill>
              <a:blip r:embed="rId19"/>
              <a:stretch>
                <a:fillRect/>
              </a:stretch>
            </p:blipFill>
            <p:spPr>
              <a:xfrm>
                <a:off x="6991080" y="2505820"/>
                <a:ext cx="58680" cy="45360"/>
              </a:xfrm>
              <a:prstGeom prst="rect">
                <a:avLst/>
              </a:prstGeom>
            </p:spPr>
          </p:pic>
        </mc:Fallback>
      </mc:AlternateContent>
      <mc:AlternateContent xmlns:mc="http://schemas.openxmlformats.org/markup-compatibility/2006" xmlns:p14="http://schemas.microsoft.com/office/powerpoint/2010/main">
        <mc:Choice Requires="p14">
          <p:contentPart p14:bwMode="auto" r:id="rId20">
            <p14:nvContentPartPr>
              <p14:cNvPr id="14" name="Ink 13">
                <a:extLst>
                  <a:ext uri="{FF2B5EF4-FFF2-40B4-BE49-F238E27FC236}">
                    <a16:creationId xmlns:a16="http://schemas.microsoft.com/office/drawing/2014/main" id="{CA71F8E3-5018-561E-621B-D6250FFE8053}"/>
                  </a:ext>
                </a:extLst>
              </p14:cNvPr>
              <p14:cNvContentPartPr/>
              <p14:nvPr/>
            </p14:nvContentPartPr>
            <p14:xfrm>
              <a:off x="8119320" y="2844940"/>
              <a:ext cx="6480" cy="18360"/>
            </p14:xfrm>
          </p:contentPart>
        </mc:Choice>
        <mc:Fallback xmlns="">
          <p:pic>
            <p:nvPicPr>
              <p:cNvPr id="14" name="Ink 13">
                <a:extLst>
                  <a:ext uri="{FF2B5EF4-FFF2-40B4-BE49-F238E27FC236}">
                    <a16:creationId xmlns:a16="http://schemas.microsoft.com/office/drawing/2014/main" id="{CA71F8E3-5018-561E-621B-D6250FFE8053}"/>
                  </a:ext>
                </a:extLst>
              </p:cNvPr>
              <p:cNvPicPr/>
              <p:nvPr/>
            </p:nvPicPr>
            <p:blipFill>
              <a:blip r:embed="rId21"/>
              <a:stretch>
                <a:fillRect/>
              </a:stretch>
            </p:blipFill>
            <p:spPr>
              <a:xfrm>
                <a:off x="8101680" y="2827300"/>
                <a:ext cx="42120" cy="54000"/>
              </a:xfrm>
              <a:prstGeom prst="rect">
                <a:avLst/>
              </a:prstGeom>
            </p:spPr>
          </p:pic>
        </mc:Fallback>
      </mc:AlternateContent>
      <mc:AlternateContent xmlns:mc="http://schemas.openxmlformats.org/markup-compatibility/2006" xmlns:p14="http://schemas.microsoft.com/office/powerpoint/2010/main">
        <mc:Choice Requires="p14">
          <p:contentPart p14:bwMode="auto" r:id="rId22">
            <p14:nvContentPartPr>
              <p14:cNvPr id="15" name="Ink 14">
                <a:extLst>
                  <a:ext uri="{FF2B5EF4-FFF2-40B4-BE49-F238E27FC236}">
                    <a16:creationId xmlns:a16="http://schemas.microsoft.com/office/drawing/2014/main" id="{13429674-44DF-D174-22B8-A39C900927B2}"/>
                  </a:ext>
                </a:extLst>
              </p14:cNvPr>
              <p14:cNvContentPartPr/>
              <p14:nvPr/>
            </p14:nvContentPartPr>
            <p14:xfrm>
              <a:off x="5117280" y="4052740"/>
              <a:ext cx="846360" cy="78120"/>
            </p14:xfrm>
          </p:contentPart>
        </mc:Choice>
        <mc:Fallback xmlns="">
          <p:pic>
            <p:nvPicPr>
              <p:cNvPr id="15" name="Ink 14">
                <a:extLst>
                  <a:ext uri="{FF2B5EF4-FFF2-40B4-BE49-F238E27FC236}">
                    <a16:creationId xmlns:a16="http://schemas.microsoft.com/office/drawing/2014/main" id="{13429674-44DF-D174-22B8-A39C900927B2}"/>
                  </a:ext>
                </a:extLst>
              </p:cNvPr>
              <p:cNvPicPr/>
              <p:nvPr/>
            </p:nvPicPr>
            <p:blipFill>
              <a:blip r:embed="rId23"/>
              <a:stretch>
                <a:fillRect/>
              </a:stretch>
            </p:blipFill>
            <p:spPr>
              <a:xfrm>
                <a:off x="5099640" y="4035100"/>
                <a:ext cx="882000" cy="113760"/>
              </a:xfrm>
              <a:prstGeom prst="rect">
                <a:avLst/>
              </a:prstGeom>
            </p:spPr>
          </p:pic>
        </mc:Fallback>
      </mc:AlternateContent>
      <mc:AlternateContent xmlns:mc="http://schemas.openxmlformats.org/markup-compatibility/2006" xmlns:p14="http://schemas.microsoft.com/office/powerpoint/2010/main">
        <mc:Choice Requires="p14">
          <p:contentPart p14:bwMode="auto" r:id="rId24">
            <p14:nvContentPartPr>
              <p14:cNvPr id="16" name="Ink 15">
                <a:extLst>
                  <a:ext uri="{FF2B5EF4-FFF2-40B4-BE49-F238E27FC236}">
                    <a16:creationId xmlns:a16="http://schemas.microsoft.com/office/drawing/2014/main" id="{920B2CE2-9EBA-43B4-1F80-52478019B473}"/>
                  </a:ext>
                </a:extLst>
              </p14:cNvPr>
              <p14:cNvContentPartPr/>
              <p14:nvPr/>
            </p14:nvContentPartPr>
            <p14:xfrm>
              <a:off x="5821080" y="3359740"/>
              <a:ext cx="5525280" cy="193320"/>
            </p14:xfrm>
          </p:contentPart>
        </mc:Choice>
        <mc:Fallback xmlns="">
          <p:pic>
            <p:nvPicPr>
              <p:cNvPr id="16" name="Ink 15">
                <a:extLst>
                  <a:ext uri="{FF2B5EF4-FFF2-40B4-BE49-F238E27FC236}">
                    <a16:creationId xmlns:a16="http://schemas.microsoft.com/office/drawing/2014/main" id="{920B2CE2-9EBA-43B4-1F80-52478019B473}"/>
                  </a:ext>
                </a:extLst>
              </p:cNvPr>
              <p:cNvPicPr/>
              <p:nvPr/>
            </p:nvPicPr>
            <p:blipFill>
              <a:blip r:embed="rId25"/>
              <a:stretch>
                <a:fillRect/>
              </a:stretch>
            </p:blipFill>
            <p:spPr>
              <a:xfrm>
                <a:off x="5803080" y="3342100"/>
                <a:ext cx="5560920" cy="228960"/>
              </a:xfrm>
              <a:prstGeom prst="rect">
                <a:avLst/>
              </a:prstGeom>
            </p:spPr>
          </p:pic>
        </mc:Fallback>
      </mc:AlternateContent>
      <mc:AlternateContent xmlns:mc="http://schemas.openxmlformats.org/markup-compatibility/2006" xmlns:p14="http://schemas.microsoft.com/office/powerpoint/2010/main">
        <mc:Choice Requires="p14">
          <p:contentPart p14:bwMode="auto" r:id="rId26">
            <p14:nvContentPartPr>
              <p14:cNvPr id="17" name="Ink 16">
                <a:extLst>
                  <a:ext uri="{FF2B5EF4-FFF2-40B4-BE49-F238E27FC236}">
                    <a16:creationId xmlns:a16="http://schemas.microsoft.com/office/drawing/2014/main" id="{ADF4BDDC-9FFE-84B9-29FF-0AAEE027FB53}"/>
                  </a:ext>
                </a:extLst>
              </p14:cNvPr>
              <p14:cNvContentPartPr/>
              <p14:nvPr/>
            </p14:nvContentPartPr>
            <p14:xfrm>
              <a:off x="393000" y="3761140"/>
              <a:ext cx="1796040" cy="123120"/>
            </p14:xfrm>
          </p:contentPart>
        </mc:Choice>
        <mc:Fallback xmlns="">
          <p:pic>
            <p:nvPicPr>
              <p:cNvPr id="17" name="Ink 16">
                <a:extLst>
                  <a:ext uri="{FF2B5EF4-FFF2-40B4-BE49-F238E27FC236}">
                    <a16:creationId xmlns:a16="http://schemas.microsoft.com/office/drawing/2014/main" id="{ADF4BDDC-9FFE-84B9-29FF-0AAEE027FB53}"/>
                  </a:ext>
                </a:extLst>
              </p:cNvPr>
              <p:cNvPicPr/>
              <p:nvPr/>
            </p:nvPicPr>
            <p:blipFill>
              <a:blip r:embed="rId27"/>
              <a:stretch>
                <a:fillRect/>
              </a:stretch>
            </p:blipFill>
            <p:spPr>
              <a:xfrm>
                <a:off x="375000" y="3743140"/>
                <a:ext cx="1831680" cy="158760"/>
              </a:xfrm>
              <a:prstGeom prst="rect">
                <a:avLst/>
              </a:prstGeom>
            </p:spPr>
          </p:pic>
        </mc:Fallback>
      </mc:AlternateContent>
      <mc:AlternateContent xmlns:mc="http://schemas.openxmlformats.org/markup-compatibility/2006" xmlns:p14="http://schemas.microsoft.com/office/powerpoint/2010/main">
        <mc:Choice Requires="p14">
          <p:contentPart p14:bwMode="auto" r:id="rId28">
            <p14:nvContentPartPr>
              <p14:cNvPr id="18" name="Ink 17">
                <a:extLst>
                  <a:ext uri="{FF2B5EF4-FFF2-40B4-BE49-F238E27FC236}">
                    <a16:creationId xmlns:a16="http://schemas.microsoft.com/office/drawing/2014/main" id="{3859ED51-E47B-11E3-F11B-0B5C5C09196B}"/>
                  </a:ext>
                </a:extLst>
              </p14:cNvPr>
              <p14:cNvContentPartPr/>
              <p14:nvPr/>
            </p14:nvContentPartPr>
            <p14:xfrm>
              <a:off x="5900640" y="4081180"/>
              <a:ext cx="2007360" cy="124200"/>
            </p14:xfrm>
          </p:contentPart>
        </mc:Choice>
        <mc:Fallback xmlns="">
          <p:pic>
            <p:nvPicPr>
              <p:cNvPr id="18" name="Ink 17">
                <a:extLst>
                  <a:ext uri="{FF2B5EF4-FFF2-40B4-BE49-F238E27FC236}">
                    <a16:creationId xmlns:a16="http://schemas.microsoft.com/office/drawing/2014/main" id="{3859ED51-E47B-11E3-F11B-0B5C5C09196B}"/>
                  </a:ext>
                </a:extLst>
              </p:cNvPr>
              <p:cNvPicPr/>
              <p:nvPr/>
            </p:nvPicPr>
            <p:blipFill>
              <a:blip r:embed="rId29"/>
              <a:stretch>
                <a:fillRect/>
              </a:stretch>
            </p:blipFill>
            <p:spPr>
              <a:xfrm>
                <a:off x="5882640" y="4063540"/>
                <a:ext cx="2043000" cy="159840"/>
              </a:xfrm>
              <a:prstGeom prst="rect">
                <a:avLst/>
              </a:prstGeom>
            </p:spPr>
          </p:pic>
        </mc:Fallback>
      </mc:AlternateContent>
      <mc:AlternateContent xmlns:mc="http://schemas.openxmlformats.org/markup-compatibility/2006" xmlns:p14="http://schemas.microsoft.com/office/powerpoint/2010/main">
        <mc:Choice Requires="p14">
          <p:contentPart p14:bwMode="auto" r:id="rId30">
            <p14:nvContentPartPr>
              <p14:cNvPr id="19" name="Ink 18">
                <a:extLst>
                  <a:ext uri="{FF2B5EF4-FFF2-40B4-BE49-F238E27FC236}">
                    <a16:creationId xmlns:a16="http://schemas.microsoft.com/office/drawing/2014/main" id="{73D60647-38EE-4408-B342-7A10A9B3AA2F}"/>
                  </a:ext>
                </a:extLst>
              </p14:cNvPr>
              <p14:cNvContentPartPr/>
              <p14:nvPr/>
            </p14:nvContentPartPr>
            <p14:xfrm>
              <a:off x="4656120" y="5019340"/>
              <a:ext cx="1077120" cy="90360"/>
            </p14:xfrm>
          </p:contentPart>
        </mc:Choice>
        <mc:Fallback xmlns="">
          <p:pic>
            <p:nvPicPr>
              <p:cNvPr id="19" name="Ink 18">
                <a:extLst>
                  <a:ext uri="{FF2B5EF4-FFF2-40B4-BE49-F238E27FC236}">
                    <a16:creationId xmlns:a16="http://schemas.microsoft.com/office/drawing/2014/main" id="{73D60647-38EE-4408-B342-7A10A9B3AA2F}"/>
                  </a:ext>
                </a:extLst>
              </p:cNvPr>
              <p:cNvPicPr/>
              <p:nvPr/>
            </p:nvPicPr>
            <p:blipFill>
              <a:blip r:embed="rId31"/>
              <a:stretch>
                <a:fillRect/>
              </a:stretch>
            </p:blipFill>
            <p:spPr>
              <a:xfrm>
                <a:off x="4638480" y="5001340"/>
                <a:ext cx="1112760" cy="126000"/>
              </a:xfrm>
              <a:prstGeom prst="rect">
                <a:avLst/>
              </a:prstGeom>
            </p:spPr>
          </p:pic>
        </mc:Fallback>
      </mc:AlternateContent>
      <mc:AlternateContent xmlns:mc="http://schemas.openxmlformats.org/markup-compatibility/2006" xmlns:p14="http://schemas.microsoft.com/office/powerpoint/2010/main">
        <mc:Choice Requires="p14">
          <p:contentPart p14:bwMode="auto" r:id="rId32">
            <p14:nvContentPartPr>
              <p14:cNvPr id="20" name="Ink 19">
                <a:extLst>
                  <a:ext uri="{FF2B5EF4-FFF2-40B4-BE49-F238E27FC236}">
                    <a16:creationId xmlns:a16="http://schemas.microsoft.com/office/drawing/2014/main" id="{6852B475-AD63-98D7-2EB4-5D63602578FA}"/>
                  </a:ext>
                </a:extLst>
              </p14:cNvPr>
              <p14:cNvContentPartPr/>
              <p14:nvPr/>
            </p14:nvContentPartPr>
            <p14:xfrm>
              <a:off x="10197240" y="5409580"/>
              <a:ext cx="1189080" cy="61920"/>
            </p14:xfrm>
          </p:contentPart>
        </mc:Choice>
        <mc:Fallback xmlns="">
          <p:pic>
            <p:nvPicPr>
              <p:cNvPr id="20" name="Ink 19">
                <a:extLst>
                  <a:ext uri="{FF2B5EF4-FFF2-40B4-BE49-F238E27FC236}">
                    <a16:creationId xmlns:a16="http://schemas.microsoft.com/office/drawing/2014/main" id="{6852B475-AD63-98D7-2EB4-5D63602578FA}"/>
                  </a:ext>
                </a:extLst>
              </p:cNvPr>
              <p:cNvPicPr/>
              <p:nvPr/>
            </p:nvPicPr>
            <p:blipFill>
              <a:blip r:embed="rId33"/>
              <a:stretch>
                <a:fillRect/>
              </a:stretch>
            </p:blipFill>
            <p:spPr>
              <a:xfrm>
                <a:off x="10179600" y="5391580"/>
                <a:ext cx="1224720" cy="97560"/>
              </a:xfrm>
              <a:prstGeom prst="rect">
                <a:avLst/>
              </a:prstGeom>
            </p:spPr>
          </p:pic>
        </mc:Fallback>
      </mc:AlternateContent>
      <p:grpSp>
        <p:nvGrpSpPr>
          <p:cNvPr id="26" name="Group 25">
            <a:extLst>
              <a:ext uri="{FF2B5EF4-FFF2-40B4-BE49-F238E27FC236}">
                <a16:creationId xmlns:a16="http://schemas.microsoft.com/office/drawing/2014/main" id="{6B075263-F660-C376-A8AB-0B3989C7EF85}"/>
              </a:ext>
            </a:extLst>
          </p:cNvPr>
          <p:cNvGrpSpPr/>
          <p:nvPr/>
        </p:nvGrpSpPr>
        <p:grpSpPr>
          <a:xfrm>
            <a:off x="4157880" y="5664100"/>
            <a:ext cx="4604400" cy="90360"/>
            <a:chOff x="4157880" y="5664100"/>
            <a:chExt cx="4604400" cy="90360"/>
          </a:xfrm>
        </p:grpSpPr>
        <mc:AlternateContent xmlns:mc="http://schemas.openxmlformats.org/markup-compatibility/2006" xmlns:p14="http://schemas.microsoft.com/office/powerpoint/2010/main">
          <mc:Choice Requires="p14">
            <p:contentPart p14:bwMode="auto" r:id="rId34">
              <p14:nvContentPartPr>
                <p14:cNvPr id="21" name="Ink 20">
                  <a:extLst>
                    <a:ext uri="{FF2B5EF4-FFF2-40B4-BE49-F238E27FC236}">
                      <a16:creationId xmlns:a16="http://schemas.microsoft.com/office/drawing/2014/main" id="{CA43DE0D-D614-8351-0D15-53CB51938EEF}"/>
                    </a:ext>
                  </a:extLst>
                </p14:cNvPr>
                <p14:cNvContentPartPr/>
                <p14:nvPr/>
              </p14:nvContentPartPr>
              <p14:xfrm>
                <a:off x="4257960" y="5709820"/>
                <a:ext cx="17640" cy="7920"/>
              </p14:xfrm>
            </p:contentPart>
          </mc:Choice>
          <mc:Fallback xmlns="">
            <p:pic>
              <p:nvPicPr>
                <p:cNvPr id="21" name="Ink 20">
                  <a:extLst>
                    <a:ext uri="{FF2B5EF4-FFF2-40B4-BE49-F238E27FC236}">
                      <a16:creationId xmlns:a16="http://schemas.microsoft.com/office/drawing/2014/main" id="{CA43DE0D-D614-8351-0D15-53CB51938EEF}"/>
                    </a:ext>
                  </a:extLst>
                </p:cNvPr>
                <p:cNvPicPr/>
                <p:nvPr/>
              </p:nvPicPr>
              <p:blipFill>
                <a:blip r:embed="rId35"/>
                <a:stretch>
                  <a:fillRect/>
                </a:stretch>
              </p:blipFill>
              <p:spPr>
                <a:xfrm>
                  <a:off x="4239960" y="5692180"/>
                  <a:ext cx="53280" cy="43560"/>
                </a:xfrm>
                <a:prstGeom prst="rect">
                  <a:avLst/>
                </a:prstGeom>
              </p:spPr>
            </p:pic>
          </mc:Fallback>
        </mc:AlternateContent>
        <mc:AlternateContent xmlns:mc="http://schemas.openxmlformats.org/markup-compatibility/2006" xmlns:p14="http://schemas.microsoft.com/office/powerpoint/2010/main">
          <mc:Choice Requires="p14">
            <p:contentPart p14:bwMode="auto" r:id="rId36">
              <p14:nvContentPartPr>
                <p14:cNvPr id="22" name="Ink 21">
                  <a:extLst>
                    <a:ext uri="{FF2B5EF4-FFF2-40B4-BE49-F238E27FC236}">
                      <a16:creationId xmlns:a16="http://schemas.microsoft.com/office/drawing/2014/main" id="{FC885C43-A19B-106D-684A-D84AECCA5161}"/>
                    </a:ext>
                  </a:extLst>
                </p14:cNvPr>
                <p14:cNvContentPartPr/>
                <p14:nvPr/>
              </p14:nvContentPartPr>
              <p14:xfrm>
                <a:off x="4157880" y="5664100"/>
                <a:ext cx="1535760" cy="77400"/>
              </p14:xfrm>
            </p:contentPart>
          </mc:Choice>
          <mc:Fallback xmlns="">
            <p:pic>
              <p:nvPicPr>
                <p:cNvPr id="22" name="Ink 21">
                  <a:extLst>
                    <a:ext uri="{FF2B5EF4-FFF2-40B4-BE49-F238E27FC236}">
                      <a16:creationId xmlns:a16="http://schemas.microsoft.com/office/drawing/2014/main" id="{FC885C43-A19B-106D-684A-D84AECCA5161}"/>
                    </a:ext>
                  </a:extLst>
                </p:cNvPr>
                <p:cNvPicPr/>
                <p:nvPr/>
              </p:nvPicPr>
              <p:blipFill>
                <a:blip r:embed="rId37"/>
                <a:stretch>
                  <a:fillRect/>
                </a:stretch>
              </p:blipFill>
              <p:spPr>
                <a:xfrm>
                  <a:off x="4140240" y="5646100"/>
                  <a:ext cx="1571400" cy="113040"/>
                </a:xfrm>
                <a:prstGeom prst="rect">
                  <a:avLst/>
                </a:prstGeom>
              </p:spPr>
            </p:pic>
          </mc:Fallback>
        </mc:AlternateContent>
        <mc:AlternateContent xmlns:mc="http://schemas.openxmlformats.org/markup-compatibility/2006" xmlns:p14="http://schemas.microsoft.com/office/powerpoint/2010/main">
          <mc:Choice Requires="p14">
            <p:contentPart p14:bwMode="auto" r:id="rId38">
              <p14:nvContentPartPr>
                <p14:cNvPr id="24" name="Ink 23">
                  <a:extLst>
                    <a:ext uri="{FF2B5EF4-FFF2-40B4-BE49-F238E27FC236}">
                      <a16:creationId xmlns:a16="http://schemas.microsoft.com/office/drawing/2014/main" id="{35D12E80-10AA-1787-5B8B-E068F5B0BEE1}"/>
                    </a:ext>
                  </a:extLst>
                </p14:cNvPr>
                <p14:cNvContentPartPr/>
                <p14:nvPr/>
              </p14:nvContentPartPr>
              <p14:xfrm>
                <a:off x="6876960" y="5718820"/>
                <a:ext cx="299880" cy="21960"/>
              </p14:xfrm>
            </p:contentPart>
          </mc:Choice>
          <mc:Fallback xmlns="">
            <p:pic>
              <p:nvPicPr>
                <p:cNvPr id="24" name="Ink 23">
                  <a:extLst>
                    <a:ext uri="{FF2B5EF4-FFF2-40B4-BE49-F238E27FC236}">
                      <a16:creationId xmlns:a16="http://schemas.microsoft.com/office/drawing/2014/main" id="{35D12E80-10AA-1787-5B8B-E068F5B0BEE1}"/>
                    </a:ext>
                  </a:extLst>
                </p:cNvPr>
                <p:cNvPicPr/>
                <p:nvPr/>
              </p:nvPicPr>
              <p:blipFill>
                <a:blip r:embed="rId39"/>
                <a:stretch>
                  <a:fillRect/>
                </a:stretch>
              </p:blipFill>
              <p:spPr>
                <a:xfrm>
                  <a:off x="6858960" y="5700820"/>
                  <a:ext cx="335520" cy="57600"/>
                </a:xfrm>
                <a:prstGeom prst="rect">
                  <a:avLst/>
                </a:prstGeom>
              </p:spPr>
            </p:pic>
          </mc:Fallback>
        </mc:AlternateContent>
        <mc:AlternateContent xmlns:mc="http://schemas.openxmlformats.org/markup-compatibility/2006" xmlns:p14="http://schemas.microsoft.com/office/powerpoint/2010/main">
          <mc:Choice Requires="p14">
            <p:contentPart p14:bwMode="auto" r:id="rId40">
              <p14:nvContentPartPr>
                <p14:cNvPr id="25" name="Ink 24">
                  <a:extLst>
                    <a:ext uri="{FF2B5EF4-FFF2-40B4-BE49-F238E27FC236}">
                      <a16:creationId xmlns:a16="http://schemas.microsoft.com/office/drawing/2014/main" id="{C96CB21D-013F-3A57-83AD-B195F7D3E84D}"/>
                    </a:ext>
                  </a:extLst>
                </p14:cNvPr>
                <p14:cNvContentPartPr/>
                <p14:nvPr/>
              </p14:nvContentPartPr>
              <p14:xfrm>
                <a:off x="7784880" y="5664100"/>
                <a:ext cx="977400" cy="90360"/>
              </p14:xfrm>
            </p:contentPart>
          </mc:Choice>
          <mc:Fallback xmlns="">
            <p:pic>
              <p:nvPicPr>
                <p:cNvPr id="25" name="Ink 24">
                  <a:extLst>
                    <a:ext uri="{FF2B5EF4-FFF2-40B4-BE49-F238E27FC236}">
                      <a16:creationId xmlns:a16="http://schemas.microsoft.com/office/drawing/2014/main" id="{C96CB21D-013F-3A57-83AD-B195F7D3E84D}"/>
                    </a:ext>
                  </a:extLst>
                </p:cNvPr>
                <p:cNvPicPr/>
                <p:nvPr/>
              </p:nvPicPr>
              <p:blipFill>
                <a:blip r:embed="rId41"/>
                <a:stretch>
                  <a:fillRect/>
                </a:stretch>
              </p:blipFill>
              <p:spPr>
                <a:xfrm>
                  <a:off x="7766880" y="5646460"/>
                  <a:ext cx="1013040" cy="12600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42">
            <p14:nvContentPartPr>
              <p14:cNvPr id="27" name="Ink 26">
                <a:extLst>
                  <a:ext uri="{FF2B5EF4-FFF2-40B4-BE49-F238E27FC236}">
                    <a16:creationId xmlns:a16="http://schemas.microsoft.com/office/drawing/2014/main" id="{3A6DC1D9-130F-7349-4652-6DD6707EC6FC}"/>
                  </a:ext>
                </a:extLst>
              </p14:cNvPr>
              <p14:cNvContentPartPr/>
              <p14:nvPr/>
            </p14:nvContentPartPr>
            <p14:xfrm>
              <a:off x="2345640" y="5970820"/>
              <a:ext cx="1290240" cy="45720"/>
            </p14:xfrm>
          </p:contentPart>
        </mc:Choice>
        <mc:Fallback xmlns="">
          <p:pic>
            <p:nvPicPr>
              <p:cNvPr id="27" name="Ink 26">
                <a:extLst>
                  <a:ext uri="{FF2B5EF4-FFF2-40B4-BE49-F238E27FC236}">
                    <a16:creationId xmlns:a16="http://schemas.microsoft.com/office/drawing/2014/main" id="{3A6DC1D9-130F-7349-4652-6DD6707EC6FC}"/>
                  </a:ext>
                </a:extLst>
              </p:cNvPr>
              <p:cNvPicPr/>
              <p:nvPr/>
            </p:nvPicPr>
            <p:blipFill>
              <a:blip r:embed="rId43"/>
              <a:stretch>
                <a:fillRect/>
              </a:stretch>
            </p:blipFill>
            <p:spPr>
              <a:xfrm>
                <a:off x="2327640" y="5952820"/>
                <a:ext cx="1325880" cy="81360"/>
              </a:xfrm>
              <a:prstGeom prst="rect">
                <a:avLst/>
              </a:prstGeom>
            </p:spPr>
          </p:pic>
        </mc:Fallback>
      </mc:AlternateContent>
      <mc:AlternateContent xmlns:mc="http://schemas.openxmlformats.org/markup-compatibility/2006" xmlns:p14="http://schemas.microsoft.com/office/powerpoint/2010/main">
        <mc:Choice Requires="p14">
          <p:contentPart p14:bwMode="auto" r:id="rId44">
            <p14:nvContentPartPr>
              <p14:cNvPr id="28" name="Ink 27">
                <a:extLst>
                  <a:ext uri="{FF2B5EF4-FFF2-40B4-BE49-F238E27FC236}">
                    <a16:creationId xmlns:a16="http://schemas.microsoft.com/office/drawing/2014/main" id="{C6B044B4-7123-0BD9-206C-625B89AFEA3E}"/>
                  </a:ext>
                </a:extLst>
              </p14:cNvPr>
              <p14:cNvContentPartPr/>
              <p14:nvPr/>
            </p14:nvContentPartPr>
            <p14:xfrm>
              <a:off x="6884160" y="5997100"/>
              <a:ext cx="686880" cy="29160"/>
            </p14:xfrm>
          </p:contentPart>
        </mc:Choice>
        <mc:Fallback xmlns="">
          <p:pic>
            <p:nvPicPr>
              <p:cNvPr id="28" name="Ink 27">
                <a:extLst>
                  <a:ext uri="{FF2B5EF4-FFF2-40B4-BE49-F238E27FC236}">
                    <a16:creationId xmlns:a16="http://schemas.microsoft.com/office/drawing/2014/main" id="{C6B044B4-7123-0BD9-206C-625B89AFEA3E}"/>
                  </a:ext>
                </a:extLst>
              </p:cNvPr>
              <p:cNvPicPr/>
              <p:nvPr/>
            </p:nvPicPr>
            <p:blipFill>
              <a:blip r:embed="rId45"/>
              <a:stretch>
                <a:fillRect/>
              </a:stretch>
            </p:blipFill>
            <p:spPr>
              <a:xfrm>
                <a:off x="6866160" y="5979460"/>
                <a:ext cx="722520" cy="64800"/>
              </a:xfrm>
              <a:prstGeom prst="rect">
                <a:avLst/>
              </a:prstGeom>
            </p:spPr>
          </p:pic>
        </mc:Fallback>
      </mc:AlternateContent>
      <mc:AlternateContent xmlns:mc="http://schemas.openxmlformats.org/markup-compatibility/2006" xmlns:p14="http://schemas.microsoft.com/office/powerpoint/2010/main">
        <mc:Choice Requires="p14">
          <p:contentPart p14:bwMode="auto" r:id="rId46">
            <p14:nvContentPartPr>
              <p14:cNvPr id="29" name="Ink 28">
                <a:extLst>
                  <a:ext uri="{FF2B5EF4-FFF2-40B4-BE49-F238E27FC236}">
                    <a16:creationId xmlns:a16="http://schemas.microsoft.com/office/drawing/2014/main" id="{2471D6FC-AB1E-FCC5-84BA-2F3DF62DE394}"/>
                  </a:ext>
                </a:extLst>
              </p14:cNvPr>
              <p14:cNvContentPartPr/>
              <p14:nvPr/>
            </p14:nvContentPartPr>
            <p14:xfrm>
              <a:off x="11270760" y="660100"/>
              <a:ext cx="820440" cy="1714680"/>
            </p14:xfrm>
          </p:contentPart>
        </mc:Choice>
        <mc:Fallback xmlns="">
          <p:pic>
            <p:nvPicPr>
              <p:cNvPr id="29" name="Ink 28">
                <a:extLst>
                  <a:ext uri="{FF2B5EF4-FFF2-40B4-BE49-F238E27FC236}">
                    <a16:creationId xmlns:a16="http://schemas.microsoft.com/office/drawing/2014/main" id="{2471D6FC-AB1E-FCC5-84BA-2F3DF62DE394}"/>
                  </a:ext>
                </a:extLst>
              </p:cNvPr>
              <p:cNvPicPr/>
              <p:nvPr/>
            </p:nvPicPr>
            <p:blipFill>
              <a:blip r:embed="rId47"/>
              <a:stretch>
                <a:fillRect/>
              </a:stretch>
            </p:blipFill>
            <p:spPr>
              <a:xfrm>
                <a:off x="11252760" y="642100"/>
                <a:ext cx="856080" cy="1750320"/>
              </a:xfrm>
              <a:prstGeom prst="rect">
                <a:avLst/>
              </a:prstGeom>
            </p:spPr>
          </p:pic>
        </mc:Fallback>
      </mc:AlternateContent>
      <mc:AlternateContent xmlns:mc="http://schemas.openxmlformats.org/markup-compatibility/2006" xmlns:p14="http://schemas.microsoft.com/office/powerpoint/2010/main">
        <mc:Choice Requires="p14">
          <p:contentPart p14:bwMode="auto" r:id="rId48">
            <p14:nvContentPartPr>
              <p14:cNvPr id="30" name="Ink 29">
                <a:extLst>
                  <a:ext uri="{FF2B5EF4-FFF2-40B4-BE49-F238E27FC236}">
                    <a16:creationId xmlns:a16="http://schemas.microsoft.com/office/drawing/2014/main" id="{61375D64-E7FE-8242-F711-C56C47E68A83}"/>
                  </a:ext>
                </a:extLst>
              </p14:cNvPr>
              <p14:cNvContentPartPr/>
              <p14:nvPr/>
            </p14:nvContentPartPr>
            <p14:xfrm>
              <a:off x="121200" y="328540"/>
              <a:ext cx="362520" cy="2282760"/>
            </p14:xfrm>
          </p:contentPart>
        </mc:Choice>
        <mc:Fallback xmlns="">
          <p:pic>
            <p:nvPicPr>
              <p:cNvPr id="30" name="Ink 29">
                <a:extLst>
                  <a:ext uri="{FF2B5EF4-FFF2-40B4-BE49-F238E27FC236}">
                    <a16:creationId xmlns:a16="http://schemas.microsoft.com/office/drawing/2014/main" id="{61375D64-E7FE-8242-F711-C56C47E68A83}"/>
                  </a:ext>
                </a:extLst>
              </p:cNvPr>
              <p:cNvPicPr/>
              <p:nvPr/>
            </p:nvPicPr>
            <p:blipFill>
              <a:blip r:embed="rId49"/>
              <a:stretch>
                <a:fillRect/>
              </a:stretch>
            </p:blipFill>
            <p:spPr>
              <a:xfrm>
                <a:off x="103560" y="310540"/>
                <a:ext cx="398160" cy="2318400"/>
              </a:xfrm>
              <a:prstGeom prst="rect">
                <a:avLst/>
              </a:prstGeom>
            </p:spPr>
          </p:pic>
        </mc:Fallback>
      </mc:AlternateContent>
    </p:spTree>
    <p:extLst>
      <p:ext uri="{BB962C8B-B14F-4D97-AF65-F5344CB8AC3E}">
        <p14:creationId xmlns:p14="http://schemas.microsoft.com/office/powerpoint/2010/main" val="153392991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69D15CC-F0E8-9C03-93EB-DEE5EB77A94D}"/>
              </a:ext>
            </a:extLst>
          </p:cNvPr>
          <p:cNvSpPr/>
          <p:nvPr/>
        </p:nvSpPr>
        <p:spPr>
          <a:xfrm>
            <a:off x="1405353" y="482600"/>
            <a:ext cx="9561310" cy="5437668"/>
          </a:xfrm>
          <a:prstGeom prst="rect">
            <a:avLst/>
          </a:prstGeom>
          <a:solidFill>
            <a:schemeClr val="tx1">
              <a:alpha val="64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0DB53F4E-F7D8-4CE6-9400-7374C33ADB4D}"/>
              </a:ext>
            </a:extLst>
          </p:cNvPr>
          <p:cNvSpPr txBox="1"/>
          <p:nvPr/>
        </p:nvSpPr>
        <p:spPr>
          <a:xfrm>
            <a:off x="349250" y="6346398"/>
            <a:ext cx="3351308" cy="461665"/>
          </a:xfrm>
          <a:prstGeom prst="rect">
            <a:avLst/>
          </a:prstGeom>
          <a:noFill/>
        </p:spPr>
        <p:txBody>
          <a:bodyPr wrap="square" rtlCol="0">
            <a:spAutoFit/>
          </a:bodyPr>
          <a:lstStyle/>
          <a:p>
            <a:r>
              <a:rPr lang="en-US" sz="2400">
                <a:solidFill>
                  <a:srgbClr val="FFFF00"/>
                </a:solidFill>
                <a:cs typeface="+mj-cs"/>
              </a:rPr>
              <a:t>http://www.matsati.com</a:t>
            </a:r>
          </a:p>
        </p:txBody>
      </p:sp>
      <p:sp>
        <p:nvSpPr>
          <p:cNvPr id="10" name="TextBox 9">
            <a:extLst>
              <a:ext uri="{FF2B5EF4-FFF2-40B4-BE49-F238E27FC236}">
                <a16:creationId xmlns:a16="http://schemas.microsoft.com/office/drawing/2014/main" id="{638CE212-A8DA-4542-A937-323BC5C84730}"/>
              </a:ext>
            </a:extLst>
          </p:cNvPr>
          <p:cNvSpPr txBox="1"/>
          <p:nvPr/>
        </p:nvSpPr>
        <p:spPr>
          <a:xfrm>
            <a:off x="349250" y="5920268"/>
            <a:ext cx="2848082" cy="646331"/>
          </a:xfrm>
          <a:prstGeom prst="rect">
            <a:avLst/>
          </a:prstGeom>
          <a:noFill/>
        </p:spPr>
        <p:txBody>
          <a:bodyPr wrap="square" rtlCol="0">
            <a:spAutoFit/>
          </a:bodyPr>
          <a:lstStyle/>
          <a:p>
            <a:r>
              <a:rPr lang="en-US" sz="3600" b="1">
                <a:solidFill>
                  <a:srgbClr val="FFFF00"/>
                </a:solidFill>
                <a:cs typeface="+mj-cs"/>
              </a:rPr>
              <a:t>Isaiah / </a:t>
            </a:r>
            <a:r>
              <a:rPr lang="he-IL" sz="3600" b="1">
                <a:solidFill>
                  <a:srgbClr val="FFFF00"/>
                </a:solidFill>
                <a:cs typeface="+mj-cs"/>
              </a:rPr>
              <a:t>ישעיה</a:t>
            </a:r>
            <a:endParaRPr lang="en-US" sz="3600" b="1">
              <a:solidFill>
                <a:srgbClr val="FFFF00"/>
              </a:solidFill>
              <a:cs typeface="+mj-cs"/>
            </a:endParaRPr>
          </a:p>
        </p:txBody>
      </p:sp>
      <p:sp>
        <p:nvSpPr>
          <p:cNvPr id="2" name="TextBox 1">
            <a:extLst>
              <a:ext uri="{FF2B5EF4-FFF2-40B4-BE49-F238E27FC236}">
                <a16:creationId xmlns:a16="http://schemas.microsoft.com/office/drawing/2014/main" id="{7627D41E-199A-410B-94A8-9500D6DC7D33}"/>
              </a:ext>
            </a:extLst>
          </p:cNvPr>
          <p:cNvSpPr txBox="1"/>
          <p:nvPr/>
        </p:nvSpPr>
        <p:spPr>
          <a:xfrm>
            <a:off x="9981344" y="3580544"/>
            <a:ext cx="45719" cy="369332"/>
          </a:xfrm>
          <a:prstGeom prst="rect">
            <a:avLst/>
          </a:prstGeom>
          <a:noFill/>
        </p:spPr>
        <p:txBody>
          <a:bodyPr wrap="square" rtlCol="0">
            <a:spAutoFit/>
          </a:bodyPr>
          <a:lstStyle/>
          <a:p>
            <a:endParaRPr lang="en-US"/>
          </a:p>
        </p:txBody>
      </p:sp>
      <p:pic>
        <p:nvPicPr>
          <p:cNvPr id="5" name="Graphic 4">
            <a:extLst>
              <a:ext uri="{FF2B5EF4-FFF2-40B4-BE49-F238E27FC236}">
                <a16:creationId xmlns:a16="http://schemas.microsoft.com/office/drawing/2014/main" id="{8E4D7F82-D1B1-4D01-9D05-2A0EDFA060BE}"/>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2478286" y="598342"/>
            <a:ext cx="7028775" cy="1277959"/>
          </a:xfrm>
          <a:prstGeom prst="rect">
            <a:avLst/>
          </a:prstGeom>
        </p:spPr>
      </p:pic>
      <p:sp>
        <p:nvSpPr>
          <p:cNvPr id="3" name="TextBox 2">
            <a:extLst>
              <a:ext uri="{FF2B5EF4-FFF2-40B4-BE49-F238E27FC236}">
                <a16:creationId xmlns:a16="http://schemas.microsoft.com/office/drawing/2014/main" id="{05CC5247-4BEF-4E87-AD19-97290C25A155}"/>
              </a:ext>
            </a:extLst>
          </p:cNvPr>
          <p:cNvSpPr txBox="1"/>
          <p:nvPr/>
        </p:nvSpPr>
        <p:spPr>
          <a:xfrm>
            <a:off x="0" y="1992043"/>
            <a:ext cx="12192000" cy="2554545"/>
          </a:xfrm>
          <a:prstGeom prst="rect">
            <a:avLst/>
          </a:prstGeom>
          <a:noFill/>
        </p:spPr>
        <p:txBody>
          <a:bodyPr wrap="square" rtlCol="0">
            <a:spAutoFit/>
          </a:bodyPr>
          <a:lstStyle/>
          <a:p>
            <a:pPr algn="ctr"/>
            <a:r>
              <a:rPr lang="en-US" sz="7200" b="1">
                <a:ln w="15875">
                  <a:solidFill>
                    <a:schemeClr val="tx1"/>
                  </a:solidFill>
                  <a:prstDash val="solid"/>
                </a:ln>
                <a:solidFill>
                  <a:srgbClr val="FFFF00"/>
                </a:solidFill>
                <a:latin typeface="Arial Black" panose="020B0A04020102020204" pitchFamily="34" charset="0"/>
                <a:cs typeface="+mj-cs"/>
              </a:rPr>
              <a:t>Isaiah 37:13-18</a:t>
            </a:r>
            <a:endParaRPr lang="en-US" sz="7200" b="1" dirty="0">
              <a:ln w="15875">
                <a:solidFill>
                  <a:schemeClr val="tx1"/>
                </a:solidFill>
                <a:prstDash val="solid"/>
              </a:ln>
              <a:solidFill>
                <a:srgbClr val="FFFF00"/>
              </a:solidFill>
              <a:latin typeface="Arial Black" panose="020B0A04020102020204" pitchFamily="34" charset="0"/>
              <a:cs typeface="+mj-cs"/>
            </a:endParaRPr>
          </a:p>
          <a:p>
            <a:pPr algn="ctr"/>
            <a:r>
              <a:rPr lang="he-IL" sz="8800" b="1">
                <a:ln w="15875">
                  <a:solidFill>
                    <a:schemeClr val="tx1"/>
                  </a:solidFill>
                  <a:prstDash val="solid"/>
                </a:ln>
                <a:solidFill>
                  <a:srgbClr val="FFFF00"/>
                </a:solidFill>
                <a:cs typeface="+mj-cs"/>
              </a:rPr>
              <a:t>ישעיהו לז:יג-יח</a:t>
            </a:r>
            <a:endParaRPr lang="en-US" sz="8800" b="1" dirty="0">
              <a:ln w="15875">
                <a:solidFill>
                  <a:schemeClr val="tx1"/>
                </a:solidFill>
                <a:prstDash val="solid"/>
              </a:ln>
              <a:solidFill>
                <a:srgbClr val="FFFF00"/>
              </a:solidFill>
              <a:cs typeface="+mj-cs"/>
            </a:endParaRPr>
          </a:p>
        </p:txBody>
      </p:sp>
      <p:sp>
        <p:nvSpPr>
          <p:cNvPr id="7" name="TextBox 6">
            <a:extLst>
              <a:ext uri="{FF2B5EF4-FFF2-40B4-BE49-F238E27FC236}">
                <a16:creationId xmlns:a16="http://schemas.microsoft.com/office/drawing/2014/main" id="{86DAFBBB-A7F9-FA3A-CFFF-39A8836FB223}"/>
              </a:ext>
            </a:extLst>
          </p:cNvPr>
          <p:cNvSpPr txBox="1"/>
          <p:nvPr/>
        </p:nvSpPr>
        <p:spPr>
          <a:xfrm>
            <a:off x="1504534" y="4662330"/>
            <a:ext cx="9362948" cy="646331"/>
          </a:xfrm>
          <a:prstGeom prst="rect">
            <a:avLst/>
          </a:prstGeom>
          <a:noFill/>
        </p:spPr>
        <p:txBody>
          <a:bodyPr wrap="none" rtlCol="0">
            <a:spAutoFit/>
          </a:bodyPr>
          <a:lstStyle/>
          <a:p>
            <a:pPr algn="ctr"/>
            <a:r>
              <a:rPr lang="en-US" sz="3600">
                <a:solidFill>
                  <a:srgbClr val="FFFF00"/>
                </a:solidFill>
              </a:rPr>
              <a:t>Psychological Manipulation a Tactic of the Enemy</a:t>
            </a:r>
          </a:p>
        </p:txBody>
      </p:sp>
    </p:spTree>
    <p:extLst>
      <p:ext uri="{BB962C8B-B14F-4D97-AF65-F5344CB8AC3E}">
        <p14:creationId xmlns:p14="http://schemas.microsoft.com/office/powerpoint/2010/main" val="283239845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B2FD387F-92CC-4779-81C3-06BBC90B104F}"/>
              </a:ext>
            </a:extLst>
          </p:cNvPr>
          <p:cNvSpPr/>
          <p:nvPr/>
        </p:nvSpPr>
        <p:spPr>
          <a:xfrm>
            <a:off x="0" y="146700"/>
            <a:ext cx="12141200" cy="6237962"/>
          </a:xfrm>
          <a:prstGeom prst="roundRect">
            <a:avLst/>
          </a:prstGeom>
          <a:solidFill>
            <a:schemeClr val="tx1">
              <a:alpha val="66000"/>
            </a:schemeClr>
          </a:solidFill>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D3EFC0C3-FD39-449B-AD90-C042901F23F4}"/>
              </a:ext>
            </a:extLst>
          </p:cNvPr>
          <p:cNvSpPr txBox="1"/>
          <p:nvPr/>
        </p:nvSpPr>
        <p:spPr>
          <a:xfrm>
            <a:off x="254000" y="444224"/>
            <a:ext cx="11779250" cy="5447645"/>
          </a:xfrm>
          <a:prstGeom prst="rect">
            <a:avLst/>
          </a:prstGeom>
          <a:noFill/>
        </p:spPr>
        <p:txBody>
          <a:bodyPr wrap="square" rtlCol="0">
            <a:spAutoFit/>
          </a:bodyPr>
          <a:lstStyle/>
          <a:p>
            <a:r>
              <a:rPr lang="en-US" sz="2800" b="1">
                <a:solidFill>
                  <a:srgbClr val="FFC000"/>
                </a:solidFill>
                <a:cs typeface="+mj-cs"/>
              </a:rPr>
              <a:t>Mekhilta DeRabbi Yishmael 20:3 Part 1</a:t>
            </a:r>
          </a:p>
          <a:p>
            <a:r>
              <a:rPr lang="en-US" sz="2000">
                <a:solidFill>
                  <a:srgbClr val="FFC000"/>
                </a:solidFill>
                <a:cs typeface="+mj-cs"/>
              </a:rPr>
              <a:t>And thus is it written (</a:t>
            </a:r>
            <a:r>
              <a:rPr lang="en-US" sz="2000">
                <a:solidFill>
                  <a:srgbClr val="00B0F0"/>
                </a:solidFill>
                <a:cs typeface="+mj-cs"/>
              </a:rPr>
              <a:t>Ibid. 46:7</a:t>
            </a:r>
            <a:r>
              <a:rPr lang="en-US" sz="2000">
                <a:solidFill>
                  <a:srgbClr val="FFC000"/>
                </a:solidFill>
                <a:cs typeface="+mj-cs"/>
              </a:rPr>
              <a:t>) </a:t>
            </a:r>
            <a:r>
              <a:rPr lang="en-US" sz="2000">
                <a:solidFill>
                  <a:srgbClr val="00B0F0"/>
                </a:solidFill>
                <a:cs typeface="+mj-cs"/>
              </a:rPr>
              <a:t>"He cries out to it, but it does not answer; it does not save him from his affliction." </a:t>
            </a:r>
            <a:r>
              <a:rPr lang="en-US" sz="2000">
                <a:solidFill>
                  <a:srgbClr val="FFC000"/>
                </a:solidFill>
                <a:cs typeface="+mj-cs"/>
              </a:rPr>
              <a:t>R. Yossi says: Why </a:t>
            </a:r>
            <a:r>
              <a:rPr lang="en-US" sz="2000">
                <a:solidFill>
                  <a:srgbClr val="00B0F0"/>
                </a:solidFill>
                <a:cs typeface="+mj-cs"/>
              </a:rPr>
              <a:t>"other gods"? </a:t>
            </a:r>
            <a:r>
              <a:rPr lang="en-US" sz="2000">
                <a:solidFill>
                  <a:srgbClr val="FFC000"/>
                </a:solidFill>
                <a:cs typeface="+mj-cs"/>
              </a:rPr>
              <a:t>Not to give a pretext to the nations of the world to say: If they were called by His name, they would be effectual. Behold, they were called by His name and they remained ineffectual! And when were they called by His name? In the days of Enosh the son of Sheth, viz. (</a:t>
            </a:r>
            <a:r>
              <a:rPr lang="en-US" sz="2000">
                <a:solidFill>
                  <a:srgbClr val="00B0F0"/>
                </a:solidFill>
                <a:cs typeface="+mj-cs"/>
              </a:rPr>
              <a:t>Genesis 4:26</a:t>
            </a:r>
            <a:r>
              <a:rPr lang="en-US" sz="2000">
                <a:solidFill>
                  <a:srgbClr val="FFC000"/>
                </a:solidFill>
                <a:cs typeface="+mj-cs"/>
              </a:rPr>
              <a:t>) </a:t>
            </a:r>
            <a:r>
              <a:rPr lang="en-US" sz="2000">
                <a:solidFill>
                  <a:srgbClr val="00B0F0"/>
                </a:solidFill>
                <a:cs typeface="+mj-cs"/>
              </a:rPr>
              <a:t>"Then (men and images) were called profanely in the name of the L rd, (being rendered deities)" </a:t>
            </a:r>
            <a:r>
              <a:rPr lang="en-US" sz="2000">
                <a:solidFill>
                  <a:srgbClr val="FFC000"/>
                </a:solidFill>
                <a:cs typeface="+mj-cs"/>
              </a:rPr>
              <a:t>— whereupon Oceanus rose and flooded a third of the world, the L rd, as it were, telling them: You did a new thing and </a:t>
            </a:r>
            <a:r>
              <a:rPr lang="en-US" sz="2000">
                <a:solidFill>
                  <a:srgbClr val="00B0F0"/>
                </a:solidFill>
                <a:cs typeface="+mj-cs"/>
              </a:rPr>
              <a:t>"called"; </a:t>
            </a:r>
            <a:r>
              <a:rPr lang="en-US" sz="2000">
                <a:solidFill>
                  <a:srgbClr val="FFC000"/>
                </a:solidFill>
                <a:cs typeface="+mj-cs"/>
              </a:rPr>
              <a:t>I, too, shall do a new thing and I shall </a:t>
            </a:r>
            <a:r>
              <a:rPr lang="en-US" sz="2000">
                <a:solidFill>
                  <a:srgbClr val="00B0F0"/>
                </a:solidFill>
                <a:cs typeface="+mj-cs"/>
              </a:rPr>
              <a:t>"call" </a:t>
            </a:r>
            <a:r>
              <a:rPr lang="en-US" sz="2000">
                <a:solidFill>
                  <a:srgbClr val="FFC000"/>
                </a:solidFill>
                <a:cs typeface="+mj-cs"/>
              </a:rPr>
              <a:t>(to the waters of the sea), as it is written (</a:t>
            </a:r>
            <a:r>
              <a:rPr lang="en-US" sz="2000">
                <a:solidFill>
                  <a:srgbClr val="00B0F0"/>
                </a:solidFill>
                <a:cs typeface="+mj-cs"/>
              </a:rPr>
              <a:t>Amos 5:8</a:t>
            </a:r>
            <a:r>
              <a:rPr lang="en-US" sz="2000">
                <a:solidFill>
                  <a:srgbClr val="FFC000"/>
                </a:solidFill>
                <a:cs typeface="+mj-cs"/>
              </a:rPr>
              <a:t>) </a:t>
            </a:r>
            <a:r>
              <a:rPr lang="en-US" sz="2000">
                <a:solidFill>
                  <a:srgbClr val="00B0F0"/>
                </a:solidFill>
                <a:cs typeface="+mj-cs"/>
              </a:rPr>
              <a:t>"He 'calls' the waters of the sea, etc." </a:t>
            </a:r>
            <a:r>
              <a:rPr lang="en-US" sz="2000">
                <a:solidFill>
                  <a:srgbClr val="FFC000"/>
                </a:solidFill>
                <a:cs typeface="+mj-cs"/>
              </a:rPr>
              <a:t>R. Eliezer says: </a:t>
            </a:r>
            <a:r>
              <a:rPr lang="en-US" sz="2000">
                <a:solidFill>
                  <a:srgbClr val="00B0F0"/>
                </a:solidFill>
                <a:cs typeface="+mj-cs"/>
              </a:rPr>
              <a:t>"elohim acherim": </a:t>
            </a:r>
            <a:r>
              <a:rPr lang="en-US" sz="2000">
                <a:solidFill>
                  <a:srgbClr val="FFC000"/>
                </a:solidFill>
                <a:cs typeface="+mj-cs"/>
              </a:rPr>
              <a:t>They </a:t>
            </a:r>
            <a:r>
              <a:rPr lang="en-US" sz="2000">
                <a:solidFill>
                  <a:srgbClr val="00B0F0"/>
                </a:solidFill>
                <a:cs typeface="+mj-cs"/>
              </a:rPr>
              <a:t>"renew" </a:t>
            </a:r>
            <a:r>
              <a:rPr lang="en-US" sz="2000">
                <a:solidFill>
                  <a:srgbClr val="FFC000"/>
                </a:solidFill>
                <a:cs typeface="+mj-cs"/>
              </a:rPr>
              <a:t>gods for themselves every day. How so? If one had a golden god and he needed gold, he make it of silver. If he needed that, he made if of copper. If he had a copper god and he needed copper, he made it of iron or of lead. And thus is it written (</a:t>
            </a:r>
            <a:r>
              <a:rPr lang="en-US" sz="2000">
                <a:solidFill>
                  <a:srgbClr val="00B0F0"/>
                </a:solidFill>
                <a:cs typeface="+mj-cs"/>
              </a:rPr>
              <a:t>Devarim 32:17</a:t>
            </a:r>
            <a:r>
              <a:rPr lang="en-US" sz="2000">
                <a:solidFill>
                  <a:srgbClr val="FFC000"/>
                </a:solidFill>
                <a:cs typeface="+mj-cs"/>
              </a:rPr>
              <a:t>) </a:t>
            </a:r>
            <a:r>
              <a:rPr lang="en-US" sz="2000">
                <a:solidFill>
                  <a:srgbClr val="00B0F0"/>
                </a:solidFill>
                <a:cs typeface="+mj-cs"/>
              </a:rPr>
              <a:t>"new ones (gods), newly come." </a:t>
            </a:r>
            <a:r>
              <a:rPr lang="en-US" sz="2000">
                <a:solidFill>
                  <a:srgbClr val="FFC000"/>
                </a:solidFill>
                <a:cs typeface="+mj-cs"/>
              </a:rPr>
              <a:t>R. Yitzchak says: If we were to write down all the names of their gods, all the hides in the world would not avail, (wherefore, perforce, they must be referred to generically as </a:t>
            </a:r>
            <a:r>
              <a:rPr lang="en-US" sz="2000">
                <a:solidFill>
                  <a:srgbClr val="00B0F0"/>
                </a:solidFill>
                <a:cs typeface="+mj-cs"/>
              </a:rPr>
              <a:t>"gods." </a:t>
            </a:r>
            <a:r>
              <a:rPr lang="en-US" sz="2000">
                <a:solidFill>
                  <a:srgbClr val="FFC000"/>
                </a:solidFill>
                <a:cs typeface="+mj-cs"/>
              </a:rPr>
              <a:t>R. Chanina b. Antignos says: (in confirmation of the above) Witness the Torah's denomination of (the god) Molech — anything (is called </a:t>
            </a:r>
            <a:r>
              <a:rPr lang="en-US" sz="2000">
                <a:solidFill>
                  <a:srgbClr val="00B0F0"/>
                </a:solidFill>
                <a:cs typeface="+mj-cs"/>
              </a:rPr>
              <a:t>"a god"</a:t>
            </a:r>
            <a:r>
              <a:rPr lang="en-US" sz="2000">
                <a:solidFill>
                  <a:srgbClr val="FFC000"/>
                </a:solidFill>
                <a:cs typeface="+mj-cs"/>
              </a:rPr>
              <a:t>) that you make a king (</a:t>
            </a:r>
            <a:r>
              <a:rPr lang="en-US" sz="2000">
                <a:solidFill>
                  <a:srgbClr val="00B0F0"/>
                </a:solidFill>
                <a:cs typeface="+mj-cs"/>
              </a:rPr>
              <a:t>"melech"</a:t>
            </a:r>
            <a:r>
              <a:rPr lang="en-US" sz="2000">
                <a:solidFill>
                  <a:srgbClr val="FFC000"/>
                </a:solidFill>
                <a:cs typeface="+mj-cs"/>
              </a:rPr>
              <a:t>) over you, even a chip or a shard. Rebbi says: </a:t>
            </a:r>
            <a:r>
              <a:rPr lang="en-US" sz="2000">
                <a:solidFill>
                  <a:srgbClr val="00B0F0"/>
                </a:solidFill>
                <a:cs typeface="+mj-cs"/>
              </a:rPr>
              <a:t>"elohim acherim":</a:t>
            </a:r>
            <a:r>
              <a:rPr lang="en-US" sz="2000">
                <a:solidFill>
                  <a:srgbClr val="FFC000"/>
                </a:solidFill>
                <a:cs typeface="+mj-cs"/>
              </a:rPr>
              <a:t> They (these </a:t>
            </a:r>
            <a:r>
              <a:rPr lang="en-US" sz="2000">
                <a:solidFill>
                  <a:srgbClr val="00B0F0"/>
                </a:solidFill>
                <a:cs typeface="+mj-cs"/>
              </a:rPr>
              <a:t>"gods"</a:t>
            </a:r>
            <a:r>
              <a:rPr lang="en-US" sz="2000">
                <a:solidFill>
                  <a:srgbClr val="FFC000"/>
                </a:solidFill>
                <a:cs typeface="+mj-cs"/>
              </a:rPr>
              <a:t>) are the last (achronim) of the creations (i.e., men). And who is the </a:t>
            </a:r>
            <a:r>
              <a:rPr lang="en-US" sz="2000">
                <a:solidFill>
                  <a:srgbClr val="00B0F0"/>
                </a:solidFill>
                <a:cs typeface="+mj-cs"/>
              </a:rPr>
              <a:t>"last" </a:t>
            </a:r>
            <a:r>
              <a:rPr lang="en-US" sz="2000">
                <a:solidFill>
                  <a:srgbClr val="FFC000"/>
                </a:solidFill>
                <a:cs typeface="+mj-cs"/>
              </a:rPr>
              <a:t>of the creation? One who calls them </a:t>
            </a:r>
            <a:r>
              <a:rPr lang="en-US" sz="2000">
                <a:solidFill>
                  <a:srgbClr val="00B0F0"/>
                </a:solidFill>
                <a:cs typeface="+mj-cs"/>
              </a:rPr>
              <a:t>"gods."</a:t>
            </a:r>
          </a:p>
        </p:txBody>
      </p:sp>
      <p:sp>
        <p:nvSpPr>
          <p:cNvPr id="8" name="TextBox 7">
            <a:extLst>
              <a:ext uri="{FF2B5EF4-FFF2-40B4-BE49-F238E27FC236}">
                <a16:creationId xmlns:a16="http://schemas.microsoft.com/office/drawing/2014/main" id="{0DB53F4E-F7D8-4CE6-9400-7374C33ADB4D}"/>
              </a:ext>
            </a:extLst>
          </p:cNvPr>
          <p:cNvSpPr txBox="1"/>
          <p:nvPr/>
        </p:nvSpPr>
        <p:spPr>
          <a:xfrm>
            <a:off x="349250" y="6346398"/>
            <a:ext cx="3461773" cy="461665"/>
          </a:xfrm>
          <a:prstGeom prst="rect">
            <a:avLst/>
          </a:prstGeom>
          <a:noFill/>
        </p:spPr>
        <p:txBody>
          <a:bodyPr wrap="square" rtlCol="0">
            <a:spAutoFit/>
          </a:bodyPr>
          <a:lstStyle/>
          <a:p>
            <a:r>
              <a:rPr lang="en-US" sz="2400">
                <a:solidFill>
                  <a:srgbClr val="FFFF00"/>
                </a:solidFill>
                <a:cs typeface="+mj-cs"/>
              </a:rPr>
              <a:t>http://www.matsati.com</a:t>
            </a:r>
          </a:p>
        </p:txBody>
      </p:sp>
      <p:sp>
        <p:nvSpPr>
          <p:cNvPr id="10" name="TextBox 9">
            <a:extLst>
              <a:ext uri="{FF2B5EF4-FFF2-40B4-BE49-F238E27FC236}">
                <a16:creationId xmlns:a16="http://schemas.microsoft.com/office/drawing/2014/main" id="{638CE212-A8DA-4542-A937-323BC5C84730}"/>
              </a:ext>
            </a:extLst>
          </p:cNvPr>
          <p:cNvSpPr txBox="1"/>
          <p:nvPr/>
        </p:nvSpPr>
        <p:spPr>
          <a:xfrm>
            <a:off x="349250" y="5920268"/>
            <a:ext cx="2884903" cy="646331"/>
          </a:xfrm>
          <a:prstGeom prst="rect">
            <a:avLst/>
          </a:prstGeom>
          <a:noFill/>
        </p:spPr>
        <p:txBody>
          <a:bodyPr wrap="square" rtlCol="0">
            <a:spAutoFit/>
          </a:bodyPr>
          <a:lstStyle/>
          <a:p>
            <a:r>
              <a:rPr lang="en-US" sz="3600" b="1">
                <a:solidFill>
                  <a:srgbClr val="FFFF00"/>
                </a:solidFill>
                <a:cs typeface="+mj-cs"/>
              </a:rPr>
              <a:t>Isaiah / </a:t>
            </a:r>
            <a:r>
              <a:rPr lang="he-IL" sz="3600" b="1">
                <a:solidFill>
                  <a:srgbClr val="FFFF00"/>
                </a:solidFill>
                <a:cs typeface="+mj-cs"/>
              </a:rPr>
              <a:t>ישעיה</a:t>
            </a:r>
            <a:endParaRPr lang="en-US" sz="3600" b="1">
              <a:solidFill>
                <a:srgbClr val="FFFF00"/>
              </a:solidFill>
              <a:cs typeface="+mj-cs"/>
            </a:endParaRPr>
          </a:p>
        </p:txBody>
      </p:sp>
      <mc:AlternateContent xmlns:mc="http://schemas.openxmlformats.org/markup-compatibility/2006" xmlns:p14="http://schemas.microsoft.com/office/powerpoint/2010/main">
        <mc:Choice Requires="p14">
          <p:contentPart p14:bwMode="auto" r:id="rId4">
            <p14:nvContentPartPr>
              <p14:cNvPr id="2" name="Ink 1">
                <a:extLst>
                  <a:ext uri="{FF2B5EF4-FFF2-40B4-BE49-F238E27FC236}">
                    <a16:creationId xmlns:a16="http://schemas.microsoft.com/office/drawing/2014/main" id="{B7B06DEA-0C0D-0CA0-3957-170FA1320712}"/>
                  </a:ext>
                </a:extLst>
              </p14:cNvPr>
              <p14:cNvContentPartPr/>
              <p14:nvPr/>
            </p14:nvContentPartPr>
            <p14:xfrm>
              <a:off x="1528440" y="1557580"/>
              <a:ext cx="43920" cy="5760"/>
            </p14:xfrm>
          </p:contentPart>
        </mc:Choice>
        <mc:Fallback xmlns="">
          <p:pic>
            <p:nvPicPr>
              <p:cNvPr id="2" name="Ink 1">
                <a:extLst>
                  <a:ext uri="{FF2B5EF4-FFF2-40B4-BE49-F238E27FC236}">
                    <a16:creationId xmlns:a16="http://schemas.microsoft.com/office/drawing/2014/main" id="{B7B06DEA-0C0D-0CA0-3957-170FA1320712}"/>
                  </a:ext>
                </a:extLst>
              </p:cNvPr>
              <p:cNvPicPr/>
              <p:nvPr/>
            </p:nvPicPr>
            <p:blipFill>
              <a:blip r:embed="rId5"/>
              <a:stretch>
                <a:fillRect/>
              </a:stretch>
            </p:blipFill>
            <p:spPr>
              <a:xfrm>
                <a:off x="1510440" y="1539940"/>
                <a:ext cx="79560" cy="41400"/>
              </a:xfrm>
              <a:prstGeom prst="rect">
                <a:avLst/>
              </a:prstGeom>
            </p:spPr>
          </p:pic>
        </mc:Fallback>
      </mc:AlternateContent>
      <p:grpSp>
        <p:nvGrpSpPr>
          <p:cNvPr id="7" name="Group 6">
            <a:extLst>
              <a:ext uri="{FF2B5EF4-FFF2-40B4-BE49-F238E27FC236}">
                <a16:creationId xmlns:a16="http://schemas.microsoft.com/office/drawing/2014/main" id="{5977E1CB-9AE8-8645-638B-3B963ECCC94C}"/>
              </a:ext>
            </a:extLst>
          </p:cNvPr>
          <p:cNvGrpSpPr/>
          <p:nvPr/>
        </p:nvGrpSpPr>
        <p:grpSpPr>
          <a:xfrm>
            <a:off x="7260000" y="2090020"/>
            <a:ext cx="4254840" cy="110880"/>
            <a:chOff x="7260000" y="2090020"/>
            <a:chExt cx="4254840" cy="110880"/>
          </a:xfrm>
        </p:grpSpPr>
        <mc:AlternateContent xmlns:mc="http://schemas.openxmlformats.org/markup-compatibility/2006" xmlns:p14="http://schemas.microsoft.com/office/powerpoint/2010/main">
          <mc:Choice Requires="p14">
            <p:contentPart p14:bwMode="auto" r:id="rId6">
              <p14:nvContentPartPr>
                <p14:cNvPr id="4" name="Ink 3">
                  <a:extLst>
                    <a:ext uri="{FF2B5EF4-FFF2-40B4-BE49-F238E27FC236}">
                      <a16:creationId xmlns:a16="http://schemas.microsoft.com/office/drawing/2014/main" id="{7BE8E9A0-3FB6-F14A-1A51-86922DD5BD18}"/>
                    </a:ext>
                  </a:extLst>
                </p14:cNvPr>
                <p14:cNvContentPartPr/>
                <p14:nvPr/>
              </p14:nvContentPartPr>
              <p14:xfrm>
                <a:off x="7260000" y="2090020"/>
                <a:ext cx="2356560" cy="110880"/>
              </p14:xfrm>
            </p:contentPart>
          </mc:Choice>
          <mc:Fallback xmlns="">
            <p:pic>
              <p:nvPicPr>
                <p:cNvPr id="4" name="Ink 3">
                  <a:extLst>
                    <a:ext uri="{FF2B5EF4-FFF2-40B4-BE49-F238E27FC236}">
                      <a16:creationId xmlns:a16="http://schemas.microsoft.com/office/drawing/2014/main" id="{7BE8E9A0-3FB6-F14A-1A51-86922DD5BD18}"/>
                    </a:ext>
                  </a:extLst>
                </p:cNvPr>
                <p:cNvPicPr/>
                <p:nvPr/>
              </p:nvPicPr>
              <p:blipFill>
                <a:blip r:embed="rId7"/>
                <a:stretch>
                  <a:fillRect/>
                </a:stretch>
              </p:blipFill>
              <p:spPr>
                <a:xfrm>
                  <a:off x="7242360" y="2072380"/>
                  <a:ext cx="2392200" cy="14652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5" name="Ink 4">
                  <a:extLst>
                    <a:ext uri="{FF2B5EF4-FFF2-40B4-BE49-F238E27FC236}">
                      <a16:creationId xmlns:a16="http://schemas.microsoft.com/office/drawing/2014/main" id="{D6DE3927-46DF-36F3-F93C-0C8AFA241AE8}"/>
                    </a:ext>
                  </a:extLst>
                </p14:cNvPr>
                <p14:cNvContentPartPr/>
                <p14:nvPr/>
              </p14:nvContentPartPr>
              <p14:xfrm>
                <a:off x="10536360" y="2146540"/>
                <a:ext cx="978480" cy="39240"/>
              </p14:xfrm>
            </p:contentPart>
          </mc:Choice>
          <mc:Fallback xmlns="">
            <p:pic>
              <p:nvPicPr>
                <p:cNvPr id="5" name="Ink 4">
                  <a:extLst>
                    <a:ext uri="{FF2B5EF4-FFF2-40B4-BE49-F238E27FC236}">
                      <a16:creationId xmlns:a16="http://schemas.microsoft.com/office/drawing/2014/main" id="{D6DE3927-46DF-36F3-F93C-0C8AFA241AE8}"/>
                    </a:ext>
                  </a:extLst>
                </p:cNvPr>
                <p:cNvPicPr/>
                <p:nvPr/>
              </p:nvPicPr>
              <p:blipFill>
                <a:blip r:embed="rId9"/>
                <a:stretch>
                  <a:fillRect/>
                </a:stretch>
              </p:blipFill>
              <p:spPr>
                <a:xfrm>
                  <a:off x="10518720" y="2128900"/>
                  <a:ext cx="1014120" cy="7488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0">
            <p14:nvContentPartPr>
              <p14:cNvPr id="9" name="Ink 8">
                <a:extLst>
                  <a:ext uri="{FF2B5EF4-FFF2-40B4-BE49-F238E27FC236}">
                    <a16:creationId xmlns:a16="http://schemas.microsoft.com/office/drawing/2014/main" id="{9C455043-95B4-2F21-9A65-5C443123A4AE}"/>
                  </a:ext>
                </a:extLst>
              </p14:cNvPr>
              <p14:cNvContentPartPr/>
              <p14:nvPr/>
            </p14:nvContentPartPr>
            <p14:xfrm>
              <a:off x="383280" y="2726860"/>
              <a:ext cx="1262880" cy="45000"/>
            </p14:xfrm>
          </p:contentPart>
        </mc:Choice>
        <mc:Fallback xmlns="">
          <p:pic>
            <p:nvPicPr>
              <p:cNvPr id="9" name="Ink 8">
                <a:extLst>
                  <a:ext uri="{FF2B5EF4-FFF2-40B4-BE49-F238E27FC236}">
                    <a16:creationId xmlns:a16="http://schemas.microsoft.com/office/drawing/2014/main" id="{9C455043-95B4-2F21-9A65-5C443123A4AE}"/>
                  </a:ext>
                </a:extLst>
              </p:cNvPr>
              <p:cNvPicPr/>
              <p:nvPr/>
            </p:nvPicPr>
            <p:blipFill>
              <a:blip r:embed="rId11"/>
              <a:stretch>
                <a:fillRect/>
              </a:stretch>
            </p:blipFill>
            <p:spPr>
              <a:xfrm>
                <a:off x="365640" y="2708860"/>
                <a:ext cx="1298520" cy="8064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11" name="Ink 10">
                <a:extLst>
                  <a:ext uri="{FF2B5EF4-FFF2-40B4-BE49-F238E27FC236}">
                    <a16:creationId xmlns:a16="http://schemas.microsoft.com/office/drawing/2014/main" id="{3B5E812F-72FC-A5FD-338C-656F2BAD41AC}"/>
                  </a:ext>
                </a:extLst>
              </p14:cNvPr>
              <p14:cNvContentPartPr/>
              <p14:nvPr/>
            </p14:nvContentPartPr>
            <p14:xfrm>
              <a:off x="5114760" y="3966700"/>
              <a:ext cx="85680" cy="28440"/>
            </p14:xfrm>
          </p:contentPart>
        </mc:Choice>
        <mc:Fallback xmlns="">
          <p:pic>
            <p:nvPicPr>
              <p:cNvPr id="11" name="Ink 10">
                <a:extLst>
                  <a:ext uri="{FF2B5EF4-FFF2-40B4-BE49-F238E27FC236}">
                    <a16:creationId xmlns:a16="http://schemas.microsoft.com/office/drawing/2014/main" id="{3B5E812F-72FC-A5FD-338C-656F2BAD41AC}"/>
                  </a:ext>
                </a:extLst>
              </p:cNvPr>
              <p:cNvPicPr/>
              <p:nvPr/>
            </p:nvPicPr>
            <p:blipFill>
              <a:blip r:embed="rId13"/>
              <a:stretch>
                <a:fillRect/>
              </a:stretch>
            </p:blipFill>
            <p:spPr>
              <a:xfrm>
                <a:off x="5096760" y="3949060"/>
                <a:ext cx="121320" cy="6408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12" name="Ink 11">
                <a:extLst>
                  <a:ext uri="{FF2B5EF4-FFF2-40B4-BE49-F238E27FC236}">
                    <a16:creationId xmlns:a16="http://schemas.microsoft.com/office/drawing/2014/main" id="{90530379-CA13-12BE-0FD7-789C7F878053}"/>
                  </a:ext>
                </a:extLst>
              </p14:cNvPr>
              <p14:cNvContentPartPr/>
              <p14:nvPr/>
            </p14:nvContentPartPr>
            <p14:xfrm>
              <a:off x="5780400" y="3879220"/>
              <a:ext cx="11880" cy="25560"/>
            </p14:xfrm>
          </p:contentPart>
        </mc:Choice>
        <mc:Fallback xmlns="">
          <p:pic>
            <p:nvPicPr>
              <p:cNvPr id="12" name="Ink 11">
                <a:extLst>
                  <a:ext uri="{FF2B5EF4-FFF2-40B4-BE49-F238E27FC236}">
                    <a16:creationId xmlns:a16="http://schemas.microsoft.com/office/drawing/2014/main" id="{90530379-CA13-12BE-0FD7-789C7F878053}"/>
                  </a:ext>
                </a:extLst>
              </p:cNvPr>
              <p:cNvPicPr/>
              <p:nvPr/>
            </p:nvPicPr>
            <p:blipFill>
              <a:blip r:embed="rId15"/>
              <a:stretch>
                <a:fillRect/>
              </a:stretch>
            </p:blipFill>
            <p:spPr>
              <a:xfrm>
                <a:off x="5762400" y="3861580"/>
                <a:ext cx="47520" cy="61200"/>
              </a:xfrm>
              <a:prstGeom prst="rect">
                <a:avLst/>
              </a:prstGeom>
            </p:spPr>
          </p:pic>
        </mc:Fallback>
      </mc:AlternateContent>
      <p:grpSp>
        <p:nvGrpSpPr>
          <p:cNvPr id="15" name="Group 14">
            <a:extLst>
              <a:ext uri="{FF2B5EF4-FFF2-40B4-BE49-F238E27FC236}">
                <a16:creationId xmlns:a16="http://schemas.microsoft.com/office/drawing/2014/main" id="{63794543-B174-4803-5CF0-5ABB5695DEB5}"/>
              </a:ext>
            </a:extLst>
          </p:cNvPr>
          <p:cNvGrpSpPr/>
          <p:nvPr/>
        </p:nvGrpSpPr>
        <p:grpSpPr>
          <a:xfrm>
            <a:off x="7909080" y="3947620"/>
            <a:ext cx="663480" cy="45000"/>
            <a:chOff x="7909080" y="3947620"/>
            <a:chExt cx="663480" cy="45000"/>
          </a:xfrm>
        </p:grpSpPr>
        <mc:AlternateContent xmlns:mc="http://schemas.openxmlformats.org/markup-compatibility/2006" xmlns:p14="http://schemas.microsoft.com/office/powerpoint/2010/main">
          <mc:Choice Requires="p14">
            <p:contentPart p14:bwMode="auto" r:id="rId16">
              <p14:nvContentPartPr>
                <p14:cNvPr id="13" name="Ink 12">
                  <a:extLst>
                    <a:ext uri="{FF2B5EF4-FFF2-40B4-BE49-F238E27FC236}">
                      <a16:creationId xmlns:a16="http://schemas.microsoft.com/office/drawing/2014/main" id="{FD426A29-E9B3-FCFB-4FFF-8BBA9511415E}"/>
                    </a:ext>
                  </a:extLst>
                </p14:cNvPr>
                <p14:cNvContentPartPr/>
                <p14:nvPr/>
              </p14:nvContentPartPr>
              <p14:xfrm>
                <a:off x="7909080" y="3978940"/>
                <a:ext cx="87120" cy="13680"/>
              </p14:xfrm>
            </p:contentPart>
          </mc:Choice>
          <mc:Fallback xmlns="">
            <p:pic>
              <p:nvPicPr>
                <p:cNvPr id="13" name="Ink 12">
                  <a:extLst>
                    <a:ext uri="{FF2B5EF4-FFF2-40B4-BE49-F238E27FC236}">
                      <a16:creationId xmlns:a16="http://schemas.microsoft.com/office/drawing/2014/main" id="{FD426A29-E9B3-FCFB-4FFF-8BBA9511415E}"/>
                    </a:ext>
                  </a:extLst>
                </p:cNvPr>
                <p:cNvPicPr/>
                <p:nvPr/>
              </p:nvPicPr>
              <p:blipFill>
                <a:blip r:embed="rId17"/>
                <a:stretch>
                  <a:fillRect/>
                </a:stretch>
              </p:blipFill>
              <p:spPr>
                <a:xfrm>
                  <a:off x="7891080" y="3960940"/>
                  <a:ext cx="122760" cy="49320"/>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14" name="Ink 13">
                  <a:extLst>
                    <a:ext uri="{FF2B5EF4-FFF2-40B4-BE49-F238E27FC236}">
                      <a16:creationId xmlns:a16="http://schemas.microsoft.com/office/drawing/2014/main" id="{AC3F2404-195A-2A82-FA06-AF584AA7C918}"/>
                    </a:ext>
                  </a:extLst>
                </p14:cNvPr>
                <p14:cNvContentPartPr/>
                <p14:nvPr/>
              </p14:nvContentPartPr>
              <p14:xfrm>
                <a:off x="8571480" y="3947620"/>
                <a:ext cx="1080" cy="2880"/>
              </p14:xfrm>
            </p:contentPart>
          </mc:Choice>
          <mc:Fallback xmlns="">
            <p:pic>
              <p:nvPicPr>
                <p:cNvPr id="14" name="Ink 13">
                  <a:extLst>
                    <a:ext uri="{FF2B5EF4-FFF2-40B4-BE49-F238E27FC236}">
                      <a16:creationId xmlns:a16="http://schemas.microsoft.com/office/drawing/2014/main" id="{AC3F2404-195A-2A82-FA06-AF584AA7C918}"/>
                    </a:ext>
                  </a:extLst>
                </p:cNvPr>
                <p:cNvPicPr/>
                <p:nvPr/>
              </p:nvPicPr>
              <p:blipFill>
                <a:blip r:embed="rId19"/>
                <a:stretch>
                  <a:fillRect/>
                </a:stretch>
              </p:blipFill>
              <p:spPr>
                <a:xfrm>
                  <a:off x="8553480" y="3929620"/>
                  <a:ext cx="36720" cy="3852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20">
            <p14:nvContentPartPr>
              <p14:cNvPr id="16" name="Ink 15">
                <a:extLst>
                  <a:ext uri="{FF2B5EF4-FFF2-40B4-BE49-F238E27FC236}">
                    <a16:creationId xmlns:a16="http://schemas.microsoft.com/office/drawing/2014/main" id="{B8074A5D-AD83-CF0F-4060-7980AF001A56}"/>
                  </a:ext>
                </a:extLst>
              </p14:cNvPr>
              <p14:cNvContentPartPr/>
              <p14:nvPr/>
            </p14:nvContentPartPr>
            <p14:xfrm>
              <a:off x="711240" y="4268020"/>
              <a:ext cx="4551480" cy="93960"/>
            </p14:xfrm>
          </p:contentPart>
        </mc:Choice>
        <mc:Fallback xmlns="">
          <p:pic>
            <p:nvPicPr>
              <p:cNvPr id="16" name="Ink 15">
                <a:extLst>
                  <a:ext uri="{FF2B5EF4-FFF2-40B4-BE49-F238E27FC236}">
                    <a16:creationId xmlns:a16="http://schemas.microsoft.com/office/drawing/2014/main" id="{B8074A5D-AD83-CF0F-4060-7980AF001A56}"/>
                  </a:ext>
                </a:extLst>
              </p:cNvPr>
              <p:cNvPicPr/>
              <p:nvPr/>
            </p:nvPicPr>
            <p:blipFill>
              <a:blip r:embed="rId21"/>
              <a:stretch>
                <a:fillRect/>
              </a:stretch>
            </p:blipFill>
            <p:spPr>
              <a:xfrm>
                <a:off x="693240" y="4250020"/>
                <a:ext cx="4587120" cy="129600"/>
              </a:xfrm>
              <a:prstGeom prst="rect">
                <a:avLst/>
              </a:prstGeom>
            </p:spPr>
          </p:pic>
        </mc:Fallback>
      </mc:AlternateContent>
      <mc:AlternateContent xmlns:mc="http://schemas.openxmlformats.org/markup-compatibility/2006" xmlns:p14="http://schemas.microsoft.com/office/powerpoint/2010/main">
        <mc:Choice Requires="p14">
          <p:contentPart p14:bwMode="auto" r:id="rId22">
            <p14:nvContentPartPr>
              <p14:cNvPr id="17" name="Ink 16">
                <a:extLst>
                  <a:ext uri="{FF2B5EF4-FFF2-40B4-BE49-F238E27FC236}">
                    <a16:creationId xmlns:a16="http://schemas.microsoft.com/office/drawing/2014/main" id="{0E85A64B-A07C-28CF-BF4A-EB40EAAFA549}"/>
                  </a:ext>
                </a:extLst>
              </p14:cNvPr>
              <p14:cNvContentPartPr/>
              <p14:nvPr/>
            </p14:nvContentPartPr>
            <p14:xfrm>
              <a:off x="659040" y="4909900"/>
              <a:ext cx="527760" cy="46440"/>
            </p14:xfrm>
          </p:contentPart>
        </mc:Choice>
        <mc:Fallback xmlns="">
          <p:pic>
            <p:nvPicPr>
              <p:cNvPr id="17" name="Ink 16">
                <a:extLst>
                  <a:ext uri="{FF2B5EF4-FFF2-40B4-BE49-F238E27FC236}">
                    <a16:creationId xmlns:a16="http://schemas.microsoft.com/office/drawing/2014/main" id="{0E85A64B-A07C-28CF-BF4A-EB40EAAFA549}"/>
                  </a:ext>
                </a:extLst>
              </p:cNvPr>
              <p:cNvPicPr/>
              <p:nvPr/>
            </p:nvPicPr>
            <p:blipFill>
              <a:blip r:embed="rId23"/>
              <a:stretch>
                <a:fillRect/>
              </a:stretch>
            </p:blipFill>
            <p:spPr>
              <a:xfrm>
                <a:off x="641040" y="4892260"/>
                <a:ext cx="563400" cy="82080"/>
              </a:xfrm>
              <a:prstGeom prst="rect">
                <a:avLst/>
              </a:prstGeom>
            </p:spPr>
          </p:pic>
        </mc:Fallback>
      </mc:AlternateContent>
      <mc:AlternateContent xmlns:mc="http://schemas.openxmlformats.org/markup-compatibility/2006" xmlns:p14="http://schemas.microsoft.com/office/powerpoint/2010/main">
        <mc:Choice Requires="p14">
          <p:contentPart p14:bwMode="auto" r:id="rId24">
            <p14:nvContentPartPr>
              <p14:cNvPr id="18" name="Ink 17">
                <a:extLst>
                  <a:ext uri="{FF2B5EF4-FFF2-40B4-BE49-F238E27FC236}">
                    <a16:creationId xmlns:a16="http://schemas.microsoft.com/office/drawing/2014/main" id="{90EA13FF-2AE1-4ED7-984E-3CC4361CEB81}"/>
                  </a:ext>
                </a:extLst>
              </p14:cNvPr>
              <p14:cNvContentPartPr/>
              <p14:nvPr/>
            </p14:nvContentPartPr>
            <p14:xfrm>
              <a:off x="7231920" y="5135260"/>
              <a:ext cx="416160" cy="30240"/>
            </p14:xfrm>
          </p:contentPart>
        </mc:Choice>
        <mc:Fallback xmlns="">
          <p:pic>
            <p:nvPicPr>
              <p:cNvPr id="18" name="Ink 17">
                <a:extLst>
                  <a:ext uri="{FF2B5EF4-FFF2-40B4-BE49-F238E27FC236}">
                    <a16:creationId xmlns:a16="http://schemas.microsoft.com/office/drawing/2014/main" id="{90EA13FF-2AE1-4ED7-984E-3CC4361CEB81}"/>
                  </a:ext>
                </a:extLst>
              </p:cNvPr>
              <p:cNvPicPr/>
              <p:nvPr/>
            </p:nvPicPr>
            <p:blipFill>
              <a:blip r:embed="rId25"/>
              <a:stretch>
                <a:fillRect/>
              </a:stretch>
            </p:blipFill>
            <p:spPr>
              <a:xfrm>
                <a:off x="7214280" y="5117620"/>
                <a:ext cx="451800" cy="65880"/>
              </a:xfrm>
              <a:prstGeom prst="rect">
                <a:avLst/>
              </a:prstGeom>
            </p:spPr>
          </p:pic>
        </mc:Fallback>
      </mc:AlternateContent>
      <mc:AlternateContent xmlns:mc="http://schemas.openxmlformats.org/markup-compatibility/2006" xmlns:p14="http://schemas.microsoft.com/office/powerpoint/2010/main">
        <mc:Choice Requires="p14">
          <p:contentPart p14:bwMode="auto" r:id="rId26">
            <p14:nvContentPartPr>
              <p14:cNvPr id="19" name="Ink 18">
                <a:extLst>
                  <a:ext uri="{FF2B5EF4-FFF2-40B4-BE49-F238E27FC236}">
                    <a16:creationId xmlns:a16="http://schemas.microsoft.com/office/drawing/2014/main" id="{0D37C8E2-88FE-9D0A-6D16-B110687BA64D}"/>
                  </a:ext>
                </a:extLst>
              </p14:cNvPr>
              <p14:cNvContentPartPr/>
              <p14:nvPr/>
            </p14:nvContentPartPr>
            <p14:xfrm>
              <a:off x="889080" y="5120500"/>
              <a:ext cx="634680" cy="55440"/>
            </p14:xfrm>
          </p:contentPart>
        </mc:Choice>
        <mc:Fallback xmlns="">
          <p:pic>
            <p:nvPicPr>
              <p:cNvPr id="19" name="Ink 18">
                <a:extLst>
                  <a:ext uri="{FF2B5EF4-FFF2-40B4-BE49-F238E27FC236}">
                    <a16:creationId xmlns:a16="http://schemas.microsoft.com/office/drawing/2014/main" id="{0D37C8E2-88FE-9D0A-6D16-B110687BA64D}"/>
                  </a:ext>
                </a:extLst>
              </p:cNvPr>
              <p:cNvPicPr/>
              <p:nvPr/>
            </p:nvPicPr>
            <p:blipFill>
              <a:blip r:embed="rId27"/>
              <a:stretch>
                <a:fillRect/>
              </a:stretch>
            </p:blipFill>
            <p:spPr>
              <a:xfrm>
                <a:off x="871440" y="5102860"/>
                <a:ext cx="670320" cy="91080"/>
              </a:xfrm>
              <a:prstGeom prst="rect">
                <a:avLst/>
              </a:prstGeom>
            </p:spPr>
          </p:pic>
        </mc:Fallback>
      </mc:AlternateContent>
      <mc:AlternateContent xmlns:mc="http://schemas.openxmlformats.org/markup-compatibility/2006" xmlns:p14="http://schemas.microsoft.com/office/powerpoint/2010/main">
        <mc:Choice Requires="p14">
          <p:contentPart p14:bwMode="auto" r:id="rId28">
            <p14:nvContentPartPr>
              <p14:cNvPr id="20" name="Ink 19">
                <a:extLst>
                  <a:ext uri="{FF2B5EF4-FFF2-40B4-BE49-F238E27FC236}">
                    <a16:creationId xmlns:a16="http://schemas.microsoft.com/office/drawing/2014/main" id="{DEFBDDF0-87D7-CD7B-ACF7-6471096EF32E}"/>
                  </a:ext>
                </a:extLst>
              </p14:cNvPr>
              <p14:cNvContentPartPr/>
              <p14:nvPr/>
            </p14:nvContentPartPr>
            <p14:xfrm>
              <a:off x="9358440" y="5138140"/>
              <a:ext cx="36360" cy="19800"/>
            </p14:xfrm>
          </p:contentPart>
        </mc:Choice>
        <mc:Fallback xmlns="">
          <p:pic>
            <p:nvPicPr>
              <p:cNvPr id="20" name="Ink 19">
                <a:extLst>
                  <a:ext uri="{FF2B5EF4-FFF2-40B4-BE49-F238E27FC236}">
                    <a16:creationId xmlns:a16="http://schemas.microsoft.com/office/drawing/2014/main" id="{DEFBDDF0-87D7-CD7B-ACF7-6471096EF32E}"/>
                  </a:ext>
                </a:extLst>
              </p:cNvPr>
              <p:cNvPicPr/>
              <p:nvPr/>
            </p:nvPicPr>
            <p:blipFill>
              <a:blip r:embed="rId29"/>
              <a:stretch>
                <a:fillRect/>
              </a:stretch>
            </p:blipFill>
            <p:spPr>
              <a:xfrm>
                <a:off x="9340800" y="5120140"/>
                <a:ext cx="72000" cy="55440"/>
              </a:xfrm>
              <a:prstGeom prst="rect">
                <a:avLst/>
              </a:prstGeom>
            </p:spPr>
          </p:pic>
        </mc:Fallback>
      </mc:AlternateContent>
      <p:grpSp>
        <p:nvGrpSpPr>
          <p:cNvPr id="23" name="Group 22">
            <a:extLst>
              <a:ext uri="{FF2B5EF4-FFF2-40B4-BE49-F238E27FC236}">
                <a16:creationId xmlns:a16="http://schemas.microsoft.com/office/drawing/2014/main" id="{4C0CC756-754F-A7A0-9123-2988C40C2F26}"/>
              </a:ext>
            </a:extLst>
          </p:cNvPr>
          <p:cNvGrpSpPr/>
          <p:nvPr/>
        </p:nvGrpSpPr>
        <p:grpSpPr>
          <a:xfrm>
            <a:off x="1001400" y="5418220"/>
            <a:ext cx="1759320" cy="51840"/>
            <a:chOff x="1001400" y="5418220"/>
            <a:chExt cx="1759320" cy="51840"/>
          </a:xfrm>
        </p:grpSpPr>
        <mc:AlternateContent xmlns:mc="http://schemas.openxmlformats.org/markup-compatibility/2006" xmlns:p14="http://schemas.microsoft.com/office/powerpoint/2010/main">
          <mc:Choice Requires="p14">
            <p:contentPart p14:bwMode="auto" r:id="rId30">
              <p14:nvContentPartPr>
                <p14:cNvPr id="21" name="Ink 20">
                  <a:extLst>
                    <a:ext uri="{FF2B5EF4-FFF2-40B4-BE49-F238E27FC236}">
                      <a16:creationId xmlns:a16="http://schemas.microsoft.com/office/drawing/2014/main" id="{95ABDC0B-697D-5E77-B3C5-AF18BE2EBC96}"/>
                    </a:ext>
                  </a:extLst>
                </p14:cNvPr>
                <p14:cNvContentPartPr/>
                <p14:nvPr/>
              </p14:nvContentPartPr>
              <p14:xfrm>
                <a:off x="1001400" y="5438380"/>
                <a:ext cx="168120" cy="9720"/>
              </p14:xfrm>
            </p:contentPart>
          </mc:Choice>
          <mc:Fallback xmlns="">
            <p:pic>
              <p:nvPicPr>
                <p:cNvPr id="21" name="Ink 20">
                  <a:extLst>
                    <a:ext uri="{FF2B5EF4-FFF2-40B4-BE49-F238E27FC236}">
                      <a16:creationId xmlns:a16="http://schemas.microsoft.com/office/drawing/2014/main" id="{95ABDC0B-697D-5E77-B3C5-AF18BE2EBC96}"/>
                    </a:ext>
                  </a:extLst>
                </p:cNvPr>
                <p:cNvPicPr/>
                <p:nvPr/>
              </p:nvPicPr>
              <p:blipFill>
                <a:blip r:embed="rId31"/>
                <a:stretch>
                  <a:fillRect/>
                </a:stretch>
              </p:blipFill>
              <p:spPr>
                <a:xfrm>
                  <a:off x="983760" y="5420740"/>
                  <a:ext cx="203760" cy="45360"/>
                </a:xfrm>
                <a:prstGeom prst="rect">
                  <a:avLst/>
                </a:prstGeom>
              </p:spPr>
            </p:pic>
          </mc:Fallback>
        </mc:AlternateContent>
        <mc:AlternateContent xmlns:mc="http://schemas.openxmlformats.org/markup-compatibility/2006" xmlns:p14="http://schemas.microsoft.com/office/powerpoint/2010/main">
          <mc:Choice Requires="p14">
            <p:contentPart p14:bwMode="auto" r:id="rId32">
              <p14:nvContentPartPr>
                <p14:cNvPr id="22" name="Ink 21">
                  <a:extLst>
                    <a:ext uri="{FF2B5EF4-FFF2-40B4-BE49-F238E27FC236}">
                      <a16:creationId xmlns:a16="http://schemas.microsoft.com/office/drawing/2014/main" id="{E2887FAE-1D2D-A7B1-C446-98F07E455711}"/>
                    </a:ext>
                  </a:extLst>
                </p14:cNvPr>
                <p14:cNvContentPartPr/>
                <p14:nvPr/>
              </p14:nvContentPartPr>
              <p14:xfrm>
                <a:off x="1664520" y="5418220"/>
                <a:ext cx="1096200" cy="51840"/>
              </p14:xfrm>
            </p:contentPart>
          </mc:Choice>
          <mc:Fallback xmlns="">
            <p:pic>
              <p:nvPicPr>
                <p:cNvPr id="22" name="Ink 21">
                  <a:extLst>
                    <a:ext uri="{FF2B5EF4-FFF2-40B4-BE49-F238E27FC236}">
                      <a16:creationId xmlns:a16="http://schemas.microsoft.com/office/drawing/2014/main" id="{E2887FAE-1D2D-A7B1-C446-98F07E455711}"/>
                    </a:ext>
                  </a:extLst>
                </p:cNvPr>
                <p:cNvPicPr/>
                <p:nvPr/>
              </p:nvPicPr>
              <p:blipFill>
                <a:blip r:embed="rId33"/>
                <a:stretch>
                  <a:fillRect/>
                </a:stretch>
              </p:blipFill>
              <p:spPr>
                <a:xfrm>
                  <a:off x="1646880" y="5400580"/>
                  <a:ext cx="1131840" cy="8748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34">
            <p14:nvContentPartPr>
              <p14:cNvPr id="24" name="Ink 23">
                <a:extLst>
                  <a:ext uri="{FF2B5EF4-FFF2-40B4-BE49-F238E27FC236}">
                    <a16:creationId xmlns:a16="http://schemas.microsoft.com/office/drawing/2014/main" id="{815F88A2-5257-C84F-FC4A-AD5D58DF4EDE}"/>
                  </a:ext>
                </a:extLst>
              </p14:cNvPr>
              <p14:cNvContentPartPr/>
              <p14:nvPr/>
            </p14:nvContentPartPr>
            <p14:xfrm>
              <a:off x="6961560" y="5502100"/>
              <a:ext cx="675360" cy="41040"/>
            </p14:xfrm>
          </p:contentPart>
        </mc:Choice>
        <mc:Fallback xmlns="">
          <p:pic>
            <p:nvPicPr>
              <p:cNvPr id="24" name="Ink 23">
                <a:extLst>
                  <a:ext uri="{FF2B5EF4-FFF2-40B4-BE49-F238E27FC236}">
                    <a16:creationId xmlns:a16="http://schemas.microsoft.com/office/drawing/2014/main" id="{815F88A2-5257-C84F-FC4A-AD5D58DF4EDE}"/>
                  </a:ext>
                </a:extLst>
              </p:cNvPr>
              <p:cNvPicPr/>
              <p:nvPr/>
            </p:nvPicPr>
            <p:blipFill>
              <a:blip r:embed="rId35"/>
              <a:stretch>
                <a:fillRect/>
              </a:stretch>
            </p:blipFill>
            <p:spPr>
              <a:xfrm>
                <a:off x="6943560" y="5484100"/>
                <a:ext cx="711000" cy="76680"/>
              </a:xfrm>
              <a:prstGeom prst="rect">
                <a:avLst/>
              </a:prstGeom>
            </p:spPr>
          </p:pic>
        </mc:Fallback>
      </mc:AlternateContent>
      <mc:AlternateContent xmlns:mc="http://schemas.openxmlformats.org/markup-compatibility/2006" xmlns:p14="http://schemas.microsoft.com/office/powerpoint/2010/main">
        <mc:Choice Requires="p14">
          <p:contentPart p14:bwMode="auto" r:id="rId36">
            <p14:nvContentPartPr>
              <p14:cNvPr id="25" name="Ink 24">
                <a:extLst>
                  <a:ext uri="{FF2B5EF4-FFF2-40B4-BE49-F238E27FC236}">
                    <a16:creationId xmlns:a16="http://schemas.microsoft.com/office/drawing/2014/main" id="{9698A1B2-B8B7-6C29-D5C1-5CB5CDAE6730}"/>
                  </a:ext>
                </a:extLst>
              </p14:cNvPr>
              <p14:cNvContentPartPr/>
              <p14:nvPr/>
            </p14:nvContentPartPr>
            <p14:xfrm>
              <a:off x="10317480" y="5424340"/>
              <a:ext cx="262800" cy="33480"/>
            </p14:xfrm>
          </p:contentPart>
        </mc:Choice>
        <mc:Fallback xmlns="">
          <p:pic>
            <p:nvPicPr>
              <p:cNvPr id="25" name="Ink 24">
                <a:extLst>
                  <a:ext uri="{FF2B5EF4-FFF2-40B4-BE49-F238E27FC236}">
                    <a16:creationId xmlns:a16="http://schemas.microsoft.com/office/drawing/2014/main" id="{9698A1B2-B8B7-6C29-D5C1-5CB5CDAE6730}"/>
                  </a:ext>
                </a:extLst>
              </p:cNvPr>
              <p:cNvPicPr/>
              <p:nvPr/>
            </p:nvPicPr>
            <p:blipFill>
              <a:blip r:embed="rId37"/>
              <a:stretch>
                <a:fillRect/>
              </a:stretch>
            </p:blipFill>
            <p:spPr>
              <a:xfrm>
                <a:off x="10299840" y="5406340"/>
                <a:ext cx="298440" cy="69120"/>
              </a:xfrm>
              <a:prstGeom prst="rect">
                <a:avLst/>
              </a:prstGeom>
            </p:spPr>
          </p:pic>
        </mc:Fallback>
      </mc:AlternateContent>
      <mc:AlternateContent xmlns:mc="http://schemas.openxmlformats.org/markup-compatibility/2006" xmlns:p14="http://schemas.microsoft.com/office/powerpoint/2010/main">
        <mc:Choice Requires="p14">
          <p:contentPart p14:bwMode="auto" r:id="rId38">
            <p14:nvContentPartPr>
              <p14:cNvPr id="26" name="Ink 25">
                <a:extLst>
                  <a:ext uri="{FF2B5EF4-FFF2-40B4-BE49-F238E27FC236}">
                    <a16:creationId xmlns:a16="http://schemas.microsoft.com/office/drawing/2014/main" id="{AC3DA2B7-5C9A-661E-165E-F5B4D3786E0D}"/>
                  </a:ext>
                </a:extLst>
              </p14:cNvPr>
              <p14:cNvContentPartPr/>
              <p14:nvPr/>
            </p14:nvContentPartPr>
            <p14:xfrm>
              <a:off x="5477280" y="5911780"/>
              <a:ext cx="31680" cy="23760"/>
            </p14:xfrm>
          </p:contentPart>
        </mc:Choice>
        <mc:Fallback xmlns="">
          <p:pic>
            <p:nvPicPr>
              <p:cNvPr id="26" name="Ink 25">
                <a:extLst>
                  <a:ext uri="{FF2B5EF4-FFF2-40B4-BE49-F238E27FC236}">
                    <a16:creationId xmlns:a16="http://schemas.microsoft.com/office/drawing/2014/main" id="{AC3DA2B7-5C9A-661E-165E-F5B4D3786E0D}"/>
                  </a:ext>
                </a:extLst>
              </p:cNvPr>
              <p:cNvPicPr/>
              <p:nvPr/>
            </p:nvPicPr>
            <p:blipFill>
              <a:blip r:embed="rId39"/>
              <a:stretch>
                <a:fillRect/>
              </a:stretch>
            </p:blipFill>
            <p:spPr>
              <a:xfrm>
                <a:off x="5459280" y="5894140"/>
                <a:ext cx="67320" cy="59400"/>
              </a:xfrm>
              <a:prstGeom prst="rect">
                <a:avLst/>
              </a:prstGeom>
            </p:spPr>
          </p:pic>
        </mc:Fallback>
      </mc:AlternateContent>
      <mc:AlternateContent xmlns:mc="http://schemas.openxmlformats.org/markup-compatibility/2006" xmlns:p14="http://schemas.microsoft.com/office/powerpoint/2010/main">
        <mc:Choice Requires="p14">
          <p:contentPart p14:bwMode="auto" r:id="rId40">
            <p14:nvContentPartPr>
              <p14:cNvPr id="27" name="Ink 26">
                <a:extLst>
                  <a:ext uri="{FF2B5EF4-FFF2-40B4-BE49-F238E27FC236}">
                    <a16:creationId xmlns:a16="http://schemas.microsoft.com/office/drawing/2014/main" id="{5151BB83-2824-5387-3C92-8AE22F30B048}"/>
                  </a:ext>
                </a:extLst>
              </p14:cNvPr>
              <p14:cNvContentPartPr/>
              <p14:nvPr/>
            </p14:nvContentPartPr>
            <p14:xfrm>
              <a:off x="11494680" y="3529300"/>
              <a:ext cx="349560" cy="2326320"/>
            </p14:xfrm>
          </p:contentPart>
        </mc:Choice>
        <mc:Fallback xmlns="">
          <p:pic>
            <p:nvPicPr>
              <p:cNvPr id="27" name="Ink 26">
                <a:extLst>
                  <a:ext uri="{FF2B5EF4-FFF2-40B4-BE49-F238E27FC236}">
                    <a16:creationId xmlns:a16="http://schemas.microsoft.com/office/drawing/2014/main" id="{5151BB83-2824-5387-3C92-8AE22F30B048}"/>
                  </a:ext>
                </a:extLst>
              </p:cNvPr>
              <p:cNvPicPr/>
              <p:nvPr/>
            </p:nvPicPr>
            <p:blipFill>
              <a:blip r:embed="rId41"/>
              <a:stretch>
                <a:fillRect/>
              </a:stretch>
            </p:blipFill>
            <p:spPr>
              <a:xfrm>
                <a:off x="11476680" y="3511660"/>
                <a:ext cx="385200" cy="2361960"/>
              </a:xfrm>
              <a:prstGeom prst="rect">
                <a:avLst/>
              </a:prstGeom>
            </p:spPr>
          </p:pic>
        </mc:Fallback>
      </mc:AlternateContent>
    </p:spTree>
    <p:extLst>
      <p:ext uri="{BB962C8B-B14F-4D97-AF65-F5344CB8AC3E}">
        <p14:creationId xmlns:p14="http://schemas.microsoft.com/office/powerpoint/2010/main" val="247414179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0DB53F4E-F7D8-4CE6-9400-7374C33ADB4D}"/>
              </a:ext>
            </a:extLst>
          </p:cNvPr>
          <p:cNvSpPr txBox="1"/>
          <p:nvPr/>
        </p:nvSpPr>
        <p:spPr>
          <a:xfrm>
            <a:off x="349250" y="6346398"/>
            <a:ext cx="3345171" cy="461665"/>
          </a:xfrm>
          <a:prstGeom prst="rect">
            <a:avLst/>
          </a:prstGeom>
          <a:noFill/>
        </p:spPr>
        <p:txBody>
          <a:bodyPr wrap="square" rtlCol="0">
            <a:spAutoFit/>
          </a:bodyPr>
          <a:lstStyle/>
          <a:p>
            <a:r>
              <a:rPr lang="en-US" sz="2400">
                <a:solidFill>
                  <a:srgbClr val="FFFF00"/>
                </a:solidFill>
                <a:cs typeface="+mj-cs"/>
              </a:rPr>
              <a:t>http://www.matsati.com</a:t>
            </a:r>
          </a:p>
        </p:txBody>
      </p:sp>
      <p:sp>
        <p:nvSpPr>
          <p:cNvPr id="10" name="TextBox 9">
            <a:extLst>
              <a:ext uri="{FF2B5EF4-FFF2-40B4-BE49-F238E27FC236}">
                <a16:creationId xmlns:a16="http://schemas.microsoft.com/office/drawing/2014/main" id="{638CE212-A8DA-4542-A937-323BC5C84730}"/>
              </a:ext>
            </a:extLst>
          </p:cNvPr>
          <p:cNvSpPr txBox="1"/>
          <p:nvPr/>
        </p:nvSpPr>
        <p:spPr>
          <a:xfrm>
            <a:off x="349250" y="5920268"/>
            <a:ext cx="2823534" cy="646331"/>
          </a:xfrm>
          <a:prstGeom prst="rect">
            <a:avLst/>
          </a:prstGeom>
          <a:noFill/>
        </p:spPr>
        <p:txBody>
          <a:bodyPr wrap="square" rtlCol="0">
            <a:spAutoFit/>
          </a:bodyPr>
          <a:lstStyle/>
          <a:p>
            <a:r>
              <a:rPr lang="en-US" sz="3600" b="1">
                <a:solidFill>
                  <a:srgbClr val="FFFF00"/>
                </a:solidFill>
                <a:cs typeface="+mj-cs"/>
              </a:rPr>
              <a:t>Isaiah / </a:t>
            </a:r>
            <a:r>
              <a:rPr lang="he-IL" sz="3600" b="1">
                <a:solidFill>
                  <a:srgbClr val="FFFF00"/>
                </a:solidFill>
                <a:cs typeface="+mj-cs"/>
              </a:rPr>
              <a:t>ישעיה</a:t>
            </a:r>
            <a:endParaRPr lang="en-US" sz="3600" b="1">
              <a:solidFill>
                <a:srgbClr val="FFFF00"/>
              </a:solidFill>
              <a:cs typeface="+mj-cs"/>
            </a:endParaRPr>
          </a:p>
        </p:txBody>
      </p:sp>
      <p:sp>
        <p:nvSpPr>
          <p:cNvPr id="2" name="TextBox 1">
            <a:extLst>
              <a:ext uri="{FF2B5EF4-FFF2-40B4-BE49-F238E27FC236}">
                <a16:creationId xmlns:a16="http://schemas.microsoft.com/office/drawing/2014/main" id="{7627D41E-199A-410B-94A8-9500D6DC7D33}"/>
              </a:ext>
            </a:extLst>
          </p:cNvPr>
          <p:cNvSpPr txBox="1"/>
          <p:nvPr/>
        </p:nvSpPr>
        <p:spPr>
          <a:xfrm>
            <a:off x="9981344" y="3580544"/>
            <a:ext cx="45719" cy="369332"/>
          </a:xfrm>
          <a:prstGeom prst="rect">
            <a:avLst/>
          </a:prstGeom>
          <a:noFill/>
        </p:spPr>
        <p:txBody>
          <a:bodyPr wrap="square" rtlCol="0">
            <a:spAutoFit/>
          </a:bodyPr>
          <a:lstStyle/>
          <a:p>
            <a:endParaRPr lang="en-US"/>
          </a:p>
        </p:txBody>
      </p:sp>
      <p:sp>
        <p:nvSpPr>
          <p:cNvPr id="7" name="Rectangle: Rounded Corners 6">
            <a:extLst>
              <a:ext uri="{FF2B5EF4-FFF2-40B4-BE49-F238E27FC236}">
                <a16:creationId xmlns:a16="http://schemas.microsoft.com/office/drawing/2014/main" id="{4426F626-7A1A-43A8-B380-D11D76D34155}"/>
              </a:ext>
            </a:extLst>
          </p:cNvPr>
          <p:cNvSpPr/>
          <p:nvPr/>
        </p:nvSpPr>
        <p:spPr>
          <a:xfrm>
            <a:off x="3602369" y="1843674"/>
            <a:ext cx="4792928" cy="2589776"/>
          </a:xfrm>
          <a:prstGeom prst="roundRect">
            <a:avLst/>
          </a:prstGeom>
          <a:solidFill>
            <a:schemeClr val="tx1">
              <a:alpha val="67000"/>
            </a:schemeClr>
          </a:solidFill>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95814F3C-AE7C-43CD-943F-E55B26546C47}"/>
              </a:ext>
            </a:extLst>
          </p:cNvPr>
          <p:cNvSpPr txBox="1"/>
          <p:nvPr/>
        </p:nvSpPr>
        <p:spPr>
          <a:xfrm>
            <a:off x="4099457" y="2148919"/>
            <a:ext cx="3847845" cy="1754326"/>
          </a:xfrm>
          <a:prstGeom prst="rect">
            <a:avLst/>
          </a:prstGeom>
          <a:noFill/>
        </p:spPr>
        <p:txBody>
          <a:bodyPr wrap="square">
            <a:spAutoFit/>
          </a:bodyPr>
          <a:lstStyle/>
          <a:p>
            <a:pPr algn="ctr"/>
            <a:r>
              <a:rPr lang="he-IL" sz="3600" b="1">
                <a:solidFill>
                  <a:schemeClr val="bg1"/>
                </a:solidFill>
                <a:cs typeface="+mj-cs"/>
              </a:rPr>
              <a:t>מבוא לישעיהו</a:t>
            </a:r>
            <a:endParaRPr lang="en-US" sz="3600" b="1">
              <a:solidFill>
                <a:schemeClr val="bg1"/>
              </a:solidFill>
              <a:cs typeface="+mj-cs"/>
            </a:endParaRPr>
          </a:p>
          <a:p>
            <a:pPr algn="ctr"/>
            <a:endParaRPr lang="en-US" sz="3600" b="1">
              <a:solidFill>
                <a:schemeClr val="bg1"/>
              </a:solidFill>
              <a:cs typeface="+mj-cs"/>
            </a:endParaRPr>
          </a:p>
          <a:p>
            <a:pPr algn="ctr"/>
            <a:r>
              <a:rPr lang="en-US" sz="3600" b="1">
                <a:solidFill>
                  <a:schemeClr val="bg1"/>
                </a:solidFill>
                <a:cs typeface="+mj-cs"/>
              </a:rPr>
              <a:t>Part 1</a:t>
            </a:r>
            <a:endParaRPr lang="en-US" sz="3600">
              <a:solidFill>
                <a:schemeClr val="bg1"/>
              </a:solidFill>
              <a:cs typeface="+mj-cs"/>
            </a:endParaRPr>
          </a:p>
        </p:txBody>
      </p:sp>
    </p:spTree>
    <p:extLst>
      <p:ext uri="{BB962C8B-B14F-4D97-AF65-F5344CB8AC3E}">
        <p14:creationId xmlns:p14="http://schemas.microsoft.com/office/powerpoint/2010/main" val="215391271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B2FD387F-92CC-4779-81C3-06BBC90B104F}"/>
              </a:ext>
            </a:extLst>
          </p:cNvPr>
          <p:cNvSpPr/>
          <p:nvPr/>
        </p:nvSpPr>
        <p:spPr>
          <a:xfrm>
            <a:off x="0" y="146700"/>
            <a:ext cx="10109842" cy="5123800"/>
          </a:xfrm>
          <a:prstGeom prst="roundRect">
            <a:avLst/>
          </a:prstGeom>
          <a:solidFill>
            <a:schemeClr val="tx1">
              <a:alpha val="65000"/>
            </a:schemeClr>
          </a:solidFill>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D3EFC0C3-FD39-449B-AD90-C042901F23F4}"/>
              </a:ext>
            </a:extLst>
          </p:cNvPr>
          <p:cNvSpPr txBox="1"/>
          <p:nvPr/>
        </p:nvSpPr>
        <p:spPr>
          <a:xfrm>
            <a:off x="349250" y="383019"/>
            <a:ext cx="9200959" cy="4662815"/>
          </a:xfrm>
          <a:prstGeom prst="rect">
            <a:avLst/>
          </a:prstGeom>
          <a:noFill/>
        </p:spPr>
        <p:txBody>
          <a:bodyPr wrap="square" rtlCol="0">
            <a:spAutoFit/>
          </a:bodyPr>
          <a:lstStyle/>
          <a:p>
            <a:pPr algn="ctr"/>
            <a:r>
              <a:rPr lang="en-US" sz="3200" b="1">
                <a:solidFill>
                  <a:srgbClr val="FFC000"/>
                </a:solidFill>
                <a:cs typeface="+mj-cs"/>
              </a:rPr>
              <a:t>Psychological Manipulation</a:t>
            </a:r>
          </a:p>
          <a:p>
            <a:pPr algn="ctr"/>
            <a:endParaRPr lang="en-US" sz="900" b="1">
              <a:solidFill>
                <a:srgbClr val="FFC000"/>
              </a:solidFill>
              <a:cs typeface="+mj-cs"/>
            </a:endParaRPr>
          </a:p>
          <a:p>
            <a:pPr marL="457200" indent="-457200">
              <a:buFont typeface="Arial" panose="020B0604020202020204" pitchFamily="34" charset="0"/>
              <a:buChar char="•"/>
            </a:pPr>
            <a:r>
              <a:rPr lang="en-US" sz="3200">
                <a:solidFill>
                  <a:srgbClr val="FFC000"/>
                </a:solidFill>
                <a:cs typeface="+mj-cs"/>
              </a:rPr>
              <a:t>Concealing aggressive intentions and behaviors and pretending to be friendly and good-natured.</a:t>
            </a:r>
          </a:p>
          <a:p>
            <a:pPr marL="457200" indent="-457200">
              <a:buFont typeface="Arial" panose="020B0604020202020204" pitchFamily="34" charset="0"/>
              <a:buChar char="•"/>
            </a:pPr>
            <a:r>
              <a:rPr lang="en-US" sz="3200">
                <a:solidFill>
                  <a:srgbClr val="FFC000"/>
                </a:solidFill>
                <a:cs typeface="+mj-cs"/>
              </a:rPr>
              <a:t>Knowing the psychological vulnerabilities of the victim to determine which tactics are likely to be the most effective.</a:t>
            </a:r>
          </a:p>
          <a:p>
            <a:pPr marL="457200" indent="-457200">
              <a:buFont typeface="Arial" panose="020B0604020202020204" pitchFamily="34" charset="0"/>
              <a:buChar char="•"/>
            </a:pPr>
            <a:r>
              <a:rPr lang="en-US" sz="3200">
                <a:solidFill>
                  <a:srgbClr val="FFC000"/>
                </a:solidFill>
                <a:cs typeface="+mj-cs"/>
              </a:rPr>
              <a:t>Having a sufficient level of ruthlessness to have no qualms about causing harm to the victim if necessary.</a:t>
            </a:r>
            <a:endParaRPr lang="he-IL" sz="2800">
              <a:solidFill>
                <a:srgbClr val="FFC000"/>
              </a:solidFill>
              <a:cs typeface="+mj-cs"/>
            </a:endParaRPr>
          </a:p>
        </p:txBody>
      </p:sp>
      <p:sp>
        <p:nvSpPr>
          <p:cNvPr id="8" name="TextBox 7">
            <a:extLst>
              <a:ext uri="{FF2B5EF4-FFF2-40B4-BE49-F238E27FC236}">
                <a16:creationId xmlns:a16="http://schemas.microsoft.com/office/drawing/2014/main" id="{0DB53F4E-F7D8-4CE6-9400-7374C33ADB4D}"/>
              </a:ext>
            </a:extLst>
          </p:cNvPr>
          <p:cNvSpPr txBox="1"/>
          <p:nvPr/>
        </p:nvSpPr>
        <p:spPr>
          <a:xfrm>
            <a:off x="349250" y="6346398"/>
            <a:ext cx="3461773" cy="461665"/>
          </a:xfrm>
          <a:prstGeom prst="rect">
            <a:avLst/>
          </a:prstGeom>
          <a:noFill/>
        </p:spPr>
        <p:txBody>
          <a:bodyPr wrap="square" rtlCol="0">
            <a:spAutoFit/>
          </a:bodyPr>
          <a:lstStyle/>
          <a:p>
            <a:r>
              <a:rPr lang="en-US" sz="2400">
                <a:solidFill>
                  <a:srgbClr val="FFFF00"/>
                </a:solidFill>
                <a:cs typeface="+mj-cs"/>
              </a:rPr>
              <a:t>http://www.matsati.com</a:t>
            </a:r>
          </a:p>
        </p:txBody>
      </p:sp>
      <p:sp>
        <p:nvSpPr>
          <p:cNvPr id="10" name="TextBox 9">
            <a:extLst>
              <a:ext uri="{FF2B5EF4-FFF2-40B4-BE49-F238E27FC236}">
                <a16:creationId xmlns:a16="http://schemas.microsoft.com/office/drawing/2014/main" id="{638CE212-A8DA-4542-A937-323BC5C84730}"/>
              </a:ext>
            </a:extLst>
          </p:cNvPr>
          <p:cNvSpPr txBox="1"/>
          <p:nvPr/>
        </p:nvSpPr>
        <p:spPr>
          <a:xfrm>
            <a:off x="349250" y="5920268"/>
            <a:ext cx="2884903" cy="646331"/>
          </a:xfrm>
          <a:prstGeom prst="rect">
            <a:avLst/>
          </a:prstGeom>
          <a:noFill/>
        </p:spPr>
        <p:txBody>
          <a:bodyPr wrap="square" rtlCol="0">
            <a:spAutoFit/>
          </a:bodyPr>
          <a:lstStyle/>
          <a:p>
            <a:r>
              <a:rPr lang="en-US" sz="3600" b="1">
                <a:solidFill>
                  <a:srgbClr val="FFFF00"/>
                </a:solidFill>
                <a:cs typeface="+mj-cs"/>
              </a:rPr>
              <a:t>Isaiah / </a:t>
            </a:r>
            <a:r>
              <a:rPr lang="he-IL" sz="3600" b="1">
                <a:solidFill>
                  <a:srgbClr val="FFFF00"/>
                </a:solidFill>
                <a:cs typeface="+mj-cs"/>
              </a:rPr>
              <a:t>ישעיה</a:t>
            </a:r>
            <a:endParaRPr lang="en-US" sz="3600" b="1">
              <a:solidFill>
                <a:srgbClr val="FFFF00"/>
              </a:solidFill>
              <a:cs typeface="+mj-cs"/>
            </a:endParaRPr>
          </a:p>
        </p:txBody>
      </p:sp>
      <mc:AlternateContent xmlns:mc="http://schemas.openxmlformats.org/markup-compatibility/2006" xmlns:p14="http://schemas.microsoft.com/office/powerpoint/2010/main">
        <mc:Choice Requires="p14">
          <p:contentPart p14:bwMode="auto" r:id="rId4">
            <p14:nvContentPartPr>
              <p14:cNvPr id="2" name="Ink 1">
                <a:extLst>
                  <a:ext uri="{FF2B5EF4-FFF2-40B4-BE49-F238E27FC236}">
                    <a16:creationId xmlns:a16="http://schemas.microsoft.com/office/drawing/2014/main" id="{CDE0525C-AB1C-F902-6290-BE43DC7BDC3A}"/>
                  </a:ext>
                </a:extLst>
              </p14:cNvPr>
              <p14:cNvContentPartPr/>
              <p14:nvPr/>
            </p14:nvContentPartPr>
            <p14:xfrm>
              <a:off x="1060800" y="1538500"/>
              <a:ext cx="972360" cy="74880"/>
            </p14:xfrm>
          </p:contentPart>
        </mc:Choice>
        <mc:Fallback xmlns="">
          <p:pic>
            <p:nvPicPr>
              <p:cNvPr id="2" name="Ink 1">
                <a:extLst>
                  <a:ext uri="{FF2B5EF4-FFF2-40B4-BE49-F238E27FC236}">
                    <a16:creationId xmlns:a16="http://schemas.microsoft.com/office/drawing/2014/main" id="{CDE0525C-AB1C-F902-6290-BE43DC7BDC3A}"/>
                  </a:ext>
                </a:extLst>
              </p:cNvPr>
              <p:cNvPicPr/>
              <p:nvPr/>
            </p:nvPicPr>
            <p:blipFill>
              <a:blip r:embed="rId5"/>
              <a:stretch>
                <a:fillRect/>
              </a:stretch>
            </p:blipFill>
            <p:spPr>
              <a:xfrm>
                <a:off x="1043160" y="1520500"/>
                <a:ext cx="1008000" cy="11052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4" name="Ink 3">
                <a:extLst>
                  <a:ext uri="{FF2B5EF4-FFF2-40B4-BE49-F238E27FC236}">
                    <a16:creationId xmlns:a16="http://schemas.microsoft.com/office/drawing/2014/main" id="{A85316A7-E17B-2546-5114-42EB165513F7}"/>
                  </a:ext>
                </a:extLst>
              </p14:cNvPr>
              <p14:cNvContentPartPr/>
              <p14:nvPr/>
            </p14:nvContentPartPr>
            <p14:xfrm>
              <a:off x="1129267" y="1560653"/>
              <a:ext cx="4903560" cy="61200"/>
            </p14:xfrm>
          </p:contentPart>
        </mc:Choice>
        <mc:Fallback xmlns="">
          <p:pic>
            <p:nvPicPr>
              <p:cNvPr id="4" name="Ink 3">
                <a:extLst>
                  <a:ext uri="{FF2B5EF4-FFF2-40B4-BE49-F238E27FC236}">
                    <a16:creationId xmlns:a16="http://schemas.microsoft.com/office/drawing/2014/main" id="{A85316A7-E17B-2546-5114-42EB165513F7}"/>
                  </a:ext>
                </a:extLst>
              </p:cNvPr>
              <p:cNvPicPr/>
              <p:nvPr/>
            </p:nvPicPr>
            <p:blipFill>
              <a:blip r:embed="rId7"/>
              <a:stretch>
                <a:fillRect/>
              </a:stretch>
            </p:blipFill>
            <p:spPr>
              <a:xfrm>
                <a:off x="1111627" y="1542653"/>
                <a:ext cx="4939200" cy="9684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5" name="Ink 4">
                <a:extLst>
                  <a:ext uri="{FF2B5EF4-FFF2-40B4-BE49-F238E27FC236}">
                    <a16:creationId xmlns:a16="http://schemas.microsoft.com/office/drawing/2014/main" id="{948D9B22-9ECF-1BFB-3B33-FD9104BE2224}"/>
                  </a:ext>
                </a:extLst>
              </p14:cNvPr>
              <p14:cNvContentPartPr/>
              <p14:nvPr/>
            </p14:nvContentPartPr>
            <p14:xfrm>
              <a:off x="3202867" y="2471453"/>
              <a:ext cx="4221720" cy="67320"/>
            </p14:xfrm>
          </p:contentPart>
        </mc:Choice>
        <mc:Fallback xmlns="">
          <p:pic>
            <p:nvPicPr>
              <p:cNvPr id="5" name="Ink 4">
                <a:extLst>
                  <a:ext uri="{FF2B5EF4-FFF2-40B4-BE49-F238E27FC236}">
                    <a16:creationId xmlns:a16="http://schemas.microsoft.com/office/drawing/2014/main" id="{948D9B22-9ECF-1BFB-3B33-FD9104BE2224}"/>
                  </a:ext>
                </a:extLst>
              </p:cNvPr>
              <p:cNvPicPr/>
              <p:nvPr/>
            </p:nvPicPr>
            <p:blipFill>
              <a:blip r:embed="rId9"/>
              <a:stretch>
                <a:fillRect/>
              </a:stretch>
            </p:blipFill>
            <p:spPr>
              <a:xfrm>
                <a:off x="3185227" y="2453453"/>
                <a:ext cx="4257360" cy="10296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7" name="Ink 6">
                <a:extLst>
                  <a:ext uri="{FF2B5EF4-FFF2-40B4-BE49-F238E27FC236}">
                    <a16:creationId xmlns:a16="http://schemas.microsoft.com/office/drawing/2014/main" id="{286642A6-E6E7-9C90-D26E-AA141BDFD0B8}"/>
                  </a:ext>
                </a:extLst>
              </p14:cNvPr>
              <p14:cNvContentPartPr/>
              <p14:nvPr/>
            </p14:nvContentPartPr>
            <p14:xfrm>
              <a:off x="2711107" y="4005413"/>
              <a:ext cx="4201560" cy="95760"/>
            </p14:xfrm>
          </p:contentPart>
        </mc:Choice>
        <mc:Fallback xmlns="">
          <p:pic>
            <p:nvPicPr>
              <p:cNvPr id="7" name="Ink 6">
                <a:extLst>
                  <a:ext uri="{FF2B5EF4-FFF2-40B4-BE49-F238E27FC236}">
                    <a16:creationId xmlns:a16="http://schemas.microsoft.com/office/drawing/2014/main" id="{286642A6-E6E7-9C90-D26E-AA141BDFD0B8}"/>
                  </a:ext>
                </a:extLst>
              </p:cNvPr>
              <p:cNvPicPr/>
              <p:nvPr/>
            </p:nvPicPr>
            <p:blipFill>
              <a:blip r:embed="rId11"/>
              <a:stretch>
                <a:fillRect/>
              </a:stretch>
            </p:blipFill>
            <p:spPr>
              <a:xfrm>
                <a:off x="2693467" y="3987413"/>
                <a:ext cx="4237200" cy="13140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9" name="Ink 8">
                <a:extLst>
                  <a:ext uri="{FF2B5EF4-FFF2-40B4-BE49-F238E27FC236}">
                    <a16:creationId xmlns:a16="http://schemas.microsoft.com/office/drawing/2014/main" id="{B17E5464-6440-C0D3-9948-763CA3CB2AC2}"/>
                  </a:ext>
                </a:extLst>
              </p14:cNvPr>
              <p14:cNvContentPartPr/>
              <p14:nvPr/>
            </p14:nvContentPartPr>
            <p14:xfrm>
              <a:off x="719227" y="3475493"/>
              <a:ext cx="8569080" cy="1600560"/>
            </p14:xfrm>
          </p:contentPart>
        </mc:Choice>
        <mc:Fallback xmlns="">
          <p:pic>
            <p:nvPicPr>
              <p:cNvPr id="9" name="Ink 8">
                <a:extLst>
                  <a:ext uri="{FF2B5EF4-FFF2-40B4-BE49-F238E27FC236}">
                    <a16:creationId xmlns:a16="http://schemas.microsoft.com/office/drawing/2014/main" id="{B17E5464-6440-C0D3-9948-763CA3CB2AC2}"/>
                  </a:ext>
                </a:extLst>
              </p:cNvPr>
              <p:cNvPicPr/>
              <p:nvPr/>
            </p:nvPicPr>
            <p:blipFill>
              <a:blip r:embed="rId13"/>
              <a:stretch>
                <a:fillRect/>
              </a:stretch>
            </p:blipFill>
            <p:spPr>
              <a:xfrm>
                <a:off x="701227" y="3457853"/>
                <a:ext cx="8604720" cy="1636200"/>
              </a:xfrm>
              <a:prstGeom prst="rect">
                <a:avLst/>
              </a:prstGeom>
            </p:spPr>
          </p:pic>
        </mc:Fallback>
      </mc:AlternateContent>
    </p:spTree>
    <p:extLst>
      <p:ext uri="{BB962C8B-B14F-4D97-AF65-F5344CB8AC3E}">
        <p14:creationId xmlns:p14="http://schemas.microsoft.com/office/powerpoint/2010/main" val="124894412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B2FD387F-92CC-4779-81C3-06BBC90B104F}"/>
              </a:ext>
            </a:extLst>
          </p:cNvPr>
          <p:cNvSpPr/>
          <p:nvPr/>
        </p:nvSpPr>
        <p:spPr>
          <a:xfrm>
            <a:off x="0" y="146700"/>
            <a:ext cx="10109842" cy="5898500"/>
          </a:xfrm>
          <a:prstGeom prst="roundRect">
            <a:avLst/>
          </a:prstGeom>
          <a:solidFill>
            <a:schemeClr val="tx1">
              <a:alpha val="66000"/>
            </a:schemeClr>
          </a:solidFill>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D3EFC0C3-FD39-449B-AD90-C042901F23F4}"/>
              </a:ext>
            </a:extLst>
          </p:cNvPr>
          <p:cNvSpPr txBox="1"/>
          <p:nvPr/>
        </p:nvSpPr>
        <p:spPr>
          <a:xfrm>
            <a:off x="349250" y="383019"/>
            <a:ext cx="9200959" cy="5509200"/>
          </a:xfrm>
          <a:prstGeom prst="rect">
            <a:avLst/>
          </a:prstGeom>
          <a:noFill/>
        </p:spPr>
        <p:txBody>
          <a:bodyPr wrap="square" rtlCol="0">
            <a:spAutoFit/>
          </a:bodyPr>
          <a:lstStyle/>
          <a:p>
            <a:r>
              <a:rPr lang="en-US" sz="3200" b="1">
                <a:solidFill>
                  <a:srgbClr val="FFC000"/>
                </a:solidFill>
                <a:cs typeface="+mj-cs"/>
              </a:rPr>
              <a:t>Revelation 11:15  </a:t>
            </a:r>
          </a:p>
          <a:p>
            <a:r>
              <a:rPr lang="en-US" sz="3200">
                <a:solidFill>
                  <a:srgbClr val="FFC000"/>
                </a:solidFill>
                <a:cs typeface="+mj-cs"/>
              </a:rPr>
              <a:t>11:15 And the seventh angel sounded; and there were great voices in heaven, saying, The kingdoms of this world are become the kingdoms of our Lord, and of his Christ; and he shall reign for ever and ever. (KJV </a:t>
            </a:r>
            <a:r>
              <a:rPr lang="el-GR" sz="3200">
                <a:solidFill>
                  <a:srgbClr val="00B0F0"/>
                </a:solidFill>
                <a:cs typeface="+mj-cs"/>
              </a:rPr>
              <a:t>Ἡ οὐαὶ ἡ δευτέρα ἀπῆλθεν· ἰδοὺ ἡ οὐαὶ ἡ τρίτη ἔρχεται ταχύ. Καὶ ὁ ἕβδομος ἄγγελος ἐσάλπισεν· καὶ ἐγένοντο φωναὶ μεγάλαι ἐν τῷ οὐρανῷ λέγοντες· ἐγένετο ἡ βασιλεία τοῦ κόσμου τοῦ κυρίου ἡμῶν καὶ τοῦ χριστοῦ αὐτοῦ, καὶ βασιλεύσει εἰς τοὺς αἰῶνας τῶν αἰώνων.</a:t>
            </a:r>
            <a:r>
              <a:rPr lang="el-GR" sz="3200">
                <a:solidFill>
                  <a:srgbClr val="FFC000"/>
                </a:solidFill>
                <a:cs typeface="+mj-cs"/>
              </a:rPr>
              <a:t>)</a:t>
            </a:r>
          </a:p>
        </p:txBody>
      </p:sp>
      <p:sp>
        <p:nvSpPr>
          <p:cNvPr id="8" name="TextBox 7">
            <a:extLst>
              <a:ext uri="{FF2B5EF4-FFF2-40B4-BE49-F238E27FC236}">
                <a16:creationId xmlns:a16="http://schemas.microsoft.com/office/drawing/2014/main" id="{0DB53F4E-F7D8-4CE6-9400-7374C33ADB4D}"/>
              </a:ext>
            </a:extLst>
          </p:cNvPr>
          <p:cNvSpPr txBox="1"/>
          <p:nvPr/>
        </p:nvSpPr>
        <p:spPr>
          <a:xfrm>
            <a:off x="349250" y="6346398"/>
            <a:ext cx="3461773" cy="461665"/>
          </a:xfrm>
          <a:prstGeom prst="rect">
            <a:avLst/>
          </a:prstGeom>
          <a:noFill/>
        </p:spPr>
        <p:txBody>
          <a:bodyPr wrap="square" rtlCol="0">
            <a:spAutoFit/>
          </a:bodyPr>
          <a:lstStyle/>
          <a:p>
            <a:r>
              <a:rPr lang="en-US" sz="2400">
                <a:solidFill>
                  <a:srgbClr val="FFFF00"/>
                </a:solidFill>
                <a:cs typeface="+mj-cs"/>
              </a:rPr>
              <a:t>http://www.matsati.com</a:t>
            </a:r>
          </a:p>
        </p:txBody>
      </p:sp>
      <p:sp>
        <p:nvSpPr>
          <p:cNvPr id="10" name="TextBox 9">
            <a:extLst>
              <a:ext uri="{FF2B5EF4-FFF2-40B4-BE49-F238E27FC236}">
                <a16:creationId xmlns:a16="http://schemas.microsoft.com/office/drawing/2014/main" id="{638CE212-A8DA-4542-A937-323BC5C84730}"/>
              </a:ext>
            </a:extLst>
          </p:cNvPr>
          <p:cNvSpPr txBox="1"/>
          <p:nvPr/>
        </p:nvSpPr>
        <p:spPr>
          <a:xfrm>
            <a:off x="349250" y="5920268"/>
            <a:ext cx="2884903" cy="646331"/>
          </a:xfrm>
          <a:prstGeom prst="rect">
            <a:avLst/>
          </a:prstGeom>
          <a:noFill/>
        </p:spPr>
        <p:txBody>
          <a:bodyPr wrap="square" rtlCol="0">
            <a:spAutoFit/>
          </a:bodyPr>
          <a:lstStyle/>
          <a:p>
            <a:r>
              <a:rPr lang="en-US" sz="3600" b="1">
                <a:solidFill>
                  <a:srgbClr val="FFFF00"/>
                </a:solidFill>
                <a:cs typeface="+mj-cs"/>
              </a:rPr>
              <a:t>Isaiah / </a:t>
            </a:r>
            <a:r>
              <a:rPr lang="he-IL" sz="3600" b="1">
                <a:solidFill>
                  <a:srgbClr val="FFFF00"/>
                </a:solidFill>
                <a:cs typeface="+mj-cs"/>
              </a:rPr>
              <a:t>ישעיה</a:t>
            </a:r>
            <a:endParaRPr lang="en-US" sz="3600" b="1">
              <a:solidFill>
                <a:srgbClr val="FFFF00"/>
              </a:solidFill>
              <a:cs typeface="+mj-cs"/>
            </a:endParaRPr>
          </a:p>
        </p:txBody>
      </p:sp>
      <mc:AlternateContent xmlns:mc="http://schemas.openxmlformats.org/markup-compatibility/2006" xmlns:p14="http://schemas.microsoft.com/office/powerpoint/2010/main">
        <mc:Choice Requires="p14">
          <p:contentPart p14:bwMode="auto" r:id="rId4">
            <p14:nvContentPartPr>
              <p14:cNvPr id="2" name="Ink 1">
                <a:extLst>
                  <a:ext uri="{FF2B5EF4-FFF2-40B4-BE49-F238E27FC236}">
                    <a16:creationId xmlns:a16="http://schemas.microsoft.com/office/drawing/2014/main" id="{27008777-63FF-1D0B-1F4C-E069BB07CBBD}"/>
                  </a:ext>
                </a:extLst>
              </p14:cNvPr>
              <p14:cNvContentPartPr/>
              <p14:nvPr/>
            </p14:nvContentPartPr>
            <p14:xfrm>
              <a:off x="3048787" y="1351133"/>
              <a:ext cx="3282480" cy="102240"/>
            </p14:xfrm>
          </p:contentPart>
        </mc:Choice>
        <mc:Fallback xmlns="">
          <p:pic>
            <p:nvPicPr>
              <p:cNvPr id="2" name="Ink 1">
                <a:extLst>
                  <a:ext uri="{FF2B5EF4-FFF2-40B4-BE49-F238E27FC236}">
                    <a16:creationId xmlns:a16="http://schemas.microsoft.com/office/drawing/2014/main" id="{27008777-63FF-1D0B-1F4C-E069BB07CBBD}"/>
                  </a:ext>
                </a:extLst>
              </p:cNvPr>
              <p:cNvPicPr/>
              <p:nvPr/>
            </p:nvPicPr>
            <p:blipFill>
              <a:blip r:embed="rId5"/>
              <a:stretch>
                <a:fillRect/>
              </a:stretch>
            </p:blipFill>
            <p:spPr>
              <a:xfrm>
                <a:off x="3031147" y="1333493"/>
                <a:ext cx="3318120" cy="13788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4" name="Ink 3">
                <a:extLst>
                  <a:ext uri="{FF2B5EF4-FFF2-40B4-BE49-F238E27FC236}">
                    <a16:creationId xmlns:a16="http://schemas.microsoft.com/office/drawing/2014/main" id="{29BD485E-B3D7-17E9-3D91-4A888658B845}"/>
                  </a:ext>
                </a:extLst>
              </p14:cNvPr>
              <p14:cNvContentPartPr/>
              <p14:nvPr/>
            </p14:nvContentPartPr>
            <p14:xfrm>
              <a:off x="5653747" y="1872413"/>
              <a:ext cx="3282840" cy="92520"/>
            </p14:xfrm>
          </p:contentPart>
        </mc:Choice>
        <mc:Fallback xmlns="">
          <p:pic>
            <p:nvPicPr>
              <p:cNvPr id="4" name="Ink 3">
                <a:extLst>
                  <a:ext uri="{FF2B5EF4-FFF2-40B4-BE49-F238E27FC236}">
                    <a16:creationId xmlns:a16="http://schemas.microsoft.com/office/drawing/2014/main" id="{29BD485E-B3D7-17E9-3D91-4A888658B845}"/>
                  </a:ext>
                </a:extLst>
              </p:cNvPr>
              <p:cNvPicPr/>
              <p:nvPr/>
            </p:nvPicPr>
            <p:blipFill>
              <a:blip r:embed="rId7"/>
              <a:stretch>
                <a:fillRect/>
              </a:stretch>
            </p:blipFill>
            <p:spPr>
              <a:xfrm>
                <a:off x="5635747" y="1854413"/>
                <a:ext cx="3318480" cy="128160"/>
              </a:xfrm>
              <a:prstGeom prst="rect">
                <a:avLst/>
              </a:prstGeom>
            </p:spPr>
          </p:pic>
        </mc:Fallback>
      </mc:AlternateContent>
      <p:grpSp>
        <p:nvGrpSpPr>
          <p:cNvPr id="9" name="Group 8">
            <a:extLst>
              <a:ext uri="{FF2B5EF4-FFF2-40B4-BE49-F238E27FC236}">
                <a16:creationId xmlns:a16="http://schemas.microsoft.com/office/drawing/2014/main" id="{CC198F2D-F8EE-B5E0-5C10-F17505356536}"/>
              </a:ext>
            </a:extLst>
          </p:cNvPr>
          <p:cNvGrpSpPr/>
          <p:nvPr/>
        </p:nvGrpSpPr>
        <p:grpSpPr>
          <a:xfrm>
            <a:off x="637867" y="2256533"/>
            <a:ext cx="8423640" cy="198720"/>
            <a:chOff x="637867" y="2256533"/>
            <a:chExt cx="8423640" cy="198720"/>
          </a:xfrm>
        </p:grpSpPr>
        <mc:AlternateContent xmlns:mc="http://schemas.openxmlformats.org/markup-compatibility/2006" xmlns:p14="http://schemas.microsoft.com/office/powerpoint/2010/main">
          <mc:Choice Requires="p14">
            <p:contentPart p14:bwMode="auto" r:id="rId8">
              <p14:nvContentPartPr>
                <p14:cNvPr id="5" name="Ink 4">
                  <a:extLst>
                    <a:ext uri="{FF2B5EF4-FFF2-40B4-BE49-F238E27FC236}">
                      <a16:creationId xmlns:a16="http://schemas.microsoft.com/office/drawing/2014/main" id="{4546D21A-CE3B-8165-30AE-119484BA3928}"/>
                    </a:ext>
                  </a:extLst>
                </p14:cNvPr>
                <p14:cNvContentPartPr/>
                <p14:nvPr/>
              </p14:nvContentPartPr>
              <p14:xfrm>
                <a:off x="637867" y="2256533"/>
                <a:ext cx="7129080" cy="198720"/>
              </p14:xfrm>
            </p:contentPart>
          </mc:Choice>
          <mc:Fallback xmlns="">
            <p:pic>
              <p:nvPicPr>
                <p:cNvPr id="5" name="Ink 4">
                  <a:extLst>
                    <a:ext uri="{FF2B5EF4-FFF2-40B4-BE49-F238E27FC236}">
                      <a16:creationId xmlns:a16="http://schemas.microsoft.com/office/drawing/2014/main" id="{4546D21A-CE3B-8165-30AE-119484BA3928}"/>
                    </a:ext>
                  </a:extLst>
                </p:cNvPr>
                <p:cNvPicPr/>
                <p:nvPr/>
              </p:nvPicPr>
              <p:blipFill>
                <a:blip r:embed="rId9"/>
                <a:stretch>
                  <a:fillRect/>
                </a:stretch>
              </p:blipFill>
              <p:spPr>
                <a:xfrm>
                  <a:off x="619867" y="2238533"/>
                  <a:ext cx="7164720" cy="23436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7" name="Ink 6">
                  <a:extLst>
                    <a:ext uri="{FF2B5EF4-FFF2-40B4-BE49-F238E27FC236}">
                      <a16:creationId xmlns:a16="http://schemas.microsoft.com/office/drawing/2014/main" id="{CB8906BC-7BD9-812D-D837-4716C2E97850}"/>
                    </a:ext>
                  </a:extLst>
                </p14:cNvPr>
                <p14:cNvContentPartPr/>
                <p14:nvPr/>
              </p14:nvContentPartPr>
              <p14:xfrm>
                <a:off x="8104987" y="2400173"/>
                <a:ext cx="956520" cy="24120"/>
              </p14:xfrm>
            </p:contentPart>
          </mc:Choice>
          <mc:Fallback xmlns="">
            <p:pic>
              <p:nvPicPr>
                <p:cNvPr id="7" name="Ink 6">
                  <a:extLst>
                    <a:ext uri="{FF2B5EF4-FFF2-40B4-BE49-F238E27FC236}">
                      <a16:creationId xmlns:a16="http://schemas.microsoft.com/office/drawing/2014/main" id="{CB8906BC-7BD9-812D-D837-4716C2E97850}"/>
                    </a:ext>
                  </a:extLst>
                </p:cNvPr>
                <p:cNvPicPr/>
                <p:nvPr/>
              </p:nvPicPr>
              <p:blipFill>
                <a:blip r:embed="rId11"/>
                <a:stretch>
                  <a:fillRect/>
                </a:stretch>
              </p:blipFill>
              <p:spPr>
                <a:xfrm>
                  <a:off x="8086987" y="2382533"/>
                  <a:ext cx="992160" cy="59760"/>
                </a:xfrm>
                <a:prstGeom prst="rect">
                  <a:avLst/>
                </a:prstGeom>
              </p:spPr>
            </p:pic>
          </mc:Fallback>
        </mc:AlternateContent>
      </p:grpSp>
      <p:grpSp>
        <p:nvGrpSpPr>
          <p:cNvPr id="13" name="Group 12">
            <a:extLst>
              <a:ext uri="{FF2B5EF4-FFF2-40B4-BE49-F238E27FC236}">
                <a16:creationId xmlns:a16="http://schemas.microsoft.com/office/drawing/2014/main" id="{B95EDC7D-B7AA-C307-5855-CC2B40F3B741}"/>
              </a:ext>
            </a:extLst>
          </p:cNvPr>
          <p:cNvGrpSpPr/>
          <p:nvPr/>
        </p:nvGrpSpPr>
        <p:grpSpPr>
          <a:xfrm>
            <a:off x="423307" y="2797973"/>
            <a:ext cx="7508880" cy="162360"/>
            <a:chOff x="423307" y="2797973"/>
            <a:chExt cx="7508880" cy="162360"/>
          </a:xfrm>
        </p:grpSpPr>
        <mc:AlternateContent xmlns:mc="http://schemas.openxmlformats.org/markup-compatibility/2006" xmlns:p14="http://schemas.microsoft.com/office/powerpoint/2010/main">
          <mc:Choice Requires="p14">
            <p:contentPart p14:bwMode="auto" r:id="rId12">
              <p14:nvContentPartPr>
                <p14:cNvPr id="11" name="Ink 10">
                  <a:extLst>
                    <a:ext uri="{FF2B5EF4-FFF2-40B4-BE49-F238E27FC236}">
                      <a16:creationId xmlns:a16="http://schemas.microsoft.com/office/drawing/2014/main" id="{348D31D5-29B5-4127-AED0-71E6FF4A060A}"/>
                    </a:ext>
                  </a:extLst>
                </p14:cNvPr>
                <p14:cNvContentPartPr/>
                <p14:nvPr/>
              </p14:nvContentPartPr>
              <p14:xfrm>
                <a:off x="423307" y="2855213"/>
                <a:ext cx="1324080" cy="63000"/>
              </p14:xfrm>
            </p:contentPart>
          </mc:Choice>
          <mc:Fallback xmlns="">
            <p:pic>
              <p:nvPicPr>
                <p:cNvPr id="11" name="Ink 10">
                  <a:extLst>
                    <a:ext uri="{FF2B5EF4-FFF2-40B4-BE49-F238E27FC236}">
                      <a16:creationId xmlns:a16="http://schemas.microsoft.com/office/drawing/2014/main" id="{348D31D5-29B5-4127-AED0-71E6FF4A060A}"/>
                    </a:ext>
                  </a:extLst>
                </p:cNvPr>
                <p:cNvPicPr/>
                <p:nvPr/>
              </p:nvPicPr>
              <p:blipFill>
                <a:blip r:embed="rId13"/>
                <a:stretch>
                  <a:fillRect/>
                </a:stretch>
              </p:blipFill>
              <p:spPr>
                <a:xfrm>
                  <a:off x="405667" y="2837573"/>
                  <a:ext cx="1359720" cy="9864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12" name="Ink 11">
                  <a:extLst>
                    <a:ext uri="{FF2B5EF4-FFF2-40B4-BE49-F238E27FC236}">
                      <a16:creationId xmlns:a16="http://schemas.microsoft.com/office/drawing/2014/main" id="{B473FB5E-C456-CA9B-31DA-00808E4AC22A}"/>
                    </a:ext>
                  </a:extLst>
                </p14:cNvPr>
                <p14:cNvContentPartPr/>
                <p14:nvPr/>
              </p14:nvContentPartPr>
              <p14:xfrm>
                <a:off x="2409067" y="2797973"/>
                <a:ext cx="5523120" cy="162360"/>
              </p14:xfrm>
            </p:contentPart>
          </mc:Choice>
          <mc:Fallback xmlns="">
            <p:pic>
              <p:nvPicPr>
                <p:cNvPr id="12" name="Ink 11">
                  <a:extLst>
                    <a:ext uri="{FF2B5EF4-FFF2-40B4-BE49-F238E27FC236}">
                      <a16:creationId xmlns:a16="http://schemas.microsoft.com/office/drawing/2014/main" id="{B473FB5E-C456-CA9B-31DA-00808E4AC22A}"/>
                    </a:ext>
                  </a:extLst>
                </p:cNvPr>
                <p:cNvPicPr/>
                <p:nvPr/>
              </p:nvPicPr>
              <p:blipFill>
                <a:blip r:embed="rId15"/>
                <a:stretch>
                  <a:fillRect/>
                </a:stretch>
              </p:blipFill>
              <p:spPr>
                <a:xfrm>
                  <a:off x="2391427" y="2779973"/>
                  <a:ext cx="5558760" cy="198000"/>
                </a:xfrm>
                <a:prstGeom prst="rect">
                  <a:avLst/>
                </a:prstGeom>
              </p:spPr>
            </p:pic>
          </mc:Fallback>
        </mc:AlternateContent>
      </p:grpSp>
    </p:spTree>
    <p:extLst>
      <p:ext uri="{BB962C8B-B14F-4D97-AF65-F5344CB8AC3E}">
        <p14:creationId xmlns:p14="http://schemas.microsoft.com/office/powerpoint/2010/main" val="30430940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B2FD387F-92CC-4779-81C3-06BBC90B104F}"/>
              </a:ext>
            </a:extLst>
          </p:cNvPr>
          <p:cNvSpPr/>
          <p:nvPr/>
        </p:nvSpPr>
        <p:spPr>
          <a:xfrm>
            <a:off x="0" y="146700"/>
            <a:ext cx="10109842" cy="5898500"/>
          </a:xfrm>
          <a:prstGeom prst="roundRect">
            <a:avLst/>
          </a:prstGeom>
          <a:solidFill>
            <a:schemeClr val="tx1">
              <a:alpha val="67000"/>
            </a:schemeClr>
          </a:solidFill>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D3EFC0C3-FD39-449B-AD90-C042901F23F4}"/>
              </a:ext>
            </a:extLst>
          </p:cNvPr>
          <p:cNvSpPr txBox="1"/>
          <p:nvPr/>
        </p:nvSpPr>
        <p:spPr>
          <a:xfrm>
            <a:off x="349250" y="383019"/>
            <a:ext cx="9200959" cy="5386090"/>
          </a:xfrm>
          <a:prstGeom prst="rect">
            <a:avLst/>
          </a:prstGeom>
          <a:noFill/>
        </p:spPr>
        <p:txBody>
          <a:bodyPr wrap="square" rtlCol="0">
            <a:spAutoFit/>
          </a:bodyPr>
          <a:lstStyle/>
          <a:p>
            <a:r>
              <a:rPr lang="en-US" sz="3200" b="1">
                <a:solidFill>
                  <a:srgbClr val="FFC000"/>
                </a:solidFill>
                <a:cs typeface="+mj-cs"/>
              </a:rPr>
              <a:t>1 Peter 4:17–19  </a:t>
            </a:r>
          </a:p>
          <a:p>
            <a:r>
              <a:rPr lang="en-US" sz="2600">
                <a:solidFill>
                  <a:srgbClr val="FFC000"/>
                </a:solidFill>
                <a:cs typeface="+mj-cs"/>
              </a:rPr>
              <a:t>4:17 For the time is come that judgment must begin at the house of God: and if it first begin at us, what shall the end be of them that obey not the gospel of God? 4:18 And if the righteous scarcely be saved, where shall the ungodly and the sinner appear? 4:19 Wherefore let them that suffer according to the will of God commit the keeping of their souls to him in well doing, as unto a faithful Creator. (KJV </a:t>
            </a:r>
            <a:r>
              <a:rPr lang="en-US" sz="2600">
                <a:solidFill>
                  <a:srgbClr val="00B0F0"/>
                </a:solidFill>
                <a:cs typeface="+mj-cs"/>
              </a:rPr>
              <a:t>17 </a:t>
            </a:r>
            <a:r>
              <a:rPr lang="el-GR" sz="2600">
                <a:solidFill>
                  <a:srgbClr val="00B0F0"/>
                </a:solidFill>
                <a:cs typeface="+mj-cs"/>
              </a:rPr>
              <a:t>ὅτι °ὁ καιρὸς τοῦ ἄρξασθαι τὸ κρίμα ἀπὸ τοῦ οἴκου τοῦ θεοῦ·* εἰ δὲ πρῶτον ἀφʼ ⸀ἡμῶν, τί τὸ τέλος τῶν ἀπειθούντων τῷ τοῦ θεοῦ εὐαγγελίῳ; 18 καὶ εἰ ὁ ⸆ δίκαιος μόλις σῴζεται, ὁ ⸂ἀσεβὴς καὶ ἁμαρτωλὸς⸃ ποῦ φανεῖται;* 19 ὥστε καὶ οἱ πάσχοντες κατὰ τὸ θέλημα τοῦ* θεοῦ πιστῷ κτίστῃ παρατιθέσθωσαν τὰς ⸂ψυχὰς αὐτῶν⸃ ἐν ⸀ἀγαθοποιΐᾳ.*</a:t>
            </a:r>
            <a:r>
              <a:rPr lang="el-GR" sz="2600">
                <a:solidFill>
                  <a:srgbClr val="FFC000"/>
                </a:solidFill>
                <a:cs typeface="+mj-cs"/>
              </a:rPr>
              <a:t>)</a:t>
            </a:r>
          </a:p>
        </p:txBody>
      </p:sp>
      <p:sp>
        <p:nvSpPr>
          <p:cNvPr id="8" name="TextBox 7">
            <a:extLst>
              <a:ext uri="{FF2B5EF4-FFF2-40B4-BE49-F238E27FC236}">
                <a16:creationId xmlns:a16="http://schemas.microsoft.com/office/drawing/2014/main" id="{0DB53F4E-F7D8-4CE6-9400-7374C33ADB4D}"/>
              </a:ext>
            </a:extLst>
          </p:cNvPr>
          <p:cNvSpPr txBox="1"/>
          <p:nvPr/>
        </p:nvSpPr>
        <p:spPr>
          <a:xfrm>
            <a:off x="349250" y="6346398"/>
            <a:ext cx="3461773" cy="461665"/>
          </a:xfrm>
          <a:prstGeom prst="rect">
            <a:avLst/>
          </a:prstGeom>
          <a:noFill/>
        </p:spPr>
        <p:txBody>
          <a:bodyPr wrap="square" rtlCol="0">
            <a:spAutoFit/>
          </a:bodyPr>
          <a:lstStyle/>
          <a:p>
            <a:r>
              <a:rPr lang="en-US" sz="2400">
                <a:solidFill>
                  <a:srgbClr val="FFFF00"/>
                </a:solidFill>
                <a:cs typeface="+mj-cs"/>
              </a:rPr>
              <a:t>http://www.matsati.com</a:t>
            </a:r>
          </a:p>
        </p:txBody>
      </p:sp>
      <p:sp>
        <p:nvSpPr>
          <p:cNvPr id="10" name="TextBox 9">
            <a:extLst>
              <a:ext uri="{FF2B5EF4-FFF2-40B4-BE49-F238E27FC236}">
                <a16:creationId xmlns:a16="http://schemas.microsoft.com/office/drawing/2014/main" id="{638CE212-A8DA-4542-A937-323BC5C84730}"/>
              </a:ext>
            </a:extLst>
          </p:cNvPr>
          <p:cNvSpPr txBox="1"/>
          <p:nvPr/>
        </p:nvSpPr>
        <p:spPr>
          <a:xfrm>
            <a:off x="349250" y="5920268"/>
            <a:ext cx="2884903" cy="646331"/>
          </a:xfrm>
          <a:prstGeom prst="rect">
            <a:avLst/>
          </a:prstGeom>
          <a:noFill/>
        </p:spPr>
        <p:txBody>
          <a:bodyPr wrap="square" rtlCol="0">
            <a:spAutoFit/>
          </a:bodyPr>
          <a:lstStyle/>
          <a:p>
            <a:r>
              <a:rPr lang="en-US" sz="3600" b="1">
                <a:solidFill>
                  <a:srgbClr val="FFFF00"/>
                </a:solidFill>
                <a:cs typeface="+mj-cs"/>
              </a:rPr>
              <a:t>Isaiah / </a:t>
            </a:r>
            <a:r>
              <a:rPr lang="he-IL" sz="3600" b="1">
                <a:solidFill>
                  <a:srgbClr val="FFFF00"/>
                </a:solidFill>
                <a:cs typeface="+mj-cs"/>
              </a:rPr>
              <a:t>ישעיה</a:t>
            </a:r>
            <a:endParaRPr lang="en-US" sz="3600" b="1">
              <a:solidFill>
                <a:srgbClr val="FFFF00"/>
              </a:solidFill>
              <a:cs typeface="+mj-cs"/>
            </a:endParaRPr>
          </a:p>
        </p:txBody>
      </p:sp>
      <mc:AlternateContent xmlns:mc="http://schemas.openxmlformats.org/markup-compatibility/2006" xmlns:p14="http://schemas.microsoft.com/office/powerpoint/2010/main">
        <mc:Choice Requires="p14">
          <p:contentPart p14:bwMode="auto" r:id="rId4">
            <p14:nvContentPartPr>
              <p14:cNvPr id="2" name="Ink 1">
                <a:extLst>
                  <a:ext uri="{FF2B5EF4-FFF2-40B4-BE49-F238E27FC236}">
                    <a16:creationId xmlns:a16="http://schemas.microsoft.com/office/drawing/2014/main" id="{206030AF-8164-033F-7F65-C4BDA5D32E1A}"/>
                  </a:ext>
                </a:extLst>
              </p14:cNvPr>
              <p14:cNvContentPartPr/>
              <p14:nvPr/>
            </p14:nvContentPartPr>
            <p14:xfrm>
              <a:off x="4467187" y="1317293"/>
              <a:ext cx="4560480" cy="85320"/>
            </p14:xfrm>
          </p:contentPart>
        </mc:Choice>
        <mc:Fallback xmlns="">
          <p:pic>
            <p:nvPicPr>
              <p:cNvPr id="2" name="Ink 1">
                <a:extLst>
                  <a:ext uri="{FF2B5EF4-FFF2-40B4-BE49-F238E27FC236}">
                    <a16:creationId xmlns:a16="http://schemas.microsoft.com/office/drawing/2014/main" id="{206030AF-8164-033F-7F65-C4BDA5D32E1A}"/>
                  </a:ext>
                </a:extLst>
              </p:cNvPr>
              <p:cNvPicPr/>
              <p:nvPr/>
            </p:nvPicPr>
            <p:blipFill>
              <a:blip r:embed="rId5"/>
              <a:stretch>
                <a:fillRect/>
              </a:stretch>
            </p:blipFill>
            <p:spPr>
              <a:xfrm>
                <a:off x="4449187" y="1299653"/>
                <a:ext cx="4596120" cy="120960"/>
              </a:xfrm>
              <a:prstGeom prst="rect">
                <a:avLst/>
              </a:prstGeom>
            </p:spPr>
          </p:pic>
        </mc:Fallback>
      </mc:AlternateContent>
      <p:grpSp>
        <p:nvGrpSpPr>
          <p:cNvPr id="9" name="Group 8">
            <a:extLst>
              <a:ext uri="{FF2B5EF4-FFF2-40B4-BE49-F238E27FC236}">
                <a16:creationId xmlns:a16="http://schemas.microsoft.com/office/drawing/2014/main" id="{FC047A32-1025-9CCD-6233-F444820BC886}"/>
              </a:ext>
            </a:extLst>
          </p:cNvPr>
          <p:cNvGrpSpPr/>
          <p:nvPr/>
        </p:nvGrpSpPr>
        <p:grpSpPr>
          <a:xfrm>
            <a:off x="449587" y="1668293"/>
            <a:ext cx="8606160" cy="176760"/>
            <a:chOff x="449587" y="1668293"/>
            <a:chExt cx="8606160" cy="176760"/>
          </a:xfrm>
        </p:grpSpPr>
        <mc:AlternateContent xmlns:mc="http://schemas.openxmlformats.org/markup-compatibility/2006" xmlns:p14="http://schemas.microsoft.com/office/powerpoint/2010/main">
          <mc:Choice Requires="p14">
            <p:contentPart p14:bwMode="auto" r:id="rId6">
              <p14:nvContentPartPr>
                <p14:cNvPr id="4" name="Ink 3">
                  <a:extLst>
                    <a:ext uri="{FF2B5EF4-FFF2-40B4-BE49-F238E27FC236}">
                      <a16:creationId xmlns:a16="http://schemas.microsoft.com/office/drawing/2014/main" id="{5612B127-C9CC-48FB-1678-271B1EF864F7}"/>
                    </a:ext>
                  </a:extLst>
                </p14:cNvPr>
                <p14:cNvContentPartPr/>
                <p14:nvPr/>
              </p14:nvContentPartPr>
              <p14:xfrm>
                <a:off x="449587" y="1668293"/>
                <a:ext cx="918360" cy="68040"/>
              </p14:xfrm>
            </p:contentPart>
          </mc:Choice>
          <mc:Fallback xmlns="">
            <p:pic>
              <p:nvPicPr>
                <p:cNvPr id="4" name="Ink 3">
                  <a:extLst>
                    <a:ext uri="{FF2B5EF4-FFF2-40B4-BE49-F238E27FC236}">
                      <a16:creationId xmlns:a16="http://schemas.microsoft.com/office/drawing/2014/main" id="{5612B127-C9CC-48FB-1678-271B1EF864F7}"/>
                    </a:ext>
                  </a:extLst>
                </p:cNvPr>
                <p:cNvPicPr/>
                <p:nvPr/>
              </p:nvPicPr>
              <p:blipFill>
                <a:blip r:embed="rId7"/>
                <a:stretch>
                  <a:fillRect/>
                </a:stretch>
              </p:blipFill>
              <p:spPr>
                <a:xfrm>
                  <a:off x="431587" y="1650653"/>
                  <a:ext cx="954000" cy="10368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5" name="Ink 4">
                  <a:extLst>
                    <a:ext uri="{FF2B5EF4-FFF2-40B4-BE49-F238E27FC236}">
                      <a16:creationId xmlns:a16="http://schemas.microsoft.com/office/drawing/2014/main" id="{28BC6C1B-7158-3084-CE32-AD38D52412E4}"/>
                    </a:ext>
                  </a:extLst>
                </p14:cNvPr>
                <p14:cNvContentPartPr/>
                <p14:nvPr/>
              </p14:nvContentPartPr>
              <p14:xfrm>
                <a:off x="2528947" y="1782413"/>
                <a:ext cx="2218320" cy="62640"/>
              </p14:xfrm>
            </p:contentPart>
          </mc:Choice>
          <mc:Fallback xmlns="">
            <p:pic>
              <p:nvPicPr>
                <p:cNvPr id="5" name="Ink 4">
                  <a:extLst>
                    <a:ext uri="{FF2B5EF4-FFF2-40B4-BE49-F238E27FC236}">
                      <a16:creationId xmlns:a16="http://schemas.microsoft.com/office/drawing/2014/main" id="{28BC6C1B-7158-3084-CE32-AD38D52412E4}"/>
                    </a:ext>
                  </a:extLst>
                </p:cNvPr>
                <p:cNvPicPr/>
                <p:nvPr/>
              </p:nvPicPr>
              <p:blipFill>
                <a:blip r:embed="rId9"/>
                <a:stretch>
                  <a:fillRect/>
                </a:stretch>
              </p:blipFill>
              <p:spPr>
                <a:xfrm>
                  <a:off x="2510947" y="1764773"/>
                  <a:ext cx="2253960" cy="9828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7" name="Ink 6">
                  <a:extLst>
                    <a:ext uri="{FF2B5EF4-FFF2-40B4-BE49-F238E27FC236}">
                      <a16:creationId xmlns:a16="http://schemas.microsoft.com/office/drawing/2014/main" id="{132EC60A-9853-343B-255B-B5F8C74E9895}"/>
                    </a:ext>
                  </a:extLst>
                </p14:cNvPr>
                <p14:cNvContentPartPr/>
                <p14:nvPr/>
              </p14:nvContentPartPr>
              <p14:xfrm>
                <a:off x="5565907" y="1711133"/>
                <a:ext cx="3489840" cy="87480"/>
              </p14:xfrm>
            </p:contentPart>
          </mc:Choice>
          <mc:Fallback xmlns="">
            <p:pic>
              <p:nvPicPr>
                <p:cNvPr id="7" name="Ink 6">
                  <a:extLst>
                    <a:ext uri="{FF2B5EF4-FFF2-40B4-BE49-F238E27FC236}">
                      <a16:creationId xmlns:a16="http://schemas.microsoft.com/office/drawing/2014/main" id="{132EC60A-9853-343B-255B-B5F8C74E9895}"/>
                    </a:ext>
                  </a:extLst>
                </p:cNvPr>
                <p:cNvPicPr/>
                <p:nvPr/>
              </p:nvPicPr>
              <p:blipFill>
                <a:blip r:embed="rId11"/>
                <a:stretch>
                  <a:fillRect/>
                </a:stretch>
              </p:blipFill>
              <p:spPr>
                <a:xfrm>
                  <a:off x="5547907" y="1693493"/>
                  <a:ext cx="3525480" cy="12312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2">
            <p14:nvContentPartPr>
              <p14:cNvPr id="11" name="Ink 10">
                <a:extLst>
                  <a:ext uri="{FF2B5EF4-FFF2-40B4-BE49-F238E27FC236}">
                    <a16:creationId xmlns:a16="http://schemas.microsoft.com/office/drawing/2014/main" id="{E69A5648-57B6-4CB3-1748-142E0D1AF085}"/>
                  </a:ext>
                </a:extLst>
              </p14:cNvPr>
              <p14:cNvContentPartPr/>
              <p14:nvPr/>
            </p14:nvContentPartPr>
            <p14:xfrm>
              <a:off x="733627" y="2095253"/>
              <a:ext cx="3267000" cy="70920"/>
            </p14:xfrm>
          </p:contentPart>
        </mc:Choice>
        <mc:Fallback xmlns="">
          <p:pic>
            <p:nvPicPr>
              <p:cNvPr id="11" name="Ink 10">
                <a:extLst>
                  <a:ext uri="{FF2B5EF4-FFF2-40B4-BE49-F238E27FC236}">
                    <a16:creationId xmlns:a16="http://schemas.microsoft.com/office/drawing/2014/main" id="{E69A5648-57B6-4CB3-1748-142E0D1AF085}"/>
                  </a:ext>
                </a:extLst>
              </p:cNvPr>
              <p:cNvPicPr/>
              <p:nvPr/>
            </p:nvPicPr>
            <p:blipFill>
              <a:blip r:embed="rId13"/>
              <a:stretch>
                <a:fillRect/>
              </a:stretch>
            </p:blipFill>
            <p:spPr>
              <a:xfrm>
                <a:off x="715627" y="2077613"/>
                <a:ext cx="3302640" cy="10656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12" name="Ink 11">
                <a:extLst>
                  <a:ext uri="{FF2B5EF4-FFF2-40B4-BE49-F238E27FC236}">
                    <a16:creationId xmlns:a16="http://schemas.microsoft.com/office/drawing/2014/main" id="{40A01FC7-AF06-FF74-E919-A277DAEE07EF}"/>
                  </a:ext>
                </a:extLst>
              </p14:cNvPr>
              <p14:cNvContentPartPr/>
              <p14:nvPr/>
            </p14:nvContentPartPr>
            <p14:xfrm>
              <a:off x="5783640" y="2105140"/>
              <a:ext cx="3227400" cy="151200"/>
            </p14:xfrm>
          </p:contentPart>
        </mc:Choice>
        <mc:Fallback xmlns="">
          <p:pic>
            <p:nvPicPr>
              <p:cNvPr id="12" name="Ink 11">
                <a:extLst>
                  <a:ext uri="{FF2B5EF4-FFF2-40B4-BE49-F238E27FC236}">
                    <a16:creationId xmlns:a16="http://schemas.microsoft.com/office/drawing/2014/main" id="{40A01FC7-AF06-FF74-E919-A277DAEE07EF}"/>
                  </a:ext>
                </a:extLst>
              </p:cNvPr>
              <p:cNvPicPr/>
              <p:nvPr/>
            </p:nvPicPr>
            <p:blipFill>
              <a:blip r:embed="rId15"/>
              <a:stretch>
                <a:fillRect/>
              </a:stretch>
            </p:blipFill>
            <p:spPr>
              <a:xfrm>
                <a:off x="5765640" y="2087500"/>
                <a:ext cx="3263040" cy="186840"/>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13" name="Ink 12">
                <a:extLst>
                  <a:ext uri="{FF2B5EF4-FFF2-40B4-BE49-F238E27FC236}">
                    <a16:creationId xmlns:a16="http://schemas.microsoft.com/office/drawing/2014/main" id="{1B671D7E-1A2E-EA51-FC79-A0C4075D5963}"/>
                  </a:ext>
                </a:extLst>
              </p14:cNvPr>
              <p14:cNvContentPartPr/>
              <p14:nvPr/>
            </p14:nvContentPartPr>
            <p14:xfrm>
              <a:off x="400920" y="2509060"/>
              <a:ext cx="704880" cy="138240"/>
            </p14:xfrm>
          </p:contentPart>
        </mc:Choice>
        <mc:Fallback xmlns="">
          <p:pic>
            <p:nvPicPr>
              <p:cNvPr id="13" name="Ink 12">
                <a:extLst>
                  <a:ext uri="{FF2B5EF4-FFF2-40B4-BE49-F238E27FC236}">
                    <a16:creationId xmlns:a16="http://schemas.microsoft.com/office/drawing/2014/main" id="{1B671D7E-1A2E-EA51-FC79-A0C4075D5963}"/>
                  </a:ext>
                </a:extLst>
              </p:cNvPr>
              <p:cNvPicPr/>
              <p:nvPr/>
            </p:nvPicPr>
            <p:blipFill>
              <a:blip r:embed="rId17"/>
              <a:stretch>
                <a:fillRect/>
              </a:stretch>
            </p:blipFill>
            <p:spPr>
              <a:xfrm>
                <a:off x="382920" y="2491060"/>
                <a:ext cx="740520" cy="173880"/>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14" name="Ink 13">
                <a:extLst>
                  <a:ext uri="{FF2B5EF4-FFF2-40B4-BE49-F238E27FC236}">
                    <a16:creationId xmlns:a16="http://schemas.microsoft.com/office/drawing/2014/main" id="{30C1C000-67BB-E64A-5FDD-D285A3461643}"/>
                  </a:ext>
                </a:extLst>
              </p14:cNvPr>
              <p14:cNvContentPartPr/>
              <p14:nvPr/>
            </p14:nvContentPartPr>
            <p14:xfrm>
              <a:off x="1732920" y="2495740"/>
              <a:ext cx="5643720" cy="92520"/>
            </p14:xfrm>
          </p:contentPart>
        </mc:Choice>
        <mc:Fallback xmlns="">
          <p:pic>
            <p:nvPicPr>
              <p:cNvPr id="14" name="Ink 13">
                <a:extLst>
                  <a:ext uri="{FF2B5EF4-FFF2-40B4-BE49-F238E27FC236}">
                    <a16:creationId xmlns:a16="http://schemas.microsoft.com/office/drawing/2014/main" id="{30C1C000-67BB-E64A-5FDD-D285A3461643}"/>
                  </a:ext>
                </a:extLst>
              </p:cNvPr>
              <p:cNvPicPr/>
              <p:nvPr/>
            </p:nvPicPr>
            <p:blipFill>
              <a:blip r:embed="rId19"/>
              <a:stretch>
                <a:fillRect/>
              </a:stretch>
            </p:blipFill>
            <p:spPr>
              <a:xfrm>
                <a:off x="1714920" y="2477740"/>
                <a:ext cx="5679360" cy="128160"/>
              </a:xfrm>
              <a:prstGeom prst="rect">
                <a:avLst/>
              </a:prstGeom>
            </p:spPr>
          </p:pic>
        </mc:Fallback>
      </mc:AlternateContent>
    </p:spTree>
    <p:extLst>
      <p:ext uri="{BB962C8B-B14F-4D97-AF65-F5344CB8AC3E}">
        <p14:creationId xmlns:p14="http://schemas.microsoft.com/office/powerpoint/2010/main" val="377340055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0DB53F4E-F7D8-4CE6-9400-7374C33ADB4D}"/>
              </a:ext>
            </a:extLst>
          </p:cNvPr>
          <p:cNvSpPr txBox="1"/>
          <p:nvPr/>
        </p:nvSpPr>
        <p:spPr>
          <a:xfrm>
            <a:off x="349250" y="6346398"/>
            <a:ext cx="3345171" cy="461665"/>
          </a:xfrm>
          <a:prstGeom prst="rect">
            <a:avLst/>
          </a:prstGeom>
          <a:noFill/>
        </p:spPr>
        <p:txBody>
          <a:bodyPr wrap="square" rtlCol="0">
            <a:spAutoFit/>
          </a:bodyPr>
          <a:lstStyle/>
          <a:p>
            <a:r>
              <a:rPr lang="en-US" sz="2400">
                <a:solidFill>
                  <a:srgbClr val="FFFF00"/>
                </a:solidFill>
                <a:cs typeface="+mj-cs"/>
              </a:rPr>
              <a:t>http://www.matsati.com</a:t>
            </a:r>
          </a:p>
        </p:txBody>
      </p:sp>
      <p:sp>
        <p:nvSpPr>
          <p:cNvPr id="10" name="TextBox 9">
            <a:extLst>
              <a:ext uri="{FF2B5EF4-FFF2-40B4-BE49-F238E27FC236}">
                <a16:creationId xmlns:a16="http://schemas.microsoft.com/office/drawing/2014/main" id="{638CE212-A8DA-4542-A937-323BC5C84730}"/>
              </a:ext>
            </a:extLst>
          </p:cNvPr>
          <p:cNvSpPr txBox="1"/>
          <p:nvPr/>
        </p:nvSpPr>
        <p:spPr>
          <a:xfrm>
            <a:off x="349250" y="5920268"/>
            <a:ext cx="2823534" cy="646331"/>
          </a:xfrm>
          <a:prstGeom prst="rect">
            <a:avLst/>
          </a:prstGeom>
          <a:noFill/>
        </p:spPr>
        <p:txBody>
          <a:bodyPr wrap="square" rtlCol="0">
            <a:spAutoFit/>
          </a:bodyPr>
          <a:lstStyle/>
          <a:p>
            <a:r>
              <a:rPr lang="en-US" sz="3600" b="1">
                <a:solidFill>
                  <a:srgbClr val="FFFF00"/>
                </a:solidFill>
                <a:cs typeface="+mj-cs"/>
              </a:rPr>
              <a:t>Isaiah / </a:t>
            </a:r>
            <a:r>
              <a:rPr lang="he-IL" sz="3600" b="1">
                <a:solidFill>
                  <a:srgbClr val="FFFF00"/>
                </a:solidFill>
                <a:cs typeface="+mj-cs"/>
              </a:rPr>
              <a:t>ישעיה</a:t>
            </a:r>
            <a:endParaRPr lang="en-US" sz="3600" b="1">
              <a:solidFill>
                <a:srgbClr val="FFFF00"/>
              </a:solidFill>
              <a:cs typeface="+mj-cs"/>
            </a:endParaRPr>
          </a:p>
        </p:txBody>
      </p:sp>
      <p:sp>
        <p:nvSpPr>
          <p:cNvPr id="2" name="TextBox 1">
            <a:extLst>
              <a:ext uri="{FF2B5EF4-FFF2-40B4-BE49-F238E27FC236}">
                <a16:creationId xmlns:a16="http://schemas.microsoft.com/office/drawing/2014/main" id="{7627D41E-199A-410B-94A8-9500D6DC7D33}"/>
              </a:ext>
            </a:extLst>
          </p:cNvPr>
          <p:cNvSpPr txBox="1"/>
          <p:nvPr/>
        </p:nvSpPr>
        <p:spPr>
          <a:xfrm>
            <a:off x="9981344" y="3580544"/>
            <a:ext cx="45719" cy="369332"/>
          </a:xfrm>
          <a:prstGeom prst="rect">
            <a:avLst/>
          </a:prstGeom>
          <a:noFill/>
        </p:spPr>
        <p:txBody>
          <a:bodyPr wrap="square" rtlCol="0">
            <a:spAutoFit/>
          </a:bodyPr>
          <a:lstStyle/>
          <a:p>
            <a:endParaRPr lang="en-US"/>
          </a:p>
        </p:txBody>
      </p:sp>
      <p:sp>
        <p:nvSpPr>
          <p:cNvPr id="7" name="Rectangle: Rounded Corners 6">
            <a:extLst>
              <a:ext uri="{FF2B5EF4-FFF2-40B4-BE49-F238E27FC236}">
                <a16:creationId xmlns:a16="http://schemas.microsoft.com/office/drawing/2014/main" id="{4426F626-7A1A-43A8-B380-D11D76D34155}"/>
              </a:ext>
            </a:extLst>
          </p:cNvPr>
          <p:cNvSpPr/>
          <p:nvPr/>
        </p:nvSpPr>
        <p:spPr>
          <a:xfrm>
            <a:off x="3602369" y="1843674"/>
            <a:ext cx="4792928" cy="2589776"/>
          </a:xfrm>
          <a:prstGeom prst="roundRect">
            <a:avLst/>
          </a:prstGeom>
          <a:solidFill>
            <a:schemeClr val="tx1">
              <a:alpha val="63000"/>
            </a:schemeClr>
          </a:solidFill>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95814F3C-AE7C-43CD-943F-E55B26546C47}"/>
              </a:ext>
            </a:extLst>
          </p:cNvPr>
          <p:cNvSpPr txBox="1"/>
          <p:nvPr/>
        </p:nvSpPr>
        <p:spPr>
          <a:xfrm>
            <a:off x="2950833" y="2148919"/>
            <a:ext cx="6096000" cy="1754326"/>
          </a:xfrm>
          <a:prstGeom prst="rect">
            <a:avLst/>
          </a:prstGeom>
          <a:noFill/>
        </p:spPr>
        <p:txBody>
          <a:bodyPr wrap="square">
            <a:spAutoFit/>
          </a:bodyPr>
          <a:lstStyle/>
          <a:p>
            <a:pPr algn="ctr"/>
            <a:r>
              <a:rPr lang="he-IL" sz="3600" b="1">
                <a:solidFill>
                  <a:schemeClr val="bg1"/>
                </a:solidFill>
                <a:cs typeface="+mj-cs"/>
              </a:rPr>
              <a:t>ספר ישעיה</a:t>
            </a:r>
            <a:endParaRPr lang="en-US" sz="3600" b="1">
              <a:solidFill>
                <a:schemeClr val="bg1"/>
              </a:solidFill>
              <a:cs typeface="+mj-cs"/>
            </a:endParaRPr>
          </a:p>
          <a:p>
            <a:pPr algn="ctr"/>
            <a:endParaRPr lang="en-US" sz="3600" b="1">
              <a:solidFill>
                <a:schemeClr val="bg1"/>
              </a:solidFill>
              <a:cs typeface="+mj-cs"/>
            </a:endParaRPr>
          </a:p>
          <a:p>
            <a:pPr algn="ctr"/>
            <a:r>
              <a:rPr lang="en-US" sz="3600" b="1">
                <a:solidFill>
                  <a:schemeClr val="bg1"/>
                </a:solidFill>
                <a:cs typeface="+mj-cs"/>
              </a:rPr>
              <a:t>Part 2</a:t>
            </a:r>
            <a:endParaRPr lang="en-US" sz="3600">
              <a:solidFill>
                <a:schemeClr val="bg1"/>
              </a:solidFill>
              <a:cs typeface="+mj-cs"/>
            </a:endParaRPr>
          </a:p>
        </p:txBody>
      </p:sp>
    </p:spTree>
    <p:extLst>
      <p:ext uri="{BB962C8B-B14F-4D97-AF65-F5344CB8AC3E}">
        <p14:creationId xmlns:p14="http://schemas.microsoft.com/office/powerpoint/2010/main" val="279913110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B2FD387F-92CC-4779-81C3-06BBC90B104F}"/>
              </a:ext>
            </a:extLst>
          </p:cNvPr>
          <p:cNvSpPr/>
          <p:nvPr/>
        </p:nvSpPr>
        <p:spPr>
          <a:xfrm>
            <a:off x="0" y="146700"/>
            <a:ext cx="10109842" cy="6237962"/>
          </a:xfrm>
          <a:prstGeom prst="roundRect">
            <a:avLst/>
          </a:prstGeom>
          <a:solidFill>
            <a:schemeClr val="tx1">
              <a:alpha val="66000"/>
            </a:schemeClr>
          </a:solidFill>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D3EFC0C3-FD39-449B-AD90-C042901F23F4}"/>
              </a:ext>
            </a:extLst>
          </p:cNvPr>
          <p:cNvSpPr txBox="1"/>
          <p:nvPr/>
        </p:nvSpPr>
        <p:spPr>
          <a:xfrm>
            <a:off x="349250" y="383019"/>
            <a:ext cx="9200959" cy="5693866"/>
          </a:xfrm>
          <a:prstGeom prst="rect">
            <a:avLst/>
          </a:prstGeom>
          <a:noFill/>
        </p:spPr>
        <p:txBody>
          <a:bodyPr wrap="square" rtlCol="0">
            <a:spAutoFit/>
          </a:bodyPr>
          <a:lstStyle/>
          <a:p>
            <a:pPr algn="r"/>
            <a:r>
              <a:rPr lang="he-IL" sz="4000" b="1" dirty="0">
                <a:solidFill>
                  <a:schemeClr val="bg1"/>
                </a:solidFill>
                <a:cs typeface="+mj-cs"/>
              </a:rPr>
              <a:t>﻿</a:t>
            </a:r>
            <a:r>
              <a:rPr lang="he-IL" sz="4000" b="1" dirty="0">
                <a:solidFill>
                  <a:srgbClr val="FFFF00"/>
                </a:solidFill>
                <a:cs typeface="+mj-cs"/>
              </a:rPr>
              <a:t>ספר ישעיה </a:t>
            </a:r>
            <a:r>
              <a:rPr lang="he-IL" sz="4000" b="1">
                <a:solidFill>
                  <a:srgbClr val="FFFF00"/>
                </a:solidFill>
                <a:cs typeface="+mj-cs"/>
              </a:rPr>
              <a:t>פרק לז</a:t>
            </a:r>
            <a:endParaRPr lang="he-IL" sz="4000" b="1" dirty="0">
              <a:solidFill>
                <a:srgbClr val="FFFF00"/>
              </a:solidFill>
              <a:cs typeface="+mj-cs"/>
            </a:endParaRPr>
          </a:p>
          <a:p>
            <a:pPr algn="r"/>
            <a:r>
              <a:rPr lang="he-IL" sz="3600">
                <a:solidFill>
                  <a:srgbClr val="FFFF00"/>
                </a:solidFill>
                <a:cs typeface="+mj-cs"/>
              </a:rPr>
              <a:t>﻿יג   אַיֵּה מֶלֶךְ-חֲמָת וּמֶלֶךְ אַרְפָּד וּמֶלֶךְ לָעִיר סְפַרְוָיִם הֵנַע וְעִוָּה: </a:t>
            </a:r>
            <a:r>
              <a:rPr lang="he-IL" sz="3600">
                <a:solidFill>
                  <a:srgbClr val="FFC000"/>
                </a:solidFill>
                <a:cs typeface="+mj-cs"/>
              </a:rPr>
              <a:t>יד   וַיִּקַּח חִזְקִיָּהוּ אֶת-הַסְּפָרִים מִיַּד הַמַּלְאָכִים וַיִּקְרָאֵהוּ וַיַּעַל בֵּית יְהֹוָה וַיִּפְרְשֵֹהוּ חִזְקִיָּהוּ לִפְנֵי יְהֹוָה: טו   וַיִּתְפַּלֵּל חִזְקִיָּהוּ אֶל-יְהֹוָה לֵאמֹר:</a:t>
            </a:r>
            <a:r>
              <a:rPr lang="he-IL" sz="3600">
                <a:solidFill>
                  <a:schemeClr val="bg1"/>
                </a:solidFill>
                <a:cs typeface="+mj-cs"/>
              </a:rPr>
              <a:t> </a:t>
            </a:r>
            <a:r>
              <a:rPr lang="he-IL" sz="3600">
                <a:solidFill>
                  <a:srgbClr val="92D050"/>
                </a:solidFill>
                <a:cs typeface="+mj-cs"/>
              </a:rPr>
              <a:t>טז   יְהֹוָה צְבָאוֹת אֱלֹהֵי יִשְֹרָאֵל ישֵׁב הַכְּרֻבִים אַתָּה-הוּא הָאֱלֹהִים לְבַדְּךָ לְכֹל מַמְלְכוֹת הָאָרֶץ אַתָּה עָשִֹיתָ אֶת-הַשָּׁמַיִם וְאֶת-הָאָרֶץ: </a:t>
            </a:r>
            <a:r>
              <a:rPr lang="he-IL" sz="3600">
                <a:solidFill>
                  <a:srgbClr val="00B0F0"/>
                </a:solidFill>
                <a:cs typeface="+mj-cs"/>
              </a:rPr>
              <a:t>יז   הַטֵּה יְהֹוָה | אָזְנְךָ וּשְׁמָע פְּקַח יְהֹוָה עֵינֶךָ וּרְאֵה וּשְׁמַע אֵת כָּל-דִּבְרֵי סַנְחֵרִיב אֲשֶׁר שָׁלַח לְחָרֵף אֱלֹהִים חָי: יח   אָמְנָם יְהֹוָה הֶחֱרִיבוּ מַלְכֵי אַשּׁוּר אֶת-כָּל-הָאֲרָצוֹת וְאֶת-אַרְצָם:</a:t>
            </a:r>
            <a:r>
              <a:rPr lang="he-IL" sz="3600">
                <a:solidFill>
                  <a:schemeClr val="bg1"/>
                </a:solidFill>
                <a:cs typeface="+mj-cs"/>
              </a:rPr>
              <a:t> </a:t>
            </a:r>
          </a:p>
        </p:txBody>
      </p:sp>
      <p:sp>
        <p:nvSpPr>
          <p:cNvPr id="8" name="TextBox 7">
            <a:extLst>
              <a:ext uri="{FF2B5EF4-FFF2-40B4-BE49-F238E27FC236}">
                <a16:creationId xmlns:a16="http://schemas.microsoft.com/office/drawing/2014/main" id="{0DB53F4E-F7D8-4CE6-9400-7374C33ADB4D}"/>
              </a:ext>
            </a:extLst>
          </p:cNvPr>
          <p:cNvSpPr txBox="1"/>
          <p:nvPr/>
        </p:nvSpPr>
        <p:spPr>
          <a:xfrm>
            <a:off x="349250" y="6346398"/>
            <a:ext cx="3461773" cy="461665"/>
          </a:xfrm>
          <a:prstGeom prst="rect">
            <a:avLst/>
          </a:prstGeom>
          <a:noFill/>
        </p:spPr>
        <p:txBody>
          <a:bodyPr wrap="square" rtlCol="0">
            <a:spAutoFit/>
          </a:bodyPr>
          <a:lstStyle/>
          <a:p>
            <a:r>
              <a:rPr lang="en-US" sz="2400">
                <a:solidFill>
                  <a:srgbClr val="FFFF00"/>
                </a:solidFill>
                <a:cs typeface="+mj-cs"/>
              </a:rPr>
              <a:t>http://www.matsati.com</a:t>
            </a:r>
          </a:p>
        </p:txBody>
      </p:sp>
      <p:sp>
        <p:nvSpPr>
          <p:cNvPr id="10" name="TextBox 9">
            <a:extLst>
              <a:ext uri="{FF2B5EF4-FFF2-40B4-BE49-F238E27FC236}">
                <a16:creationId xmlns:a16="http://schemas.microsoft.com/office/drawing/2014/main" id="{638CE212-A8DA-4542-A937-323BC5C84730}"/>
              </a:ext>
            </a:extLst>
          </p:cNvPr>
          <p:cNvSpPr txBox="1"/>
          <p:nvPr/>
        </p:nvSpPr>
        <p:spPr>
          <a:xfrm>
            <a:off x="349250" y="5920268"/>
            <a:ext cx="2884903" cy="646331"/>
          </a:xfrm>
          <a:prstGeom prst="rect">
            <a:avLst/>
          </a:prstGeom>
          <a:noFill/>
        </p:spPr>
        <p:txBody>
          <a:bodyPr wrap="square" rtlCol="0">
            <a:spAutoFit/>
          </a:bodyPr>
          <a:lstStyle/>
          <a:p>
            <a:r>
              <a:rPr lang="en-US" sz="3600" b="1">
                <a:solidFill>
                  <a:srgbClr val="FFFF00"/>
                </a:solidFill>
                <a:cs typeface="+mj-cs"/>
              </a:rPr>
              <a:t>Isaiah / </a:t>
            </a:r>
            <a:r>
              <a:rPr lang="he-IL" sz="3600" b="1">
                <a:solidFill>
                  <a:srgbClr val="FFFF00"/>
                </a:solidFill>
                <a:cs typeface="+mj-cs"/>
              </a:rPr>
              <a:t>ישעיה</a:t>
            </a:r>
            <a:endParaRPr lang="en-US" sz="3600" b="1">
              <a:solidFill>
                <a:srgbClr val="FFFF00"/>
              </a:solidFill>
              <a:cs typeface="+mj-cs"/>
            </a:endParaRPr>
          </a:p>
        </p:txBody>
      </p:sp>
      <mc:AlternateContent xmlns:mc="http://schemas.openxmlformats.org/markup-compatibility/2006" xmlns:p14="http://schemas.microsoft.com/office/powerpoint/2010/main">
        <mc:Choice Requires="p14">
          <p:contentPart p14:bwMode="auto" r:id="rId4">
            <p14:nvContentPartPr>
              <p14:cNvPr id="2" name="Ink 1">
                <a:extLst>
                  <a:ext uri="{FF2B5EF4-FFF2-40B4-BE49-F238E27FC236}">
                    <a16:creationId xmlns:a16="http://schemas.microsoft.com/office/drawing/2014/main" id="{0D04E27B-48EC-2564-FD28-07696C7474E5}"/>
                  </a:ext>
                </a:extLst>
              </p14:cNvPr>
              <p14:cNvContentPartPr/>
              <p14:nvPr/>
            </p14:nvContentPartPr>
            <p14:xfrm>
              <a:off x="6060120" y="1027300"/>
              <a:ext cx="3353040" cy="59040"/>
            </p14:xfrm>
          </p:contentPart>
        </mc:Choice>
        <mc:Fallback xmlns="">
          <p:pic>
            <p:nvPicPr>
              <p:cNvPr id="2" name="Ink 1">
                <a:extLst>
                  <a:ext uri="{FF2B5EF4-FFF2-40B4-BE49-F238E27FC236}">
                    <a16:creationId xmlns:a16="http://schemas.microsoft.com/office/drawing/2014/main" id="{0D04E27B-48EC-2564-FD28-07696C7474E5}"/>
                  </a:ext>
                </a:extLst>
              </p:cNvPr>
              <p:cNvPicPr/>
              <p:nvPr/>
            </p:nvPicPr>
            <p:blipFill>
              <a:blip r:embed="rId5"/>
              <a:stretch>
                <a:fillRect/>
              </a:stretch>
            </p:blipFill>
            <p:spPr>
              <a:xfrm>
                <a:off x="6042120" y="1009660"/>
                <a:ext cx="3388680" cy="9468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4" name="Ink 3">
                <a:extLst>
                  <a:ext uri="{FF2B5EF4-FFF2-40B4-BE49-F238E27FC236}">
                    <a16:creationId xmlns:a16="http://schemas.microsoft.com/office/drawing/2014/main" id="{7B9C115B-C06D-A200-21C7-3A14A3E531A7}"/>
                  </a:ext>
                </a:extLst>
              </p14:cNvPr>
              <p14:cNvContentPartPr/>
              <p14:nvPr/>
            </p14:nvContentPartPr>
            <p14:xfrm>
              <a:off x="9128760" y="1579900"/>
              <a:ext cx="314280" cy="35640"/>
            </p14:xfrm>
          </p:contentPart>
        </mc:Choice>
        <mc:Fallback xmlns="">
          <p:pic>
            <p:nvPicPr>
              <p:cNvPr id="4" name="Ink 3">
                <a:extLst>
                  <a:ext uri="{FF2B5EF4-FFF2-40B4-BE49-F238E27FC236}">
                    <a16:creationId xmlns:a16="http://schemas.microsoft.com/office/drawing/2014/main" id="{7B9C115B-C06D-A200-21C7-3A14A3E531A7}"/>
                  </a:ext>
                </a:extLst>
              </p:cNvPr>
              <p:cNvPicPr/>
              <p:nvPr/>
            </p:nvPicPr>
            <p:blipFill>
              <a:blip r:embed="rId7"/>
              <a:stretch>
                <a:fillRect/>
              </a:stretch>
            </p:blipFill>
            <p:spPr>
              <a:xfrm>
                <a:off x="9111120" y="1562260"/>
                <a:ext cx="349920" cy="7128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5" name="Ink 4">
                <a:extLst>
                  <a:ext uri="{FF2B5EF4-FFF2-40B4-BE49-F238E27FC236}">
                    <a16:creationId xmlns:a16="http://schemas.microsoft.com/office/drawing/2014/main" id="{77FAC796-8C2F-0BA9-DB66-5BBEB4F96604}"/>
                  </a:ext>
                </a:extLst>
              </p14:cNvPr>
              <p14:cNvContentPartPr/>
              <p14:nvPr/>
            </p14:nvContentPartPr>
            <p14:xfrm>
              <a:off x="6438840" y="5420380"/>
              <a:ext cx="342360" cy="33840"/>
            </p14:xfrm>
          </p:contentPart>
        </mc:Choice>
        <mc:Fallback xmlns="">
          <p:pic>
            <p:nvPicPr>
              <p:cNvPr id="5" name="Ink 4">
                <a:extLst>
                  <a:ext uri="{FF2B5EF4-FFF2-40B4-BE49-F238E27FC236}">
                    <a16:creationId xmlns:a16="http://schemas.microsoft.com/office/drawing/2014/main" id="{77FAC796-8C2F-0BA9-DB66-5BBEB4F96604}"/>
                  </a:ext>
                </a:extLst>
              </p:cNvPr>
              <p:cNvPicPr/>
              <p:nvPr/>
            </p:nvPicPr>
            <p:blipFill>
              <a:blip r:embed="rId9"/>
              <a:stretch>
                <a:fillRect/>
              </a:stretch>
            </p:blipFill>
            <p:spPr>
              <a:xfrm>
                <a:off x="6420840" y="5402380"/>
                <a:ext cx="378000" cy="6948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24" name="Ink 23">
                <a:extLst>
                  <a:ext uri="{FF2B5EF4-FFF2-40B4-BE49-F238E27FC236}">
                    <a16:creationId xmlns:a16="http://schemas.microsoft.com/office/drawing/2014/main" id="{9E8264D1-E1B5-A5EB-B9D8-1229FFE4D0A1}"/>
                  </a:ext>
                </a:extLst>
              </p14:cNvPr>
              <p14:cNvContentPartPr/>
              <p14:nvPr/>
            </p14:nvContentPartPr>
            <p14:xfrm>
              <a:off x="8184480" y="1030180"/>
              <a:ext cx="778680" cy="614160"/>
            </p14:xfrm>
          </p:contentPart>
        </mc:Choice>
        <mc:Fallback xmlns="">
          <p:pic>
            <p:nvPicPr>
              <p:cNvPr id="24" name="Ink 23">
                <a:extLst>
                  <a:ext uri="{FF2B5EF4-FFF2-40B4-BE49-F238E27FC236}">
                    <a16:creationId xmlns:a16="http://schemas.microsoft.com/office/drawing/2014/main" id="{9E8264D1-E1B5-A5EB-B9D8-1229FFE4D0A1}"/>
                  </a:ext>
                </a:extLst>
              </p:cNvPr>
              <p:cNvPicPr/>
              <p:nvPr/>
            </p:nvPicPr>
            <p:blipFill>
              <a:blip r:embed="rId11"/>
              <a:stretch>
                <a:fillRect/>
              </a:stretch>
            </p:blipFill>
            <p:spPr>
              <a:xfrm>
                <a:off x="8166840" y="1012180"/>
                <a:ext cx="814320" cy="64980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38" name="Ink 37">
                <a:extLst>
                  <a:ext uri="{FF2B5EF4-FFF2-40B4-BE49-F238E27FC236}">
                    <a16:creationId xmlns:a16="http://schemas.microsoft.com/office/drawing/2014/main" id="{017523CC-A56E-877E-B384-20627192B1A9}"/>
                  </a:ext>
                </a:extLst>
              </p14:cNvPr>
              <p14:cNvContentPartPr/>
              <p14:nvPr/>
            </p14:nvContentPartPr>
            <p14:xfrm>
              <a:off x="627720" y="2168140"/>
              <a:ext cx="1274400" cy="94320"/>
            </p14:xfrm>
          </p:contentPart>
        </mc:Choice>
        <mc:Fallback xmlns="">
          <p:pic>
            <p:nvPicPr>
              <p:cNvPr id="38" name="Ink 37">
                <a:extLst>
                  <a:ext uri="{FF2B5EF4-FFF2-40B4-BE49-F238E27FC236}">
                    <a16:creationId xmlns:a16="http://schemas.microsoft.com/office/drawing/2014/main" id="{017523CC-A56E-877E-B384-20627192B1A9}"/>
                  </a:ext>
                </a:extLst>
              </p:cNvPr>
              <p:cNvPicPr/>
              <p:nvPr/>
            </p:nvPicPr>
            <p:blipFill>
              <a:blip r:embed="rId13"/>
              <a:stretch>
                <a:fillRect/>
              </a:stretch>
            </p:blipFill>
            <p:spPr>
              <a:xfrm>
                <a:off x="609720" y="2150500"/>
                <a:ext cx="1310040" cy="12996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39" name="Ink 38">
                <a:extLst>
                  <a:ext uri="{FF2B5EF4-FFF2-40B4-BE49-F238E27FC236}">
                    <a16:creationId xmlns:a16="http://schemas.microsoft.com/office/drawing/2014/main" id="{59B60F84-B5A1-93B2-7C3F-A9BD3704C4E9}"/>
                  </a:ext>
                </a:extLst>
              </p14:cNvPr>
              <p14:cNvContentPartPr/>
              <p14:nvPr/>
            </p14:nvContentPartPr>
            <p14:xfrm>
              <a:off x="8909880" y="2691580"/>
              <a:ext cx="585000" cy="80280"/>
            </p14:xfrm>
          </p:contentPart>
        </mc:Choice>
        <mc:Fallback xmlns="">
          <p:pic>
            <p:nvPicPr>
              <p:cNvPr id="39" name="Ink 38">
                <a:extLst>
                  <a:ext uri="{FF2B5EF4-FFF2-40B4-BE49-F238E27FC236}">
                    <a16:creationId xmlns:a16="http://schemas.microsoft.com/office/drawing/2014/main" id="{59B60F84-B5A1-93B2-7C3F-A9BD3704C4E9}"/>
                  </a:ext>
                </a:extLst>
              </p:cNvPr>
              <p:cNvPicPr/>
              <p:nvPr/>
            </p:nvPicPr>
            <p:blipFill>
              <a:blip r:embed="rId15"/>
              <a:stretch>
                <a:fillRect/>
              </a:stretch>
            </p:blipFill>
            <p:spPr>
              <a:xfrm>
                <a:off x="8892240" y="2673940"/>
                <a:ext cx="620640" cy="115920"/>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40" name="Ink 39">
                <a:extLst>
                  <a:ext uri="{FF2B5EF4-FFF2-40B4-BE49-F238E27FC236}">
                    <a16:creationId xmlns:a16="http://schemas.microsoft.com/office/drawing/2014/main" id="{D9E9F9E4-43CA-FAAB-BD21-72D9EA89945F}"/>
                  </a:ext>
                </a:extLst>
              </p14:cNvPr>
              <p14:cNvContentPartPr/>
              <p14:nvPr/>
            </p14:nvContentPartPr>
            <p14:xfrm>
              <a:off x="8311560" y="2749180"/>
              <a:ext cx="463680" cy="30960"/>
            </p14:xfrm>
          </p:contentPart>
        </mc:Choice>
        <mc:Fallback xmlns="">
          <p:pic>
            <p:nvPicPr>
              <p:cNvPr id="40" name="Ink 39">
                <a:extLst>
                  <a:ext uri="{FF2B5EF4-FFF2-40B4-BE49-F238E27FC236}">
                    <a16:creationId xmlns:a16="http://schemas.microsoft.com/office/drawing/2014/main" id="{D9E9F9E4-43CA-FAAB-BD21-72D9EA89945F}"/>
                  </a:ext>
                </a:extLst>
              </p:cNvPr>
              <p:cNvPicPr/>
              <p:nvPr/>
            </p:nvPicPr>
            <p:blipFill>
              <a:blip r:embed="rId17"/>
              <a:stretch>
                <a:fillRect/>
              </a:stretch>
            </p:blipFill>
            <p:spPr>
              <a:xfrm>
                <a:off x="8293920" y="2731180"/>
                <a:ext cx="499320" cy="66600"/>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41" name="Ink 40">
                <a:extLst>
                  <a:ext uri="{FF2B5EF4-FFF2-40B4-BE49-F238E27FC236}">
                    <a16:creationId xmlns:a16="http://schemas.microsoft.com/office/drawing/2014/main" id="{86127F53-3FFD-3F54-C541-F7F652B72BE0}"/>
                  </a:ext>
                </a:extLst>
              </p14:cNvPr>
              <p14:cNvContentPartPr/>
              <p14:nvPr/>
            </p14:nvContentPartPr>
            <p14:xfrm>
              <a:off x="7383480" y="2704540"/>
              <a:ext cx="726840" cy="58680"/>
            </p14:xfrm>
          </p:contentPart>
        </mc:Choice>
        <mc:Fallback xmlns="">
          <p:pic>
            <p:nvPicPr>
              <p:cNvPr id="41" name="Ink 40">
                <a:extLst>
                  <a:ext uri="{FF2B5EF4-FFF2-40B4-BE49-F238E27FC236}">
                    <a16:creationId xmlns:a16="http://schemas.microsoft.com/office/drawing/2014/main" id="{86127F53-3FFD-3F54-C541-F7F652B72BE0}"/>
                  </a:ext>
                </a:extLst>
              </p:cNvPr>
              <p:cNvPicPr/>
              <p:nvPr/>
            </p:nvPicPr>
            <p:blipFill>
              <a:blip r:embed="rId19"/>
              <a:stretch>
                <a:fillRect/>
              </a:stretch>
            </p:blipFill>
            <p:spPr>
              <a:xfrm>
                <a:off x="7365840" y="2686900"/>
                <a:ext cx="762480" cy="94320"/>
              </a:xfrm>
              <a:prstGeom prst="rect">
                <a:avLst/>
              </a:prstGeom>
            </p:spPr>
          </p:pic>
        </mc:Fallback>
      </mc:AlternateContent>
      <mc:AlternateContent xmlns:mc="http://schemas.openxmlformats.org/markup-compatibility/2006" xmlns:p14="http://schemas.microsoft.com/office/powerpoint/2010/main">
        <mc:Choice Requires="p14">
          <p:contentPart p14:bwMode="auto" r:id="rId20">
            <p14:nvContentPartPr>
              <p14:cNvPr id="42" name="Ink 41">
                <a:extLst>
                  <a:ext uri="{FF2B5EF4-FFF2-40B4-BE49-F238E27FC236}">
                    <a16:creationId xmlns:a16="http://schemas.microsoft.com/office/drawing/2014/main" id="{4FE63BE3-623F-5344-A264-FFED492D704A}"/>
                  </a:ext>
                </a:extLst>
              </p14:cNvPr>
              <p14:cNvContentPartPr/>
              <p14:nvPr/>
            </p14:nvContentPartPr>
            <p14:xfrm>
              <a:off x="5877960" y="2739460"/>
              <a:ext cx="1429200" cy="82800"/>
            </p14:xfrm>
          </p:contentPart>
        </mc:Choice>
        <mc:Fallback xmlns="">
          <p:pic>
            <p:nvPicPr>
              <p:cNvPr id="42" name="Ink 41">
                <a:extLst>
                  <a:ext uri="{FF2B5EF4-FFF2-40B4-BE49-F238E27FC236}">
                    <a16:creationId xmlns:a16="http://schemas.microsoft.com/office/drawing/2014/main" id="{4FE63BE3-623F-5344-A264-FFED492D704A}"/>
                  </a:ext>
                </a:extLst>
              </p:cNvPr>
              <p:cNvPicPr/>
              <p:nvPr/>
            </p:nvPicPr>
            <p:blipFill>
              <a:blip r:embed="rId21"/>
              <a:stretch>
                <a:fillRect/>
              </a:stretch>
            </p:blipFill>
            <p:spPr>
              <a:xfrm>
                <a:off x="5859960" y="2721460"/>
                <a:ext cx="1464840" cy="118440"/>
              </a:xfrm>
              <a:prstGeom prst="rect">
                <a:avLst/>
              </a:prstGeom>
            </p:spPr>
          </p:pic>
        </mc:Fallback>
      </mc:AlternateContent>
      <mc:AlternateContent xmlns:mc="http://schemas.openxmlformats.org/markup-compatibility/2006" xmlns:p14="http://schemas.microsoft.com/office/powerpoint/2010/main">
        <mc:Choice Requires="p14">
          <p:contentPart p14:bwMode="auto" r:id="rId22">
            <p14:nvContentPartPr>
              <p14:cNvPr id="44" name="Ink 43">
                <a:extLst>
                  <a:ext uri="{FF2B5EF4-FFF2-40B4-BE49-F238E27FC236}">
                    <a16:creationId xmlns:a16="http://schemas.microsoft.com/office/drawing/2014/main" id="{1752A0BB-41A6-E9A6-31FD-563F9D8504C7}"/>
                  </a:ext>
                </a:extLst>
              </p14:cNvPr>
              <p14:cNvContentPartPr/>
              <p14:nvPr/>
            </p14:nvContentPartPr>
            <p14:xfrm>
              <a:off x="4778160" y="2727580"/>
              <a:ext cx="1126080" cy="43920"/>
            </p14:xfrm>
          </p:contentPart>
        </mc:Choice>
        <mc:Fallback xmlns="">
          <p:pic>
            <p:nvPicPr>
              <p:cNvPr id="44" name="Ink 43">
                <a:extLst>
                  <a:ext uri="{FF2B5EF4-FFF2-40B4-BE49-F238E27FC236}">
                    <a16:creationId xmlns:a16="http://schemas.microsoft.com/office/drawing/2014/main" id="{1752A0BB-41A6-E9A6-31FD-563F9D8504C7}"/>
                  </a:ext>
                </a:extLst>
              </p:cNvPr>
              <p:cNvPicPr/>
              <p:nvPr/>
            </p:nvPicPr>
            <p:blipFill>
              <a:blip r:embed="rId23"/>
              <a:stretch>
                <a:fillRect/>
              </a:stretch>
            </p:blipFill>
            <p:spPr>
              <a:xfrm>
                <a:off x="4760160" y="2709580"/>
                <a:ext cx="1161720" cy="79560"/>
              </a:xfrm>
              <a:prstGeom prst="rect">
                <a:avLst/>
              </a:prstGeom>
            </p:spPr>
          </p:pic>
        </mc:Fallback>
      </mc:AlternateContent>
      <mc:AlternateContent xmlns:mc="http://schemas.openxmlformats.org/markup-compatibility/2006" xmlns:p14="http://schemas.microsoft.com/office/powerpoint/2010/main">
        <mc:Choice Requires="p14">
          <p:contentPart p14:bwMode="auto" r:id="rId24">
            <p14:nvContentPartPr>
              <p14:cNvPr id="45" name="Ink 44">
                <a:extLst>
                  <a:ext uri="{FF2B5EF4-FFF2-40B4-BE49-F238E27FC236}">
                    <a16:creationId xmlns:a16="http://schemas.microsoft.com/office/drawing/2014/main" id="{74BBAAEB-0A23-87B7-8CE1-16BAAB29F4A9}"/>
                  </a:ext>
                </a:extLst>
              </p14:cNvPr>
              <p14:cNvContentPartPr/>
              <p14:nvPr/>
            </p14:nvContentPartPr>
            <p14:xfrm>
              <a:off x="4303320" y="2682220"/>
              <a:ext cx="520560" cy="32040"/>
            </p14:xfrm>
          </p:contentPart>
        </mc:Choice>
        <mc:Fallback xmlns="">
          <p:pic>
            <p:nvPicPr>
              <p:cNvPr id="45" name="Ink 44">
                <a:extLst>
                  <a:ext uri="{FF2B5EF4-FFF2-40B4-BE49-F238E27FC236}">
                    <a16:creationId xmlns:a16="http://schemas.microsoft.com/office/drawing/2014/main" id="{74BBAAEB-0A23-87B7-8CE1-16BAAB29F4A9}"/>
                  </a:ext>
                </a:extLst>
              </p:cNvPr>
              <p:cNvPicPr/>
              <p:nvPr/>
            </p:nvPicPr>
            <p:blipFill>
              <a:blip r:embed="rId25"/>
              <a:stretch>
                <a:fillRect/>
              </a:stretch>
            </p:blipFill>
            <p:spPr>
              <a:xfrm>
                <a:off x="4285680" y="2664580"/>
                <a:ext cx="556200" cy="67680"/>
              </a:xfrm>
              <a:prstGeom prst="rect">
                <a:avLst/>
              </a:prstGeom>
            </p:spPr>
          </p:pic>
        </mc:Fallback>
      </mc:AlternateContent>
      <mc:AlternateContent xmlns:mc="http://schemas.openxmlformats.org/markup-compatibility/2006" xmlns:p14="http://schemas.microsoft.com/office/powerpoint/2010/main">
        <mc:Choice Requires="p14">
          <p:contentPart p14:bwMode="auto" r:id="rId26">
            <p14:nvContentPartPr>
              <p14:cNvPr id="46" name="Ink 45">
                <a:extLst>
                  <a:ext uri="{FF2B5EF4-FFF2-40B4-BE49-F238E27FC236}">
                    <a16:creationId xmlns:a16="http://schemas.microsoft.com/office/drawing/2014/main" id="{A561E179-699E-FE6B-FB8B-26FF46A99D4E}"/>
                  </a:ext>
                </a:extLst>
              </p14:cNvPr>
              <p14:cNvContentPartPr/>
              <p14:nvPr/>
            </p14:nvContentPartPr>
            <p14:xfrm>
              <a:off x="3158160" y="2689780"/>
              <a:ext cx="872280" cy="37800"/>
            </p14:xfrm>
          </p:contentPart>
        </mc:Choice>
        <mc:Fallback xmlns="">
          <p:pic>
            <p:nvPicPr>
              <p:cNvPr id="46" name="Ink 45">
                <a:extLst>
                  <a:ext uri="{FF2B5EF4-FFF2-40B4-BE49-F238E27FC236}">
                    <a16:creationId xmlns:a16="http://schemas.microsoft.com/office/drawing/2014/main" id="{A561E179-699E-FE6B-FB8B-26FF46A99D4E}"/>
                  </a:ext>
                </a:extLst>
              </p:cNvPr>
              <p:cNvPicPr/>
              <p:nvPr/>
            </p:nvPicPr>
            <p:blipFill>
              <a:blip r:embed="rId27"/>
              <a:stretch>
                <a:fillRect/>
              </a:stretch>
            </p:blipFill>
            <p:spPr>
              <a:xfrm>
                <a:off x="3140520" y="2672140"/>
                <a:ext cx="907920" cy="73440"/>
              </a:xfrm>
              <a:prstGeom prst="rect">
                <a:avLst/>
              </a:prstGeom>
            </p:spPr>
          </p:pic>
        </mc:Fallback>
      </mc:AlternateContent>
      <mc:AlternateContent xmlns:mc="http://schemas.openxmlformats.org/markup-compatibility/2006" xmlns:p14="http://schemas.microsoft.com/office/powerpoint/2010/main">
        <mc:Choice Requires="p14">
          <p:contentPart p14:bwMode="auto" r:id="rId28">
            <p14:nvContentPartPr>
              <p14:cNvPr id="51" name="Ink 50">
                <a:extLst>
                  <a:ext uri="{FF2B5EF4-FFF2-40B4-BE49-F238E27FC236}">
                    <a16:creationId xmlns:a16="http://schemas.microsoft.com/office/drawing/2014/main" id="{9AF11819-7C24-EAA7-00AF-AA26E90932C5}"/>
                  </a:ext>
                </a:extLst>
              </p14:cNvPr>
              <p14:cNvContentPartPr/>
              <p14:nvPr/>
            </p14:nvContentPartPr>
            <p14:xfrm>
              <a:off x="9116880" y="2701660"/>
              <a:ext cx="5040" cy="4320"/>
            </p14:xfrm>
          </p:contentPart>
        </mc:Choice>
        <mc:Fallback xmlns="">
          <p:pic>
            <p:nvPicPr>
              <p:cNvPr id="51" name="Ink 50">
                <a:extLst>
                  <a:ext uri="{FF2B5EF4-FFF2-40B4-BE49-F238E27FC236}">
                    <a16:creationId xmlns:a16="http://schemas.microsoft.com/office/drawing/2014/main" id="{9AF11819-7C24-EAA7-00AF-AA26E90932C5}"/>
                  </a:ext>
                </a:extLst>
              </p:cNvPr>
              <p:cNvPicPr/>
              <p:nvPr/>
            </p:nvPicPr>
            <p:blipFill>
              <a:blip r:embed="rId29"/>
              <a:stretch>
                <a:fillRect/>
              </a:stretch>
            </p:blipFill>
            <p:spPr>
              <a:xfrm>
                <a:off x="9099240" y="2683660"/>
                <a:ext cx="40680" cy="39960"/>
              </a:xfrm>
              <a:prstGeom prst="rect">
                <a:avLst/>
              </a:prstGeom>
            </p:spPr>
          </p:pic>
        </mc:Fallback>
      </mc:AlternateContent>
      <mc:AlternateContent xmlns:mc="http://schemas.openxmlformats.org/markup-compatibility/2006" xmlns:p14="http://schemas.microsoft.com/office/powerpoint/2010/main">
        <mc:Choice Requires="p14">
          <p:contentPart p14:bwMode="auto" r:id="rId30">
            <p14:nvContentPartPr>
              <p14:cNvPr id="52" name="Ink 51">
                <a:extLst>
                  <a:ext uri="{FF2B5EF4-FFF2-40B4-BE49-F238E27FC236}">
                    <a16:creationId xmlns:a16="http://schemas.microsoft.com/office/drawing/2014/main" id="{F6D3CBDC-C34A-77B6-F7B9-42A953678F09}"/>
                  </a:ext>
                </a:extLst>
              </p14:cNvPr>
              <p14:cNvContentPartPr/>
              <p14:nvPr/>
            </p14:nvContentPartPr>
            <p14:xfrm>
              <a:off x="7023120" y="2684740"/>
              <a:ext cx="2134800" cy="94320"/>
            </p14:xfrm>
          </p:contentPart>
        </mc:Choice>
        <mc:Fallback xmlns="">
          <p:pic>
            <p:nvPicPr>
              <p:cNvPr id="52" name="Ink 51">
                <a:extLst>
                  <a:ext uri="{FF2B5EF4-FFF2-40B4-BE49-F238E27FC236}">
                    <a16:creationId xmlns:a16="http://schemas.microsoft.com/office/drawing/2014/main" id="{F6D3CBDC-C34A-77B6-F7B9-42A953678F09}"/>
                  </a:ext>
                </a:extLst>
              </p:cNvPr>
              <p:cNvPicPr/>
              <p:nvPr/>
            </p:nvPicPr>
            <p:blipFill>
              <a:blip r:embed="rId31"/>
              <a:stretch>
                <a:fillRect/>
              </a:stretch>
            </p:blipFill>
            <p:spPr>
              <a:xfrm>
                <a:off x="7005120" y="2667100"/>
                <a:ext cx="2170440" cy="129960"/>
              </a:xfrm>
              <a:prstGeom prst="rect">
                <a:avLst/>
              </a:prstGeom>
            </p:spPr>
          </p:pic>
        </mc:Fallback>
      </mc:AlternateContent>
      <mc:AlternateContent xmlns:mc="http://schemas.openxmlformats.org/markup-compatibility/2006" xmlns:p14="http://schemas.microsoft.com/office/powerpoint/2010/main">
        <mc:Choice Requires="p14">
          <p:contentPart p14:bwMode="auto" r:id="rId32">
            <p14:nvContentPartPr>
              <p14:cNvPr id="53" name="Ink 52">
                <a:extLst>
                  <a:ext uri="{FF2B5EF4-FFF2-40B4-BE49-F238E27FC236}">
                    <a16:creationId xmlns:a16="http://schemas.microsoft.com/office/drawing/2014/main" id="{454BD1AC-EB99-F117-A02F-97EFCC4EA857}"/>
                  </a:ext>
                </a:extLst>
              </p14:cNvPr>
              <p14:cNvContentPartPr/>
              <p14:nvPr/>
            </p14:nvContentPartPr>
            <p14:xfrm>
              <a:off x="7248120" y="2145100"/>
              <a:ext cx="2337120" cy="644760"/>
            </p14:xfrm>
          </p:contentPart>
        </mc:Choice>
        <mc:Fallback xmlns="">
          <p:pic>
            <p:nvPicPr>
              <p:cNvPr id="53" name="Ink 52">
                <a:extLst>
                  <a:ext uri="{FF2B5EF4-FFF2-40B4-BE49-F238E27FC236}">
                    <a16:creationId xmlns:a16="http://schemas.microsoft.com/office/drawing/2014/main" id="{454BD1AC-EB99-F117-A02F-97EFCC4EA857}"/>
                  </a:ext>
                </a:extLst>
              </p:cNvPr>
              <p:cNvPicPr/>
              <p:nvPr/>
            </p:nvPicPr>
            <p:blipFill>
              <a:blip r:embed="rId33"/>
              <a:stretch>
                <a:fillRect/>
              </a:stretch>
            </p:blipFill>
            <p:spPr>
              <a:xfrm>
                <a:off x="7230480" y="2127100"/>
                <a:ext cx="2372760" cy="680400"/>
              </a:xfrm>
              <a:prstGeom prst="rect">
                <a:avLst/>
              </a:prstGeom>
            </p:spPr>
          </p:pic>
        </mc:Fallback>
      </mc:AlternateContent>
      <mc:AlternateContent xmlns:mc="http://schemas.openxmlformats.org/markup-compatibility/2006" xmlns:p14="http://schemas.microsoft.com/office/powerpoint/2010/main">
        <mc:Choice Requires="p14">
          <p:contentPart p14:bwMode="auto" r:id="rId34">
            <p14:nvContentPartPr>
              <p14:cNvPr id="55" name="Ink 54">
                <a:extLst>
                  <a:ext uri="{FF2B5EF4-FFF2-40B4-BE49-F238E27FC236}">
                    <a16:creationId xmlns:a16="http://schemas.microsoft.com/office/drawing/2014/main" id="{8DA6F7EC-7FD7-FDC1-CECF-4C6E9D7A8A68}"/>
                  </a:ext>
                </a:extLst>
              </p14:cNvPr>
              <p14:cNvContentPartPr/>
              <p14:nvPr/>
            </p14:nvContentPartPr>
            <p14:xfrm>
              <a:off x="3087240" y="2131780"/>
              <a:ext cx="4273920" cy="745560"/>
            </p14:xfrm>
          </p:contentPart>
        </mc:Choice>
        <mc:Fallback xmlns="">
          <p:pic>
            <p:nvPicPr>
              <p:cNvPr id="55" name="Ink 54">
                <a:extLst>
                  <a:ext uri="{FF2B5EF4-FFF2-40B4-BE49-F238E27FC236}">
                    <a16:creationId xmlns:a16="http://schemas.microsoft.com/office/drawing/2014/main" id="{8DA6F7EC-7FD7-FDC1-CECF-4C6E9D7A8A68}"/>
                  </a:ext>
                </a:extLst>
              </p:cNvPr>
              <p:cNvPicPr/>
              <p:nvPr/>
            </p:nvPicPr>
            <p:blipFill>
              <a:blip r:embed="rId35"/>
              <a:stretch>
                <a:fillRect/>
              </a:stretch>
            </p:blipFill>
            <p:spPr>
              <a:xfrm>
                <a:off x="3069240" y="2114140"/>
                <a:ext cx="4309560" cy="781200"/>
              </a:xfrm>
              <a:prstGeom prst="rect">
                <a:avLst/>
              </a:prstGeom>
            </p:spPr>
          </p:pic>
        </mc:Fallback>
      </mc:AlternateContent>
      <mc:AlternateContent xmlns:mc="http://schemas.openxmlformats.org/markup-compatibility/2006" xmlns:p14="http://schemas.microsoft.com/office/powerpoint/2010/main">
        <mc:Choice Requires="p14">
          <p:contentPart p14:bwMode="auto" r:id="rId36">
            <p14:nvContentPartPr>
              <p14:cNvPr id="56" name="Ink 55">
                <a:extLst>
                  <a:ext uri="{FF2B5EF4-FFF2-40B4-BE49-F238E27FC236}">
                    <a16:creationId xmlns:a16="http://schemas.microsoft.com/office/drawing/2014/main" id="{78A4AC39-9C3A-D5E6-66D1-9C188528FADE}"/>
                  </a:ext>
                </a:extLst>
              </p14:cNvPr>
              <p14:cNvContentPartPr/>
              <p14:nvPr/>
            </p14:nvContentPartPr>
            <p14:xfrm>
              <a:off x="924720" y="2659540"/>
              <a:ext cx="1464120" cy="135360"/>
            </p14:xfrm>
          </p:contentPart>
        </mc:Choice>
        <mc:Fallback xmlns="">
          <p:pic>
            <p:nvPicPr>
              <p:cNvPr id="56" name="Ink 55">
                <a:extLst>
                  <a:ext uri="{FF2B5EF4-FFF2-40B4-BE49-F238E27FC236}">
                    <a16:creationId xmlns:a16="http://schemas.microsoft.com/office/drawing/2014/main" id="{78A4AC39-9C3A-D5E6-66D1-9C188528FADE}"/>
                  </a:ext>
                </a:extLst>
              </p:cNvPr>
              <p:cNvPicPr/>
              <p:nvPr/>
            </p:nvPicPr>
            <p:blipFill>
              <a:blip r:embed="rId37"/>
              <a:stretch>
                <a:fillRect/>
              </a:stretch>
            </p:blipFill>
            <p:spPr>
              <a:xfrm>
                <a:off x="907080" y="2641540"/>
                <a:ext cx="1499760" cy="171000"/>
              </a:xfrm>
              <a:prstGeom prst="rect">
                <a:avLst/>
              </a:prstGeom>
            </p:spPr>
          </p:pic>
        </mc:Fallback>
      </mc:AlternateContent>
      <mc:AlternateContent xmlns:mc="http://schemas.openxmlformats.org/markup-compatibility/2006" xmlns:p14="http://schemas.microsoft.com/office/powerpoint/2010/main">
        <mc:Choice Requires="p14">
          <p:contentPart p14:bwMode="auto" r:id="rId38">
            <p14:nvContentPartPr>
              <p14:cNvPr id="62" name="Ink 61">
                <a:extLst>
                  <a:ext uri="{FF2B5EF4-FFF2-40B4-BE49-F238E27FC236}">
                    <a16:creationId xmlns:a16="http://schemas.microsoft.com/office/drawing/2014/main" id="{CC44F1C6-AFA9-D66A-7E24-6425611AD21E}"/>
                  </a:ext>
                </a:extLst>
              </p14:cNvPr>
              <p14:cNvContentPartPr/>
              <p14:nvPr/>
            </p14:nvContentPartPr>
            <p14:xfrm>
              <a:off x="7022400" y="2168140"/>
              <a:ext cx="3600" cy="4320"/>
            </p14:xfrm>
          </p:contentPart>
        </mc:Choice>
        <mc:Fallback xmlns="">
          <p:pic>
            <p:nvPicPr>
              <p:cNvPr id="62" name="Ink 61">
                <a:extLst>
                  <a:ext uri="{FF2B5EF4-FFF2-40B4-BE49-F238E27FC236}">
                    <a16:creationId xmlns:a16="http://schemas.microsoft.com/office/drawing/2014/main" id="{CC44F1C6-AFA9-D66A-7E24-6425611AD21E}"/>
                  </a:ext>
                </a:extLst>
              </p:cNvPr>
              <p:cNvPicPr/>
              <p:nvPr/>
            </p:nvPicPr>
            <p:blipFill>
              <a:blip r:embed="rId39"/>
              <a:stretch>
                <a:fillRect/>
              </a:stretch>
            </p:blipFill>
            <p:spPr>
              <a:xfrm>
                <a:off x="7004400" y="2150140"/>
                <a:ext cx="39240" cy="39960"/>
              </a:xfrm>
              <a:prstGeom prst="rect">
                <a:avLst/>
              </a:prstGeom>
            </p:spPr>
          </p:pic>
        </mc:Fallback>
      </mc:AlternateContent>
      <mc:AlternateContent xmlns:mc="http://schemas.openxmlformats.org/markup-compatibility/2006" xmlns:p14="http://schemas.microsoft.com/office/powerpoint/2010/main">
        <mc:Choice Requires="p14">
          <p:contentPart p14:bwMode="auto" r:id="rId40">
            <p14:nvContentPartPr>
              <p14:cNvPr id="63" name="Ink 62">
                <a:extLst>
                  <a:ext uri="{FF2B5EF4-FFF2-40B4-BE49-F238E27FC236}">
                    <a16:creationId xmlns:a16="http://schemas.microsoft.com/office/drawing/2014/main" id="{4911C445-52C9-5E90-277F-B9F3CDE47233}"/>
                  </a:ext>
                </a:extLst>
              </p14:cNvPr>
              <p14:cNvContentPartPr/>
              <p14:nvPr/>
            </p14:nvContentPartPr>
            <p14:xfrm>
              <a:off x="1922640" y="1600420"/>
              <a:ext cx="6134040" cy="707400"/>
            </p14:xfrm>
          </p:contentPart>
        </mc:Choice>
        <mc:Fallback xmlns="">
          <p:pic>
            <p:nvPicPr>
              <p:cNvPr id="63" name="Ink 62">
                <a:extLst>
                  <a:ext uri="{FF2B5EF4-FFF2-40B4-BE49-F238E27FC236}">
                    <a16:creationId xmlns:a16="http://schemas.microsoft.com/office/drawing/2014/main" id="{4911C445-52C9-5E90-277F-B9F3CDE47233}"/>
                  </a:ext>
                </a:extLst>
              </p:cNvPr>
              <p:cNvPicPr/>
              <p:nvPr/>
            </p:nvPicPr>
            <p:blipFill>
              <a:blip r:embed="rId41"/>
              <a:stretch>
                <a:fillRect/>
              </a:stretch>
            </p:blipFill>
            <p:spPr>
              <a:xfrm>
                <a:off x="1905000" y="1582780"/>
                <a:ext cx="6169680" cy="743040"/>
              </a:xfrm>
              <a:prstGeom prst="rect">
                <a:avLst/>
              </a:prstGeom>
            </p:spPr>
          </p:pic>
        </mc:Fallback>
      </mc:AlternateContent>
      <mc:AlternateContent xmlns:mc="http://schemas.openxmlformats.org/markup-compatibility/2006" xmlns:p14="http://schemas.microsoft.com/office/powerpoint/2010/main">
        <mc:Choice Requires="p14">
          <p:contentPart p14:bwMode="auto" r:id="rId42">
            <p14:nvContentPartPr>
              <p14:cNvPr id="65" name="Ink 64">
                <a:extLst>
                  <a:ext uri="{FF2B5EF4-FFF2-40B4-BE49-F238E27FC236}">
                    <a16:creationId xmlns:a16="http://schemas.microsoft.com/office/drawing/2014/main" id="{E0ECAE4D-9924-9FE8-CB0F-89B6BE4B9C2E}"/>
                  </a:ext>
                </a:extLst>
              </p14:cNvPr>
              <p14:cNvContentPartPr/>
              <p14:nvPr/>
            </p14:nvContentPartPr>
            <p14:xfrm>
              <a:off x="4112880" y="1652620"/>
              <a:ext cx="1352520" cy="575280"/>
            </p14:xfrm>
          </p:contentPart>
        </mc:Choice>
        <mc:Fallback xmlns="">
          <p:pic>
            <p:nvPicPr>
              <p:cNvPr id="65" name="Ink 64">
                <a:extLst>
                  <a:ext uri="{FF2B5EF4-FFF2-40B4-BE49-F238E27FC236}">
                    <a16:creationId xmlns:a16="http://schemas.microsoft.com/office/drawing/2014/main" id="{E0ECAE4D-9924-9FE8-CB0F-89B6BE4B9C2E}"/>
                  </a:ext>
                </a:extLst>
              </p:cNvPr>
              <p:cNvPicPr/>
              <p:nvPr/>
            </p:nvPicPr>
            <p:blipFill>
              <a:blip r:embed="rId43"/>
              <a:stretch>
                <a:fillRect/>
              </a:stretch>
            </p:blipFill>
            <p:spPr>
              <a:xfrm>
                <a:off x="4095240" y="1634620"/>
                <a:ext cx="1388160" cy="610920"/>
              </a:xfrm>
              <a:prstGeom prst="rect">
                <a:avLst/>
              </a:prstGeom>
            </p:spPr>
          </p:pic>
        </mc:Fallback>
      </mc:AlternateContent>
      <mc:AlternateContent xmlns:mc="http://schemas.openxmlformats.org/markup-compatibility/2006" xmlns:p14="http://schemas.microsoft.com/office/powerpoint/2010/main">
        <mc:Choice Requires="p14">
          <p:contentPart p14:bwMode="auto" r:id="rId44">
            <p14:nvContentPartPr>
              <p14:cNvPr id="67" name="Ink 66">
                <a:extLst>
                  <a:ext uri="{FF2B5EF4-FFF2-40B4-BE49-F238E27FC236}">
                    <a16:creationId xmlns:a16="http://schemas.microsoft.com/office/drawing/2014/main" id="{E87C82BE-7ECD-1387-0361-947894F6C197}"/>
                  </a:ext>
                </a:extLst>
              </p14:cNvPr>
              <p14:cNvContentPartPr/>
              <p14:nvPr/>
            </p14:nvContentPartPr>
            <p14:xfrm>
              <a:off x="402720" y="1083100"/>
              <a:ext cx="553680" cy="491040"/>
            </p14:xfrm>
          </p:contentPart>
        </mc:Choice>
        <mc:Fallback xmlns="">
          <p:pic>
            <p:nvPicPr>
              <p:cNvPr id="67" name="Ink 66">
                <a:extLst>
                  <a:ext uri="{FF2B5EF4-FFF2-40B4-BE49-F238E27FC236}">
                    <a16:creationId xmlns:a16="http://schemas.microsoft.com/office/drawing/2014/main" id="{E87C82BE-7ECD-1387-0361-947894F6C197}"/>
                  </a:ext>
                </a:extLst>
              </p:cNvPr>
              <p:cNvPicPr/>
              <p:nvPr/>
            </p:nvPicPr>
            <p:blipFill>
              <a:blip r:embed="rId45"/>
              <a:stretch>
                <a:fillRect/>
              </a:stretch>
            </p:blipFill>
            <p:spPr>
              <a:xfrm>
                <a:off x="384720" y="1065460"/>
                <a:ext cx="589320" cy="526680"/>
              </a:xfrm>
              <a:prstGeom prst="rect">
                <a:avLst/>
              </a:prstGeom>
            </p:spPr>
          </p:pic>
        </mc:Fallback>
      </mc:AlternateContent>
      <p:grpSp>
        <p:nvGrpSpPr>
          <p:cNvPr id="69" name="Group 68">
            <a:extLst>
              <a:ext uri="{FF2B5EF4-FFF2-40B4-BE49-F238E27FC236}">
                <a16:creationId xmlns:a16="http://schemas.microsoft.com/office/drawing/2014/main" id="{1B3AABF1-E0B5-2634-F199-FA21D21912CC}"/>
              </a:ext>
            </a:extLst>
          </p:cNvPr>
          <p:cNvGrpSpPr/>
          <p:nvPr/>
        </p:nvGrpSpPr>
        <p:grpSpPr>
          <a:xfrm>
            <a:off x="504240" y="880420"/>
            <a:ext cx="7864200" cy="1391760"/>
            <a:chOff x="504240" y="880420"/>
            <a:chExt cx="7864200" cy="1391760"/>
          </a:xfrm>
        </p:grpSpPr>
        <mc:AlternateContent xmlns:mc="http://schemas.openxmlformats.org/markup-compatibility/2006" xmlns:p14="http://schemas.microsoft.com/office/powerpoint/2010/main">
          <mc:Choice Requires="p14">
            <p:contentPart p14:bwMode="auto" r:id="rId46">
              <p14:nvContentPartPr>
                <p14:cNvPr id="26" name="Ink 25">
                  <a:extLst>
                    <a:ext uri="{FF2B5EF4-FFF2-40B4-BE49-F238E27FC236}">
                      <a16:creationId xmlns:a16="http://schemas.microsoft.com/office/drawing/2014/main" id="{DF153CBB-8841-DCDB-3FA3-1549637BB282}"/>
                    </a:ext>
                  </a:extLst>
                </p14:cNvPr>
                <p14:cNvContentPartPr/>
                <p14:nvPr/>
              </p14:nvContentPartPr>
              <p14:xfrm>
                <a:off x="6679680" y="1005700"/>
                <a:ext cx="1688760" cy="738000"/>
              </p14:xfrm>
            </p:contentPart>
          </mc:Choice>
          <mc:Fallback xmlns="">
            <p:pic>
              <p:nvPicPr>
                <p:cNvPr id="26" name="Ink 25">
                  <a:extLst>
                    <a:ext uri="{FF2B5EF4-FFF2-40B4-BE49-F238E27FC236}">
                      <a16:creationId xmlns:a16="http://schemas.microsoft.com/office/drawing/2014/main" id="{DF153CBB-8841-DCDB-3FA3-1549637BB282}"/>
                    </a:ext>
                  </a:extLst>
                </p:cNvPr>
                <p:cNvPicPr/>
                <p:nvPr/>
              </p:nvPicPr>
              <p:blipFill>
                <a:blip r:embed="rId47"/>
                <a:stretch>
                  <a:fillRect/>
                </a:stretch>
              </p:blipFill>
              <p:spPr>
                <a:xfrm>
                  <a:off x="6662040" y="987700"/>
                  <a:ext cx="1724400" cy="773640"/>
                </a:xfrm>
                <a:prstGeom prst="rect">
                  <a:avLst/>
                </a:prstGeom>
              </p:spPr>
            </p:pic>
          </mc:Fallback>
        </mc:AlternateContent>
        <mc:AlternateContent xmlns:mc="http://schemas.openxmlformats.org/markup-compatibility/2006" xmlns:p14="http://schemas.microsoft.com/office/powerpoint/2010/main">
          <mc:Choice Requires="p14">
            <p:contentPart p14:bwMode="auto" r:id="rId48">
              <p14:nvContentPartPr>
                <p14:cNvPr id="27" name="Ink 26">
                  <a:extLst>
                    <a:ext uri="{FF2B5EF4-FFF2-40B4-BE49-F238E27FC236}">
                      <a16:creationId xmlns:a16="http://schemas.microsoft.com/office/drawing/2014/main" id="{670AEE21-72A0-AD9E-0915-5B5B864A2182}"/>
                    </a:ext>
                  </a:extLst>
                </p14:cNvPr>
                <p14:cNvContentPartPr/>
                <p14:nvPr/>
              </p14:nvContentPartPr>
              <p14:xfrm>
                <a:off x="4869600" y="985900"/>
                <a:ext cx="1792440" cy="803160"/>
              </p14:xfrm>
            </p:contentPart>
          </mc:Choice>
          <mc:Fallback xmlns="">
            <p:pic>
              <p:nvPicPr>
                <p:cNvPr id="27" name="Ink 26">
                  <a:extLst>
                    <a:ext uri="{FF2B5EF4-FFF2-40B4-BE49-F238E27FC236}">
                      <a16:creationId xmlns:a16="http://schemas.microsoft.com/office/drawing/2014/main" id="{670AEE21-72A0-AD9E-0915-5B5B864A2182}"/>
                    </a:ext>
                  </a:extLst>
                </p:cNvPr>
                <p:cNvPicPr/>
                <p:nvPr/>
              </p:nvPicPr>
              <p:blipFill>
                <a:blip r:embed="rId49"/>
                <a:stretch>
                  <a:fillRect/>
                </a:stretch>
              </p:blipFill>
              <p:spPr>
                <a:xfrm>
                  <a:off x="4851960" y="968260"/>
                  <a:ext cx="1828080" cy="838800"/>
                </a:xfrm>
                <a:prstGeom prst="rect">
                  <a:avLst/>
                </a:prstGeom>
              </p:spPr>
            </p:pic>
          </mc:Fallback>
        </mc:AlternateContent>
        <mc:AlternateContent xmlns:mc="http://schemas.openxmlformats.org/markup-compatibility/2006" xmlns:p14="http://schemas.microsoft.com/office/powerpoint/2010/main">
          <mc:Choice Requires="p14">
            <p:contentPart p14:bwMode="auto" r:id="rId50">
              <p14:nvContentPartPr>
                <p14:cNvPr id="29" name="Ink 28">
                  <a:extLst>
                    <a:ext uri="{FF2B5EF4-FFF2-40B4-BE49-F238E27FC236}">
                      <a16:creationId xmlns:a16="http://schemas.microsoft.com/office/drawing/2014/main" id="{9E6696DF-541B-6FAC-3BA7-B562F40C0DEC}"/>
                    </a:ext>
                  </a:extLst>
                </p14:cNvPr>
                <p14:cNvContentPartPr/>
                <p14:nvPr/>
              </p14:nvContentPartPr>
              <p14:xfrm>
                <a:off x="1896360" y="880420"/>
                <a:ext cx="2987640" cy="920880"/>
              </p14:xfrm>
            </p:contentPart>
          </mc:Choice>
          <mc:Fallback xmlns="">
            <p:pic>
              <p:nvPicPr>
                <p:cNvPr id="29" name="Ink 28">
                  <a:extLst>
                    <a:ext uri="{FF2B5EF4-FFF2-40B4-BE49-F238E27FC236}">
                      <a16:creationId xmlns:a16="http://schemas.microsoft.com/office/drawing/2014/main" id="{9E6696DF-541B-6FAC-3BA7-B562F40C0DEC}"/>
                    </a:ext>
                  </a:extLst>
                </p:cNvPr>
                <p:cNvPicPr/>
                <p:nvPr/>
              </p:nvPicPr>
              <p:blipFill>
                <a:blip r:embed="rId51"/>
                <a:stretch>
                  <a:fillRect/>
                </a:stretch>
              </p:blipFill>
              <p:spPr>
                <a:xfrm>
                  <a:off x="1878360" y="862420"/>
                  <a:ext cx="3023280" cy="956520"/>
                </a:xfrm>
                <a:prstGeom prst="rect">
                  <a:avLst/>
                </a:prstGeom>
              </p:spPr>
            </p:pic>
          </mc:Fallback>
        </mc:AlternateContent>
        <mc:AlternateContent xmlns:mc="http://schemas.openxmlformats.org/markup-compatibility/2006" xmlns:p14="http://schemas.microsoft.com/office/powerpoint/2010/main">
          <mc:Choice Requires="p14">
            <p:contentPart p14:bwMode="auto" r:id="rId52">
              <p14:nvContentPartPr>
                <p14:cNvPr id="31" name="Ink 30">
                  <a:extLst>
                    <a:ext uri="{FF2B5EF4-FFF2-40B4-BE49-F238E27FC236}">
                      <a16:creationId xmlns:a16="http://schemas.microsoft.com/office/drawing/2014/main" id="{11DA1BFD-2430-3A98-1149-C5012B6FA370}"/>
                    </a:ext>
                  </a:extLst>
                </p14:cNvPr>
                <p14:cNvContentPartPr/>
                <p14:nvPr/>
              </p14:nvContentPartPr>
              <p14:xfrm>
                <a:off x="7340640" y="2223220"/>
                <a:ext cx="542520" cy="48960"/>
              </p14:xfrm>
            </p:contentPart>
          </mc:Choice>
          <mc:Fallback xmlns="">
            <p:pic>
              <p:nvPicPr>
                <p:cNvPr id="31" name="Ink 30">
                  <a:extLst>
                    <a:ext uri="{FF2B5EF4-FFF2-40B4-BE49-F238E27FC236}">
                      <a16:creationId xmlns:a16="http://schemas.microsoft.com/office/drawing/2014/main" id="{11DA1BFD-2430-3A98-1149-C5012B6FA370}"/>
                    </a:ext>
                  </a:extLst>
                </p:cNvPr>
                <p:cNvPicPr/>
                <p:nvPr/>
              </p:nvPicPr>
              <p:blipFill>
                <a:blip r:embed="rId53"/>
                <a:stretch>
                  <a:fillRect/>
                </a:stretch>
              </p:blipFill>
              <p:spPr>
                <a:xfrm>
                  <a:off x="7323000" y="2205580"/>
                  <a:ext cx="578160" cy="84600"/>
                </a:xfrm>
                <a:prstGeom prst="rect">
                  <a:avLst/>
                </a:prstGeom>
              </p:spPr>
            </p:pic>
          </mc:Fallback>
        </mc:AlternateContent>
        <mc:AlternateContent xmlns:mc="http://schemas.openxmlformats.org/markup-compatibility/2006" xmlns:p14="http://schemas.microsoft.com/office/powerpoint/2010/main">
          <mc:Choice Requires="p14">
            <p:contentPart p14:bwMode="auto" r:id="rId54">
              <p14:nvContentPartPr>
                <p14:cNvPr id="32" name="Ink 31">
                  <a:extLst>
                    <a:ext uri="{FF2B5EF4-FFF2-40B4-BE49-F238E27FC236}">
                      <a16:creationId xmlns:a16="http://schemas.microsoft.com/office/drawing/2014/main" id="{3E4F15D8-1482-8664-205F-2E7AC286F412}"/>
                    </a:ext>
                  </a:extLst>
                </p14:cNvPr>
                <p14:cNvContentPartPr/>
                <p14:nvPr/>
              </p14:nvContentPartPr>
              <p14:xfrm>
                <a:off x="6153000" y="2158060"/>
                <a:ext cx="1097280" cy="96120"/>
              </p14:xfrm>
            </p:contentPart>
          </mc:Choice>
          <mc:Fallback xmlns="">
            <p:pic>
              <p:nvPicPr>
                <p:cNvPr id="32" name="Ink 31">
                  <a:extLst>
                    <a:ext uri="{FF2B5EF4-FFF2-40B4-BE49-F238E27FC236}">
                      <a16:creationId xmlns:a16="http://schemas.microsoft.com/office/drawing/2014/main" id="{3E4F15D8-1482-8664-205F-2E7AC286F412}"/>
                    </a:ext>
                  </a:extLst>
                </p:cNvPr>
                <p:cNvPicPr/>
                <p:nvPr/>
              </p:nvPicPr>
              <p:blipFill>
                <a:blip r:embed="rId55"/>
                <a:stretch>
                  <a:fillRect/>
                </a:stretch>
              </p:blipFill>
              <p:spPr>
                <a:xfrm>
                  <a:off x="6135000" y="2140420"/>
                  <a:ext cx="1132920" cy="131760"/>
                </a:xfrm>
                <a:prstGeom prst="rect">
                  <a:avLst/>
                </a:prstGeom>
              </p:spPr>
            </p:pic>
          </mc:Fallback>
        </mc:AlternateContent>
        <mc:AlternateContent xmlns:mc="http://schemas.openxmlformats.org/markup-compatibility/2006" xmlns:p14="http://schemas.microsoft.com/office/powerpoint/2010/main">
          <mc:Choice Requires="p14">
            <p:contentPart p14:bwMode="auto" r:id="rId56">
              <p14:nvContentPartPr>
                <p14:cNvPr id="34" name="Ink 33">
                  <a:extLst>
                    <a:ext uri="{FF2B5EF4-FFF2-40B4-BE49-F238E27FC236}">
                      <a16:creationId xmlns:a16="http://schemas.microsoft.com/office/drawing/2014/main" id="{699923F7-B138-5B97-19C1-2ACF1A42D796}"/>
                    </a:ext>
                  </a:extLst>
                </p14:cNvPr>
                <p14:cNvContentPartPr/>
                <p14:nvPr/>
              </p14:nvContentPartPr>
              <p14:xfrm>
                <a:off x="4233120" y="2133220"/>
                <a:ext cx="1855440" cy="110520"/>
              </p14:xfrm>
            </p:contentPart>
          </mc:Choice>
          <mc:Fallback xmlns="">
            <p:pic>
              <p:nvPicPr>
                <p:cNvPr id="34" name="Ink 33">
                  <a:extLst>
                    <a:ext uri="{FF2B5EF4-FFF2-40B4-BE49-F238E27FC236}">
                      <a16:creationId xmlns:a16="http://schemas.microsoft.com/office/drawing/2014/main" id="{699923F7-B138-5B97-19C1-2ACF1A42D796}"/>
                    </a:ext>
                  </a:extLst>
                </p:cNvPr>
                <p:cNvPicPr/>
                <p:nvPr/>
              </p:nvPicPr>
              <p:blipFill>
                <a:blip r:embed="rId57"/>
                <a:stretch>
                  <a:fillRect/>
                </a:stretch>
              </p:blipFill>
              <p:spPr>
                <a:xfrm>
                  <a:off x="4215480" y="2115580"/>
                  <a:ext cx="1891080" cy="146160"/>
                </a:xfrm>
                <a:prstGeom prst="rect">
                  <a:avLst/>
                </a:prstGeom>
              </p:spPr>
            </p:pic>
          </mc:Fallback>
        </mc:AlternateContent>
        <mc:AlternateContent xmlns:mc="http://schemas.openxmlformats.org/markup-compatibility/2006" xmlns:p14="http://schemas.microsoft.com/office/powerpoint/2010/main">
          <mc:Choice Requires="p14">
            <p:contentPart p14:bwMode="auto" r:id="rId58">
              <p14:nvContentPartPr>
                <p14:cNvPr id="35" name="Ink 34">
                  <a:extLst>
                    <a:ext uri="{FF2B5EF4-FFF2-40B4-BE49-F238E27FC236}">
                      <a16:creationId xmlns:a16="http://schemas.microsoft.com/office/drawing/2014/main" id="{3E84876E-5D92-5B61-6FAD-207E9FB9B790}"/>
                    </a:ext>
                  </a:extLst>
                </p14:cNvPr>
                <p14:cNvContentPartPr/>
                <p14:nvPr/>
              </p14:nvContentPartPr>
              <p14:xfrm>
                <a:off x="3665760" y="2171740"/>
                <a:ext cx="498600" cy="57240"/>
              </p14:xfrm>
            </p:contentPart>
          </mc:Choice>
          <mc:Fallback xmlns="">
            <p:pic>
              <p:nvPicPr>
                <p:cNvPr id="35" name="Ink 34">
                  <a:extLst>
                    <a:ext uri="{FF2B5EF4-FFF2-40B4-BE49-F238E27FC236}">
                      <a16:creationId xmlns:a16="http://schemas.microsoft.com/office/drawing/2014/main" id="{3E84876E-5D92-5B61-6FAD-207E9FB9B790}"/>
                    </a:ext>
                  </a:extLst>
                </p:cNvPr>
                <p:cNvPicPr/>
                <p:nvPr/>
              </p:nvPicPr>
              <p:blipFill>
                <a:blip r:embed="rId59"/>
                <a:stretch>
                  <a:fillRect/>
                </a:stretch>
              </p:blipFill>
              <p:spPr>
                <a:xfrm>
                  <a:off x="3647760" y="2154100"/>
                  <a:ext cx="534240" cy="92880"/>
                </a:xfrm>
                <a:prstGeom prst="rect">
                  <a:avLst/>
                </a:prstGeom>
              </p:spPr>
            </p:pic>
          </mc:Fallback>
        </mc:AlternateContent>
        <mc:AlternateContent xmlns:mc="http://schemas.openxmlformats.org/markup-compatibility/2006" xmlns:p14="http://schemas.microsoft.com/office/powerpoint/2010/main">
          <mc:Choice Requires="p14">
            <p:contentPart p14:bwMode="auto" r:id="rId60">
              <p14:nvContentPartPr>
                <p14:cNvPr id="36" name="Ink 35">
                  <a:extLst>
                    <a:ext uri="{FF2B5EF4-FFF2-40B4-BE49-F238E27FC236}">
                      <a16:creationId xmlns:a16="http://schemas.microsoft.com/office/drawing/2014/main" id="{A05B8F54-449D-639D-6431-25896641AF87}"/>
                    </a:ext>
                  </a:extLst>
                </p14:cNvPr>
                <p14:cNvContentPartPr/>
                <p14:nvPr/>
              </p14:nvContentPartPr>
              <p14:xfrm>
                <a:off x="2111280" y="2153020"/>
                <a:ext cx="1375200" cy="60480"/>
              </p14:xfrm>
            </p:contentPart>
          </mc:Choice>
          <mc:Fallback xmlns="">
            <p:pic>
              <p:nvPicPr>
                <p:cNvPr id="36" name="Ink 35">
                  <a:extLst>
                    <a:ext uri="{FF2B5EF4-FFF2-40B4-BE49-F238E27FC236}">
                      <a16:creationId xmlns:a16="http://schemas.microsoft.com/office/drawing/2014/main" id="{A05B8F54-449D-639D-6431-25896641AF87}"/>
                    </a:ext>
                  </a:extLst>
                </p:cNvPr>
                <p:cNvPicPr/>
                <p:nvPr/>
              </p:nvPicPr>
              <p:blipFill>
                <a:blip r:embed="rId61"/>
                <a:stretch>
                  <a:fillRect/>
                </a:stretch>
              </p:blipFill>
              <p:spPr>
                <a:xfrm>
                  <a:off x="2093280" y="2135380"/>
                  <a:ext cx="1410840" cy="96120"/>
                </a:xfrm>
                <a:prstGeom prst="rect">
                  <a:avLst/>
                </a:prstGeom>
              </p:spPr>
            </p:pic>
          </mc:Fallback>
        </mc:AlternateContent>
        <mc:AlternateContent xmlns:mc="http://schemas.openxmlformats.org/markup-compatibility/2006" xmlns:p14="http://schemas.microsoft.com/office/powerpoint/2010/main">
          <mc:Choice Requires="p14">
            <p:contentPart p14:bwMode="auto" r:id="rId62">
              <p14:nvContentPartPr>
                <p14:cNvPr id="48" name="Ink 47">
                  <a:extLst>
                    <a:ext uri="{FF2B5EF4-FFF2-40B4-BE49-F238E27FC236}">
                      <a16:creationId xmlns:a16="http://schemas.microsoft.com/office/drawing/2014/main" id="{551B69BC-27B7-B8F8-BE98-8621230C25AC}"/>
                    </a:ext>
                  </a:extLst>
                </p14:cNvPr>
                <p14:cNvContentPartPr/>
                <p14:nvPr/>
              </p14:nvContentPartPr>
              <p14:xfrm>
                <a:off x="1852080" y="2112700"/>
                <a:ext cx="7560" cy="4320"/>
              </p14:xfrm>
            </p:contentPart>
          </mc:Choice>
          <mc:Fallback xmlns="">
            <p:pic>
              <p:nvPicPr>
                <p:cNvPr id="48" name="Ink 47">
                  <a:extLst>
                    <a:ext uri="{FF2B5EF4-FFF2-40B4-BE49-F238E27FC236}">
                      <a16:creationId xmlns:a16="http://schemas.microsoft.com/office/drawing/2014/main" id="{551B69BC-27B7-B8F8-BE98-8621230C25AC}"/>
                    </a:ext>
                  </a:extLst>
                </p:cNvPr>
                <p:cNvPicPr/>
                <p:nvPr/>
              </p:nvPicPr>
              <p:blipFill>
                <a:blip r:embed="rId63"/>
                <a:stretch>
                  <a:fillRect/>
                </a:stretch>
              </p:blipFill>
              <p:spPr>
                <a:xfrm>
                  <a:off x="1834440" y="2094700"/>
                  <a:ext cx="43200" cy="39960"/>
                </a:xfrm>
                <a:prstGeom prst="rect">
                  <a:avLst/>
                </a:prstGeom>
              </p:spPr>
            </p:pic>
          </mc:Fallback>
        </mc:AlternateContent>
        <mc:AlternateContent xmlns:mc="http://schemas.openxmlformats.org/markup-compatibility/2006" xmlns:p14="http://schemas.microsoft.com/office/powerpoint/2010/main">
          <mc:Choice Requires="p14">
            <p:contentPart p14:bwMode="auto" r:id="rId64">
              <p14:nvContentPartPr>
                <p14:cNvPr id="49" name="Ink 48">
                  <a:extLst>
                    <a:ext uri="{FF2B5EF4-FFF2-40B4-BE49-F238E27FC236}">
                      <a16:creationId xmlns:a16="http://schemas.microsoft.com/office/drawing/2014/main" id="{22F8EF11-0B06-EE2D-ACB1-19109EEF0292}"/>
                    </a:ext>
                  </a:extLst>
                </p14:cNvPr>
                <p14:cNvContentPartPr/>
                <p14:nvPr/>
              </p14:nvContentPartPr>
              <p14:xfrm>
                <a:off x="504240" y="1644340"/>
                <a:ext cx="1435320" cy="605520"/>
              </p14:xfrm>
            </p:contentPart>
          </mc:Choice>
          <mc:Fallback xmlns="">
            <p:pic>
              <p:nvPicPr>
                <p:cNvPr id="49" name="Ink 48">
                  <a:extLst>
                    <a:ext uri="{FF2B5EF4-FFF2-40B4-BE49-F238E27FC236}">
                      <a16:creationId xmlns:a16="http://schemas.microsoft.com/office/drawing/2014/main" id="{22F8EF11-0B06-EE2D-ACB1-19109EEF0292}"/>
                    </a:ext>
                  </a:extLst>
                </p:cNvPr>
                <p:cNvPicPr/>
                <p:nvPr/>
              </p:nvPicPr>
              <p:blipFill>
                <a:blip r:embed="rId65"/>
                <a:stretch>
                  <a:fillRect/>
                </a:stretch>
              </p:blipFill>
              <p:spPr>
                <a:xfrm>
                  <a:off x="486240" y="1626700"/>
                  <a:ext cx="1470960" cy="641160"/>
                </a:xfrm>
                <a:prstGeom prst="rect">
                  <a:avLst/>
                </a:prstGeom>
              </p:spPr>
            </p:pic>
          </mc:Fallback>
        </mc:AlternateContent>
        <mc:AlternateContent xmlns:mc="http://schemas.openxmlformats.org/markup-compatibility/2006" xmlns:p14="http://schemas.microsoft.com/office/powerpoint/2010/main">
          <mc:Choice Requires="p14">
            <p:contentPart p14:bwMode="auto" r:id="rId66">
              <p14:nvContentPartPr>
                <p14:cNvPr id="68" name="Ink 67">
                  <a:extLst>
                    <a:ext uri="{FF2B5EF4-FFF2-40B4-BE49-F238E27FC236}">
                      <a16:creationId xmlns:a16="http://schemas.microsoft.com/office/drawing/2014/main" id="{DA62D4C2-06A1-6FD7-3129-DD9BDB2740B7}"/>
                    </a:ext>
                  </a:extLst>
                </p14:cNvPr>
                <p14:cNvContentPartPr/>
                <p14:nvPr/>
              </p14:nvContentPartPr>
              <p14:xfrm>
                <a:off x="1923000" y="1662700"/>
                <a:ext cx="1575360" cy="537120"/>
              </p14:xfrm>
            </p:contentPart>
          </mc:Choice>
          <mc:Fallback xmlns="">
            <p:pic>
              <p:nvPicPr>
                <p:cNvPr id="68" name="Ink 67">
                  <a:extLst>
                    <a:ext uri="{FF2B5EF4-FFF2-40B4-BE49-F238E27FC236}">
                      <a16:creationId xmlns:a16="http://schemas.microsoft.com/office/drawing/2014/main" id="{DA62D4C2-06A1-6FD7-3129-DD9BDB2740B7}"/>
                    </a:ext>
                  </a:extLst>
                </p:cNvPr>
                <p:cNvPicPr/>
                <p:nvPr/>
              </p:nvPicPr>
              <p:blipFill>
                <a:blip r:embed="rId67"/>
                <a:stretch>
                  <a:fillRect/>
                </a:stretch>
              </p:blipFill>
              <p:spPr>
                <a:xfrm>
                  <a:off x="1905000" y="1645060"/>
                  <a:ext cx="1611000" cy="57276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68">
            <p14:nvContentPartPr>
              <p14:cNvPr id="90" name="Ink 89">
                <a:extLst>
                  <a:ext uri="{FF2B5EF4-FFF2-40B4-BE49-F238E27FC236}">
                    <a16:creationId xmlns:a16="http://schemas.microsoft.com/office/drawing/2014/main" id="{70B1997F-C7FD-E029-785C-F98546DE4B3C}"/>
                  </a:ext>
                </a:extLst>
              </p14:cNvPr>
              <p14:cNvContentPartPr/>
              <p14:nvPr/>
            </p14:nvContentPartPr>
            <p14:xfrm>
              <a:off x="496680" y="3208540"/>
              <a:ext cx="976680" cy="692640"/>
            </p14:xfrm>
          </p:contentPart>
        </mc:Choice>
        <mc:Fallback xmlns="">
          <p:pic>
            <p:nvPicPr>
              <p:cNvPr id="90" name="Ink 89">
                <a:extLst>
                  <a:ext uri="{FF2B5EF4-FFF2-40B4-BE49-F238E27FC236}">
                    <a16:creationId xmlns:a16="http://schemas.microsoft.com/office/drawing/2014/main" id="{70B1997F-C7FD-E029-785C-F98546DE4B3C}"/>
                  </a:ext>
                </a:extLst>
              </p:cNvPr>
              <p:cNvPicPr/>
              <p:nvPr/>
            </p:nvPicPr>
            <p:blipFill>
              <a:blip r:embed="rId69"/>
              <a:stretch>
                <a:fillRect/>
              </a:stretch>
            </p:blipFill>
            <p:spPr>
              <a:xfrm>
                <a:off x="479040" y="3190540"/>
                <a:ext cx="1012320" cy="728280"/>
              </a:xfrm>
              <a:prstGeom prst="rect">
                <a:avLst/>
              </a:prstGeom>
            </p:spPr>
          </p:pic>
        </mc:Fallback>
      </mc:AlternateContent>
      <mc:AlternateContent xmlns:mc="http://schemas.openxmlformats.org/markup-compatibility/2006" xmlns:p14="http://schemas.microsoft.com/office/powerpoint/2010/main">
        <mc:Choice Requires="p14">
          <p:contentPart p14:bwMode="auto" r:id="rId70">
            <p14:nvContentPartPr>
              <p14:cNvPr id="92" name="Ink 91">
                <a:extLst>
                  <a:ext uri="{FF2B5EF4-FFF2-40B4-BE49-F238E27FC236}">
                    <a16:creationId xmlns:a16="http://schemas.microsoft.com/office/drawing/2014/main" id="{037AA7AE-1CA7-34D0-7B46-42C2863725D7}"/>
                  </a:ext>
                </a:extLst>
              </p14:cNvPr>
              <p14:cNvContentPartPr/>
              <p14:nvPr/>
            </p14:nvContentPartPr>
            <p14:xfrm>
              <a:off x="4995960" y="3799300"/>
              <a:ext cx="4575600" cy="619920"/>
            </p14:xfrm>
          </p:contentPart>
        </mc:Choice>
        <mc:Fallback xmlns="">
          <p:pic>
            <p:nvPicPr>
              <p:cNvPr id="92" name="Ink 91">
                <a:extLst>
                  <a:ext uri="{FF2B5EF4-FFF2-40B4-BE49-F238E27FC236}">
                    <a16:creationId xmlns:a16="http://schemas.microsoft.com/office/drawing/2014/main" id="{037AA7AE-1CA7-34D0-7B46-42C2863725D7}"/>
                  </a:ext>
                </a:extLst>
              </p:cNvPr>
              <p:cNvPicPr/>
              <p:nvPr/>
            </p:nvPicPr>
            <p:blipFill>
              <a:blip r:embed="rId71"/>
              <a:stretch>
                <a:fillRect/>
              </a:stretch>
            </p:blipFill>
            <p:spPr>
              <a:xfrm>
                <a:off x="4977960" y="3781300"/>
                <a:ext cx="4611240" cy="655560"/>
              </a:xfrm>
              <a:prstGeom prst="rect">
                <a:avLst/>
              </a:prstGeom>
            </p:spPr>
          </p:pic>
        </mc:Fallback>
      </mc:AlternateContent>
      <p:grpSp>
        <p:nvGrpSpPr>
          <p:cNvPr id="100" name="Group 99">
            <a:extLst>
              <a:ext uri="{FF2B5EF4-FFF2-40B4-BE49-F238E27FC236}">
                <a16:creationId xmlns:a16="http://schemas.microsoft.com/office/drawing/2014/main" id="{67ABB850-F1B5-36FB-E4B2-4571A6CA5C1A}"/>
              </a:ext>
            </a:extLst>
          </p:cNvPr>
          <p:cNvGrpSpPr/>
          <p:nvPr/>
        </p:nvGrpSpPr>
        <p:grpSpPr>
          <a:xfrm>
            <a:off x="176280" y="2733700"/>
            <a:ext cx="9678240" cy="1869480"/>
            <a:chOff x="176280" y="2733700"/>
            <a:chExt cx="9678240" cy="1869480"/>
          </a:xfrm>
        </p:grpSpPr>
        <mc:AlternateContent xmlns:mc="http://schemas.openxmlformats.org/markup-compatibility/2006" xmlns:p14="http://schemas.microsoft.com/office/powerpoint/2010/main">
          <mc:Choice Requires="p14">
            <p:contentPart p14:bwMode="auto" r:id="rId72">
              <p14:nvContentPartPr>
                <p14:cNvPr id="73" name="Ink 72">
                  <a:extLst>
                    <a:ext uri="{FF2B5EF4-FFF2-40B4-BE49-F238E27FC236}">
                      <a16:creationId xmlns:a16="http://schemas.microsoft.com/office/drawing/2014/main" id="{B0EC0F02-417A-56CE-D19E-25E0B10E8A5B}"/>
                    </a:ext>
                  </a:extLst>
                </p14:cNvPr>
                <p14:cNvContentPartPr/>
                <p14:nvPr/>
              </p14:nvContentPartPr>
              <p14:xfrm>
                <a:off x="564000" y="3251020"/>
                <a:ext cx="680040" cy="61560"/>
              </p14:xfrm>
            </p:contentPart>
          </mc:Choice>
          <mc:Fallback xmlns="">
            <p:pic>
              <p:nvPicPr>
                <p:cNvPr id="73" name="Ink 72">
                  <a:extLst>
                    <a:ext uri="{FF2B5EF4-FFF2-40B4-BE49-F238E27FC236}">
                      <a16:creationId xmlns:a16="http://schemas.microsoft.com/office/drawing/2014/main" id="{B0EC0F02-417A-56CE-D19E-25E0B10E8A5B}"/>
                    </a:ext>
                  </a:extLst>
                </p:cNvPr>
                <p:cNvPicPr/>
                <p:nvPr/>
              </p:nvPicPr>
              <p:blipFill>
                <a:blip r:embed="rId73"/>
                <a:stretch>
                  <a:fillRect/>
                </a:stretch>
              </p:blipFill>
              <p:spPr>
                <a:xfrm>
                  <a:off x="546360" y="3233380"/>
                  <a:ext cx="715680" cy="97200"/>
                </a:xfrm>
                <a:prstGeom prst="rect">
                  <a:avLst/>
                </a:prstGeom>
              </p:spPr>
            </p:pic>
          </mc:Fallback>
        </mc:AlternateContent>
        <mc:AlternateContent xmlns:mc="http://schemas.openxmlformats.org/markup-compatibility/2006" xmlns:p14="http://schemas.microsoft.com/office/powerpoint/2010/main">
          <mc:Choice Requires="p14">
            <p:contentPart p14:bwMode="auto" r:id="rId74">
              <p14:nvContentPartPr>
                <p14:cNvPr id="74" name="Ink 73">
                  <a:extLst>
                    <a:ext uri="{FF2B5EF4-FFF2-40B4-BE49-F238E27FC236}">
                      <a16:creationId xmlns:a16="http://schemas.microsoft.com/office/drawing/2014/main" id="{44237769-74B0-6687-AA70-EE803AD5F1E8}"/>
                    </a:ext>
                  </a:extLst>
                </p14:cNvPr>
                <p14:cNvContentPartPr/>
                <p14:nvPr/>
              </p14:nvContentPartPr>
              <p14:xfrm>
                <a:off x="8422440" y="3860140"/>
                <a:ext cx="987840" cy="63720"/>
              </p14:xfrm>
            </p:contentPart>
          </mc:Choice>
          <mc:Fallback xmlns="">
            <p:pic>
              <p:nvPicPr>
                <p:cNvPr id="74" name="Ink 73">
                  <a:extLst>
                    <a:ext uri="{FF2B5EF4-FFF2-40B4-BE49-F238E27FC236}">
                      <a16:creationId xmlns:a16="http://schemas.microsoft.com/office/drawing/2014/main" id="{44237769-74B0-6687-AA70-EE803AD5F1E8}"/>
                    </a:ext>
                  </a:extLst>
                </p:cNvPr>
                <p:cNvPicPr/>
                <p:nvPr/>
              </p:nvPicPr>
              <p:blipFill>
                <a:blip r:embed="rId75"/>
                <a:stretch>
                  <a:fillRect/>
                </a:stretch>
              </p:blipFill>
              <p:spPr>
                <a:xfrm>
                  <a:off x="8404800" y="3842140"/>
                  <a:ext cx="1023480" cy="99360"/>
                </a:xfrm>
                <a:prstGeom prst="rect">
                  <a:avLst/>
                </a:prstGeom>
              </p:spPr>
            </p:pic>
          </mc:Fallback>
        </mc:AlternateContent>
        <mc:AlternateContent xmlns:mc="http://schemas.openxmlformats.org/markup-compatibility/2006" xmlns:p14="http://schemas.microsoft.com/office/powerpoint/2010/main">
          <mc:Choice Requires="p14">
            <p:contentPart p14:bwMode="auto" r:id="rId76">
              <p14:nvContentPartPr>
                <p14:cNvPr id="75" name="Ink 74">
                  <a:extLst>
                    <a:ext uri="{FF2B5EF4-FFF2-40B4-BE49-F238E27FC236}">
                      <a16:creationId xmlns:a16="http://schemas.microsoft.com/office/drawing/2014/main" id="{C41ACDEB-9D9E-D2E7-603C-E0C0A1EC5289}"/>
                    </a:ext>
                  </a:extLst>
                </p14:cNvPr>
                <p14:cNvContentPartPr/>
                <p14:nvPr/>
              </p14:nvContentPartPr>
              <p14:xfrm>
                <a:off x="6905400" y="3778780"/>
                <a:ext cx="1243800" cy="49320"/>
              </p14:xfrm>
            </p:contentPart>
          </mc:Choice>
          <mc:Fallback xmlns="">
            <p:pic>
              <p:nvPicPr>
                <p:cNvPr id="75" name="Ink 74">
                  <a:extLst>
                    <a:ext uri="{FF2B5EF4-FFF2-40B4-BE49-F238E27FC236}">
                      <a16:creationId xmlns:a16="http://schemas.microsoft.com/office/drawing/2014/main" id="{C41ACDEB-9D9E-D2E7-603C-E0C0A1EC5289}"/>
                    </a:ext>
                  </a:extLst>
                </p:cNvPr>
                <p:cNvPicPr/>
                <p:nvPr/>
              </p:nvPicPr>
              <p:blipFill>
                <a:blip r:embed="rId77"/>
                <a:stretch>
                  <a:fillRect/>
                </a:stretch>
              </p:blipFill>
              <p:spPr>
                <a:xfrm>
                  <a:off x="6887760" y="3761140"/>
                  <a:ext cx="1279440" cy="84960"/>
                </a:xfrm>
                <a:prstGeom prst="rect">
                  <a:avLst/>
                </a:prstGeom>
              </p:spPr>
            </p:pic>
          </mc:Fallback>
        </mc:AlternateContent>
        <mc:AlternateContent xmlns:mc="http://schemas.openxmlformats.org/markup-compatibility/2006" xmlns:p14="http://schemas.microsoft.com/office/powerpoint/2010/main">
          <mc:Choice Requires="p14">
            <p:contentPart p14:bwMode="auto" r:id="rId78">
              <p14:nvContentPartPr>
                <p14:cNvPr id="76" name="Ink 75">
                  <a:extLst>
                    <a:ext uri="{FF2B5EF4-FFF2-40B4-BE49-F238E27FC236}">
                      <a16:creationId xmlns:a16="http://schemas.microsoft.com/office/drawing/2014/main" id="{0D9F4907-0E34-FFEB-A6FC-10E303CF8C60}"/>
                    </a:ext>
                  </a:extLst>
                </p14:cNvPr>
                <p14:cNvContentPartPr/>
                <p14:nvPr/>
              </p14:nvContentPartPr>
              <p14:xfrm>
                <a:off x="5546040" y="3861220"/>
                <a:ext cx="1115280" cy="28440"/>
              </p14:xfrm>
            </p:contentPart>
          </mc:Choice>
          <mc:Fallback xmlns="">
            <p:pic>
              <p:nvPicPr>
                <p:cNvPr id="76" name="Ink 75">
                  <a:extLst>
                    <a:ext uri="{FF2B5EF4-FFF2-40B4-BE49-F238E27FC236}">
                      <a16:creationId xmlns:a16="http://schemas.microsoft.com/office/drawing/2014/main" id="{0D9F4907-0E34-FFEB-A6FC-10E303CF8C60}"/>
                    </a:ext>
                  </a:extLst>
                </p:cNvPr>
                <p:cNvPicPr/>
                <p:nvPr/>
              </p:nvPicPr>
              <p:blipFill>
                <a:blip r:embed="rId79"/>
                <a:stretch>
                  <a:fillRect/>
                </a:stretch>
              </p:blipFill>
              <p:spPr>
                <a:xfrm>
                  <a:off x="5528040" y="3843580"/>
                  <a:ext cx="1150920" cy="64080"/>
                </a:xfrm>
                <a:prstGeom prst="rect">
                  <a:avLst/>
                </a:prstGeom>
              </p:spPr>
            </p:pic>
          </mc:Fallback>
        </mc:AlternateContent>
        <mc:AlternateContent xmlns:mc="http://schemas.openxmlformats.org/markup-compatibility/2006" xmlns:p14="http://schemas.microsoft.com/office/powerpoint/2010/main">
          <mc:Choice Requires="p14">
            <p:contentPart p14:bwMode="auto" r:id="rId80">
              <p14:nvContentPartPr>
                <p14:cNvPr id="85" name="Ink 84">
                  <a:extLst>
                    <a:ext uri="{FF2B5EF4-FFF2-40B4-BE49-F238E27FC236}">
                      <a16:creationId xmlns:a16="http://schemas.microsoft.com/office/drawing/2014/main" id="{4A57FE0F-ADCE-D936-CC8A-28D048701636}"/>
                    </a:ext>
                  </a:extLst>
                </p14:cNvPr>
                <p14:cNvContentPartPr/>
                <p14:nvPr/>
              </p14:nvContentPartPr>
              <p14:xfrm>
                <a:off x="8767680" y="4372780"/>
                <a:ext cx="731520" cy="29880"/>
              </p14:xfrm>
            </p:contentPart>
          </mc:Choice>
          <mc:Fallback xmlns="">
            <p:pic>
              <p:nvPicPr>
                <p:cNvPr id="85" name="Ink 84">
                  <a:extLst>
                    <a:ext uri="{FF2B5EF4-FFF2-40B4-BE49-F238E27FC236}">
                      <a16:creationId xmlns:a16="http://schemas.microsoft.com/office/drawing/2014/main" id="{4A57FE0F-ADCE-D936-CC8A-28D048701636}"/>
                    </a:ext>
                  </a:extLst>
                </p:cNvPr>
                <p:cNvPicPr/>
                <p:nvPr/>
              </p:nvPicPr>
              <p:blipFill>
                <a:blip r:embed="rId81"/>
                <a:stretch>
                  <a:fillRect/>
                </a:stretch>
              </p:blipFill>
              <p:spPr>
                <a:xfrm>
                  <a:off x="8750040" y="4355140"/>
                  <a:ext cx="767160" cy="65520"/>
                </a:xfrm>
                <a:prstGeom prst="rect">
                  <a:avLst/>
                </a:prstGeom>
              </p:spPr>
            </p:pic>
          </mc:Fallback>
        </mc:AlternateContent>
        <mc:AlternateContent xmlns:mc="http://schemas.openxmlformats.org/markup-compatibility/2006" xmlns:p14="http://schemas.microsoft.com/office/powerpoint/2010/main">
          <mc:Choice Requires="p14">
            <p:contentPart p14:bwMode="auto" r:id="rId82">
              <p14:nvContentPartPr>
                <p14:cNvPr id="86" name="Ink 85">
                  <a:extLst>
                    <a:ext uri="{FF2B5EF4-FFF2-40B4-BE49-F238E27FC236}">
                      <a16:creationId xmlns:a16="http://schemas.microsoft.com/office/drawing/2014/main" id="{42FDBD48-C2CF-01FA-8095-65FF7FFEF52D}"/>
                    </a:ext>
                  </a:extLst>
                </p14:cNvPr>
                <p14:cNvContentPartPr/>
                <p14:nvPr/>
              </p14:nvContentPartPr>
              <p14:xfrm>
                <a:off x="8067120" y="4277380"/>
                <a:ext cx="502560" cy="62280"/>
              </p14:xfrm>
            </p:contentPart>
          </mc:Choice>
          <mc:Fallback xmlns="">
            <p:pic>
              <p:nvPicPr>
                <p:cNvPr id="86" name="Ink 85">
                  <a:extLst>
                    <a:ext uri="{FF2B5EF4-FFF2-40B4-BE49-F238E27FC236}">
                      <a16:creationId xmlns:a16="http://schemas.microsoft.com/office/drawing/2014/main" id="{42FDBD48-C2CF-01FA-8095-65FF7FFEF52D}"/>
                    </a:ext>
                  </a:extLst>
                </p:cNvPr>
                <p:cNvPicPr/>
                <p:nvPr/>
              </p:nvPicPr>
              <p:blipFill>
                <a:blip r:embed="rId83"/>
                <a:stretch>
                  <a:fillRect/>
                </a:stretch>
              </p:blipFill>
              <p:spPr>
                <a:xfrm>
                  <a:off x="8049480" y="4259740"/>
                  <a:ext cx="538200" cy="97920"/>
                </a:xfrm>
                <a:prstGeom prst="rect">
                  <a:avLst/>
                </a:prstGeom>
              </p:spPr>
            </p:pic>
          </mc:Fallback>
        </mc:AlternateContent>
        <mc:AlternateContent xmlns:mc="http://schemas.openxmlformats.org/markup-compatibility/2006" xmlns:p14="http://schemas.microsoft.com/office/powerpoint/2010/main">
          <mc:Choice Requires="p14">
            <p:contentPart p14:bwMode="auto" r:id="rId84">
              <p14:nvContentPartPr>
                <p14:cNvPr id="87" name="Ink 86">
                  <a:extLst>
                    <a:ext uri="{FF2B5EF4-FFF2-40B4-BE49-F238E27FC236}">
                      <a16:creationId xmlns:a16="http://schemas.microsoft.com/office/drawing/2014/main" id="{F7146146-3C1B-223A-4983-C2240D9677CE}"/>
                    </a:ext>
                  </a:extLst>
                </p14:cNvPr>
                <p14:cNvContentPartPr/>
                <p14:nvPr/>
              </p14:nvContentPartPr>
              <p14:xfrm>
                <a:off x="7009440" y="4342540"/>
                <a:ext cx="838800" cy="20160"/>
              </p14:xfrm>
            </p:contentPart>
          </mc:Choice>
          <mc:Fallback xmlns="">
            <p:pic>
              <p:nvPicPr>
                <p:cNvPr id="87" name="Ink 86">
                  <a:extLst>
                    <a:ext uri="{FF2B5EF4-FFF2-40B4-BE49-F238E27FC236}">
                      <a16:creationId xmlns:a16="http://schemas.microsoft.com/office/drawing/2014/main" id="{F7146146-3C1B-223A-4983-C2240D9677CE}"/>
                    </a:ext>
                  </a:extLst>
                </p:cNvPr>
                <p:cNvPicPr/>
                <p:nvPr/>
              </p:nvPicPr>
              <p:blipFill>
                <a:blip r:embed="rId85"/>
                <a:stretch>
                  <a:fillRect/>
                </a:stretch>
              </p:blipFill>
              <p:spPr>
                <a:xfrm>
                  <a:off x="6991800" y="4324540"/>
                  <a:ext cx="874440" cy="55800"/>
                </a:xfrm>
                <a:prstGeom prst="rect">
                  <a:avLst/>
                </a:prstGeom>
              </p:spPr>
            </p:pic>
          </mc:Fallback>
        </mc:AlternateContent>
        <mc:AlternateContent xmlns:mc="http://schemas.openxmlformats.org/markup-compatibility/2006" xmlns:p14="http://schemas.microsoft.com/office/powerpoint/2010/main">
          <mc:Choice Requires="p14">
            <p:contentPart p14:bwMode="auto" r:id="rId86">
              <p14:nvContentPartPr>
                <p14:cNvPr id="88" name="Ink 87">
                  <a:extLst>
                    <a:ext uri="{FF2B5EF4-FFF2-40B4-BE49-F238E27FC236}">
                      <a16:creationId xmlns:a16="http://schemas.microsoft.com/office/drawing/2014/main" id="{9546CC56-A8A6-7BA0-F6BB-4760DEA278DE}"/>
                    </a:ext>
                  </a:extLst>
                </p14:cNvPr>
                <p14:cNvContentPartPr/>
                <p14:nvPr/>
              </p14:nvContentPartPr>
              <p14:xfrm>
                <a:off x="5222760" y="4341100"/>
                <a:ext cx="1561320" cy="80640"/>
              </p14:xfrm>
            </p:contentPart>
          </mc:Choice>
          <mc:Fallback xmlns="">
            <p:pic>
              <p:nvPicPr>
                <p:cNvPr id="88" name="Ink 87">
                  <a:extLst>
                    <a:ext uri="{FF2B5EF4-FFF2-40B4-BE49-F238E27FC236}">
                      <a16:creationId xmlns:a16="http://schemas.microsoft.com/office/drawing/2014/main" id="{9546CC56-A8A6-7BA0-F6BB-4760DEA278DE}"/>
                    </a:ext>
                  </a:extLst>
                </p:cNvPr>
                <p:cNvPicPr/>
                <p:nvPr/>
              </p:nvPicPr>
              <p:blipFill>
                <a:blip r:embed="rId87"/>
                <a:stretch>
                  <a:fillRect/>
                </a:stretch>
              </p:blipFill>
              <p:spPr>
                <a:xfrm>
                  <a:off x="5205120" y="4323460"/>
                  <a:ext cx="1596960" cy="116280"/>
                </a:xfrm>
                <a:prstGeom prst="rect">
                  <a:avLst/>
                </a:prstGeom>
              </p:spPr>
            </p:pic>
          </mc:Fallback>
        </mc:AlternateContent>
        <mc:AlternateContent xmlns:mc="http://schemas.openxmlformats.org/markup-compatibility/2006" xmlns:p14="http://schemas.microsoft.com/office/powerpoint/2010/main">
          <mc:Choice Requires="p14">
            <p:contentPart p14:bwMode="auto" r:id="rId88">
              <p14:nvContentPartPr>
                <p14:cNvPr id="94" name="Ink 93">
                  <a:extLst>
                    <a:ext uri="{FF2B5EF4-FFF2-40B4-BE49-F238E27FC236}">
                      <a16:creationId xmlns:a16="http://schemas.microsoft.com/office/drawing/2014/main" id="{9673606F-32AC-DE20-6A5B-E01F9EFD8BAB}"/>
                    </a:ext>
                  </a:extLst>
                </p14:cNvPr>
                <p14:cNvContentPartPr/>
                <p14:nvPr/>
              </p14:nvContentPartPr>
              <p14:xfrm>
                <a:off x="9430800" y="3343900"/>
                <a:ext cx="109800" cy="123120"/>
              </p14:xfrm>
            </p:contentPart>
          </mc:Choice>
          <mc:Fallback xmlns="">
            <p:pic>
              <p:nvPicPr>
                <p:cNvPr id="94" name="Ink 93">
                  <a:extLst>
                    <a:ext uri="{FF2B5EF4-FFF2-40B4-BE49-F238E27FC236}">
                      <a16:creationId xmlns:a16="http://schemas.microsoft.com/office/drawing/2014/main" id="{9673606F-32AC-DE20-6A5B-E01F9EFD8BAB}"/>
                    </a:ext>
                  </a:extLst>
                </p:cNvPr>
                <p:cNvPicPr/>
                <p:nvPr/>
              </p:nvPicPr>
              <p:blipFill>
                <a:blip r:embed="rId89"/>
                <a:stretch>
                  <a:fillRect/>
                </a:stretch>
              </p:blipFill>
              <p:spPr>
                <a:xfrm>
                  <a:off x="9412800" y="3325900"/>
                  <a:ext cx="145440" cy="158760"/>
                </a:xfrm>
                <a:prstGeom prst="rect">
                  <a:avLst/>
                </a:prstGeom>
              </p:spPr>
            </p:pic>
          </mc:Fallback>
        </mc:AlternateContent>
        <mc:AlternateContent xmlns:mc="http://schemas.openxmlformats.org/markup-compatibility/2006" xmlns:p14="http://schemas.microsoft.com/office/powerpoint/2010/main">
          <mc:Choice Requires="p14">
            <p:contentPart p14:bwMode="auto" r:id="rId90">
              <p14:nvContentPartPr>
                <p14:cNvPr id="95" name="Ink 94">
                  <a:extLst>
                    <a:ext uri="{FF2B5EF4-FFF2-40B4-BE49-F238E27FC236}">
                      <a16:creationId xmlns:a16="http://schemas.microsoft.com/office/drawing/2014/main" id="{2206C29C-9DEA-E5CA-9605-928CE20E683E}"/>
                    </a:ext>
                  </a:extLst>
                </p14:cNvPr>
                <p14:cNvContentPartPr/>
                <p14:nvPr/>
              </p14:nvContentPartPr>
              <p14:xfrm>
                <a:off x="9424320" y="3289540"/>
                <a:ext cx="430200" cy="1313640"/>
              </p14:xfrm>
            </p:contentPart>
          </mc:Choice>
          <mc:Fallback xmlns="">
            <p:pic>
              <p:nvPicPr>
                <p:cNvPr id="95" name="Ink 94">
                  <a:extLst>
                    <a:ext uri="{FF2B5EF4-FFF2-40B4-BE49-F238E27FC236}">
                      <a16:creationId xmlns:a16="http://schemas.microsoft.com/office/drawing/2014/main" id="{2206C29C-9DEA-E5CA-9605-928CE20E683E}"/>
                    </a:ext>
                  </a:extLst>
                </p:cNvPr>
                <p:cNvPicPr/>
                <p:nvPr/>
              </p:nvPicPr>
              <p:blipFill>
                <a:blip r:embed="rId91"/>
                <a:stretch>
                  <a:fillRect/>
                </a:stretch>
              </p:blipFill>
              <p:spPr>
                <a:xfrm>
                  <a:off x="9406320" y="3271540"/>
                  <a:ext cx="465840" cy="1349280"/>
                </a:xfrm>
                <a:prstGeom prst="rect">
                  <a:avLst/>
                </a:prstGeom>
              </p:spPr>
            </p:pic>
          </mc:Fallback>
        </mc:AlternateContent>
        <mc:AlternateContent xmlns:mc="http://schemas.openxmlformats.org/markup-compatibility/2006" xmlns:p14="http://schemas.microsoft.com/office/powerpoint/2010/main">
          <mc:Choice Requires="p14">
            <p:contentPart p14:bwMode="auto" r:id="rId92">
              <p14:nvContentPartPr>
                <p14:cNvPr id="70" name="Ink 69">
                  <a:extLst>
                    <a:ext uri="{FF2B5EF4-FFF2-40B4-BE49-F238E27FC236}">
                      <a16:creationId xmlns:a16="http://schemas.microsoft.com/office/drawing/2014/main" id="{9A9F32E3-E3BF-07F9-36CF-5D14C1539705}"/>
                    </a:ext>
                  </a:extLst>
                </p14:cNvPr>
                <p14:cNvContentPartPr/>
                <p14:nvPr/>
              </p14:nvContentPartPr>
              <p14:xfrm>
                <a:off x="3683040" y="3209620"/>
                <a:ext cx="1500840" cy="132480"/>
              </p14:xfrm>
            </p:contentPart>
          </mc:Choice>
          <mc:Fallback xmlns="">
            <p:pic>
              <p:nvPicPr>
                <p:cNvPr id="70" name="Ink 69">
                  <a:extLst>
                    <a:ext uri="{FF2B5EF4-FFF2-40B4-BE49-F238E27FC236}">
                      <a16:creationId xmlns:a16="http://schemas.microsoft.com/office/drawing/2014/main" id="{9A9F32E3-E3BF-07F9-36CF-5D14C1539705}"/>
                    </a:ext>
                  </a:extLst>
                </p:cNvPr>
                <p:cNvPicPr/>
                <p:nvPr/>
              </p:nvPicPr>
              <p:blipFill>
                <a:blip r:embed="rId93"/>
                <a:stretch>
                  <a:fillRect/>
                </a:stretch>
              </p:blipFill>
              <p:spPr>
                <a:xfrm>
                  <a:off x="3665400" y="3191980"/>
                  <a:ext cx="1536480" cy="168120"/>
                </a:xfrm>
                <a:prstGeom prst="rect">
                  <a:avLst/>
                </a:prstGeom>
              </p:spPr>
            </p:pic>
          </mc:Fallback>
        </mc:AlternateContent>
        <mc:AlternateContent xmlns:mc="http://schemas.openxmlformats.org/markup-compatibility/2006" xmlns:p14="http://schemas.microsoft.com/office/powerpoint/2010/main">
          <mc:Choice Requires="p14">
            <p:contentPart p14:bwMode="auto" r:id="rId94">
              <p14:nvContentPartPr>
                <p14:cNvPr id="71" name="Ink 70">
                  <a:extLst>
                    <a:ext uri="{FF2B5EF4-FFF2-40B4-BE49-F238E27FC236}">
                      <a16:creationId xmlns:a16="http://schemas.microsoft.com/office/drawing/2014/main" id="{DDD9C980-F6AC-F97F-2B1B-5F9F335AFE2A}"/>
                    </a:ext>
                  </a:extLst>
                </p14:cNvPr>
                <p14:cNvContentPartPr/>
                <p14:nvPr/>
              </p14:nvContentPartPr>
              <p14:xfrm>
                <a:off x="1317480" y="3197380"/>
                <a:ext cx="1983960" cy="91440"/>
              </p14:xfrm>
            </p:contentPart>
          </mc:Choice>
          <mc:Fallback xmlns="">
            <p:pic>
              <p:nvPicPr>
                <p:cNvPr id="71" name="Ink 70">
                  <a:extLst>
                    <a:ext uri="{FF2B5EF4-FFF2-40B4-BE49-F238E27FC236}">
                      <a16:creationId xmlns:a16="http://schemas.microsoft.com/office/drawing/2014/main" id="{DDD9C980-F6AC-F97F-2B1B-5F9F335AFE2A}"/>
                    </a:ext>
                  </a:extLst>
                </p:cNvPr>
                <p:cNvPicPr/>
                <p:nvPr/>
              </p:nvPicPr>
              <p:blipFill>
                <a:blip r:embed="rId95"/>
                <a:stretch>
                  <a:fillRect/>
                </a:stretch>
              </p:blipFill>
              <p:spPr>
                <a:xfrm>
                  <a:off x="1299480" y="3179380"/>
                  <a:ext cx="2019600" cy="127080"/>
                </a:xfrm>
                <a:prstGeom prst="rect">
                  <a:avLst/>
                </a:prstGeom>
              </p:spPr>
            </p:pic>
          </mc:Fallback>
        </mc:AlternateContent>
        <mc:AlternateContent xmlns:mc="http://schemas.openxmlformats.org/markup-compatibility/2006" xmlns:p14="http://schemas.microsoft.com/office/powerpoint/2010/main">
          <mc:Choice Requires="p14">
            <p:contentPart p14:bwMode="auto" r:id="rId96">
              <p14:nvContentPartPr>
                <p14:cNvPr id="78" name="Ink 77">
                  <a:extLst>
                    <a:ext uri="{FF2B5EF4-FFF2-40B4-BE49-F238E27FC236}">
                      <a16:creationId xmlns:a16="http://schemas.microsoft.com/office/drawing/2014/main" id="{145BA9E2-3E02-7919-6738-349BE81497B1}"/>
                    </a:ext>
                  </a:extLst>
                </p14:cNvPr>
                <p14:cNvContentPartPr/>
                <p14:nvPr/>
              </p14:nvContentPartPr>
              <p14:xfrm>
                <a:off x="4529760" y="3792100"/>
                <a:ext cx="809640" cy="67680"/>
              </p14:xfrm>
            </p:contentPart>
          </mc:Choice>
          <mc:Fallback xmlns="">
            <p:pic>
              <p:nvPicPr>
                <p:cNvPr id="78" name="Ink 77">
                  <a:extLst>
                    <a:ext uri="{FF2B5EF4-FFF2-40B4-BE49-F238E27FC236}">
                      <a16:creationId xmlns:a16="http://schemas.microsoft.com/office/drawing/2014/main" id="{145BA9E2-3E02-7919-6738-349BE81497B1}"/>
                    </a:ext>
                  </a:extLst>
                </p:cNvPr>
                <p:cNvPicPr/>
                <p:nvPr/>
              </p:nvPicPr>
              <p:blipFill>
                <a:blip r:embed="rId97"/>
                <a:stretch>
                  <a:fillRect/>
                </a:stretch>
              </p:blipFill>
              <p:spPr>
                <a:xfrm>
                  <a:off x="4511760" y="3774100"/>
                  <a:ext cx="845280" cy="103320"/>
                </a:xfrm>
                <a:prstGeom prst="rect">
                  <a:avLst/>
                </a:prstGeom>
              </p:spPr>
            </p:pic>
          </mc:Fallback>
        </mc:AlternateContent>
        <mc:AlternateContent xmlns:mc="http://schemas.openxmlformats.org/markup-compatibility/2006" xmlns:p14="http://schemas.microsoft.com/office/powerpoint/2010/main">
          <mc:Choice Requires="p14">
            <p:contentPart p14:bwMode="auto" r:id="rId98">
              <p14:nvContentPartPr>
                <p14:cNvPr id="79" name="Ink 78">
                  <a:extLst>
                    <a:ext uri="{FF2B5EF4-FFF2-40B4-BE49-F238E27FC236}">
                      <a16:creationId xmlns:a16="http://schemas.microsoft.com/office/drawing/2014/main" id="{5290AA1B-FD80-D26F-4EA1-F45AA1B86899}"/>
                    </a:ext>
                  </a:extLst>
                </p14:cNvPr>
                <p14:cNvContentPartPr/>
                <p14:nvPr/>
              </p14:nvContentPartPr>
              <p14:xfrm>
                <a:off x="3837840" y="3842500"/>
                <a:ext cx="578520" cy="35280"/>
              </p14:xfrm>
            </p:contentPart>
          </mc:Choice>
          <mc:Fallback xmlns="">
            <p:pic>
              <p:nvPicPr>
                <p:cNvPr id="79" name="Ink 78">
                  <a:extLst>
                    <a:ext uri="{FF2B5EF4-FFF2-40B4-BE49-F238E27FC236}">
                      <a16:creationId xmlns:a16="http://schemas.microsoft.com/office/drawing/2014/main" id="{5290AA1B-FD80-D26F-4EA1-F45AA1B86899}"/>
                    </a:ext>
                  </a:extLst>
                </p:cNvPr>
                <p:cNvPicPr/>
                <p:nvPr/>
              </p:nvPicPr>
              <p:blipFill>
                <a:blip r:embed="rId99"/>
                <a:stretch>
                  <a:fillRect/>
                </a:stretch>
              </p:blipFill>
              <p:spPr>
                <a:xfrm>
                  <a:off x="3820200" y="3824500"/>
                  <a:ext cx="614160" cy="70920"/>
                </a:xfrm>
                <a:prstGeom prst="rect">
                  <a:avLst/>
                </a:prstGeom>
              </p:spPr>
            </p:pic>
          </mc:Fallback>
        </mc:AlternateContent>
        <mc:AlternateContent xmlns:mc="http://schemas.openxmlformats.org/markup-compatibility/2006" xmlns:p14="http://schemas.microsoft.com/office/powerpoint/2010/main">
          <mc:Choice Requires="p14">
            <p:contentPart p14:bwMode="auto" r:id="rId100">
              <p14:nvContentPartPr>
                <p14:cNvPr id="80" name="Ink 79">
                  <a:extLst>
                    <a:ext uri="{FF2B5EF4-FFF2-40B4-BE49-F238E27FC236}">
                      <a16:creationId xmlns:a16="http://schemas.microsoft.com/office/drawing/2014/main" id="{FA50B086-EA8F-B946-01E4-7E21B3BFFF1A}"/>
                    </a:ext>
                  </a:extLst>
                </p14:cNvPr>
                <p14:cNvContentPartPr/>
                <p14:nvPr/>
              </p14:nvContentPartPr>
              <p14:xfrm>
                <a:off x="2485680" y="3850060"/>
                <a:ext cx="1322280" cy="60840"/>
              </p14:xfrm>
            </p:contentPart>
          </mc:Choice>
          <mc:Fallback xmlns="">
            <p:pic>
              <p:nvPicPr>
                <p:cNvPr id="80" name="Ink 79">
                  <a:extLst>
                    <a:ext uri="{FF2B5EF4-FFF2-40B4-BE49-F238E27FC236}">
                      <a16:creationId xmlns:a16="http://schemas.microsoft.com/office/drawing/2014/main" id="{FA50B086-EA8F-B946-01E4-7E21B3BFFF1A}"/>
                    </a:ext>
                  </a:extLst>
                </p:cNvPr>
                <p:cNvPicPr/>
                <p:nvPr/>
              </p:nvPicPr>
              <p:blipFill>
                <a:blip r:embed="rId101"/>
                <a:stretch>
                  <a:fillRect/>
                </a:stretch>
              </p:blipFill>
              <p:spPr>
                <a:xfrm>
                  <a:off x="2468040" y="3832420"/>
                  <a:ext cx="1357920" cy="96480"/>
                </a:xfrm>
                <a:prstGeom prst="rect">
                  <a:avLst/>
                </a:prstGeom>
              </p:spPr>
            </p:pic>
          </mc:Fallback>
        </mc:AlternateContent>
        <mc:AlternateContent xmlns:mc="http://schemas.openxmlformats.org/markup-compatibility/2006" xmlns:p14="http://schemas.microsoft.com/office/powerpoint/2010/main">
          <mc:Choice Requires="p14">
            <p:contentPart p14:bwMode="auto" r:id="rId102">
              <p14:nvContentPartPr>
                <p14:cNvPr id="82" name="Ink 81">
                  <a:extLst>
                    <a:ext uri="{FF2B5EF4-FFF2-40B4-BE49-F238E27FC236}">
                      <a16:creationId xmlns:a16="http://schemas.microsoft.com/office/drawing/2014/main" id="{209168BB-12CB-65E9-1679-FDAF1F324755}"/>
                    </a:ext>
                  </a:extLst>
                </p14:cNvPr>
                <p14:cNvContentPartPr/>
                <p14:nvPr/>
              </p14:nvContentPartPr>
              <p14:xfrm>
                <a:off x="1599000" y="3836380"/>
                <a:ext cx="847800" cy="53280"/>
              </p14:xfrm>
            </p:contentPart>
          </mc:Choice>
          <mc:Fallback xmlns="">
            <p:pic>
              <p:nvPicPr>
                <p:cNvPr id="82" name="Ink 81">
                  <a:extLst>
                    <a:ext uri="{FF2B5EF4-FFF2-40B4-BE49-F238E27FC236}">
                      <a16:creationId xmlns:a16="http://schemas.microsoft.com/office/drawing/2014/main" id="{209168BB-12CB-65E9-1679-FDAF1F324755}"/>
                    </a:ext>
                  </a:extLst>
                </p:cNvPr>
                <p:cNvPicPr/>
                <p:nvPr/>
              </p:nvPicPr>
              <p:blipFill>
                <a:blip r:embed="rId103"/>
                <a:stretch>
                  <a:fillRect/>
                </a:stretch>
              </p:blipFill>
              <p:spPr>
                <a:xfrm>
                  <a:off x="1581360" y="3818380"/>
                  <a:ext cx="883440" cy="88920"/>
                </a:xfrm>
                <a:prstGeom prst="rect">
                  <a:avLst/>
                </a:prstGeom>
              </p:spPr>
            </p:pic>
          </mc:Fallback>
        </mc:AlternateContent>
        <mc:AlternateContent xmlns:mc="http://schemas.openxmlformats.org/markup-compatibility/2006" xmlns:p14="http://schemas.microsoft.com/office/powerpoint/2010/main">
          <mc:Choice Requires="p14">
            <p:contentPart p14:bwMode="auto" r:id="rId104">
              <p14:nvContentPartPr>
                <p14:cNvPr id="83" name="Ink 82">
                  <a:extLst>
                    <a:ext uri="{FF2B5EF4-FFF2-40B4-BE49-F238E27FC236}">
                      <a16:creationId xmlns:a16="http://schemas.microsoft.com/office/drawing/2014/main" id="{63DD765B-D3C3-08C2-F3AD-CEC0CBE772B9}"/>
                    </a:ext>
                  </a:extLst>
                </p14:cNvPr>
                <p14:cNvContentPartPr/>
                <p14:nvPr/>
              </p14:nvContentPartPr>
              <p14:xfrm>
                <a:off x="582360" y="3837460"/>
                <a:ext cx="873000" cy="65160"/>
              </p14:xfrm>
            </p:contentPart>
          </mc:Choice>
          <mc:Fallback xmlns="">
            <p:pic>
              <p:nvPicPr>
                <p:cNvPr id="83" name="Ink 82">
                  <a:extLst>
                    <a:ext uri="{FF2B5EF4-FFF2-40B4-BE49-F238E27FC236}">
                      <a16:creationId xmlns:a16="http://schemas.microsoft.com/office/drawing/2014/main" id="{63DD765B-D3C3-08C2-F3AD-CEC0CBE772B9}"/>
                    </a:ext>
                  </a:extLst>
                </p:cNvPr>
                <p:cNvPicPr/>
                <p:nvPr/>
              </p:nvPicPr>
              <p:blipFill>
                <a:blip r:embed="rId105"/>
                <a:stretch>
                  <a:fillRect/>
                </a:stretch>
              </p:blipFill>
              <p:spPr>
                <a:xfrm>
                  <a:off x="564360" y="3819460"/>
                  <a:ext cx="908640" cy="100800"/>
                </a:xfrm>
                <a:prstGeom prst="rect">
                  <a:avLst/>
                </a:prstGeom>
              </p:spPr>
            </p:pic>
          </mc:Fallback>
        </mc:AlternateContent>
        <mc:AlternateContent xmlns:mc="http://schemas.openxmlformats.org/markup-compatibility/2006" xmlns:p14="http://schemas.microsoft.com/office/powerpoint/2010/main">
          <mc:Choice Requires="p14">
            <p:contentPart p14:bwMode="auto" r:id="rId106">
              <p14:nvContentPartPr>
                <p14:cNvPr id="97" name="Ink 96">
                  <a:extLst>
                    <a:ext uri="{FF2B5EF4-FFF2-40B4-BE49-F238E27FC236}">
                      <a16:creationId xmlns:a16="http://schemas.microsoft.com/office/drawing/2014/main" id="{100ECBBD-9F34-06CA-814E-7562110153B2}"/>
                    </a:ext>
                  </a:extLst>
                </p14:cNvPr>
                <p14:cNvContentPartPr/>
                <p14:nvPr/>
              </p14:nvContentPartPr>
              <p14:xfrm>
                <a:off x="176280" y="2780140"/>
                <a:ext cx="362520" cy="1182600"/>
              </p14:xfrm>
            </p:contentPart>
          </mc:Choice>
          <mc:Fallback xmlns="">
            <p:pic>
              <p:nvPicPr>
                <p:cNvPr id="97" name="Ink 96">
                  <a:extLst>
                    <a:ext uri="{FF2B5EF4-FFF2-40B4-BE49-F238E27FC236}">
                      <a16:creationId xmlns:a16="http://schemas.microsoft.com/office/drawing/2014/main" id="{100ECBBD-9F34-06CA-814E-7562110153B2}"/>
                    </a:ext>
                  </a:extLst>
                </p:cNvPr>
                <p:cNvPicPr/>
                <p:nvPr/>
              </p:nvPicPr>
              <p:blipFill>
                <a:blip r:embed="rId107"/>
                <a:stretch>
                  <a:fillRect/>
                </a:stretch>
              </p:blipFill>
              <p:spPr>
                <a:xfrm>
                  <a:off x="158640" y="2762500"/>
                  <a:ext cx="398160" cy="1218240"/>
                </a:xfrm>
                <a:prstGeom prst="rect">
                  <a:avLst/>
                </a:prstGeom>
              </p:spPr>
            </p:pic>
          </mc:Fallback>
        </mc:AlternateContent>
        <mc:AlternateContent xmlns:mc="http://schemas.openxmlformats.org/markup-compatibility/2006" xmlns:p14="http://schemas.microsoft.com/office/powerpoint/2010/main">
          <mc:Choice Requires="p14">
            <p:contentPart p14:bwMode="auto" r:id="rId108">
              <p14:nvContentPartPr>
                <p14:cNvPr id="99" name="Ink 98">
                  <a:extLst>
                    <a:ext uri="{FF2B5EF4-FFF2-40B4-BE49-F238E27FC236}">
                      <a16:creationId xmlns:a16="http://schemas.microsoft.com/office/drawing/2014/main" id="{8E095A5B-65D0-AD34-6567-066B84B47C4E}"/>
                    </a:ext>
                  </a:extLst>
                </p14:cNvPr>
                <p14:cNvContentPartPr/>
                <p14:nvPr/>
              </p14:nvContentPartPr>
              <p14:xfrm>
                <a:off x="291840" y="2733700"/>
                <a:ext cx="9449640" cy="1739160"/>
              </p14:xfrm>
            </p:contentPart>
          </mc:Choice>
          <mc:Fallback xmlns="">
            <p:pic>
              <p:nvPicPr>
                <p:cNvPr id="99" name="Ink 98">
                  <a:extLst>
                    <a:ext uri="{FF2B5EF4-FFF2-40B4-BE49-F238E27FC236}">
                      <a16:creationId xmlns:a16="http://schemas.microsoft.com/office/drawing/2014/main" id="{8E095A5B-65D0-AD34-6567-066B84B47C4E}"/>
                    </a:ext>
                  </a:extLst>
                </p:cNvPr>
                <p:cNvPicPr/>
                <p:nvPr/>
              </p:nvPicPr>
              <p:blipFill>
                <a:blip r:embed="rId109"/>
                <a:stretch>
                  <a:fillRect/>
                </a:stretch>
              </p:blipFill>
              <p:spPr>
                <a:xfrm>
                  <a:off x="274200" y="2715700"/>
                  <a:ext cx="9485280" cy="177480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10">
            <p14:nvContentPartPr>
              <p14:cNvPr id="104" name="Ink 103">
                <a:extLst>
                  <a:ext uri="{FF2B5EF4-FFF2-40B4-BE49-F238E27FC236}">
                    <a16:creationId xmlns:a16="http://schemas.microsoft.com/office/drawing/2014/main" id="{F353488C-103B-3FCE-1CDB-FFC3DFB2D4D5}"/>
                  </a:ext>
                </a:extLst>
              </p14:cNvPr>
              <p14:cNvContentPartPr/>
              <p14:nvPr/>
            </p14:nvContentPartPr>
            <p14:xfrm>
              <a:off x="501720" y="2619940"/>
              <a:ext cx="840960" cy="764280"/>
            </p14:xfrm>
          </p:contentPart>
        </mc:Choice>
        <mc:Fallback xmlns="">
          <p:pic>
            <p:nvPicPr>
              <p:cNvPr id="104" name="Ink 103">
                <a:extLst>
                  <a:ext uri="{FF2B5EF4-FFF2-40B4-BE49-F238E27FC236}">
                    <a16:creationId xmlns:a16="http://schemas.microsoft.com/office/drawing/2014/main" id="{F353488C-103B-3FCE-1CDB-FFC3DFB2D4D5}"/>
                  </a:ext>
                </a:extLst>
              </p:cNvPr>
              <p:cNvPicPr/>
              <p:nvPr/>
            </p:nvPicPr>
            <p:blipFill>
              <a:blip r:embed="rId111"/>
              <a:stretch>
                <a:fillRect/>
              </a:stretch>
            </p:blipFill>
            <p:spPr>
              <a:xfrm>
                <a:off x="483720" y="2601940"/>
                <a:ext cx="876600" cy="799920"/>
              </a:xfrm>
              <a:prstGeom prst="rect">
                <a:avLst/>
              </a:prstGeom>
            </p:spPr>
          </p:pic>
        </mc:Fallback>
      </mc:AlternateContent>
      <p:grpSp>
        <p:nvGrpSpPr>
          <p:cNvPr id="106" name="Group 105">
            <a:extLst>
              <a:ext uri="{FF2B5EF4-FFF2-40B4-BE49-F238E27FC236}">
                <a16:creationId xmlns:a16="http://schemas.microsoft.com/office/drawing/2014/main" id="{F0145CFA-525C-9110-2178-FF216EADF800}"/>
              </a:ext>
            </a:extLst>
          </p:cNvPr>
          <p:cNvGrpSpPr/>
          <p:nvPr/>
        </p:nvGrpSpPr>
        <p:grpSpPr>
          <a:xfrm>
            <a:off x="6015480" y="3208900"/>
            <a:ext cx="4454280" cy="1050120"/>
            <a:chOff x="6015480" y="3208900"/>
            <a:chExt cx="4454280" cy="1050120"/>
          </a:xfrm>
        </p:grpSpPr>
        <mc:AlternateContent xmlns:mc="http://schemas.openxmlformats.org/markup-compatibility/2006" xmlns:p14="http://schemas.microsoft.com/office/powerpoint/2010/main">
          <mc:Choice Requires="p14">
            <p:contentPart p14:bwMode="auto" r:id="rId112">
              <p14:nvContentPartPr>
                <p14:cNvPr id="57" name="Ink 56">
                  <a:extLst>
                    <a:ext uri="{FF2B5EF4-FFF2-40B4-BE49-F238E27FC236}">
                      <a16:creationId xmlns:a16="http://schemas.microsoft.com/office/drawing/2014/main" id="{0DCD0B98-B8FD-F20B-F11C-DA2A7AEB545F}"/>
                    </a:ext>
                  </a:extLst>
                </p14:cNvPr>
                <p14:cNvContentPartPr/>
                <p14:nvPr/>
              </p14:nvContentPartPr>
              <p14:xfrm>
                <a:off x="8531160" y="3219340"/>
                <a:ext cx="939240" cy="156240"/>
              </p14:xfrm>
            </p:contentPart>
          </mc:Choice>
          <mc:Fallback xmlns="">
            <p:pic>
              <p:nvPicPr>
                <p:cNvPr id="57" name="Ink 56">
                  <a:extLst>
                    <a:ext uri="{FF2B5EF4-FFF2-40B4-BE49-F238E27FC236}">
                      <a16:creationId xmlns:a16="http://schemas.microsoft.com/office/drawing/2014/main" id="{0DCD0B98-B8FD-F20B-F11C-DA2A7AEB545F}"/>
                    </a:ext>
                  </a:extLst>
                </p:cNvPr>
                <p:cNvPicPr/>
                <p:nvPr/>
              </p:nvPicPr>
              <p:blipFill>
                <a:blip r:embed="rId113"/>
                <a:stretch>
                  <a:fillRect/>
                </a:stretch>
              </p:blipFill>
              <p:spPr>
                <a:xfrm>
                  <a:off x="8513520" y="3201700"/>
                  <a:ext cx="974880" cy="191880"/>
                </a:xfrm>
                <a:prstGeom prst="rect">
                  <a:avLst/>
                </a:prstGeom>
              </p:spPr>
            </p:pic>
          </mc:Fallback>
        </mc:AlternateContent>
        <mc:AlternateContent xmlns:mc="http://schemas.openxmlformats.org/markup-compatibility/2006" xmlns:p14="http://schemas.microsoft.com/office/powerpoint/2010/main">
          <mc:Choice Requires="p14">
            <p:contentPart p14:bwMode="auto" r:id="rId114">
              <p14:nvContentPartPr>
                <p14:cNvPr id="58" name="Ink 57">
                  <a:extLst>
                    <a:ext uri="{FF2B5EF4-FFF2-40B4-BE49-F238E27FC236}">
                      <a16:creationId xmlns:a16="http://schemas.microsoft.com/office/drawing/2014/main" id="{F98E3C37-488F-1973-6664-63CF0F361483}"/>
                    </a:ext>
                  </a:extLst>
                </p14:cNvPr>
                <p14:cNvContentPartPr/>
                <p14:nvPr/>
              </p14:nvContentPartPr>
              <p14:xfrm>
                <a:off x="7914480" y="3254260"/>
                <a:ext cx="374400" cy="91440"/>
              </p14:xfrm>
            </p:contentPart>
          </mc:Choice>
          <mc:Fallback xmlns="">
            <p:pic>
              <p:nvPicPr>
                <p:cNvPr id="58" name="Ink 57">
                  <a:extLst>
                    <a:ext uri="{FF2B5EF4-FFF2-40B4-BE49-F238E27FC236}">
                      <a16:creationId xmlns:a16="http://schemas.microsoft.com/office/drawing/2014/main" id="{F98E3C37-488F-1973-6664-63CF0F361483}"/>
                    </a:ext>
                  </a:extLst>
                </p:cNvPr>
                <p:cNvPicPr/>
                <p:nvPr/>
              </p:nvPicPr>
              <p:blipFill>
                <a:blip r:embed="rId115"/>
                <a:stretch>
                  <a:fillRect/>
                </a:stretch>
              </p:blipFill>
              <p:spPr>
                <a:xfrm>
                  <a:off x="7896480" y="3236260"/>
                  <a:ext cx="410040" cy="127080"/>
                </a:xfrm>
                <a:prstGeom prst="rect">
                  <a:avLst/>
                </a:prstGeom>
              </p:spPr>
            </p:pic>
          </mc:Fallback>
        </mc:AlternateContent>
        <mc:AlternateContent xmlns:mc="http://schemas.openxmlformats.org/markup-compatibility/2006" xmlns:p14="http://schemas.microsoft.com/office/powerpoint/2010/main">
          <mc:Choice Requires="p14">
            <p:contentPart p14:bwMode="auto" r:id="rId116">
              <p14:nvContentPartPr>
                <p14:cNvPr id="59" name="Ink 58">
                  <a:extLst>
                    <a:ext uri="{FF2B5EF4-FFF2-40B4-BE49-F238E27FC236}">
                      <a16:creationId xmlns:a16="http://schemas.microsoft.com/office/drawing/2014/main" id="{383AA1FD-172B-DB30-B205-ACB6C6BBBF85}"/>
                    </a:ext>
                  </a:extLst>
                </p14:cNvPr>
                <p14:cNvContentPartPr/>
                <p14:nvPr/>
              </p14:nvContentPartPr>
              <p14:xfrm>
                <a:off x="7089720" y="3262900"/>
                <a:ext cx="749520" cy="30240"/>
              </p14:xfrm>
            </p:contentPart>
          </mc:Choice>
          <mc:Fallback xmlns="">
            <p:pic>
              <p:nvPicPr>
                <p:cNvPr id="59" name="Ink 58">
                  <a:extLst>
                    <a:ext uri="{FF2B5EF4-FFF2-40B4-BE49-F238E27FC236}">
                      <a16:creationId xmlns:a16="http://schemas.microsoft.com/office/drawing/2014/main" id="{383AA1FD-172B-DB30-B205-ACB6C6BBBF85}"/>
                    </a:ext>
                  </a:extLst>
                </p:cNvPr>
                <p:cNvPicPr/>
                <p:nvPr/>
              </p:nvPicPr>
              <p:blipFill>
                <a:blip r:embed="rId117"/>
                <a:stretch>
                  <a:fillRect/>
                </a:stretch>
              </p:blipFill>
              <p:spPr>
                <a:xfrm>
                  <a:off x="7071720" y="3245260"/>
                  <a:ext cx="785160" cy="65880"/>
                </a:xfrm>
                <a:prstGeom prst="rect">
                  <a:avLst/>
                </a:prstGeom>
              </p:spPr>
            </p:pic>
          </mc:Fallback>
        </mc:AlternateContent>
        <mc:AlternateContent xmlns:mc="http://schemas.openxmlformats.org/markup-compatibility/2006" xmlns:p14="http://schemas.microsoft.com/office/powerpoint/2010/main">
          <mc:Choice Requires="p14">
            <p:contentPart p14:bwMode="auto" r:id="rId118">
              <p14:nvContentPartPr>
                <p14:cNvPr id="60" name="Ink 59">
                  <a:extLst>
                    <a:ext uri="{FF2B5EF4-FFF2-40B4-BE49-F238E27FC236}">
                      <a16:creationId xmlns:a16="http://schemas.microsoft.com/office/drawing/2014/main" id="{5B84AC9F-A988-248C-30F9-F5F2E9B49AC5}"/>
                    </a:ext>
                  </a:extLst>
                </p14:cNvPr>
                <p14:cNvContentPartPr/>
                <p14:nvPr/>
              </p14:nvContentPartPr>
              <p14:xfrm>
                <a:off x="6015480" y="3263260"/>
                <a:ext cx="1017360" cy="73440"/>
              </p14:xfrm>
            </p:contentPart>
          </mc:Choice>
          <mc:Fallback xmlns="">
            <p:pic>
              <p:nvPicPr>
                <p:cNvPr id="60" name="Ink 59">
                  <a:extLst>
                    <a:ext uri="{FF2B5EF4-FFF2-40B4-BE49-F238E27FC236}">
                      <a16:creationId xmlns:a16="http://schemas.microsoft.com/office/drawing/2014/main" id="{5B84AC9F-A988-248C-30F9-F5F2E9B49AC5}"/>
                    </a:ext>
                  </a:extLst>
                </p:cNvPr>
                <p:cNvPicPr/>
                <p:nvPr/>
              </p:nvPicPr>
              <p:blipFill>
                <a:blip r:embed="rId119"/>
                <a:stretch>
                  <a:fillRect/>
                </a:stretch>
              </p:blipFill>
              <p:spPr>
                <a:xfrm>
                  <a:off x="5997480" y="3245620"/>
                  <a:ext cx="1053000" cy="109080"/>
                </a:xfrm>
                <a:prstGeom prst="rect">
                  <a:avLst/>
                </a:prstGeom>
              </p:spPr>
            </p:pic>
          </mc:Fallback>
        </mc:AlternateContent>
        <mc:AlternateContent xmlns:mc="http://schemas.openxmlformats.org/markup-compatibility/2006" xmlns:p14="http://schemas.microsoft.com/office/powerpoint/2010/main">
          <mc:Choice Requires="p14">
            <p:contentPart p14:bwMode="auto" r:id="rId120">
              <p14:nvContentPartPr>
                <p14:cNvPr id="101" name="Ink 100">
                  <a:extLst>
                    <a:ext uri="{FF2B5EF4-FFF2-40B4-BE49-F238E27FC236}">
                      <a16:creationId xmlns:a16="http://schemas.microsoft.com/office/drawing/2014/main" id="{73CF2FAE-E1FB-A235-3DAA-3562B4039B17}"/>
                    </a:ext>
                  </a:extLst>
                </p14:cNvPr>
                <p14:cNvContentPartPr/>
                <p14:nvPr/>
              </p14:nvContentPartPr>
              <p14:xfrm>
                <a:off x="9667320" y="3459100"/>
                <a:ext cx="802440" cy="698040"/>
              </p14:xfrm>
            </p:contentPart>
          </mc:Choice>
          <mc:Fallback xmlns="">
            <p:pic>
              <p:nvPicPr>
                <p:cNvPr id="101" name="Ink 100">
                  <a:extLst>
                    <a:ext uri="{FF2B5EF4-FFF2-40B4-BE49-F238E27FC236}">
                      <a16:creationId xmlns:a16="http://schemas.microsoft.com/office/drawing/2014/main" id="{73CF2FAE-E1FB-A235-3DAA-3562B4039B17}"/>
                    </a:ext>
                  </a:extLst>
                </p:cNvPr>
                <p:cNvPicPr/>
                <p:nvPr/>
              </p:nvPicPr>
              <p:blipFill>
                <a:blip r:embed="rId121"/>
                <a:stretch>
                  <a:fillRect/>
                </a:stretch>
              </p:blipFill>
              <p:spPr>
                <a:xfrm>
                  <a:off x="9649680" y="3441460"/>
                  <a:ext cx="838080" cy="733680"/>
                </a:xfrm>
                <a:prstGeom prst="rect">
                  <a:avLst/>
                </a:prstGeom>
              </p:spPr>
            </p:pic>
          </mc:Fallback>
        </mc:AlternateContent>
        <mc:AlternateContent xmlns:mc="http://schemas.openxmlformats.org/markup-compatibility/2006" xmlns:p14="http://schemas.microsoft.com/office/powerpoint/2010/main">
          <mc:Choice Requires="p14">
            <p:contentPart p14:bwMode="auto" r:id="rId122">
              <p14:nvContentPartPr>
                <p14:cNvPr id="102" name="Ink 101">
                  <a:extLst>
                    <a:ext uri="{FF2B5EF4-FFF2-40B4-BE49-F238E27FC236}">
                      <a16:creationId xmlns:a16="http://schemas.microsoft.com/office/drawing/2014/main" id="{570E31E7-B40F-7B9F-16AE-E367996F9A22}"/>
                    </a:ext>
                  </a:extLst>
                </p14:cNvPr>
                <p14:cNvContentPartPr/>
                <p14:nvPr/>
              </p14:nvContentPartPr>
              <p14:xfrm>
                <a:off x="9593160" y="3875260"/>
                <a:ext cx="612360" cy="383760"/>
              </p14:xfrm>
            </p:contentPart>
          </mc:Choice>
          <mc:Fallback xmlns="">
            <p:pic>
              <p:nvPicPr>
                <p:cNvPr id="102" name="Ink 101">
                  <a:extLst>
                    <a:ext uri="{FF2B5EF4-FFF2-40B4-BE49-F238E27FC236}">
                      <a16:creationId xmlns:a16="http://schemas.microsoft.com/office/drawing/2014/main" id="{570E31E7-B40F-7B9F-16AE-E367996F9A22}"/>
                    </a:ext>
                  </a:extLst>
                </p:cNvPr>
                <p:cNvPicPr/>
                <p:nvPr/>
              </p:nvPicPr>
              <p:blipFill>
                <a:blip r:embed="rId123"/>
                <a:stretch>
                  <a:fillRect/>
                </a:stretch>
              </p:blipFill>
              <p:spPr>
                <a:xfrm>
                  <a:off x="9575160" y="3857620"/>
                  <a:ext cx="648000" cy="419400"/>
                </a:xfrm>
                <a:prstGeom prst="rect">
                  <a:avLst/>
                </a:prstGeom>
              </p:spPr>
            </p:pic>
          </mc:Fallback>
        </mc:AlternateContent>
        <mc:AlternateContent xmlns:mc="http://schemas.openxmlformats.org/markup-compatibility/2006" xmlns:p14="http://schemas.microsoft.com/office/powerpoint/2010/main">
          <mc:Choice Requires="p14">
            <p:contentPart p14:bwMode="auto" r:id="rId124">
              <p14:nvContentPartPr>
                <p14:cNvPr id="105" name="Ink 104">
                  <a:extLst>
                    <a:ext uri="{FF2B5EF4-FFF2-40B4-BE49-F238E27FC236}">
                      <a16:creationId xmlns:a16="http://schemas.microsoft.com/office/drawing/2014/main" id="{4E25DEAE-6E9C-DE62-A526-04C291BA7D5E}"/>
                    </a:ext>
                  </a:extLst>
                </p14:cNvPr>
                <p14:cNvContentPartPr/>
                <p14:nvPr/>
              </p14:nvContentPartPr>
              <p14:xfrm>
                <a:off x="8203560" y="3208900"/>
                <a:ext cx="1440360" cy="695520"/>
              </p14:xfrm>
            </p:contentPart>
          </mc:Choice>
          <mc:Fallback xmlns="">
            <p:pic>
              <p:nvPicPr>
                <p:cNvPr id="105" name="Ink 104">
                  <a:extLst>
                    <a:ext uri="{FF2B5EF4-FFF2-40B4-BE49-F238E27FC236}">
                      <a16:creationId xmlns:a16="http://schemas.microsoft.com/office/drawing/2014/main" id="{4E25DEAE-6E9C-DE62-A526-04C291BA7D5E}"/>
                    </a:ext>
                  </a:extLst>
                </p:cNvPr>
                <p:cNvPicPr/>
                <p:nvPr/>
              </p:nvPicPr>
              <p:blipFill>
                <a:blip r:embed="rId125"/>
                <a:stretch>
                  <a:fillRect/>
                </a:stretch>
              </p:blipFill>
              <p:spPr>
                <a:xfrm>
                  <a:off x="8185560" y="3191260"/>
                  <a:ext cx="1476000" cy="731160"/>
                </a:xfrm>
                <a:prstGeom prst="rect">
                  <a:avLst/>
                </a:prstGeom>
              </p:spPr>
            </p:pic>
          </mc:Fallback>
        </mc:AlternateContent>
      </p:grpSp>
      <p:grpSp>
        <p:nvGrpSpPr>
          <p:cNvPr id="133" name="Group 132">
            <a:extLst>
              <a:ext uri="{FF2B5EF4-FFF2-40B4-BE49-F238E27FC236}">
                <a16:creationId xmlns:a16="http://schemas.microsoft.com/office/drawing/2014/main" id="{6EF5562D-20A8-D3F6-23CD-C55F196D5D7B}"/>
              </a:ext>
            </a:extLst>
          </p:cNvPr>
          <p:cNvGrpSpPr/>
          <p:nvPr/>
        </p:nvGrpSpPr>
        <p:grpSpPr>
          <a:xfrm>
            <a:off x="7127160" y="5410660"/>
            <a:ext cx="2430000" cy="123480"/>
            <a:chOff x="7127160" y="5410660"/>
            <a:chExt cx="2430000" cy="123480"/>
          </a:xfrm>
        </p:grpSpPr>
        <mc:AlternateContent xmlns:mc="http://schemas.openxmlformats.org/markup-compatibility/2006" xmlns:p14="http://schemas.microsoft.com/office/powerpoint/2010/main">
          <mc:Choice Requires="p14">
            <p:contentPart p14:bwMode="auto" r:id="rId126">
              <p14:nvContentPartPr>
                <p14:cNvPr id="128" name="Ink 127">
                  <a:extLst>
                    <a:ext uri="{FF2B5EF4-FFF2-40B4-BE49-F238E27FC236}">
                      <a16:creationId xmlns:a16="http://schemas.microsoft.com/office/drawing/2014/main" id="{D71784D1-6D52-D652-EF89-FAEBC96C371F}"/>
                    </a:ext>
                  </a:extLst>
                </p14:cNvPr>
                <p14:cNvContentPartPr/>
                <p14:nvPr/>
              </p14:nvContentPartPr>
              <p14:xfrm>
                <a:off x="8703600" y="5440540"/>
                <a:ext cx="853560" cy="56160"/>
              </p14:xfrm>
            </p:contentPart>
          </mc:Choice>
          <mc:Fallback xmlns="">
            <p:pic>
              <p:nvPicPr>
                <p:cNvPr id="128" name="Ink 127">
                  <a:extLst>
                    <a:ext uri="{FF2B5EF4-FFF2-40B4-BE49-F238E27FC236}">
                      <a16:creationId xmlns:a16="http://schemas.microsoft.com/office/drawing/2014/main" id="{D71784D1-6D52-D652-EF89-FAEBC96C371F}"/>
                    </a:ext>
                  </a:extLst>
                </p:cNvPr>
                <p:cNvPicPr/>
                <p:nvPr/>
              </p:nvPicPr>
              <p:blipFill>
                <a:blip r:embed="rId127"/>
                <a:stretch>
                  <a:fillRect/>
                </a:stretch>
              </p:blipFill>
              <p:spPr>
                <a:xfrm>
                  <a:off x="8685600" y="5422900"/>
                  <a:ext cx="889200" cy="91800"/>
                </a:xfrm>
                <a:prstGeom prst="rect">
                  <a:avLst/>
                </a:prstGeom>
              </p:spPr>
            </p:pic>
          </mc:Fallback>
        </mc:AlternateContent>
        <mc:AlternateContent xmlns:mc="http://schemas.openxmlformats.org/markup-compatibility/2006" xmlns:p14="http://schemas.microsoft.com/office/powerpoint/2010/main">
          <mc:Choice Requires="p14">
            <p:contentPart p14:bwMode="auto" r:id="rId128">
              <p14:nvContentPartPr>
                <p14:cNvPr id="130" name="Ink 129">
                  <a:extLst>
                    <a:ext uri="{FF2B5EF4-FFF2-40B4-BE49-F238E27FC236}">
                      <a16:creationId xmlns:a16="http://schemas.microsoft.com/office/drawing/2014/main" id="{A7AB3284-F411-69D6-107B-B219B2F6BE28}"/>
                    </a:ext>
                  </a:extLst>
                </p14:cNvPr>
                <p14:cNvContentPartPr/>
                <p14:nvPr/>
              </p14:nvContentPartPr>
              <p14:xfrm>
                <a:off x="7841040" y="5410660"/>
                <a:ext cx="738360" cy="110880"/>
              </p14:xfrm>
            </p:contentPart>
          </mc:Choice>
          <mc:Fallback xmlns="">
            <p:pic>
              <p:nvPicPr>
                <p:cNvPr id="130" name="Ink 129">
                  <a:extLst>
                    <a:ext uri="{FF2B5EF4-FFF2-40B4-BE49-F238E27FC236}">
                      <a16:creationId xmlns:a16="http://schemas.microsoft.com/office/drawing/2014/main" id="{A7AB3284-F411-69D6-107B-B219B2F6BE28}"/>
                    </a:ext>
                  </a:extLst>
                </p:cNvPr>
                <p:cNvPicPr/>
                <p:nvPr/>
              </p:nvPicPr>
              <p:blipFill>
                <a:blip r:embed="rId129"/>
                <a:stretch>
                  <a:fillRect/>
                </a:stretch>
              </p:blipFill>
              <p:spPr>
                <a:xfrm>
                  <a:off x="7823040" y="5392660"/>
                  <a:ext cx="774000" cy="146520"/>
                </a:xfrm>
                <a:prstGeom prst="rect">
                  <a:avLst/>
                </a:prstGeom>
              </p:spPr>
            </p:pic>
          </mc:Fallback>
        </mc:AlternateContent>
        <mc:AlternateContent xmlns:mc="http://schemas.openxmlformats.org/markup-compatibility/2006" xmlns:p14="http://schemas.microsoft.com/office/powerpoint/2010/main">
          <mc:Choice Requires="p14">
            <p:contentPart p14:bwMode="auto" r:id="rId130">
              <p14:nvContentPartPr>
                <p14:cNvPr id="132" name="Ink 131">
                  <a:extLst>
                    <a:ext uri="{FF2B5EF4-FFF2-40B4-BE49-F238E27FC236}">
                      <a16:creationId xmlns:a16="http://schemas.microsoft.com/office/drawing/2014/main" id="{3DE33434-54DC-1416-AB8E-DB961610FE8E}"/>
                    </a:ext>
                  </a:extLst>
                </p14:cNvPr>
                <p14:cNvContentPartPr/>
                <p14:nvPr/>
              </p14:nvContentPartPr>
              <p14:xfrm>
                <a:off x="7127160" y="5464660"/>
                <a:ext cx="439560" cy="69480"/>
              </p14:xfrm>
            </p:contentPart>
          </mc:Choice>
          <mc:Fallback xmlns="">
            <p:pic>
              <p:nvPicPr>
                <p:cNvPr id="132" name="Ink 131">
                  <a:extLst>
                    <a:ext uri="{FF2B5EF4-FFF2-40B4-BE49-F238E27FC236}">
                      <a16:creationId xmlns:a16="http://schemas.microsoft.com/office/drawing/2014/main" id="{3DE33434-54DC-1416-AB8E-DB961610FE8E}"/>
                    </a:ext>
                  </a:extLst>
                </p:cNvPr>
                <p:cNvPicPr/>
                <p:nvPr/>
              </p:nvPicPr>
              <p:blipFill>
                <a:blip r:embed="rId131"/>
                <a:stretch>
                  <a:fillRect/>
                </a:stretch>
              </p:blipFill>
              <p:spPr>
                <a:xfrm>
                  <a:off x="7109160" y="5447020"/>
                  <a:ext cx="475200" cy="10512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32">
            <p14:nvContentPartPr>
              <p14:cNvPr id="134" name="Ink 133">
                <a:extLst>
                  <a:ext uri="{FF2B5EF4-FFF2-40B4-BE49-F238E27FC236}">
                    <a16:creationId xmlns:a16="http://schemas.microsoft.com/office/drawing/2014/main" id="{1C6CF714-180F-D296-C9CB-540FA558FEE3}"/>
                  </a:ext>
                </a:extLst>
              </p14:cNvPr>
              <p14:cNvContentPartPr/>
              <p14:nvPr/>
            </p14:nvContentPartPr>
            <p14:xfrm>
              <a:off x="1874760" y="4327420"/>
              <a:ext cx="2392560" cy="96480"/>
            </p14:xfrm>
          </p:contentPart>
        </mc:Choice>
        <mc:Fallback xmlns="">
          <p:pic>
            <p:nvPicPr>
              <p:cNvPr id="134" name="Ink 133">
                <a:extLst>
                  <a:ext uri="{FF2B5EF4-FFF2-40B4-BE49-F238E27FC236}">
                    <a16:creationId xmlns:a16="http://schemas.microsoft.com/office/drawing/2014/main" id="{1C6CF714-180F-D296-C9CB-540FA558FEE3}"/>
                  </a:ext>
                </a:extLst>
              </p:cNvPr>
              <p:cNvPicPr/>
              <p:nvPr/>
            </p:nvPicPr>
            <p:blipFill>
              <a:blip r:embed="rId133"/>
              <a:stretch>
                <a:fillRect/>
              </a:stretch>
            </p:blipFill>
            <p:spPr>
              <a:xfrm>
                <a:off x="1856760" y="4309420"/>
                <a:ext cx="2428200" cy="132120"/>
              </a:xfrm>
              <a:prstGeom prst="rect">
                <a:avLst/>
              </a:prstGeom>
            </p:spPr>
          </p:pic>
        </mc:Fallback>
      </mc:AlternateContent>
      <p:grpSp>
        <p:nvGrpSpPr>
          <p:cNvPr id="139" name="Group 138">
            <a:extLst>
              <a:ext uri="{FF2B5EF4-FFF2-40B4-BE49-F238E27FC236}">
                <a16:creationId xmlns:a16="http://schemas.microsoft.com/office/drawing/2014/main" id="{F40730D6-0A28-E1CC-8E29-5CFC9A9AC5D1}"/>
              </a:ext>
            </a:extLst>
          </p:cNvPr>
          <p:cNvGrpSpPr/>
          <p:nvPr/>
        </p:nvGrpSpPr>
        <p:grpSpPr>
          <a:xfrm>
            <a:off x="454560" y="4826380"/>
            <a:ext cx="9030600" cy="204480"/>
            <a:chOff x="454560" y="4826380"/>
            <a:chExt cx="9030600" cy="204480"/>
          </a:xfrm>
        </p:grpSpPr>
        <mc:AlternateContent xmlns:mc="http://schemas.openxmlformats.org/markup-compatibility/2006" xmlns:p14="http://schemas.microsoft.com/office/powerpoint/2010/main">
          <mc:Choice Requires="p14">
            <p:contentPart p14:bwMode="auto" r:id="rId134">
              <p14:nvContentPartPr>
                <p14:cNvPr id="136" name="Ink 135">
                  <a:extLst>
                    <a:ext uri="{FF2B5EF4-FFF2-40B4-BE49-F238E27FC236}">
                      <a16:creationId xmlns:a16="http://schemas.microsoft.com/office/drawing/2014/main" id="{4FC3128C-AB53-A030-58E3-92F90547F43A}"/>
                    </a:ext>
                  </a:extLst>
                </p14:cNvPr>
                <p14:cNvContentPartPr/>
                <p14:nvPr/>
              </p14:nvContentPartPr>
              <p14:xfrm>
                <a:off x="6135360" y="4826380"/>
                <a:ext cx="25200" cy="32400"/>
              </p14:xfrm>
            </p:contentPart>
          </mc:Choice>
          <mc:Fallback xmlns="">
            <p:pic>
              <p:nvPicPr>
                <p:cNvPr id="136" name="Ink 135">
                  <a:extLst>
                    <a:ext uri="{FF2B5EF4-FFF2-40B4-BE49-F238E27FC236}">
                      <a16:creationId xmlns:a16="http://schemas.microsoft.com/office/drawing/2014/main" id="{4FC3128C-AB53-A030-58E3-92F90547F43A}"/>
                    </a:ext>
                  </a:extLst>
                </p:cNvPr>
                <p:cNvPicPr/>
                <p:nvPr/>
              </p:nvPicPr>
              <p:blipFill>
                <a:blip r:embed="rId135"/>
                <a:stretch>
                  <a:fillRect/>
                </a:stretch>
              </p:blipFill>
              <p:spPr>
                <a:xfrm>
                  <a:off x="6117360" y="4808380"/>
                  <a:ext cx="60840" cy="68040"/>
                </a:xfrm>
                <a:prstGeom prst="rect">
                  <a:avLst/>
                </a:prstGeom>
              </p:spPr>
            </p:pic>
          </mc:Fallback>
        </mc:AlternateContent>
        <mc:AlternateContent xmlns:mc="http://schemas.openxmlformats.org/markup-compatibility/2006" xmlns:p14="http://schemas.microsoft.com/office/powerpoint/2010/main">
          <mc:Choice Requires="p14">
            <p:contentPart p14:bwMode="auto" r:id="rId136">
              <p14:nvContentPartPr>
                <p14:cNvPr id="113" name="Ink 112">
                  <a:extLst>
                    <a:ext uri="{FF2B5EF4-FFF2-40B4-BE49-F238E27FC236}">
                      <a16:creationId xmlns:a16="http://schemas.microsoft.com/office/drawing/2014/main" id="{1383826C-EBEA-61D2-471D-F85E96209416}"/>
                    </a:ext>
                  </a:extLst>
                </p14:cNvPr>
                <p14:cNvContentPartPr/>
                <p14:nvPr/>
              </p14:nvContentPartPr>
              <p14:xfrm>
                <a:off x="8831040" y="4940860"/>
                <a:ext cx="654120" cy="51480"/>
              </p14:xfrm>
            </p:contentPart>
          </mc:Choice>
          <mc:Fallback xmlns="">
            <p:pic>
              <p:nvPicPr>
                <p:cNvPr id="113" name="Ink 112">
                  <a:extLst>
                    <a:ext uri="{FF2B5EF4-FFF2-40B4-BE49-F238E27FC236}">
                      <a16:creationId xmlns:a16="http://schemas.microsoft.com/office/drawing/2014/main" id="{1383826C-EBEA-61D2-471D-F85E96209416}"/>
                    </a:ext>
                  </a:extLst>
                </p:cNvPr>
                <p:cNvPicPr/>
                <p:nvPr/>
              </p:nvPicPr>
              <p:blipFill>
                <a:blip r:embed="rId137"/>
                <a:stretch>
                  <a:fillRect/>
                </a:stretch>
              </p:blipFill>
              <p:spPr>
                <a:xfrm>
                  <a:off x="8813400" y="4922860"/>
                  <a:ext cx="689760" cy="87120"/>
                </a:xfrm>
                <a:prstGeom prst="rect">
                  <a:avLst/>
                </a:prstGeom>
              </p:spPr>
            </p:pic>
          </mc:Fallback>
        </mc:AlternateContent>
        <mc:AlternateContent xmlns:mc="http://schemas.openxmlformats.org/markup-compatibility/2006" xmlns:p14="http://schemas.microsoft.com/office/powerpoint/2010/main">
          <mc:Choice Requires="p14">
            <p:contentPart p14:bwMode="auto" r:id="rId138">
              <p14:nvContentPartPr>
                <p14:cNvPr id="114" name="Ink 113">
                  <a:extLst>
                    <a:ext uri="{FF2B5EF4-FFF2-40B4-BE49-F238E27FC236}">
                      <a16:creationId xmlns:a16="http://schemas.microsoft.com/office/drawing/2014/main" id="{9CBE41D8-08DA-CAD3-2526-CA2E207B4D0A}"/>
                    </a:ext>
                  </a:extLst>
                </p14:cNvPr>
                <p14:cNvContentPartPr/>
                <p14:nvPr/>
              </p14:nvContentPartPr>
              <p14:xfrm>
                <a:off x="8120760" y="4912780"/>
                <a:ext cx="623880" cy="45720"/>
              </p14:xfrm>
            </p:contentPart>
          </mc:Choice>
          <mc:Fallback xmlns="">
            <p:pic>
              <p:nvPicPr>
                <p:cNvPr id="114" name="Ink 113">
                  <a:extLst>
                    <a:ext uri="{FF2B5EF4-FFF2-40B4-BE49-F238E27FC236}">
                      <a16:creationId xmlns:a16="http://schemas.microsoft.com/office/drawing/2014/main" id="{9CBE41D8-08DA-CAD3-2526-CA2E207B4D0A}"/>
                    </a:ext>
                  </a:extLst>
                </p:cNvPr>
                <p:cNvPicPr/>
                <p:nvPr/>
              </p:nvPicPr>
              <p:blipFill>
                <a:blip r:embed="rId139"/>
                <a:stretch>
                  <a:fillRect/>
                </a:stretch>
              </p:blipFill>
              <p:spPr>
                <a:xfrm>
                  <a:off x="8102760" y="4895140"/>
                  <a:ext cx="659520" cy="81360"/>
                </a:xfrm>
                <a:prstGeom prst="rect">
                  <a:avLst/>
                </a:prstGeom>
              </p:spPr>
            </p:pic>
          </mc:Fallback>
        </mc:AlternateContent>
        <mc:AlternateContent xmlns:mc="http://schemas.openxmlformats.org/markup-compatibility/2006" xmlns:p14="http://schemas.microsoft.com/office/powerpoint/2010/main">
          <mc:Choice Requires="p14">
            <p:contentPart p14:bwMode="auto" r:id="rId140">
              <p14:nvContentPartPr>
                <p14:cNvPr id="115" name="Ink 114">
                  <a:extLst>
                    <a:ext uri="{FF2B5EF4-FFF2-40B4-BE49-F238E27FC236}">
                      <a16:creationId xmlns:a16="http://schemas.microsoft.com/office/drawing/2014/main" id="{8422BADA-AEBF-586A-0E85-C596BB455E53}"/>
                    </a:ext>
                  </a:extLst>
                </p14:cNvPr>
                <p14:cNvContentPartPr/>
                <p14:nvPr/>
              </p14:nvContentPartPr>
              <p14:xfrm>
                <a:off x="7346040" y="4955620"/>
                <a:ext cx="690120" cy="38520"/>
              </p14:xfrm>
            </p:contentPart>
          </mc:Choice>
          <mc:Fallback xmlns="">
            <p:pic>
              <p:nvPicPr>
                <p:cNvPr id="115" name="Ink 114">
                  <a:extLst>
                    <a:ext uri="{FF2B5EF4-FFF2-40B4-BE49-F238E27FC236}">
                      <a16:creationId xmlns:a16="http://schemas.microsoft.com/office/drawing/2014/main" id="{8422BADA-AEBF-586A-0E85-C596BB455E53}"/>
                    </a:ext>
                  </a:extLst>
                </p:cNvPr>
                <p:cNvPicPr/>
                <p:nvPr/>
              </p:nvPicPr>
              <p:blipFill>
                <a:blip r:embed="rId141"/>
                <a:stretch>
                  <a:fillRect/>
                </a:stretch>
              </p:blipFill>
              <p:spPr>
                <a:xfrm>
                  <a:off x="7328400" y="4937980"/>
                  <a:ext cx="725760" cy="74160"/>
                </a:xfrm>
                <a:prstGeom prst="rect">
                  <a:avLst/>
                </a:prstGeom>
              </p:spPr>
            </p:pic>
          </mc:Fallback>
        </mc:AlternateContent>
        <mc:AlternateContent xmlns:mc="http://schemas.openxmlformats.org/markup-compatibility/2006" xmlns:p14="http://schemas.microsoft.com/office/powerpoint/2010/main">
          <mc:Choice Requires="p14">
            <p:contentPart p14:bwMode="auto" r:id="rId142">
              <p14:nvContentPartPr>
                <p14:cNvPr id="117" name="Ink 116">
                  <a:extLst>
                    <a:ext uri="{FF2B5EF4-FFF2-40B4-BE49-F238E27FC236}">
                      <a16:creationId xmlns:a16="http://schemas.microsoft.com/office/drawing/2014/main" id="{10FDC411-70F7-CA23-1387-F9C4080C06E3}"/>
                    </a:ext>
                  </a:extLst>
                </p14:cNvPr>
                <p14:cNvContentPartPr/>
                <p14:nvPr/>
              </p14:nvContentPartPr>
              <p14:xfrm>
                <a:off x="6367200" y="4867060"/>
                <a:ext cx="816480" cy="83160"/>
              </p14:xfrm>
            </p:contentPart>
          </mc:Choice>
          <mc:Fallback xmlns="">
            <p:pic>
              <p:nvPicPr>
                <p:cNvPr id="117" name="Ink 116">
                  <a:extLst>
                    <a:ext uri="{FF2B5EF4-FFF2-40B4-BE49-F238E27FC236}">
                      <a16:creationId xmlns:a16="http://schemas.microsoft.com/office/drawing/2014/main" id="{10FDC411-70F7-CA23-1387-F9C4080C06E3}"/>
                    </a:ext>
                  </a:extLst>
                </p:cNvPr>
                <p:cNvPicPr/>
                <p:nvPr/>
              </p:nvPicPr>
              <p:blipFill>
                <a:blip r:embed="rId143"/>
                <a:stretch>
                  <a:fillRect/>
                </a:stretch>
              </p:blipFill>
              <p:spPr>
                <a:xfrm>
                  <a:off x="6349560" y="4849060"/>
                  <a:ext cx="852120" cy="118800"/>
                </a:xfrm>
                <a:prstGeom prst="rect">
                  <a:avLst/>
                </a:prstGeom>
              </p:spPr>
            </p:pic>
          </mc:Fallback>
        </mc:AlternateContent>
        <mc:AlternateContent xmlns:mc="http://schemas.openxmlformats.org/markup-compatibility/2006" xmlns:p14="http://schemas.microsoft.com/office/powerpoint/2010/main">
          <mc:Choice Requires="p14">
            <p:contentPart p14:bwMode="auto" r:id="rId144">
              <p14:nvContentPartPr>
                <p14:cNvPr id="119" name="Ink 118">
                  <a:extLst>
                    <a:ext uri="{FF2B5EF4-FFF2-40B4-BE49-F238E27FC236}">
                      <a16:creationId xmlns:a16="http://schemas.microsoft.com/office/drawing/2014/main" id="{FD8F9C68-4A5C-3F48-7B16-1A7B8301451E}"/>
                    </a:ext>
                  </a:extLst>
                </p14:cNvPr>
                <p14:cNvContentPartPr/>
                <p14:nvPr/>
              </p14:nvContentPartPr>
              <p14:xfrm>
                <a:off x="5363160" y="4835020"/>
                <a:ext cx="901440" cy="39240"/>
              </p14:xfrm>
            </p:contentPart>
          </mc:Choice>
          <mc:Fallback xmlns="">
            <p:pic>
              <p:nvPicPr>
                <p:cNvPr id="119" name="Ink 118">
                  <a:extLst>
                    <a:ext uri="{FF2B5EF4-FFF2-40B4-BE49-F238E27FC236}">
                      <a16:creationId xmlns:a16="http://schemas.microsoft.com/office/drawing/2014/main" id="{FD8F9C68-4A5C-3F48-7B16-1A7B8301451E}"/>
                    </a:ext>
                  </a:extLst>
                </p:cNvPr>
                <p:cNvPicPr/>
                <p:nvPr/>
              </p:nvPicPr>
              <p:blipFill>
                <a:blip r:embed="rId145"/>
                <a:stretch>
                  <a:fillRect/>
                </a:stretch>
              </p:blipFill>
              <p:spPr>
                <a:xfrm>
                  <a:off x="5345160" y="4817380"/>
                  <a:ext cx="937080" cy="74880"/>
                </a:xfrm>
                <a:prstGeom prst="rect">
                  <a:avLst/>
                </a:prstGeom>
              </p:spPr>
            </p:pic>
          </mc:Fallback>
        </mc:AlternateContent>
        <mc:AlternateContent xmlns:mc="http://schemas.openxmlformats.org/markup-compatibility/2006" xmlns:p14="http://schemas.microsoft.com/office/powerpoint/2010/main">
          <mc:Choice Requires="p14">
            <p:contentPart p14:bwMode="auto" r:id="rId146">
              <p14:nvContentPartPr>
                <p14:cNvPr id="120" name="Ink 119">
                  <a:extLst>
                    <a:ext uri="{FF2B5EF4-FFF2-40B4-BE49-F238E27FC236}">
                      <a16:creationId xmlns:a16="http://schemas.microsoft.com/office/drawing/2014/main" id="{6284BA63-7F54-206B-96A6-53CD1D594E48}"/>
                    </a:ext>
                  </a:extLst>
                </p14:cNvPr>
                <p14:cNvContentPartPr/>
                <p14:nvPr/>
              </p14:nvContentPartPr>
              <p14:xfrm>
                <a:off x="4959600" y="4874980"/>
                <a:ext cx="473760" cy="75960"/>
              </p14:xfrm>
            </p:contentPart>
          </mc:Choice>
          <mc:Fallback xmlns="">
            <p:pic>
              <p:nvPicPr>
                <p:cNvPr id="120" name="Ink 119">
                  <a:extLst>
                    <a:ext uri="{FF2B5EF4-FFF2-40B4-BE49-F238E27FC236}">
                      <a16:creationId xmlns:a16="http://schemas.microsoft.com/office/drawing/2014/main" id="{6284BA63-7F54-206B-96A6-53CD1D594E48}"/>
                    </a:ext>
                  </a:extLst>
                </p:cNvPr>
                <p:cNvPicPr/>
                <p:nvPr/>
              </p:nvPicPr>
              <p:blipFill>
                <a:blip r:embed="rId147"/>
                <a:stretch>
                  <a:fillRect/>
                </a:stretch>
              </p:blipFill>
              <p:spPr>
                <a:xfrm>
                  <a:off x="4941960" y="4856980"/>
                  <a:ext cx="509400" cy="111600"/>
                </a:xfrm>
                <a:prstGeom prst="rect">
                  <a:avLst/>
                </a:prstGeom>
              </p:spPr>
            </p:pic>
          </mc:Fallback>
        </mc:AlternateContent>
        <mc:AlternateContent xmlns:mc="http://schemas.openxmlformats.org/markup-compatibility/2006" xmlns:p14="http://schemas.microsoft.com/office/powerpoint/2010/main">
          <mc:Choice Requires="p14">
            <p:contentPart p14:bwMode="auto" r:id="rId148">
              <p14:nvContentPartPr>
                <p14:cNvPr id="122" name="Ink 121">
                  <a:extLst>
                    <a:ext uri="{FF2B5EF4-FFF2-40B4-BE49-F238E27FC236}">
                      <a16:creationId xmlns:a16="http://schemas.microsoft.com/office/drawing/2014/main" id="{E7B5DE12-1E0B-9A2D-2BB7-8F048DB0CF0D}"/>
                    </a:ext>
                  </a:extLst>
                </p14:cNvPr>
                <p14:cNvContentPartPr/>
                <p14:nvPr/>
              </p14:nvContentPartPr>
              <p14:xfrm>
                <a:off x="4229160" y="4929340"/>
                <a:ext cx="519120" cy="24840"/>
              </p14:xfrm>
            </p:contentPart>
          </mc:Choice>
          <mc:Fallback xmlns="">
            <p:pic>
              <p:nvPicPr>
                <p:cNvPr id="122" name="Ink 121">
                  <a:extLst>
                    <a:ext uri="{FF2B5EF4-FFF2-40B4-BE49-F238E27FC236}">
                      <a16:creationId xmlns:a16="http://schemas.microsoft.com/office/drawing/2014/main" id="{E7B5DE12-1E0B-9A2D-2BB7-8F048DB0CF0D}"/>
                    </a:ext>
                  </a:extLst>
                </p:cNvPr>
                <p:cNvPicPr/>
                <p:nvPr/>
              </p:nvPicPr>
              <p:blipFill>
                <a:blip r:embed="rId149"/>
                <a:stretch>
                  <a:fillRect/>
                </a:stretch>
              </p:blipFill>
              <p:spPr>
                <a:xfrm>
                  <a:off x="4211520" y="4911340"/>
                  <a:ext cx="554760" cy="60480"/>
                </a:xfrm>
                <a:prstGeom prst="rect">
                  <a:avLst/>
                </a:prstGeom>
              </p:spPr>
            </p:pic>
          </mc:Fallback>
        </mc:AlternateContent>
        <mc:AlternateContent xmlns:mc="http://schemas.openxmlformats.org/markup-compatibility/2006" xmlns:p14="http://schemas.microsoft.com/office/powerpoint/2010/main">
          <mc:Choice Requires="p14">
            <p:contentPart p14:bwMode="auto" r:id="rId150">
              <p14:nvContentPartPr>
                <p14:cNvPr id="123" name="Ink 122">
                  <a:extLst>
                    <a:ext uri="{FF2B5EF4-FFF2-40B4-BE49-F238E27FC236}">
                      <a16:creationId xmlns:a16="http://schemas.microsoft.com/office/drawing/2014/main" id="{F5804A36-6704-AF37-D801-688AE6D6FA85}"/>
                    </a:ext>
                  </a:extLst>
                </p14:cNvPr>
                <p14:cNvContentPartPr/>
                <p14:nvPr/>
              </p14:nvContentPartPr>
              <p14:xfrm>
                <a:off x="2308920" y="4893700"/>
                <a:ext cx="1860480" cy="137160"/>
              </p14:xfrm>
            </p:contentPart>
          </mc:Choice>
          <mc:Fallback xmlns="">
            <p:pic>
              <p:nvPicPr>
                <p:cNvPr id="123" name="Ink 122">
                  <a:extLst>
                    <a:ext uri="{FF2B5EF4-FFF2-40B4-BE49-F238E27FC236}">
                      <a16:creationId xmlns:a16="http://schemas.microsoft.com/office/drawing/2014/main" id="{F5804A36-6704-AF37-D801-688AE6D6FA85}"/>
                    </a:ext>
                  </a:extLst>
                </p:cNvPr>
                <p:cNvPicPr/>
                <p:nvPr/>
              </p:nvPicPr>
              <p:blipFill>
                <a:blip r:embed="rId151"/>
                <a:stretch>
                  <a:fillRect/>
                </a:stretch>
              </p:blipFill>
              <p:spPr>
                <a:xfrm>
                  <a:off x="2290920" y="4875700"/>
                  <a:ext cx="1896120" cy="172800"/>
                </a:xfrm>
                <a:prstGeom prst="rect">
                  <a:avLst/>
                </a:prstGeom>
              </p:spPr>
            </p:pic>
          </mc:Fallback>
        </mc:AlternateContent>
        <mc:AlternateContent xmlns:mc="http://schemas.openxmlformats.org/markup-compatibility/2006" xmlns:p14="http://schemas.microsoft.com/office/powerpoint/2010/main">
          <mc:Choice Requires="p14">
            <p:contentPart p14:bwMode="auto" r:id="rId152">
              <p14:nvContentPartPr>
                <p14:cNvPr id="125" name="Ink 124">
                  <a:extLst>
                    <a:ext uri="{FF2B5EF4-FFF2-40B4-BE49-F238E27FC236}">
                      <a16:creationId xmlns:a16="http://schemas.microsoft.com/office/drawing/2014/main" id="{8C602A45-EABE-3ECA-349C-D92631D69D03}"/>
                    </a:ext>
                  </a:extLst>
                </p14:cNvPr>
                <p14:cNvContentPartPr/>
                <p14:nvPr/>
              </p14:nvContentPartPr>
              <p14:xfrm>
                <a:off x="1533120" y="4885420"/>
                <a:ext cx="408960" cy="66240"/>
              </p14:xfrm>
            </p:contentPart>
          </mc:Choice>
          <mc:Fallback xmlns="">
            <p:pic>
              <p:nvPicPr>
                <p:cNvPr id="125" name="Ink 124">
                  <a:extLst>
                    <a:ext uri="{FF2B5EF4-FFF2-40B4-BE49-F238E27FC236}">
                      <a16:creationId xmlns:a16="http://schemas.microsoft.com/office/drawing/2014/main" id="{8C602A45-EABE-3ECA-349C-D92631D69D03}"/>
                    </a:ext>
                  </a:extLst>
                </p:cNvPr>
                <p:cNvPicPr/>
                <p:nvPr/>
              </p:nvPicPr>
              <p:blipFill>
                <a:blip r:embed="rId153"/>
                <a:stretch>
                  <a:fillRect/>
                </a:stretch>
              </p:blipFill>
              <p:spPr>
                <a:xfrm>
                  <a:off x="1515120" y="4867420"/>
                  <a:ext cx="444600" cy="101880"/>
                </a:xfrm>
                <a:prstGeom prst="rect">
                  <a:avLst/>
                </a:prstGeom>
              </p:spPr>
            </p:pic>
          </mc:Fallback>
        </mc:AlternateContent>
        <mc:AlternateContent xmlns:mc="http://schemas.openxmlformats.org/markup-compatibility/2006" xmlns:p14="http://schemas.microsoft.com/office/powerpoint/2010/main">
          <mc:Choice Requires="p14">
            <p:contentPart p14:bwMode="auto" r:id="rId154">
              <p14:nvContentPartPr>
                <p14:cNvPr id="127" name="Ink 126">
                  <a:extLst>
                    <a:ext uri="{FF2B5EF4-FFF2-40B4-BE49-F238E27FC236}">
                      <a16:creationId xmlns:a16="http://schemas.microsoft.com/office/drawing/2014/main" id="{12ADB4C2-30DC-2B3F-4C4C-1C24A7B4D7E8}"/>
                    </a:ext>
                  </a:extLst>
                </p14:cNvPr>
                <p14:cNvContentPartPr/>
                <p14:nvPr/>
              </p14:nvContentPartPr>
              <p14:xfrm>
                <a:off x="454560" y="4956340"/>
                <a:ext cx="766800" cy="72000"/>
              </p14:xfrm>
            </p:contentPart>
          </mc:Choice>
          <mc:Fallback xmlns="">
            <p:pic>
              <p:nvPicPr>
                <p:cNvPr id="127" name="Ink 126">
                  <a:extLst>
                    <a:ext uri="{FF2B5EF4-FFF2-40B4-BE49-F238E27FC236}">
                      <a16:creationId xmlns:a16="http://schemas.microsoft.com/office/drawing/2014/main" id="{12ADB4C2-30DC-2B3F-4C4C-1C24A7B4D7E8}"/>
                    </a:ext>
                  </a:extLst>
                </p:cNvPr>
                <p:cNvPicPr/>
                <p:nvPr/>
              </p:nvPicPr>
              <p:blipFill>
                <a:blip r:embed="rId155"/>
                <a:stretch>
                  <a:fillRect/>
                </a:stretch>
              </p:blipFill>
              <p:spPr>
                <a:xfrm>
                  <a:off x="436920" y="4938340"/>
                  <a:ext cx="802440" cy="10764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56">
            <p14:nvContentPartPr>
              <p14:cNvPr id="107" name="Ink 106">
                <a:extLst>
                  <a:ext uri="{FF2B5EF4-FFF2-40B4-BE49-F238E27FC236}">
                    <a16:creationId xmlns:a16="http://schemas.microsoft.com/office/drawing/2014/main" id="{8063238D-9FA4-F293-EA77-E9564E70E67C}"/>
                  </a:ext>
                </a:extLst>
              </p14:cNvPr>
              <p14:cNvContentPartPr/>
              <p14:nvPr/>
            </p14:nvContentPartPr>
            <p14:xfrm>
              <a:off x="3769800" y="4358380"/>
              <a:ext cx="493920" cy="102960"/>
            </p14:xfrm>
          </p:contentPart>
        </mc:Choice>
        <mc:Fallback xmlns="">
          <p:pic>
            <p:nvPicPr>
              <p:cNvPr id="107" name="Ink 106">
                <a:extLst>
                  <a:ext uri="{FF2B5EF4-FFF2-40B4-BE49-F238E27FC236}">
                    <a16:creationId xmlns:a16="http://schemas.microsoft.com/office/drawing/2014/main" id="{8063238D-9FA4-F293-EA77-E9564E70E67C}"/>
                  </a:ext>
                </a:extLst>
              </p:cNvPr>
              <p:cNvPicPr/>
              <p:nvPr/>
            </p:nvPicPr>
            <p:blipFill>
              <a:blip r:embed="rId157"/>
              <a:stretch>
                <a:fillRect/>
              </a:stretch>
            </p:blipFill>
            <p:spPr>
              <a:xfrm>
                <a:off x="3752160" y="4340380"/>
                <a:ext cx="529560" cy="138600"/>
              </a:xfrm>
              <a:prstGeom prst="rect">
                <a:avLst/>
              </a:prstGeom>
            </p:spPr>
          </p:pic>
        </mc:Fallback>
      </mc:AlternateContent>
      <mc:AlternateContent xmlns:mc="http://schemas.openxmlformats.org/markup-compatibility/2006" xmlns:p14="http://schemas.microsoft.com/office/powerpoint/2010/main">
        <mc:Choice Requires="p14">
          <p:contentPart p14:bwMode="auto" r:id="rId158">
            <p14:nvContentPartPr>
              <p14:cNvPr id="108" name="Ink 107">
                <a:extLst>
                  <a:ext uri="{FF2B5EF4-FFF2-40B4-BE49-F238E27FC236}">
                    <a16:creationId xmlns:a16="http://schemas.microsoft.com/office/drawing/2014/main" id="{152D5BC3-402D-530E-BB6C-A3787243E70C}"/>
                  </a:ext>
                </a:extLst>
              </p14:cNvPr>
              <p14:cNvContentPartPr/>
              <p14:nvPr/>
            </p14:nvContentPartPr>
            <p14:xfrm>
              <a:off x="2919120" y="4397260"/>
              <a:ext cx="707400" cy="74880"/>
            </p14:xfrm>
          </p:contentPart>
        </mc:Choice>
        <mc:Fallback xmlns="">
          <p:pic>
            <p:nvPicPr>
              <p:cNvPr id="108" name="Ink 107">
                <a:extLst>
                  <a:ext uri="{FF2B5EF4-FFF2-40B4-BE49-F238E27FC236}">
                    <a16:creationId xmlns:a16="http://schemas.microsoft.com/office/drawing/2014/main" id="{152D5BC3-402D-530E-BB6C-A3787243E70C}"/>
                  </a:ext>
                </a:extLst>
              </p:cNvPr>
              <p:cNvPicPr/>
              <p:nvPr/>
            </p:nvPicPr>
            <p:blipFill>
              <a:blip r:embed="rId159"/>
              <a:stretch>
                <a:fillRect/>
              </a:stretch>
            </p:blipFill>
            <p:spPr>
              <a:xfrm>
                <a:off x="2901480" y="4379260"/>
                <a:ext cx="743040" cy="110520"/>
              </a:xfrm>
              <a:prstGeom prst="rect">
                <a:avLst/>
              </a:prstGeom>
            </p:spPr>
          </p:pic>
        </mc:Fallback>
      </mc:AlternateContent>
      <mc:AlternateContent xmlns:mc="http://schemas.openxmlformats.org/markup-compatibility/2006" xmlns:p14="http://schemas.microsoft.com/office/powerpoint/2010/main">
        <mc:Choice Requires="p14">
          <p:contentPart p14:bwMode="auto" r:id="rId160">
            <p14:nvContentPartPr>
              <p14:cNvPr id="110" name="Ink 109">
                <a:extLst>
                  <a:ext uri="{FF2B5EF4-FFF2-40B4-BE49-F238E27FC236}">
                    <a16:creationId xmlns:a16="http://schemas.microsoft.com/office/drawing/2014/main" id="{198D894B-AF64-913F-2CFD-817709C28D5A}"/>
                  </a:ext>
                </a:extLst>
              </p14:cNvPr>
              <p14:cNvContentPartPr/>
              <p14:nvPr/>
            </p14:nvContentPartPr>
            <p14:xfrm>
              <a:off x="1785480" y="4397260"/>
              <a:ext cx="802800" cy="69120"/>
            </p14:xfrm>
          </p:contentPart>
        </mc:Choice>
        <mc:Fallback xmlns="">
          <p:pic>
            <p:nvPicPr>
              <p:cNvPr id="110" name="Ink 109">
                <a:extLst>
                  <a:ext uri="{FF2B5EF4-FFF2-40B4-BE49-F238E27FC236}">
                    <a16:creationId xmlns:a16="http://schemas.microsoft.com/office/drawing/2014/main" id="{198D894B-AF64-913F-2CFD-817709C28D5A}"/>
                  </a:ext>
                </a:extLst>
              </p:cNvPr>
              <p:cNvPicPr/>
              <p:nvPr/>
            </p:nvPicPr>
            <p:blipFill>
              <a:blip r:embed="rId161"/>
              <a:stretch>
                <a:fillRect/>
              </a:stretch>
            </p:blipFill>
            <p:spPr>
              <a:xfrm>
                <a:off x="1767480" y="4379620"/>
                <a:ext cx="838440" cy="104760"/>
              </a:xfrm>
              <a:prstGeom prst="rect">
                <a:avLst/>
              </a:prstGeom>
            </p:spPr>
          </p:pic>
        </mc:Fallback>
      </mc:AlternateContent>
      <mc:AlternateContent xmlns:mc="http://schemas.openxmlformats.org/markup-compatibility/2006" xmlns:p14="http://schemas.microsoft.com/office/powerpoint/2010/main">
        <mc:Choice Requires="p14">
          <p:contentPart p14:bwMode="auto" r:id="rId162">
            <p14:nvContentPartPr>
              <p14:cNvPr id="111" name="Ink 110">
                <a:extLst>
                  <a:ext uri="{FF2B5EF4-FFF2-40B4-BE49-F238E27FC236}">
                    <a16:creationId xmlns:a16="http://schemas.microsoft.com/office/drawing/2014/main" id="{5CC10540-2FE6-C8A0-FBE3-10047F9FA21A}"/>
                  </a:ext>
                </a:extLst>
              </p14:cNvPr>
              <p14:cNvContentPartPr/>
              <p14:nvPr/>
            </p14:nvContentPartPr>
            <p14:xfrm>
              <a:off x="757680" y="4294660"/>
              <a:ext cx="1053360" cy="131400"/>
            </p14:xfrm>
          </p:contentPart>
        </mc:Choice>
        <mc:Fallback xmlns="">
          <p:pic>
            <p:nvPicPr>
              <p:cNvPr id="111" name="Ink 110">
                <a:extLst>
                  <a:ext uri="{FF2B5EF4-FFF2-40B4-BE49-F238E27FC236}">
                    <a16:creationId xmlns:a16="http://schemas.microsoft.com/office/drawing/2014/main" id="{5CC10540-2FE6-C8A0-FBE3-10047F9FA21A}"/>
                  </a:ext>
                </a:extLst>
              </p:cNvPr>
              <p:cNvPicPr/>
              <p:nvPr/>
            </p:nvPicPr>
            <p:blipFill>
              <a:blip r:embed="rId163"/>
              <a:stretch>
                <a:fillRect/>
              </a:stretch>
            </p:blipFill>
            <p:spPr>
              <a:xfrm>
                <a:off x="740040" y="4276660"/>
                <a:ext cx="1089000" cy="167040"/>
              </a:xfrm>
              <a:prstGeom prst="rect">
                <a:avLst/>
              </a:prstGeom>
            </p:spPr>
          </p:pic>
        </mc:Fallback>
      </mc:AlternateContent>
      <mc:AlternateContent xmlns:mc="http://schemas.openxmlformats.org/markup-compatibility/2006" xmlns:p14="http://schemas.microsoft.com/office/powerpoint/2010/main">
        <mc:Choice Requires="p14">
          <p:contentPart p14:bwMode="auto" r:id="rId164">
            <p14:nvContentPartPr>
              <p14:cNvPr id="137" name="Ink 136">
                <a:extLst>
                  <a:ext uri="{FF2B5EF4-FFF2-40B4-BE49-F238E27FC236}">
                    <a16:creationId xmlns:a16="http://schemas.microsoft.com/office/drawing/2014/main" id="{646A9A90-8A97-C7E7-87EA-CA70C14408E8}"/>
                  </a:ext>
                </a:extLst>
              </p14:cNvPr>
              <p14:cNvContentPartPr/>
              <p14:nvPr/>
            </p14:nvContentPartPr>
            <p14:xfrm>
              <a:off x="2061960" y="4291420"/>
              <a:ext cx="4169520" cy="698400"/>
            </p14:xfrm>
          </p:contentPart>
        </mc:Choice>
        <mc:Fallback xmlns="">
          <p:pic>
            <p:nvPicPr>
              <p:cNvPr id="137" name="Ink 136">
                <a:extLst>
                  <a:ext uri="{FF2B5EF4-FFF2-40B4-BE49-F238E27FC236}">
                    <a16:creationId xmlns:a16="http://schemas.microsoft.com/office/drawing/2014/main" id="{646A9A90-8A97-C7E7-87EA-CA70C14408E8}"/>
                  </a:ext>
                </a:extLst>
              </p:cNvPr>
              <p:cNvPicPr/>
              <p:nvPr/>
            </p:nvPicPr>
            <p:blipFill>
              <a:blip r:embed="rId165"/>
              <a:stretch>
                <a:fillRect/>
              </a:stretch>
            </p:blipFill>
            <p:spPr>
              <a:xfrm>
                <a:off x="2043960" y="4273420"/>
                <a:ext cx="4205160" cy="734040"/>
              </a:xfrm>
              <a:prstGeom prst="rect">
                <a:avLst/>
              </a:prstGeom>
            </p:spPr>
          </p:pic>
        </mc:Fallback>
      </mc:AlternateContent>
      <p:grpSp>
        <p:nvGrpSpPr>
          <p:cNvPr id="147" name="Group 146">
            <a:extLst>
              <a:ext uri="{FF2B5EF4-FFF2-40B4-BE49-F238E27FC236}">
                <a16:creationId xmlns:a16="http://schemas.microsoft.com/office/drawing/2014/main" id="{0C26CC23-4FCC-0884-11D6-C19FD48EBB5A}"/>
              </a:ext>
            </a:extLst>
          </p:cNvPr>
          <p:cNvGrpSpPr/>
          <p:nvPr/>
        </p:nvGrpSpPr>
        <p:grpSpPr>
          <a:xfrm>
            <a:off x="713760" y="5414620"/>
            <a:ext cx="5358600" cy="189360"/>
            <a:chOff x="713760" y="5414620"/>
            <a:chExt cx="5358600" cy="189360"/>
          </a:xfrm>
        </p:grpSpPr>
        <mc:AlternateContent xmlns:mc="http://schemas.openxmlformats.org/markup-compatibility/2006" xmlns:p14="http://schemas.microsoft.com/office/powerpoint/2010/main">
          <mc:Choice Requires="p14">
            <p:contentPart p14:bwMode="auto" r:id="rId166">
              <p14:nvContentPartPr>
                <p14:cNvPr id="140" name="Ink 139">
                  <a:extLst>
                    <a:ext uri="{FF2B5EF4-FFF2-40B4-BE49-F238E27FC236}">
                      <a16:creationId xmlns:a16="http://schemas.microsoft.com/office/drawing/2014/main" id="{75519DBB-0BA3-CD6E-C260-516495FB13C5}"/>
                    </a:ext>
                  </a:extLst>
                </p14:cNvPr>
                <p14:cNvContentPartPr/>
                <p14:nvPr/>
              </p14:nvContentPartPr>
              <p14:xfrm>
                <a:off x="5447040" y="5481580"/>
                <a:ext cx="625320" cy="54720"/>
              </p14:xfrm>
            </p:contentPart>
          </mc:Choice>
          <mc:Fallback xmlns="">
            <p:pic>
              <p:nvPicPr>
                <p:cNvPr id="140" name="Ink 139">
                  <a:extLst>
                    <a:ext uri="{FF2B5EF4-FFF2-40B4-BE49-F238E27FC236}">
                      <a16:creationId xmlns:a16="http://schemas.microsoft.com/office/drawing/2014/main" id="{75519DBB-0BA3-CD6E-C260-516495FB13C5}"/>
                    </a:ext>
                  </a:extLst>
                </p:cNvPr>
                <p:cNvPicPr/>
                <p:nvPr/>
              </p:nvPicPr>
              <p:blipFill>
                <a:blip r:embed="rId167"/>
                <a:stretch>
                  <a:fillRect/>
                </a:stretch>
              </p:blipFill>
              <p:spPr>
                <a:xfrm>
                  <a:off x="5429400" y="5463580"/>
                  <a:ext cx="660960" cy="90360"/>
                </a:xfrm>
                <a:prstGeom prst="rect">
                  <a:avLst/>
                </a:prstGeom>
              </p:spPr>
            </p:pic>
          </mc:Fallback>
        </mc:AlternateContent>
        <mc:AlternateContent xmlns:mc="http://schemas.openxmlformats.org/markup-compatibility/2006" xmlns:p14="http://schemas.microsoft.com/office/powerpoint/2010/main">
          <mc:Choice Requires="p14">
            <p:contentPart p14:bwMode="auto" r:id="rId168">
              <p14:nvContentPartPr>
                <p14:cNvPr id="141" name="Ink 140">
                  <a:extLst>
                    <a:ext uri="{FF2B5EF4-FFF2-40B4-BE49-F238E27FC236}">
                      <a16:creationId xmlns:a16="http://schemas.microsoft.com/office/drawing/2014/main" id="{8B72900F-786C-BB93-132D-EB133CEBFF12}"/>
                    </a:ext>
                  </a:extLst>
                </p14:cNvPr>
                <p14:cNvContentPartPr/>
                <p14:nvPr/>
              </p14:nvContentPartPr>
              <p14:xfrm>
                <a:off x="4633080" y="5515420"/>
                <a:ext cx="465840" cy="35640"/>
              </p14:xfrm>
            </p:contentPart>
          </mc:Choice>
          <mc:Fallback xmlns="">
            <p:pic>
              <p:nvPicPr>
                <p:cNvPr id="141" name="Ink 140">
                  <a:extLst>
                    <a:ext uri="{FF2B5EF4-FFF2-40B4-BE49-F238E27FC236}">
                      <a16:creationId xmlns:a16="http://schemas.microsoft.com/office/drawing/2014/main" id="{8B72900F-786C-BB93-132D-EB133CEBFF12}"/>
                    </a:ext>
                  </a:extLst>
                </p:cNvPr>
                <p:cNvPicPr/>
                <p:nvPr/>
              </p:nvPicPr>
              <p:blipFill>
                <a:blip r:embed="rId169"/>
                <a:stretch>
                  <a:fillRect/>
                </a:stretch>
              </p:blipFill>
              <p:spPr>
                <a:xfrm>
                  <a:off x="4615440" y="5497780"/>
                  <a:ext cx="501480" cy="71280"/>
                </a:xfrm>
                <a:prstGeom prst="rect">
                  <a:avLst/>
                </a:prstGeom>
              </p:spPr>
            </p:pic>
          </mc:Fallback>
        </mc:AlternateContent>
        <mc:AlternateContent xmlns:mc="http://schemas.openxmlformats.org/markup-compatibility/2006" xmlns:p14="http://schemas.microsoft.com/office/powerpoint/2010/main">
          <mc:Choice Requires="p14">
            <p:contentPart p14:bwMode="auto" r:id="rId170">
              <p14:nvContentPartPr>
                <p14:cNvPr id="142" name="Ink 141">
                  <a:extLst>
                    <a:ext uri="{FF2B5EF4-FFF2-40B4-BE49-F238E27FC236}">
                      <a16:creationId xmlns:a16="http://schemas.microsoft.com/office/drawing/2014/main" id="{2A339AC7-484A-0C9F-9A4A-7DDA0AFDA32E}"/>
                    </a:ext>
                  </a:extLst>
                </p14:cNvPr>
                <p14:cNvContentPartPr/>
                <p14:nvPr/>
              </p14:nvContentPartPr>
              <p14:xfrm>
                <a:off x="3269040" y="5548540"/>
                <a:ext cx="1199520" cy="55440"/>
              </p14:xfrm>
            </p:contentPart>
          </mc:Choice>
          <mc:Fallback xmlns="">
            <p:pic>
              <p:nvPicPr>
                <p:cNvPr id="142" name="Ink 141">
                  <a:extLst>
                    <a:ext uri="{FF2B5EF4-FFF2-40B4-BE49-F238E27FC236}">
                      <a16:creationId xmlns:a16="http://schemas.microsoft.com/office/drawing/2014/main" id="{2A339AC7-484A-0C9F-9A4A-7DDA0AFDA32E}"/>
                    </a:ext>
                  </a:extLst>
                </p:cNvPr>
                <p:cNvPicPr/>
                <p:nvPr/>
              </p:nvPicPr>
              <p:blipFill>
                <a:blip r:embed="rId171"/>
                <a:stretch>
                  <a:fillRect/>
                </a:stretch>
              </p:blipFill>
              <p:spPr>
                <a:xfrm>
                  <a:off x="3251400" y="5530540"/>
                  <a:ext cx="1235160" cy="91080"/>
                </a:xfrm>
                <a:prstGeom prst="rect">
                  <a:avLst/>
                </a:prstGeom>
              </p:spPr>
            </p:pic>
          </mc:Fallback>
        </mc:AlternateContent>
        <mc:AlternateContent xmlns:mc="http://schemas.openxmlformats.org/markup-compatibility/2006" xmlns:p14="http://schemas.microsoft.com/office/powerpoint/2010/main">
          <mc:Choice Requires="p14">
            <p:contentPart p14:bwMode="auto" r:id="rId172">
              <p14:nvContentPartPr>
                <p14:cNvPr id="143" name="Ink 142">
                  <a:extLst>
                    <a:ext uri="{FF2B5EF4-FFF2-40B4-BE49-F238E27FC236}">
                      <a16:creationId xmlns:a16="http://schemas.microsoft.com/office/drawing/2014/main" id="{1CFEBDA7-9294-363E-A6B8-BD881CB09C18}"/>
                    </a:ext>
                  </a:extLst>
                </p14:cNvPr>
                <p14:cNvContentPartPr/>
                <p14:nvPr/>
              </p14:nvContentPartPr>
              <p14:xfrm>
                <a:off x="2481720" y="5446660"/>
                <a:ext cx="720720" cy="35640"/>
              </p14:xfrm>
            </p:contentPart>
          </mc:Choice>
          <mc:Fallback xmlns="">
            <p:pic>
              <p:nvPicPr>
                <p:cNvPr id="143" name="Ink 142">
                  <a:extLst>
                    <a:ext uri="{FF2B5EF4-FFF2-40B4-BE49-F238E27FC236}">
                      <a16:creationId xmlns:a16="http://schemas.microsoft.com/office/drawing/2014/main" id="{1CFEBDA7-9294-363E-A6B8-BD881CB09C18}"/>
                    </a:ext>
                  </a:extLst>
                </p:cNvPr>
                <p:cNvPicPr/>
                <p:nvPr/>
              </p:nvPicPr>
              <p:blipFill>
                <a:blip r:embed="rId173"/>
                <a:stretch>
                  <a:fillRect/>
                </a:stretch>
              </p:blipFill>
              <p:spPr>
                <a:xfrm>
                  <a:off x="2464080" y="5428660"/>
                  <a:ext cx="756360" cy="71280"/>
                </a:xfrm>
                <a:prstGeom prst="rect">
                  <a:avLst/>
                </a:prstGeom>
              </p:spPr>
            </p:pic>
          </mc:Fallback>
        </mc:AlternateContent>
        <mc:AlternateContent xmlns:mc="http://schemas.openxmlformats.org/markup-compatibility/2006" xmlns:p14="http://schemas.microsoft.com/office/powerpoint/2010/main">
          <mc:Choice Requires="p14">
            <p:contentPart p14:bwMode="auto" r:id="rId174">
              <p14:nvContentPartPr>
                <p14:cNvPr id="144" name="Ink 143">
                  <a:extLst>
                    <a:ext uri="{FF2B5EF4-FFF2-40B4-BE49-F238E27FC236}">
                      <a16:creationId xmlns:a16="http://schemas.microsoft.com/office/drawing/2014/main" id="{7AA29E9A-01A1-AF08-9EA0-4446D2FBFEAC}"/>
                    </a:ext>
                  </a:extLst>
                </p14:cNvPr>
                <p14:cNvContentPartPr/>
                <p14:nvPr/>
              </p14:nvContentPartPr>
              <p14:xfrm>
                <a:off x="1487760" y="5448820"/>
                <a:ext cx="905760" cy="51480"/>
              </p14:xfrm>
            </p:contentPart>
          </mc:Choice>
          <mc:Fallback xmlns="">
            <p:pic>
              <p:nvPicPr>
                <p:cNvPr id="144" name="Ink 143">
                  <a:extLst>
                    <a:ext uri="{FF2B5EF4-FFF2-40B4-BE49-F238E27FC236}">
                      <a16:creationId xmlns:a16="http://schemas.microsoft.com/office/drawing/2014/main" id="{7AA29E9A-01A1-AF08-9EA0-4446D2FBFEAC}"/>
                    </a:ext>
                  </a:extLst>
                </p:cNvPr>
                <p:cNvPicPr/>
                <p:nvPr/>
              </p:nvPicPr>
              <p:blipFill>
                <a:blip r:embed="rId175"/>
                <a:stretch>
                  <a:fillRect/>
                </a:stretch>
              </p:blipFill>
              <p:spPr>
                <a:xfrm>
                  <a:off x="1469760" y="5431180"/>
                  <a:ext cx="941400" cy="87120"/>
                </a:xfrm>
                <a:prstGeom prst="rect">
                  <a:avLst/>
                </a:prstGeom>
              </p:spPr>
            </p:pic>
          </mc:Fallback>
        </mc:AlternateContent>
        <mc:AlternateContent xmlns:mc="http://schemas.openxmlformats.org/markup-compatibility/2006" xmlns:p14="http://schemas.microsoft.com/office/powerpoint/2010/main">
          <mc:Choice Requires="p14">
            <p:contentPart p14:bwMode="auto" r:id="rId176">
              <p14:nvContentPartPr>
                <p14:cNvPr id="145" name="Ink 144">
                  <a:extLst>
                    <a:ext uri="{FF2B5EF4-FFF2-40B4-BE49-F238E27FC236}">
                      <a16:creationId xmlns:a16="http://schemas.microsoft.com/office/drawing/2014/main" id="{61EB7CDC-A3A2-3C11-E1E3-52D3AA204196}"/>
                    </a:ext>
                  </a:extLst>
                </p14:cNvPr>
                <p14:cNvContentPartPr/>
                <p14:nvPr/>
              </p14:nvContentPartPr>
              <p14:xfrm>
                <a:off x="713760" y="5414620"/>
                <a:ext cx="686160" cy="131760"/>
              </p14:xfrm>
            </p:contentPart>
          </mc:Choice>
          <mc:Fallback xmlns="">
            <p:pic>
              <p:nvPicPr>
                <p:cNvPr id="145" name="Ink 144">
                  <a:extLst>
                    <a:ext uri="{FF2B5EF4-FFF2-40B4-BE49-F238E27FC236}">
                      <a16:creationId xmlns:a16="http://schemas.microsoft.com/office/drawing/2014/main" id="{61EB7CDC-A3A2-3C11-E1E3-52D3AA204196}"/>
                    </a:ext>
                  </a:extLst>
                </p:cNvPr>
                <p:cNvPicPr/>
                <p:nvPr/>
              </p:nvPicPr>
              <p:blipFill>
                <a:blip r:embed="rId177"/>
                <a:stretch>
                  <a:fillRect/>
                </a:stretch>
              </p:blipFill>
              <p:spPr>
                <a:xfrm>
                  <a:off x="695760" y="5396620"/>
                  <a:ext cx="721800" cy="167400"/>
                </a:xfrm>
                <a:prstGeom prst="rect">
                  <a:avLst/>
                </a:prstGeom>
              </p:spPr>
            </p:pic>
          </mc:Fallback>
        </mc:AlternateContent>
      </p:grpSp>
      <p:grpSp>
        <p:nvGrpSpPr>
          <p:cNvPr id="150" name="Group 149">
            <a:extLst>
              <a:ext uri="{FF2B5EF4-FFF2-40B4-BE49-F238E27FC236}">
                <a16:creationId xmlns:a16="http://schemas.microsoft.com/office/drawing/2014/main" id="{3CE87C80-1808-EBA1-F88B-4FB75E3AAA3B}"/>
              </a:ext>
            </a:extLst>
          </p:cNvPr>
          <p:cNvGrpSpPr/>
          <p:nvPr/>
        </p:nvGrpSpPr>
        <p:grpSpPr>
          <a:xfrm>
            <a:off x="5892360" y="5958220"/>
            <a:ext cx="3777840" cy="77400"/>
            <a:chOff x="5892360" y="5958220"/>
            <a:chExt cx="3777840" cy="77400"/>
          </a:xfrm>
        </p:grpSpPr>
        <mc:AlternateContent xmlns:mc="http://schemas.openxmlformats.org/markup-compatibility/2006" xmlns:p14="http://schemas.microsoft.com/office/powerpoint/2010/main">
          <mc:Choice Requires="p14">
            <p:contentPart p14:bwMode="auto" r:id="rId178">
              <p14:nvContentPartPr>
                <p14:cNvPr id="146" name="Ink 145">
                  <a:extLst>
                    <a:ext uri="{FF2B5EF4-FFF2-40B4-BE49-F238E27FC236}">
                      <a16:creationId xmlns:a16="http://schemas.microsoft.com/office/drawing/2014/main" id="{5DE43C4C-9AFF-64D1-8AA7-4B71A984CC2D}"/>
                    </a:ext>
                  </a:extLst>
                </p14:cNvPr>
                <p14:cNvContentPartPr/>
                <p14:nvPr/>
              </p14:nvContentPartPr>
              <p14:xfrm>
                <a:off x="7702080" y="5958220"/>
                <a:ext cx="1968120" cy="58680"/>
              </p14:xfrm>
            </p:contentPart>
          </mc:Choice>
          <mc:Fallback xmlns="">
            <p:pic>
              <p:nvPicPr>
                <p:cNvPr id="146" name="Ink 145">
                  <a:extLst>
                    <a:ext uri="{FF2B5EF4-FFF2-40B4-BE49-F238E27FC236}">
                      <a16:creationId xmlns:a16="http://schemas.microsoft.com/office/drawing/2014/main" id="{5DE43C4C-9AFF-64D1-8AA7-4B71A984CC2D}"/>
                    </a:ext>
                  </a:extLst>
                </p:cNvPr>
                <p:cNvPicPr/>
                <p:nvPr/>
              </p:nvPicPr>
              <p:blipFill>
                <a:blip r:embed="rId179"/>
                <a:stretch>
                  <a:fillRect/>
                </a:stretch>
              </p:blipFill>
              <p:spPr>
                <a:xfrm>
                  <a:off x="7684080" y="5940580"/>
                  <a:ext cx="2003760" cy="94320"/>
                </a:xfrm>
                <a:prstGeom prst="rect">
                  <a:avLst/>
                </a:prstGeom>
              </p:spPr>
            </p:pic>
          </mc:Fallback>
        </mc:AlternateContent>
        <mc:AlternateContent xmlns:mc="http://schemas.openxmlformats.org/markup-compatibility/2006" xmlns:p14="http://schemas.microsoft.com/office/powerpoint/2010/main">
          <mc:Choice Requires="p14">
            <p:contentPart p14:bwMode="auto" r:id="rId180">
              <p14:nvContentPartPr>
                <p14:cNvPr id="148" name="Ink 147">
                  <a:extLst>
                    <a:ext uri="{FF2B5EF4-FFF2-40B4-BE49-F238E27FC236}">
                      <a16:creationId xmlns:a16="http://schemas.microsoft.com/office/drawing/2014/main" id="{ED88291A-1714-EED7-EB41-003387890C19}"/>
                    </a:ext>
                  </a:extLst>
                </p14:cNvPr>
                <p14:cNvContentPartPr/>
                <p14:nvPr/>
              </p14:nvContentPartPr>
              <p14:xfrm>
                <a:off x="7027800" y="5962900"/>
                <a:ext cx="471600" cy="50040"/>
              </p14:xfrm>
            </p:contentPart>
          </mc:Choice>
          <mc:Fallback xmlns="">
            <p:pic>
              <p:nvPicPr>
                <p:cNvPr id="148" name="Ink 147">
                  <a:extLst>
                    <a:ext uri="{FF2B5EF4-FFF2-40B4-BE49-F238E27FC236}">
                      <a16:creationId xmlns:a16="http://schemas.microsoft.com/office/drawing/2014/main" id="{ED88291A-1714-EED7-EB41-003387890C19}"/>
                    </a:ext>
                  </a:extLst>
                </p:cNvPr>
                <p:cNvPicPr/>
                <p:nvPr/>
              </p:nvPicPr>
              <p:blipFill>
                <a:blip r:embed="rId181"/>
                <a:stretch>
                  <a:fillRect/>
                </a:stretch>
              </p:blipFill>
              <p:spPr>
                <a:xfrm>
                  <a:off x="7009800" y="5945260"/>
                  <a:ext cx="507240" cy="85680"/>
                </a:xfrm>
                <a:prstGeom prst="rect">
                  <a:avLst/>
                </a:prstGeom>
              </p:spPr>
            </p:pic>
          </mc:Fallback>
        </mc:AlternateContent>
        <mc:AlternateContent xmlns:mc="http://schemas.openxmlformats.org/markup-compatibility/2006" xmlns:p14="http://schemas.microsoft.com/office/powerpoint/2010/main">
          <mc:Choice Requires="p14">
            <p:contentPart p14:bwMode="auto" r:id="rId182">
              <p14:nvContentPartPr>
                <p14:cNvPr id="149" name="Ink 148">
                  <a:extLst>
                    <a:ext uri="{FF2B5EF4-FFF2-40B4-BE49-F238E27FC236}">
                      <a16:creationId xmlns:a16="http://schemas.microsoft.com/office/drawing/2014/main" id="{9FFD80F2-9B08-356E-6B01-89A6DC81DCC5}"/>
                    </a:ext>
                  </a:extLst>
                </p14:cNvPr>
                <p14:cNvContentPartPr/>
                <p14:nvPr/>
              </p14:nvContentPartPr>
              <p14:xfrm>
                <a:off x="5892360" y="6004660"/>
                <a:ext cx="923040" cy="30960"/>
              </p14:xfrm>
            </p:contentPart>
          </mc:Choice>
          <mc:Fallback xmlns="">
            <p:pic>
              <p:nvPicPr>
                <p:cNvPr id="149" name="Ink 148">
                  <a:extLst>
                    <a:ext uri="{FF2B5EF4-FFF2-40B4-BE49-F238E27FC236}">
                      <a16:creationId xmlns:a16="http://schemas.microsoft.com/office/drawing/2014/main" id="{9FFD80F2-9B08-356E-6B01-89A6DC81DCC5}"/>
                    </a:ext>
                  </a:extLst>
                </p:cNvPr>
                <p:cNvPicPr/>
                <p:nvPr/>
              </p:nvPicPr>
              <p:blipFill>
                <a:blip r:embed="rId183"/>
                <a:stretch>
                  <a:fillRect/>
                </a:stretch>
              </p:blipFill>
              <p:spPr>
                <a:xfrm>
                  <a:off x="5874720" y="5987020"/>
                  <a:ext cx="958680" cy="6660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84">
            <p14:nvContentPartPr>
              <p14:cNvPr id="151" name="Ink 150">
                <a:extLst>
                  <a:ext uri="{FF2B5EF4-FFF2-40B4-BE49-F238E27FC236}">
                    <a16:creationId xmlns:a16="http://schemas.microsoft.com/office/drawing/2014/main" id="{0FC8F7C1-E6C1-23CF-EF90-785FEA1BE012}"/>
                  </a:ext>
                </a:extLst>
              </p14:cNvPr>
              <p14:cNvContentPartPr/>
              <p14:nvPr/>
            </p14:nvContentPartPr>
            <p14:xfrm>
              <a:off x="1030920" y="961420"/>
              <a:ext cx="915840" cy="798840"/>
            </p14:xfrm>
          </p:contentPart>
        </mc:Choice>
        <mc:Fallback xmlns="">
          <p:pic>
            <p:nvPicPr>
              <p:cNvPr id="151" name="Ink 150">
                <a:extLst>
                  <a:ext uri="{FF2B5EF4-FFF2-40B4-BE49-F238E27FC236}">
                    <a16:creationId xmlns:a16="http://schemas.microsoft.com/office/drawing/2014/main" id="{0FC8F7C1-E6C1-23CF-EF90-785FEA1BE012}"/>
                  </a:ext>
                </a:extLst>
              </p:cNvPr>
              <p:cNvPicPr/>
              <p:nvPr/>
            </p:nvPicPr>
            <p:blipFill>
              <a:blip r:embed="rId185"/>
              <a:stretch>
                <a:fillRect/>
              </a:stretch>
            </p:blipFill>
            <p:spPr>
              <a:xfrm>
                <a:off x="1013280" y="943420"/>
                <a:ext cx="951480" cy="834480"/>
              </a:xfrm>
              <a:prstGeom prst="rect">
                <a:avLst/>
              </a:prstGeom>
            </p:spPr>
          </p:pic>
        </mc:Fallback>
      </mc:AlternateContent>
      <p:grpSp>
        <p:nvGrpSpPr>
          <p:cNvPr id="154" name="Group 153">
            <a:extLst>
              <a:ext uri="{FF2B5EF4-FFF2-40B4-BE49-F238E27FC236}">
                <a16:creationId xmlns:a16="http://schemas.microsoft.com/office/drawing/2014/main" id="{70EAFFB9-DD88-FAAB-CB26-3316020D93F1}"/>
              </a:ext>
            </a:extLst>
          </p:cNvPr>
          <p:cNvGrpSpPr/>
          <p:nvPr/>
        </p:nvGrpSpPr>
        <p:grpSpPr>
          <a:xfrm>
            <a:off x="1034880" y="1476940"/>
            <a:ext cx="8627040" cy="800640"/>
            <a:chOff x="1034880" y="1476940"/>
            <a:chExt cx="8627040" cy="800640"/>
          </a:xfrm>
        </p:grpSpPr>
        <mc:AlternateContent xmlns:mc="http://schemas.openxmlformats.org/markup-compatibility/2006" xmlns:p14="http://schemas.microsoft.com/office/powerpoint/2010/main">
          <mc:Choice Requires="p14">
            <p:contentPart p14:bwMode="auto" r:id="rId186">
              <p14:nvContentPartPr>
                <p14:cNvPr id="23" name="Ink 22">
                  <a:extLst>
                    <a:ext uri="{FF2B5EF4-FFF2-40B4-BE49-F238E27FC236}">
                      <a16:creationId xmlns:a16="http://schemas.microsoft.com/office/drawing/2014/main" id="{4D9B79C7-8B3B-6301-2E47-221C4BB5EBD6}"/>
                    </a:ext>
                  </a:extLst>
                </p14:cNvPr>
                <p14:cNvContentPartPr/>
                <p14:nvPr/>
              </p14:nvContentPartPr>
              <p14:xfrm>
                <a:off x="8769120" y="2211700"/>
                <a:ext cx="734760" cy="43560"/>
              </p14:xfrm>
            </p:contentPart>
          </mc:Choice>
          <mc:Fallback xmlns="">
            <p:pic>
              <p:nvPicPr>
                <p:cNvPr id="23" name="Ink 22">
                  <a:extLst>
                    <a:ext uri="{FF2B5EF4-FFF2-40B4-BE49-F238E27FC236}">
                      <a16:creationId xmlns:a16="http://schemas.microsoft.com/office/drawing/2014/main" id="{4D9B79C7-8B3B-6301-2E47-221C4BB5EBD6}"/>
                    </a:ext>
                  </a:extLst>
                </p:cNvPr>
                <p:cNvPicPr/>
                <p:nvPr/>
              </p:nvPicPr>
              <p:blipFill>
                <a:blip r:embed="rId187"/>
                <a:stretch>
                  <a:fillRect/>
                </a:stretch>
              </p:blipFill>
              <p:spPr>
                <a:xfrm>
                  <a:off x="8751120" y="2194060"/>
                  <a:ext cx="770400" cy="79200"/>
                </a:xfrm>
                <a:prstGeom prst="rect">
                  <a:avLst/>
                </a:prstGeom>
              </p:spPr>
            </p:pic>
          </mc:Fallback>
        </mc:AlternateContent>
        <mc:AlternateContent xmlns:mc="http://schemas.openxmlformats.org/markup-compatibility/2006" xmlns:p14="http://schemas.microsoft.com/office/powerpoint/2010/main">
          <mc:Choice Requires="p14">
            <p:contentPart p14:bwMode="auto" r:id="rId188">
              <p14:nvContentPartPr>
                <p14:cNvPr id="7" name="Ink 6">
                  <a:extLst>
                    <a:ext uri="{FF2B5EF4-FFF2-40B4-BE49-F238E27FC236}">
                      <a16:creationId xmlns:a16="http://schemas.microsoft.com/office/drawing/2014/main" id="{0EA6448F-7B0E-CFAE-E14E-ADDCF00BB5E2}"/>
                    </a:ext>
                  </a:extLst>
                </p14:cNvPr>
                <p14:cNvContentPartPr/>
                <p14:nvPr/>
              </p14:nvContentPartPr>
              <p14:xfrm>
                <a:off x="8365560" y="1614460"/>
                <a:ext cx="494640" cy="87120"/>
              </p14:xfrm>
            </p:contentPart>
          </mc:Choice>
          <mc:Fallback xmlns="">
            <p:pic>
              <p:nvPicPr>
                <p:cNvPr id="7" name="Ink 6">
                  <a:extLst>
                    <a:ext uri="{FF2B5EF4-FFF2-40B4-BE49-F238E27FC236}">
                      <a16:creationId xmlns:a16="http://schemas.microsoft.com/office/drawing/2014/main" id="{0EA6448F-7B0E-CFAE-E14E-ADDCF00BB5E2}"/>
                    </a:ext>
                  </a:extLst>
                </p:cNvPr>
                <p:cNvPicPr/>
                <p:nvPr/>
              </p:nvPicPr>
              <p:blipFill>
                <a:blip r:embed="rId189"/>
                <a:stretch>
                  <a:fillRect/>
                </a:stretch>
              </p:blipFill>
              <p:spPr>
                <a:xfrm>
                  <a:off x="8347920" y="1596460"/>
                  <a:ext cx="530280" cy="122760"/>
                </a:xfrm>
                <a:prstGeom prst="rect">
                  <a:avLst/>
                </a:prstGeom>
              </p:spPr>
            </p:pic>
          </mc:Fallback>
        </mc:AlternateContent>
        <mc:AlternateContent xmlns:mc="http://schemas.openxmlformats.org/markup-compatibility/2006" xmlns:p14="http://schemas.microsoft.com/office/powerpoint/2010/main">
          <mc:Choice Requires="p14">
            <p:contentPart p14:bwMode="auto" r:id="rId190">
              <p14:nvContentPartPr>
                <p14:cNvPr id="9" name="Ink 8">
                  <a:extLst>
                    <a:ext uri="{FF2B5EF4-FFF2-40B4-BE49-F238E27FC236}">
                      <a16:creationId xmlns:a16="http://schemas.microsoft.com/office/drawing/2014/main" id="{9F9321A3-F4EA-CCBD-C3BC-F0195664D480}"/>
                    </a:ext>
                  </a:extLst>
                </p14:cNvPr>
                <p14:cNvContentPartPr/>
                <p14:nvPr/>
              </p14:nvContentPartPr>
              <p14:xfrm>
                <a:off x="7752840" y="1596820"/>
                <a:ext cx="522360" cy="58680"/>
              </p14:xfrm>
            </p:contentPart>
          </mc:Choice>
          <mc:Fallback xmlns="">
            <p:pic>
              <p:nvPicPr>
                <p:cNvPr id="9" name="Ink 8">
                  <a:extLst>
                    <a:ext uri="{FF2B5EF4-FFF2-40B4-BE49-F238E27FC236}">
                      <a16:creationId xmlns:a16="http://schemas.microsoft.com/office/drawing/2014/main" id="{9F9321A3-F4EA-CCBD-C3BC-F0195664D480}"/>
                    </a:ext>
                  </a:extLst>
                </p:cNvPr>
                <p:cNvPicPr/>
                <p:nvPr/>
              </p:nvPicPr>
              <p:blipFill>
                <a:blip r:embed="rId191"/>
                <a:stretch>
                  <a:fillRect/>
                </a:stretch>
              </p:blipFill>
              <p:spPr>
                <a:xfrm>
                  <a:off x="7734840" y="1578820"/>
                  <a:ext cx="558000" cy="94320"/>
                </a:xfrm>
                <a:prstGeom prst="rect">
                  <a:avLst/>
                </a:prstGeom>
              </p:spPr>
            </p:pic>
          </mc:Fallback>
        </mc:AlternateContent>
        <mc:AlternateContent xmlns:mc="http://schemas.openxmlformats.org/markup-compatibility/2006" xmlns:p14="http://schemas.microsoft.com/office/powerpoint/2010/main">
          <mc:Choice Requires="p14">
            <p:contentPart p14:bwMode="auto" r:id="rId192">
              <p14:nvContentPartPr>
                <p14:cNvPr id="12" name="Ink 11">
                  <a:extLst>
                    <a:ext uri="{FF2B5EF4-FFF2-40B4-BE49-F238E27FC236}">
                      <a16:creationId xmlns:a16="http://schemas.microsoft.com/office/drawing/2014/main" id="{20FA8DBE-D9FE-B9EC-A0BC-054B04740601}"/>
                    </a:ext>
                  </a:extLst>
                </p14:cNvPr>
                <p14:cNvContentPartPr/>
                <p14:nvPr/>
              </p14:nvContentPartPr>
              <p14:xfrm>
                <a:off x="6732600" y="1672060"/>
                <a:ext cx="715320" cy="30600"/>
              </p14:xfrm>
            </p:contentPart>
          </mc:Choice>
          <mc:Fallback xmlns="">
            <p:pic>
              <p:nvPicPr>
                <p:cNvPr id="12" name="Ink 11">
                  <a:extLst>
                    <a:ext uri="{FF2B5EF4-FFF2-40B4-BE49-F238E27FC236}">
                      <a16:creationId xmlns:a16="http://schemas.microsoft.com/office/drawing/2014/main" id="{20FA8DBE-D9FE-B9EC-A0BC-054B04740601}"/>
                    </a:ext>
                  </a:extLst>
                </p:cNvPr>
                <p:cNvPicPr/>
                <p:nvPr/>
              </p:nvPicPr>
              <p:blipFill>
                <a:blip r:embed="rId193"/>
                <a:stretch>
                  <a:fillRect/>
                </a:stretch>
              </p:blipFill>
              <p:spPr>
                <a:xfrm>
                  <a:off x="6714600" y="1654420"/>
                  <a:ext cx="750960" cy="66240"/>
                </a:xfrm>
                <a:prstGeom prst="rect">
                  <a:avLst/>
                </a:prstGeom>
              </p:spPr>
            </p:pic>
          </mc:Fallback>
        </mc:AlternateContent>
        <mc:AlternateContent xmlns:mc="http://schemas.openxmlformats.org/markup-compatibility/2006" xmlns:p14="http://schemas.microsoft.com/office/powerpoint/2010/main">
          <mc:Choice Requires="p14">
            <p:contentPart p14:bwMode="auto" r:id="rId194">
              <p14:nvContentPartPr>
                <p14:cNvPr id="13" name="Ink 12">
                  <a:extLst>
                    <a:ext uri="{FF2B5EF4-FFF2-40B4-BE49-F238E27FC236}">
                      <a16:creationId xmlns:a16="http://schemas.microsoft.com/office/drawing/2014/main" id="{BA94885C-A3C6-C727-0AA0-6566F4FA11FC}"/>
                    </a:ext>
                  </a:extLst>
                </p14:cNvPr>
                <p14:cNvContentPartPr/>
                <p14:nvPr/>
              </p14:nvContentPartPr>
              <p14:xfrm>
                <a:off x="5883720" y="1476940"/>
                <a:ext cx="782280" cy="169920"/>
              </p14:xfrm>
            </p:contentPart>
          </mc:Choice>
          <mc:Fallback xmlns="">
            <p:pic>
              <p:nvPicPr>
                <p:cNvPr id="13" name="Ink 12">
                  <a:extLst>
                    <a:ext uri="{FF2B5EF4-FFF2-40B4-BE49-F238E27FC236}">
                      <a16:creationId xmlns:a16="http://schemas.microsoft.com/office/drawing/2014/main" id="{BA94885C-A3C6-C727-0AA0-6566F4FA11FC}"/>
                    </a:ext>
                  </a:extLst>
                </p:cNvPr>
                <p:cNvPicPr/>
                <p:nvPr/>
              </p:nvPicPr>
              <p:blipFill>
                <a:blip r:embed="rId195"/>
                <a:stretch>
                  <a:fillRect/>
                </a:stretch>
              </p:blipFill>
              <p:spPr>
                <a:xfrm>
                  <a:off x="5866080" y="1458940"/>
                  <a:ext cx="817920" cy="205560"/>
                </a:xfrm>
                <a:prstGeom prst="rect">
                  <a:avLst/>
                </a:prstGeom>
              </p:spPr>
            </p:pic>
          </mc:Fallback>
        </mc:AlternateContent>
        <mc:AlternateContent xmlns:mc="http://schemas.openxmlformats.org/markup-compatibility/2006" xmlns:p14="http://schemas.microsoft.com/office/powerpoint/2010/main">
          <mc:Choice Requires="p14">
            <p:contentPart p14:bwMode="auto" r:id="rId196">
              <p14:nvContentPartPr>
                <p14:cNvPr id="14" name="Ink 13">
                  <a:extLst>
                    <a:ext uri="{FF2B5EF4-FFF2-40B4-BE49-F238E27FC236}">
                      <a16:creationId xmlns:a16="http://schemas.microsoft.com/office/drawing/2014/main" id="{58F254BF-C65A-1916-07BD-E32D38CE0EF7}"/>
                    </a:ext>
                  </a:extLst>
                </p14:cNvPr>
                <p14:cNvContentPartPr/>
                <p14:nvPr/>
              </p14:nvContentPartPr>
              <p14:xfrm>
                <a:off x="4960320" y="1657300"/>
                <a:ext cx="738720" cy="46440"/>
              </p14:xfrm>
            </p:contentPart>
          </mc:Choice>
          <mc:Fallback xmlns="">
            <p:pic>
              <p:nvPicPr>
                <p:cNvPr id="14" name="Ink 13">
                  <a:extLst>
                    <a:ext uri="{FF2B5EF4-FFF2-40B4-BE49-F238E27FC236}">
                      <a16:creationId xmlns:a16="http://schemas.microsoft.com/office/drawing/2014/main" id="{58F254BF-C65A-1916-07BD-E32D38CE0EF7}"/>
                    </a:ext>
                  </a:extLst>
                </p:cNvPr>
                <p:cNvPicPr/>
                <p:nvPr/>
              </p:nvPicPr>
              <p:blipFill>
                <a:blip r:embed="rId197"/>
                <a:stretch>
                  <a:fillRect/>
                </a:stretch>
              </p:blipFill>
              <p:spPr>
                <a:xfrm>
                  <a:off x="4942680" y="1639300"/>
                  <a:ext cx="774360" cy="82080"/>
                </a:xfrm>
                <a:prstGeom prst="rect">
                  <a:avLst/>
                </a:prstGeom>
              </p:spPr>
            </p:pic>
          </mc:Fallback>
        </mc:AlternateContent>
        <mc:AlternateContent xmlns:mc="http://schemas.openxmlformats.org/markup-compatibility/2006" xmlns:p14="http://schemas.microsoft.com/office/powerpoint/2010/main">
          <mc:Choice Requires="p14">
            <p:contentPart p14:bwMode="auto" r:id="rId198">
              <p14:nvContentPartPr>
                <p14:cNvPr id="16" name="Ink 15">
                  <a:extLst>
                    <a:ext uri="{FF2B5EF4-FFF2-40B4-BE49-F238E27FC236}">
                      <a16:creationId xmlns:a16="http://schemas.microsoft.com/office/drawing/2014/main" id="{D3C8E9D2-875F-91CE-D749-3AC665590BB2}"/>
                    </a:ext>
                  </a:extLst>
                </p14:cNvPr>
                <p14:cNvContentPartPr/>
                <p14:nvPr/>
              </p14:nvContentPartPr>
              <p14:xfrm>
                <a:off x="4258680" y="1642540"/>
                <a:ext cx="513000" cy="20880"/>
              </p14:xfrm>
            </p:contentPart>
          </mc:Choice>
          <mc:Fallback xmlns="">
            <p:pic>
              <p:nvPicPr>
                <p:cNvPr id="16" name="Ink 15">
                  <a:extLst>
                    <a:ext uri="{FF2B5EF4-FFF2-40B4-BE49-F238E27FC236}">
                      <a16:creationId xmlns:a16="http://schemas.microsoft.com/office/drawing/2014/main" id="{D3C8E9D2-875F-91CE-D749-3AC665590BB2}"/>
                    </a:ext>
                  </a:extLst>
                </p:cNvPr>
                <p:cNvPicPr/>
                <p:nvPr/>
              </p:nvPicPr>
              <p:blipFill>
                <a:blip r:embed="rId199"/>
                <a:stretch>
                  <a:fillRect/>
                </a:stretch>
              </p:blipFill>
              <p:spPr>
                <a:xfrm>
                  <a:off x="4240680" y="1624900"/>
                  <a:ext cx="548640" cy="56520"/>
                </a:xfrm>
                <a:prstGeom prst="rect">
                  <a:avLst/>
                </a:prstGeom>
              </p:spPr>
            </p:pic>
          </mc:Fallback>
        </mc:AlternateContent>
        <mc:AlternateContent xmlns:mc="http://schemas.openxmlformats.org/markup-compatibility/2006" xmlns:p14="http://schemas.microsoft.com/office/powerpoint/2010/main">
          <mc:Choice Requires="p14">
            <p:contentPart p14:bwMode="auto" r:id="rId200">
              <p14:nvContentPartPr>
                <p14:cNvPr id="17" name="Ink 16">
                  <a:extLst>
                    <a:ext uri="{FF2B5EF4-FFF2-40B4-BE49-F238E27FC236}">
                      <a16:creationId xmlns:a16="http://schemas.microsoft.com/office/drawing/2014/main" id="{AC7134F4-2C4B-0EC4-23CF-E6A0C3DE9B2E}"/>
                    </a:ext>
                  </a:extLst>
                </p14:cNvPr>
                <p14:cNvContentPartPr/>
                <p14:nvPr/>
              </p14:nvContentPartPr>
              <p14:xfrm>
                <a:off x="3199560" y="1638580"/>
                <a:ext cx="799560" cy="64080"/>
              </p14:xfrm>
            </p:contentPart>
          </mc:Choice>
          <mc:Fallback xmlns="">
            <p:pic>
              <p:nvPicPr>
                <p:cNvPr id="17" name="Ink 16">
                  <a:extLst>
                    <a:ext uri="{FF2B5EF4-FFF2-40B4-BE49-F238E27FC236}">
                      <a16:creationId xmlns:a16="http://schemas.microsoft.com/office/drawing/2014/main" id="{AC7134F4-2C4B-0EC4-23CF-E6A0C3DE9B2E}"/>
                    </a:ext>
                  </a:extLst>
                </p:cNvPr>
                <p:cNvPicPr/>
                <p:nvPr/>
              </p:nvPicPr>
              <p:blipFill>
                <a:blip r:embed="rId201"/>
                <a:stretch>
                  <a:fillRect/>
                </a:stretch>
              </p:blipFill>
              <p:spPr>
                <a:xfrm>
                  <a:off x="3181920" y="1620580"/>
                  <a:ext cx="835200" cy="99720"/>
                </a:xfrm>
                <a:prstGeom prst="rect">
                  <a:avLst/>
                </a:prstGeom>
              </p:spPr>
            </p:pic>
          </mc:Fallback>
        </mc:AlternateContent>
        <mc:AlternateContent xmlns:mc="http://schemas.openxmlformats.org/markup-compatibility/2006" xmlns:p14="http://schemas.microsoft.com/office/powerpoint/2010/main">
          <mc:Choice Requires="p14">
            <p:contentPart p14:bwMode="auto" r:id="rId202">
              <p14:nvContentPartPr>
                <p14:cNvPr id="19" name="Ink 18">
                  <a:extLst>
                    <a:ext uri="{FF2B5EF4-FFF2-40B4-BE49-F238E27FC236}">
                      <a16:creationId xmlns:a16="http://schemas.microsoft.com/office/drawing/2014/main" id="{6561077F-87B9-C717-5E3A-310191ABC026}"/>
                    </a:ext>
                  </a:extLst>
                </p14:cNvPr>
                <p14:cNvContentPartPr/>
                <p14:nvPr/>
              </p14:nvContentPartPr>
              <p14:xfrm>
                <a:off x="2194080" y="1636420"/>
                <a:ext cx="952560" cy="63720"/>
              </p14:xfrm>
            </p:contentPart>
          </mc:Choice>
          <mc:Fallback xmlns="">
            <p:pic>
              <p:nvPicPr>
                <p:cNvPr id="19" name="Ink 18">
                  <a:extLst>
                    <a:ext uri="{FF2B5EF4-FFF2-40B4-BE49-F238E27FC236}">
                      <a16:creationId xmlns:a16="http://schemas.microsoft.com/office/drawing/2014/main" id="{6561077F-87B9-C717-5E3A-310191ABC026}"/>
                    </a:ext>
                  </a:extLst>
                </p:cNvPr>
                <p:cNvPicPr/>
                <p:nvPr/>
              </p:nvPicPr>
              <p:blipFill>
                <a:blip r:embed="rId203"/>
                <a:stretch>
                  <a:fillRect/>
                </a:stretch>
              </p:blipFill>
              <p:spPr>
                <a:xfrm>
                  <a:off x="2176080" y="1618780"/>
                  <a:ext cx="988200" cy="99360"/>
                </a:xfrm>
                <a:prstGeom prst="rect">
                  <a:avLst/>
                </a:prstGeom>
              </p:spPr>
            </p:pic>
          </mc:Fallback>
        </mc:AlternateContent>
        <mc:AlternateContent xmlns:mc="http://schemas.openxmlformats.org/markup-compatibility/2006" xmlns:p14="http://schemas.microsoft.com/office/powerpoint/2010/main">
          <mc:Choice Requires="p14">
            <p:contentPart p14:bwMode="auto" r:id="rId204">
              <p14:nvContentPartPr>
                <p14:cNvPr id="21" name="Ink 20">
                  <a:extLst>
                    <a:ext uri="{FF2B5EF4-FFF2-40B4-BE49-F238E27FC236}">
                      <a16:creationId xmlns:a16="http://schemas.microsoft.com/office/drawing/2014/main" id="{E217751F-2B86-DE89-D63B-2A7218107FF3}"/>
                    </a:ext>
                  </a:extLst>
                </p14:cNvPr>
                <p14:cNvContentPartPr/>
                <p14:nvPr/>
              </p14:nvContentPartPr>
              <p14:xfrm>
                <a:off x="1034880" y="1650460"/>
                <a:ext cx="801000" cy="119160"/>
              </p14:xfrm>
            </p:contentPart>
          </mc:Choice>
          <mc:Fallback xmlns="">
            <p:pic>
              <p:nvPicPr>
                <p:cNvPr id="21" name="Ink 20">
                  <a:extLst>
                    <a:ext uri="{FF2B5EF4-FFF2-40B4-BE49-F238E27FC236}">
                      <a16:creationId xmlns:a16="http://schemas.microsoft.com/office/drawing/2014/main" id="{E217751F-2B86-DE89-D63B-2A7218107FF3}"/>
                    </a:ext>
                  </a:extLst>
                </p:cNvPr>
                <p:cNvPicPr/>
                <p:nvPr/>
              </p:nvPicPr>
              <p:blipFill>
                <a:blip r:embed="rId205"/>
                <a:stretch>
                  <a:fillRect/>
                </a:stretch>
              </p:blipFill>
              <p:spPr>
                <a:xfrm>
                  <a:off x="1017240" y="1632820"/>
                  <a:ext cx="836640" cy="154800"/>
                </a:xfrm>
                <a:prstGeom prst="rect">
                  <a:avLst/>
                </a:prstGeom>
              </p:spPr>
            </p:pic>
          </mc:Fallback>
        </mc:AlternateContent>
        <mc:AlternateContent xmlns:mc="http://schemas.openxmlformats.org/markup-compatibility/2006" xmlns:p14="http://schemas.microsoft.com/office/powerpoint/2010/main">
          <mc:Choice Requires="p14">
            <p:contentPart p14:bwMode="auto" r:id="rId206">
              <p14:nvContentPartPr>
                <p14:cNvPr id="153" name="Ink 152">
                  <a:extLst>
                    <a:ext uri="{FF2B5EF4-FFF2-40B4-BE49-F238E27FC236}">
                      <a16:creationId xmlns:a16="http://schemas.microsoft.com/office/drawing/2014/main" id="{97E8D29B-B6AC-12D3-C451-864D178C1673}"/>
                    </a:ext>
                  </a:extLst>
                </p14:cNvPr>
                <p14:cNvContentPartPr/>
                <p14:nvPr/>
              </p14:nvContentPartPr>
              <p14:xfrm>
                <a:off x="8605320" y="1597900"/>
                <a:ext cx="1056600" cy="679680"/>
              </p14:xfrm>
            </p:contentPart>
          </mc:Choice>
          <mc:Fallback xmlns="">
            <p:pic>
              <p:nvPicPr>
                <p:cNvPr id="153" name="Ink 152">
                  <a:extLst>
                    <a:ext uri="{FF2B5EF4-FFF2-40B4-BE49-F238E27FC236}">
                      <a16:creationId xmlns:a16="http://schemas.microsoft.com/office/drawing/2014/main" id="{97E8D29B-B6AC-12D3-C451-864D178C1673}"/>
                    </a:ext>
                  </a:extLst>
                </p:cNvPr>
                <p:cNvPicPr/>
                <p:nvPr/>
              </p:nvPicPr>
              <p:blipFill>
                <a:blip r:embed="rId207"/>
                <a:stretch>
                  <a:fillRect/>
                </a:stretch>
              </p:blipFill>
              <p:spPr>
                <a:xfrm>
                  <a:off x="8587320" y="1580260"/>
                  <a:ext cx="1092240" cy="715320"/>
                </a:xfrm>
                <a:prstGeom prst="rect">
                  <a:avLst/>
                </a:prstGeom>
              </p:spPr>
            </p:pic>
          </mc:Fallback>
        </mc:AlternateContent>
      </p:grpSp>
      <p:grpSp>
        <p:nvGrpSpPr>
          <p:cNvPr id="157" name="Group 156">
            <a:extLst>
              <a:ext uri="{FF2B5EF4-FFF2-40B4-BE49-F238E27FC236}">
                <a16:creationId xmlns:a16="http://schemas.microsoft.com/office/drawing/2014/main" id="{65D57262-1651-BFDB-EB32-2672F0B2AC12}"/>
              </a:ext>
            </a:extLst>
          </p:cNvPr>
          <p:cNvGrpSpPr/>
          <p:nvPr/>
        </p:nvGrpSpPr>
        <p:grpSpPr>
          <a:xfrm>
            <a:off x="1152960" y="424300"/>
            <a:ext cx="422640" cy="523080"/>
            <a:chOff x="1152960" y="424300"/>
            <a:chExt cx="422640" cy="523080"/>
          </a:xfrm>
        </p:grpSpPr>
        <mc:AlternateContent xmlns:mc="http://schemas.openxmlformats.org/markup-compatibility/2006" xmlns:p14="http://schemas.microsoft.com/office/powerpoint/2010/main">
          <mc:Choice Requires="p14">
            <p:contentPart p14:bwMode="auto" r:id="rId208">
              <p14:nvContentPartPr>
                <p14:cNvPr id="155" name="Ink 154">
                  <a:extLst>
                    <a:ext uri="{FF2B5EF4-FFF2-40B4-BE49-F238E27FC236}">
                      <a16:creationId xmlns:a16="http://schemas.microsoft.com/office/drawing/2014/main" id="{7D2D8CD1-D874-A728-F83A-B92044AE47D4}"/>
                    </a:ext>
                  </a:extLst>
                </p14:cNvPr>
                <p14:cNvContentPartPr/>
                <p14:nvPr/>
              </p14:nvContentPartPr>
              <p14:xfrm>
                <a:off x="1302720" y="618340"/>
                <a:ext cx="32400" cy="240840"/>
              </p14:xfrm>
            </p:contentPart>
          </mc:Choice>
          <mc:Fallback xmlns="">
            <p:pic>
              <p:nvPicPr>
                <p:cNvPr id="155" name="Ink 154">
                  <a:extLst>
                    <a:ext uri="{FF2B5EF4-FFF2-40B4-BE49-F238E27FC236}">
                      <a16:creationId xmlns:a16="http://schemas.microsoft.com/office/drawing/2014/main" id="{7D2D8CD1-D874-A728-F83A-B92044AE47D4}"/>
                    </a:ext>
                  </a:extLst>
                </p:cNvPr>
                <p:cNvPicPr/>
                <p:nvPr/>
              </p:nvPicPr>
              <p:blipFill>
                <a:blip r:embed="rId209"/>
                <a:stretch>
                  <a:fillRect/>
                </a:stretch>
              </p:blipFill>
              <p:spPr>
                <a:xfrm>
                  <a:off x="1285080" y="600340"/>
                  <a:ext cx="68040" cy="276480"/>
                </a:xfrm>
                <a:prstGeom prst="rect">
                  <a:avLst/>
                </a:prstGeom>
              </p:spPr>
            </p:pic>
          </mc:Fallback>
        </mc:AlternateContent>
        <mc:AlternateContent xmlns:mc="http://schemas.openxmlformats.org/markup-compatibility/2006" xmlns:p14="http://schemas.microsoft.com/office/powerpoint/2010/main">
          <mc:Choice Requires="p14">
            <p:contentPart p14:bwMode="auto" r:id="rId210">
              <p14:nvContentPartPr>
                <p14:cNvPr id="156" name="Ink 155">
                  <a:extLst>
                    <a:ext uri="{FF2B5EF4-FFF2-40B4-BE49-F238E27FC236}">
                      <a16:creationId xmlns:a16="http://schemas.microsoft.com/office/drawing/2014/main" id="{1FB33EAB-7559-52AE-4C58-D548CD075091}"/>
                    </a:ext>
                  </a:extLst>
                </p14:cNvPr>
                <p14:cNvContentPartPr/>
                <p14:nvPr/>
              </p14:nvContentPartPr>
              <p14:xfrm>
                <a:off x="1152960" y="424300"/>
                <a:ext cx="422640" cy="523080"/>
              </p14:xfrm>
            </p:contentPart>
          </mc:Choice>
          <mc:Fallback xmlns="">
            <p:pic>
              <p:nvPicPr>
                <p:cNvPr id="156" name="Ink 155">
                  <a:extLst>
                    <a:ext uri="{FF2B5EF4-FFF2-40B4-BE49-F238E27FC236}">
                      <a16:creationId xmlns:a16="http://schemas.microsoft.com/office/drawing/2014/main" id="{1FB33EAB-7559-52AE-4C58-D548CD075091}"/>
                    </a:ext>
                  </a:extLst>
                </p:cNvPr>
                <p:cNvPicPr/>
                <p:nvPr/>
              </p:nvPicPr>
              <p:blipFill>
                <a:blip r:embed="rId211"/>
                <a:stretch>
                  <a:fillRect/>
                </a:stretch>
              </p:blipFill>
              <p:spPr>
                <a:xfrm>
                  <a:off x="1134960" y="406660"/>
                  <a:ext cx="458280" cy="558720"/>
                </a:xfrm>
                <a:prstGeom prst="rect">
                  <a:avLst/>
                </a:prstGeom>
              </p:spPr>
            </p:pic>
          </mc:Fallback>
        </mc:AlternateContent>
      </p:grpSp>
      <p:grpSp>
        <p:nvGrpSpPr>
          <p:cNvPr id="160" name="Group 159">
            <a:extLst>
              <a:ext uri="{FF2B5EF4-FFF2-40B4-BE49-F238E27FC236}">
                <a16:creationId xmlns:a16="http://schemas.microsoft.com/office/drawing/2014/main" id="{28877334-C068-1509-C980-7AF4A9F82B06}"/>
              </a:ext>
            </a:extLst>
          </p:cNvPr>
          <p:cNvGrpSpPr/>
          <p:nvPr/>
        </p:nvGrpSpPr>
        <p:grpSpPr>
          <a:xfrm>
            <a:off x="9599640" y="1225300"/>
            <a:ext cx="739080" cy="753120"/>
            <a:chOff x="9599640" y="1225300"/>
            <a:chExt cx="739080" cy="753120"/>
          </a:xfrm>
        </p:grpSpPr>
        <mc:AlternateContent xmlns:mc="http://schemas.openxmlformats.org/markup-compatibility/2006" xmlns:p14="http://schemas.microsoft.com/office/powerpoint/2010/main">
          <mc:Choice Requires="p14">
            <p:contentPart p14:bwMode="auto" r:id="rId212">
              <p14:nvContentPartPr>
                <p14:cNvPr id="158" name="Ink 157">
                  <a:extLst>
                    <a:ext uri="{FF2B5EF4-FFF2-40B4-BE49-F238E27FC236}">
                      <a16:creationId xmlns:a16="http://schemas.microsoft.com/office/drawing/2014/main" id="{F78873A9-9179-5C0B-77C5-07101F7871AC}"/>
                    </a:ext>
                  </a:extLst>
                </p14:cNvPr>
                <p14:cNvContentPartPr/>
                <p14:nvPr/>
              </p14:nvContentPartPr>
              <p14:xfrm>
                <a:off x="9773520" y="1415380"/>
                <a:ext cx="317880" cy="381960"/>
              </p14:xfrm>
            </p:contentPart>
          </mc:Choice>
          <mc:Fallback xmlns="">
            <p:pic>
              <p:nvPicPr>
                <p:cNvPr id="158" name="Ink 157">
                  <a:extLst>
                    <a:ext uri="{FF2B5EF4-FFF2-40B4-BE49-F238E27FC236}">
                      <a16:creationId xmlns:a16="http://schemas.microsoft.com/office/drawing/2014/main" id="{F78873A9-9179-5C0B-77C5-07101F7871AC}"/>
                    </a:ext>
                  </a:extLst>
                </p:cNvPr>
                <p:cNvPicPr/>
                <p:nvPr/>
              </p:nvPicPr>
              <p:blipFill>
                <a:blip r:embed="rId213"/>
                <a:stretch>
                  <a:fillRect/>
                </a:stretch>
              </p:blipFill>
              <p:spPr>
                <a:xfrm>
                  <a:off x="9755520" y="1397740"/>
                  <a:ext cx="353520" cy="417600"/>
                </a:xfrm>
                <a:prstGeom prst="rect">
                  <a:avLst/>
                </a:prstGeom>
              </p:spPr>
            </p:pic>
          </mc:Fallback>
        </mc:AlternateContent>
        <mc:AlternateContent xmlns:mc="http://schemas.openxmlformats.org/markup-compatibility/2006" xmlns:p14="http://schemas.microsoft.com/office/powerpoint/2010/main">
          <mc:Choice Requires="p14">
            <p:contentPart p14:bwMode="auto" r:id="rId214">
              <p14:nvContentPartPr>
                <p14:cNvPr id="159" name="Ink 158">
                  <a:extLst>
                    <a:ext uri="{FF2B5EF4-FFF2-40B4-BE49-F238E27FC236}">
                      <a16:creationId xmlns:a16="http://schemas.microsoft.com/office/drawing/2014/main" id="{51877257-B6A8-4B95-88F7-AB5C1F8CAEE5}"/>
                    </a:ext>
                  </a:extLst>
                </p14:cNvPr>
                <p14:cNvContentPartPr/>
                <p14:nvPr/>
              </p14:nvContentPartPr>
              <p14:xfrm>
                <a:off x="9599640" y="1225300"/>
                <a:ext cx="739080" cy="753120"/>
              </p14:xfrm>
            </p:contentPart>
          </mc:Choice>
          <mc:Fallback xmlns="">
            <p:pic>
              <p:nvPicPr>
                <p:cNvPr id="159" name="Ink 158">
                  <a:extLst>
                    <a:ext uri="{FF2B5EF4-FFF2-40B4-BE49-F238E27FC236}">
                      <a16:creationId xmlns:a16="http://schemas.microsoft.com/office/drawing/2014/main" id="{51877257-B6A8-4B95-88F7-AB5C1F8CAEE5}"/>
                    </a:ext>
                  </a:extLst>
                </p:cNvPr>
                <p:cNvPicPr/>
                <p:nvPr/>
              </p:nvPicPr>
              <p:blipFill>
                <a:blip r:embed="rId215"/>
                <a:stretch>
                  <a:fillRect/>
                </a:stretch>
              </p:blipFill>
              <p:spPr>
                <a:xfrm>
                  <a:off x="9581640" y="1207660"/>
                  <a:ext cx="774720" cy="788760"/>
                </a:xfrm>
                <a:prstGeom prst="rect">
                  <a:avLst/>
                </a:prstGeom>
              </p:spPr>
            </p:pic>
          </mc:Fallback>
        </mc:AlternateContent>
      </p:grpSp>
    </p:spTree>
    <p:extLst>
      <p:ext uri="{BB962C8B-B14F-4D97-AF65-F5344CB8AC3E}">
        <p14:creationId xmlns:p14="http://schemas.microsoft.com/office/powerpoint/2010/main" val="90626249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B2FD387F-92CC-4779-81C3-06BBC90B104F}"/>
              </a:ext>
            </a:extLst>
          </p:cNvPr>
          <p:cNvSpPr/>
          <p:nvPr/>
        </p:nvSpPr>
        <p:spPr>
          <a:xfrm>
            <a:off x="0" y="146700"/>
            <a:ext cx="10109842" cy="6237962"/>
          </a:xfrm>
          <a:prstGeom prst="roundRect">
            <a:avLst/>
          </a:prstGeom>
          <a:solidFill>
            <a:schemeClr val="tx1">
              <a:alpha val="64000"/>
            </a:schemeClr>
          </a:solidFill>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D3EFC0C3-FD39-449B-AD90-C042901F23F4}"/>
              </a:ext>
            </a:extLst>
          </p:cNvPr>
          <p:cNvSpPr txBox="1"/>
          <p:nvPr/>
        </p:nvSpPr>
        <p:spPr>
          <a:xfrm>
            <a:off x="349250" y="383019"/>
            <a:ext cx="9200959" cy="5632311"/>
          </a:xfrm>
          <a:prstGeom prst="rect">
            <a:avLst/>
          </a:prstGeom>
          <a:noFill/>
        </p:spPr>
        <p:txBody>
          <a:bodyPr wrap="square" rtlCol="0">
            <a:spAutoFit/>
          </a:bodyPr>
          <a:lstStyle/>
          <a:p>
            <a:r>
              <a:rPr lang="en-US" sz="2400" b="1">
                <a:solidFill>
                  <a:srgbClr val="FFC000"/>
                </a:solidFill>
                <a:cs typeface="+mj-cs"/>
              </a:rPr>
              <a:t>Romans 8:36–39  </a:t>
            </a:r>
          </a:p>
          <a:p>
            <a:r>
              <a:rPr lang="en-US" sz="2400">
                <a:solidFill>
                  <a:srgbClr val="FFC000"/>
                </a:solidFill>
                <a:cs typeface="+mj-cs"/>
              </a:rPr>
              <a:t>8:36 As it is written, For thy sake we are killed all the day long; we are accounted as sheep for the slaughter. 8:37 Nay, in all these things we are more than conquerors through him that loved us. 8:38 For I am persuaded, that neither death, nor life, nor angels, nor principalities, nor powers, nor things present, nor things to come, 8:39 Nor height, nor depth, nor any other creature, shall be able to separate us from the love of God, which is in Christ Jesus our Lord. (KJV </a:t>
            </a:r>
            <a:r>
              <a:rPr lang="en-US" sz="2400">
                <a:solidFill>
                  <a:srgbClr val="00B0F0"/>
                </a:solidFill>
                <a:cs typeface="+mj-cs"/>
              </a:rPr>
              <a:t>36 </a:t>
            </a:r>
            <a:r>
              <a:rPr lang="el-GR" sz="2400">
                <a:solidFill>
                  <a:srgbClr val="00B0F0"/>
                </a:solidFill>
                <a:cs typeface="+mj-cs"/>
              </a:rPr>
              <a:t>καθὼς γέγραπται ὅτι ἕνεκεν σοῦ θανατούμεθα ὅλην τὴν ἡμέραν, ἐλογίσθημεν ὡς πρόβατα σφαγῆς*. 37 ἀλλʼ ἐν τούτοις πᾶσιν ὑπερνικῶμεν διὰ* ⸂τοῦ ἀγαπήσαντος⸃ ἡμᾶς*. 38 πέπεισμαι γὰρ ὅτι οὔτε θάνατος οὔτε ζωὴ οὔτε ⸀ἄγγελοι οὔτε ⸁ἀρχαὶ οὔτε ⸉ἐνεστῶτα οὔτε μέλλοντα οὔτε δυνάμεις⸊* 39 οὔτε ὕψωμα οὔτε βάθος οὔτε °τις κτίσις ἑτέρα δυνήσεται ἡμᾶς χωρίσαι ἀπὸ τῆς ἀγάπης τοῦ θεοῦ τῆς ἐν Χριστῷ Ἰησοῦ τῷ κυρίῳ ἡμῶν*.</a:t>
            </a:r>
            <a:r>
              <a:rPr lang="el-GR" sz="2400">
                <a:solidFill>
                  <a:srgbClr val="FFC000"/>
                </a:solidFill>
                <a:cs typeface="+mj-cs"/>
              </a:rPr>
              <a:t>)</a:t>
            </a:r>
            <a:endParaRPr lang="el-GR" sz="2400" dirty="0">
              <a:solidFill>
                <a:srgbClr val="FFC000"/>
              </a:solidFill>
              <a:cs typeface="+mj-cs"/>
            </a:endParaRPr>
          </a:p>
        </p:txBody>
      </p:sp>
      <p:sp>
        <p:nvSpPr>
          <p:cNvPr id="8" name="TextBox 7">
            <a:extLst>
              <a:ext uri="{FF2B5EF4-FFF2-40B4-BE49-F238E27FC236}">
                <a16:creationId xmlns:a16="http://schemas.microsoft.com/office/drawing/2014/main" id="{0DB53F4E-F7D8-4CE6-9400-7374C33ADB4D}"/>
              </a:ext>
            </a:extLst>
          </p:cNvPr>
          <p:cNvSpPr txBox="1"/>
          <p:nvPr/>
        </p:nvSpPr>
        <p:spPr>
          <a:xfrm>
            <a:off x="349250" y="6346398"/>
            <a:ext cx="3461773" cy="461665"/>
          </a:xfrm>
          <a:prstGeom prst="rect">
            <a:avLst/>
          </a:prstGeom>
          <a:noFill/>
        </p:spPr>
        <p:txBody>
          <a:bodyPr wrap="square" rtlCol="0">
            <a:spAutoFit/>
          </a:bodyPr>
          <a:lstStyle/>
          <a:p>
            <a:r>
              <a:rPr lang="en-US" sz="2400">
                <a:solidFill>
                  <a:srgbClr val="FFFF00"/>
                </a:solidFill>
                <a:cs typeface="+mj-cs"/>
              </a:rPr>
              <a:t>http://www.matsati.com</a:t>
            </a:r>
          </a:p>
        </p:txBody>
      </p:sp>
      <p:sp>
        <p:nvSpPr>
          <p:cNvPr id="10" name="TextBox 9">
            <a:extLst>
              <a:ext uri="{FF2B5EF4-FFF2-40B4-BE49-F238E27FC236}">
                <a16:creationId xmlns:a16="http://schemas.microsoft.com/office/drawing/2014/main" id="{638CE212-A8DA-4542-A937-323BC5C84730}"/>
              </a:ext>
            </a:extLst>
          </p:cNvPr>
          <p:cNvSpPr txBox="1"/>
          <p:nvPr/>
        </p:nvSpPr>
        <p:spPr>
          <a:xfrm>
            <a:off x="349250" y="5920268"/>
            <a:ext cx="2884903" cy="646331"/>
          </a:xfrm>
          <a:prstGeom prst="rect">
            <a:avLst/>
          </a:prstGeom>
          <a:noFill/>
        </p:spPr>
        <p:txBody>
          <a:bodyPr wrap="square" rtlCol="0">
            <a:spAutoFit/>
          </a:bodyPr>
          <a:lstStyle/>
          <a:p>
            <a:r>
              <a:rPr lang="en-US" sz="3600" b="1">
                <a:solidFill>
                  <a:srgbClr val="FFFF00"/>
                </a:solidFill>
                <a:cs typeface="+mj-cs"/>
              </a:rPr>
              <a:t>Isaiah / </a:t>
            </a:r>
            <a:r>
              <a:rPr lang="he-IL" sz="3600" b="1">
                <a:solidFill>
                  <a:srgbClr val="FFFF00"/>
                </a:solidFill>
                <a:cs typeface="+mj-cs"/>
              </a:rPr>
              <a:t>ישעיה</a:t>
            </a:r>
            <a:endParaRPr lang="en-US" sz="3600" b="1">
              <a:solidFill>
                <a:srgbClr val="FFFF00"/>
              </a:solidFill>
              <a:cs typeface="+mj-cs"/>
            </a:endParaRPr>
          </a:p>
        </p:txBody>
      </p:sp>
      <mc:AlternateContent xmlns:mc="http://schemas.openxmlformats.org/markup-compatibility/2006" xmlns:p14="http://schemas.microsoft.com/office/powerpoint/2010/main">
        <mc:Choice Requires="p14">
          <p:contentPart p14:bwMode="auto" r:id="rId4">
            <p14:nvContentPartPr>
              <p14:cNvPr id="2" name="Ink 1">
                <a:extLst>
                  <a:ext uri="{FF2B5EF4-FFF2-40B4-BE49-F238E27FC236}">
                    <a16:creationId xmlns:a16="http://schemas.microsoft.com/office/drawing/2014/main" id="{736BB8FA-3E1B-6D13-AF19-22ABD6E88A4C}"/>
                  </a:ext>
                </a:extLst>
              </p14:cNvPr>
              <p14:cNvContentPartPr/>
              <p14:nvPr/>
            </p14:nvContentPartPr>
            <p14:xfrm>
              <a:off x="3118920" y="1133500"/>
              <a:ext cx="4885560" cy="70200"/>
            </p14:xfrm>
          </p:contentPart>
        </mc:Choice>
        <mc:Fallback xmlns="">
          <p:pic>
            <p:nvPicPr>
              <p:cNvPr id="2" name="Ink 1">
                <a:extLst>
                  <a:ext uri="{FF2B5EF4-FFF2-40B4-BE49-F238E27FC236}">
                    <a16:creationId xmlns:a16="http://schemas.microsoft.com/office/drawing/2014/main" id="{736BB8FA-3E1B-6D13-AF19-22ABD6E88A4C}"/>
                  </a:ext>
                </a:extLst>
              </p:cNvPr>
              <p:cNvPicPr/>
              <p:nvPr/>
            </p:nvPicPr>
            <p:blipFill>
              <a:blip r:embed="rId5"/>
              <a:stretch>
                <a:fillRect/>
              </a:stretch>
            </p:blipFill>
            <p:spPr>
              <a:xfrm>
                <a:off x="3100920" y="1115500"/>
                <a:ext cx="4921200" cy="10584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4" name="Ink 3">
                <a:extLst>
                  <a:ext uri="{FF2B5EF4-FFF2-40B4-BE49-F238E27FC236}">
                    <a16:creationId xmlns:a16="http://schemas.microsoft.com/office/drawing/2014/main" id="{96413654-1CCA-98C3-BCE5-52E85B3E117F}"/>
                  </a:ext>
                </a:extLst>
              </p14:cNvPr>
              <p14:cNvContentPartPr/>
              <p14:nvPr/>
            </p14:nvContentPartPr>
            <p14:xfrm>
              <a:off x="4390080" y="1600420"/>
              <a:ext cx="15120" cy="4320"/>
            </p14:xfrm>
          </p:contentPart>
        </mc:Choice>
        <mc:Fallback xmlns="">
          <p:pic>
            <p:nvPicPr>
              <p:cNvPr id="4" name="Ink 3">
                <a:extLst>
                  <a:ext uri="{FF2B5EF4-FFF2-40B4-BE49-F238E27FC236}">
                    <a16:creationId xmlns:a16="http://schemas.microsoft.com/office/drawing/2014/main" id="{96413654-1CCA-98C3-BCE5-52E85B3E117F}"/>
                  </a:ext>
                </a:extLst>
              </p:cNvPr>
              <p:cNvPicPr/>
              <p:nvPr/>
            </p:nvPicPr>
            <p:blipFill>
              <a:blip r:embed="rId7"/>
              <a:stretch>
                <a:fillRect/>
              </a:stretch>
            </p:blipFill>
            <p:spPr>
              <a:xfrm>
                <a:off x="4372440" y="1582420"/>
                <a:ext cx="50760" cy="3996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5" name="Ink 4">
                <a:extLst>
                  <a:ext uri="{FF2B5EF4-FFF2-40B4-BE49-F238E27FC236}">
                    <a16:creationId xmlns:a16="http://schemas.microsoft.com/office/drawing/2014/main" id="{0B396C7F-D2C4-DBF3-A9FA-24727DA20DCB}"/>
                  </a:ext>
                </a:extLst>
              </p14:cNvPr>
              <p14:cNvContentPartPr/>
              <p14:nvPr/>
            </p14:nvContentPartPr>
            <p14:xfrm>
              <a:off x="1795560" y="1906780"/>
              <a:ext cx="15840" cy="8280"/>
            </p14:xfrm>
          </p:contentPart>
        </mc:Choice>
        <mc:Fallback xmlns="">
          <p:pic>
            <p:nvPicPr>
              <p:cNvPr id="5" name="Ink 4">
                <a:extLst>
                  <a:ext uri="{FF2B5EF4-FFF2-40B4-BE49-F238E27FC236}">
                    <a16:creationId xmlns:a16="http://schemas.microsoft.com/office/drawing/2014/main" id="{0B396C7F-D2C4-DBF3-A9FA-24727DA20DCB}"/>
                  </a:ext>
                </a:extLst>
              </p:cNvPr>
              <p:cNvPicPr/>
              <p:nvPr/>
            </p:nvPicPr>
            <p:blipFill>
              <a:blip r:embed="rId9"/>
              <a:stretch>
                <a:fillRect/>
              </a:stretch>
            </p:blipFill>
            <p:spPr>
              <a:xfrm>
                <a:off x="1777560" y="1889140"/>
                <a:ext cx="51480" cy="43920"/>
              </a:xfrm>
              <a:prstGeom prst="rect">
                <a:avLst/>
              </a:prstGeom>
            </p:spPr>
          </p:pic>
        </mc:Fallback>
      </mc:AlternateContent>
      <p:grpSp>
        <p:nvGrpSpPr>
          <p:cNvPr id="12" name="Group 11">
            <a:extLst>
              <a:ext uri="{FF2B5EF4-FFF2-40B4-BE49-F238E27FC236}">
                <a16:creationId xmlns:a16="http://schemas.microsoft.com/office/drawing/2014/main" id="{AD80541C-4D26-A872-51E8-E0F822481950}"/>
              </a:ext>
            </a:extLst>
          </p:cNvPr>
          <p:cNvGrpSpPr/>
          <p:nvPr/>
        </p:nvGrpSpPr>
        <p:grpSpPr>
          <a:xfrm>
            <a:off x="2481720" y="2229340"/>
            <a:ext cx="3915720" cy="72000"/>
            <a:chOff x="2481720" y="2229340"/>
            <a:chExt cx="3915720" cy="72000"/>
          </a:xfrm>
        </p:grpSpPr>
        <mc:AlternateContent xmlns:mc="http://schemas.openxmlformats.org/markup-compatibility/2006" xmlns:p14="http://schemas.microsoft.com/office/powerpoint/2010/main">
          <mc:Choice Requires="p14">
            <p:contentPart p14:bwMode="auto" r:id="rId10">
              <p14:nvContentPartPr>
                <p14:cNvPr id="7" name="Ink 6">
                  <a:extLst>
                    <a:ext uri="{FF2B5EF4-FFF2-40B4-BE49-F238E27FC236}">
                      <a16:creationId xmlns:a16="http://schemas.microsoft.com/office/drawing/2014/main" id="{3798B857-B886-CCCD-9EC2-0ADA6417FAB6}"/>
                    </a:ext>
                  </a:extLst>
                </p14:cNvPr>
                <p14:cNvContentPartPr/>
                <p14:nvPr/>
              </p14:nvContentPartPr>
              <p14:xfrm>
                <a:off x="2481720" y="2229340"/>
                <a:ext cx="1451160" cy="62280"/>
              </p14:xfrm>
            </p:contentPart>
          </mc:Choice>
          <mc:Fallback xmlns="">
            <p:pic>
              <p:nvPicPr>
                <p:cNvPr id="7" name="Ink 6">
                  <a:extLst>
                    <a:ext uri="{FF2B5EF4-FFF2-40B4-BE49-F238E27FC236}">
                      <a16:creationId xmlns:a16="http://schemas.microsoft.com/office/drawing/2014/main" id="{3798B857-B886-CCCD-9EC2-0ADA6417FAB6}"/>
                    </a:ext>
                  </a:extLst>
                </p:cNvPr>
                <p:cNvPicPr/>
                <p:nvPr/>
              </p:nvPicPr>
              <p:blipFill>
                <a:blip r:embed="rId11"/>
                <a:stretch>
                  <a:fillRect/>
                </a:stretch>
              </p:blipFill>
              <p:spPr>
                <a:xfrm>
                  <a:off x="2464080" y="2211700"/>
                  <a:ext cx="1486800" cy="9792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9" name="Ink 8">
                  <a:extLst>
                    <a:ext uri="{FF2B5EF4-FFF2-40B4-BE49-F238E27FC236}">
                      <a16:creationId xmlns:a16="http://schemas.microsoft.com/office/drawing/2014/main" id="{83A7D7E7-7173-E8F5-A640-9A88B5964293}"/>
                    </a:ext>
                  </a:extLst>
                </p14:cNvPr>
                <p14:cNvContentPartPr/>
                <p14:nvPr/>
              </p14:nvContentPartPr>
              <p14:xfrm>
                <a:off x="4454520" y="2269300"/>
                <a:ext cx="599760" cy="23760"/>
              </p14:xfrm>
            </p:contentPart>
          </mc:Choice>
          <mc:Fallback xmlns="">
            <p:pic>
              <p:nvPicPr>
                <p:cNvPr id="9" name="Ink 8">
                  <a:extLst>
                    <a:ext uri="{FF2B5EF4-FFF2-40B4-BE49-F238E27FC236}">
                      <a16:creationId xmlns:a16="http://schemas.microsoft.com/office/drawing/2014/main" id="{83A7D7E7-7173-E8F5-A640-9A88B5964293}"/>
                    </a:ext>
                  </a:extLst>
                </p:cNvPr>
                <p:cNvPicPr/>
                <p:nvPr/>
              </p:nvPicPr>
              <p:blipFill>
                <a:blip r:embed="rId13"/>
                <a:stretch>
                  <a:fillRect/>
                </a:stretch>
              </p:blipFill>
              <p:spPr>
                <a:xfrm>
                  <a:off x="4436520" y="2251660"/>
                  <a:ext cx="635400" cy="5940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11" name="Ink 10">
                  <a:extLst>
                    <a:ext uri="{FF2B5EF4-FFF2-40B4-BE49-F238E27FC236}">
                      <a16:creationId xmlns:a16="http://schemas.microsoft.com/office/drawing/2014/main" id="{2BAFE1F7-0073-F25B-06AD-617251EAD10B}"/>
                    </a:ext>
                  </a:extLst>
                </p14:cNvPr>
                <p14:cNvContentPartPr/>
                <p14:nvPr/>
              </p14:nvContentPartPr>
              <p14:xfrm>
                <a:off x="5640720" y="2267860"/>
                <a:ext cx="756720" cy="33480"/>
              </p14:xfrm>
            </p:contentPart>
          </mc:Choice>
          <mc:Fallback xmlns="">
            <p:pic>
              <p:nvPicPr>
                <p:cNvPr id="11" name="Ink 10">
                  <a:extLst>
                    <a:ext uri="{FF2B5EF4-FFF2-40B4-BE49-F238E27FC236}">
                      <a16:creationId xmlns:a16="http://schemas.microsoft.com/office/drawing/2014/main" id="{2BAFE1F7-0073-F25B-06AD-617251EAD10B}"/>
                    </a:ext>
                  </a:extLst>
                </p:cNvPr>
                <p:cNvPicPr/>
                <p:nvPr/>
              </p:nvPicPr>
              <p:blipFill>
                <a:blip r:embed="rId15"/>
                <a:stretch>
                  <a:fillRect/>
                </a:stretch>
              </p:blipFill>
              <p:spPr>
                <a:xfrm>
                  <a:off x="5623080" y="2249860"/>
                  <a:ext cx="792360" cy="6912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6">
            <p14:nvContentPartPr>
              <p14:cNvPr id="13" name="Ink 12">
                <a:extLst>
                  <a:ext uri="{FF2B5EF4-FFF2-40B4-BE49-F238E27FC236}">
                    <a16:creationId xmlns:a16="http://schemas.microsoft.com/office/drawing/2014/main" id="{D274C50E-9881-3122-6CF0-204A64D269DF}"/>
                  </a:ext>
                </a:extLst>
              </p14:cNvPr>
              <p14:cNvContentPartPr/>
              <p14:nvPr/>
            </p14:nvContentPartPr>
            <p14:xfrm>
              <a:off x="7393920" y="2238340"/>
              <a:ext cx="1119240" cy="18720"/>
            </p14:xfrm>
          </p:contentPart>
        </mc:Choice>
        <mc:Fallback xmlns="">
          <p:pic>
            <p:nvPicPr>
              <p:cNvPr id="13" name="Ink 12">
                <a:extLst>
                  <a:ext uri="{FF2B5EF4-FFF2-40B4-BE49-F238E27FC236}">
                    <a16:creationId xmlns:a16="http://schemas.microsoft.com/office/drawing/2014/main" id="{D274C50E-9881-3122-6CF0-204A64D269DF}"/>
                  </a:ext>
                </a:extLst>
              </p:cNvPr>
              <p:cNvPicPr/>
              <p:nvPr/>
            </p:nvPicPr>
            <p:blipFill>
              <a:blip r:embed="rId17"/>
              <a:stretch>
                <a:fillRect/>
              </a:stretch>
            </p:blipFill>
            <p:spPr>
              <a:xfrm>
                <a:off x="7375920" y="2220700"/>
                <a:ext cx="1154880" cy="54360"/>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14" name="Ink 13">
                <a:extLst>
                  <a:ext uri="{FF2B5EF4-FFF2-40B4-BE49-F238E27FC236}">
                    <a16:creationId xmlns:a16="http://schemas.microsoft.com/office/drawing/2014/main" id="{94E46C4F-4E63-20C9-1CC3-BDE178ADC44D}"/>
                  </a:ext>
                </a:extLst>
              </p14:cNvPr>
              <p14:cNvContentPartPr/>
              <p14:nvPr/>
            </p14:nvContentPartPr>
            <p14:xfrm>
              <a:off x="632760" y="2592220"/>
              <a:ext cx="522000" cy="43560"/>
            </p14:xfrm>
          </p:contentPart>
        </mc:Choice>
        <mc:Fallback xmlns="">
          <p:pic>
            <p:nvPicPr>
              <p:cNvPr id="14" name="Ink 13">
                <a:extLst>
                  <a:ext uri="{FF2B5EF4-FFF2-40B4-BE49-F238E27FC236}">
                    <a16:creationId xmlns:a16="http://schemas.microsoft.com/office/drawing/2014/main" id="{94E46C4F-4E63-20C9-1CC3-BDE178ADC44D}"/>
                  </a:ext>
                </a:extLst>
              </p:cNvPr>
              <p:cNvPicPr/>
              <p:nvPr/>
            </p:nvPicPr>
            <p:blipFill>
              <a:blip r:embed="rId19"/>
              <a:stretch>
                <a:fillRect/>
              </a:stretch>
            </p:blipFill>
            <p:spPr>
              <a:xfrm>
                <a:off x="615120" y="2574220"/>
                <a:ext cx="557640" cy="79200"/>
              </a:xfrm>
              <a:prstGeom prst="rect">
                <a:avLst/>
              </a:prstGeom>
            </p:spPr>
          </p:pic>
        </mc:Fallback>
      </mc:AlternateContent>
      <mc:AlternateContent xmlns:mc="http://schemas.openxmlformats.org/markup-compatibility/2006" xmlns:p14="http://schemas.microsoft.com/office/powerpoint/2010/main">
        <mc:Choice Requires="p14">
          <p:contentPart p14:bwMode="auto" r:id="rId20">
            <p14:nvContentPartPr>
              <p14:cNvPr id="15" name="Ink 14">
                <a:extLst>
                  <a:ext uri="{FF2B5EF4-FFF2-40B4-BE49-F238E27FC236}">
                    <a16:creationId xmlns:a16="http://schemas.microsoft.com/office/drawing/2014/main" id="{4EB37086-0CAD-EDA2-9272-C2B3BA80BF5B}"/>
                  </a:ext>
                </a:extLst>
              </p14:cNvPr>
              <p14:cNvContentPartPr/>
              <p14:nvPr/>
            </p14:nvContentPartPr>
            <p14:xfrm>
              <a:off x="2266080" y="2641540"/>
              <a:ext cx="1190160" cy="15480"/>
            </p14:xfrm>
          </p:contentPart>
        </mc:Choice>
        <mc:Fallback xmlns="">
          <p:pic>
            <p:nvPicPr>
              <p:cNvPr id="15" name="Ink 14">
                <a:extLst>
                  <a:ext uri="{FF2B5EF4-FFF2-40B4-BE49-F238E27FC236}">
                    <a16:creationId xmlns:a16="http://schemas.microsoft.com/office/drawing/2014/main" id="{4EB37086-0CAD-EDA2-9272-C2B3BA80BF5B}"/>
                  </a:ext>
                </a:extLst>
              </p:cNvPr>
              <p:cNvPicPr/>
              <p:nvPr/>
            </p:nvPicPr>
            <p:blipFill>
              <a:blip r:embed="rId21"/>
              <a:stretch>
                <a:fillRect/>
              </a:stretch>
            </p:blipFill>
            <p:spPr>
              <a:xfrm>
                <a:off x="2248440" y="2623540"/>
                <a:ext cx="1225800" cy="51120"/>
              </a:xfrm>
              <a:prstGeom prst="rect">
                <a:avLst/>
              </a:prstGeom>
            </p:spPr>
          </p:pic>
        </mc:Fallback>
      </mc:AlternateContent>
      <mc:AlternateContent xmlns:mc="http://schemas.openxmlformats.org/markup-compatibility/2006" xmlns:p14="http://schemas.microsoft.com/office/powerpoint/2010/main">
        <mc:Choice Requires="p14">
          <p:contentPart p14:bwMode="auto" r:id="rId22">
            <p14:nvContentPartPr>
              <p14:cNvPr id="16" name="Ink 15">
                <a:extLst>
                  <a:ext uri="{FF2B5EF4-FFF2-40B4-BE49-F238E27FC236}">
                    <a16:creationId xmlns:a16="http://schemas.microsoft.com/office/drawing/2014/main" id="{CA0C96E5-8359-35AC-C476-089BB01ED6ED}"/>
                  </a:ext>
                </a:extLst>
              </p14:cNvPr>
              <p14:cNvContentPartPr/>
              <p14:nvPr/>
            </p14:nvContentPartPr>
            <p14:xfrm>
              <a:off x="5013240" y="2649460"/>
              <a:ext cx="1093320" cy="51840"/>
            </p14:xfrm>
          </p:contentPart>
        </mc:Choice>
        <mc:Fallback xmlns="">
          <p:pic>
            <p:nvPicPr>
              <p:cNvPr id="16" name="Ink 15">
                <a:extLst>
                  <a:ext uri="{FF2B5EF4-FFF2-40B4-BE49-F238E27FC236}">
                    <a16:creationId xmlns:a16="http://schemas.microsoft.com/office/drawing/2014/main" id="{CA0C96E5-8359-35AC-C476-089BB01ED6ED}"/>
                  </a:ext>
                </a:extLst>
              </p:cNvPr>
              <p:cNvPicPr/>
              <p:nvPr/>
            </p:nvPicPr>
            <p:blipFill>
              <a:blip r:embed="rId23"/>
              <a:stretch>
                <a:fillRect/>
              </a:stretch>
            </p:blipFill>
            <p:spPr>
              <a:xfrm>
                <a:off x="4995240" y="2631460"/>
                <a:ext cx="1128960" cy="87480"/>
              </a:xfrm>
              <a:prstGeom prst="rect">
                <a:avLst/>
              </a:prstGeom>
            </p:spPr>
          </p:pic>
        </mc:Fallback>
      </mc:AlternateContent>
      <mc:AlternateContent xmlns:mc="http://schemas.openxmlformats.org/markup-compatibility/2006" xmlns:p14="http://schemas.microsoft.com/office/powerpoint/2010/main">
        <mc:Choice Requires="p14">
          <p:contentPart p14:bwMode="auto" r:id="rId24">
            <p14:nvContentPartPr>
              <p14:cNvPr id="17" name="Ink 16">
                <a:extLst>
                  <a:ext uri="{FF2B5EF4-FFF2-40B4-BE49-F238E27FC236}">
                    <a16:creationId xmlns:a16="http://schemas.microsoft.com/office/drawing/2014/main" id="{4EA82449-20D6-105B-C95F-D73E1D11A7F4}"/>
                  </a:ext>
                </a:extLst>
              </p14:cNvPr>
              <p14:cNvContentPartPr/>
              <p14:nvPr/>
            </p14:nvContentPartPr>
            <p14:xfrm>
              <a:off x="7568520" y="2601220"/>
              <a:ext cx="633960" cy="55080"/>
            </p14:xfrm>
          </p:contentPart>
        </mc:Choice>
        <mc:Fallback xmlns="">
          <p:pic>
            <p:nvPicPr>
              <p:cNvPr id="17" name="Ink 16">
                <a:extLst>
                  <a:ext uri="{FF2B5EF4-FFF2-40B4-BE49-F238E27FC236}">
                    <a16:creationId xmlns:a16="http://schemas.microsoft.com/office/drawing/2014/main" id="{4EA82449-20D6-105B-C95F-D73E1D11A7F4}"/>
                  </a:ext>
                </a:extLst>
              </p:cNvPr>
              <p:cNvPicPr/>
              <p:nvPr/>
            </p:nvPicPr>
            <p:blipFill>
              <a:blip r:embed="rId25"/>
              <a:stretch>
                <a:fillRect/>
              </a:stretch>
            </p:blipFill>
            <p:spPr>
              <a:xfrm>
                <a:off x="7550520" y="2583580"/>
                <a:ext cx="669600" cy="90720"/>
              </a:xfrm>
              <a:prstGeom prst="rect">
                <a:avLst/>
              </a:prstGeom>
            </p:spPr>
          </p:pic>
        </mc:Fallback>
      </mc:AlternateContent>
      <mc:AlternateContent xmlns:mc="http://schemas.openxmlformats.org/markup-compatibility/2006" xmlns:p14="http://schemas.microsoft.com/office/powerpoint/2010/main">
        <mc:Choice Requires="p14">
          <p:contentPart p14:bwMode="auto" r:id="rId26">
            <p14:nvContentPartPr>
              <p14:cNvPr id="18" name="Ink 17">
                <a:extLst>
                  <a:ext uri="{FF2B5EF4-FFF2-40B4-BE49-F238E27FC236}">
                    <a16:creationId xmlns:a16="http://schemas.microsoft.com/office/drawing/2014/main" id="{8C1DD34D-BC51-A637-9F2F-FC7ACB2E22B8}"/>
                  </a:ext>
                </a:extLst>
              </p14:cNvPr>
              <p14:cNvContentPartPr/>
              <p14:nvPr/>
            </p14:nvContentPartPr>
            <p14:xfrm>
              <a:off x="697200" y="2966620"/>
              <a:ext cx="633240" cy="65160"/>
            </p14:xfrm>
          </p:contentPart>
        </mc:Choice>
        <mc:Fallback xmlns="">
          <p:pic>
            <p:nvPicPr>
              <p:cNvPr id="18" name="Ink 17">
                <a:extLst>
                  <a:ext uri="{FF2B5EF4-FFF2-40B4-BE49-F238E27FC236}">
                    <a16:creationId xmlns:a16="http://schemas.microsoft.com/office/drawing/2014/main" id="{8C1DD34D-BC51-A637-9F2F-FC7ACB2E22B8}"/>
                  </a:ext>
                </a:extLst>
              </p:cNvPr>
              <p:cNvPicPr/>
              <p:nvPr/>
            </p:nvPicPr>
            <p:blipFill>
              <a:blip r:embed="rId27"/>
              <a:stretch>
                <a:fillRect/>
              </a:stretch>
            </p:blipFill>
            <p:spPr>
              <a:xfrm>
                <a:off x="679200" y="2948620"/>
                <a:ext cx="668880" cy="100800"/>
              </a:xfrm>
              <a:prstGeom prst="rect">
                <a:avLst/>
              </a:prstGeom>
            </p:spPr>
          </p:pic>
        </mc:Fallback>
      </mc:AlternateContent>
      <mc:AlternateContent xmlns:mc="http://schemas.openxmlformats.org/markup-compatibility/2006" xmlns:p14="http://schemas.microsoft.com/office/powerpoint/2010/main">
        <mc:Choice Requires="p14">
          <p:contentPart p14:bwMode="auto" r:id="rId28">
            <p14:nvContentPartPr>
              <p14:cNvPr id="19" name="Ink 18">
                <a:extLst>
                  <a:ext uri="{FF2B5EF4-FFF2-40B4-BE49-F238E27FC236}">
                    <a16:creationId xmlns:a16="http://schemas.microsoft.com/office/drawing/2014/main" id="{F6389C75-E018-F0DE-447E-3488C4E8386D}"/>
                  </a:ext>
                </a:extLst>
              </p14:cNvPr>
              <p14:cNvContentPartPr/>
              <p14:nvPr/>
            </p14:nvContentPartPr>
            <p14:xfrm>
              <a:off x="2871240" y="3047260"/>
              <a:ext cx="1090800" cy="43920"/>
            </p14:xfrm>
          </p:contentPart>
        </mc:Choice>
        <mc:Fallback xmlns="">
          <p:pic>
            <p:nvPicPr>
              <p:cNvPr id="19" name="Ink 18">
                <a:extLst>
                  <a:ext uri="{FF2B5EF4-FFF2-40B4-BE49-F238E27FC236}">
                    <a16:creationId xmlns:a16="http://schemas.microsoft.com/office/drawing/2014/main" id="{F6389C75-E018-F0DE-447E-3488C4E8386D}"/>
                  </a:ext>
                </a:extLst>
              </p:cNvPr>
              <p:cNvPicPr/>
              <p:nvPr/>
            </p:nvPicPr>
            <p:blipFill>
              <a:blip r:embed="rId29"/>
              <a:stretch>
                <a:fillRect/>
              </a:stretch>
            </p:blipFill>
            <p:spPr>
              <a:xfrm>
                <a:off x="2853240" y="3029620"/>
                <a:ext cx="1126440" cy="79560"/>
              </a:xfrm>
              <a:prstGeom prst="rect">
                <a:avLst/>
              </a:prstGeom>
            </p:spPr>
          </p:pic>
        </mc:Fallback>
      </mc:AlternateContent>
      <mc:AlternateContent xmlns:mc="http://schemas.openxmlformats.org/markup-compatibility/2006" xmlns:p14="http://schemas.microsoft.com/office/powerpoint/2010/main">
        <mc:Choice Requires="p14">
          <p:contentPart p14:bwMode="auto" r:id="rId30">
            <p14:nvContentPartPr>
              <p14:cNvPr id="20" name="Ink 19">
                <a:extLst>
                  <a:ext uri="{FF2B5EF4-FFF2-40B4-BE49-F238E27FC236}">
                    <a16:creationId xmlns:a16="http://schemas.microsoft.com/office/drawing/2014/main" id="{7532FD6D-D0AE-BDD1-7FE5-4690E705FC50}"/>
                  </a:ext>
                </a:extLst>
              </p14:cNvPr>
              <p14:cNvContentPartPr/>
              <p14:nvPr/>
            </p14:nvContentPartPr>
            <p14:xfrm>
              <a:off x="6474120" y="3014500"/>
              <a:ext cx="2103120" cy="37080"/>
            </p14:xfrm>
          </p:contentPart>
        </mc:Choice>
        <mc:Fallback xmlns="">
          <p:pic>
            <p:nvPicPr>
              <p:cNvPr id="20" name="Ink 19">
                <a:extLst>
                  <a:ext uri="{FF2B5EF4-FFF2-40B4-BE49-F238E27FC236}">
                    <a16:creationId xmlns:a16="http://schemas.microsoft.com/office/drawing/2014/main" id="{7532FD6D-D0AE-BDD1-7FE5-4690E705FC50}"/>
                  </a:ext>
                </a:extLst>
              </p:cNvPr>
              <p:cNvPicPr/>
              <p:nvPr/>
            </p:nvPicPr>
            <p:blipFill>
              <a:blip r:embed="rId31"/>
              <a:stretch>
                <a:fillRect/>
              </a:stretch>
            </p:blipFill>
            <p:spPr>
              <a:xfrm>
                <a:off x="6456120" y="2996860"/>
                <a:ext cx="2138760" cy="72720"/>
              </a:xfrm>
              <a:prstGeom prst="rect">
                <a:avLst/>
              </a:prstGeom>
            </p:spPr>
          </p:pic>
        </mc:Fallback>
      </mc:AlternateContent>
      <mc:AlternateContent xmlns:mc="http://schemas.openxmlformats.org/markup-compatibility/2006" xmlns:p14="http://schemas.microsoft.com/office/powerpoint/2010/main">
        <mc:Choice Requires="p14">
          <p:contentPart p14:bwMode="auto" r:id="rId32">
            <p14:nvContentPartPr>
              <p14:cNvPr id="21" name="Ink 20">
                <a:extLst>
                  <a:ext uri="{FF2B5EF4-FFF2-40B4-BE49-F238E27FC236}">
                    <a16:creationId xmlns:a16="http://schemas.microsoft.com/office/drawing/2014/main" id="{274DBFEB-9016-69D9-A7E3-CBD55B680250}"/>
                  </a:ext>
                </a:extLst>
              </p14:cNvPr>
              <p14:cNvContentPartPr/>
              <p14:nvPr/>
            </p14:nvContentPartPr>
            <p14:xfrm>
              <a:off x="2851800" y="3296740"/>
              <a:ext cx="2478960" cy="128520"/>
            </p14:xfrm>
          </p:contentPart>
        </mc:Choice>
        <mc:Fallback xmlns="">
          <p:pic>
            <p:nvPicPr>
              <p:cNvPr id="21" name="Ink 20">
                <a:extLst>
                  <a:ext uri="{FF2B5EF4-FFF2-40B4-BE49-F238E27FC236}">
                    <a16:creationId xmlns:a16="http://schemas.microsoft.com/office/drawing/2014/main" id="{274DBFEB-9016-69D9-A7E3-CBD55B680250}"/>
                  </a:ext>
                </a:extLst>
              </p:cNvPr>
              <p:cNvPicPr/>
              <p:nvPr/>
            </p:nvPicPr>
            <p:blipFill>
              <a:blip r:embed="rId33"/>
              <a:stretch>
                <a:fillRect/>
              </a:stretch>
            </p:blipFill>
            <p:spPr>
              <a:xfrm>
                <a:off x="2833800" y="3278740"/>
                <a:ext cx="2514600" cy="164160"/>
              </a:xfrm>
              <a:prstGeom prst="rect">
                <a:avLst/>
              </a:prstGeom>
            </p:spPr>
          </p:pic>
        </mc:Fallback>
      </mc:AlternateContent>
    </p:spTree>
    <p:extLst>
      <p:ext uri="{BB962C8B-B14F-4D97-AF65-F5344CB8AC3E}">
        <p14:creationId xmlns:p14="http://schemas.microsoft.com/office/powerpoint/2010/main" val="362245357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18965</TotalTime>
  <Words>3034</Words>
  <Application>Microsoft Office PowerPoint</Application>
  <PresentationFormat>Widescreen</PresentationFormat>
  <Paragraphs>133</Paragraphs>
  <Slides>20</Slides>
  <Notes>20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20</vt:i4>
      </vt:variant>
    </vt:vector>
  </HeadingPairs>
  <TitlesOfParts>
    <vt:vector size="26" baseType="lpstr">
      <vt:lpstr>Arial</vt:lpstr>
      <vt:lpstr>Arial Black</vt:lpstr>
      <vt:lpstr>Calibri</vt:lpstr>
      <vt:lpstr>Calibri Light</vt:lpstr>
      <vt:lpstr>Futura Condensed Extra</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Duane Miller</dc:creator>
  <cp:lastModifiedBy>Duane Miller</cp:lastModifiedBy>
  <cp:revision>101</cp:revision>
  <dcterms:created xsi:type="dcterms:W3CDTF">2021-02-18T19:11:41Z</dcterms:created>
  <dcterms:modified xsi:type="dcterms:W3CDTF">2023-07-06T12:58:08Z</dcterms:modified>
</cp:coreProperties>
</file>