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6.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7.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8.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9.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10.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13.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notesSlides/notesSlide14.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17.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8.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notesSlides/notesSlide19.xml" ContentType="application/vnd.openxmlformats-officedocument.presentationml.notesSlide+xml"/>
  <Override PartName="/ppt/ink/ink236.xml" ContentType="application/inkml+xml"/>
  <Override PartName="/ppt/ink/ink237.xml" ContentType="application/inkml+xml"/>
  <Override PartName="/ppt/ink/ink238.xml" ContentType="application/inkml+xml"/>
  <Override PartName="/ppt/notesSlides/notesSlide20.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notesSlides/notesSlide21.xml" ContentType="application/vnd.openxmlformats-officedocument.presentationml.notesSlide+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265" r:id="rId3"/>
    <p:sldId id="268" r:id="rId4"/>
    <p:sldId id="273" r:id="rId5"/>
    <p:sldId id="274" r:id="rId6"/>
    <p:sldId id="275" r:id="rId7"/>
    <p:sldId id="276" r:id="rId8"/>
    <p:sldId id="277" r:id="rId9"/>
    <p:sldId id="278" r:id="rId10"/>
    <p:sldId id="279" r:id="rId11"/>
    <p:sldId id="272" r:id="rId12"/>
    <p:sldId id="270" r:id="rId13"/>
    <p:sldId id="280" r:id="rId14"/>
    <p:sldId id="281" r:id="rId15"/>
    <p:sldId id="271" r:id="rId16"/>
    <p:sldId id="282" r:id="rId17"/>
    <p:sldId id="283" r:id="rId18"/>
    <p:sldId id="284" r:id="rId19"/>
    <p:sldId id="285" r:id="rId20"/>
    <p:sldId id="286"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5549F-6118-4920-B7EA-B4EBE4C614E9}" v="3" dt="2023-06-29T12:41:02.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72" y="11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7965549F-6118-4920-B7EA-B4EBE4C614E9}"/>
    <pc:docChg chg="modSld">
      <pc:chgData name="Duane Miller" userId="086b8d4e5ca37aec" providerId="LiveId" clId="{7965549F-6118-4920-B7EA-B4EBE4C614E9}" dt="2023-06-29T12:44:50.654" v="765" actId="207"/>
      <pc:docMkLst>
        <pc:docMk/>
      </pc:docMkLst>
      <pc:sldChg chg="setBg">
        <pc:chgData name="Duane Miller" userId="086b8d4e5ca37aec" providerId="LiveId" clId="{7965549F-6118-4920-B7EA-B4EBE4C614E9}" dt="2023-06-29T12:41:02.260" v="2"/>
        <pc:sldMkLst>
          <pc:docMk/>
          <pc:sldMk cId="2832398454" sldId="265"/>
        </pc:sldMkLst>
      </pc:sldChg>
      <pc:sldChg chg="modSp mod setBg">
        <pc:chgData name="Duane Miller" userId="086b8d4e5ca37aec" providerId="LiveId" clId="{7965549F-6118-4920-B7EA-B4EBE4C614E9}" dt="2023-06-29T12:42:01.045" v="198" actId="207"/>
        <pc:sldMkLst>
          <pc:docMk/>
          <pc:sldMk cId="2153912712" sldId="268"/>
        </pc:sldMkLst>
        <pc:spChg chg="mod">
          <ac:chgData name="Duane Miller" userId="086b8d4e5ca37aec" providerId="LiveId" clId="{7965549F-6118-4920-B7EA-B4EBE4C614E9}" dt="2023-06-29T12:42:01.045" v="198" actId="207"/>
          <ac:spMkLst>
            <pc:docMk/>
            <pc:sldMk cId="2153912712" sldId="268"/>
            <ac:spMk id="7" creationId="{4426F626-7A1A-43A8-B380-D11D76D34155}"/>
          </ac:spMkLst>
        </pc:spChg>
      </pc:sldChg>
      <pc:sldChg chg="modSp mod setBg">
        <pc:chgData name="Duane Miller" userId="086b8d4e5ca37aec" providerId="LiveId" clId="{7965549F-6118-4920-B7EA-B4EBE4C614E9}" dt="2023-06-29T12:41:50.196" v="167" actId="207"/>
        <pc:sldMkLst>
          <pc:docMk/>
          <pc:sldMk cId="1401913461" sldId="269"/>
        </pc:sldMkLst>
        <pc:spChg chg="mod">
          <ac:chgData name="Duane Miller" userId="086b8d4e5ca37aec" providerId="LiveId" clId="{7965549F-6118-4920-B7EA-B4EBE4C614E9}" dt="2023-06-29T12:41:50.196" v="167" actId="207"/>
          <ac:spMkLst>
            <pc:docMk/>
            <pc:sldMk cId="1401913461" sldId="269"/>
            <ac:spMk id="2" creationId="{A82910D8-665B-1B19-D73F-036F5E5074D1}"/>
          </ac:spMkLst>
        </pc:spChg>
        <pc:spChg chg="mod">
          <ac:chgData name="Duane Miller" userId="086b8d4e5ca37aec" providerId="LiveId" clId="{7965549F-6118-4920-B7EA-B4EBE4C614E9}" dt="2023-06-29T12:41:34.944" v="94" actId="207"/>
          <ac:spMkLst>
            <pc:docMk/>
            <pc:sldMk cId="1401913461" sldId="269"/>
            <ac:spMk id="5" creationId="{14070648-3D51-FD0E-BE45-4AFD21085D84}"/>
          </ac:spMkLst>
        </pc:spChg>
        <pc:spChg chg="mod">
          <ac:chgData name="Duane Miller" userId="086b8d4e5ca37aec" providerId="LiveId" clId="{7965549F-6118-4920-B7EA-B4EBE4C614E9}" dt="2023-06-29T12:41:42.404" v="138" actId="207"/>
          <ac:spMkLst>
            <pc:docMk/>
            <pc:sldMk cId="1401913461" sldId="269"/>
            <ac:spMk id="6" creationId="{94500F26-2003-233D-8CCA-33492F8758AC}"/>
          </ac:spMkLst>
        </pc:spChg>
        <pc:spChg chg="mod">
          <ac:chgData name="Duane Miller" userId="086b8d4e5ca37aec" providerId="LiveId" clId="{7965549F-6118-4920-B7EA-B4EBE4C614E9}" dt="2023-06-29T12:41:28.900" v="64" actId="207"/>
          <ac:spMkLst>
            <pc:docMk/>
            <pc:sldMk cId="1401913461" sldId="269"/>
            <ac:spMk id="17" creationId="{25EE7535-0D5A-BC99-B18B-231450F6451D}"/>
          </ac:spMkLst>
        </pc:spChg>
        <pc:spChg chg="mod">
          <ac:chgData name="Duane Miller" userId="086b8d4e5ca37aec" providerId="LiveId" clId="{7965549F-6118-4920-B7EA-B4EBE4C614E9}" dt="2023-06-29T12:41:22.589" v="33" actId="207"/>
          <ac:spMkLst>
            <pc:docMk/>
            <pc:sldMk cId="1401913461" sldId="269"/>
            <ac:spMk id="26" creationId="{E254BE68-5838-85EB-B3E9-29998A371D1B}"/>
          </ac:spMkLst>
        </pc:spChg>
      </pc:sldChg>
      <pc:sldChg chg="modSp mod setBg modNotesTx">
        <pc:chgData name="Duane Miller" userId="086b8d4e5ca37aec" providerId="LiveId" clId="{7965549F-6118-4920-B7EA-B4EBE4C614E9}" dt="2023-06-29T12:43:34.942" v="471" actId="207"/>
        <pc:sldMkLst>
          <pc:docMk/>
          <pc:sldMk cId="906262494" sldId="270"/>
        </pc:sldMkLst>
        <pc:spChg chg="mod">
          <ac:chgData name="Duane Miller" userId="086b8d4e5ca37aec" providerId="LiveId" clId="{7965549F-6118-4920-B7EA-B4EBE4C614E9}" dt="2023-06-29T12:43:34.942" v="471" actId="207"/>
          <ac:spMkLst>
            <pc:docMk/>
            <pc:sldMk cId="906262494" sldId="270"/>
            <ac:spMk id="6" creationId="{B2FD387F-92CC-4779-81C3-06BBC90B104F}"/>
          </ac:spMkLst>
        </pc:spChg>
      </pc:sldChg>
      <pc:sldChg chg="modSp mod setBg">
        <pc:chgData name="Duane Miller" userId="086b8d4e5ca37aec" providerId="LiveId" clId="{7965549F-6118-4920-B7EA-B4EBE4C614E9}" dt="2023-06-29T12:43:53.097" v="534" actId="207"/>
        <pc:sldMkLst>
          <pc:docMk/>
          <pc:sldMk cId="1512310284" sldId="271"/>
        </pc:sldMkLst>
        <pc:spChg chg="mod">
          <ac:chgData name="Duane Miller" userId="086b8d4e5ca37aec" providerId="LiveId" clId="{7965549F-6118-4920-B7EA-B4EBE4C614E9}" dt="2023-06-29T12:43:53.097" v="534" actId="207"/>
          <ac:spMkLst>
            <pc:docMk/>
            <pc:sldMk cId="1512310284" sldId="271"/>
            <ac:spMk id="7" creationId="{4426F626-7A1A-43A8-B380-D11D76D34155}"/>
          </ac:spMkLst>
        </pc:spChg>
      </pc:sldChg>
      <pc:sldChg chg="modSp mod setBg">
        <pc:chgData name="Duane Miller" userId="086b8d4e5ca37aec" providerId="LiveId" clId="{7965549F-6118-4920-B7EA-B4EBE4C614E9}" dt="2023-06-29T12:43:23.904" v="441" actId="207"/>
        <pc:sldMkLst>
          <pc:docMk/>
          <pc:sldMk cId="2799131102" sldId="272"/>
        </pc:sldMkLst>
        <pc:spChg chg="mod">
          <ac:chgData name="Duane Miller" userId="086b8d4e5ca37aec" providerId="LiveId" clId="{7965549F-6118-4920-B7EA-B4EBE4C614E9}" dt="2023-06-29T12:43:23.904" v="441" actId="207"/>
          <ac:spMkLst>
            <pc:docMk/>
            <pc:sldMk cId="2799131102" sldId="272"/>
            <ac:spMk id="7" creationId="{4426F626-7A1A-43A8-B380-D11D76D34155}"/>
          </ac:spMkLst>
        </pc:spChg>
      </pc:sldChg>
      <pc:sldChg chg="modSp mod setBg">
        <pc:chgData name="Duane Miller" userId="086b8d4e5ca37aec" providerId="LiveId" clId="{7965549F-6118-4920-B7EA-B4EBE4C614E9}" dt="2023-06-29T12:42:13.224" v="230" actId="207"/>
        <pc:sldMkLst>
          <pc:docMk/>
          <pc:sldMk cId="1145538762" sldId="273"/>
        </pc:sldMkLst>
        <pc:spChg chg="mod">
          <ac:chgData name="Duane Miller" userId="086b8d4e5ca37aec" providerId="LiveId" clId="{7965549F-6118-4920-B7EA-B4EBE4C614E9}" dt="2023-06-29T12:42:13.224" v="230" actId="207"/>
          <ac:spMkLst>
            <pc:docMk/>
            <pc:sldMk cId="1145538762" sldId="273"/>
            <ac:spMk id="6" creationId="{B2FD387F-92CC-4779-81C3-06BBC90B104F}"/>
          </ac:spMkLst>
        </pc:spChg>
      </pc:sldChg>
      <pc:sldChg chg="modSp mod setBg">
        <pc:chgData name="Duane Miller" userId="086b8d4e5ca37aec" providerId="LiveId" clId="{7965549F-6118-4920-B7EA-B4EBE4C614E9}" dt="2023-06-29T12:42:22.441" v="261" actId="207"/>
        <pc:sldMkLst>
          <pc:docMk/>
          <pc:sldMk cId="1755208339" sldId="274"/>
        </pc:sldMkLst>
        <pc:spChg chg="mod">
          <ac:chgData name="Duane Miller" userId="086b8d4e5ca37aec" providerId="LiveId" clId="{7965549F-6118-4920-B7EA-B4EBE4C614E9}" dt="2023-06-29T12:42:22.441" v="261" actId="207"/>
          <ac:spMkLst>
            <pc:docMk/>
            <pc:sldMk cId="1755208339" sldId="274"/>
            <ac:spMk id="6" creationId="{B2FD387F-92CC-4779-81C3-06BBC90B104F}"/>
          </ac:spMkLst>
        </pc:spChg>
      </pc:sldChg>
      <pc:sldChg chg="modSp mod setBg">
        <pc:chgData name="Duane Miller" userId="086b8d4e5ca37aec" providerId="LiveId" clId="{7965549F-6118-4920-B7EA-B4EBE4C614E9}" dt="2023-06-29T12:42:32.415" v="290" actId="207"/>
        <pc:sldMkLst>
          <pc:docMk/>
          <pc:sldMk cId="4219768612" sldId="275"/>
        </pc:sldMkLst>
        <pc:spChg chg="mod">
          <ac:chgData name="Duane Miller" userId="086b8d4e5ca37aec" providerId="LiveId" clId="{7965549F-6118-4920-B7EA-B4EBE4C614E9}" dt="2023-06-29T12:42:32.415" v="290" actId="207"/>
          <ac:spMkLst>
            <pc:docMk/>
            <pc:sldMk cId="4219768612" sldId="275"/>
            <ac:spMk id="6" creationId="{B2FD387F-92CC-4779-81C3-06BBC90B104F}"/>
          </ac:spMkLst>
        </pc:spChg>
      </pc:sldChg>
      <pc:sldChg chg="modSp mod setBg">
        <pc:chgData name="Duane Miller" userId="086b8d4e5ca37aec" providerId="LiveId" clId="{7965549F-6118-4920-B7EA-B4EBE4C614E9}" dt="2023-06-29T12:42:40.015" v="317" actId="207"/>
        <pc:sldMkLst>
          <pc:docMk/>
          <pc:sldMk cId="2796982899" sldId="276"/>
        </pc:sldMkLst>
        <pc:spChg chg="mod">
          <ac:chgData name="Duane Miller" userId="086b8d4e5ca37aec" providerId="LiveId" clId="{7965549F-6118-4920-B7EA-B4EBE4C614E9}" dt="2023-06-29T12:42:40.015" v="317" actId="207"/>
          <ac:spMkLst>
            <pc:docMk/>
            <pc:sldMk cId="2796982899" sldId="276"/>
            <ac:spMk id="6" creationId="{B2FD387F-92CC-4779-81C3-06BBC90B104F}"/>
          </ac:spMkLst>
        </pc:spChg>
      </pc:sldChg>
      <pc:sldChg chg="modSp mod setBg">
        <pc:chgData name="Duane Miller" userId="086b8d4e5ca37aec" providerId="LiveId" clId="{7965549F-6118-4920-B7EA-B4EBE4C614E9}" dt="2023-06-29T12:42:52.419" v="347" actId="207"/>
        <pc:sldMkLst>
          <pc:docMk/>
          <pc:sldMk cId="1537870070" sldId="277"/>
        </pc:sldMkLst>
        <pc:spChg chg="mod">
          <ac:chgData name="Duane Miller" userId="086b8d4e5ca37aec" providerId="LiveId" clId="{7965549F-6118-4920-B7EA-B4EBE4C614E9}" dt="2023-06-29T12:42:52.419" v="347" actId="207"/>
          <ac:spMkLst>
            <pc:docMk/>
            <pc:sldMk cId="1537870070" sldId="277"/>
            <ac:spMk id="6" creationId="{B2FD387F-92CC-4779-81C3-06BBC90B104F}"/>
          </ac:spMkLst>
        </pc:spChg>
      </pc:sldChg>
      <pc:sldChg chg="modSp mod setBg">
        <pc:chgData name="Duane Miller" userId="086b8d4e5ca37aec" providerId="LiveId" clId="{7965549F-6118-4920-B7EA-B4EBE4C614E9}" dt="2023-06-29T12:43:00.472" v="374" actId="207"/>
        <pc:sldMkLst>
          <pc:docMk/>
          <pc:sldMk cId="1073012892" sldId="278"/>
        </pc:sldMkLst>
        <pc:spChg chg="mod">
          <ac:chgData name="Duane Miller" userId="086b8d4e5ca37aec" providerId="LiveId" clId="{7965549F-6118-4920-B7EA-B4EBE4C614E9}" dt="2023-06-29T12:43:00.472" v="374" actId="207"/>
          <ac:spMkLst>
            <pc:docMk/>
            <pc:sldMk cId="1073012892" sldId="278"/>
            <ac:spMk id="6" creationId="{B2FD387F-92CC-4779-81C3-06BBC90B104F}"/>
          </ac:spMkLst>
        </pc:spChg>
      </pc:sldChg>
      <pc:sldChg chg="modSp mod setBg">
        <pc:chgData name="Duane Miller" userId="086b8d4e5ca37aec" providerId="LiveId" clId="{7965549F-6118-4920-B7EA-B4EBE4C614E9}" dt="2023-06-29T12:43:10.302" v="410" actId="207"/>
        <pc:sldMkLst>
          <pc:docMk/>
          <pc:sldMk cId="4245687651" sldId="279"/>
        </pc:sldMkLst>
        <pc:spChg chg="mod">
          <ac:chgData name="Duane Miller" userId="086b8d4e5ca37aec" providerId="LiveId" clId="{7965549F-6118-4920-B7EA-B4EBE4C614E9}" dt="2023-06-29T12:43:10.302" v="410" actId="207"/>
          <ac:spMkLst>
            <pc:docMk/>
            <pc:sldMk cId="4245687651" sldId="279"/>
            <ac:spMk id="6" creationId="{B2FD387F-92CC-4779-81C3-06BBC90B104F}"/>
          </ac:spMkLst>
        </pc:spChg>
      </pc:sldChg>
      <pc:sldChg chg="modSp mod setBg">
        <pc:chgData name="Duane Miller" userId="086b8d4e5ca37aec" providerId="LiveId" clId="{7965549F-6118-4920-B7EA-B4EBE4C614E9}" dt="2023-06-29T12:43:43.970" v="503" actId="207"/>
        <pc:sldMkLst>
          <pc:docMk/>
          <pc:sldMk cId="2794856103" sldId="280"/>
        </pc:sldMkLst>
        <pc:spChg chg="mod">
          <ac:chgData name="Duane Miller" userId="086b8d4e5ca37aec" providerId="LiveId" clId="{7965549F-6118-4920-B7EA-B4EBE4C614E9}" dt="2023-06-29T12:43:43.970" v="503" actId="207"/>
          <ac:spMkLst>
            <pc:docMk/>
            <pc:sldMk cId="2794856103" sldId="280"/>
            <ac:spMk id="6" creationId="{B2FD387F-92CC-4779-81C3-06BBC90B104F}"/>
          </ac:spMkLst>
        </pc:spChg>
      </pc:sldChg>
      <pc:sldChg chg="setBg">
        <pc:chgData name="Duane Miller" userId="086b8d4e5ca37aec" providerId="LiveId" clId="{7965549F-6118-4920-B7EA-B4EBE4C614E9}" dt="2023-06-29T12:41:02.260" v="2"/>
        <pc:sldMkLst>
          <pc:docMk/>
          <pc:sldMk cId="603597646" sldId="281"/>
        </pc:sldMkLst>
      </pc:sldChg>
      <pc:sldChg chg="modSp mod setBg">
        <pc:chgData name="Duane Miller" userId="086b8d4e5ca37aec" providerId="LiveId" clId="{7965549F-6118-4920-B7EA-B4EBE4C614E9}" dt="2023-06-29T12:44:03.912" v="566" actId="207"/>
        <pc:sldMkLst>
          <pc:docMk/>
          <pc:sldMk cId="4091163627" sldId="282"/>
        </pc:sldMkLst>
        <pc:spChg chg="mod">
          <ac:chgData name="Duane Miller" userId="086b8d4e5ca37aec" providerId="LiveId" clId="{7965549F-6118-4920-B7EA-B4EBE4C614E9}" dt="2023-06-29T12:44:03.912" v="566" actId="207"/>
          <ac:spMkLst>
            <pc:docMk/>
            <pc:sldMk cId="4091163627" sldId="282"/>
            <ac:spMk id="6" creationId="{B2FD387F-92CC-4779-81C3-06BBC90B104F}"/>
          </ac:spMkLst>
        </pc:spChg>
      </pc:sldChg>
      <pc:sldChg chg="modSp mod setBg">
        <pc:chgData name="Duane Miller" userId="086b8d4e5ca37aec" providerId="LiveId" clId="{7965549F-6118-4920-B7EA-B4EBE4C614E9}" dt="2023-06-29T12:44:14.371" v="597" actId="207"/>
        <pc:sldMkLst>
          <pc:docMk/>
          <pc:sldMk cId="185134064" sldId="283"/>
        </pc:sldMkLst>
        <pc:spChg chg="mod">
          <ac:chgData name="Duane Miller" userId="086b8d4e5ca37aec" providerId="LiveId" clId="{7965549F-6118-4920-B7EA-B4EBE4C614E9}" dt="2023-06-29T12:44:14.371" v="597" actId="207"/>
          <ac:spMkLst>
            <pc:docMk/>
            <pc:sldMk cId="185134064" sldId="283"/>
            <ac:spMk id="6" creationId="{B2FD387F-92CC-4779-81C3-06BBC90B104F}"/>
          </ac:spMkLst>
        </pc:spChg>
      </pc:sldChg>
      <pc:sldChg chg="modSp mod setBg">
        <pc:chgData name="Duane Miller" userId="086b8d4e5ca37aec" providerId="LiveId" clId="{7965549F-6118-4920-B7EA-B4EBE4C614E9}" dt="2023-06-29T12:44:23.211" v="632" actId="207"/>
        <pc:sldMkLst>
          <pc:docMk/>
          <pc:sldMk cId="2720920679" sldId="284"/>
        </pc:sldMkLst>
        <pc:spChg chg="mod">
          <ac:chgData name="Duane Miller" userId="086b8d4e5ca37aec" providerId="LiveId" clId="{7965549F-6118-4920-B7EA-B4EBE4C614E9}" dt="2023-06-29T12:44:23.211" v="632" actId="207"/>
          <ac:spMkLst>
            <pc:docMk/>
            <pc:sldMk cId="2720920679" sldId="284"/>
            <ac:spMk id="6" creationId="{B2FD387F-92CC-4779-81C3-06BBC90B104F}"/>
          </ac:spMkLst>
        </pc:spChg>
      </pc:sldChg>
      <pc:sldChg chg="modSp mod setBg">
        <pc:chgData name="Duane Miller" userId="086b8d4e5ca37aec" providerId="LiveId" clId="{7965549F-6118-4920-B7EA-B4EBE4C614E9}" dt="2023-06-29T12:44:29.147" v="662" actId="207"/>
        <pc:sldMkLst>
          <pc:docMk/>
          <pc:sldMk cId="443594855" sldId="285"/>
        </pc:sldMkLst>
        <pc:spChg chg="mod">
          <ac:chgData name="Duane Miller" userId="086b8d4e5ca37aec" providerId="LiveId" clId="{7965549F-6118-4920-B7EA-B4EBE4C614E9}" dt="2023-06-29T12:44:29.147" v="662" actId="207"/>
          <ac:spMkLst>
            <pc:docMk/>
            <pc:sldMk cId="443594855" sldId="285"/>
            <ac:spMk id="6" creationId="{B2FD387F-92CC-4779-81C3-06BBC90B104F}"/>
          </ac:spMkLst>
        </pc:spChg>
      </pc:sldChg>
      <pc:sldChg chg="modSp mod setBg">
        <pc:chgData name="Duane Miller" userId="086b8d4e5ca37aec" providerId="LiveId" clId="{7965549F-6118-4920-B7EA-B4EBE4C614E9}" dt="2023-06-29T12:44:41.766" v="728" actId="207"/>
        <pc:sldMkLst>
          <pc:docMk/>
          <pc:sldMk cId="585560701" sldId="286"/>
        </pc:sldMkLst>
        <pc:spChg chg="mod">
          <ac:chgData name="Duane Miller" userId="086b8d4e5ca37aec" providerId="LiveId" clId="{7965549F-6118-4920-B7EA-B4EBE4C614E9}" dt="2023-06-29T12:44:41.766" v="728" actId="207"/>
          <ac:spMkLst>
            <pc:docMk/>
            <pc:sldMk cId="585560701" sldId="286"/>
            <ac:spMk id="6" creationId="{B2FD387F-92CC-4779-81C3-06BBC90B104F}"/>
          </ac:spMkLst>
        </pc:spChg>
      </pc:sldChg>
      <pc:sldChg chg="modSp mod setBg">
        <pc:chgData name="Duane Miller" userId="086b8d4e5ca37aec" providerId="LiveId" clId="{7965549F-6118-4920-B7EA-B4EBE4C614E9}" dt="2023-06-29T12:44:50.654" v="765" actId="207"/>
        <pc:sldMkLst>
          <pc:docMk/>
          <pc:sldMk cId="724938804" sldId="287"/>
        </pc:sldMkLst>
        <pc:spChg chg="mod">
          <ac:chgData name="Duane Miller" userId="086b8d4e5ca37aec" providerId="LiveId" clId="{7965549F-6118-4920-B7EA-B4EBE4C614E9}" dt="2023-06-29T12:44:50.654" v="765" actId="207"/>
          <ac:spMkLst>
            <pc:docMk/>
            <pc:sldMk cId="724938804" sldId="287"/>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2:00.282"/>
    </inkml:context>
    <inkml:brush xml:id="br0">
      <inkml:brushProperty name="width" value="0.1" units="cm"/>
      <inkml:brushProperty name="height" value="0.1" units="cm"/>
      <inkml:brushProperty name="color" value="#66CC00"/>
    </inkml:brush>
  </inkml:definitions>
  <inkml:trace contextRef="#ctx0" brushRef="#br0">4504 229 2759 0 0,'1'-2'10'0'0,"1"0"-1"0"0,0-1 0 0 0,-1 1 0 0 0,0 0 1 0 0,0-1-1 0 0,0 1 0 0 0,0-1 0 0 0,0 1 1 0 0,0-1-1 0 0,0 1 0 0 0,-1-1 0 0 0,1 0 0 0 0,-1 1 1 0 0,0-1-1 0 0,0 0 0 0 0,0-2 0 0 0,-1-10 299 0 0,-5-26 0 0 0,2 19 1449 0 0,0-4-1234 0 0,0 4 127 0 0,-1-34-1 0 0,3 55-649 0 0,-2 6 0 0 0,-9 11 0 0 0,8-9 0 0 0,-3 2 0 0 0,0-1 0 0 0,0 0 0 0 0,-1-1 0 0 0,0 0 0 0 0,-1 0 0 0 0,0-1 0 0 0,-17 9 0 0 0,6-5 0 0 0,-2-1 0 0 0,-39 10 0 0 0,31-12 73 0 0,-1-1 0 0 0,1-1 0 0 0,-1-2 0 0 0,-47-2-1 0 0,18-5 146 0 0,-84-15 0 0 0,63 8 241 0 0,-112 0-1 0 0,128 8-352 0 0,-42-2-47 0 0,-120-2 165 0 0,173 8-179 0 0,-1 3-1 0 0,-60 11 1 0 0,-153 48-45 0 0,40-8 0 0 0,-136 44 0 0 0,153-36 0 0 0,-55 23 0 0 0,208-62 0 0 0,0 3 0 0 0,-75 48 0 0 0,-289 189-72 0 0,402-250 68 0 0,1 0-1 0 0,1 1 1 0 0,0 2-1 0 0,1-1 1 0 0,1 2-1 0 0,0 1 0 0 0,2 0 1 0 0,0 1-1 0 0,1 0 1 0 0,1 1-1 0 0,1 1 1 0 0,1 0-1 0 0,-12 33 1 0 0,17-36 0 0 0,0 0 0 0 0,1 0 1 0 0,1 0-1 0 0,1 0 1 0 0,1 1-1 0 0,0 0 1 0 0,1-1-1 0 0,2 1 0 0 0,0-1 1 0 0,1 1-1 0 0,1-1 1 0 0,0 1-1 0 0,2-1 1 0 0,0 0-1 0 0,1 0 1 0 0,1-1-1 0 0,13 24 0 0 0,-8-21 4 0 0,1-1 0 0 0,1 0 0 0 0,1-2 0 0 0,0 1 0 0 0,1-2 0 0 0,1 0 0 0 0,1-1 0 0 0,29 20 0 0 0,-11-12 0 0 0,1-2 0 0 0,1-2 0 0 0,73 28 0 0 0,9-6-14 0 0,2-6 0 0 0,126 21 0 0 0,256 16 118 0 0,-139-37-59 0 0,0-30-16 0 0,-75-26 43 0 0,394-79 0 0 0,-28-43 780 0 0,-307 69-293 0 0,-32 8-170 0 0,-226 44-299 0 0,63-16 9 0 0,-120 26-42 0 0,1 0 0 0 0,41-22 0 0 0,-62 26-19 0 0,1-1-1 0 0,-1-1 1 0 0,-1 0 0 0 0,0-1-1 0 0,0 0 1 0 0,-1-1-1 0 0,14-17 1 0 0,-19 21 8 0 0,-1-2 0 0 0,0 1 0 0 0,-1-1 0 0 0,1 0 0 0 0,-2 0 0 0 0,1 0 0 0 0,-2-1 0 0 0,1 1 0 0 0,-1-1 0 0 0,0 0 0 0 0,-1 0 0 0 0,1-18 0 0 0,-2 13 22 0 0,-1 1 1 0 0,0 0-1 0 0,-2 0 0 0 0,1 0 1 0 0,-2 0-1 0 0,0 0 1 0 0,0 0-1 0 0,-1 1 0 0 0,-1-1 1 0 0,-1 1-1 0 0,0 0 1 0 0,0 0-1 0 0,-1 1 0 0 0,-1 0 1 0 0,0 0-1 0 0,0 1 0 0 0,-1 0 1 0 0,-1 0-1 0 0,0 1 1 0 0,-21-16-1 0 0,-19-13-3 0 0,-3 2 0 0 0,0 2 0 0 0,-3 3 1 0 0,-1 2-1 0 0,-1 3 0 0 0,-110-36 0 0 0,-27 6-46 0 0,-75-23-21 0 0,251 74 2 0 0,-453-135 33 0 0,334 107-17 0 0,-206-24-1 0 0,98 39 285 0 0,-384 19 0 0 0,-475 84 388 0 0,913-57-576 0 0,2 9 0 0 0,-211 69 0 0 0,347-88-108 0 0,1 2 0 0 0,1 2 0 0 0,-96 54 0 0 0,-102 85-177 0 0,183-112-2252 0 0,-97 91-1 0 0,70-45-2342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6:39.145"/>
    </inkml:context>
    <inkml:brush xml:id="br0">
      <inkml:brushProperty name="width" value="0.1" units="cm"/>
      <inkml:brushProperty name="height" value="0.1" units="cm"/>
      <inkml:brushProperty name="color" value="#66CC00"/>
    </inkml:brush>
  </inkml:definitions>
  <inkml:trace contextRef="#ctx0" brushRef="#br0">0 30 919 0 0,'15'1'264'0'0,"-1"0"-1"0"0,0-1 1 0 0,0 0-1 0 0,1-1 0 0 0,26-6 1 0 0,13 0-114 0 0,9-1-61 0 0,-40 4 14 0 0,0 1 0 0 0,39 1-1 0 0,-53 4-28 0 0,1-1 0 0 0,-1 1 0 0 0,0 1 0 0 0,1 0 0 0 0,9 4 0 0 0,22 7 154 0 0,-4-6-102 0 0,-1-1 0 0 0,1-3-1 0 0,0-1 1 0 0,0-1 0 0 0,0-2-1 0 0,0-2 1 0 0,0-1-1 0 0,54-13 1 0 0,-31 6-7 0 0,0 2 0 0 0,82 0 1 0 0,-108 7-77 0 0,143 6 388 0 0,-113-1-308 0 0,76-4-1 0 0,-68-5-76 0 0,-1 4-1 0 0,137 14 0 0 0,-107 3 58 0 0,-43-5 79 0 0,0-3 0 0 0,112 1-1 0 0,2-17 406 0 0,-158 8-548 0 0,0 0-1 0 0,0 2 1 0 0,17 3-1 0 0,23 2 59 0 0,98 12 64 0 0,-1 1-112 0 0,-37-5-49 0 0,-83-9 0 0 0,-1-1 0 0 0,1-2 0 0 0,33-1 0 0 0,313-18 64 0 0,-157 14-64 0 0,-29 10 0 0 0,-83-3 0 0 0,109 10 0 0 0,194 32 0 0 0,-324-35 0 0 0,-21-5 57 0 0,0-2 0 0 0,79-6 0 0 0,132-27 130 0 0,-240 24-157 0 0,-1 1 1 0 0,1 2-1 0 0,67 6 1 0 0,-14 10-2383 0 0,-49-4-208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42.980"/>
    </inkml:context>
    <inkml:brush xml:id="br0">
      <inkml:brushProperty name="width" value="0.1" units="cm"/>
      <inkml:brushProperty name="height" value="0.1" units="cm"/>
      <inkml:brushProperty name="color" value="#66CC00"/>
    </inkml:brush>
  </inkml:definitions>
  <inkml:trace contextRef="#ctx0" brushRef="#br0">1467 81 919 0 0,'8'-1'614'0'0,"-1"-1"-1"0"0,1 0 0 0 0,-1-1 1 0 0,0 1-1 0 0,0-1 0 0 0,7-4 1 0 0,-11 5-522 0 0,14-7 107 0 0,-17 9-157 0 0,1-1 0 0 0,-1 1-1 0 0,1 0 1 0 0,-1 0 0 0 0,1-1 0 0 0,-1 1-1 0 0,0-1 1 0 0,1 1 0 0 0,-1 0 0 0 0,1-1-1 0 0,-1 1 1 0 0,0-1 0 0 0,1 1 0 0 0,-1-1-1 0 0,0 1 1 0 0,0-1 0 0 0,1 1 0 0 0,-1-1-1 0 0,0 1 1 0 0,0-1 0 0 0,0 1 0 0 0,0-1-1 0 0,0 0 1 0 0,0 1 0 0 0,1-1 0 0 0,-2 0-1 0 0,-26 12 2221 0 0,-14 9-1315 0 0,32-14-886 0 0,-1-1-1 0 0,0 0 1 0 0,0-1 0 0 0,0 0-1 0 0,-1 0 1 0 0,1-1 0 0 0,-1-1-1 0 0,-12 2 1 0 0,0-4 131 0 0,1-1-1 0 0,-41-6 1 0 0,43 4 160 0 0,1 0 1 0 0,-1 2 0 0 0,0 0 0 0 0,-27 3 0 0 0,18 2-103 0 0,-1-1 0 0 0,0-2 1 0 0,0-1-1 0 0,-47-5 1 0 0,28 0 38 0 0,-51 1 0 0 0,67 4-95 0 0,0-1 1 0 0,0-2-1 0 0,1-1 1 0 0,-59-14-1 0 0,72 11-183 0 0,-102-28 363 0 0,98 29-288 0 0,0 2 1 0 0,0 1-1 0 0,-33-1 1 0 0,34 4-142 0 0,1 1-1 0 0,-1 1 1 0 0,1 0 0 0 0,-1 2 0 0 0,1 1-1 0 0,0 0 1 0 0,0 1 0 0 0,-32 16 0 0 0,11-2-3733 0 0,-6 2-1346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43.864"/>
    </inkml:context>
    <inkml:brush xml:id="br0">
      <inkml:brushProperty name="width" value="0.1" units="cm"/>
      <inkml:brushProperty name="height" value="0.1" units="cm"/>
      <inkml:brushProperty name="color" value="#66CC00"/>
    </inkml:brush>
  </inkml:definitions>
  <inkml:trace contextRef="#ctx0" brushRef="#br0">2271 140 2759 0 0,'-2'0'104'0'0,"-1"-1"-1"0"0,1 0 0 0 0,-1 1 1 0 0,1 0-1 0 0,-1-1 0 0 0,1 1 1 0 0,-1 0-1 0 0,1 0 0 0 0,-1 0 0 0 0,1 1 1 0 0,-1-1-1 0 0,1 1 0 0 0,-1-1 1 0 0,1 1-1 0 0,-1 0 0 0 0,-2 1 1 0 0,4-1-73 0 0,-10 1-279 0 0,1 0-1 0 0,0 0 0 0 0,-1-1 0 0 0,1 0 0 0 0,-1-1 0 0 0,1 0 0 0 0,-17-2 0 0 0,-29 0 1128 0 0,43 2-177 0 0,0-1 0 0 0,-23-4-1 0 0,23 3-153 0 0,0 1 0 0 0,-20-1-1 0 0,-40 5 388 0 0,-125 3 418 0 0,36-8-326 0 0,1-8 0 0 0,-193-35-1 0 0,-97-10-642 0 0,414 52-373 0 0,-81-10-51 0 0,40 4-446 0 0,-1 2-1 0 0,-83 5 1 0 0,88 9-794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44.897"/>
    </inkml:context>
    <inkml:brush xml:id="br0">
      <inkml:brushProperty name="width" value="0.1" units="cm"/>
      <inkml:brushProperty name="height" value="0.1" units="cm"/>
      <inkml:brushProperty name="color" value="#66CC00"/>
    </inkml:brush>
  </inkml:definitions>
  <inkml:trace contextRef="#ctx0" brushRef="#br0">2009 63 3367 0 0,'-30'-1'2894'0'0,"-27"4"-1629"0"0,-190 30 1415 0 0,199-27-2213 0 0,1-1 1 0 0,-1-3-1 0 0,0-2 1 0 0,-85-11-1 0 0,-208-46 1045 0 0,237 38-1201 0 0,35 8-215 0 0,0 3-1 0 0,-1 4 1 0 0,-76 3 0 0 0,-72 6-73 0 0,-37 2-613 0 0,176-2 263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46.085"/>
    </inkml:context>
    <inkml:brush xml:id="br0">
      <inkml:brushProperty name="width" value="0.1" units="cm"/>
      <inkml:brushProperty name="height" value="0.1" units="cm"/>
      <inkml:brushProperty name="color" value="#66CC00"/>
    </inkml:brush>
  </inkml:definitions>
  <inkml:trace contextRef="#ctx0" brushRef="#br0">26 0 455 0 0,'-4'0'0'0'0,"-1"2"0"0"0,1 0 0 0 0,1 0 0 0 0,-1 1 336 0 0,0 1 24 0 0,2-2 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46.596"/>
    </inkml:context>
    <inkml:brush xml:id="br0">
      <inkml:brushProperty name="width" value="0.1" units="cm"/>
      <inkml:brushProperty name="height" value="0.1" units="cm"/>
      <inkml:brushProperty name="color" value="#66CC00"/>
    </inkml:brush>
  </inkml:definitions>
  <inkml:trace contextRef="#ctx0" brushRef="#br0">1232 59 919 0 0,'-5'-6'818'0'0,"-2"1"-1"0"0,1 0 0 0 0,-1 0 0 0 0,1 0 0 0 0,-1 1 0 0 0,-1 0 0 0 0,-14-6 0 0 0,12 7-357 0 0,0 0 1 0 0,-1 0-1 0 0,1 1 0 0 0,-1 1 1 0 0,-14-1-1 0 0,-7 3-314 0 0,0 1 1 0 0,0 1 0 0 0,-35 9-1 0 0,12-2 400 0 0,-390 46 1207 0 0,397-53-1634 0 0,1-3 0 0 0,-1-1-1 0 0,1-3 1 0 0,-84-17 0 0 0,79 9-241 0 0,2 2-6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47.134"/>
    </inkml:context>
    <inkml:brush xml:id="br0">
      <inkml:brushProperty name="width" value="0.1" units="cm"/>
      <inkml:brushProperty name="height" value="0.1" units="cm"/>
      <inkml:brushProperty name="color" value="#66CC00"/>
    </inkml:brush>
  </inkml:definitions>
  <inkml:trace contextRef="#ctx0" brushRef="#br0">3488 290 3679 0 0,'-14'-8'850'0'0,"0"0"-1"0"0,0 1 0 0 0,-1 0 1 0 0,0 1-1 0 0,0 1 0 0 0,-19-5 1 0 0,-45-7 20 0 0,8 0-56 0 0,-139-15-1 0 0,-62 28 262 0 0,90 3-706 0 0,129 0-569 0 0,0 2 1 0 0,0 2 0 0 0,0 2-1 0 0,-98 24 1 0 0,78-9-4323 0 0</inkml:trace>
  <inkml:trace contextRef="#ctx0" brushRef="#br0" timeOffset="1">1674 62 6447 0 0,'-7'-3'99'0'0,"1"1"-1"0"0,-1 0 0 0 0,0 1 1 0 0,0-1-1 0 0,0 1 0 0 0,0 0 1 0 0,0 1-1 0 0,-1 0 0 0 0,1 0 0 0 0,0 0 1 0 0,0 1-1 0 0,0 0 0 0 0,0 1 1 0 0,-10 3-1 0 0,-95 30 863 0 0,-21 7-911 0 0,110-37-75 0 0,0-1 0 0 0,-1-1 0 0 0,0 0 1 0 0,1-2-1 0 0,-1-1 0 0 0,0-1 0 0 0,-27-5 0 0 0,-18-7 66 0 0,-72-23 1 0 0,-19-5 588 0 0,53 24 125 0 0,-159-4-1 0 0,121 12-568 0 0,5 2-3199 0 0,71 7-477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48.362"/>
    </inkml:context>
    <inkml:brush xml:id="br0">
      <inkml:brushProperty name="width" value="0.1" units="cm"/>
      <inkml:brushProperty name="height" value="0.1" units="cm"/>
      <inkml:brushProperty name="color" value="#66CC00"/>
    </inkml:brush>
  </inkml:definitions>
  <inkml:trace contextRef="#ctx0" brushRef="#br0">2056 287 3167 0 0,'-5'2'115'0'0,"0"-1"0"0"0,0 1-1 0 0,0-1 1 0 0,-9 0 0 0 0,-78 10 1601 0 0,30-3-679 0 0,-1-2 0 0 0,-89-4-1 0 0,127-4-884 0 0,-36-2 792 0 0,-113-22 0 0 0,-11-8-96 0 0,141 27-626 0 0,1-1-1 0 0,0-3 0 0 0,-51-19 0 0 0,-119-60 802 0 0,193 81-925 0 0,-26-10 36 0 0,0 2 1 0 0,-2 2-1 0 0,0 2 1 0 0,-96-13-1 0 0,85 20-359 0 0,0 3 0 0 0,-1 2 0 0 0,-106 14 0 0 0,92-2-745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50.070"/>
    </inkml:context>
    <inkml:brush xml:id="br0">
      <inkml:brushProperty name="width" value="0.1" units="cm"/>
      <inkml:brushProperty name="height" value="0.1" units="cm"/>
      <inkml:brushProperty name="color" value="#66CC00"/>
    </inkml:brush>
  </inkml:definitions>
  <inkml:trace contextRef="#ctx0" brushRef="#br0">3161 90 1839 0 0,'1'-2'136'0'0,"0"0"-1"0"0,-1 0 0 0 0,1 0 0 0 0,-1 0 0 0 0,1 0 0 0 0,-1 0 1 0 0,0 0-1 0 0,0 0 0 0 0,0 0 0 0 0,0 0 0 0 0,0 0 1 0 0,0 0-1 0 0,0 0 0 0 0,-1 0 0 0 0,1 0 0 0 0,-1 0 0 0 0,1 0 1 0 0,-1 1-1 0 0,0-1 0 0 0,0 0 0 0 0,0 0 0 0 0,0 0 0 0 0,0 1 1 0 0,0-1-1 0 0,0 1 0 0 0,-1-1 0 0 0,1 1 0 0 0,-3-3 0 0 0,-4-4-126 0 0,7 6 5 0 0,-1 0-1 0 0,0 0 1 0 0,0 0 0 0 0,0 0 0 0 0,0 0-1 0 0,0 1 1 0 0,-1-1 0 0 0,1 1 0 0 0,0-1-1 0 0,-1 1 1 0 0,1 0 0 0 0,-1 0 0 0 0,1 0-1 0 0,-1 0 1 0 0,0 0 0 0 0,1 1 0 0 0,-6-1-1 0 0,0 0 209 0 0,0 1 0 0 0,0 1-1 0 0,-1-1 1 0 0,1 2 0 0 0,0-1-1 0 0,0 1 1 0 0,-8 3 0 0 0,-57 24 846 0 0,32-11-790 0 0,-28 11-76 0 0,28-10 18 0 0,-1-3-1 0 0,-59 15 0 0 0,22-14 248 0 0,-2-3-1 0 0,-111 4 0 0 0,-114 16 634 0 0,82-5-469 0 0,172-25-369 0 0,0-3-1 0 0,-69-5 1 0 0,13-3 242 0 0,-126 8 0 0 0,-207-10 93 0 0,204 13-560 0 0,0 20-168 0 0,35-3-4333 0 0,115-14-254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51.790"/>
    </inkml:context>
    <inkml:brush xml:id="br0">
      <inkml:brushProperty name="width" value="0.1" units="cm"/>
      <inkml:brushProperty name="height" value="0.1" units="cm"/>
      <inkml:brushProperty name="color" value="#66CC00"/>
    </inkml:brush>
  </inkml:definitions>
  <inkml:trace contextRef="#ctx0" brushRef="#br0">1155 0 5095 0 0,'-68'10'784'0'0,"0"-4"-1"0"0,-115-3 1 0 0,86-3 129 0 0,-274 34 1333 0 0,177-11-1873 0 0,72-10-498 0 0,71-7-1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52.457"/>
    </inkml:context>
    <inkml:brush xml:id="br0">
      <inkml:brushProperty name="width" value="0.1" units="cm"/>
      <inkml:brushProperty name="height" value="0.1" units="cm"/>
      <inkml:brushProperty name="color" value="#66CC00"/>
    </inkml:brush>
  </inkml:definitions>
  <inkml:trace contextRef="#ctx0" brushRef="#br0">1458 45 2303 0 0,'-1'0'52'0'0,"1"-1"-1"0"0,-1 1 0 0 0,0-1 1 0 0,1 1-1 0 0,-1 0 0 0 0,0 0 1 0 0,0-1-1 0 0,1 1 0 0 0,-1 0 1 0 0,0 0-1 0 0,0-1 0 0 0,1 1 1 0 0,-1 0-1 0 0,0 0 0 0 0,0 0 1 0 0,1 0-1 0 0,-1 0 0 0 0,0 0 1 0 0,0 1-1 0 0,1-1 0 0 0,-1 0 1 0 0,0 0-1 0 0,0 0 0 0 0,-1 1 1 0 0,-21 11 2975 0 0,11-5-2899 0 0,-10 3-81 0 0,0-2-1 0 0,-1 0 1 0 0,-1-2-1 0 0,1 0 1 0 0,-1-2-1 0 0,0 0 1 0 0,0-2-1 0 0,0 0 1 0 0,-25-3-1 0 0,-26-5 399 0 0,-115-24 0 0 0,-22-3 1033 0 0,-140 7-558 0 0,186 15-696 0 0,90 7-936 0 0,3 4-2848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6:40.146"/>
    </inkml:context>
    <inkml:brush xml:id="br0">
      <inkml:brushProperty name="width" value="0.1" units="cm"/>
      <inkml:brushProperty name="height" value="0.1" units="cm"/>
      <inkml:brushProperty name="color" value="#66CC00"/>
    </inkml:brush>
  </inkml:definitions>
  <inkml:trace contextRef="#ctx0" brushRef="#br0">0 46 2415 0 0,'35'-3'224'0'0,"65"2"0"0"0,73 18-39 0 0,50 1-90 0 0,-181-17-56 0 0,-1-2 1 0 0,1-1-1 0 0,57-12 1 0 0,-23-2 129 0 0,152-11 0 0 0,-78 31 199 0 0,-94-1-261 0 0,110-8 0 0 0,-81-5-46 0 0,1 3 0 0 0,-1 4 1 0 0,1 4-1 0 0,105 14 0 0 0,-142-9-57 0 0,0-2 0 0 0,0-2 0 0 0,0-2 0 0 0,97-14 0 0 0,-108 10 142 0 0,0 1-1 0 0,0 2 0 0 0,0 2 1 0 0,53 7-1 0 0,13 8 7 0 0,-45-5-19 0 0,80 3 1 0 0,-18-14 52 0 0,-53-2 21 0 0,115 14 0 0 0,-143-4-166 0 0,71 24 1 0 0,-101-29-72 0 0,36 12-53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53.484"/>
    </inkml:context>
    <inkml:brush xml:id="br0">
      <inkml:brushProperty name="width" value="0.1" units="cm"/>
      <inkml:brushProperty name="height" value="0.1" units="cm"/>
      <inkml:brushProperty name="color" value="#66CC00"/>
    </inkml:brush>
  </inkml:definitions>
  <inkml:trace contextRef="#ctx0" brushRef="#br0">1015 82 455 0 0,'5'-10'12'0'0,"-4"7"14"0"0,1-1-1 0 0,0 1 0 0 0,-1 0 1 0 0,1-1-1 0 0,-1 1 0 0 0,0-1 1 0 0,-5-9 5518 0 0,-3 8-5030 0 0,-6 2-310 0 0,-1 0-1 0 0,1 1 1 0 0,-28 0-1 0 0,-5-2 281 0 0,-23-4 479 0 0,0 3 1 0 0,-1 3 0 0 0,-130 13-1 0 0,112 0-976 0 0,1 4-1 0 0,-158 49 0 0 0,181-42-761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54.165"/>
    </inkml:context>
    <inkml:brush xml:id="br0">
      <inkml:brushProperty name="width" value="0.1" units="cm"/>
      <inkml:brushProperty name="height" value="0.1" units="cm"/>
      <inkml:brushProperty name="color" value="#66CC00"/>
    </inkml:brush>
  </inkml:definitions>
  <inkml:trace contextRef="#ctx0" brushRef="#br0">1523 109 919 0 0,'-4'-2'198'0'0,"0"-1"-1"0"0,-1 0 0 0 0,1 1 1 0 0,0 0-1 0 0,-1 0 0 0 0,0 0 1 0 0,1 1-1 0 0,-1 0 0 0 0,0 0 1 0 0,0 0-1 0 0,1 0 0 0 0,-1 1 0 0 0,-6-1 1 0 0,-10-1 1081 0 0,-138-24 1802 0 0,34 5-1355 0 0,-201-9 0 0 0,178 26-1198 0 0,-94 1-51 0 0,174 5-454 0 0,-106 18 0 0 0,81-4-179 0 0,-4 3-18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54.769"/>
    </inkml:context>
    <inkml:brush xml:id="br0">
      <inkml:brushProperty name="width" value="0.1" units="cm"/>
      <inkml:brushProperty name="height" value="0.1" units="cm"/>
      <inkml:brushProperty name="color" value="#66CC00"/>
    </inkml:brush>
  </inkml:definitions>
  <inkml:trace contextRef="#ctx0" brushRef="#br0">2402 5 3679 0 0,'-3'-1'248'0'0,"-1"0"-1"0"0,1 0 1 0 0,-1 0-1 0 0,0 1 0 0 0,1-1 1 0 0,-1 1-1 0 0,0 0 0 0 0,1 1 1 0 0,-1-1-1 0 0,0 0 1 0 0,1 1-1 0 0,-8 2 0 0 0,-5 1-208 0 0,-1 0 0 0 0,1-1 0 0 0,-1-1 0 0 0,0 0 0 0 0,0-2 0 0 0,0 1 0 0 0,-22-4 0 0 0,-55-5 1043 0 0,-1 5 0 0 0,0 4 0 0 0,-112 15 0 0 0,17 12-667 0 0,104-13 10 0 0,0-4 0 0 0,-98 0 0 0 0,24-19 266 0 0,-2-1-265 0 0,40 9-246 0 0,-209-13-437 0 0,300 9-152 0 0,-196-20-4492 0 0,106 16 1665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14.536"/>
    </inkml:context>
    <inkml:brush xml:id="br0">
      <inkml:brushProperty name="width" value="0.1" units="cm"/>
      <inkml:brushProperty name="height" value="0.1" units="cm"/>
      <inkml:brushProperty name="color" value="#66CC00"/>
    </inkml:brush>
  </inkml:definitions>
  <inkml:trace contextRef="#ctx0" brushRef="#br0">1989 193 455 0 0,'-1'2'33'0'0,"-1"-1"0"0"0,1 0 0 0 0,0 0-1 0 0,-1 0 1 0 0,0 0 0 0 0,1 0 0 0 0,-1 0-1 0 0,1 0 1 0 0,-1 0 0 0 0,0-1-1 0 0,0 1 1 0 0,1 0 0 0 0,-1-1 0 0 0,0 0-1 0 0,0 1 1 0 0,0-1 0 0 0,0 0-1 0 0,-1 0 1 0 0,-3-1 202 0 0,0 0-1 0 0,0 0 1 0 0,1-1-1 0 0,-9-2 0 0 0,-14-4 1196 0 0,20 7-1100 0 0,-1 1 0 0 0,1 0 0 0 0,-1 0-1 0 0,1 1 1 0 0,0 0 0 0 0,-15 3 0 0 0,13-1-184 0 0,0-1 0 0 0,0-1-1 0 0,-19 0 1 0 0,-78-7 1420 0 0,-161-32-1 0 0,-130-35 1029 0 0,284 54-1959 0 0,-14-8-9 0 0,-14-2-22 0 0,112 24-502 0 0,0 2-1 0 0,-55 2 1 0 0,41 4-84 0 0,0 3 1 0 0,0 1-1 0 0,1 2 1 0 0,-65 23-1 0 0,-7 15-4051 0 0,57-20-485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15.272"/>
    </inkml:context>
    <inkml:brush xml:id="br0">
      <inkml:brushProperty name="width" value="0.1" units="cm"/>
      <inkml:brushProperty name="height" value="0.1" units="cm"/>
      <inkml:brushProperty name="color" value="#66CC00"/>
    </inkml:brush>
  </inkml:definitions>
  <inkml:trace contextRef="#ctx0" brushRef="#br0">1030 47 455 0 0,'2'-1'2'0'0,"10"-6"18"0"0,-11 7 7 0 0,-1-1 1 0 0,1 1-1 0 0,-1 0 1 0 0,1-1-1 0 0,-1 1 0 0 0,1-1 1 0 0,-1 0-1 0 0,1 1 1 0 0,-1-1-1 0 0,1 1 1 0 0,-1-1-1 0 0,0 0 0 0 0,1 1 1 0 0,-1-1-1 0 0,0 0 1 0 0,1 0-1 0 0,-1 1 1 0 0,0-1-1 0 0,0 0 0 0 0,0 1 1 0 0,0-1-1 0 0,0 0 1 0 0,0 0-1 0 0,0 1 1 0 0,0-1-1 0 0,0 0 0 0 0,0 0 1 0 0,0 1-1 0 0,0-1 1 0 0,0 0-1 0 0,-1 0 1 0 0,1 1-1 0 0,0-1 0 0 0,-1 0 1 0 0,1 1-1 0 0,0-1 1 0 0,-1 0-1 0 0,1 1 1 0 0,-2-2-1 0 0,0 1 138 0 0,0-1 0 0 0,0 1 0 0 0,0 0 0 0 0,0 0 0 0 0,-1 0 0 0 0,1 0 0 0 0,0 0 0 0 0,-1 1 0 0 0,1-1 0 0 0,-1 0 0 0 0,1 1 0 0 0,-5 0 0 0 0,-25 0 919 0 0,1 2-1 0 0,0 1 0 0 0,-58 13 1 0 0,-29 3-218 0 0,-214-15 644 0 0,266-6-1272 0 0,7 3-431 0 0,-1 2 1 0 0,-91 17-1 0 0,107-12-3425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16.254"/>
    </inkml:context>
    <inkml:brush xml:id="br0">
      <inkml:brushProperty name="width" value="0.1" units="cm"/>
      <inkml:brushProperty name="height" value="0.1" units="cm"/>
      <inkml:brushProperty name="color" value="#66CC00"/>
    </inkml:brush>
  </inkml:definitions>
  <inkml:trace contextRef="#ctx0" brushRef="#br0">3046 1 2303 0 0,'-7'1'319'0'0,"1"1"-1"0"0,-1-1 0 0 0,1 1 1 0 0,-1 1-1 0 0,1-1 0 0 0,0 1 0 0 0,-8 5 1 0 0,-3 0-348 0 0,-110 45 400 0 0,103-45 33 0 0,0-1-1 0 0,0-1 1 0 0,-39 5 0 0 0,-75-2 1354 0 0,-187-11-1 0 0,110-15-1160 0 0,160 15-383 0 0,-268-15 447 0 0,-62 14 7 0 0,90 7-107 0 0,201-7-438 0 0,1 4 0 0 0,-116 16-1 0 0,-133 42-239 0 0,199-27-3392 0 0,53-10-689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18.112"/>
    </inkml:context>
    <inkml:brush xml:id="br0">
      <inkml:brushProperty name="width" value="0.1" units="cm"/>
      <inkml:brushProperty name="height" value="0.1" units="cm"/>
      <inkml:brushProperty name="color" value="#66CC00"/>
    </inkml:brush>
  </inkml:definitions>
  <inkml:trace contextRef="#ctx0" brushRef="#br0">2042 62 2303 0 0,'0'-6'35'0'0,"-1"0"0"0"0,0 1 0 0 0,0-1 0 0 0,-1 1-1 0 0,0-1 1 0 0,0 1 0 0 0,0 0 0 0 0,0 0 0 0 0,-5-7-1 0 0,-22 11 3443 0 0,20 2-3459 0 0,-28 0 9 0 0,-40 8 1 0 0,-26 1-3 0 0,-198-22 1764 0 0,227 9-1215 0 0,0 4 0 0 0,-103 15 0 0 0,37-3-144 0 0,-69-4 54 0 0,46-3-177 0 0,112-1-229 0 0,0 2 0 0 0,-71 18-1 0 0,-97 40-85 0 0,167-48-28 0 0,-19 6-545 0 0,8-2-226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19.135"/>
    </inkml:context>
    <inkml:brush xml:id="br0">
      <inkml:brushProperty name="width" value="0.1" units="cm"/>
      <inkml:brushProperty name="height" value="0.1" units="cm"/>
      <inkml:brushProperty name="color" value="#66CC00"/>
    </inkml:brush>
  </inkml:definitions>
  <inkml:trace contextRef="#ctx0" brushRef="#br0">1360 262 2815 0 0,'-3'-4'45'0'0,"1"0"-1"0"0,-1 0 1 0 0,0 1-1 0 0,0-1 0 0 0,0 1 1 0 0,-1-1-1 0 0,1 1 1 0 0,-1 0-1 0 0,0 0 0 0 0,0 1 1 0 0,0-1-1 0 0,0 1 1 0 0,0 0-1 0 0,-1 0 0 0 0,1 0 1 0 0,-1 1-1 0 0,1 0 1 0 0,-1-1-1 0 0,-7 0 0 0 0,-95-15 905 0 0,8 0-96 0 0,43 7 158 0 0,0-2 0 0 0,-91-34 1 0 0,121 37-757 0 0,-51-15 139 0 0,-1 4 0 0 0,-1 2 1 0 0,-1 5-1 0 0,0 2 0 0 0,-135 1 0 0 0,190 11-599 0 0,1 1 0 0 0,-1 2 0 0 0,-32 8 0 0 0,11 0-3511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20.517"/>
    </inkml:context>
    <inkml:brush xml:id="br0">
      <inkml:brushProperty name="width" value="0.1" units="cm"/>
      <inkml:brushProperty name="height" value="0.1" units="cm"/>
      <inkml:brushProperty name="color" value="#66CC00"/>
    </inkml:brush>
  </inkml:definitions>
  <inkml:trace contextRef="#ctx0" brushRef="#br0">1772 178 919 0 0,'-24'-6'1540'0'0,"1"1"-1"0"0,-1 2 0 0 0,-43-2 0 0 0,26 2-1729 0 0,-466-31 3386 0 0,420 27-2678 0 0,-98-20 0 0 0,-83-33 307 0 0,227 51-892 0 0,0 2-1 0 0,0 1 0 0 0,0 3 0 0 0,-1 1 1 0 0,1 2-1 0 0,-1 1 0 0 0,1 3 0 0 0,0 1 1 0 0,-81 22-1 0 0,69-9-3975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21.108"/>
    </inkml:context>
    <inkml:brush xml:id="br0">
      <inkml:brushProperty name="width" value="0.1" units="cm"/>
      <inkml:brushProperty name="height" value="0.1" units="cm"/>
      <inkml:brushProperty name="color" value="#66CC00"/>
    </inkml:brush>
  </inkml:definitions>
  <inkml:trace contextRef="#ctx0" brushRef="#br0">1661 98 2303 0 0,'0'-1'113'0'0,"0"-1"0"0"0,0 1-1 0 0,0 0 1 0 0,0 0 0 0 0,0 0-1 0 0,-1-1 1 0 0,1 1 0 0 0,0 0-1 0 0,-1 0 1 0 0,1 0-1 0 0,-1 0 1 0 0,1 0 0 0 0,-1 0-1 0 0,1-1 1 0 0,-1 1 0 0 0,0 1-1 0 0,1-1 1 0 0,-1 0-1 0 0,0 0 1 0 0,0 0 0 0 0,0 0-1 0 0,0 0 1 0 0,0 1 0 0 0,0-1-1 0 0,-2-1 1 0 0,1 1-23 0 0,-1 0 0 0 0,0 1 1 0 0,0-1-1 0 0,0 1 0 0 0,0-1 0 0 0,1 1 1 0 0,-1 0-1 0 0,0 0 0 0 0,0 0 0 0 0,-3 1 1 0 0,-66 12 1088 0 0,3 0-544 0 0,33-9-301 0 0,0 0-1 0 0,0-2 0 0 0,0-2 1 0 0,-1-2-1 0 0,-37-6 0 0 0,-57-16 695 0 0,-152-10 0 0 0,2 12-463 0 0,197 15-444 0 0,41 3-163 0 0,1 2 1 0 0,-1 2 0 0 0,0 2 0 0 0,0 2 0 0 0,1 2 0 0 0,-73 19 0 0 0,51-5-181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6:41.114"/>
    </inkml:context>
    <inkml:brush xml:id="br0">
      <inkml:brushProperty name="width" value="0.1" units="cm"/>
      <inkml:brushProperty name="height" value="0.1" units="cm"/>
      <inkml:brushProperty name="color" value="#66CC00"/>
    </inkml:brush>
  </inkml:definitions>
  <inkml:trace contextRef="#ctx0" brushRef="#br0">0 0 1351 0 0,'45'7'81'0'0,"46"12"-1"0"0,-61-11-7 0 0,2-1 0 0 0,-1-2 0 0 0,0-1 0 0 0,37 0 0 0 0,33-11 790 0 0,106-23 0 0 0,-172 26-816 0 0,1 1-1 0 0,57 2 0 0 0,71 14 146 0 0,38 1-63 0 0,-138-16-129 0 0,-1-2 0 0 0,67-14 0 0 0,-98 15 0 0 0,1 0 0 0 0,-1 3 0 0 0,1 0 0 0 0,-1 2 0 0 0,1 2 0 0 0,39 9 0 0 0,-33-6 0 0 0,23 6 0 0 0,1-3 0 0 0,97 4 0 0 0,-144-14 1 0 0,68 0 63 0 0,156 18-1 0 0,-215-14-53 0 0,330 41 116 0 0,-11-41 172 0 0,-15-1-20 0 0,-213 1-269 0 0,288 24 46 0 0,-228-9-19 0 0,218-5 0 0 0,-349-14-36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21.904"/>
    </inkml:context>
    <inkml:brush xml:id="br0">
      <inkml:brushProperty name="width" value="0.1" units="cm"/>
      <inkml:brushProperty name="height" value="0.1" units="cm"/>
      <inkml:brushProperty name="color" value="#66CC00"/>
    </inkml:brush>
  </inkml:definitions>
  <inkml:trace contextRef="#ctx0" brushRef="#br0">2288 73 919 0 0,'-5'-3'520'0'0,"1"1"0"0"0,0 1 0 0 0,-1-1-1 0 0,0 0 1 0 0,1 1 0 0 0,-1 0 0 0 0,0 0-1 0 0,1 1 1 0 0,-10-1 0 0 0,5 0-615 0 0,-35-1 598 0 0,0 2 1 0 0,0 2-1 0 0,-48 8 1 0 0,-40 2 99 0 0,48-13 14 0 0,-110-14 1 0 0,31 0 146 0 0,-47 10-358 0 0,-23-2-241 0 0,52-10-55 0 0,91 6-57 0 0,0 4 1 0 0,-104 6-1 0 0,-56 27-200 0 0,144-8-2859 0 0,34-2-569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23.610"/>
    </inkml:context>
    <inkml:brush xml:id="br0">
      <inkml:brushProperty name="width" value="0.1" units="cm"/>
      <inkml:brushProperty name="height" value="0.1" units="cm"/>
      <inkml:brushProperty name="color" value="#66CC00"/>
    </inkml:brush>
  </inkml:definitions>
  <inkml:trace contextRef="#ctx0" brushRef="#br0">1288 81 2127 0 0,'-12'7'46'0'0,"-1"0"-1"0"0,1-1 0 0 0,-1-1 0 0 0,0 0 0 0 0,-1 0 1 0 0,0-2-1 0 0,1 1 0 0 0,-20 1 0 0 0,-3-2 235 0 0,-1-1-1 0 0,-37-3 1 0 0,29-4 577 0 0,0-1 0 0 0,0-3 1 0 0,-48-15-1 0 0,47 11-112 0 0,-129-20 849 0 0,105 22-1233 0 0,-23-3-92 0 0,-179-2-1 0 0,247 16-1668 0 0,-31 4 0 0 0,18 3-1720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25.008"/>
    </inkml:context>
    <inkml:brush xml:id="br0">
      <inkml:brushProperty name="width" value="0.1" units="cm"/>
      <inkml:brushProperty name="height" value="0.1" units="cm"/>
      <inkml:brushProperty name="color" value="#66CC00"/>
    </inkml:brush>
  </inkml:definitions>
  <inkml:trace contextRef="#ctx0" brushRef="#br0">2634 39 455 0 0,'-7'-1'1095'0'0,"0"0"0"0"0,0-1 0 0 0,0 0 0 0 0,-14-5 0 0 0,5 1-980 0 0,-4 1 269 0 0,-1 0 1 0 0,1 1-1 0 0,-1 1 1 0 0,0 1-1 0 0,-38 2 1 0 0,-106 17 429 0 0,12 0-365 0 0,-153-13 201 0 0,182 1-285 0 0,83-2-260 0 0,-13 2 84 0 0,-52 14 0 0 0,62-10-75 0 0,0-2 0 0 0,-65 2 0 0 0,-111-24 266 0 0,137 7-206 0 0,-104 2 0 0 0,-98 25-17 0 0,4 26-84 0 0,144-5-193 0 0,70-14 10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26.373"/>
    </inkml:context>
    <inkml:brush xml:id="br0">
      <inkml:brushProperty name="width" value="0.1" units="cm"/>
      <inkml:brushProperty name="height" value="0.1" units="cm"/>
      <inkml:brushProperty name="color" value="#66CC00"/>
    </inkml:brush>
  </inkml:definitions>
  <inkml:trace contextRef="#ctx0" brushRef="#br0">2868 119 1375 0 0,'-1'0'-17'0'0,"-18"1"462"0"0,0-1 0 0 0,0-1 0 0 0,0-1 0 0 0,-35-9 0 0 0,-94-43 1483 0 0,89 31-1089 0 0,39 16-681 0 0,0 2 1 0 0,0 0-1 0 0,-1 1 0 0 0,0 0 0 0 0,0 2 0 0 0,0 1 1 0 0,0 0-1 0 0,0 2 0 0 0,0 0 0 0 0,0 2 0 0 0,-27 5 1 0 0,-23 4 46 0 0,0-3-1 0 0,-1-3 1 0 0,1-3 0 0 0,-128-12 0 0 0,127 4 154 0 0,0 3 1 0 0,-102 11-1 0 0,108-4-209 0 0,-1-3 0 0 0,1-3-1 0 0,-101-14 1 0 0,75 4-51 0 0,-1 5 0 0 0,-1 3 0 0 0,-140 15 0 0 0,92-1-172 0 0,-43 6 498 0 0,146-11-1554 0 0,-1 1-1 0 0,-64 22 1 0 0,41-4-2446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27.703"/>
    </inkml:context>
    <inkml:brush xml:id="br0">
      <inkml:brushProperty name="width" value="0.1" units="cm"/>
      <inkml:brushProperty name="height" value="0.1" units="cm"/>
      <inkml:brushProperty name="color" value="#66CC00"/>
    </inkml:brush>
  </inkml:definitions>
  <inkml:trace contextRef="#ctx0" brushRef="#br0">3155 84 3367 0 0,'1'-5'136'0'0,"-2"1"-1"0"0,1-1 0 0 0,0 1 0 0 0,-1-1 0 0 0,0 1 1 0 0,0 0-1 0 0,0-1 0 0 0,0 1 0 0 0,-1 0 0 0 0,-2-5 0 0 0,2 7-66 0 0,1 0 0 0 0,-1 0 0 0 0,0 0-1 0 0,1 0 1 0 0,-1 0 0 0 0,0 0 0 0 0,-1 0-1 0 0,1 1 1 0 0,0-1 0 0 0,0 1 0 0 0,-1-1-1 0 0,1 1 1 0 0,-1 0 0 0 0,1 0 0 0 0,-1 0-1 0 0,1 0 1 0 0,-1 0 0 0 0,-3 0 0 0 0,-5 0-51 0 0,0 1 1 0 0,0 0-1 0 0,0 0 1 0 0,0 1-1 0 0,-1 1 1 0 0,1 0-1 0 0,0 0 1 0 0,1 1-1 0 0,-14 5 1 0 0,-23 5 61 0 0,-491 151 4945 0 0,496-148-5418 0 0,-1-3 0 0 0,-67 12-1 0 0,64-18 496 0 0,-1-3 0 0 0,0-1 0 0 0,-85-7 0 0 0,-327-8 1194 0 0,412 12-1118 0 0,0-3-1 0 0,-65-12 1 0 0,-91-29 291 0 0,-73-11-32 0 0,8 36-302 0 0,214 20-101 0 0,-1 2-1 0 0,-104 19 1 0 0,131-15-258 0 0,0 1-1 0 0,0 2 1 0 0,1 0 0 0 0,-45 25 0 0 0,11 0-4274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28.170"/>
    </inkml:context>
    <inkml:brush xml:id="br0">
      <inkml:brushProperty name="width" value="0.1" units="cm"/>
      <inkml:brushProperty name="height" value="0.1" units="cm"/>
      <inkml:brushProperty name="color" value="#66CC00"/>
    </inkml:brush>
  </inkml:definitions>
  <inkml:trace contextRef="#ctx0" brushRef="#br0">882 0 2759 0 0,'-42'7'840'0'0,"-84"3"0"0"0,-42-12-193 0 0,38-1 308 0 0,-37-2-17 0 0,-31 0-660 0 0,148 7-400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28.770"/>
    </inkml:context>
    <inkml:brush xml:id="br0">
      <inkml:brushProperty name="width" value="0.1" units="cm"/>
      <inkml:brushProperty name="height" value="0.1" units="cm"/>
      <inkml:brushProperty name="color" value="#66CC00"/>
    </inkml:brush>
  </inkml:definitions>
  <inkml:trace contextRef="#ctx0" brushRef="#br0">2009 83 1839 0 0,'-4'-5'219'0'0,"0"1"0"0"0,0-1 0 0 0,0 1-1 0 0,0 0 1 0 0,0 1 0 0 0,-1-1 0 0 0,0 1-1 0 0,0 0 1 0 0,0 0 0 0 0,0 0 0 0 0,0 1-1 0 0,-1 0 1 0 0,1 0 0 0 0,-1 0 0 0 0,1 1-1 0 0,-9-2 1 0 0,-27-5-53 0 0,1 2-1 0 0,-1 2 1 0 0,-44 0 0 0 0,-78 0 279 0 0,-56 0 951 0 0,178 6-1088 0 0,-1 2-1 0 0,1 1 1 0 0,-52 15 0 0 0,-9 10 22 0 0,-120 26-28 0 0,88-37-254 0 0,-80 15-162 0 0,-158 38-3922 0 0,303-65 1516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42.432"/>
    </inkml:context>
    <inkml:brush xml:id="br0">
      <inkml:brushProperty name="width" value="0.1" units="cm"/>
      <inkml:brushProperty name="height" value="0.1" units="cm"/>
      <inkml:brushProperty name="color" value="#66CC00"/>
    </inkml:brush>
  </inkml:definitions>
  <inkml:trace contextRef="#ctx0" brushRef="#br0">5533 1535 919 0 0,'5'-1'3757'0'0,"12"0"-3239"0"0,-17 1-422 0 0,-1-1 0 0 0,0 1 0 0 0,0 0 0 0 0,0 0 0 0 0,1 0 1 0 0,-1-1-1 0 0,0 1 0 0 0,0 0 0 0 0,1 0 0 0 0,-1 0 0 0 0,0 0 0 0 0,0 1 0 0 0,0-1 0 0 0,1 0 0 0 0,-1 0 0 0 0,0 0 0 0 0,0 1 0 0 0,0-1 0 0 0,-18 7 1214 0 0,15-5-1024 0 0,-38 19 1506 0 0,32-15-1421 0 0,0-1 0 0 0,-18 8-1 0 0,13-9-24 0 0,0 0 0 0 0,-1-1 0 0 0,1-1-1 0 0,-1 0 1 0 0,0-1 0 0 0,1 0 0 0 0,-1-2 0 0 0,-19-2-1 0 0,27 3-232 0 0,0 0 1 0 0,0 1-1 0 0,-13 1 0 0 0,14 0-40 0 0,-1-1 0 0 0,1-1 0 0 0,-1 0 0 0 0,-10 0 0 0 0,9-1 129 0 0,-1 1 1 0 0,0 1-1 0 0,0 0 1 0 0,1 0 0 0 0,-1 0-1 0 0,1 2 1 0 0,-1-1-1 0 0,-11 5 1 0 0,-22 5 228 0 0,-20 0 321 0 0,40-8-593 0 0,0 0 0 0 0,-31 0 0 0 0,45-4-55 0 0,0 0 0 0 0,-1-1 1 0 0,1 0-1 0 0,0-1 1 0 0,0 0-1 0 0,0 0 0 0 0,0-1 1 0 0,-16-7-1 0 0,0-4 262 0 0,19 10-318 0 0,0 0 1 0 0,0 1 0 0 0,-1-1 0 0 0,-10-3 0 0 0,-11-1 118 0 0,0 0 1 0 0,-1 2 0 0 0,0 1-1 0 0,-44-1 1 0 0,38 7-101 0 0,20-1-54 0 0,0 1-1 0 0,0-2 1 0 0,-19-2 0 0 0,15 1 77 0 0,-1 1 1 0 0,1 0 0 0 0,-39 5 0 0 0,39-2-62 0 0,-8-1 75 0 0,0 0 0 0 0,-32-5 1 0 0,20 2 110 0 0,0 2 1 0 0,-1 1 0 0 0,-65 11-1 0 0,56-2-107 0 0,25-4 28 0 0,-38 2-1 0 0,34-6-33 0 0,6 1-28 0 0,1-2 0 0 0,-1-1 0 0 0,-37-4-1 0 0,31 1-9 0 0,0 2 0 0 0,0 1 0 0 0,0 1 0 0 0,1 2 0 0 0,-40 7 0 0 0,38-6 22 0 0,0-3 0 0 0,-55-2 0 0 0,16-1 104 0 0,1 4-120 0 0,-99 15-1 0 0,126-13-20 0 0,0-1 0 0 0,0-3 0 0 0,0-1 0 0 0,-45-8 0 0 0,-45 3 98 0 0,-140-12 232 0 0,219 18-361 0 0,-5 1 15 0 0,0-3 0 0 0,-56-8 0 0 0,-44-12-33 0 0,96 17-48 0 0,37 4-95 0 0,-26-5-1 0 0,-41-4-37 0 0,15 2 929 0 0,60 7-748 0 0,0 1 0 0 0,0 0 0 0 0,1 1 0 0 0,-29 5 0 0 0,-5 0 0 0 0,-28-5 41 0 0,45-1-18 0 0,-17-1-23 0 0,15 0 0 0 0,-59 6 0 0 0,-42 10 64 0 0,70-9-13 0 0,41-5-44 0 0,-24 5-1 0 0,-5 2-6 0 0,0-3 0 0 0,-1-2 0 0 0,-95-6 0 0 0,117 3 0 0 0,-46 4 0 0 0,-4 1 0 0 0,75-5 15 0 0,-1-1 0 0 0,1-1-1 0 0,-1 1 1 0 0,1-1 0 0 0,0 0 0 0 0,0 0 0 0 0,-10-6-1 0 0,-17-6 49 0 0,-13-2 51 0 0,-12-4-17 0 0,54 19-96 0 0,-7-2 21 0 0,0 0 0 0 0,-21-8 1 0 0,29 9-19 0 0,-1 0 1 0 0,1 0 0 0 0,-1-1-1 0 0,1 1 1 0 0,0 0-1 0 0,0-1 1 0 0,0 0 0 0 0,1 0-1 0 0,-1 0 1 0 0,1 0 0 0 0,-1 0-1 0 0,-1-4 1 0 0,-7-12 27 0 0,1-1 0 0 0,1 1 0 0 0,1-2 0 0 0,0 1 0 0 0,-8-39 0 0 0,7 6 16 0 0,2-1 0 0 0,2 0 0 0 0,5-100 0 0 0,1 115-48 0 0,-6-72 0 0 0,-1-12 0 0 0,2 84 0 0 0,1 10 0 0 0,-6-29 0 0 0,2 30 4 0 0,1 6 6 0 0,1 0 0 0 0,1 0 0 0 0,1 0 0 0 0,1 0 0 0 0,1-35 0 0 0,2 48-10 0 0,0-1 0 0 0,0 0 0 0 0,1 0 0 0 0,0 0 0 0 0,1 1 0 0 0,0-1 0 0 0,7-12 0 0 0,-7 17 0 0 0,0 0 0 0 0,0 1 0 0 0,0-1 0 0 0,1 1 0 0 0,0 0 0 0 0,0 0 0 0 0,0 0 0 0 0,0 0 0 0 0,1 1 0 0 0,0-1 0 0 0,-1 1 0 0 0,1 1 0 0 0,0-1 0 0 0,8-3 0 0 0,-1 2 0 0 0,1 1 0 0 0,-1 0 0 0 0,1 0 0 0 0,0 1 0 0 0,-1 1 0 0 0,1 0 0 0 0,18 2 0 0 0,55-3 0 0 0,56 1 0 0 0,133 24 0 0 0,-217-20 0 0 0,1-2 0 0 0,107-12 0 0 0,24-1 0 0 0,-35 16 0 0 0,-122-3 0 0 0,-1-1 0 0 0,1-2 0 0 0,-1-1 0 0 0,52-11 0 0 0,151-42 0 0 0,-195 49-15 0 0,1 2 0 0 0,72-1-1 0 0,22-2-10 0 0,-98 4 26 0 0,-9 1 0 0 0,47-10 0 0 0,-44 6 0 0 0,-1 2 0 0 0,41-1 0 0 0,-21 2 0 0 0,137-6 0 0 0,-30-4 0 0 0,306-37 0 0 0,-395 40 0 0 0,-16 1 0 0 0,103-4 0 0 0,25 15-64 0 0,-48-4 64 0 0,-86 1 0 0 0,152 2 0 0 0,-20 13 0 0 0,-46-2 0 0 0,105-4 0 0 0,-116-17 0 0 0,-19 0 0 0 0,-33 8-32 0 0,95 10 0 0 0,-7 12 32 0 0,-102-21 0 0 0,-40 0 0 0 0,26 1 0 0 0,10-1-28 0 0,-40 0 19 0 0,0 0 0 0 0,0 1 0 0 0,18 2 0 0 0,5-2 9 0 0,-27-1 0 0 0,-1 1 0 0 0,1 0 0 0 0,-1 0 0 0 0,10 2 0 0 0,-5 1-7 0 0,-1-1 0 0 0,1 2 0 0 0,-1-1 0 0 0,0 1 0 0 0,0 1-1 0 0,0 0 1 0 0,-1 0 0 0 0,12 9 0 0 0,-6-3 7 0 0,-10-8 0 0 0,0 0 0 0 0,-1 1 0 0 0,1 0 0 0 0,-1 0 0 0 0,1 0 0 0 0,-1 0 0 0 0,-1 1 0 0 0,5 4 0 0 0,2 6 0 0 0,-7-11 0 0 0,0 0 0 0 0,-1 0 0 0 0,1 0 0 0 0,-1 1 0 0 0,0-1 0 0 0,0 1 0 0 0,2 5 0 0 0,-2 2-85 0 0,0 1-1 0 0,0-1 1 0 0,-1 1 0 0 0,-1 0 0 0 0,0 0-1 0 0,-3 17 1 0 0,-18 77-877 0 0,4-29 749 0 0,13-37 338 0 0,1 1 0 0 0,3 0-1 0 0,1 0 1 0 0,8 53 0 0 0,-7-73-601 0 0,2 33 1203 0 0,-8 108 0 0 0,-21 55-797 0 0,-8-20-16 0 0,1-10-2677 0 0,17-61-4270 0 0,8-43-125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45.194"/>
    </inkml:context>
    <inkml:brush xml:id="br0">
      <inkml:brushProperty name="width" value="0.1" units="cm"/>
      <inkml:brushProperty name="height" value="0.1" units="cm"/>
      <inkml:brushProperty name="color" value="#66CC00"/>
    </inkml:brush>
  </inkml:definitions>
  <inkml:trace contextRef="#ctx0" brushRef="#br0">2056 147 1375 0 0,'0'-3'547'0'0,"0"0"-1"0"0,0 1 0 0 0,0-1 0 0 0,0 0 0 0 0,-1 0 0 0 0,1 1 0 0 0,-1-1 0 0 0,-1-3 0 0 0,2 6-394 0 0,0-1-1 0 0,-1 1 1 0 0,1 0-1 0 0,0-1 0 0 0,-1 1 1 0 0,0-1 302 0 0,1 1-303 0 0,0-1 1 0 0,-1 1-1 0 0,1 0 0 0 0,-1-1 1 0 0,1 1-1 0 0,0 0 0 0 0,-1 0 1 0 0,1 0-1 0 0,-1-1 1 0 0,1 1-1 0 0,-1 0 0 0 0,1 0 1 0 0,-1 0-1 0 0,1 0 1 0 0,-1 0-1 0 0,0 0 0 0 0,-11 4-914 0 0,5 0 911 0 0,-1-1 1 0 0,1 0-1 0 0,-1 0 0 0 0,1-1 0 0 0,-1 0 0 0 0,0 0 0 0 0,0-1 0 0 0,0 0 0 0 0,-10 0 0 0 0,-10-1 944 0 0,-38-6 0 0 0,-11-1-79 0 0,-295-6 1844 0 0,367 13-2832 0 0,-22-3 141 0 0,-1-1-1 0 0,1-2 0 0 0,-41-13 0 0 0,36 9 66 0 0,1 2-1 0 0,-34-5 0 0 0,-202-21 456 0 0,55 26-471 0 0,66 4-129 0 0,103 2 9 0 0,1 1 0 0 0,-73 8 0 0 0,95-5-58 0 0,-4 1-30 0 0,0 1-1 0 0,0 1 1 0 0,-40 14 0 0 0,29-3-8 0 0,24-10 23 0 0,-1-1-1 0 0,-23 7 1 0 0,33-11-21 0 0,0 0 0 0 0,0-1 0 0 0,0 1 0 0 0,1 0-1 0 0,-1 0 1 0 0,0 0 0 0 0,0 0 0 0 0,1 0 0 0 0,-1 1 0 0 0,1-1-1 0 0,-1 0 1 0 0,-2 4 0 0 0,-1 0 52 0 0,4-2-29 0 0,-1-1-1 0 0,1 0 1 0 0,0 1 0 0 0,0-1-1 0 0,0 1 1 0 0,0 0-1 0 0,0-1 1 0 0,0 1 0 0 0,1 0-1 0 0,-1-1 1 0 0,1 1-1 0 0,0 0 1 0 0,0 0 0 0 0,0-1-1 0 0,0 1 1 0 0,0 0-1 0 0,1 0 1 0 0,-1-1-1 0 0,1 1 1 0 0,0 0 0 0 0,1 3-1 0 0,3 10 63 0 0,1-1 0 0 0,10 19-1 0 0,-11-20-37 0 0,0 0-1 0 0,-1 0 1 0 0,0 1 0 0 0,-1 0-1 0 0,-1-1 1 0 0,-1 1 0 0 0,1 26-1 0 0,3 33 92 0 0,6 71 25 0 0,-7-50-61 0 0,0-70-15 0 0,6 27 1 0 0,-6-37-30 0 0,-1 1-1 0 0,-1 0 1 0 0,0 0 0 0 0,0 0-1 0 0,-3 27 1 0 0,-12 106 321 0 0,10-89-317 0 0,-5 40 74 0 0,8-99-137 0 0,-2 10-1 0 0,1 0 0 0 0,0 15 0 0 0,0-23 2 0 0,2-1 0 0 0,-1 1 0 0 0,0 0 0 0 0,1 0 0 0 0,-1-1-1 0 0,1 1 1 0 0,0 0 0 0 0,0-1 0 0 0,0 1 0 0 0,0-1 0 0 0,0 1-1 0 0,0-1 1 0 0,1 1 0 0 0,-1-1 0 0 0,3 3 0 0 0,-1-4 13 0 0,-1 0 0 0 0,1 0 0 0 0,-1 0 0 0 0,1 0 0 0 0,0 0 0 0 0,-1 0 0 0 0,1-1 0 0 0,0 1 0 0 0,0-1 0 0 0,-1 0 0 0 0,1 0 0 0 0,4 0 0 0 0,20 3-15 0 0,54 29 71 0 0,11 4-76 0 0,-75-30 6 0 0,79 20 0 0 0,27 4 0 0 0,-79-17 0 0 0,1-2 0 0 0,1-3 0 0 0,47 4 0 0 0,-17-12 4 0 0,27 2 56 0 0,120 23 4 0 0,-179-22-61 0 0,-1-1-1 0 0,0-3 1 0 0,52-7 0 0 0,20 2 54 0 0,-22 2-61 0 0,5-2 4 0 0,65-8 0 0 0,-156 12 4 0 0,0 1 0 0 0,-1-1 0 0 0,1 0 0 0 0,-1-1 0 0 0,1 0 0 0 0,-1 0 0 0 0,0 0-1 0 0,0-1 1 0 0,0 1 0 0 0,-1-1 0 0 0,1-1 0 0 0,-1 1 0 0 0,0-1 0 0 0,0 0 0 0 0,-1 0 0 0 0,1-1 0 0 0,-1 1 0 0 0,0-1-1 0 0,-1 0 1 0 0,1 0 0 0 0,-1 0 0 0 0,-1 0 0 0 0,1-1 0 0 0,-1 1 0 0 0,0-1 0 0 0,0 0 0 0 0,-1 0 0 0 0,0 1 0 0 0,1-10-1 0 0,-1-49 35 0 0,-9-103 0 0 0,-23-64 25 0 0,30 225-63 0 0,-4-53 325 0 0,2 1 1 0 0,7-89-1 0 0,0 45-5 0 0,0-1 72 0 0,0 24 264 0 0,-10-117 0 0 0,5 191-651 0 0,1 4 0 0 0,0 0 1 0 0,0-1-1 0 0,0 1 0 0 0,0-1 0 0 0,-1 1 0 0 0,1 0 0 0 0,-1-1 0 0 0,0 1 1 0 0,1 0-1 0 0,-1 0 0 0 0,0-1 0 0 0,-3-2 0 0 0,-8 24-493 0 0,-7 16-1520 0 0,0 0 0 0 0,-25 73 0 0 0,27-61 112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03.604"/>
    </inkml:context>
    <inkml:brush xml:id="br0">
      <inkml:brushProperty name="width" value="0.1" units="cm"/>
      <inkml:brushProperty name="height" value="0.1" units="cm"/>
      <inkml:brushProperty name="color" value="#E71224"/>
    </inkml:brush>
  </inkml:definitions>
  <inkml:trace contextRef="#ctx0" brushRef="#br0">1095 23 1839 0 0,'-4'-3'185'0'0,"0"1"0"0"0,0-1-1 0 0,1 1 1 0 0,-1 0-1 0 0,0 0 1 0 0,-1 0 0 0 0,1 1-1 0 0,0-1 1 0 0,-1 1-1 0 0,1 0 1 0 0,0 0 0 0 0,-1 1-1 0 0,1-1 1 0 0,-1 1-1 0 0,-7 1 1 0 0,-13 0 1228 0 0,-40 8 0 0 0,49-6-1033 0 0,-79 16 995 0 0,50-9-940 0 0,0-2 0 0 0,-55 3 0 0 0,-104-13 1073 0 0,60-2-674 0 0,120 5-776 0 0,0 0 0 0 0,0 1 0 0 0,0 2 0 0 0,0 0 0 0 0,-28 10 0 0 0,32-8-1907 0 0,-30 17 0 0 0,11-3-2303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6:41.559"/>
    </inkml:context>
    <inkml:brush xml:id="br0">
      <inkml:brushProperty name="width" value="0.1" units="cm"/>
      <inkml:brushProperty name="height" value="0.1" units="cm"/>
      <inkml:brushProperty name="color" value="#66CC00"/>
    </inkml:brush>
  </inkml:definitions>
  <inkml:trace contextRef="#ctx0" brushRef="#br0">1 41 1375 0 0,'20'-8'64'0'0,"-1"3"8"0"0,1 1-72 0 0,-1 2 0 0 0,-6 0 0 0 0,0 1 0 0 0,3-1 456 0 0,16 0 80 0 0,20 0 8 0 0,18-2 8 0 0,14-1-440 0 0,-1 3-112 0 0,-3 0 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30.439"/>
    </inkml:context>
    <inkml:brush xml:id="br0">
      <inkml:brushProperty name="width" value="0.1" units="cm"/>
      <inkml:brushProperty name="height" value="0.1" units="cm"/>
      <inkml:brushProperty name="color" value="#F4F91B"/>
    </inkml:brush>
  </inkml:definitions>
  <inkml:trace contextRef="#ctx0" brushRef="#br0">2310 92 2183 0 0,'-3'-2'51'0'0,"-1"1"-1"0"0,1 0 1 0 0,0 0-1 0 0,0 0 0 0 0,0 1 1 0 0,-1-1-1 0 0,1 1 0 0 0,0 0 1 0 0,-1 0-1 0 0,1 0 0 0 0,-5 1 1 0 0,-1-1 235 0 0,-115-7 1777 0 0,14 0-513 0 0,23 5-764 0 0,-865-32 2412 0 0,766 20-2994 0 0,-254-7 130 0 0,169 34-468 0 0,184-6 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08.379"/>
    </inkml:context>
    <inkml:brush xml:id="br0">
      <inkml:brushProperty name="width" value="0.1" units="cm"/>
      <inkml:brushProperty name="height" value="0.1" units="cm"/>
      <inkml:brushProperty name="color" value="#F4F91B"/>
    </inkml:brush>
  </inkml:definitions>
  <inkml:trace contextRef="#ctx0" brushRef="#br0">1034 41 1783 0 0,'0'-2'105'0'0,"0"0"-1"0"0,0 1 0 0 0,-1-1 0 0 0,1 0 0 0 0,0 1 1 0 0,-1-1-1 0 0,1 1 0 0 0,-1-1 0 0 0,1 0 0 0 0,-1 1 0 0 0,0-1 1 0 0,0 1-1 0 0,0 0 0 0 0,1-1 0 0 0,-1 1 0 0 0,-1 0 1 0 0,1-1-1 0 0,0 1 0 0 0,0 0 0 0 0,0 0 0 0 0,-1 0 0 0 0,1 0 1 0 0,0 0-1 0 0,-1 0 0 0 0,1 0 0 0 0,-1 1 0 0 0,1-1 0 0 0,-1 1 1 0 0,1-1-1 0 0,-1 1 0 0 0,0-1 0 0 0,1 1 0 0 0,-3-1 1 0 0,-1 1 158 0 0,1 0 1 0 0,-1-1-1 0 0,0 2 1 0 0,1-1 0 0 0,-1 0-1 0 0,1 1 1 0 0,-1 0-1 0 0,1 0 1 0 0,-1 0 0 0 0,1 1-1 0 0,-7 2 1 0 0,-5 3 53 0 0,0-2 1 0 0,-1 1 0 0 0,1-2-1 0 0,-1 0 1 0 0,-19 1-1 0 0,10-1 102 0 0,-32 9-1 0 0,41-8-299 0 0,-1-1-1 0 0,1-1 0 0 0,-1-1 0 0 0,-33 0 0 0 0,-71-10 923 0 0,69 1-586 0 0,33 3-337 0 0,0 2-1 0 0,-1 0 1 0 0,0 1-1 0 0,1 1 1 0 0,-1 1-1 0 0,-28 4 1 0 0,-114 46-728 0 0,106-31-2859 0 0,11-3-858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10.487"/>
    </inkml:context>
    <inkml:brush xml:id="br0">
      <inkml:brushProperty name="width" value="0.1" units="cm"/>
      <inkml:brushProperty name="height" value="0.1" units="cm"/>
      <inkml:brushProperty name="color" value="#F4F91B"/>
    </inkml:brush>
  </inkml:definitions>
  <inkml:trace contextRef="#ctx0" brushRef="#br0">2643 52 1375 0 0,'-3'-4'57'0'0,"0"-1"-1"0"0,0 1 0 0 0,-1 0 0 0 0,-7-7 1 0 0,8 9 472 0 0,-1-1-1 0 0,0 1 1 0 0,1 0 0 0 0,-1 0 0 0 0,0 1 0 0 0,0-1 0 0 0,0 1-1 0 0,0 0 1 0 0,0 0 0 0 0,-7-1 0 0 0,-14 0-255 0 0,0 0-1 0 0,0 1 1 0 0,0 2 0 0 0,-1 0 0 0 0,1 2-1 0 0,-41 9 1 0 0,7 4-59 0 0,-91 37 1 0 0,129-46-135 0 0,0 0 1 0 0,-1-1-1 0 0,0-1 1 0 0,0-2-1 0 0,-24 2 0 0 0,-113-5 1129 0 0,-99-4 398 0 0,217 0-1447 0 0,-64-14-1 0 0,71 11-38 0 0,0 1 0 0 0,0 1 0 0 0,-44 1-1 0 0,-226 28 390 0 0,214-15-400 0 0,-144-2 16 0 0,-39 5 12 0 0,6 34-452 0 0,188-29 90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11.637"/>
    </inkml:context>
    <inkml:brush xml:id="br0">
      <inkml:brushProperty name="width" value="0.1" units="cm"/>
      <inkml:brushProperty name="height" value="0.1" units="cm"/>
      <inkml:brushProperty name="color" value="#F4F91B"/>
    </inkml:brush>
  </inkml:definitions>
  <inkml:trace contextRef="#ctx0" brushRef="#br0">1079 29 3679 0 0,'-5'-4'186'0'0,"0"1"-1"0"0,0 0 1 0 0,0 0-1 0 0,0 1 1 0 0,0 0-1 0 0,-1 0 1 0 0,1 0-1 0 0,-1 0 0 0 0,1 1 1 0 0,-9-1-1 0 0,-6 0 1235 0 0,-32 1-1 0 0,28 2-1587 0 0,-63 1 629 0 0,1 4 1 0 0,0 4-1 0 0,-95 24 0 0 0,83-9-624 0 0,0 4-1 0 0,-127 57 1 0 0,170-63-3311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12.333"/>
    </inkml:context>
    <inkml:brush xml:id="br0">
      <inkml:brushProperty name="width" value="0.1" units="cm"/>
      <inkml:brushProperty name="height" value="0.1" units="cm"/>
      <inkml:brushProperty name="color" value="#F4F91B"/>
    </inkml:brush>
  </inkml:definitions>
  <inkml:trace contextRef="#ctx0" brushRef="#br0">2631 16 455 0 0,'-15'1'-9'0'0,"13"-1"21"0"0,1 0 1 0 0,-1-1-1 0 0,1 1 1 0 0,-1 0-1 0 0,1 0 1 0 0,-1 0-1 0 0,1 1 1 0 0,-1-1-1 0 0,1 0 1 0 0,-3 1-1 0 0,-11 4 860 0 0,0-1-1 0 0,0 0 1 0 0,-23 1-1 0 0,8 0-861 0 0,-12 1 197 0 0,0-2-1 0 0,0-1 0 0 0,0-2 1 0 0,0-2-1 0 0,0-2 0 0 0,-43-9 0 0 0,40 4 385 0 0,-1 1 0 0 0,-1 3-1 0 0,1 1 1 0 0,-47 4 0 0 0,-116 11 251 0 0,161-10-642 0 0,0-1 0 0 0,0-3 0 0 0,-79-12 0 0 0,56 5 144 0 0,-89 2 0 0 0,-71 12 184 0 0,-63 0-112 0 0,202-9-330 0 0,-160 15-1 0 0,40 13-546 0 0,135-18 159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13.112"/>
    </inkml:context>
    <inkml:brush xml:id="br0">
      <inkml:brushProperty name="width" value="0.1" units="cm"/>
      <inkml:brushProperty name="height" value="0.1" units="cm"/>
      <inkml:brushProperty name="color" value="#F4F91B"/>
    </inkml:brush>
  </inkml:definitions>
  <inkml:trace contextRef="#ctx0" brushRef="#br0">1666 221 1839 0 0,'-2'-2'73'0'0,"1"0"-1"0"0,0 1 1 0 0,-1-1-1 0 0,1 0 1 0 0,-1 1-1 0 0,1-1 0 0 0,-1 1 1 0 0,0 0-1 0 0,0 0 1 0 0,1-1-1 0 0,-1 1 1 0 0,0 0-1 0 0,0 1 0 0 0,0-1 1 0 0,0 0-1 0 0,0 1 1 0 0,-3-1-1 0 0,-4-1 514 0 0,0 1-1 0 0,-18 0 1 0 0,5 1-943 0 0,-10-3 603 0 0,0-2-1 0 0,0 0 0 0 0,-52-18 0 0 0,-87-43 1734 0 0,130 49-1411 0 0,-4 0-167 0 0,0 3 0 0 0,-1 1 0 0 0,-1 3 0 0 0,0 2 0 0 0,0 1 0 0 0,-52 1 0 0 0,-5 5-115 0 0,-176 23 0 0 0,204-11-465 0 0,1 3 1 0 0,-124 41-1 0 0,136-35-336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13.708"/>
    </inkml:context>
    <inkml:brush xml:id="br0">
      <inkml:brushProperty name="width" value="0.1" units="cm"/>
      <inkml:brushProperty name="height" value="0.1" units="cm"/>
      <inkml:brushProperty name="color" value="#F4F91B"/>
    </inkml:brush>
  </inkml:definitions>
  <inkml:trace contextRef="#ctx0" brushRef="#br0">1794 113 4607 0 0,'-7'-4'167'0'0,"1"0"0"0"0,-1 0-1 0 0,0 1 1 0 0,0 0 0 0 0,0 0-1 0 0,0 1 1 0 0,-1 0 0 0 0,1 0-1 0 0,0 0 1 0 0,-1 1 0 0 0,0 0-1 0 0,-12 1 1 0 0,-87 2 118 0 0,-137-14-1 0 0,9-17 479 0 0,6 1 714 0 0,195 25-1265 0 0,-26-4 66 0 0,0 3 0 0 0,-117 7 0 0 0,-156 46-435 0 0,191-22-2960 0 0,75-14-47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14.483"/>
    </inkml:context>
    <inkml:brush xml:id="br0">
      <inkml:brushProperty name="width" value="0.1" units="cm"/>
      <inkml:brushProperty name="height" value="0.1" units="cm"/>
      <inkml:brushProperty name="color" value="#F4F91B"/>
    </inkml:brush>
  </inkml:definitions>
  <inkml:trace contextRef="#ctx0" brushRef="#br0">1475 47 455 0 0,'10'0'-117'0'0,"-8"1"371"0"0,-1-1 0 0 0,1 0 0 0 0,0 0 0 0 0,0 0 0 0 0,0 0 0 0 0,-1 0 0 0 0,1 0 0 0 0,0 0 0 0 0,0-1 0 0 0,1 0-1 0 0,-2 1-241 0 0,-1 0-1 0 0,0 0 1 0 0,0 0-1 0 0,0 0 1 0 0,0 0-1 0 0,0 0 1 0 0,0 0-1 0 0,0 0 1 0 0,0 0-1 0 0,0 0 1 0 0,1-1-1 0 0,-1 1 1 0 0,0 0-1 0 0,0 0 1 0 0,0 0-1 0 0,0 0 1 0 0,0 0-1 0 0,0 0 1 0 0,0 0-1 0 0,0-1 1 0 0,0 1-1 0 0,0 0 1 0 0,0 0-1 0 0,0 0 1 0 0,0 0-1 0 0,0 0 1 0 0,0 0-1 0 0,0 0 1 0 0,0-1-1 0 0,0 1 1 0 0,0 0-1 0 0,0 0 1 0 0,0 0-1 0 0,0 0 1 0 0,0 0-1 0 0,0 0 1 0 0,0 0-1 0 0,0-1 1 0 0,0 1-1 0 0,0 0 1 0 0,-1 0-1 0 0,1 0 1 0 0,0 0-1 0 0,0 0 1 0 0,0 0-1 0 0,0 0 1 0 0,-7-7 484 0 0,-9-1 375 0 0,-3 1-465 0 0,0 2-1 0 0,-1 0 1 0 0,0 1-1 0 0,0 1 0 0 0,-27 0 1 0 0,-104 8 350 0 0,69-1-295 0 0,-289 1 971 0 0,-122 5-348 0 0,380 1-1204 0 0,39 2-2742 0 0,19 0-666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15.250"/>
    </inkml:context>
    <inkml:brush xml:id="br0">
      <inkml:brushProperty name="width" value="0.1" units="cm"/>
      <inkml:brushProperty name="height" value="0.1" units="cm"/>
      <inkml:brushProperty name="color" value="#F4F91B"/>
    </inkml:brush>
  </inkml:definitions>
  <inkml:trace contextRef="#ctx0" brushRef="#br0">1104 95 4287 0 0,'-221'-66'2247'0'0,"178"57"-1699"0"0,1 1-1 0 0,-1 2 1 0 0,-58 0 0 0 0,21 8 35 0 0,-106 17 1 0 0,-78 31-402 0 0,202-35-282 0 0,0 3-11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16.250"/>
    </inkml:context>
    <inkml:brush xml:id="br0">
      <inkml:brushProperty name="width" value="0.1" units="cm"/>
      <inkml:brushProperty name="height" value="0.1" units="cm"/>
      <inkml:brushProperty name="color" value="#F4F91B"/>
    </inkml:brush>
  </inkml:definitions>
  <inkml:trace contextRef="#ctx0" brushRef="#br0">1874 94 919 0 0,'0'-1'13'0'0,"0"1"0"0"0,1 0 0 0 0,-1 0 0 0 0,0-1 0 0 0,1 1 0 0 0,-1 0 0 0 0,0-1 0 0 0,0 1 0 0 0,1 0 0 0 0,-1-1 0 0 0,0 1 0 0 0,0 0-1 0 0,1-1 1 0 0,-1 1 0 0 0,0-1 0 0 0,0 1 0 0 0,0 0 0 0 0,0-1 0 0 0,0 1 0 0 0,0-1 0 0 0,0 1 0 0 0,0 0 0 0 0,0-1 0 0 0,0 1 0 0 0,0-1-1 0 0,0 1 1 0 0,0 0 0 0 0,0-1 0 0 0,0 1 0 0 0,0-1 0 0 0,0 1 0 0 0,-1 0 0 0 0,1-1 0 0 0,0 1 0 0 0,0-1 0 0 0,0 1 0 0 0,-1 0-1 0 0,1-1 1 0 0,-1 1 0 0 0,0-2 11 0 0,-1 1 0 0 0,0 0 0 0 0,1 0-1 0 0,-1 0 1 0 0,0 0 0 0 0,0 0-1 0 0,0 1 1 0 0,0-1 0 0 0,-2 0 0 0 0,-4-1 291 0 0,1 0 0 0 0,-1 1 0 0 0,0 0 0 0 0,-11 0 0 0 0,-3 4 781 0 0,-25 6 0 0 0,-10 1-522 0 0,-7 2-480 0 0,45-7-67 0 0,1-2-1 0 0,-1 0 1 0 0,-20 0-1 0 0,-20 0 169 0 0,38-1 112 0 0,-1-1 0 0 0,-29-3 0 0 0,22-2 24 0 0,-159-22 1248 0 0,45-7-845 0 0,-29-6-206 0 0,139 34-467 0 0,-1 1 0 0 0,1 2-1 0 0,-42 1 1 0 0,-40 13 2 0 0,-172 41 1 0 0,114-7-908 0 0,88-17-2754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6:42.799"/>
    </inkml:context>
    <inkml:brush xml:id="br0">
      <inkml:brushProperty name="width" value="0.1" units="cm"/>
      <inkml:brushProperty name="height" value="0.1" units="cm"/>
      <inkml:brushProperty name="color" value="#66CC00"/>
    </inkml:brush>
  </inkml:definitions>
  <inkml:trace contextRef="#ctx0" brushRef="#br0">0 1 1983 0 0,'73'18'226'0'0,"47"6"-38"0"0,-71-10-156 0 0,1-3 1 0 0,1-2 0 0 0,100 6-1 0 0,-61-13-32 0 0,48-1 0 0 0,302-7 118 0 0,-305 7-100 0 0,-7 1 57 0 0,170-8 218 0 0,-265 3-211 0 0,17-1-9 0 0,53-13-1 0 0,-69 10-63 0 0,1 2-1 0 0,0 1 1 0 0,50 1 0 0 0,104 18 9 0 0,209 15-18 0 0,-392-30 0 0 0,108 13 0 0 0,-60-5 0 0 0,240 20 1030 0 0,-278-26-990 0 0,0 1 1 0 0,21 5 0 0 0,-13-1-3 0 0,0-2-28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49.683"/>
    </inkml:context>
    <inkml:brush xml:id="br0">
      <inkml:brushProperty name="width" value="0.1" units="cm"/>
      <inkml:brushProperty name="height" value="0.1" units="cm"/>
      <inkml:brushProperty name="color" value="#F4F91B"/>
    </inkml:brush>
  </inkml:definitions>
  <inkml:trace contextRef="#ctx0" brushRef="#br0">3018 0 455 0 0,'-3'7'3586'0'0,"-7"5"-2629"0"0,5-5-636 0 0,1-2-156 0 0,0 0-1 0 0,0 0 0 0 0,0-1 0 0 0,-1 1 0 0 0,1-1 0 0 0,-1 0 1 0 0,0 0-1 0 0,-1-1 0 0 0,1 0 0 0 0,-8 4 0 0 0,-6 1 380 0 0,-36 11 0 0 0,-3 0 626 0 0,46-14-974 0 0,1 1-1 0 0,-20 15 0 0 0,21-14-119 0 0,0 0 1 0 0,0-1-1 0 0,-16 7 0 0 0,-7-2 299 0 0,0-2-1 0 0,-38 7 1 0 0,66-15-318 0 0,-5 0 40 0 0,1-1 0 0 0,-1 1-1 0 0,1-2 1 0 0,0 1 0 0 0,-1-1-1 0 0,-10-3 1 0 0,-31-2 77 0 0,-40 1 391 0 0,71 6-508 0 0,-25 4-1 0 0,26-2-16 0 0,-25 0-1 0 0,-7-2 25 0 0,0 2 0 0 0,-60 12 0 0 0,61-8 77 0 0,0-2-1 0 0,-51-2 1 0 0,55-3-109 0 0,-58-9 0 0 0,69 6-27 0 0,-40 1 0 0 0,66 2-5 0 0,-165 7 11 0 0,139-4 2 0 0,-62 5 304 0 0,-156-6 0 0 0,3-15-9 0 0,193 14-219 0 0,0 1-1 0 0,-80 16 1 0 0,-20 9 42 0 0,-93 19-1531 0 0,191-33-3531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18.290"/>
    </inkml:context>
    <inkml:brush xml:id="br0">
      <inkml:brushProperty name="width" value="0.1" units="cm"/>
      <inkml:brushProperty name="height" value="0.1" units="cm"/>
      <inkml:brushProperty name="color" value="#F4F91B"/>
    </inkml:brush>
  </inkml:definitions>
  <inkml:trace contextRef="#ctx0" brushRef="#br0">2091 58 455 0 0,'-15'-8'-292'0'0,"3"2"1438"0"0,-1 0-1 0 0,1 0 0 0 0,-2 1 1 0 0,-14-3-1 0 0,-7 1-751 0 0,0 2-1 0 0,-1 1 0 0 0,0 3 1 0 0,-51 2-1 0 0,-146 27 456 0 0,100-10-324 0 0,-27-3 52 0 0,0-8 0 0 0,0-6-1 0 0,-288-36 1 0 0,317 17-982 0 0,-152-1 1 0 0,224 19-3454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19.140"/>
    </inkml:context>
    <inkml:brush xml:id="br0">
      <inkml:brushProperty name="width" value="0.1" units="cm"/>
      <inkml:brushProperty name="height" value="0.1" units="cm"/>
      <inkml:brushProperty name="color" value="#F4F91B"/>
    </inkml:brush>
  </inkml:definitions>
  <inkml:trace contextRef="#ctx0" brushRef="#br0">1216 228 455 0 0,'0'-6'444'0'0,"1"0"0"0"0,-1 0-1 0 0,0 0 1 0 0,0 0-1 0 0,-1 0 1 0 0,1 0-1 0 0,-2 0 1 0 0,1 0-1 0 0,0 0 1 0 0,-1 1-1 0 0,0-1 1 0 0,-1 0-1 0 0,1 1 1 0 0,-1 0-1 0 0,0 0 1 0 0,-6-9-1 0 0,-10-8-677 0 0,11 14 420 0 0,0 1 0 0 0,-1 1 1 0 0,1-1-1 0 0,-1 1 0 0 0,-1 1 0 0 0,1 0 1 0 0,-1 0-1 0 0,0 1 0 0 0,0 0 0 0 0,-13-3 1 0 0,-14-2 284 0 0,-56-6 1 0 0,84 14-423 0 0,-57-5 119 0 0,0 2 1 0 0,0 4-1 0 0,-97 10 1 0 0,-194 48-1520 0 0,230-35-915 0 0,57-10-1114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19.729"/>
    </inkml:context>
    <inkml:brush xml:id="br0">
      <inkml:brushProperty name="width" value="0.1" units="cm"/>
      <inkml:brushProperty name="height" value="0.1" units="cm"/>
      <inkml:brushProperty name="color" value="#F4F91B"/>
    </inkml:brush>
  </inkml:definitions>
  <inkml:trace contextRef="#ctx0" brushRef="#br0">1225 82 3711 0 0,'-12'-4'133'0'0,"1"0"-1"0"0,-1 1 0 0 0,0 0 0 0 0,0 1 1 0 0,0 0-1 0 0,0 1 0 0 0,-19 1 0 0 0,1-2 45 0 0,-221-27 1301 0 0,53 5-12 0 0,135 18-939 0 0,-74 5-1 0 0,-5 9-85 0 0,-76 2-3023 0 0,147-8-341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20.344"/>
    </inkml:context>
    <inkml:brush xml:id="br0">
      <inkml:brushProperty name="width" value="0.1" units="cm"/>
      <inkml:brushProperty name="height" value="0.1" units="cm"/>
      <inkml:brushProperty name="color" value="#F4F91B"/>
    </inkml:brush>
  </inkml:definitions>
  <inkml:trace contextRef="#ctx0" brushRef="#br0">1638 5 919 0 0,'-16'-1'1132'0'0,"7"3"-862"0"0,0-1-1 0 0,0 0 1 0 0,-1 0-1 0 0,1-1 1 0 0,-1 0-1 0 0,1 0 1 0 0,-19-4-1 0 0,12 2 439 0 0,-28 0 0 0 0,15 3-258 0 0,-133 11 1252 0 0,35 3-790 0 0,-185-2 0 0 0,-65 7 52 0 0,176-6-524 0 0,-9 1-3578 0 0,159-8-232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21.215"/>
    </inkml:context>
    <inkml:brush xml:id="br0">
      <inkml:brushProperty name="width" value="0.1" units="cm"/>
      <inkml:brushProperty name="height" value="0.1" units="cm"/>
      <inkml:brushProperty name="color" value="#F4F91B"/>
    </inkml:brush>
  </inkml:definitions>
  <inkml:trace contextRef="#ctx0" brushRef="#br0">976 12 1839 0 0,'-2'-1'108'0'0,"0"-1"1"0"0,0 1-1 0 0,0 0 0 0 0,0 0 0 0 0,0 0 0 0 0,-1 0 0 0 0,1 0 0 0 0,0 1 0 0 0,-1-1 0 0 0,1 1 0 0 0,0 0 0 0 0,-4-1 0 0 0,-35 1 1475 0 0,30 0-1569 0 0,-109-1 377 0 0,-223 5 2351 0 0,254 1-1818 0 0,-161 32 1 0 0,205-26-925 0 0,1 1 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22.655"/>
    </inkml:context>
    <inkml:brush xml:id="br0">
      <inkml:brushProperty name="width" value="0.1" units="cm"/>
      <inkml:brushProperty name="height" value="0.1" units="cm"/>
      <inkml:brushProperty name="color" value="#F4F91B"/>
    </inkml:brush>
  </inkml:definitions>
  <inkml:trace contextRef="#ctx0" brushRef="#br0">1579 148 1839 0 0,'-5'-5'344'0'0,"0"0"-1"0"0,0 1 0 0 0,0-1 1 0 0,-1 1-1 0 0,1 0 0 0 0,-1 1 0 0 0,0-1 1 0 0,0 1-1 0 0,-8-3 0 0 0,-5-3-56 0 0,-3-2 185 0 0,0 2 0 0 0,-1 0 0 0 0,-1 2 0 0 0,1 0 0 0 0,-45-6 0 0 0,-123 0 823 0 0,80 8-940 0 0,-387-17 182 0 0,272 32-444 0 0,93-2-613 0 0,51-4-1965 0 0,9 2-822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23.941"/>
    </inkml:context>
    <inkml:brush xml:id="br0">
      <inkml:brushProperty name="width" value="0.1" units="cm"/>
      <inkml:brushProperty name="height" value="0.1" units="cm"/>
      <inkml:brushProperty name="color" value="#F4F91B"/>
    </inkml:brush>
  </inkml:definitions>
  <inkml:trace contextRef="#ctx0" brushRef="#br0">1299 205 919 0 0,'-15'-9'732'0'0,"0"1"-1"0"0,0 1 1 0 0,-1 0-1 0 0,0 1 0 0 0,-1 0 1 0 0,-22-4-1 0 0,15 4-611 0 0,-246-59 1983 0 0,96 26-718 0 0,110 25-1210 0 0,0 3-1 0 0,-1 2 0 0 0,0 4 1 0 0,0 2-1 0 0,0 4 0 0 0,0 2 1 0 0,-117 20-1 0 0,120-10-417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24.727"/>
    </inkml:context>
    <inkml:brush xml:id="br0">
      <inkml:brushProperty name="width" value="0.1" units="cm"/>
      <inkml:brushProperty name="height" value="0.1" units="cm"/>
      <inkml:brushProperty name="color" value="#F4F91B"/>
    </inkml:brush>
  </inkml:definitions>
  <inkml:trace contextRef="#ctx0" brushRef="#br0">1335 0 919 0 0,'-42'4'802'0'0,"30"-3"-666"0"0,-1 0 0 0 0,1 0 0 0 0,-14-2 0 0 0,-39-3 2451 0 0,-111 7 1 0 0,18 1-1245 0 0,50-5-920 0 0,0 5-1 0 0,-138 22 0 0 0,-60 7-610 0 0,243-29-123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26.194"/>
    </inkml:context>
    <inkml:brush xml:id="br0">
      <inkml:brushProperty name="width" value="0.1" units="cm"/>
      <inkml:brushProperty name="height" value="0.1" units="cm"/>
      <inkml:brushProperty name="color" value="#F4F91B"/>
    </inkml:brush>
  </inkml:definitions>
  <inkml:trace contextRef="#ctx0" brushRef="#br0">2936 1 2303 0 0,'-56'3'1284'0'0,"-1"2"1"0"0,-60 15-1 0 0,56-9-1029 0 0,-95 6 1 0 0,-9-21 859 0 0,106 0-647 0 0,0 3 0 0 0,-103 12 0 0 0,4 20-231 0 0,-71 9-121 0 0,-280-9 471 0 0,468-30-504 0 0,-292-14 492 0 0,209 4-336 0 0,76 7-94 0 0,-75 8 0 0 0,-45 16-1 0 0,-26 1-138 0 0,135-19-276 0 0,1 0-124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6:45.703"/>
    </inkml:context>
    <inkml:brush xml:id="br0">
      <inkml:brushProperty name="width" value="0.1" units="cm"/>
      <inkml:brushProperty name="height" value="0.1" units="cm"/>
      <inkml:brushProperty name="color" value="#66CC00"/>
    </inkml:brush>
  </inkml:definitions>
  <inkml:trace contextRef="#ctx0" brushRef="#br0">0 21 1983 0 0,'8'3'25'0'0,"-1"-1"-1"0"0,0 0 1 0 0,1-1-1 0 0,-1 0 1 0 0,1 0-1 0 0,-1-1 1 0 0,1 1-1 0 0,7-2 1 0 0,-2 1 97 0 0,157-8 719 0 0,-84-3-656 0 0,-20 2-126 0 0,-45 7 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27.978"/>
    </inkml:context>
    <inkml:brush xml:id="br0">
      <inkml:brushProperty name="width" value="0.1" units="cm"/>
      <inkml:brushProperty name="height" value="0.1" units="cm"/>
      <inkml:brushProperty name="color" value="#F4F91B"/>
    </inkml:brush>
  </inkml:definitions>
  <inkml:trace contextRef="#ctx0" brushRef="#br0">1427 11 799 0 0,'-2'0'60'0'0,"-1"0"252"0"0,1 0 0 0 0,-1-1-1 0 0,0 1 1 0 0,0-1 0 0 0,0 0-1 0 0,-5-1 1 0 0,6 0-126 0 0,-1 2 0 0 0,1-1 0 0 0,-1 0 0 0 0,0 0 0 0 0,1 1 0 0 0,-6-1 0 0 0,-4 2 22 0 0,-1 1-1 0 0,1 1 0 0 0,-1-1 0 0 0,1 2 0 0 0,0 0 1 0 0,0 0-1 0 0,0 1 0 0 0,-15 9 0 0 0,7-4-107 0 0,-28 10 1 0 0,31-15 54 0 0,-1 0 1 0 0,1 0-1 0 0,-1-2 0 0 0,0 0 1 0 0,0-1-1 0 0,-30-1 1 0 0,-299-32 2410 0 0,272 23-2593 0 0,1 4-1 0 0,-1 3 0 0 0,1 3 1 0 0,-1 3-1 0 0,1 4 1 0 0,-81 20-1 0 0,75-8-331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29.195"/>
    </inkml:context>
    <inkml:brush xml:id="br0">
      <inkml:brushProperty name="width" value="0.1" units="cm"/>
      <inkml:brushProperty name="height" value="0.1" units="cm"/>
      <inkml:brushProperty name="color" value="#F4F91B"/>
    </inkml:brush>
  </inkml:definitions>
  <inkml:trace contextRef="#ctx0" brushRef="#br0">1432 1 1375 0 0,'-109'3'4447'0'0,"-55"11"-2698"0"0,77-6-1121 0 0,-215 8 595 0 0,-44 3-534 0 0,82 28-1400 0 0,195-32-1294 0 0,-22 4-1167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3:51.538"/>
    </inkml:context>
    <inkml:brush xml:id="br0">
      <inkml:brushProperty name="width" value="0.1" units="cm"/>
      <inkml:brushProperty name="height" value="0.1" units="cm"/>
      <inkml:brushProperty name="color" value="#F4F91B"/>
    </inkml:brush>
  </inkml:definitions>
  <inkml:trace contextRef="#ctx0" brushRef="#br0">714 103 3367 0 0,'-2'-2'25'0'0,"0"-1"0"0"0,0 1 0 0 0,0 0-1 0 0,0 0 1 0 0,0 0 0 0 0,0 0-1 0 0,0 0 1 0 0,-1 0 0 0 0,1 0-1 0 0,-1 1 1 0 0,0-1 0 0 0,1 1-1 0 0,-1 0 1 0 0,0 0 0 0 0,0 0 0 0 0,0 0-1 0 0,0 0 1 0 0,0 1 0 0 0,1-1-1 0 0,-1 1 1 0 0,0 0 0 0 0,-6 0-1 0 0,-41-1 176 0 0,0-2 0 0 0,-63-13 0 0 0,75 10 677 0 0,0 1 0 0 0,-71 2 0 0 0,83 4-432 0 0,1 1 0 0 0,0 2 1 0 0,0 0-1 0 0,0 2 0 0 0,0 1 0 0 0,1 1 0 0 0,-32 15 0 0 0,54-23-376 0 0,-1 1-1 0 0,1 1 0 0 0,0-1 0 0 0,0 0 0 0 0,0 0 1 0 0,0 1-1 0 0,1-1 0 0 0,-3 3 0 0 0,3-3-59 0 0,1-1 0 0 0,0 0 0 0 0,0 0 1 0 0,0 0-1 0 0,0 0 0 0 0,0 0 0 0 0,0 0 0 0 0,0 0 0 0 0,0 1 0 0 0,0-1 0 0 0,0 0 0 0 0,0 0 0 0 0,0 0 0 0 0,0 0 0 0 0,0 0 0 0 0,0 0 0 0 0,0 1 0 0 0,0-1 0 0 0,0 0 0 0 0,0 0 0 0 0,0 0 0 0 0,1 0 0 0 0,-1 0 0 0 0,0 0 0 0 0,0 0 0 0 0,0 1 0 0 0,0-1 0 0 0,0 0 0 0 0,0 0 0 0 0,0 0 0 0 0,0 0 0 0 0,0 0 1 0 0,0 0-1 0 0,0 0 0 0 0,1 0 0 0 0,-1 0 0 0 0,0 0 0 0 0,0 0 0 0 0,0 0 0 0 0,0 0 0 0 0,0 1 0 0 0,0-1 0 0 0,1 0 0 0 0,-1 0 0 0 0,0 0 0 0 0,0 0 0 0 0,16 0 207 0 0,11-3 143 0 0,0-2 0 0 0,32-10 0 0 0,6-1 69 0 0,246-27 298 0 0,4 23-638 0 0,-204 14 8 0 0,110 4 59 0 0,-168 5-111 0 0,-1 3 0 0 0,62 15 1 0 0,195 48-35 0 0,-288-65-10 0 0,51 14 0 0 0,-97-18 291 0 0,-23-4-114 0 0,-135-7-84 0 0,45 4-46 0 0,66 0-47 0 0,-141 7 0 0 0,-36 43 0 0 0,132-20 0 0 0,28-3 0 0 0,89-20 0 0 0,0 0 0 0 0,0 0 0 0 0,0 1 0 0 0,0-1 0 0 0,0 0 0 0 0,0 0 0 0 0,0 0 0 0 0,0 0 0 0 0,0 0 0 0 0,0 0 0 0 0,0 0 0 0 0,0 0 0 0 0,0 0 0 0 0,1 0 0 0 0,-1 0 0 0 0,0 0 0 0 0,0 0 0 0 0,0 0 0 0 0,0 0 0 0 0,0 0 0 0 0,0 0 0 0 0,0 1 0 0 0,0-1 0 0 0,0 0 0 0 0,0 0 0 0 0,0 0 0 0 0,0 0 0 0 0,0 0 0 0 0,0 0 0 0 0,0 0 0 0 0,0 0 0 0 0,0 0 0 0 0,0 0 0 0 0,0 0 0 0 0,0 0 0 0 0,0 1 0 0 0,0-1 0 0 0,0 0 0 0 0,0 0 0 0 0,0 0 0 0 0,-1 0 0 0 0,1 0 0 0 0,0 0 0 0 0,0 0 0 0 0,0 0 0 0 0,0 0 0 0 0,0 0 0 0 0,15 3 0 0 0,19-1 0 0 0,28-8 21 0 0,71-15-1 0 0,1 0 3 0 0,147 6 41 0 0,-40 5-10 0 0,-146 1-39 0 0,31-3 14 0 0,162 4 1 0 0,-144 10-30 0 0,59 5 0 0 0,-190-6 6 0 0,-15 0 9 0 0,-24 0 19 0 0,12-1-25 0 0,-240 1-9 0 0,-64 3 0 0 0,101 23 0 0 0,93-10 0 0 0,-30-5 0 0 0,93-9 0 0 0,-117 21 0 0 0,177-24 0 0 0,0 0 0 0 0,0 0 0 0 0,-1 0 0 0 0,1 1 0 0 0,0-1 0 0 0,0 1 0 0 0,-1-1 0 0 0,1 1 0 0 0,0-1 0 0 0,0 1 0 0 0,0-1 0 0 0,0 1 0 0 0,-2 1 0 0 0,4-2 0 0 0,-1 1 0 0 0,0-1 0 0 0,0 0 0 0 0,0 1 0 0 0,1-1 0 0 0,-1 0 0 0 0,0 0 0 0 0,0 1 0 0 0,1-1 0 0 0,-1 0 0 0 0,0 0 0 0 0,0 1 0 0 0,1-1 0 0 0,-1 0 0 0 0,0 0 0 0 0,1 0 0 0 0,-1 0 0 0 0,0 1 0 0 0,1-1 0 0 0,-1 0 0 0 0,0 0 0 0 0,1 0 0 0 0,-1 0 0 0 0,0 0 0 0 0,1 0 0 0 0,-1 0 0 0 0,1 0 0 0 0,37 3 0 0 0,168-13 77 0 0,47-5 54 0 0,-219 11-90 0 0,461-55 502 0 0,-372 45-428 0 0,-56 5-40 0 0,69 0-1 0 0,-135 9-86 0 0,10 0 34 0 0,1 0-1 0 0,18 4 0 0 0,-28-4-95 0 0,0 0 0 0 0,0 1 1 0 0,-1-1-1 0 0,1 0 0 0 0,0 1 0 0 0,0 0 0 0 0,0-1 0 0 0,0 1 0 0 0,-1 0 0 0 0,1 0 0 0 0,0 0 0 0 0,-1 0 0 0 0,1 0 0 0 0,0 1 0 0 0,-1-1 0 0 0,0 0 0 0 0,1 1 0 0 0,-1-1 0 0 0,0 1 0 0 0,0-1 0 0 0,0 1 1 0 0,0 0-1 0 0,2 2 0 0 0,-2 12-5324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51.689"/>
    </inkml:context>
    <inkml:brush xml:id="br0">
      <inkml:brushProperty name="width" value="0.1" units="cm"/>
      <inkml:brushProperty name="height" value="0.1" units="cm"/>
      <inkml:brushProperty name="color" value="#F4F91B"/>
    </inkml:brush>
  </inkml:definitions>
  <inkml:trace contextRef="#ctx0" brushRef="#br0">2772 231 1295 0 0,'0'-6'346'0'0,"1"1"-1"0"0,0-1 1 0 0,1 1-1 0 0,-1 0 0 0 0,1 0 1 0 0,0 0-1 0 0,0 0 1 0 0,1 0-1 0 0,3-5 0 0 0,10-24 1388 0 0,-16 34-1700 0 0,1 0-1 0 0,-1-1 0 0 0,0 1 1 0 0,0 0-1 0 0,0-1 1 0 0,0 1-1 0 0,0 0 1 0 0,0 0-1 0 0,0-1 0 0 0,0 1 1 0 0,0 0-1 0 0,0-1 1 0 0,0 1-1 0 0,0 0 1 0 0,0 0-1 0 0,0-1 1 0 0,0 1-1 0 0,0 0 0 0 0,0-1 1 0 0,0 1-1 0 0,0 0 1 0 0,0 0-1 0 0,0-1 1 0 0,0 1-1 0 0,-1 0 0 0 0,1-1 1 0 0,0 1-1 0 0,0 0 1 0 0,0 0-1 0 0,0 0 1 0 0,-1-1-1 0 0,1 1 1 0 0,0 0-1 0 0,0 0 0 0 0,-1 0 1 0 0,1-1-1 0 0,0 1 1 0 0,-14 0 818 0 0,-14 10 13 0 0,12-3-574 0 0,0 0 0 0 0,-1-2 0 0 0,1 0-1 0 0,-1-1 1 0 0,0 0 0 0 0,-19 1 0 0 0,-8-2 423 0 0,-53-3 1 0 0,25-6-68 0 0,1-3-1 0 0,-99-27 1 0 0,42 8-118 0 0,-290-41 651 0 0,-3 38-479 0 0,72 44-475 0 0,184-4-169 0 0,-195 34-69 0 0,290-28-964 0 0,0 3 1 0 0,-77 32 0 0 0,101-33-362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01.624"/>
    </inkml:context>
    <inkml:brush xml:id="br0">
      <inkml:brushProperty name="width" value="0.1" units="cm"/>
      <inkml:brushProperty name="height" value="0.1" units="cm"/>
      <inkml:brushProperty name="color" value="#F4F91B"/>
    </inkml:brush>
  </inkml:definitions>
  <inkml:trace contextRef="#ctx0" brushRef="#br0">1082 35 919 0 0,'-3'-2'349'0'0,"0"0"0"0"0,1 0 0 0 0,-1 0 0 0 0,0 1-1 0 0,0-1 1 0 0,0 1 0 0 0,0 0 0 0 0,0 0-1 0 0,-1 0 1 0 0,1 0 0 0 0,0 1 0 0 0,0-1 0 0 0,-1 1-1 0 0,-3 0 1 0 0,-11 0 315 0 0,-24 2 1 0 0,25 0 334 0 0,-104 14 1702 0 0,71-9-1789 0 0,-51 3 1 0 0,45-10-368 0 0,0-2 0 0 0,0-2 1 0 0,-70-14-1 0 0,68 6-415 0 0,-115-6 0 0 0,73 20-4457 0 0,42 4-457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02.349"/>
    </inkml:context>
    <inkml:brush xml:id="br0">
      <inkml:brushProperty name="width" value="0.1" units="cm"/>
      <inkml:brushProperty name="height" value="0.1" units="cm"/>
      <inkml:brushProperty name="color" value="#F4F91B"/>
    </inkml:brush>
  </inkml:definitions>
  <inkml:trace contextRef="#ctx0" brushRef="#br0">1546 55 3679 0 0,'-16'-3'1940'0'0,"-25"-3"-1"0"0,-132-4 652 0 0,-57-6-531 0 0,148 6-1758 0 0,0 4 1 0 0,-1 3 0 0 0,0 4-1 0 0,-108 14 1 0 0,-281 67-1310 0 0,380-65-37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03.548"/>
    </inkml:context>
    <inkml:brush xml:id="br0">
      <inkml:brushProperty name="width" value="0.1" units="cm"/>
      <inkml:brushProperty name="height" value="0.1" units="cm"/>
      <inkml:brushProperty name="color" value="#F4F91B"/>
    </inkml:brush>
  </inkml:definitions>
  <inkml:trace contextRef="#ctx0" brushRef="#br0">2148 174 4031 0 0,'-1'0'18'0'0,"0"-1"-1"0"0,1 1 0 0 0,-1-1 1 0 0,0 1-1 0 0,0 0 0 0 0,0-1 1 0 0,1 1-1 0 0,-1 0 0 0 0,0-1 0 0 0,0 1 1 0 0,0 0-1 0 0,0 0 0 0 0,0 0 1 0 0,1 0-1 0 0,-1 0 0 0 0,0 0 0 0 0,0 0 1 0 0,0 0-1 0 0,0 0 0 0 0,0 0 1 0 0,0 1-1 0 0,1-1 0 0 0,-2 1 1 0 0,-19 12-86 0 0,-2 2-368 0 0,18-14 436 0 0,1 0-1 0 0,-1 0 1 0 0,1 0-1 0 0,-1 0 1 0 0,1-1-1 0 0,-1 0 1 0 0,0 0-1 0 0,1 0 0 0 0,-1 0 1 0 0,-8-3-1 0 0,-5-1 959 0 0,-25-10-1 0 0,11 2 368 0 0,-7 3-621 0 0,-1 2-1 0 0,1 2 1 0 0,-1 1 0 0 0,-52 2 0 0 0,-77-8-258 0 0,-29-33 640 0 0,-8-1 249 0 0,-227-2 237 0 0,366 45-1479 0 0,-1 2 0 0 0,-79 11 1 0 0,-132 34-324 0 0,226-36 3 0 0,-8 2-60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04.388"/>
    </inkml:context>
    <inkml:brush xml:id="br0">
      <inkml:brushProperty name="width" value="0.1" units="cm"/>
      <inkml:brushProperty name="height" value="0.1" units="cm"/>
      <inkml:brushProperty name="color" value="#F4F91B"/>
    </inkml:brush>
  </inkml:definitions>
  <inkml:trace contextRef="#ctx0" brushRef="#br0">1407 12 4287 0 0,'0'-1'22'0'0,"-1"1"0"0"0,1-1-1 0 0,0 0 1 0 0,0 1-1 0 0,-1-1 1 0 0,1 1 0 0 0,0-1-1 0 0,-1 0 1 0 0,1 1-1 0 0,-1-1 1 0 0,1 1 0 0 0,-1-1-1 0 0,1 1 1 0 0,-1 0-1 0 0,1-1 1 0 0,-1 1 0 0 0,1-1-1 0 0,-1 1 1 0 0,1 0-1 0 0,-1-1 1 0 0,0 1 0 0 0,1 0-1 0 0,-1 0 1 0 0,0 0-1 0 0,1-1 1 0 0,-1 1 0 0 0,0 0-1 0 0,1 0 1 0 0,-1 0 0 0 0,0 0-1 0 0,1 0 1 0 0,-2 0-1 0 0,-26 7 440 0 0,14-4-477 0 0,-26 4 830 0 0,-2-1 1 0 0,-55 0 0 0 0,-114-14 1975 0 0,-77 2-618 0 0,-1 14-1304 0 0,44-2-316 0 0,154-1-1564 0 0,48-3-144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05.123"/>
    </inkml:context>
    <inkml:brush xml:id="br0">
      <inkml:brushProperty name="width" value="0.1" units="cm"/>
      <inkml:brushProperty name="height" value="0.1" units="cm"/>
      <inkml:brushProperty name="color" value="#F4F91B"/>
    </inkml:brush>
  </inkml:definitions>
  <inkml:trace contextRef="#ctx0" brushRef="#br0">1726 81 2759 0 0,'-1'-1'116'0'0,"0"0"-1"0"0,0 0 1 0 0,0 1-1 0 0,0-1 0 0 0,0 0 1 0 0,0 0-1 0 0,0 1 1 0 0,0-1-1 0 0,0 1 0 0 0,0-1 1 0 0,0 1-1 0 0,-1-1 0 0 0,1 1 1 0 0,0-1-1 0 0,0 1 1 0 0,-2 0-1 0 0,-25-4 2248 0 0,20 3-2573 0 0,-254-29 2561 0 0,77 9-686 0 0,105 12-1004 0 0,0 4 0 0 0,0 4 0 0 0,-147 16 0 0 0,115 0-349 0 0,-181 26-49 0 0,224-27-739 0 0,1 3 1 0 0,-77 29-1 0 0,77-22-4095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05.809"/>
    </inkml:context>
    <inkml:brush xml:id="br0">
      <inkml:brushProperty name="width" value="0.1" units="cm"/>
      <inkml:brushProperty name="height" value="0.1" units="cm"/>
      <inkml:brushProperty name="color" value="#F4F91B"/>
    </inkml:brush>
  </inkml:definitions>
  <inkml:trace contextRef="#ctx0" brushRef="#br0">1544 26 3223 0 0,'-2'-2'68'0'0,"2"1"-34"0"0,0-1-1 0 0,-1 1 1 0 0,0 0 0 0 0,1 0-1 0 0,-1-1 1 0 0,0 1 0 0 0,0 0-1 0 0,1 0 1 0 0,-1 0-1 0 0,0 0 1 0 0,0 0 0 0 0,0 0-1 0 0,0 0 1 0 0,-1 0 0 0 0,1 0-1 0 0,0 0 1 0 0,0 0 0 0 0,0 1-1 0 0,-1-1 1 0 0,1 1 0 0 0,0-1-1 0 0,-1 1 1 0 0,1-1 0 0 0,-1 1-1 0 0,1 0 1 0 0,-3-1-1 0 0,-97 18 1888 0 0,-165 7-1 0 0,-103-26 1030 0 0,78 12-1780 0 0,1 25-1203 0 0,148-17-931 0 0,90-12-3056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7:15.222"/>
    </inkml:context>
    <inkml:brush xml:id="br0">
      <inkml:brushProperty name="width" value="0.1" units="cm"/>
      <inkml:brushProperty name="height" value="0.1" units="cm"/>
      <inkml:brushProperty name="color" value="#66CC00"/>
    </inkml:brush>
  </inkml:definitions>
  <inkml:trace contextRef="#ctx0" brushRef="#br0">1 8 575 0 0,'0'1'0'0'0,"0"1"0"0"0,0 0 0 0 0,0-2 4 0 0,0 1-1 0 0,0-1 0 0 0,0 0 0 0 0,0 1 0 0 0,1-1 0 0 0,-1 0 0 0 0,0 0 0 0 0,0 1 0 0 0,0-1 0 0 0,1 0 0 0 0,-1 0 0 0 0,0 1 0 0 0,0-1 0 0 0,1 0 0 0 0,-1 0 0 0 0,0 0 0 0 0,1 0 0 0 0,-1 0 0 0 0,0 1 0 0 0,1-1 0 0 0,-1 0 0 0 0,0 0 0 0 0,1 0 0 0 0,-1 0 0 0 0,0 0 0 0 0,1 0 0 0 0,-1 0 0 0 0,0 0 0 0 0,1 0 0 0 0,-1 0 0 0 0,0 0 0 0 0,1 0 0 0 0,-1 0 1 0 0,0 0-1 0 0,0 0 0 0 0,1-1 0 0 0,-1 1 0 0 0,15-3 154 0 0,-14 2-146 0 0,9-2 158 0 0,2 1 0 0 0,-1 0-1 0 0,0 0 1 0 0,0 1-1 0 0,0 1 1 0 0,19 0-1 0 0,-20 2 58 0 0,29 2 333 0 0,1-1-1 0 0,56-2 1 0 0,-54-7-342 0 0,-33 4-135 0 0,1 0 0 0 0,1 0 0 0 0,-1 2 0 0 0,0-1 0 0 0,0 1-1 0 0,13 2 1 0 0,69 23 44 0 0,-69-18-81 0 0,1 0 1 0 0,-1-2 0 0 0,39 5-1 0 0,75 5-45 0 0,-79-7 0 0 0,66 0 0 0 0,121-16 128 0 0,-170 5-38 0 0,89 9-1 0 0,-103-3-68 0 0,-24-3-21 0 0,59-7 0 0 0,-63 3 0 0 0,1 1 0 0 0,43 3 0 0 0,405 35 196 0 0,-460-33-177 0 0,-1 0 10 0 0,36-2-1 0 0,-17-1-9 0 0,-27 1-7 0 0,0-1-1 0 0,0 0 0 0 0,20-4 0 0 0,-13 1-11 0 0,0 0 0 0 0,0 2 0 0 0,1 0 0 0 0,-1 1 0 0 0,1 1 0 0 0,35 4 0 0 0,-6 4 12 0 0,-11-1 18 0 0,70 2 0 0 0,265-3-19 0 0,-302-6 43 0 0,96-2-55 0 0,81-7 1 0 0,-79 4 0 0 0,-150 4 0 0 0,26-2 0 0 0,0 2 0 0 0,0 2 0 0 0,69 11 0 0 0,-40-1 7 0 0,22 4 61 0 0,-68-9-55 0 0,1-2 1 0 0,0-1-1 0 0,44-1 0 0 0,45-2 193 0 0,29 7-117 0 0,48-1 24 0 0,-150-6-113 0 0,1 2 0 0 0,48 8 0 0 0,-30-2 0 0 0,-50-6 0 0 0,37 4 0 0 0,0-3 0 0 0,54-2 0 0 0,-60-4 0 0 0,0-2 0 0 0,64-16 0 0 0,-81 16 12 0 0,0 1-1 0 0,0 1 0 0 0,1 1 1 0 0,38 3-1 0 0,-20 0-4 0 0,-20 1-7 0 0,-22-1 0 0 0,0 0 0 0 0,0-1 0 0 0,0 0 0 0 0,10-1 0 0 0,0-1 0 0 0,1 1 0 0 0,0 0 0 0 0,0 1 0 0 0,0 1 0 0 0,-1 0 0 0 0,1 2 0 0 0,0 0 0 0 0,19 6 0 0 0,44 14 0 0 0,-15-7 0 0 0,16 3 0 0 0,-66-17 0 0 0,-6 1 0 0 0,1-2 0 0 0,-1 1 0 0 0,1-1 0 0 0,-1-1 0 0 0,1 1 0 0 0,0-2 0 0 0,-1 1 0 0 0,1-1 0 0 0,-1-1 0 0 0,11-2 0 0 0,4-3 16 0 0,-1 1 0 0 0,1 2 0 0 0,35-3 0 0 0,-53 7-15 0 0,1 0 0 0 0,-1 0 1 0 0,0 1-1 0 0,1 0 0 0 0,-1 0 0 0 0,0 0 0 0 0,0 1 0 0 0,0 0 0 0 0,11 5 0 0 0,1 3-30 0 0,29 20 0 0 0,-16-9-217 0 0,-16-12-1273 0 0,0 4-501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08.035"/>
    </inkml:context>
    <inkml:brush xml:id="br0">
      <inkml:brushProperty name="width" value="0.1" units="cm"/>
      <inkml:brushProperty name="height" value="0.1" units="cm"/>
      <inkml:brushProperty name="color" value="#F4F91B"/>
    </inkml:brush>
  </inkml:definitions>
  <inkml:trace contextRef="#ctx0" brushRef="#br0">2048 21 1375 0 0,'-3'-3'183'0'0,"1"1"0"0"0,-1 0 0 0 0,0 1 0 0 0,0-1 0 0 0,0 0-1 0 0,0 1 1 0 0,0-1 0 0 0,0 1 0 0 0,0 0 0 0 0,0 0-1 0 0,0 0 1 0 0,-1 1 0 0 0,1-1 0 0 0,-4 1 0 0 0,-6-1 766 0 0,0 1 0 0 0,-17 2 0 0 0,13 0-1776 0 0,-330 5 4057 0 0,-1 0 397 0 0,347-6-3617 0 0,-647 23 2436 0 0,540-25-2645 0 0,0 5-1 0 0,-108 17 1 0 0,141-10-3423 0 0,0-2-1210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08.984"/>
    </inkml:context>
    <inkml:brush xml:id="br0">
      <inkml:brushProperty name="width" value="0.1" units="cm"/>
      <inkml:brushProperty name="height" value="0.1" units="cm"/>
      <inkml:brushProperty name="color" value="#F4F91B"/>
    </inkml:brush>
  </inkml:definitions>
  <inkml:trace contextRef="#ctx0" brushRef="#br0">2445 0 4031 0 0,'-141'11'906'0'0,"89"-9"-534"0"0,-443 36 4477 0 0,356-28-3701 0 0,-377 18 1585 0 0,11-9-1349 0 0,405-10-1400 0 0,-108 13 72 0 0,148-13-843 0 0,-86 24 1 0 0,64-6-137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5:05.680"/>
    </inkml:context>
    <inkml:brush xml:id="br0">
      <inkml:brushProperty name="width" value="0.1" units="cm"/>
      <inkml:brushProperty name="height" value="0.1" units="cm"/>
      <inkml:brushProperty name="color" value="#F4F91B"/>
    </inkml:brush>
  </inkml:definitions>
  <inkml:trace contextRef="#ctx0" brushRef="#br0">4871 1546 1839 0 0,'0'0'57'0'0,"0"-1"-1"0"0,1 0 0 0 0,-1 1 0 0 0,0-1 0 0 0,0 1 0 0 0,0-1 0 0 0,0 0 0 0 0,0 1 1 0 0,0-1-1 0 0,0 1 0 0 0,0-1 0 0 0,0 0 0 0 0,0 1 0 0 0,0-1 0 0 0,0 0 0 0 0,0 1 1 0 0,0-1-1 0 0,-1 1 0 0 0,1-1 0 0 0,0 1 0 0 0,0-1 0 0 0,-1 0 0 0 0,1 1 0 0 0,0-1 1 0 0,-1 1-1 0 0,1-1 0 0 0,0 1 0 0 0,-1-1 0 0 0,1 1 0 0 0,-1 0 0 0 0,1-1 0 0 0,-1 1 1 0 0,1 0-1 0 0,-1-1 0 0 0,1 1 0 0 0,-1 0 0 0 0,1-1 0 0 0,-1 1 0 0 0,0 0 0 0 0,1 0 0 0 0,-1 0 1 0 0,1 0-1 0 0,-1-1 0 0 0,0 1 0 0 0,1 0 0 0 0,-1 0 0 0 0,0 0 0 0 0,1 0 0 0 0,-1 0 1 0 0,1 1-1 0 0,-2-1 0 0 0,-6 0 296 0 0,0 1 0 0 0,0 0 0 0 0,-10 3 0 0 0,8-1 500 0 0,-13 0 163 0 0,16-3-809 0 0,0 1-1 0 0,0 0 0 0 0,0 1 1 0 0,0 0-1 0 0,0 0 1 0 0,-8 3-1 0 0,-77 33 665 0 0,78-33-740 0 0,6-3-23 0 0,0 0-1 0 0,-1-1 0 0 0,1 0 1 0 0,-1-1-1 0 0,0 1 0 0 0,1-2 1 0 0,-16-1-1 0 0,-12-3 539 0 0,-45 0 1 0 0,19 10-441 0 0,57-6-175 0 0,0 0 1 0 0,0 0-1 0 0,0 0 1 0 0,0 0-1 0 0,1-1 1 0 0,-1 1-1 0 0,0-1 1 0 0,-5-4-1 0 0,-25-8 231 0 0,26 12-188 0 0,1 1 1 0 0,-1 0 0 0 0,0 1 0 0 0,0 0-1 0 0,1 0 1 0 0,-1 0 0 0 0,-11 3 0 0 0,-5 3 64 0 0,-28 9 1 0 0,-5 2-2 0 0,37-13-20 0 0,0-1 1 0 0,0-1-1 0 0,0 0 1 0 0,-34-3 0 0 0,-160-22 1285 0 0,176 17-1208 0 0,16 4-70 0 0,-38 2-1 0 0,42 1 22 0 0,0-1 0 0 0,0-1-1 0 0,-22-4 1 0 0,-63-10 630 0 0,79 12-653 0 0,-1 1 0 0 0,-26 2 1 0 0,-32-2 242 0 0,-134-6 718 0 0,183 8-994 0 0,-7 3-7 0 0,-1 2-1 0 0,1 1 1 0 0,0 3 0 0 0,-43 14 0 0 0,40-11-32 0 0,0-1-1 0 0,-1-2 0 0 0,-55 4 1 0 0,-124-13 509 0 0,-50 11-175 0 0,148-3-196 0 0,14 4 54 0 0,3 0 94 0 0,84-13-174 0 0,0 0-1 0 0,0-1 1 0 0,-34-8-1 0 0,31 5 11 0 0,-1 0 0 0 0,-30 1-1 0 0,-142-1-44 0 0,176 4-103 0 0,1 2 1 0 0,-28 4-1 0 0,9 1 30 0 0,21-2-22 0 0,-1-1 0 0 0,0 0-1 0 0,0-2 1 0 0,0-1 0 0 0,-47-6 0 0 0,3-9 175 0 0,-60-10 145 0 0,106 22-306 0 0,0 1 0 0 0,1 2 0 0 0,-45 2 0 0 0,39 0 44 0 0,0-1 0 0 0,0-2-1 0 0,-44-6 1 0 0,51 4-10 0 0,0 0 0 0 0,0-1 0 0 0,0-2-1 0 0,1 0 1 0 0,0 0 0 0 0,0-2 0 0 0,-28-16 0 0 0,40 19-34 0 0,1 0 1 0 0,-1 0-1 0 0,1-1 1 0 0,0 0 0 0 0,1-1-1 0 0,0 1 1 0 0,0-1-1 0 0,0 0 1 0 0,1 0-1 0 0,-5-11 1 0 0,2 4 25 0 0,2 0 0 0 0,0-1 1 0 0,0 1-1 0 0,-4-27 0 0 0,4 8-12 0 0,1 0 0 0 0,2 0 0 0 0,1-1 0 0 0,2 1 0 0 0,1 0 0 0 0,11-56 0 0 0,3-2 56 0 0,-8 37-98 0 0,-4 23 20 0 0,-1 0 1 0 0,-2 0 0 0 0,0 0 0 0 0,-6-41-1 0 0,-29-123 144 0 0,27 166-180 0 0,0-1 9 0 0,0 0 0 0 0,2-1 1 0 0,1 0-1 0 0,1-59 0 0 0,3 61-12 0 0,-1 23 0 0 0,1 0 0 0 0,0 1 0 0 0,0-1 0 0 0,1 1 0 0 0,-1-1 0 0 0,1 1 0 0 0,3-11 0 0 0,0 7 0 0 0,0 0 0 0 0,1-1 0 0 0,0 2 0 0 0,0-1 0 0 0,1 0 0 0 0,0 1 0 0 0,13-13 0 0 0,-14 16 0 0 0,0 0 0 0 0,1 1 0 0 0,-1-1 0 0 0,1 1 0 0 0,0 1 0 0 0,0-1 0 0 0,0 1 0 0 0,1 0 0 0 0,-1 0 0 0 0,1 1 0 0 0,0 0 0 0 0,7-1 0 0 0,19-1 0 0 0,-1 1 0 0 0,0 2 0 0 0,1 1 0 0 0,-1 2 0 0 0,1 1 0 0 0,-1 2 0 0 0,43 11 0 0 0,-30-7 0 0 0,62 3 0 0 0,-64-8 0 0 0,77 16 0 0 0,-92-13 0 0 0,11 4 0 0 0,0-1 0 0 0,74 6 0 0 0,-8-9 0 0 0,124 4 0 0 0,116-29 0 0 0,-54-2 0 0 0,-104 26 0 0 0,-50 2 0 0 0,-109-8 0 0 0,1-2 0 0 0,51-8 0 0 0,205-70-64 0 0,-244 67 64 0 0,1 2 0 0 0,0 2 0 0 0,0 1 0 0 0,51-1 0 0 0,29-8 0 0 0,-9 2 0 0 0,-93 13 0 0 0,118-4 0 0 0,207-6 0 0 0,-323 10 0 0 0,6 0-3 0 0,1 2 1 0 0,-1 0-1 0 0,43 7 0 0 0,58 3-46 0 0,-91-9 45 0 0,73 1 4 0 0,-44-1 0 0 0,66 8 0 0 0,129 8 0 0 0,-161-14 0 0 0,-46 3 0 0 0,78 16 0 0 0,-115-18 0 0 0,-1 1 0 0 0,1 0 0 0 0,-1 1 0 0 0,0 1 0 0 0,-1 1 0 0 0,27 16 0 0 0,-36-19-5 0 0,1-1-1 0 0,-1 2 1 0 0,-1-1 0 0 0,1 1-1 0 0,11 12 1 0 0,-15-14 2 0 0,-1 1 1 0 0,1-1-1 0 0,0 0 0 0 0,-1 1 1 0 0,0-1-1 0 0,0 1 0 0 0,0 0 1 0 0,-1 0-1 0 0,0-1 0 0 0,0 1 1 0 0,1 7-1 0 0,-1 9-6 0 0,-2 0-1 0 0,0 0 1 0 0,-1 0 0 0 0,-7 28 0 0 0,-2 21-9 0 0,-1 13-7 0 0,5-46 6 0 0,-2 39-1 0 0,7-18 20 0 0,-3 1 0 0 0,-15 68 0 0 0,7-83 0 0 0,8-31 0 0 0,1 1 0 0 0,-4 19 0 0 0,-7 43 0 0 0,6-38 0 0 0,-8 39 0 0 0,1-35 0 0 0,-1 2 0 0 0,7 6 0 0 0,9-37 0 0 0,-1-1 0 0 0,-1 0 0 0 0,0 0 0 0 0,0 0 0 0 0,-2-1 0 0 0,-9 21 0 0 0,10-24 0 0 0,3-7 0 0 0,1 1 0 0 0,-1-1 0 0 0,0 0 0 0 0,0 0 0 0 0,0 0 0 0 0,0 0 0 0 0,0 1 0 0 0,0-1 0 0 0,0-1 0 0 0,0 1 0 0 0,0 0 0 0 0,0 0 0 0 0,-1 0 0 0 0,1 0 0 0 0,0-1 0 0 0,-1 1 0 0 0,1-1 0 0 0,-2 1 0 0 0,3 0-22 0 0,-1-1 1 0 0,1 1-1 0 0,-1 0 0 0 0,1 0 0 0 0,-1-1 0 0 0,1 1 1 0 0,0 0-1 0 0,-1 0 0 0 0,1-1 0 0 0,0 1 1 0 0,0 0-1 0 0,-1 0 0 0 0,1 0 0 0 0,0 0 0 0 0,0-1 1 0 0,0 1-1 0 0,0 0 0 0 0,0 0 0 0 0,0 1 1 0 0,3 22-973 0 0,-3-18 570 0 0,2 18-984 0 0,2 9-59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5:21.853"/>
    </inkml:context>
    <inkml:brush xml:id="br0">
      <inkml:brushProperty name="width" value="0.1" units="cm"/>
      <inkml:brushProperty name="height" value="0.1" units="cm"/>
      <inkml:brushProperty name="color" value="#F4F91B"/>
    </inkml:brush>
  </inkml:definitions>
  <inkml:trace contextRef="#ctx0" brushRef="#br0">1625 1797 2303 0 0,'-5'-4'762'0'0,"1"0"0"0"0,-1-1 0 0 0,1 1-1 0 0,0-1 1 0 0,-6-10 0 0 0,3 6-330 0 0,6 7-421 0 0,-7-2 3041 0 0,8 4-3014 0 0,6 12 3522 0 0,-6-3-3156 0 0,0-8-372 0 0,0-1 1 0 0,0 1-1 0 0,0-1 0 0 0,-1 1 1 0 0,1-1-1 0 0,0 1 1 0 0,0-1-1 0 0,0 1 0 0 0,0-1 1 0 0,0 1-1 0 0,0-1 1 0 0,0 1-1 0 0,0-1 0 0 0,0 1 1 0 0,1-1-1 0 0,-1 1 0 0 0,0-1 1 0 0,0 1-1 0 0,0-1 1 0 0,1 0-1 0 0,-1 1 0 0 0,0-1 1 0 0,0 1-1 0 0,1-1 1 0 0,-1 1-1 0 0,0-1 0 0 0,1 0 1 0 0,-1 1-1 0 0,0-1 1 0 0,1 0-1 0 0,0 1 0 0 0,16 14 1483 0 0,-5-11-1362 0 0,-8-2-107 0 0,0-1 1 0 0,0 0-1 0 0,0 0 1 0 0,0 0 0 0 0,0 0-1 0 0,0 0 1 0 0,6-1-1 0 0,5-1 292 0 0,28-5-1 0 0,-31 4-140 0 0,-10 2-178 0 0,1 0 0 0 0,-1 0 1 0 0,0 0-1 0 0,0 0 0 0 0,0 1 0 0 0,0-1 0 0 0,0 1 0 0 0,0-1 0 0 0,3 2 0 0 0,-3-1-13 0 0,0 0 0 0 0,0-1 0 0 0,0 1 0 0 0,0-1 0 0 0,0 1 0 0 0,0-1 0 0 0,0 0 0 0 0,1 0 0 0 0,-1 0 0 0 0,0 0 1 0 0,0 0-1 0 0,3-1 0 0 0,36-12 406 0 0,-39 13-374 0 0,0-1 0 0 0,-1 1 0 0 0,1 0 1 0 0,0 0-1 0 0,0 0 0 0 0,-1 0 0 0 0,1 0 1 0 0,0 0-1 0 0,2 0 0 0 0,16 0 128 0 0,34-9 704 0 0,-18 8-676 0 0,-33 1-165 0 0,1-1 0 0 0,-1 1 1 0 0,1-1-1 0 0,-1 0 1 0 0,1 0-1 0 0,-1 0 1 0 0,0-1-1 0 0,1 1 1 0 0,-1-1-1 0 0,0 0 1 0 0,4-3-1 0 0,12-6 276 0 0,16-18-101 0 0,-31 25-195 0 0,1 0 1 0 0,-1-1-1 0 0,0 1 0 0 0,-1-1 0 0 0,1 0 0 0 0,4-8 0 0 0,-5 6 26 0 0,2 1-1 0 0,-1 0 0 0 0,7-8 0 0 0,-8 9-24 0 0,-1 0-1 0 0,0 1 0 0 0,-1-2 1 0 0,1 1-1 0 0,-1 0 0 0 0,0 0 1 0 0,0-8-1 0 0,1 4 79 0 0,-1 0 0 0 0,0 0-1 0 0,-1 0 1 0 0,0 0 0 0 0,-1-1 0 0 0,0 1-1 0 0,0 0 1 0 0,-1 0 0 0 0,0 0 0 0 0,-5-15-1 0 0,6 21-84 0 0,0 0 0 0 0,1-1 0 0 0,0 1 0 0 0,0-1 0 0 0,0 1 0 0 0,0 0 0 0 0,0-1 0 0 0,0 1 0 0 0,1 0 0 0 0,1-5 0 0 0,0-3 39 0 0,0 0-29 0 0,1-1 1 0 0,0 1-1 0 0,1 0 0 0 0,0 0 0 0 0,10-17 1 0 0,7-19 61 0 0,-19 40-71 0 0,1 0 1 0 0,-1 1-1 0 0,2-1 1 0 0,-1 1-1 0 0,1 0 0 0 0,0 0 1 0 0,0 0-1 0 0,1 1 1 0 0,-1 0-1 0 0,1-1 1 0 0,6-3-1 0 0,-7 5 2 0 0,0 0 0 0 0,-1 0 1 0 0,1-1-1 0 0,-1 1 0 0 0,0-1 0 0 0,0 1 0 0 0,0-1 0 0 0,3-10 0 0 0,12-42 90 0 0,-17 54-92 0 0,5-20 143 0 0,-1 9-120 0 0,-1-1 1 0 0,0 1 0 0 0,-2-1 0 0 0,0 0 0 0 0,0 0-1 0 0,-1-21 1 0 0,-4-16 15 0 0,2 1-1 0 0,8-68 1 0 0,-4 92 2 0 0,0 0 1 0 0,-1-1-1 0 0,-2 1 0 0 0,-1 0 1 0 0,-1-1-1 0 0,-6-27 0 0 0,-3-5 78 0 0,8 37-94 0 0,-1 1 1 0 0,-11-33-1 0 0,8 38-15 0 0,0 0 0 0 0,0 1 0 0 0,-2 0 0 0 0,-14-21 0 0 0,16 27 32 0 0,-1 0 0 0 0,-1 1 0 0 0,0 0 0 0 0,0 0 0 0 0,-1 1 1 0 0,1 0-1 0 0,-14-7 0 0 0,2 3 487 0 0,-1 1 1 0 0,0 2 0 0 0,-23-8-1 0 0,-38-19-520 0 0,14 4-26 0 0,41 22-352 0 0,0 0-1 0 0,-1 2 0 0 0,0 1 0 0 0,-47-4 0 0 0,-4 3 1308 0 0,-104 2 0 0 0,153 6-847 0 0,-51-7-1 0 0,59 4-97 0 0,0 1-1 0 0,-1 1 1 0 0,1 1-1 0 0,-30 3 1 0 0,-15 4-574 0 0,-120-3-1 0 0,124-4-235 0 0,-15-4 813 0 0,55 1 0 0 0,0 2 0 0 0,-1 0 0 0 0,1 2 0 0 0,-31 5 0 0 0,-44 7 0 0 0,39-6 0 0 0,8-2-5 0 0,32-4 9 0 0,1 1-1 0 0,-36 9 1 0 0,49-10-9 0 0,0 2-1 0 0,0-1 1 0 0,0 1-1 0 0,0-1 1 0 0,0 2 0 0 0,1-1-1 0 0,0 1 1 0 0,-1-1 0 0 0,1 1-1 0 0,1 1 1 0 0,-1-1-1 0 0,-7 9 1 0 0,-15 18 5 0 0,-7 9 0 0 0,28-29 0 0 0,0 1 0 0 0,1-1 0 0 0,0 1 0 0 0,-5 21 0 0 0,-7 16 0 0 0,-39 100-36 0 0,47-119 27 0 0,2 0 0 0 0,1 1 0 0 0,-3 33 0 0 0,-4 264 829 0 0,15-281-673 0 0,2-1 0 0 0,2 0 0 0 0,1 0 1 0 0,3 0-1 0 0,16 43 0 0 0,-14-56-650 0 0,3 0-1 0 0,24 42 1 0 0,-17-34 254 0 0,-15-27 249 0 0,1-1 0 0 0,0 0 0 0 0,15 18 0 0 0,-20-27 0 0 0,1 0 0 0 0,0-1 0 0 0,0 1 0 0 0,0-1 0 0 0,0 0 0 0 0,0 0 0 0 0,1 0 0 0 0,-1 0 0 0 0,1-1 0 0 0,0 0 0 0 0,0 0 0 0 0,0 0 0 0 0,0-1 0 0 0,5 2 0 0 0,9-1 196 0 0,-1-1-1 0 0,1-1 0 0 0,0-1 1 0 0,32-5-1 0 0,-33 3 4 0 0,0 1-1 0 0,0 1 1 0 0,0 0-1 0 0,0 1 1 0 0,23 4-1 0 0,-38-4-188 0 0,-1 1-1 0 0,1-1 1 0 0,-1 1-1 0 0,1 0 1 0 0,-1 0-1 0 0,0 0 0 0 0,0 0 1 0 0,1 0-1 0 0,-1 1 1 0 0,0-1-1 0 0,0 1 1 0 0,0-1-1 0 0,-1 1 1 0 0,1 0-1 0 0,0 0 1 0 0,2 3-1 0 0,-2-2-62 0 0,0 1-1 0 0,-1-1 1 0 0,1 1 0 0 0,-1-1-1 0 0,1 1 1 0 0,-1 0-1 0 0,0 0 1 0 0,-1 0-1 0 0,2 6 1 0 0,-2 5-318 0 0,-1 0 0 0 0,0 0 0 0 0,-1 0 0 0 0,-5 22 0 0 0,-5 9-1433 0 0,-6 5-428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36.189"/>
    </inkml:context>
    <inkml:brush xml:id="br0">
      <inkml:brushProperty name="width" value="0.1" units="cm"/>
      <inkml:brushProperty name="height" value="0.1" units="cm"/>
      <inkml:brushProperty name="color" value="#F4F91B"/>
    </inkml:brush>
  </inkml:definitions>
  <inkml:trace contextRef="#ctx0" brushRef="#br0">1484 228 1927 0 0,'16'-19'220'0'0,"-13"15"240"0"0,1-1 0 0 0,-1 1 0 0 0,0-1 0 0 0,5-8 0 0 0,-6 8-235 0 0,0 1 0 0 0,0-1 1 0 0,-1 1-1 0 0,0-1 0 0 0,1-6 0 0 0,-2 9-136 0 0,1 0 0 0 0,-1 1 0 0 0,0-1 1 0 0,0 0-1 0 0,-1 1 0 0 0,1-1 1 0 0,0 0-1 0 0,0 1 0 0 0,-1-1 0 0 0,1 0 1 0 0,-1 1-1 0 0,0-1 0 0 0,1 1 1 0 0,-1-1-1 0 0,0 1 0 0 0,0-1 0 0 0,0 1 1 0 0,-2-3-1 0 0,1 2 41 0 0,-1 0 0 0 0,0 0 0 0 0,0-1 0 0 0,-1 2 0 0 0,1-1 0 0 0,0 0 0 0 0,-1 1-1 0 0,1-1 1 0 0,-1 1 0 0 0,1 0 0 0 0,-1 1 0 0 0,0-1 0 0 0,1 0 0 0 0,-7 1 0 0 0,-6-1 121 0 0,-1 2 1 0 0,-17 2-1 0 0,-3 0 97 0 0,-70-1 765 0 0,1-5 0 0 0,-1-5 0 0 0,-107-22 0 0 0,90 9-448 0 0,-236-11 0 0 0,275 30-1599 0 0,-112 1-4557 0 0,137 4 1916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37.149"/>
    </inkml:context>
    <inkml:brush xml:id="br0">
      <inkml:brushProperty name="width" value="0.1" units="cm"/>
      <inkml:brushProperty name="height" value="0.1" units="cm"/>
      <inkml:brushProperty name="color" value="#F4F91B"/>
    </inkml:brush>
  </inkml:definitions>
  <inkml:trace contextRef="#ctx0" brushRef="#br0">3630 111 919 0 0,'-3'-1'3182'0'0,"-7"-4"-1356"0"0,6 4-1555 0 0,1-1-1 0 0,-1 0 1 0 0,1 1-1 0 0,-1 0 1 0 0,1 0-1 0 0,-1 0 1 0 0,0 0-1 0 0,1 0 1 0 0,-1 1-1 0 0,0 0 0 0 0,0 0 1 0 0,1 0-1 0 0,-1 0 1 0 0,-7 1-1 0 0,-6 3-40 0 0,0 0 0 0 0,-17 7 0 0 0,-3 1 247 0 0,-14 1-88 0 0,0-3 0 0 0,0-1 1 0 0,-1-3-1 0 0,-62 0 0 0 0,-175-15 1192 0 0,-83-2-548 0 0,9-11-511 0 0,0-19-7 0 0,184 20-336 0 0,40 5-47 0 0,-164-18 58 0 0,0 18-69 0 0,44 21-87 0 0,187 0-199 0 0,-111 22 0 0 0,-21 17-1614 0 0,102-23-3765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39.667"/>
    </inkml:context>
    <inkml:brush xml:id="br0">
      <inkml:brushProperty name="width" value="0.1" units="cm"/>
      <inkml:brushProperty name="height" value="0.1" units="cm"/>
      <inkml:brushProperty name="color" value="#F4F91B"/>
    </inkml:brush>
  </inkml:definitions>
  <inkml:trace contextRef="#ctx0" brushRef="#br0">1976 112 4031 0 0,'-47'-14'728'0'0,"0"2"0"0"0,0 3 0 0 0,-1 2 0 0 0,0 1 0 0 0,0 3 0 0 0,-53 3 0 0 0,-17-1 1638 0 0,-176-25 0 0 0,155 10-1566 0 0,5 4-269 0 0,-1 7 0 0 0,-193 15-1 0 0,298-7-820 0 0,-157 19 1023 0 0,151-16-2000 0 0,0 2 1 0 0,1 2-1 0 0,-40 16 0 0 0,32-8-3729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40.966"/>
    </inkml:context>
    <inkml:brush xml:id="br0">
      <inkml:brushProperty name="width" value="0.1" units="cm"/>
      <inkml:brushProperty name="height" value="0.1" units="cm"/>
      <inkml:brushProperty name="color" value="#F4F91B"/>
    </inkml:brush>
  </inkml:definitions>
  <inkml:trace contextRef="#ctx0" brushRef="#br0">1338 81 2071 0 0,'-16'-1'194'0'0,"0"-1"-1"0"0,0-1 1 0 0,0 0-1 0 0,-23-9 1 0 0,-25-4 1792 0 0,-17 5 967 0 0,-103-1 0 0 0,44 5-1549 0 0,-11-3-356 0 0,0 7-1 0 0,-184 18 1 0 0,250-2-1473 0 0,42-4 147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41.716"/>
    </inkml:context>
    <inkml:brush xml:id="br0">
      <inkml:brushProperty name="width" value="0.1" units="cm"/>
      <inkml:brushProperty name="height" value="0.1" units="cm"/>
      <inkml:brushProperty name="color" value="#F4F91B"/>
    </inkml:brush>
  </inkml:definitions>
  <inkml:trace contextRef="#ctx0" brushRef="#br0">1245 45 4287 0 0,'-26'1'666'0'0,"-49"9"-1"0"0,55-6-157 0 0,-1-1 1 0 0,0 0-1 0 0,0-2 1 0 0,-24-2 0 0 0,-176-29 3590 0 0,-42-5-1580 0 0,220 35-2358 0 0,0 1-1 0 0,-1 2 0 0 0,-48 11 1 0 0,44-4-574 0 0,0 2 1 0 0,1 2 0 0 0,-61 28-1 0 0,49-18-4567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42.913"/>
    </inkml:context>
    <inkml:brush xml:id="br0">
      <inkml:brushProperty name="width" value="0.1" units="cm"/>
      <inkml:brushProperty name="height" value="0.1" units="cm"/>
      <inkml:brushProperty name="color" value="#F4F91B"/>
    </inkml:brush>
  </inkml:definitions>
  <inkml:trace contextRef="#ctx0" brushRef="#br0">972 97 2759 0 0,'-3'-6'368'0'0,"-1"0"0"0"0,-1-1-1 0 0,1 1 1 0 0,-1 1 0 0 0,0-1-1 0 0,-1 1 1 0 0,1 0 0 0 0,-1 0-1 0 0,0 0 1 0 0,0 1 0 0 0,0 0-1 0 0,-1 0 1 0 0,0 1 0 0 0,1 0-1 0 0,-1 0 1 0 0,-1 0 0 0 0,1 1-1 0 0,0 0 1 0 0,-10-1 0 0 0,-13-2 409 0 0,-1 2 0 0 0,1 1 0 0 0,-43 3 0 0 0,-23 7-90 0 0,-127 26 1 0 0,106-13-599 0 0,-67 15-5819 0 0,123-20 2494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7:29.947"/>
    </inkml:context>
    <inkml:brush xml:id="br0">
      <inkml:brushProperty name="width" value="0.1" units="cm"/>
      <inkml:brushProperty name="height" value="0.1" units="cm"/>
      <inkml:brushProperty name="color" value="#66CC00"/>
    </inkml:brush>
  </inkml:definitions>
  <inkml:trace contextRef="#ctx0" brushRef="#br0">1 37 367 0 0,'0'0'0'0'0,"1"0"0"0"0,-1-2 0 0 0,2 2 0 0 0,-2-2 0 0 0,2 2 0 0 0,0-1 0 0 0,2-1 0 0 0,-1-2 0 0 0,3-2 0 0 0,-2 1 0 0 0,1 1 0 0 0,-1-1 0 0 0,0-1 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43.572"/>
    </inkml:context>
    <inkml:brush xml:id="br0">
      <inkml:brushProperty name="width" value="0.1" units="cm"/>
      <inkml:brushProperty name="height" value="0.1" units="cm"/>
      <inkml:brushProperty name="color" value="#F4F91B"/>
    </inkml:brush>
  </inkml:definitions>
  <inkml:trace contextRef="#ctx0" brushRef="#br0">1286 2 2759 0 0,'-5'0'317'0'0,"0"-1"-1"0"0,-1 1 0 0 0,1 0 1 0 0,0 0-1 0 0,0 0 0 0 0,0 1 1 0 0,0 0-1 0 0,-8 2 0 0 0,-8 1-21 0 0,19-4-261 0 0,-78 11 1771 0 0,-1-4 0 0 0,-105-3 0 0 0,38-17-1090 0 0,-76-3 1141 0 0,179 16-1505 0 0,-1 1 1 0 0,-86 14-1 0 0,-90 29-2469 0 0,177-36-2564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45.452"/>
    </inkml:context>
    <inkml:brush xml:id="br0">
      <inkml:brushProperty name="width" value="0.1" units="cm"/>
      <inkml:brushProperty name="height" value="0.1" units="cm"/>
      <inkml:brushProperty name="color" value="#F4F91B"/>
    </inkml:brush>
  </inkml:definitions>
  <inkml:trace contextRef="#ctx0" brushRef="#br0">1490 266 919 0 0,'-10'-8'1136'0'0,"0"2"0"0"0,0-1 0 0 0,-14-5-1 0 0,-65-23 1409 0 0,3 3-1495 0 0,25 6 44 0 0,-1 2-1 0 0,-1 3 1 0 0,-82-15-1 0 0,-200-16 970 0 0,291 48-1096 0 0,0 1 0 0 0,-95 10 0 0 0,-3 14-298 0 0,50-1-3074 0 0,29-4 502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48.121"/>
    </inkml:context>
    <inkml:brush xml:id="br0">
      <inkml:brushProperty name="width" value="0.1" units="cm"/>
      <inkml:brushProperty name="height" value="0.1" units="cm"/>
      <inkml:brushProperty name="color" value="#F4F91B"/>
    </inkml:brush>
  </inkml:definitions>
  <inkml:trace contextRef="#ctx0" brushRef="#br0">1306 0 455 0 0,'-1'1'116'0'0,"-1"-1"-1"0"0,0 1 1 0 0,0-1-1 0 0,1 1 0 0 0,-1 0 1 0 0,1 0-1 0 0,-1 0 0 0 0,1 0 1 0 0,-1 0-1 0 0,1 0 0 0 0,0 0 1 0 0,-1 0-1 0 0,1 0 0 0 0,0 1 1 0 0,0-1-1 0 0,0 1 0 0 0,0-1 1 0 0,0 0-1 0 0,0 1 0 0 0,0 0 1 0 0,1-1-1 0 0,-1 1 0 0 0,0 2 1 0 0,-11 16-453 0 0,10-18 360 0 0,0-1 0 0 0,1 1 0 0 0,-1 0-1 0 0,0-1 1 0 0,0 0 0 0 0,0 1-1 0 0,0-1 1 0 0,0 0 0 0 0,0 0 0 0 0,0 0-1 0 0,0 0 1 0 0,-1 0 0 0 0,1-1-1 0 0,0 1 1 0 0,-4 0 0 0 0,-2-1 892 0 0,0 0 1 0 0,0 0-1 0 0,-11-2 0 0 0,-21 0 1515 0 0,-50 17-1061 0 0,58-9-1049 0 0,-50 4 0 0 0,-245 5 2784 0 0,184-17-2532 0 0,-58 3-277 0 0,172 2-649 0 0,1 1-1 0 0,0 2 1 0 0,0 1 0 0 0,0 1 0 0 0,1 1-1 0 0,-39 19 1 0 0,30-10-857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49.539"/>
    </inkml:context>
    <inkml:brush xml:id="br0">
      <inkml:brushProperty name="width" value="0.1" units="cm"/>
      <inkml:brushProperty name="height" value="0.1" units="cm"/>
      <inkml:brushProperty name="color" value="#F4F91B"/>
    </inkml:brush>
  </inkml:definitions>
  <inkml:trace contextRef="#ctx0" brushRef="#br0">1270 164 919 0 0,'-7'-4'499'0'0,"-1"0"-1"0"0,1 1 1 0 0,-1-1-1 0 0,1 2 0 0 0,-1-1 1 0 0,0 1-1 0 0,0 0 0 0 0,0 1 1 0 0,-11-1-1 0 0,-16-4 765 0 0,-7-3-398 0 0,-40-10 615 0 0,54 11-994 0 0,-69-21 1611 0 0,-184-30 0 0 0,239 55-1812 0 0,0 2-1 0 0,0 2 1 0 0,-1 1 0 0 0,-76 14-1 0 0,66-4-490 0 0,1 3-1 0 0,0 2 1 0 0,-66 29 0 0 0,65-21-248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50.333"/>
    </inkml:context>
    <inkml:brush xml:id="br0">
      <inkml:brushProperty name="width" value="0.1" units="cm"/>
      <inkml:brushProperty name="height" value="0.1" units="cm"/>
      <inkml:brushProperty name="color" value="#F4F91B"/>
    </inkml:brush>
  </inkml:definitions>
  <inkml:trace contextRef="#ctx0" brushRef="#br0">2154 58 455 0 0,'-8'-4'292'0'0,"1"1"0"0"0,-1 0-1 0 0,0 0 1 0 0,0 1 0 0 0,0 0-1 0 0,-1 0 1 0 0,1 1 0 0 0,0 0-1 0 0,-1 0 1 0 0,-13 1-1 0 0,-22-2 565 0 0,-392-32 5496 0 0,82 37-3356 0 0,188 0-2233 0 0,-149 8 308 0 0,184-6-765 0 0,48-1-97 0 0,-123 22 0 0 0,161-17-532 0 0,0 3 1 0 0,1 1 0 0 0,1 2-1 0 0,-54 27 1 0 0,55-22-1028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10.214"/>
    </inkml:context>
    <inkml:brush xml:id="br0">
      <inkml:brushProperty name="width" value="0.1" units="cm"/>
      <inkml:brushProperty name="height" value="0.1" units="cm"/>
      <inkml:brushProperty name="color" value="#F4F91B"/>
    </inkml:brush>
  </inkml:definitions>
  <inkml:trace contextRef="#ctx0" brushRef="#br0">2892 139 1375 0 0,'-15'2'2376'0'0,"-14"3"-979"0"0,1-1-1 0 0,-43 0 1 0 0,19-1-191 0 0,-212 13 989 0 0,-1-24-538 0 0,-176-17 325 0 0,173 4-1717 0 0,236 18-256 0 0,-382-54 669 0 0,127 15-36 0 0,193 32-758 0 0,0 5 0 0 0,0 4 0 0 0,0 4-1 0 0,0 3 1 0 0,-103 22 0 0 0,139-16-395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11.883"/>
    </inkml:context>
    <inkml:brush xml:id="br0">
      <inkml:brushProperty name="width" value="0.1" units="cm"/>
      <inkml:brushProperty name="height" value="0.1" units="cm"/>
      <inkml:brushProperty name="color" value="#F4F91B"/>
    </inkml:brush>
  </inkml:definitions>
  <inkml:trace contextRef="#ctx0" brushRef="#br0">1713 139 1839 0 0,'0'-1'76'0'0,"-1"0"0"0"0,1 0 0 0 0,0 1 0 0 0,-1-1 0 0 0,1 0 0 0 0,0 0 0 0 0,-1 0 0 0 0,1 0-1 0 0,-1 0 1 0 0,1 1 0 0 0,-1-1 0 0 0,0 0 0 0 0,1 0 0 0 0,-1 1 0 0 0,0-1 0 0 0,1 1 0 0 0,-1-1-1 0 0,0 0 1 0 0,-1 0 0 0 0,-20-11 1167 0 0,11 7-938 0 0,-2-2 266 0 0,-1 0 0 0 0,1 1 0 0 0,-1 1 0 0 0,-1 0 0 0 0,1 1 0 0 0,-1 0 0 0 0,0 1 0 0 0,1 1 0 0 0,-18 0 0 0 0,-395-19 1630 0 0,128 9-1403 0 0,149 0-584 0 0,-125-4-99 0 0,265 17-133 0 0,-152 7 84 0 0,135-5-179 0 0,1 1 1 0 0,0 1-1 0 0,0 2 1 0 0,-28 11 0 0 0,28-6-206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13.007"/>
    </inkml:context>
    <inkml:brush xml:id="br0">
      <inkml:brushProperty name="width" value="0.1" units="cm"/>
      <inkml:brushProperty name="height" value="0.1" units="cm"/>
      <inkml:brushProperty name="color" value="#F4F91B"/>
    </inkml:brush>
  </inkml:definitions>
  <inkml:trace contextRef="#ctx0" brushRef="#br0">1256 10 4143 0 0,'-1'-2'135'0'0,"-1"1"-1"0"0,1 0 1 0 0,-1 1 0 0 0,1-1-1 0 0,-1 0 1 0 0,1 0-1 0 0,-1 1 1 0 0,0-1-1 0 0,1 1 1 0 0,-1-1-1 0 0,0 1 1 0 0,1 0-1 0 0,-1-1 1 0 0,0 1-1 0 0,0 0 1 0 0,1 0-1 0 0,-1 0 1 0 0,0 1-1 0 0,-2-1 1 0 0,-13 1 793 0 0,-214 2-81 0 0,9 1 665 0 0,35-8-428 0 0,-343 36 0 0 0,496-28-1446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13.899"/>
    </inkml:context>
    <inkml:brush xml:id="br0">
      <inkml:brushProperty name="width" value="0.1" units="cm"/>
      <inkml:brushProperty name="height" value="0.1" units="cm"/>
      <inkml:brushProperty name="color" value="#F4F91B"/>
    </inkml:brush>
  </inkml:definitions>
  <inkml:trace contextRef="#ctx0" brushRef="#br0">1820 88 2303 0 0,'-18'2'745'0'0,"0"0"0"0"0,0-1 0 0 0,0-1-1 0 0,-26-3 1 0 0,12 1-182 0 0,-426-47 4431 0 0,440 46-4833 0 0,-159-17 1061 0 0,-2 7 1 0 0,-181 11 0 0 0,299 6-1380 0 0,0 2 0 0 0,0 3 0 0 0,1 3 0 0 0,-112 36 1 0 0,108-25-5098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14.786"/>
    </inkml:context>
    <inkml:brush xml:id="br0">
      <inkml:brushProperty name="width" value="0.1" units="cm"/>
      <inkml:brushProperty name="height" value="0.1" units="cm"/>
      <inkml:brushProperty name="color" value="#F4F91B"/>
    </inkml:brush>
  </inkml:definitions>
  <inkml:trace contextRef="#ctx0" brushRef="#br0">2282 59 919 0 0,'-19'-13'4224'0'0,"9"9"-3790"0"0,1 0 0 0 0,-1 1 0 0 0,0 0 0 0 0,0 1 0 0 0,0 0 0 0 0,-12-1 0 0 0,-65 0 458 0 0,72 3-614 0 0,-234 15 1966 0 0,143-6-1592 0 0,-244-5 94 0 0,1-27 656 0 0,-190-3-30 0 0,442 31-1867 0 0,0 4-1 0 0,-120 28 1 0 0,141-21-371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7:31.993"/>
    </inkml:context>
    <inkml:brush xml:id="br0">
      <inkml:brushProperty name="width" value="0.1" units="cm"/>
      <inkml:brushProperty name="height" value="0.1" units="cm"/>
      <inkml:brushProperty name="color" value="#66CC00"/>
    </inkml:brush>
  </inkml:definitions>
  <inkml:trace contextRef="#ctx0" brushRef="#br0">8 17 455 0 0,'0'1'112'0'0,"0"0"0"0"0,0-1 0 0 0,0 1 0 0 0,0-1 0 0 0,0 1 0 0 0,0-1 0 0 0,0 1 0 0 0,0 0 0 0 0,-1-1 0 0 0,1 1 0 0 0,0-1 0 0 0,-7 7 2808 0 0,8-7-2810 0 0,0 0 0 0 0,0 0 0 0 0,0 0 0 0 0,0 0 0 0 0,0 0-1 0 0,0 0 1 0 0,0 0 0 0 0,0 0 0 0 0,0 0 0 0 0,0 0 0 0 0,0-1 0 0 0,0 1-1 0 0,0 0 1 0 0,-1-1 0 0 0,1 1 0 0 0,0-1 0 0 0,0 1 0 0 0,0-1-1 0 0,-1 1 1 0 0,1-1 0 0 0,0 0 0 0 0,-1 1 0 0 0,1-1 0 0 0,0 0 0 0 0,0-1-1 0 0,0 0 88 0 0,1 1 0 0 0,-1-1 0 0 0,0 1 0 0 0,0-1 0 0 0,1 1 0 0 0,-1 0 0 0 0,1 0-1 0 0,-1-1 1 0 0,1 1 0 0 0,0 0 0 0 0,-1 0 0 0 0,1 1 0 0 0,0-1 0 0 0,0 0 0 0 0,-1 0 0 0 0,1 1-1 0 0,4-1 1 0 0,34 3 1754 0 0,-38-3-1925 0 0,-1 1 0 0 0,1 0 0 0 0,0 0 0 0 0,-1 0 0 0 0,1 0-1 0 0,-1 0 1 0 0,1 0 0 0 0,0 1 0 0 0,-1-1 0 0 0,1 1 0 0 0,-1-1 0 0 0,1 1 0 0 0,-1-1 0 0 0,1 1 0 0 0,-1 0 0 0 0,1 0-1 0 0,-1-1 1 0 0,0 1 0 0 0,1 0 0 0 0,-1 1 0 0 0,0-1 0 0 0,0 0 0 0 0,0 0 0 0 0,0 0 0 0 0,0 1 0 0 0,0-1 0 0 0,0 0-1 0 0,0 1 1 0 0,1 1 0 0 0,16 39 1012 0 0,-14-30-930 0 0,1 0 1 0 0,0 0 0 0 0,1-1 0 0 0,9 15 0 0 0,-12-23-59 0 0,0 1 1 0 0,1-1-1 0 0,-1 0 0 0 0,1 1 1 0 0,-1-2-1 0 0,1 1 1 0 0,0 0-1 0 0,5 2 1 0 0,-4-2 23 0 0,-1 0-41 0 0,-1 0 0 0 0,0 1 1 0 0,-1 0-1 0 0,1-1 1 0 0,0 1-1 0 0,-1 0 1 0 0,0 0-1 0 0,3 7 1 0 0,-1-3 14 0 0,-3-3-13 0 0,1-1 0 0 0,-1 1 0 0 0,0 0 0 0 0,0-1 0 0 0,0 1 0 0 0,-1 0 0 0 0,1 5 0 0 0,-1-6-16 0 0,0 1-1 0 0,1-1 1 0 0,-1 1 0 0 0,1-1-1 0 0,0 1 1 0 0,0-1 0 0 0,1 1-1 0 0,2 5 1 0 0,8 10 74 0 0,1-1 1 0 0,1 0-1 0 0,31 31 0 0 0,-31-36-86 0 0,-8-9-1 0 0,0 0 1 0 0,-1 1-1 0 0,0 0 0 0 0,0 0 1 0 0,0 0-1 0 0,-1 0 1 0 0,0 1-1 0 0,3 7 0 0 0,-2-2 8 0 0,-1 1 0 0 0,4 23 0 0 0,2 4 8 0 0,-8-34 24 0 0,0 0 0 0 0,0 0 0 0 0,1-1 0 0 0,-1 1 0 0 0,2-1 0 0 0,-1 1-1 0 0,0-1 1 0 0,1 0 0 0 0,0 0 0 0 0,0-1 0 0 0,0 1 0 0 0,1-1 0 0 0,0 0 0 0 0,-1 0 0 0 0,1-1 0 0 0,1 1-1 0 0,-1-1 1 0 0,10 4 0 0 0,-14-6-37 0 0,1-1-1 0 0,-1 1 1 0 0,0 0-1 0 0,0-1 1 0 0,0 1-1 0 0,0 0 0 0 0,1 0 1 0 0,-1 0-1 0 0,0 0 1 0 0,0 0-1 0 0,-1 0 1 0 0,1 0-1 0 0,0 0 1 0 0,0 0-1 0 0,0 0 1 0 0,-1 1-1 0 0,1-1 0 0 0,-1 0 1 0 0,1 1-1 0 0,-1-1 1 0 0,1 0-1 0 0,-1 1 1 0 0,0-1-1 0 0,1 0 1 0 0,-1 1-1 0 0,0-1 1 0 0,0 0-1 0 0,0 3 1 0 0,-1 24 162 0 0,1-18-169 0 0,6 28 27 0 0,-5-32-26 0 0,0-1 0 0 0,0 1 0 0 0,0-1 0 0 0,-1 1 0 0 0,1-1 0 0 0,-1 1 0 0 0,-2 8 0 0 0,0-1 23 0 0,1 0-1 0 0,0 0 1 0 0,1-1-1 0 0,0 1 1 0 0,0 0-1 0 0,4 15 1 0 0,21 76 252 0 0,-10-51-223 0 0,9 17-55 0 0,-22-58 8 0 0,1 0 1 0 0,-2-1-1 0 0,1 1 0 0 0,-2 18 0 0 0,3 12 15 0 0,-1 40-23 0 0,-3-61 0 0 0,1 0 0 0 0,2-1 0 0 0,4 30 0 0 0,-4-43 0 0 0,17 101 0 0 0,-2 27 0 0 0,-14-106 0 0 0,-1-18 0 0 0,-1-1 0 0 0,0 1 0 0 0,-1 1 0 0 0,0-1 0 0 0,-1 0 0 0 0,-1 12 0 0 0,-3 3-3 0 0,-1 33 0 0 0,-2 17 73 0 0,6-64-70 0 0,1 1 0 0 0,0-1 0 0 0,1 0 0 0 0,2 16 0 0 0,-1-14 0 0 0,-1-1 0 0 0,-2 26 0 0 0,-1-13 0 0 0,-10 50 0 0 0,-3-27 0 0 0,12-39 0 0 0,0 1 0 0 0,0-1 0 0 0,2 1 0 0 0,-1 0 0 0 0,1 0 0 0 0,0 15 0 0 0,6 3 0 0 0,-3-27 0 0 0,0 0 0 0 0,0 1 0 0 0,-1 0 0 0 0,1-1 0 0 0,-1 1 0 0 0,1-1 0 0 0,-1 1 0 0 0,0 0 0 0 0,0-1 0 0 0,-1 1 0 0 0,1-1 0 0 0,0 1 0 0 0,-1 0 0 0 0,1-1 0 0 0,-1 1 0 0 0,0-1 0 0 0,0 1 0 0 0,-1 2 0 0 0,-24 26 64 0 0,25-30-64 0 0,1-1 0 0 0,-1 1 0 0 0,1-1 0 0 0,-1 1-1 0 0,1-1 1 0 0,-1 0 0 0 0,0 1 0 0 0,1-1 0 0 0,-1 0 0 0 0,1 0 0 0 0,-1 0-1 0 0,0 1 1 0 0,1-1 0 0 0,-1 0 0 0 0,0 0 0 0 0,1 0 0 0 0,-2 0 0 0 0,-7 3 13 0 0,-19 21 15 0 0,20-18-22 0 0,1-1 1 0 0,0 1-1 0 0,-11 14 0 0 0,16-16-6 0 0,0-1 0 0 0,0 1 0 0 0,0 0 0 0 0,0 0 0 0 0,1 0 0 0 0,-2 5 0 0 0,3-6 0 0 0,-1 1 0 0 0,0-1 0 0 0,-1 0 0 0 0,1 0 0 0 0,0 1 0 0 0,-1-1 0 0 0,0 0 0 0 0,0 0 0 0 0,-4 4 0 0 0,1 0 34 0 0,-1-1 0 0 0,0-1 0 0 0,0 1-1 0 0,-1-1 1 0 0,0 0 0 0 0,0-1 0 0 0,0 0-1 0 0,-10 5 1 0 0,22-16-690 0 0,6-5-4469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32.330"/>
    </inkml:context>
    <inkml:brush xml:id="br0">
      <inkml:brushProperty name="width" value="0.1" units="cm"/>
      <inkml:brushProperty name="height" value="0.1" units="cm"/>
      <inkml:brushProperty name="color" value="#F4F91B"/>
    </inkml:brush>
  </inkml:definitions>
  <inkml:trace contextRef="#ctx0" brushRef="#br0">2494 31 3367 0 0,'0'-7'944'0'0,"-1"8"-788"0"0,-3 4 259 0 0,4-5-382 0 0,0 0 0 0 0,0 0 0 0 0,0 0 0 0 0,-1 0 0 0 0,1 0 1 0 0,0 0-1 0 0,0 0 0 0 0,0 0 0 0 0,0 0 0 0 0,0 0 0 0 0,0 0 0 0 0,0 0 0 0 0,-1 0 0 0 0,1 0 0 0 0,0 0 1 0 0,0 0-1 0 0,0 0 0 0 0,0 0 0 0 0,0 0 0 0 0,0 0 0 0 0,0 0 0 0 0,0 0 0 0 0,-1 0 0 0 0,1-1 1 0 0,0 1-1 0 0,0 0 0 0 0,0 0 0 0 0,0 0 0 0 0,0 0 0 0 0,0 0 0 0 0,0 0 0 0 0,0 0 0 0 0,0 0 0 0 0,0 0 1 0 0,0-1-1 0 0,0 1 0 0 0,0 0 0 0 0,0 0 0 0 0,0 0 0 0 0,0 0 0 0 0,-1 0 0 0 0,1 0 0 0 0,0 0 0 0 0,0 0 1 0 0,0-1-1 0 0,0 1 0 0 0,0 0 0 0 0,1 0 0 0 0,-1 0 0 0 0,0 0 0 0 0,0 0 0 0 0,0 0 0 0 0,0 0 0 0 0,0-1 1 0 0,0 1-1 0 0,0 0 0 0 0,0 0 0 0 0,0 0 0 0 0,0 0 0 0 0,0 0 0 0 0,0 0 0 0 0,0 0 0 0 0,0-1 3 0 0,0 1-1 0 0,0 0 1 0 0,0 0 0 0 0,0 0-1 0 0,0 0 1 0 0,0 0-1 0 0,0 0 1 0 0,0-1-1 0 0,0 1 1 0 0,0 0-1 0 0,0 0 1 0 0,0 0-1 0 0,0 0 1 0 0,0 0-1 0 0,0 0 1 0 0,0-1 0 0 0,0 1-1 0 0,0 0 1 0 0,0 0-1 0 0,0 0 1 0 0,0 0-1 0 0,0 0 1 0 0,0 0-1 0 0,0 0 1 0 0,0-1-1 0 0,-1 1 1 0 0,1 0-1 0 0,0 0 1 0 0,0 0 0 0 0,0 0-1 0 0,0 0 1 0 0,0 0-1 0 0,0 0 1 0 0,0 0-1 0 0,-1 0 1 0 0,1 0-1 0 0,0 0 1 0 0,0 0-1 0 0,0 0 1 0 0,0 0-1 0 0,0 0 1 0 0,-1 0 0 0 0,1 0-1 0 0,-8 4 779 0 0,-10 12-412 0 0,14-12-330 0 0,-2 1 8 0 0,1-1-1 0 0,-1 0 0 0 0,0 0 1 0 0,0-1-1 0 0,-1 0 0 0 0,1 0 0 0 0,0 0 1 0 0,-1-1-1 0 0,0 0 0 0 0,0 0 1 0 0,-7 1-1 0 0,-5-1 414 0 0,0-1 1 0 0,-32-2-1 0 0,4-1-21 0 0,-14 5-73 0 0,31-1-291 0 0,-31-2 0 0 0,52-1-16 0 0,0 0 0 0 0,0 0 0 0 0,1-1-1 0 0,-1 0 1 0 0,0 0 0 0 0,1-1 0 0 0,-16-8 0 0 0,12 5 109 0 0,-1 1 1 0 0,0 0 0 0 0,0 0 0 0 0,-23-4-1 0 0,-54-3 171 0 0,1-1-355 0 0,65 9 74 0 0,-1 1 0 0 0,0 1 1 0 0,-27 2-1 0 0,-75 9-46 0 0,73-3 49 0 0,-71-2 1 0 0,35-12 128 0 0,45 4 528 0 0,-57 1 1 0 0,-37 14 769 0 0,80-5-1972 0 0,1-2 0 0 0,-92-7 0 0 0,72-6 694 0 0,-68-5-1 0 0,121 13-228 0 0,1 2 0 0 0,-1 0 1 0 0,1 2-1 0 0,-25 5 0 0 0,8 3-633 0 0,0 3-1 0 0,1 1 0 0 0,-65 35 1 0 0,48-21-631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33.487"/>
    </inkml:context>
    <inkml:brush xml:id="br0">
      <inkml:brushProperty name="width" value="0.1" units="cm"/>
      <inkml:brushProperty name="height" value="0.1" units="cm"/>
      <inkml:brushProperty name="color" value="#F4F91B"/>
    </inkml:brush>
  </inkml:definitions>
  <inkml:trace contextRef="#ctx0" brushRef="#br0">1158 52 4895 0 0,'-23'-8'562'0'0,"0"2"1"0"0,0 0-1 0 0,0 2 0 0 0,-1 0 0 0 0,-31 0 0 0 0,7 3 274 0 0,-78 10-1 0 0,83-5-42 0 0,-80-4 0 0 0,-42-15 990 0 0,77 6-1036 0 0,1 2-893 0 0,-132 6-1 0 0,175 5-3198 0 0,1 3-1137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34.308"/>
    </inkml:context>
    <inkml:brush xml:id="br0">
      <inkml:brushProperty name="width" value="0.1" units="cm"/>
      <inkml:brushProperty name="height" value="0.1" units="cm"/>
      <inkml:brushProperty name="color" value="#F4F91B"/>
    </inkml:brush>
  </inkml:definitions>
  <inkml:trace contextRef="#ctx0" brushRef="#br0">1338 163 1375 0 0,'-27'-33'4180'0'0,"22"29"-4059"0"0,0-1 0 0 0,0 1 1 0 0,0 1-1 0 0,-1-1 0 0 0,1 1 0 0 0,-1 0 0 0 0,0 0 0 0 0,0 1 1 0 0,0-1-1 0 0,0 1 0 0 0,0 1 0 0 0,-1-1 0 0 0,-6 0 0 0 0,-83-8 2324 0 0,-124 3 0 0 0,84 5-1595 0 0,74-3-242 0 0,-109-23-1 0 0,1-1 0 0 0,116 24-950 0 0,-1 2 0 0 0,1 3 1 0 0,-107 14-1 0 0,117-8-1036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4:34.862"/>
    </inkml:context>
    <inkml:brush xml:id="br0">
      <inkml:brushProperty name="width" value="0.1" units="cm"/>
      <inkml:brushProperty name="height" value="0.1" units="cm"/>
      <inkml:brushProperty name="color" value="#F4F91B"/>
    </inkml:brush>
  </inkml:definitions>
  <inkml:trace contextRef="#ctx0" brushRef="#br0">1976 144 1375 0 0,'-24'-13'1755'0'0,"-1"1"-1"0"0,-27-9 1 0 0,-55-9-15 0 0,-114-5-1204 0 0,182 30 38 0 0,-486-23 2864 0 0,304 33-2642 0 0,-307 46 0 0 0,371-25-2010 0 0,81-10-3572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5:16.045"/>
    </inkml:context>
    <inkml:brush xml:id="br0">
      <inkml:brushProperty name="width" value="0.1" units="cm"/>
      <inkml:brushProperty name="height" value="0.1" units="cm"/>
      <inkml:brushProperty name="color" value="#F4F91B"/>
    </inkml:brush>
  </inkml:definitions>
  <inkml:trace contextRef="#ctx0" brushRef="#br0">1206 1602 1375 0 0,'-41'8'2339'0'0,"17"-5"-1615"0"0,1 0-67 0 0,-29 1 1 0 0,33-3-96 0 0,0 0 0 0 0,-31 7 0 0 0,-1 2 660 0 0,-81 6 0 0 0,120-15-1043 0 0,-21 0 663 0 0,-50-4 0 0 0,9 0 67 0 0,-88-7 794 0 0,151 9-1430 0 0,-12 6 301 0 0,21-4-510 0 0,0 0-1 0 0,0 0 1 0 0,0-1 0 0 0,0 1-1 0 0,0-1 1 0 0,0 1-1 0 0,0-1 1 0 0,0 0-1 0 0,0 0 1 0 0,0 0 0 0 0,0 0-1 0 0,0 0 1 0 0,-3-1-1 0 0,46-19 913 0 0,-19 12-889 0 0,0 1 0 0 0,1 1 0 0 0,0 0 0 0 0,0 2 0 0 0,0 1 0 0 0,1 0 0 0 0,31 2 0 0 0,340-33 500 0 0,-318 24-422 0 0,-48 7-117 0 0,130-13 371 0 0,-133 14-374 0 0,0 2-1 0 0,1 2 0 0 0,-1 0 0 0 0,27 6 0 0 0,-39-3-29 0 0,-14-5-11 0 0,1 0 1 0 0,-1 0-1 0 0,1 0 0 0 0,-1 0 0 0 0,1 0 1 0 0,-1 0-1 0 0,0 0 0 0 0,1 1 1 0 0,-1-1-1 0 0,1 0 0 0 0,-1 0 0 0 0,1 1 1 0 0,-1-1-1 0 0,0 0 0 0 0,1 0 0 0 0,-1 1 1 0 0,0-1-1 0 0,1 0 0 0 0,-1 1 0 0 0,0-1 1 0 0,0 1-1 0 0,1-1 0 0 0,-1 0 1 0 0,0 1-1 0 0,0-1 0 0 0,0 1 0 0 0,0-1 1 0 0,1 1-1 0 0,-5 1 51 0 0,0 0 1 0 0,0-1-1 0 0,0 1 1 0 0,0-1-1 0 0,0 0 1 0 0,0 0-1 0 0,-5 0 1 0 0,7-1-31 0 0,-116 13 473 0 0,16-2-344 0 0,50-5-114 0 0,1-3 0 0 0,-1-2-1 0 0,-52-5 1 0 0,69 4 20 0 0,-1 1 1 0 0,-38 7-1 0 0,56-4-60 0 0,18-4 0 0 0,0 0 0 0 0,0 0 0 0 0,-1 0 0 0 0,1 0 0 0 0,0 0 0 0 0,0 0 0 0 0,-1 0 0 0 0,1 0 0 0 0,0 0 0 0 0,0 0 0 0 0,0 0 0 0 0,-1 0 0 0 0,1 0 0 0 0,0 0 0 0 0,0 1 0 0 0,0-1 0 0 0,-1 0 0 0 0,1 0 0 0 0,0 0 0 0 0,0 0 0 0 0,0 1 0 0 0,0-1 0 0 0,-1 0 0 0 0,1 0 0 0 0,0 0 0 0 0,0 1 0 0 0,0-1 0 0 0,0 0 0 0 0,0 0 0 0 0,0 0 0 0 0,0 1 0 0 0,0-1 0 0 0,0 0 0 0 0,0 0 0 0 0,0 1 0 0 0,0-1 0 0 0,0 0 0 0 0,0 0 0 0 0,0 1 0 0 0,0-1 0 0 0,0 0 0 0 0,0 0 0 0 0,0 0 0 0 0,0 1 0 0 0,0-1 0 0 0,0 0 0 0 0,0 0 0 0 0,0 1 0 0 0,0-1 0 0 0,1 0 0 0 0,-1 0 0 0 0,0 0 0 0 0,0 0 0 0 0,0 1 0 0 0,1-1 0 0 0,1 1 7 0 0,1 0 0 0 0,0-1 0 0 0,0 1 0 0 0,0-1 0 0 0,-1 0 0 0 0,1 1 0 0 0,0-1 0 0 0,0-1 0 0 0,0 1 0 0 0,0 0 0 0 0,3-2 0 0 0,9 1 27 0 0,16 1 77 0 0,129-2 317 0 0,-120-1-270 0 0,77-14 0 0 0,-41 1 60 0 0,136-9-1 0 0,-172 22-196 0 0,0-2 1 0 0,71-18-1 0 0,-105 21-24 0 0,10-1 18 0 0,1-2 0 0 0,-1 0 0 0 0,0-1 0 0 0,0-1 0 0 0,0 0 0 0 0,-1-1 0 0 0,15-11 0 0 0,-27 17-4 0 0,0 0-1 0 0,-1 0 0 0 0,0-1 1 0 0,1 1-1 0 0,-1-1 0 0 0,0 0 1 0 0,0 1-1 0 0,0-1 0 0 0,0 0 1 0 0,-1 0-1 0 0,1-1 0 0 0,-1 1 0 0 0,0 0 1 0 0,0 0-1 0 0,0-1 0 0 0,0 1 1 0 0,-1 0-1 0 0,1-1 0 0 0,-1-6 1 0 0,0-3 76 0 0,-2 0 1 0 0,1-1 0 0 0,-8-25 0 0 0,5 26-47 0 0,1 0 1 0 0,1 0-1 0 0,-1-18 0 0 0,3 10-15 0 0,1-1-1 0 0,1 1 1 0 0,1-1 0 0 0,9-36-1 0 0,-7 38 67 0 0,-1-1 0 0 0,-2-1 0 0 0,0 1 0 0 0,-1-30 0 0 0,-1 20 47 0 0,5-33 1 0 0,-4 43-121 0 0,0 1 1 0 0,-1-1 0 0 0,-1 0-1 0 0,-1 0 1 0 0,-5-22 0 0 0,5 31-10 0 0,0-14 75 0 0,1-46 0 0 0,1 52-69 0 0,0 1 1 0 0,0 0 0 0 0,-2-1-1 0 0,-8-36 1 0 0,-1 25-17 0 0,8 25 0 0 0,0 0 0 0 0,1 0 0 0 0,0 0 0 0 0,0 0 0 0 0,1-1 0 0 0,0 1 0 0 0,-1-11 0 0 0,2-8 1 0 0,1 12 10 0 0,-1 0 1 0 0,0-1-1 0 0,-1 1 0 0 0,-4-19 0 0 0,4 29-11 0 0,0 0 0 0 0,0 0 1 0 0,0 0-1 0 0,0 0 0 0 0,0 0 1 0 0,-1 0-1 0 0,1 0 0 0 0,-1 1 1 0 0,0-1-1 0 0,0 0 0 0 0,0 1 0 0 0,0-1 1 0 0,-1 1-1 0 0,1 0 0 0 0,-1 0 1 0 0,1 0-1 0 0,-1 0 0 0 0,0 0 1 0 0,1 1-1 0 0,-1-1 0 0 0,0 1 1 0 0,0 0-1 0 0,-4-2 0 0 0,-125-34 53 0 0,112 33-50 0 0,-1 0 0 0 0,1 1 0 0 0,-38 0-1 0 0,-63 9-1 0 0,74-2-2 0 0,-72-4 1 0 0,-164-31 64 0 0,31-8-64 0 0,211 28 0 0 0,-55-23 0 0 0,-11-2 0 0 0,63 26 0 0 0,-1 2 0 0 0,-67-3 0 0 0,102 11 0 0 0,1 1 0 0 0,-1 0 0 0 0,1 0 0 0 0,0 1 0 0 0,-1 1 0 0 0,1 0 0 0 0,0 0 0 0 0,1 1 0 0 0,-14 7 0 0 0,7-4 0 0 0,-29 9 0 0 0,42-15 0 0 0,0-1 0 0 0,0 1 1 0 0,-1 0-1 0 0,1 0 0 0 0,0 0 0 0 0,0 0 0 0 0,0 0 0 0 0,0 0 0 0 0,0 0 0 0 0,0 1 1 0 0,0-1-1 0 0,1 1 0 0 0,-1-1 0 0 0,0 1 0 0 0,1 0 0 0 0,0 0 0 0 0,-1 0 1 0 0,1 0-1 0 0,-2 4 0 0 0,2-3-1 0 0,0 1 0 0 0,0 0-1 0 0,0-1 1 0 0,1 1 0 0 0,-1 0 0 0 0,1 0 0 0 0,0-1 0 0 0,0 1 0 0 0,1 0 0 0 0,-1 0 0 0 0,3 6-1 0 0,6 31-46 0 0,21 100 32 0 0,-15-74-42 0 0,-8-41 61 0 0,4 42-1 0 0,-6-9-2 0 0,-2 0 0 0 0,-3 0 0 0 0,-8 59 0 0 0,1-35-32 0 0,9 166 0 0 0,0-214 32 0 0,2 0 0 0 0,2 0 0 0 0,11 40 0 0 0,9 47 64 0 0,-23-107-39 0 0,0 0 1 0 0,-2 0-1 0 0,0 1 0 0 0,-1 16 0 0 0,0-26-20 0 0,-1 0 1 0 0,0 0-1 0 0,0 0 0 0 0,-1-1 1 0 0,1 1-1 0 0,-1 0 0 0 0,-1-1 0 0 0,1 0 1 0 0,-1 1-1 0 0,0-1 0 0 0,0 0 1 0 0,0 0-1 0 0,-8 8 0 0 0,-13 15-890 0 0,1 1 0 0 0,-21 36 0 0 0,21-29-580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5:18.794"/>
    </inkml:context>
    <inkml:brush xml:id="br0">
      <inkml:brushProperty name="width" value="0.1" units="cm"/>
      <inkml:brushProperty name="height" value="0.1" units="cm"/>
      <inkml:brushProperty name="color" value="#F4F91B"/>
    </inkml:brush>
  </inkml:definitions>
  <inkml:trace contextRef="#ctx0" brushRef="#br0">1451 1593 455 0 0,'10'-5'6436'0'0,"-9"4"-6143"0"0,3-13 2470 0 0,-5-19-781 0 0,0 28-1096 0 0,0-11 371 0 0,1-1-1 0 0,3-27 1 0 0,0-8 261 0 0,-2 47-1294 0 0,0 0-1 0 0,-1 0 0 0 0,1 1 1 0 0,1-1-1 0 0,-1 1 0 0 0,3-7 1 0 0,-2 6-8 0 0,0 1 1 0 0,0-1 0 0 0,-1 0-1 0 0,0 0 1 0 0,0 0 0 0 0,1-7-1 0 0,-1-3 13 0 0,0 0 0 0 0,2 0-1 0 0,4-19 1 0 0,-2 15-128 0 0,2-26 0 0 0,-5 19 29 0 0,2 0 0 0 0,0 0 0 0 0,2 0 0 0 0,1 0-1 0 0,18-46 1 0 0,31-37-73 0 0,-19 39 25 0 0,-28 53-34 0 0,-2 0 0 0 0,0-1 0 0 0,6-20 1 0 0,-11 28-40 0 0,0 0 0 0 0,-1 0 0 0 0,0 0 1 0 0,0 0-1 0 0,-1 0 0 0 0,-1 0 0 0 0,-2-16 0 0 0,-1 1 97 0 0,1 0 0 0 0,2 0 0 0 0,0 0 0 0 0,1 0-1 0 0,7-40 1 0 0,-6 58-95 0 0,-1-1 0 0 0,0 0 0 0 0,0 0 1 0 0,0 0-1 0 0,-1 0 0 0 0,0 0 0 0 0,-1 0 0 0 0,0 0 0 0 0,0 1 0 0 0,-1-1 0 0 0,1 1 0 0 0,-2 0 0 0 0,1-1 1 0 0,-5-6-1 0 0,2 5 13 0 0,0 0 0 0 0,-1 1 1 0 0,1-1-1 0 0,-2 1 1 0 0,1 1-1 0 0,-1-1 1 0 0,0 1-1 0 0,-1 1 0 0 0,-18-12 1 0 0,13 12 23 0 0,-1 0 0 0 0,0 1 0 0 0,0 0 0 0 0,0 2 0 0 0,0 0-1 0 0,-17-2 1 0 0,3 1-31 0 0,-24-8 39 0 0,39 8-44 0 0,0 0 0 0 0,0 1 0 0 0,0 1 0 0 0,0 1 0 0 0,-15-1 0 0 0,-27 6 47 0 0,27-1-34 0 0,0-2-1 0 0,0 0 0 0 0,0-2 1 0 0,-51-9-1 0 0,14-2-24 0 0,-19-5 0 0 0,-20-13-5 0 0,-106-24 74 0 0,186 51-69 0 0,1 1 0 0 0,-36 2 0 0 0,-15-1 0 0 0,66 0 0 0 0,0-1 0 0 0,0 0 0 0 0,-17-6 0 0 0,17 4 0 0 0,-1 1 0 0 0,1 1 0 0 0,-16-3 0 0 0,19 4 0 0 0,0 1 0 0 0,1 0 0 0 0,-1 0 0 0 0,0 0 0 0 0,0 1 0 0 0,1 0 0 0 0,-1 0 0 0 0,0 0 0 0 0,-7 4 0 0 0,9-3 0 0 0,1 0 0 0 0,-1 0 0 0 0,0 0 0 0 0,1 0 0 0 0,-1 1 0 0 0,1 0 0 0 0,0 0 0 0 0,0 0 0 0 0,0 0 0 0 0,1 0 0 0 0,-1 1 0 0 0,1-1 0 0 0,-3 5 0 0 0,-1 4 0 0 0,1 1 0 0 0,0-1 1 0 0,1 1-1 0 0,-4 20 0 0 0,-5 15-13 0 0,-4 3-7 0 0,2 1 0 0 0,-13 86 0 0 0,14-41 20 0 0,4-44 0 0 0,-2 93 0 0 0,15-64 0 0 0,0-52 0 0 0,-2 0 0 0 0,-5 55 0 0 0,-8 21 0 0 0,10-85 0 0 0,0 0 0 0 0,2 0 0 0 0,0 0 0 0 0,5 29 0 0 0,3-8 0 0 0,14 48 0 0 0,-20-83 0 0 0,1 0 0 0 0,0 0 0 0 0,0 0 0 0 0,1-1 0 0 0,0 1 0 0 0,0-1 0 0 0,0 0 0 0 0,1 0 0 0 0,0 0 0 0 0,0-1 0 0 0,1 0 0 0 0,-1 0 0 0 0,1 0 0 0 0,0 0 0 0 0,0-1 0 0 0,1 0 0 0 0,-1-1 0 0 0,1 1 0 0 0,0-1 0 0 0,0 0 0 0 0,0-1 0 0 0,0 0 0 0 0,1 0 0 0 0,-1-1 0 0 0,15 2 0 0 0,10-1-1 0 0,-1-2-1 0 0,58-7 1 0 0,63-20 37 0 0,6 0-4 0 0,-116 21-26 0 0,57-5 29 0 0,-87 10-31 0 0,0 1 0 0 0,1 1 0 0 0,-1 0-1 0 0,0 0 1 0 0,23 7 0 0 0,-32-7-43 0 0,1 1 0 0 0,0-1 0 0 0,-1 1 0 0 0,1 0 0 0 0,-1 1 0 0 0,0-1 0 0 0,1 0 0 0 0,-1 1-1 0 0,0 0 1 0 0,-1-1 0 0 0,1 1 0 0 0,0 1 0 0 0,-1-1 0 0 0,0 0 0 0 0,1 0 0 0 0,-1 1 0 0 0,0-1 0 0 0,-1 1 0 0 0,1 0 0 0 0,-1 0 0 0 0,0-1 0 0 0,2 8-1 0 0,-1 0-448 0 0,-1 1 0 0 0,1-1-1 0 0,-2 1 1 0 0,0 0 0 0 0,0 0-1 0 0,-4 19 1 0 0,-3 7-7219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5:25.320"/>
    </inkml:context>
    <inkml:brush xml:id="br0">
      <inkml:brushProperty name="width" value="0.1" units="cm"/>
      <inkml:brushProperty name="height" value="0.1" units="cm"/>
      <inkml:brushProperty name="color" value="#F4F91B"/>
    </inkml:brush>
  </inkml:definitions>
  <inkml:trace contextRef="#ctx0" brushRef="#br0">1434 1592 919 0 0,'-1'-1'122'0'0,"0"0"0"0"0,0 1 0 0 0,0-1 0 0 0,0 1 0 0 0,0-1 0 0 0,0 1 0 0 0,0 0 0 0 0,0-1-1 0 0,0 1 1 0 0,0 0 0 0 0,0 0 0 0 0,-1 0 0 0 0,1-1 0 0 0,0 1 0 0 0,-2 1 0 0 0,2-1-34 0 0,-1 0 1 0 0,1 0 0 0 0,-1-1 0 0 0,1 1 0 0 0,-1 0 0 0 0,1 0-1 0 0,-1-1 1 0 0,1 1 0 0 0,-1-1 0 0 0,1 1 0 0 0,-2-2-1 0 0,1 1 34 0 0,0 0-1 0 0,0 0 1 0 0,0 0-1 0 0,0 0 1 0 0,0 0-1 0 0,-1 0 1 0 0,1 0-1 0 0,0 1 0 0 0,0-1 1 0 0,-1 1-1 0 0,1-1 1 0 0,0 1-1 0 0,-1 0 1 0 0,1 0-1 0 0,0 0 1 0 0,-1 1-1 0 0,1-1 0 0 0,-1 0 1 0 0,1 1-1 0 0,0-1 1 0 0,0 1-1 0 0,-1 0 1 0 0,1 0-1 0 0,0 0 1 0 0,0 0-1 0 0,-2 2 1 0 0,-4 2 129 0 0,0 1 0 0 0,1 1 0 0 0,0-1 0 0 0,-12 16 0 0 0,15-18-394 0 0,2-2 209 0 0,-1 1-1 0 0,1-1 1 0 0,-1 1 0 0 0,1-1-1 0 0,-1 0 1 0 0,0 0-1 0 0,0 0 1 0 0,0 0-1 0 0,-1-1 1 0 0,1 1-1 0 0,-6 1 1 0 0,8-3 68 0 0,0 0 1 0 0,0 0-1 0 0,0 0 1 0 0,0-1-1 0 0,0 1 1 0 0,1 0-1 0 0,-1 0 1 0 0,0-1-1 0 0,0 1 1 0 0,0 0-1 0 0,1-1 0 0 0,-1 1 1 0 0,0-1-1 0 0,0 1 1 0 0,1-1-1 0 0,-1 1 1 0 0,0-1-1 0 0,1 0 1 0 0,-1 1-1 0 0,1-1 1 0 0,-1 0-1 0 0,0 1 0 0 0,1-1 1 0 0,0 0-1 0 0,-1 0 1 0 0,1 1-1 0 0,-1-1 1 0 0,1 0-1 0 0,0 0 1 0 0,0 0-1 0 0,0 0 1 0 0,-1 1-1 0 0,1-1 0 0 0,0 0 1 0 0,0 0-1 0 0,0 0 1 0 0,0 0-1 0 0,0 0 1 0 0,0 0-1 0 0,1 1 1 0 0,-1-3-1 0 0,1 0 46 0 0,-1 0 0 0 0,1 0 0 0 0,0 0-1 0 0,0 0 1 0 0,0 0 0 0 0,0 0 0 0 0,0 0 0 0 0,1 0 0 0 0,0 1 0 0 0,-1-1-1 0 0,5-4 1 0 0,-1 4 11 0 0,0 0 1 0 0,0 1-1 0 0,1-1 0 0 0,-1 1 0 0 0,0 1 0 0 0,10-3 1 0 0,-11 3-5 0 0,23-1 412 0 0,-25 2-565 0 0,0 1 0 0 0,1-1 0 0 0,-1 0 0 0 0,0 0 0 0 0,1 0 0 0 0,-1-1 0 0 0,0 1 0 0 0,0 0 0 0 0,0-1 0 0 0,1 0 0 0 0,-1 1 0 0 0,0-1 0 0 0,0 0-1 0 0,0 0 1 0 0,0 0 0 0 0,0 0 0 0 0,0-1 0 0 0,0 1 0 0 0,-1 0 0 0 0,1-1 0 0 0,1-1 0 0 0,0 0 18 0 0,-1 1 1 0 0,1 0-1 0 0,-1 0 0 0 0,1 0 1 0 0,0 0-1 0 0,0 0 0 0 0,0 0 1 0 0,0 1-1 0 0,0 0 0 0 0,0 0 0 0 0,0-1 1 0 0,4 1-1 0 0,-3 0-36 0 0,0-1 0 0 0,0 1 0 0 0,-1 0 0 0 0,1-1 0 0 0,0 0 0 0 0,-1 0 0 0 0,1 0 0 0 0,5-5 0 0 0,-4 2 32 0 0,-1 0 0 0 0,1 0 0 0 0,-1 0 0 0 0,0-1 0 0 0,0 0 0 0 0,-1 1 0 0 0,5-12 0 0 0,37-62 336 0 0,-21 24-361 0 0,22-54 18 0 0,-39 91 79 0 0,-2 0 0 0 0,0-1 0 0 0,0 0 0 0 0,-2 1 0 0 0,2-29 0 0 0,-6 20 211 0 0,0 20-295 0 0,0-1 0 0 0,1 0 0 0 0,1 1 0 0 0,-1-1 0 0 0,4-14 0 0 0,-1 8-4 0 0,0 1 1 0 0,-1 0-1 0 0,-1-1 1 0 0,0 1-1 0 0,0-1 1 0 0,-1 1-1 0 0,-1-1 1 0 0,-1 1-1 0 0,0-1 1 0 0,-6-22-1 0 0,5 25 47 0 0,1-1 1 0 0,0 0-1 0 0,1 0 0 0 0,0 0 1 0 0,1-15-1 0 0,10-59 349 0 0,-8 77-428 0 0,-1 1 0 0 0,0-1 0 0 0,-1 1 0 0 0,0-1 0 0 0,-1 0 0 0 0,0 1 0 0 0,0-1 0 0 0,0 1 0 0 0,-6-15 0 0 0,5 16 3 0 0,0 0-1 0 0,1 0 1 0 0,0-1 0 0 0,0 1-1 0 0,0 0 1 0 0,1 0 0 0 0,0-1 0 0 0,0 1-1 0 0,1 0 1 0 0,0-1 0 0 0,2-6-1 0 0,-1 6 1 0 0,-1 1 0 0 0,0 0-1 0 0,0 0 1 0 0,-1 0 0 0 0,1-1-1 0 0,-2 1 1 0 0,1 0-1 0 0,-1 0 1 0 0,0-1 0 0 0,-1 1-1 0 0,-2-7 1 0 0,-9-13 18 0 0,-2 1 0 0 0,-30-42 0 0 0,40 61-20 0 0,3 4 1 0 0,-1-1 1 0 0,0 1-1 0 0,0 0 0 0 0,-1 0 0 0 0,1 0 0 0 0,0 0 0 0 0,-1 1 1 0 0,0 0-1 0 0,0-1 0 0 0,1 1 0 0 0,-6-1 0 0 0,-6-3 26 0 0,-28-5 0 0 0,31 8-17 0 0,1 1 1 0 0,0-2-1 0 0,0 1 0 0 0,-18-10 1 0 0,19 7 3 0 0,-23-13 28 0 0,-48-21 1 0 0,70 35-36 0 0,-1 1 1 0 0,1 1 0 0 0,-1 0 0 0 0,0 0 0 0 0,0 1 0 0 0,0 1-1 0 0,0 0 1 0 0,-19 1 0 0 0,-5 1-9 0 0,1-1 0 0 0,-1-2 0 0 0,-55-10 0 0 0,26 1 0 0 0,-121-4 0 0 0,51 4 0 0 0,102 8 0 0 0,-96-10 0 0 0,124 13 0 0 0,0 0 0 0 0,0 0 0 0 0,0 1 0 0 0,-1 0 0 0 0,1 0 0 0 0,0 1 0 0 0,0-1 0 0 0,0 1 0 0 0,-5 3 0 0 0,-13 3 0 0 0,21-7 0 0 0,-4 0 0 0 0,0 1 0 0 0,0 0 0 0 0,0 0 0 0 0,1 0 0 0 0,-1 1 0 0 0,0-1 0 0 0,1 1 0 0 0,0 1 0 0 0,0-1 0 0 0,-8 7 0 0 0,-3 6 0 0 0,0 1 0 0 0,-19 26 0 0 0,12-9 0 0 0,-22 35 0 0 0,15-26 0 0 0,25-36 0 0 0,0-1 0 0 0,0 1 0 0 0,0 0 0 0 0,1 1 0 0 0,0-1 0 0 0,0 1 0 0 0,1-1 0 0 0,0 1 0 0 0,-4 14 0 0 0,6-3 0 0 0,0 0 0 0 0,2 27 0 0 0,1-2 0 0 0,-3-8 0 0 0,1-6 0 0 0,0 0 0 0 0,6 36 0 0 0,0-14 0 0 0,-6-38 0 0 0,2 0 0 0 0,-1 1 0 0 0,8 24 0 0 0,-1-10 0 0 0,-2 0 0 0 0,-1 0 0 0 0,1 51 0 0 0,-3-37 0 0 0,-4 1 0 0 0,0-38 0 0 0,1 1 0 0 0,-1-1 0 0 0,1 1 0 0 0,0 0 0 0 0,1-1 0 0 0,0 1 0 0 0,0-1 0 0 0,0 1 0 0 0,1-1 0 0 0,3 9 0 0 0,-2-8 0 0 0,0 1 0 0 0,0-1 0 0 0,-1 0 0 0 0,0 1 0 0 0,-1 0 0 0 0,1-1 0 0 0,-1 14 0 0 0,-1 4 0 0 0,-3 27 0 0 0,1-33 0 0 0,1 1 0 0 0,3 36 0 0 0,3-22 0 0 0,1-1 0 0 0,2-1 0 0 0,12 33 0 0 0,-16-56 0 0 0,-1 1 0 0 0,1-1 0 0 0,1 0 0 0 0,0 0 0 0 0,0 0 0 0 0,9 10 0 0 0,-11-15 0 0 0,0-1 0 0 0,1 0 0 0 0,-1 0 0 0 0,1 0 0 0 0,-1 0 0 0 0,1-1 0 0 0,0 1 0 0 0,0-1 0 0 0,0 0 0 0 0,0 0 0 0 0,0 0 0 0 0,1-1 0 0 0,-1 1 0 0 0,1-1 0 0 0,-1 0 0 0 0,7 0 0 0 0,17 1 15 0 0,30 2 54 0 0,-54-3-64 0 0,1 0-1 0 0,0 0 0 0 0,-1 0 1 0 0,1 0-1 0 0,-1 1 1 0 0,1 0-1 0 0,-1 0 0 0 0,0 0 1 0 0,5 4-1 0 0,-7-4-16 0 0,1 0 1 0 0,-1 1-1 0 0,0-1 0 0 0,0 1 0 0 0,0-1 0 0 0,-1 1 0 0 0,1 0 1 0 0,-1 0-1 0 0,1-1 0 0 0,-1 1 0 0 0,0 0 0 0 0,0 0 1 0 0,0 1-1 0 0,0-1 0 0 0,-1 0 0 0 0,1 0 0 0 0,-1 4 0 0 0,0 6-212 0 0,0 1 0 0 0,-3 22 0 0 0,-5 17-1236 0 0,-6 10-443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7:18.029"/>
    </inkml:context>
    <inkml:brush xml:id="br0">
      <inkml:brushProperty name="width" value="0.1" units="cm"/>
      <inkml:brushProperty name="height" value="0.1" units="cm"/>
      <inkml:brushProperty name="color" value="#66CC00"/>
    </inkml:brush>
  </inkml:definitions>
  <inkml:trace contextRef="#ctx0" brushRef="#br0">0 165 287 0 0,'54'-68'64'0'0,"-39"50"-64"0"0,-10 12 0 0 0,0 1 0 0 0,0-1 0 0 0,-1 0 0 0 0,0 0 0 0 0,0 0 0 0 0,0 0 0 0 0,-1-1 0 0 0,0 1 0 0 0,4-13 0 0 0,-7 13 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7:18.970"/>
    </inkml:context>
    <inkml:brush xml:id="br0">
      <inkml:brushProperty name="width" value="0.1" units="cm"/>
      <inkml:brushProperty name="height" value="0.1" units="cm"/>
      <inkml:brushProperty name="color" value="#66CC00"/>
    </inkml:brush>
  </inkml:definitions>
  <inkml:trace contextRef="#ctx0" brushRef="#br0">165 203 3367 0 0,'-32'65'344'0'0,"-10"12"335"0"0,32-61-409 0 0,0 2 1 0 0,0 0 0 0 0,2 0 0 0 0,-9 27-1 0 0,16-44-252 0 0,1-1 0 0 0,0 1-1 0 0,0-1 1 0 0,0 1-1 0 0,0-1 1 0 0,-1 1 0 0 0,1-1-1 0 0,0 1 1 0 0,0-1-1 0 0,0 1 1 0 0,0-1 0 0 0,0 1-1 0 0,0 0 1 0 0,0-1-1 0 0,0 1 1 0 0,1-1 0 0 0,-1 1-1 0 0,0-1 1 0 0,0 1-1 0 0,0-1 1 0 0,1 1 0 0 0,-1-1-1 0 0,0 1 1 0 0,1-1-6 0 0,-1 1 0 0 0,1-1 0 0 0,-1 0 1 0 0,1 0-1 0 0,-1 0 0 0 0,1 0 0 0 0,-1 0 0 0 0,1 0 1 0 0,-1 0-1 0 0,1 0 0 0 0,-1 0 0 0 0,1 0 0 0 0,-1 0 1 0 0,1 0-1 0 0,-1 0 0 0 0,1 0 0 0 0,-1 0 0 0 0,0-1 1 0 0,1 1-1 0 0,0 0 0 0 0,27-17 174 0 0,-22 13-173 0 0,-1 1-4 0 0,-1 0 0 0 0,0 0 0 0 0,0 0 0 0 0,0-1 1 0 0,0 0-1 0 0,0 0 0 0 0,-1 0 0 0 0,0 0 0 0 0,0 0 1 0 0,0-1-1 0 0,0 1 0 0 0,-1-1 0 0 0,3-6 0 0 0,1-6-116 0 0,-1 1 0 0 0,5-31-1 0 0,-3 11 3 0 0,-6 27 87 0 0,0 0 1 0 0,0-1-1 0 0,-1-11 0 0 0,1-20 22 0 0,17-55-340 0 0,-18 96 334 0 0,0 0 0 0 0,0 0 0 0 0,0-1 0 0 0,0 1 0 0 0,0 0 0 0 0,0 0 0 0 0,0 0-1 0 0,0 0 1 0 0,0 0 0 0 0,0-1 0 0 0,0 1 0 0 0,0 0 0 0 0,0 0 0 0 0,0 0 0 0 0,0 0-1 0 0,0 0 1 0 0,0-1 0 0 0,0 1 0 0 0,0 0 0 0 0,0 0 0 0 0,0 0 0 0 0,0 0 0 0 0,0 0-1 0 0,0-1 1 0 0,0 1 0 0 0,0 0 0 0 0,0 0 0 0 0,0 0 0 0 0,0 0 0 0 0,0 0-1 0 0,0 0 1 0 0,-1-1 0 0 0,1 1 0 0 0,0 0 0 0 0,0 0 0 0 0,0 0 0 0 0,0 0 0 0 0,0 0-1 0 0,0 0 1 0 0,0 0 0 0 0,-1 0 0 0 0,1 0 0 0 0,0 0 0 0 0,-6 4-46 0 0,-6 10 25 0 0,-87 147 17 0 0,86-138 54 0 0,5-11 25 0 0,1 0 0 0 0,0 1-1 0 0,1 0 1 0 0,1 0 0 0 0,0 1-1 0 0,-5 23 1 0 0,10-37-69 0 0,0 0-1 0 0,0 0 1 0 0,0 1-1 0 0,0-1 1 0 0,0 0-1 0 0,0 1 1 0 0,0-1-1 0 0,0 0 1 0 0,0 1-1 0 0,0-1 1 0 0,0 0-1 0 0,0 0 1 0 0,0 1 0 0 0,0-1-1 0 0,0 0 1 0 0,0 1-1 0 0,0-1 1 0 0,0 0-1 0 0,0 1 1 0 0,0-1-1 0 0,0 0 1 0 0,1 0-1 0 0,-1 1 1 0 0,0-1-1 0 0,0 0 1 0 0,0 0-1 0 0,1 1 1 0 0,-1-1-1 0 0,0 0 1 0 0,0 0 0 0 0,0 0-1 0 0,1 1 1 0 0,-1-1-1 0 0,0 0 1 0 0,0 0-1 0 0,1 0 1 0 0,-1 0-1 0 0,0 0 1 0 0,1 0-1 0 0,-1 1 1 0 0,1-1-1 0 0,15-6 47 0 0,14-17-51 0 0,-15 7 39 0 0,24-31 0 0 0,-21 24 4 0 0,-4 3-28 0 0,-1-1 1 0 0,0 0-1 0 0,-2-1 1 0 0,14-37-1 0 0,-5 10-4 0 0,-1 2-10 0 0,-17 42 0 0 0,-1 0 0 0 0,1 0 0 0 0,-1 0 0 0 0,-1 0 0 0 0,1 0 0 0 0,-1 0 0 0 0,0-9 0 0 0,0 14 0 0 0,0-1 0 0 0,0 1 0 0 0,0 0 0 0 0,0 0 0 0 0,0-1 0 0 0,0 1 0 0 0,0 0 0 0 0,0 0 0 0 0,0-1 0 0 0,0 1 0 0 0,0 0 0 0 0,0 0 0 0 0,0 0 0 0 0,0-1 0 0 0,-1 1 0 0 0,1 0 0 0 0,0 0 0 0 0,0 0 0 0 0,0-1 0 0 0,0 1 0 0 0,0 0 0 0 0,-1 0 0 0 0,1 0 0 0 0,0 0 0 0 0,0-1 0 0 0,0 1 0 0 0,-1 0 0 0 0,1 0 0 0 0,0 0 0 0 0,0 0 0 0 0,-1 0 0 0 0,1 0 0 0 0,0 0 0 0 0,0 0 0 0 0,-1-1 0 0 0,-8 7 0 0 0,-10 14 0 0 0,16-17 0 0 0,-12 18 99 0 0,0 1 0 0 0,-21 42-1 0 0,11-17 180 0 0,-4 7 381 0 0,3 0 0 0 0,-21 65 0 0 0,28-76-10 0 0,24-52-535 0 0,-1 1 0 0 0,1-1 0 0 0,1 1 0 0 0,-1 0 0 0 0,13-13 0 0 0,-8 9-201 0 0,0 0 1 0 0,12-21-1 0 0,-12 12 4 0 0,-5 11 29 0 0,1-1 1 0 0,0 1 0 0 0,0 0 0 0 0,1 0 0 0 0,9-11 0 0 0,-16 21 52 0 0,0 0 0 0 0,0 0 1 0 0,0 0-1 0 0,1-1 1 0 0,-1 1-1 0 0,0 0 1 0 0,0 0-1 0 0,0 0 0 0 0,0 0 1 0 0,0 0-1 0 0,1-1 1 0 0,-1 1-1 0 0,0 0 0 0 0,0 0 1 0 0,0 0-1 0 0,0 0 1 0 0,1 0-1 0 0,-1 0 0 0 0,0 0 1 0 0,0 0-1 0 0,0 0 1 0 0,1 0-1 0 0,-1 0 0 0 0,0 0 1 0 0,0 0-1 0 0,0 0 1 0 0,1 0-1 0 0,-1 0 0 0 0,0 0 1 0 0,0 0-1 0 0,0 0 1 0 0,1 0-1 0 0,-1 0 0 0 0,0 0 1 0 0,0 0-1 0 0,0 0 1 0 0,1 0-1 0 0,-1 0 0 0 0,0 0 1 0 0,0 1-1 0 0,0-1 1 0 0,0 0-1 0 0,0 0 1 0 0,1 0-1 0 0,-1 0 0 0 0,3 13-38 0 0,-3 15-12 0 0,-5 4 79 0 0,-1 0 0 0 0,-13 36 1 0 0,14-49-26 0 0,3-11-12 0 0,0-1 0 0 0,1 1 0 0 0,0 0 1 0 0,1-1-1 0 0,-1 1 0 0 0,2 9 0 0 0,-1-5-145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7:25.427"/>
    </inkml:context>
    <inkml:brush xml:id="br0">
      <inkml:brushProperty name="width" value="0.1" units="cm"/>
      <inkml:brushProperty name="height" value="0.1" units="cm"/>
      <inkml:brushProperty name="color" value="#E71224"/>
    </inkml:brush>
  </inkml:definitions>
  <inkml:trace contextRef="#ctx0" brushRef="#br0">1195 1 455 0 0,'-12'14'566'0'0,"1"0"0"0"0,0 1-1 0 0,1 1 1 0 0,0-1-1 0 0,1 2 1 0 0,-8 21-1 0 0,15-33-485 0 0,-1-1 1 0 0,0 1-1 0 0,0-1 0 0 0,-6 6 0 0 0,-7 11 294 0 0,7-9 35 0 0,-1 0 0 0 0,-18 19-1 0 0,16-15-7 0 0,11-13-372 0 0,-15 36 162 0 0,12-28-172 0 0,0 1-1 0 0,-13 20 0 0 0,11-21 97 0 0,0 1 0 0 0,0-1 0 0 0,1 1 0 0 0,1 0 0 0 0,0 0 0 0 0,-4 22-1 0 0,4-19-52 0 0,-1 0-1 0 0,0 0 0 0 0,-1-1 1 0 0,-1 0-1 0 0,-10 17 0 0 0,-2 4 57 0 0,15-27-65 0 0,-1 0 1 0 0,1 0 0 0 0,-2-1 0 0 0,1 1-1 0 0,-7 6 1 0 0,9-11-30 0 0,-19 23 231 0 0,9-11-166 0 0,0 0 1 0 0,1 1 0 0 0,-19 33 0 0 0,23-32-44 0 0,-2 0 0 0 0,-10 15 0 0 0,8-15-54 0 0,8-11 21 0 0,1-1 1 0 0,-1 0-1 0 0,0 0 1 0 0,-1 0-1 0 0,-6 6 0 0 0,9-9-13 0 0,0 1 0 0 0,0-1 0 0 0,0 1 0 0 0,0-1 0 0 0,1 1 0 0 0,-1 0 0 0 0,1-1 0 0 0,0 1 0 0 0,0 0 0 0 0,0 0 0 0 0,0 0 0 0 0,0 0 0 0 0,0 0 0 0 0,1 0 0 0 0,-1 5 0 0 0,1-4 0 0 0,0-1 0 0 0,-1 0 0 0 0,1 1 0 0 0,-1-1 0 0 0,0 0 0 0 0,0 0 0 0 0,0 0 0 0 0,-1 1 0 0 0,1-1 0 0 0,-1 0 0 0 0,1-1 0 0 0,-5 6 0 0 0,2-3 0 0 0,0 1 0 0 0,0 0 0 0 0,1 0 0 0 0,0 1 0 0 0,0-1 0 0 0,0 1 0 0 0,1 0 0 0 0,0-1 0 0 0,-2 10 0 0 0,-8 23 0 0 0,6-28 0 0 0,0 0 0 0 0,-15 21 0 0 0,0-1 0 0 0,14-22 0 0 0,7-9 0 0 0,-1 1 0 0 0,0 0 0 0 0,0 0 0 0 0,0 0 0 0 0,1 1 0 0 0,-1-1 0 0 0,1 0 0 0 0,-1 0 0 0 0,1 0 0 0 0,-1 0 0 0 0,1 1 0 0 0,-1 1 0 0 0,-2 2 11 0 0,0 1 0 0 0,0-1-1 0 0,0 0 1 0 0,-1 0 0 0 0,-7 9-1 0 0,9-13-9 0 0,1 0-1 0 0,0 0 1 0 0,0-1-1 0 0,-1 1 0 0 0,1 0 1 0 0,0 0-1 0 0,-1-1 1 0 0,1 1-1 0 0,-1-1 1 0 0,1 1-1 0 0,-1-1 0 0 0,-2 1 1 0 0,3-1 9 0 0,-1 0 1 0 0,1 0-1 0 0,0 0 0 0 0,0 1 1 0 0,0-1-1 0 0,-1 0 0 0 0,1 1 1 0 0,0-1-1 0 0,0 1 0 0 0,0 0 1 0 0,0-1-1 0 0,0 1 0 0 0,0 0 1 0 0,0 0-1 0 0,0-1 0 0 0,-2 3 1 0 0,-6 7 1 0 0,8-9-12 0 0,0 0 0 0 0,0 0 0 0 0,0 0 0 0 0,-1 0 0 0 0,2 0-1 0 0,-1 0 1 0 0,0 1 0 0 0,0-1 0 0 0,0 0 0 0 0,1 1 0 0 0,-1-1 0 0 0,0 1-1 0 0,0 2 1 0 0,-6 17 0 0 0,5-16 0 0 0,0-1 0 0 0,1 0 0 0 0,0 1 0 0 0,-1-1 0 0 0,2 1 0 0 0,-2 8 0 0 0,2-11 0 0 0,-1 1 0 0 0,1 0 0 0 0,-1-1 0 0 0,1 1 0 0 0,-1 0 0 0 0,0-1 0 0 0,-2 3 0 0 0,-2 14 0 0 0,5-15 0 0 0,0 0 0 0 0,0 0 0 0 0,-1 0 0 0 0,1 0 0 0 0,-1 0 0 0 0,0 0 0 0 0,0 0 0 0 0,-1 0 0 0 0,1 0 0 0 0,-1-1 0 0 0,1 1 0 0 0,-1 0 0 0 0,0-1 0 0 0,-1 0 0 0 0,1 1 0 0 0,-1-1 0 0 0,-3 4 0 0 0,1 2 0 0 0,5-8 0 0 0,0-1 0 0 0,-1 1 0 0 0,1 0 0 0 0,0 0 0 0 0,-1 0 0 0 0,1-1 0 0 0,0 1 0 0 0,-1 0 0 0 0,1-1 0 0 0,-1 1 0 0 0,1 0 0 0 0,-1-1 0 0 0,0 1 0 0 0,1-1 0 0 0,-1 1 0 0 0,0-1 0 0 0,1 1 0 0 0,-1-1 0 0 0,0 1 0 0 0,0-1 0 0 0,-2 1 3 0 0,1 0-1 0 0,0 0 1 0 0,0 0-1 0 0,0 0 1 0 0,0 0-1 0 0,0 0 1 0 0,0 1-1 0 0,0-1 1 0 0,0 1-1 0 0,0-1 0 0 0,0 1 1 0 0,1 0-1 0 0,-1-1 1 0 0,1 1-1 0 0,0 0 1 0 0,-1 0-1 0 0,1 0 1 0 0,0 0-1 0 0,0 0 1 0 0,0 1-1 0 0,0-1 1 0 0,0 0-1 0 0,1 0 0 0 0,-1 1 1 0 0,0 3-1 0 0,1-2-2 0 0,-1 0 0 0 0,0-1 0 0 0,0 1 0 0 0,0-1 0 0 0,0 0 0 0 0,0 1 0 0 0,-4 4 0 0 0,-4 17 0 0 0,8-20 0 0 0,-1-1 0 0 0,1 1 0 0 0,-1 0 0 0 0,1 0 0 0 0,-1-1 0 0 0,-1 1 0 0 0,-2 4 0 0 0,2-4 0 0 0,0 0 0 0 0,-1 0 0 0 0,1-1 0 0 0,-1 0 0 0 0,0 0 0 0 0,0 0 0 0 0,0 0 0 0 0,-1 0 0 0 0,1-1 0 0 0,-1 0 0 0 0,-7 4 0 0 0,3-2 0 0 0,1 0 0 0 0,0 1 0 0 0,-13 11 0 0 0,-2 2 0 0 0,12-16 0 0 0,10-3 0 0 0,0 0 0 0 0,-1 0 0 0 0,1 1 0 0 0,0-1 0 0 0,-1 0 0 0 0,1 1 0 0 0,0-1 0 0 0,0 1 0 0 0,-1-1 0 0 0,-1 2 0 0 0,-4 3-7 0 0,3-2 16 0 0,0-1-1 0 0,1 1 0 0 0,-1 0 0 0 0,1 0 1 0 0,-1 0-1 0 0,1 0 0 0 0,0 1 1 0 0,0-1-1 0 0,1 1 0 0 0,-1 0 1 0 0,1 0-1 0 0,0 0 0 0 0,0 0 0 0 0,-2 5 1 0 0,2-5 44 0 0,0-1 0 0 0,0 1 1 0 0,0-1-1 0 0,0 0 0 0 0,-1 0 1 0 0,1 0-1 0 0,-7 6 0 0 0,-4 8 259 0 0,11-14-251 0 0,0 1 0 0 0,-1-1 0 0 0,1 0 0 0 0,-1 0 0 0 0,0 0 0 0 0,-6 5 0 0 0,9-8-51 0 0,-1 1-1 0 0,1-1 1 0 0,-1 1-1 0 0,1-1 1 0 0,-1 0 0 0 0,1 1-1 0 0,-1-1 1 0 0,1 1-1 0 0,0-1 1 0 0,-1 1 0 0 0,1-1-1 0 0,0 1 1 0 0,-1 0-1 0 0,1-1 1 0 0,0 1 0 0 0,0-1-1 0 0,-1 1 1 0 0,1 0-1 0 0,0-1 1 0 0,0 1 0 0 0,0-1-1 0 0,0 1 1 0 0,0 0-1 0 0,0-1 1 0 0,0 2 0 0 0,6 15-2532 0 0,-5-16 1819 0 0,5 9-2821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7:40.240"/>
    </inkml:context>
    <inkml:brush xml:id="br0">
      <inkml:brushProperty name="width" value="0.1" units="cm"/>
      <inkml:brushProperty name="height" value="0.1" units="cm"/>
      <inkml:brushProperty name="color" value="#66CC00"/>
    </inkml:brush>
  </inkml:definitions>
  <inkml:trace contextRef="#ctx0" brushRef="#br0">1 40 2879 0 0,'1'0'15'0'0,"-1"0"0"0"0,1-1 0 0 0,0 1 0 0 0,0-1 0 0 0,0 1-1 0 0,0-1 1 0 0,0 0 0 0 0,-1 1 0 0 0,1-1 0 0 0,0 0-1 0 0,0 0 1 0 0,-1 1 0 0 0,1-1 0 0 0,-1 0 0 0 0,1 0 0 0 0,0-1-1 0 0,10-9 326 0 0,15 7 1011 0 0,-17 4-1236 0 0,0 0 1 0 0,1 1-1 0 0,-1 1 0 0 0,0-1 1 0 0,0 1-1 0 0,0 1 0 0 0,0 0 1 0 0,0 0-1 0 0,16 9 0 0 0,-21-11-6 0 0,0 1-1 0 0,0-1 1 0 0,0 0-1 0 0,0-1 0 0 0,0 1 1 0 0,1-1-1 0 0,-1 0 1 0 0,4 0-1 0 0,20 2 348 0 0,-7 3-192 0 0,1 1 0 0 0,38 16 0 0 0,-39-15-89 0 0,0 0 0 0 0,37 6-1 0 0,-27-6-79 0 0,-19-6-66 0 0,1 0 0 0 0,0-1 1 0 0,0 0-1 0 0,-1 0 0 0 0,1-2 0 0 0,0 1 1 0 0,-1-2-1 0 0,24-6 0 0 0,29-6 97 0 0,-37 13-39 0 0,0 0 0 0 0,37 4-1 0 0,-36 0-7 0 0,-1-2 0 0 0,37-4-1 0 0,-36 0-64 0 0,201-23 356 0 0,-57 13-370 0 0,-106 10 0 0 0,151-6 0 0 0,-12 11 64 0 0,-97 6 20 0 0,-78-4-43 0 0,-1-1 0 0 0,1-1 0 0 0,-1-1-1 0 0,46-7 1 0 0,88-13 6 0 0,-78 13-30 0 0,-15 5 36 0 0,-46 2-42 0 0,-12 1 1 0 0,-1 1 0 0 0,0 0 0 0 0,0 1 0 0 0,12 4-1 0 0,-13-4 5 0 0,5 0 16 0 0,-1 0 0 0 0,1 0 0 0 0,0-2 0 0 0,0 0 0 0 0,0-1 0 0 0,0-1 0 0 0,0 0 0 0 0,0-1 0 0 0,17-4 0 0 0,4-2 84 0 0,0 2 1 0 0,1 2-1 0 0,0 1 0 0 0,62 5 0 0 0,-97-2-106 0 0,0 0-1 0 0,0 1 1 0 0,-1 0-1 0 0,1-1 1 0 0,0 1-1 0 0,-1 0 0 0 0,1 0 1 0 0,-1 1-1 0 0,1-1 1 0 0,3 3-1 0 0,3 8-3185 0 0,-6-3-456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7:27.406"/>
    </inkml:context>
    <inkml:brush xml:id="br0">
      <inkml:brushProperty name="width" value="0.1" units="cm"/>
      <inkml:brushProperty name="height" value="0.1" units="cm"/>
      <inkml:brushProperty name="color" value="#E71224"/>
    </inkml:brush>
  </inkml:definitions>
  <inkml:trace contextRef="#ctx0" brushRef="#br0">714 1 2527 0 0,'-4'0'145'0'0,"1"0"0"0"0,-1 0 0 0 0,0 1 0 0 0,0-1-1 0 0,0 1 1 0 0,0 0 0 0 0,0 0 0 0 0,1 0 0 0 0,-7 3-1 0 0,-36 14 425 0 0,37-15-451 0 0,0 0 1 0 0,1 0 0 0 0,-1 1-1 0 0,1 0 1 0 0,0 1-1 0 0,-9 5 1 0 0,-31 20 293 0 0,35-19-378 0 0,11-9-22 0 0,0 0 1 0 0,0-1-1 0 0,1 1 0 0 0,-1-1 0 0 0,0 1 0 0 0,0-1 1 0 0,0 0-1 0 0,-1 0 0 0 0,1 0 0 0 0,0 0 0 0 0,0 0 1 0 0,-1 0-1 0 0,1 0 0 0 0,0-1 0 0 0,-5 1 0 0 0,4-1 16 0 0,0 0 0 0 0,0 0 0 0 0,0 0 0 0 0,1 1 0 0 0,-1-1 0 0 0,0 1 0 0 0,0 0 0 0 0,0 0 0 0 0,1 0-1 0 0,-1 0 1 0 0,1 0 0 0 0,-1 0 0 0 0,1 1 0 0 0,-1-1 0 0 0,-2 3 0 0 0,-4 4 39 0 0,0 0 0 0 0,-11 12 1 0 0,7-6 25 0 0,4-3-3 0 0,-17 22 1 0 0,5-5-48 0 0,19-25 0 0 0,0 0 1 0 0,0-1 0 0 0,-1 1 0 0 0,0-1-1 0 0,1 0 1 0 0,-1 0 0 0 0,0 0-1 0 0,0 0 1 0 0,0 0 0 0 0,0 0-1 0 0,0-1 1 0 0,-1 0 0 0 0,1 0 0 0 0,0 0-1 0 0,-1 0 1 0 0,1 0 0 0 0,-7 0-1 0 0,2-1 87 0 0,-1 1 0 0 0,0 0 0 0 0,0 0 0 0 0,1 1 0 0 0,-1 0 0 0 0,1 0 0 0 0,-11 5 0 0 0,3-1 27 0 0,0-1-1 0 0,-29 5 1 0 0,-14 5 112 0 0,55-14-227 0 0,3-1-33 0 0,-1 0 0 0 0,0 1 0 0 0,0-1 0 0 0,0 1 0 0 0,0-1 0 0 0,1 1 0 0 0,-1 0 0 0 0,0 0 0 0 0,1 0 0 0 0,-1 0 0 0 0,1 0 0 0 0,-1 0 0 0 0,-2 3 0 0 0,23 0-682 0 0,-8-4-2577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7:29.149"/>
    </inkml:context>
    <inkml:brush xml:id="br0">
      <inkml:brushProperty name="width" value="0.1" units="cm"/>
      <inkml:brushProperty name="height" value="0.1" units="cm"/>
      <inkml:brushProperty name="color" value="#E71224"/>
    </inkml:brush>
  </inkml:definitions>
  <inkml:trace contextRef="#ctx0" brushRef="#br0">74 233 919 0 0,'-3'-3'355'0'0,"-1"0"0"0"0,0 0 0 0 0,0 0 0 0 0,-7-2 0 0 0,8 3-4 0 0,-1 0 0 0 0,1 0 0 0 0,-1 0 0 0 0,1-1 0 0 0,0 1 0 0 0,0-1 0 0 0,0 1 0 0 0,-4-6 0 0 0,3 3-79 0 0,-6-9 860 0 0,10 14-1114 0 0,0-1-1 0 0,0 1 0 0 0,0 0 0 0 0,0-1 0 0 0,0 1 0 0 0,0 0 1 0 0,0-1-1 0 0,-1 1 0 0 0,1 0 0 0 0,0 0 0 0 0,0-1 0 0 0,0 1 1 0 0,1 0-1 0 0,-1-1 0 0 0,0 1 0 0 0,0 0 0 0 0,0-1 0 0 0,0 1 1 0 0,0 0-1 0 0,0 0 0 0 0,0-1 0 0 0,0 1 0 0 0,1 0 1 0 0,-1 0-1 0 0,0-1 0 0 0,0 1 0 0 0,0 0 0 0 0,1 0 0 0 0,-1-1 1 0 0,0 1-1 0 0,0 0 0 0 0,1 0 0 0 0,-1 0 0 0 0,0 0 0 0 0,0-1 1 0 0,1 1-1 0 0,-1 0 0 0 0,0 0 0 0 0,1 0 0 0 0,-1 0 1 0 0,0 0-1 0 0,0 0 0 0 0,1 0 0 0 0,-1 0 0 0 0,1 0 0 0 0,92-20 63 0 0,91-14 355 0 0,-59 6-298 0 0,-92 20-104 0 0,20-7 85 0 0,2 2 1 0 0,77-7-1 0 0,-121 19-101 0 0,-1 0 0 0 0,1-1 0 0 0,-1 0-1 0 0,1-1 1 0 0,-1 0 0 0 0,14-6 0 0 0,-24 9-2 0 0,0-1 1 0 0,1 1-1 0 0,-1 0 0 0 0,0 0 1 0 0,1 0-1 0 0,-1 0 1 0 0,0 0-1 0 0,0 0 0 0 0,1 0 1 0 0,-1 0-1 0 0,0 0 1 0 0,0-1-1 0 0,1 1 0 0 0,-1 0 1 0 0,0 1-1 0 0,1-1 1 0 0,-1 0-1 0 0,0 0 0 0 0,0 0 1 0 0,1 0-1 0 0,-1 0 1 0 0,0 0-1 0 0,1 0 1 0 0,-1 0-1 0 0,0 0 0 0 0,1 1 1 0 0,-1-1 1 0 0,0 0 0 0 0,0 1 0 0 0,0-1 0 0 0,0 0 1 0 0,0 1-1 0 0,-1-1 0 0 0,1 0 0 0 0,0 0 0 0 0,0 1 0 0 0,0-1 1 0 0,0 0-1 0 0,0 1 0 0 0,0-1 0 0 0,-1 0 0 0 0,1 0 0 0 0,0 1 1 0 0,0-1-1 0 0,0 0 0 0 0,-1 0 0 0 0,1 0 0 0 0,0 1 1 0 0,0-1-1 0 0,-1 0 0 0 0,1 0 0 0 0,0 0 0 0 0,-1 0 0 0 0,1 0 1 0 0,0 1-1 0 0,0-1 0 0 0,-1 0 0 0 0,1 0 0 0 0,-1 0 0 0 0,-10 5 476 0 0,-18 8-102 0 0,28-13-416 0 0,0 0 0 0 0,1 1 0 0 0,-1-1 0 0 0,0 0 0 0 0,0 1 0 0 0,1-1 0 0 0,-1 1 0 0 0,1 0 0 0 0,-1-1 0 0 0,0 1 0 0 0,1-1 0 0 0,-1 1 0 0 0,1 0 0 0 0,-1-1 0 0 0,1 1 0 0 0,-1 0 0 0 0,1 0 0 0 0,0-1 0 0 0,-1 1 0 0 0,1 0 0 0 0,0 0 0 0 0,0 0 0 0 0,0-1 0 0 0,-1 1 0 0 0,1 0 0 0 0,0 0 0 0 0,0 1 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7:29.883"/>
    </inkml:context>
    <inkml:brush xml:id="br0">
      <inkml:brushProperty name="width" value="0.1" units="cm"/>
      <inkml:brushProperty name="height" value="0.1" units="cm"/>
      <inkml:brushProperty name="color" value="#E71224"/>
    </inkml:brush>
  </inkml:definitions>
  <inkml:trace contextRef="#ctx0" brushRef="#br0">0 282 3023 0 0,'3'-4'189'0'0,"0"0"-1"0"0,-1 0 0 0 0,1 0 0 0 0,1 1 0 0 0,-1-1 1 0 0,1 1-1 0 0,-1 0 0 0 0,5-3 0 0 0,36-23 865 0 0,-33 22-800 0 0,111-56 1410 0 0,6-3-1176 0 0,-115 58-535 0 0,4-4-69 0 0,1 1 0 0 0,0 1 0 0 0,0 0-1 0 0,1 2 1 0 0,29-10 0 0 0,-30 13-2562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7:30.785"/>
    </inkml:context>
    <inkml:brush xml:id="br0">
      <inkml:brushProperty name="width" value="0.1" units="cm"/>
      <inkml:brushProperty name="height" value="0.1" units="cm"/>
      <inkml:brushProperty name="color" value="#E71224"/>
    </inkml:brush>
  </inkml:definitions>
  <inkml:trace contextRef="#ctx0" brushRef="#br0">4 275 4175 0 0,'0'-2'35'0'0,"-1"1"0"0"0,0-1 0 0 0,1 1 0 0 0,-1-1-1 0 0,1 1 1 0 0,0-1 0 0 0,-1 1 0 0 0,1-1 0 0 0,0 1-1 0 0,0-1 1 0 0,0 1 0 0 0,0-1 0 0 0,0 1 0 0 0,1-1-1 0 0,-1 0 1 0 0,0 1 0 0 0,1-1 0 0 0,-1 1 0 0 0,1 0-1 0 0,-1-1 1 0 0,2-2 0 0 0,23-33 811 0 0,-14 20-643 0 0,-6 9-250 0 0,60-88 1057 0 0,-58 87-1357 0 0,1-1 0 0 0,1 1-1 0 0,-1 1 1 0 0,1 0 0 0 0,1 0 0 0 0,0 0 0 0 0,13-7-1 0 0,-10 9-1148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7:35.289"/>
    </inkml:context>
    <inkml:brush xml:id="br0">
      <inkml:brushProperty name="width" value="0.1" units="cm"/>
      <inkml:brushProperty name="height" value="0.1" units="cm"/>
      <inkml:brushProperty name="color" value="#E71224"/>
    </inkml:brush>
  </inkml:definitions>
  <inkml:trace contextRef="#ctx0" brushRef="#br0">32 54 919 0 0,'-14'-11'2773'0'0,"0"0"-1336"0"0,14 10-1367 0 0,0 1 0 0 0,-1 0 1 0 0,1-1-1 0 0,0 1 0 0 0,-1-1 0 0 0,1 1 1 0 0,0 0-1 0 0,0-1 0 0 0,-1 1 0 0 0,1-1 1 0 0,0 1-1 0 0,0-1 0 0 0,0 1 0 0 0,0 0 1 0 0,0-1-1 0 0,0 1 0 0 0,0-1 0 0 0,0 1 1 0 0,0-1-1 0 0,0 1 0 0 0,0-1 0 0 0,0 1 1 0 0,0-1-1 0 0,0 1 0 0 0,0-1 0 0 0,0 1 1 0 0,0-1-1 0 0,1 1 0 0 0,-1 0 0 0 0,0-1 1 0 0,0 1-1 0 0,0-1 0 0 0,1 1 0 0 0,-1 0 1 0 0,1-1-1 0 0,0 0 11 0 0,1 0 0 0 0,0 0 0 0 0,-1 0 0 0 0,1 0 0 0 0,0 0 0 0 0,-1 0 0 0 0,1 1 0 0 0,0-1 0 0 0,3 0 0 0 0,5-1-14 0 0,1 1 0 0 0,16 0 0 0 0,-14 2 11 0 0,1 0 0 0 0,0 2 0 0 0,-1 0 1 0 0,1 0-1 0 0,14 7 0 0 0,-10-4 141 0 0,34 6 1 0 0,-19-7-105 0 0,0-1 1 0 0,0-2 0 0 0,52-3-1 0 0,-29-5-83 0 0,93-23 0 0 0,-128 24-21 0 0,0 1 0 0 0,1 0-1 0 0,0 2 1 0 0,-1 1 0 0 0,41 2-1 0 0,-38 0-10 0 0,-8 0 0 0 0,0 1 0 0 0,-1 0 0 0 0,19 5 0 0 0,15 10 0 0 0,-44-15 0 0 0,-1 0 0 0 0,0 1 0 0 0,0-1 0 0 0,0 1 0 0 0,0 0 0 0 0,0 0 0 0 0,0 0 0 0 0,-1 0 0 0 0,4 4 0 0 0,-7-6 0 0 0,1 0 0 0 0,-1 0 0 0 0,1 0 0 0 0,-1 0 0 0 0,0 0 0 0 0,0 0 0 0 0,1 0 0 0 0,-1 0 0 0 0,0 0 0 0 0,0 0 0 0 0,0 0 0 0 0,0 0 0 0 0,0 0 0 0 0,0 0 0 0 0,0 0 0 0 0,0 0 0 0 0,-1 0 0 0 0,1 0 0 0 0,0 0 0 0 0,-1 0 0 0 0,1 0 0 0 0,-1 0 0 0 0,1 0 0 0 0,-1 0 0 0 0,1 0 0 0 0,-1 0 0 0 0,1 0 0 0 0,-1-1 0 0 0,0 1 0 0 0,0 0 0 0 0,1 0 0 0 0,-1-1 0 0 0,0 1 0 0 0,-1 0 0 0 0,-2 3 0 0 0,-1-1 0 0 0,1 0 0 0 0,-1 0 0 0 0,0 0 0 0 0,-6 2 0 0 0,-12 3 13 0 0,0 0-1 0 0,-1-2 1 0 0,0-1-1 0 0,-40 4 1 0 0,-99-4 124 0 0,145-5-129 0 0,1-1-8 0 0,0 0 0 0 0,1-1 0 0 0,0-1 0 0 0,-18-5 0 0 0,-63-24 0 0 0,24 6 0 0 0,51 21 0 0 0,-29-4 0 0 0,-16-4 0 0 0,60 10 181 0 0,-1 1 0 0 0,0 0-1 0 0,0 0 1 0 0,0 1 0 0 0,0 0-1 0 0,0 1 1 0 0,0 0 0 0 0,1 0-1 0 0,-10 1 1 0 0,9 1-322 0 0,6-2 70 0 0,0 0 0 0 0,1 0 0 0 0,-1 0 0 0 0,1 0 0 0 0,-1 1 0 0 0,1-1 0 0 0,-1 0 0 0 0,1 1 0 0 0,-1 0 0 0 0,1-1 0 0 0,-1 1 0 0 0,1 0 0 0 0,0-1 0 0 0,-1 1 0 0 0,1 0-1 0 0,0 0 1 0 0,0 0 0 0 0,-1 0 0 0 0,1 1 0 0 0,0-1 0 0 0,0 0 0 0 0,-1 2 0 0 0,2-3 71 0 0,0 0-1 0 0,0 1 0 0 0,0-1 0 0 0,0 0 0 0 0,1 0 1 0 0,-1 1-1 0 0,0-1 0 0 0,0 0 0 0 0,0 1 0 0 0,0-1 1 0 0,0 0-1 0 0,0 0 0 0 0,0 0 0 0 0,0 1 0 0 0,1-1 1 0 0,-1 0-1 0 0,0 0 0 0 0,0 1 0 0 0,0-1 0 0 0,0 0 1 0 0,1 0-1 0 0,-1 0 0 0 0,0 0 0 0 0,0 1 0 0 0,1-1 1 0 0,-1 0-1 0 0,0 0 0 0 0,0 0 0 0 0,1 0 0 0 0,-1 0 1 0 0,0 0-1 0 0,0 0 0 0 0,1 0 0 0 0,-1 0 1 0 0,0 1-1 0 0,0-1 0 0 0,1 0 0 0 0,12 2-51 0 0,-12-2 42 0 0,8 2 4 0 0,1 0-1 0 0,0-1 0 0 0,0 0 1 0 0,-1 0-1 0 0,1-1 0 0 0,14-2 0 0 0,18 1 69 0 0,34 1-11 0 0,147-20 1 0 0,-128 9-38 0 0,117-3-14 0 0,-137 8 32 0 0,0-1 0 0 0,-73 8-32 0 0,-3 0 6 0 0,-1 0 0 0 0,1 1 0 0 0,-1-1 0 0 0,1 0-1 0 0,-1 0 1 0 0,1 0 0 0 0,-1 0 0 0 0,-2 0 0 0 0,4-1-5 0 0,-23 12 24 0 0,12-6 6 0 0,0 0 0 0 0,0-1 0 0 0,-24 7 0 0 0,0-3 78 0 0,0-1 1 0 0,-1-2-1 0 0,1-1 0 0 0,-60-1 1 0 0,33-7-40 0 0,15 0-47 0 0,0 2 0 0 0,-75 8-1 0 0,111-5 20 0 0,-1 0-1 0 0,1 1 0 0 0,0 0 1 0 0,0 1-1 0 0,1 0 0 0 0,-1 1 1 0 0,1 0-1 0 0,0 0 0 0 0,0 1 1 0 0,1 1-1 0 0,-15 11 0 0 0,24-17-36 0 0,-1-1 0 0 0,1 0 0 0 0,0 0 0 0 0,-1 1 0 0 0,1-1 0 0 0,0 0 0 0 0,0 1 0 0 0,-1-1 0 0 0,1 0 0 0 0,0 1 0 0 0,0-1-1 0 0,-1 0 1 0 0,1 1 0 0 0,0-1 0 0 0,0 0 0 0 0,0 1 0 0 0,0-1 0 0 0,0 1 0 0 0,0-1 0 0 0,0 0 0 0 0,-1 1 0 0 0,1-1 0 0 0,0 1 0 0 0,0-1 0 0 0,0 0-1 0 0,1 1 1 0 0,-1-1 0 0 0,0 1 0 0 0,0-1 0 0 0,10 6 51 0 0,17-4-52 0 0,-10-4-13 0 0,0-1 0 0 0,-1-1 0 0 0,0-1-1 0 0,20-7 1 0 0,34-10-17 0 0,247-33-368 0 0,-94 19-220 0 0,-173 25-282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8:24.067"/>
    </inkml:context>
    <inkml:brush xml:id="br0">
      <inkml:brushProperty name="width" value="0.1" units="cm"/>
      <inkml:brushProperty name="height" value="0.1" units="cm"/>
      <inkml:brushProperty name="color" value="#E71224"/>
    </inkml:brush>
  </inkml:definitions>
  <inkml:trace contextRef="#ctx0" brushRef="#br0">0 69 919 0 0,'5'0'793'0'0,"0"0"-1"0"0,0-1 1 0 0,0 0-1 0 0,7-2 1 0 0,39-18-72 0 0,-38 15-453 0 0,15-10 68 0 0,-24 13-235 0 0,0 0-1 0 0,1 1 0 0 0,-1-1 1 0 0,1 1-1 0 0,0-1 1 0 0,7-1-1 0 0,-8 4-22 0 0,0-1-1 0 0,0 1 1 0 0,0 0-1 0 0,0 1 1 0 0,0-1-1 0 0,7 2 1 0 0,14 1 18 0 0,31-6 618 0 0,-51 3-619 0 0,1 1 0 0 0,-1 0 0 0 0,0 0-1 0 0,1 0 1 0 0,-1 1 0 0 0,6 2-1 0 0,-6-2-82 0 0,-1 0-1 0 0,0-1 0 0 0,0 1 0 0 0,1-1 0 0 0,-1 0 1 0 0,1-1-1 0 0,-1 1 0 0 0,1-1 0 0 0,0 0 0 0 0,-1 0 1 0 0,6 0-1 0 0,10-5 18 0 0,1 2 0 0 0,0 1 0 0 0,0 0 0 0 0,0 2-1 0 0,0 0 1 0 0,37 6 0 0 0,-37-3-29 0 0,0-1 0 0 0,40-1 0 0 0,20 1 0 0 0,-43 7 0 0 0,-30-7 0 0 0,-1 0 0 0 0,1 0 0 0 0,-1-1 0 0 0,14 1 0 0 0,-12-1 0 0 0,0 0 0 0 0,-1 1 0 0 0,1-1 0 0 0,14 6 0 0 0,21 4 0 0 0,-2-4 0 0 0,-27-4 0 0 0,0 0 0 0 0,24 0 0 0 0,-24-2 0 0 0,0 1 0 0 0,-1 0 0 0 0,25 7 0 0 0,-24-5 0 0 0,-1-1 0 0 0,1 0 0 0 0,25 1 0 0 0,-30-5 0 0 0,0 0 0 0 0,0 0 0 0 0,-1-1 0 0 0,1-1 0 0 0,-1 1 0 0 0,0-2 0 0 0,1 1 0 0 0,-1-1 0 0 0,9-6 0 0 0,-2 3 0 0 0,1 1 0 0 0,0 1 0 0 0,0 1 0 0 0,0 0 0 0 0,23-2 0 0 0,-40 6 0 0 0,42-3 0 0 0,-31 2 0 0 0,-1 1 0 0 0,0-1 0 0 0,0-1 0 0 0,0 0 0 0 0,0 0 0 0 0,-1-1 0 0 0,15-5 0 0 0,-24 8 0 0 0,1-1 0 0 0,-1 1 0 0 0,1 0 0 0 0,-1 0-1 0 0,1 0 1 0 0,-1-1 0 0 0,1 1 0 0 0,-1 0 0 0 0,1 0-1 0 0,-1 0 1 0 0,1 0 0 0 0,0 0 0 0 0,-1 0 0 0 0,1 0-1 0 0,-1 0 1 0 0,1 0 0 0 0,-1 1 0 0 0,1-1 0 0 0,-1 0-1 0 0,1 0 1 0 0,-1 0 0 0 0,1 1 0 0 0,-1-1 0 0 0,1 0-1 0 0,-1 1 1 0 0,1-1 0 0 0,-1 0 0 0 0,1 1-1 0 0,-1-1 1 0 0,1 0 0 0 0,-1 1 0 0 0,0-1 0 0 0,1 1-1 0 0,-1-1 1 0 0,0 1 0 0 0,0-1 0 0 0,1 1 0 0 0,-1-1-1 0 0,0 1 1 0 0,0-1 0 0 0,0 1 0 0 0,1-1 0 0 0,-1 1-1 0 0,0-1 1 0 0,0 1 0 0 0,0 0 0 0 0,0-1 0 0 0,0 1-1 0 0,0-1 1 0 0,0 1 0 0 0,0-1 0 0 0,0 1 0 0 0,-1 0-1 0 0,1-1 1 0 0,0 1 0 0 0,0-1 0 0 0,0 1 0 0 0,-1-1-1 0 0,1 1 1 0 0,0-1 0 0 0,-1 1 0 0 0,1-1 0 0 0,0 0-1 0 0,-1 1 1 0 0,0 0 0 0 0,-16 19-588 0 0,8-11 29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8:26.171"/>
    </inkml:context>
    <inkml:brush xml:id="br0">
      <inkml:brushProperty name="width" value="0.1" units="cm"/>
      <inkml:brushProperty name="height" value="0.1" units="cm"/>
      <inkml:brushProperty name="color" value="#E71224"/>
    </inkml:brush>
  </inkml:definitions>
  <inkml:trace contextRef="#ctx0" brushRef="#br0">1 0 1351 0 0,'26'13'210'0'0,"-5"0"52"0"0,-17-10-160 0 0,1 0 0 0 0,-1 0-1 0 0,1-1 1 0 0,-1 1 0 0 0,1-1 0 0 0,8 2-1 0 0,-11-4 8 0 0,1 0 0 0 0,0 0-1 0 0,-1 0 1 0 0,1 0 0 0 0,0-1 0 0 0,-1 1-1 0 0,1-1 1 0 0,4-2 0 0 0,13-1 776 0 0,61-8 202 0 0,-22 13-515 0 0,-18-4-352 0 0,-33 2-175 0 0,-1 0-1 0 0,1 0 1 0 0,-1 1 0 0 0,1 0-1 0 0,0 0 1 0 0,-1 1 0 0 0,1 0-1 0 0,-1 0 1 0 0,9 4 0 0 0,32 7 85 0 0,-38-9-70 0 0,-1 0 0 0 0,0 0 0 0 0,1-2 0 0 0,0 1 0 0 0,19 0 0 0 0,167-2 572 0 0,-176 0-413 0 0,26-4 0 0 0,-45 4-204 0 0,0 0-1 0 0,0 0 1 0 0,-1 0 0 0 0,1-1 0 0 0,0 1 0 0 0,0 0 0 0 0,-1 0 0 0 0,1-1 0 0 0,0 1-1 0 0,-1 0 1 0 0,1-1 0 0 0,0 1 0 0 0,-1 0 0 0 0,1-1 0 0 0,-1 1 0 0 0,1-1 0 0 0,0 0-1 0 0,-1 0 0 0 0,0 1-1 0 0,0 0 0 0 0,0-1 1 0 0,0 1-1 0 0,0 0 0 0 0,-1 0 0 0 0,1-1 1 0 0,0 1-1 0 0,0 0 0 0 0,0 0 0 0 0,-1-1 1 0 0,1 1-1 0 0,0 0 0 0 0,0 0 1 0 0,-1 0-1 0 0,1-1 0 0 0,0 1 0 0 0,0 0 1 0 0,-1 0-1 0 0,1 0 0 0 0,0 0 0 0 0,0 0 1 0 0,-1 0-1 0 0,1-1 0 0 0,0 1 1 0 0,-1 0-1 0 0,1 0 0 0 0,0 0 0 0 0,-1 0 1 0 0,1 0-1 0 0,0 0 0 0 0,-1 0 0 0 0,1 0 1 0 0,0 0-1 0 0,0 0 0 0 0,-1 1 1 0 0,1-1-1 0 0,0 0 0 0 0,-1 0 0 0 0,-96 7 57 0 0,72-4-64 0 0,-99 15 75 0 0,9-1-296 0 0,13-3-224 0 0,66-8 156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8:28.017"/>
    </inkml:context>
    <inkml:brush xml:id="br0">
      <inkml:brushProperty name="width" value="0.1" units="cm"/>
      <inkml:brushProperty name="height" value="0.1" units="cm"/>
      <inkml:brushProperty name="color" value="#E71224"/>
    </inkml:brush>
  </inkml:definitions>
  <inkml:trace contextRef="#ctx0" brushRef="#br0">1 69 4143 0 0,'9'-26'184'0'0,"-1"9"40"0"0,-1 4-224 0 0,-1 4 0 0 0,-3 5 0 0 0,-1 4 0 0 0,2 0 0 0 0,1 0 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8:35.955"/>
    </inkml:context>
    <inkml:brush xml:id="br0">
      <inkml:brushProperty name="width" value="0.1" units="cm"/>
      <inkml:brushProperty name="height" value="0.1" units="cm"/>
      <inkml:brushProperty name="color" value="#E71224"/>
    </inkml:brush>
  </inkml:definitions>
  <inkml:trace contextRef="#ctx0" brushRef="#br0">1 1 799 0 0,'51'-1'12'0'0,"149"7"144"0"0,16 3 2162 0 0,-175-7-3088 0 0,-37-2-314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8:39.356"/>
    </inkml:context>
    <inkml:brush xml:id="br0">
      <inkml:brushProperty name="width" value="0.1" units="cm"/>
      <inkml:brushProperty name="height" value="0.1" units="cm"/>
      <inkml:brushProperty name="color" value="#E71224"/>
    </inkml:brush>
  </inkml:definitions>
  <inkml:trace contextRef="#ctx0" brushRef="#br0">1 2 455 0 0,'7'0'0'0'0,"-1"-2"0"0"0,-1 4 0 0 0,-3-2 0 0 0,0 0 160 0 0,0 0 0 0 0,5 0-8 0 0,1 0 0 0 0,3 0-152 0 0,0 2 0 0 0,0-2 0 0 0,-4 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2:11.131"/>
    </inkml:context>
    <inkml:brush xml:id="br0">
      <inkml:brushProperty name="width" value="0.1" units="cm"/>
      <inkml:brushProperty name="height" value="0.1" units="cm"/>
      <inkml:brushProperty name="color" value="#66CC00"/>
    </inkml:brush>
  </inkml:definitions>
  <inkml:trace contextRef="#ctx0" brushRef="#br0">11 107 2759 0 0,'-3'-13'59'0'0,"1"6"-24"0"0,0-1 1 0 0,0 0 0 0 0,1 1-1 0 0,1-1 1 0 0,-1-10-1 0 0,1 17 14 0 0,0 0 0 0 0,1 0 0 0 0,-1 0 0 0 0,0 1 0 0 0,1-1 0 0 0,-1 0 0 0 0,0 1 0 0 0,1-1 0 0 0,-1 0 0 0 0,1 1 0 0 0,-1-1 0 0 0,1 0-1 0 0,0 1 1 0 0,-1-1 0 0 0,1 1 0 0 0,-1-1 0 0 0,1 1 0 0 0,0-1 0 0 0,-1 1 0 0 0,1 0 0 0 0,0-1 0 0 0,0 1 0 0 0,1-1 0 0 0,21-5 1681 0 0,-16 5-1496 0 0,30-5-48 0 0,74-4 0 0 0,41 11 263 0 0,-20 0-265 0 0,225 8-120 0 0,-246-4-7 0 0,136-12 0 0 0,-221 6-32 0 0,71 0 301 0 0,147 19 0 0 0,-24-1 75 0 0,-49-14-221 0 0,149 10 128 0 0,57 17-10 0 0,50 5-110 0 0,-56-13-104 0 0,-91-9-22 0 0,275-6 137 0 0,-237-15 178 0 0,68-4 175 0 0,115 10 51 0 0,-240 5-475 0 0,173 12-11 0 0,-384-10-65 0 0,0-3-1 0 0,0-2 0 0 0,0-1 0 0 0,54-10 0 0 0,-87 9 107 0 0,0 0 0 0 0,20 2 0 0 0,-22 0 8 0 0,-14 0-157 0 0,0 0 0 0 0,0 0 1 0 0,0 0-1 0 0,0 0 0 0 0,0 0 0 0 0,0 1 0 0 0,0-1 0 0 0,0 0 0 0 0,0 1 0 0 0,0-1 0 0 0,0 0 0 0 0,0 1 0 0 0,0-1 0 0 0,-1 1 0 0 0,1-1 1 0 0,0 1-1 0 0,0 0 0 0 0,0-1 0 0 0,-1 1 0 0 0,1 0 0 0 0,0 0 0 0 0,-1-1 0 0 0,1 1 0 0 0,-1 0 0 0 0,1 0 0 0 0,-1 0 0 0 0,1 0 0 0 0,-1 0 1 0 0,1 1-1 0 0,0 1-32 0 0,0 1-1 0 0,-1 0 1 0 0,1-1 0 0 0,-1 1 0 0 0,0 0 0 0 0,0 6 0 0 0,-1 6-104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7:42.197"/>
    </inkml:context>
    <inkml:brush xml:id="br0">
      <inkml:brushProperty name="width" value="0.1" units="cm"/>
      <inkml:brushProperty name="height" value="0.1" units="cm"/>
      <inkml:brushProperty name="color" value="#66CC00"/>
    </inkml:brush>
  </inkml:definitions>
  <inkml:trace contextRef="#ctx0" brushRef="#br0">0 94 2327 0 0,'1'0'15'0'0,"-1"0"0"0"0,1 0 0 0 0,-1 0 0 0 0,1 0 0 0 0,-1 0 0 0 0,1 0 0 0 0,-1 0 0 0 0,1-1 0 0 0,-1 1 0 0 0,1 0 0 0 0,-1 0 0 0 0,1 0 0 0 0,-1-1 0 0 0,1 1 0 0 0,-1 0 0 0 0,1-1 0 0 0,-1 1-1 0 0,0 0 1 0 0,1-1 0 0 0,0 0 0 0 0,-1 1 49 0 0,0-1 0 0 0,0 1 0 0 0,1 0 0 0 0,-1-1 0 0 0,0 1 0 0 0,1 0-1 0 0,-1 0 1 0 0,0-1 0 0 0,1 1 0 0 0,-1 0 0 0 0,1 0 0 0 0,-1 0 0 0 0,0-1-1 0 0,1 1 1 0 0,-1 0 0 0 0,1 0 0 0 0,-1 0 0 0 0,0 0 0 0 0,1 0 0 0 0,-1 0 0 0 0,1 0-1 0 0,-1 0 1 0 0,1 0 0 0 0,-1 0 0 0 0,0 0 0 0 0,1 0 0 0 0,-1 0 0 0 0,1 0 0 0 0,-1 1-1 0 0,0-1 1 0 0,1 0 0 0 0,-1 0 0 0 0,1 0 0 0 0,0 1 0 0 0,8 3-9 0 0,-3-2 11 0 0,0 1 1 0 0,0 0-1 0 0,0-1 1 0 0,1-1-1 0 0,-1 1 1 0 0,1-1-1 0 0,-1 0 1 0 0,1 0-1 0 0,0-1 1 0 0,12 0-1 0 0,23-10 563 0 0,-36 8-495 0 0,0 0 0 0 0,0 0 0 0 0,0 1 0 0 0,0 0 0 0 0,0 0 1 0 0,0 0-1 0 0,0 1 0 0 0,0 0 0 0 0,0 0 0 0 0,11 2 0 0 0,0 1-76 0 0,0 0-1 0 0,0-1 1 0 0,0 0 0 0 0,0-2-1 0 0,26-1 1 0 0,84-19 532 0 0,-93 14-550 0 0,-14 4-14 0 0,-1 0 0 0 0,1 1 0 0 0,0 1-1 0 0,29 5 1 0 0,-47-5-27 0 0,24 0 19 0 0,0 0-1 0 0,0-2 0 0 0,52-9 0 0 0,-21 2 138 0 0,103 0 54 0 0,-67 7-130 0 0,-16-1-36 0 0,98-9 106 0 0,-125 8-149 0 0,15-3 11 0 0,-29 1 2 0 0,0 2 1 0 0,1 2-1 0 0,59 3 0 0 0,10 10-13 0 0,61 0 0 0 0,67 9 128 0 0,-164-9-128 0 0,79 23 0 0 0,-127-29 0 0 0,44 8 0 0 0,-42-9 0 0 0,0 0 0 0 0,27 10 0 0 0,-27-1-220 0 0,-15-5-2248 0 0,-3-1-572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8:42.136"/>
    </inkml:context>
    <inkml:brush xml:id="br0">
      <inkml:brushProperty name="width" value="0.1" units="cm"/>
      <inkml:brushProperty name="height" value="0.1" units="cm"/>
      <inkml:brushProperty name="color" value="#E71224"/>
    </inkml:brush>
  </inkml:definitions>
  <inkml:trace contextRef="#ctx0" brushRef="#br0">1 29 1151 0 0,'14'-14'629'0'0,"0"1"548"0"0,-13 12-1156 0 0,-1 1 0 0 0,1 0 0 0 0,-1 0 0 0 0,1 0 0 0 0,0 0 1 0 0,-1 0-1 0 0,1 0 0 0 0,0 0 0 0 0,-1 0 0 0 0,1 0 0 0 0,0 0 1 0 0,-1 0-1 0 0,1 0 0 0 0,0 0 0 0 0,-1 0 0 0 0,1 1 0 0 0,0-1 1 0 0,-1 0-1 0 0,1 0 0 0 0,-1 1 0 0 0,1-1 0 0 0,-1 0 0 0 0,1 1 0 0 0,-1-1 1 0 0,1 1-1 0 0,-1-1 0 0 0,1 1 0 0 0,-1-1 0 0 0,1 1 0 0 0,7 5-335 0 0,-3-4-876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8:43.072"/>
    </inkml:context>
    <inkml:brush xml:id="br0">
      <inkml:brushProperty name="width" value="0.1" units="cm"/>
      <inkml:brushProperty name="height" value="0.1" units="cm"/>
      <inkml:brushProperty name="color" value="#E71224"/>
    </inkml:brush>
  </inkml:definitions>
  <inkml:trace contextRef="#ctx0" brushRef="#br0">3 60 3679 0 0,'0'-24'160'0'0,"0"9"40"0"0,-2 4-200 0 0,2 4 0 0 0,0 5 0 0 0,0 4 0 0 0,0-1 320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6:28.193"/>
    </inkml:context>
    <inkml:brush xml:id="br0">
      <inkml:brushProperty name="width" value="0.1" units="cm"/>
      <inkml:brushProperty name="height" value="0.1" units="cm"/>
      <inkml:brushProperty name="color" value="#F4F91B"/>
    </inkml:brush>
  </inkml:definitions>
  <inkml:trace contextRef="#ctx0" brushRef="#br0">367 1139 455 0 0,'2'-1'283'0'0,"0"0"0"0"0,0 0 0 0 0,1 1 0 0 0,-1-1-1 0 0,0 0 1 0 0,0 1 0 0 0,0 0 0 0 0,0-1-1 0 0,1 1 1 0 0,-1 0 0 0 0,0 0 0 0 0,0 0-1 0 0,4 1 1 0 0,-3 0-39 0 0,1-1 1 0 0,0 1-1 0 0,0-1 0 0 0,0 0 1 0 0,0 0-1 0 0,0 0 0 0 0,0-1 1 0 0,0 1-1 0 0,-1-1 0 0 0,1 0 1 0 0,7-2-1 0 0,-5 1 12 0 0,0 0-1 0 0,1 1 0 0 0,-1 0 1 0 0,9-1-1 0 0,5 2 0 0 0,179-7 2305 0 0,-155 4-2121 0 0,-25 2-174 0 0,30-4 0 0 0,-31 2-47 0 0,0 1 1 0 0,0 2-1 0 0,21 0 0 0 0,-6 1-72 0 0,26-4 243 0 0,68-11 1 0 0,90-25 218 0 0,-85-3-198 0 0,-114 35-370 0 0,-1-1-1 0 0,0 0 0 0 0,0-1 1 0 0,0-1-1 0 0,-1 0 0 0 0,-1-1 1 0 0,22-20-1 0 0,-20 16 36 0 0,0-1-1 0 0,-1-1 1 0 0,-1 0 0 0 0,-1-1-1 0 0,24-38 1 0 0,-26 33 16 0 0,20-48-1 0 0,-29 63-110 0 0,-1-1 1 0 0,0 1-1 0 0,0-1 0 0 0,-1 1 0 0 0,0-1 0 0 0,0-11 1 0 0,-1 14 341 0 0,-1 0 0 0 0,0 0 0 0 0,0 0 0 0 0,-1 0 0 0 0,1 0 0 0 0,-1 0 0 0 0,-1 0 0 0 0,1 0 0 0 0,-6-8 0 0 0,-24-33 926 0 0,21 35-1825 0 0,0 0 1 0 0,-1 1 0 0 0,0 0 0 0 0,-1 0-1 0 0,-26-15 1 0 0,20 13 639 0 0,0-2-1 0 0,-20-19 0 0 0,22 18-41 0 0,-6-5-7 0 0,18 15-8 0 0,0 0 0 0 0,-1 1 1 0 0,0 0-1 0 0,0 0 0 0 0,-1 1 1 0 0,1 0-1 0 0,-9-5 0 0 0,-38-15 40 0 0,6 2 63 0 0,-55-17 0 0 0,81 32-32 0 0,0 0 0 0 0,0-1-1 0 0,-32-18 1 0 0,35 17-75 0 0,0 0-1 0 0,0 1 1 0 0,-27-7-1 0 0,18 6 738 0 0,3 1-807 0 0,1 2 0 0 0,-1 1 0 0 0,-27-3 0 0 0,-73 0-520 0 0,111 7 580 0 0,-22-2 30 0 0,-60-14 0 0 0,18 3-2 0 0,-51 4-20 0 0,96 8 0 0 0,-62 4 0 0 0,69 1 0 0 0,0 1 0 0 0,1 1 0 0 0,-40 14 0 0 0,49-14-10 0 0,1 1 1 0 0,0 0-1 0 0,0 1 0 0 0,1 0 0 0 0,-18 14 0 0 0,23-15 2 0 0,-1 1 1 0 0,2 0-1 0 0,-1 1 0 0 0,1 0 1 0 0,0 0-1 0 0,1 0 1 0 0,0 1-1 0 0,-9 16 0 0 0,13-20 2 0 0,0 1 0 0 0,0-1 0 0 0,0 1 0 0 0,1 0 0 0 0,-1-1 0 0 0,2 1 0 0 0,-1 0 0 0 0,0 0 0 0 0,1 0 0 0 0,1 9 0 0 0,1 5 7 0 0,10 35 0 0 0,-8-40-4 0 0,0 0 1 0 0,-1 1-1 0 0,1 22 1 0 0,-5-15-9 0 0,2 0 0 0 0,1 0 1 0 0,0-1-1 0 0,9 32 0 0 0,-6-31 11 0 0,4 33 0 0 0,-6-31 0 0 0,8 28 0 0 0,-3-14 0 0 0,-6-29 0 0 0,-1 0 0 0 0,2-1 0 0 0,-1 1 0 0 0,1-1 0 0 0,1 0 0 0 0,-1 0 0 0 0,1 0 0 0 0,6 8 0 0 0,9 12 30 0 0,1-2 0 0 0,2-1 0 0 0,0 0 0 0 0,28 23 0 0 0,30 6 181 0 0,-57-41-190 0 0,-1 1 0 0 0,26 22 0 0 0,-37-28-16 0 0,1 0-1 0 0,-1-1 1 0 0,2 0 0 0 0,-1-1-1 0 0,1-1 1 0 0,0 0-1 0 0,0 0 1 0 0,0-2-1 0 0,1 0 1 0 0,0 0 0 0 0,0-1-1 0 0,0-1 1 0 0,28 2-1 0 0,-39-4 11 0 0,27 1 143 0 0,-28-1-151 0 0,0 0 1 0 0,-1 0-1 0 0,1 0 1 0 0,0 1-1 0 0,0-1 1 0 0,-1 1-1 0 0,1-1 1 0 0,0 1-1 0 0,-1 0 1 0 0,1-1-1 0 0,0 1 1 0 0,-1 0-1 0 0,2 1 1 0 0,-2 0-20 0 0,0 0 0 0 0,0 0 1 0 0,-1-1-1 0 0,1 1 1 0 0,0 0-1 0 0,-1 0 0 0 0,0 0 1 0 0,1 0-1 0 0,-1 0 1 0 0,0 0-1 0 0,0 0 0 0 0,0 0 1 0 0,0-1-1 0 0,0 1 1 0 0,-1 0-1 0 0,0 3 0 0 0,-9 33-936 0 0,8-32 584 0 0,-10 26-1100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7:30.489"/>
    </inkml:context>
    <inkml:brush xml:id="br0">
      <inkml:brushProperty name="width" value="0.1" units="cm"/>
      <inkml:brushProperty name="height" value="0.1" units="cm"/>
      <inkml:brushProperty name="color" value="#E71224"/>
    </inkml:brush>
  </inkml:definitions>
  <inkml:trace contextRef="#ctx0" brushRef="#br0">714 1515 6071 0 0,'-8'6'351'0'0,"0"-1"0"0"0,1 1 0 0 0,0 0-1 0 0,-7 8 1 0 0,12-12-288 0 0,1-1 1 0 0,0 1-1 0 0,-1-1 0 0 0,1 1 0 0 0,0-1 1 0 0,0 1-1 0 0,0 0 0 0 0,0 0 0 0 0,0 0 1 0 0,0-1-1 0 0,1 1 0 0 0,-1 0 0 0 0,1 0 1 0 0,-1 0-1 0 0,1 0 0 0 0,0 0 0 0 0,0 0 0 0 0,0 0 1 0 0,0 0-1 0 0,0 0 0 0 0,0 0 0 0 0,0 0 1 0 0,1 0-1 0 0,-1 0 0 0 0,1 0 0 0 0,0 3 1 0 0,3 0 2106 0 0,24-13-34 0 0,-26 8-2082 0 0,0-1 0 0 0,0 1-1 0 0,0 0 1 0 0,0 0 0 0 0,0 0-1 0 0,0 0 1 0 0,0 0 0 0 0,0 0-1 0 0,0 0 1 0 0,0 1 0 0 0,-1-1-1 0 0,1 1 1 0 0,0-1-1 0 0,0 1 1 0 0,0 0 0 0 0,0-1-1 0 0,-1 1 1 0 0,1 0 0 0 0,0 0-1 0 0,-1 1 1 0 0,4 1 0 0 0,-3-1 30 0 0,1 0 0 0 0,0 0 1 0 0,0 0-1 0 0,0-1 0 0 0,0 1 1 0 0,5 0-1 0 0,1 0 13 0 0,0-1 1 0 0,1 0-1 0 0,-1-1 1 0 0,1 0-1 0 0,12-1 1 0 0,-10-1 109 0 0,0 2-1 0 0,23 1 1 0 0,-19 1-103 0 0,-7-1-27 0 0,0 0-1 0 0,-1 1 0 0 0,1 0 0 0 0,14 5 1 0 0,-6-1-9 0 0,1 0 1 0 0,34 5-1 0 0,-29-6-35 0 0,23 6-1 0 0,-39-9 10 0 0,1 0-1 0 0,0-1 0 0 0,0 0 1 0 0,11-1-1 0 0,20-13 343 0 0,-33 11-381 0 0,0-1 0 0 0,1 0 0 0 0,-1 0 0 0 0,0 0 1 0 0,-1-1-1 0 0,1 0 0 0 0,0 0 0 0 0,-1-1 0 0 0,0 1 0 0 0,0-1 0 0 0,-1 0 1 0 0,1 0-1 0 0,-1-1 0 0 0,0 1 0 0 0,0-1 0 0 0,3-7 0 0 0,-2 7 17 0 0,0-1-1 0 0,1 1 1 0 0,0 0 0 0 0,0 1-1 0 0,0-1 1 0 0,1 1-1 0 0,0 1 1 0 0,0-1 0 0 0,11-5-1 0 0,-7 5 6 0 0,-1-1 0 0 0,-1 0 0 0 0,1-1-1 0 0,9-9 1 0 0,-10 5-25 0 0,0 0 0 0 0,0-1 0 0 0,10-18 0 0 0,14-19 0 0 0,-31 47 0 0 0,1 0 1 0 0,0-1-1 0 0,0 1 0 0 0,0 0 0 0 0,0 1 0 0 0,0-1 0 0 0,0 0 1 0 0,0 1-1 0 0,1 0 0 0 0,-1 0 0 0 0,0 0 0 0 0,1 0 0 0 0,-1 0 1 0 0,1 1-1 0 0,-1 0 0 0 0,1-1 0 0 0,5 2 0 0 0,-5-1-1 0 0,-1 0 0 0 0,1 0 0 0 0,0-1 0 0 0,0 1 0 0 0,0-1 0 0 0,0 0 0 0 0,-1 0 0 0 0,1 0 0 0 0,0 0 0 0 0,-1-1 0 0 0,1 0 0 0 0,-1 1 0 0 0,0-1 0 0 0,6-4 0 0 0,-8 4-3 0 0,1-1 0 0 0,0 1-1 0 0,-1 0 1 0 0,1-1 0 0 0,-1 1-1 0 0,0-1 1 0 0,0 0 0 0 0,0 1-1 0 0,0-1 1 0 0,-1 0 0 0 0,1 1-1 0 0,0-6 1 0 0,1-39 98 0 0,-1 15-53 0 0,1 15-6 0 0,-1 11-19 0 0,0 1 1 0 0,-1-1-1 0 0,0 0 1 0 0,0-9-1 0 0,0 2-16 0 0,0 1 0 0 0,1-1 0 0 0,0 1 0 0 0,1 0 0 0 0,0 0 0 0 0,1 0 0 0 0,0 0 0 0 0,7-14 0 0 0,-5 10 0 0 0,1-1 0 0 0,-2 0 0 0 0,3-21 0 0 0,-6 27 8 0 0,0 3 6 0 0,0 0 0 0 0,-1 0 0 0 0,-1-10 0 0 0,1 13-4 0 0,0 0 0 0 0,1 0 0 0 0,-1 0 0 0 0,1 0 0 0 0,0 0-1 0 0,1 0 1 0 0,-1 0 0 0 0,1 0 0 0 0,3-6 0 0 0,-3 6 3 0 0,0-1 0 0 0,0 1 0 0 0,0 0 0 0 0,-1-1 0 0 0,2-10 0 0 0,-3 14-9 0 0,0 0 0 0 0,-1 0-1 0 0,1 0 1 0 0,0 0-1 0 0,-1 0 1 0 0,1 0 0 0 0,-1 0-1 0 0,0 1 1 0 0,1-1-1 0 0,-1 0 1 0 0,0 0-1 0 0,0 1 1 0 0,0-1 0 0 0,0 0-1 0 0,-1 1 1 0 0,1-1-1 0 0,0 1 1 0 0,-1-1-1 0 0,1 1 1 0 0,-1 0 0 0 0,-1-2-1 0 0,-6-4 81 0 0,1 0 0 0 0,0-1-1 0 0,0 0 1 0 0,1-1 0 0 0,0 1-1 0 0,1-2 1 0 0,0 1 0 0 0,0 0-1 0 0,1-1 1 0 0,0 0 0 0 0,1 0 0 0 0,-5-16-1 0 0,6 16-83 0 0,-1 1 0 0 0,0 0 0 0 0,-1 0 0 0 0,-9-14 0 0 0,8 14 0 0 0,0-1 0 0 0,-9-19 0 0 0,12 18 0 0 0,0 0 0 0 0,0-1 0 0 0,0-12 0 0 0,2 15 0 0 0,-1 0 0 0 0,0-1 0 0 0,0 1 0 0 0,0 0 0 0 0,-7-13 0 0 0,-59-91 275 0 0,25 46-128 0 0,27 36-78 0 0,13 24-60 0 0,0-1-1 0 0,-1 2 1 0 0,0-1 0 0 0,0 0 0 0 0,-1 1-1 0 0,-6-7 1 0 0,0 1-9 0 0,0 0 0 0 0,-1 1 0 0 0,-1 1 0 0 0,1 0 0 0 0,-2 1 0 0 0,1 0 0 0 0,-22-10 0 0 0,5 8 32 0 0,-40-10 0 0 0,49 17-14 0 0,1 1-1 0 0,-1 1 1 0 0,-40 1-1 0 0,-5-1-115 0 0,49 2 70 0 0,0 0 0 0 0,0 1-1 0 0,-30 6 1 0 0,-49 17 15 0 0,89-22 15 0 0,-41 13-68 0 0,-65 31-1 0 0,39-15-322 0 0,37-17 258 0 0,24-10 120 0 0,1 0 0 0 0,-1 1 0 0 0,1 1 0 0 0,0 0-1 0 0,-16 11 1 0 0,10-5-17 0 0,-1-1 0 0 0,0 0 0 0 0,-24 8 0 0 0,-2 2-78 0 0,34-14 89 0 0,-1 1 1 0 0,1-1-1 0 0,0 2 1 0 0,1 0-1 0 0,0 0 1 0 0,0 0-1 0 0,1 1 1 0 0,0 1-1 0 0,1 0 1 0 0,-9 16-1 0 0,13-18 9 0 0,0 0-1 0 0,1 0 0 0 0,0 1 1 0 0,1-1-1 0 0,0 1 1 0 0,0 0-1 0 0,0 17 0 0 0,2-16 1 0 0,-1 0-1 0 0,-1 0 1 0 0,0-1 0 0 0,0 1-1 0 0,-1-1 1 0 0,-4 11-1 0 0,-2 3 9 0 0,2 0 0 0 0,0 1 0 0 0,1-1 0 0 0,2 1 0 0 0,-3 50 0 0 0,0-7 0 0 0,-26 157-144 0 0,27-177 129 0 0,2 1 0 0 0,1-1 0 0 0,8 79-1 0 0,-2-92 16 0 0,3-1-1 0 0,0 0 1 0 0,3-1-1 0 0,0 1 1 0 0,27 59-1 0 0,-29-81 33 0 0,-1-1-1 0 0,1-1 0 0 0,1 1 1 0 0,0-1-1 0 0,0-1 1 0 0,1 1-1 0 0,0-1 0 0 0,15 10 1 0 0,-8-7 27 0 0,1 0 1 0 0,0-2 0 0 0,1 0 0 0 0,29 12 0 0 0,-18-12 55 0 0,0-2 1 0 0,0-1-1 0 0,49 4 1 0 0,-38-5 18 0 0,-25-4-117 0 0,0 1 1 0 0,-1 1 0 0 0,1 0 0 0 0,-1 0 0 0 0,0 2-1 0 0,15 7 1 0 0,-21-8-64 0 0,0-1 0 0 0,-1 2-1 0 0,0-1 1 0 0,0 1 0 0 0,0 0 0 0 0,-1 0-1 0 0,0 0 1 0 0,0 1 0 0 0,0 0-1 0 0,-1 1 1 0 0,7 12 0 0 0,10 25-1899 0 0,-11-20 791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9:39.545"/>
    </inkml:context>
    <inkml:brush xml:id="br0">
      <inkml:brushProperty name="width" value="0.1" units="cm"/>
      <inkml:brushProperty name="height" value="0.1" units="cm"/>
      <inkml:brushProperty name="color" value="#E71224"/>
    </inkml:brush>
  </inkml:definitions>
  <inkml:trace contextRef="#ctx0" brushRef="#br0">1271 315 4231 0 0,'-1'-2'122'0'0,"0"1"0"0"0,1-1 0 0 0,-1 0-1 0 0,0 0 1 0 0,1 1 0 0 0,-1-1 0 0 0,1 0-1 0 0,0 0 1 0 0,-1 0 0 0 0,1 0 0 0 0,0 0 0 0 0,0 1-1 0 0,0-1 1 0 0,0 0 0 0 0,1-3 0 0 0,6-29 1773 0 0,-7 34-1899 0 0,8-19 1100 0 0,-7 17-779 0 0,0-1 1 0 0,0 1-1 0 0,0 0 1 0 0,0 0-1 0 0,0 0 1 0 0,-1-1 0 0 0,1 1-1 0 0,0-4 1 0 0,-2 5-236 0 0,1 0 1 0 0,0 0 0 0 0,0 0-1 0 0,-1 0 1 0 0,1 0-1 0 0,0 0 1 0 0,-1 0 0 0 0,1 0-1 0 0,-1 0 1 0 0,0 0-1 0 0,1 0 1 0 0,-1 0 0 0 0,0 0-1 0 0,1 0 1 0 0,-1 0-1 0 0,0 0 1 0 0,0 1 0 0 0,0-1-1 0 0,0 0 1 0 0,0 1-1 0 0,0-1 1 0 0,-1 0 0 0 0,-5-3 116 0 0,-1 1 1 0 0,1 0-1 0 0,0 0 1 0 0,-1 1-1 0 0,1 0 1 0 0,-1 0-1 0 0,0 1 1 0 0,0 0-1 0 0,0 0 1 0 0,-14 1-1 0 0,11 0-63 0 0,0-1 0 0 0,1 0 0 0 0,-1 0 0 0 0,1-1 0 0 0,-1-1 0 0 0,1 0 0 0 0,0 0 0 0 0,0-1 0 0 0,0 0 0 0 0,0 0 0 0 0,-17-13 0 0 0,11 6 30 0 0,-1 1-1 0 0,0 1 0 0 0,-1 0 1 0 0,0 1-1 0 0,0 1 0 0 0,-36-10 1 0 0,11 6-94 0 0,6 1 121 0 0,-67-9 0 0 0,-10 11-142 0 0,95 8-34 0 0,-1 0-1 0 0,1 2 1 0 0,-37 7 0 0 0,7-3-5 0 0,32-4-14 0 0,-2-2 2 0 0,1 0 0 0 0,-1-1 0 0 0,-20-4 0 0 0,15 1 0 0 0,-27 1 0 0 0,30 4 0 0 0,-1 2 0 0 0,1 0 0 0 0,-37 10 0 0 0,3 0 0 0 0,54-13 9 0 0,0 0 0 0 0,0 0 0 0 0,-1 0-1 0 0,1 0 1 0 0,0 0 0 0 0,0 0 0 0 0,0 0 0 0 0,0-1-1 0 0,0 1 1 0 0,-1 0 0 0 0,1-1 0 0 0,0 1-1 0 0,0-1 1 0 0,0 1 0 0 0,0-1 0 0 0,0 1 0 0 0,0-1-1 0 0,0 0 1 0 0,1 1 0 0 0,-1-1 0 0 0,0 0 0 0 0,0 0-1 0 0,0 0 1 0 0,1 0 0 0 0,-1 0 0 0 0,0 0 0 0 0,1 0-1 0 0,-1 0 1 0 0,0-1 0 0 0,-6-8 89 0 0,1 8 313 0 0,6 2-371 0 0,0 0 0 0 0,-1 0 0 0 0,1 0 0 0 0,0 0 0 0 0,-1 0 0 0 0,1 0 1 0 0,-1-1-1 0 0,1 1 0 0 0,0 0 0 0 0,-1 0 0 0 0,1 0 0 0 0,0 0 0 0 0,-1-1 0 0 0,1 1 1 0 0,0 0-1 0 0,0 0 0 0 0,-1 0 0 0 0,1-1 0 0 0,0 1 0 0 0,-1 0 0 0 0,1-1 0 0 0,0 1 1 0 0,0 0-1 0 0,0 0 0 0 0,-1-1 0 0 0,1 1 0 0 0,0-1 0 0 0,0 1-64 0 0,0 0-1 0 0,0-1 0 0 0,1 1 1 0 0,-1 0-1 0 0,0 0 1 0 0,0-1-1 0 0,0 1 0 0 0,1 0 1 0 0,-1 0-1 0 0,0 0 1 0 0,0-1-1 0 0,0 1 0 0 0,1 0 1 0 0,-1 0-1 0 0,0 0 1 0 0,1 0-1 0 0,-1 0 0 0 0,0-1 1 0 0,0 1-1 0 0,1 0 1 0 0,-1 0-1 0 0,0 0 0 0 0,1 0 1 0 0,-1 0-1 0 0,0 0 1 0 0,1 0-1 0 0,-1 0 0 0 0,1 0 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9:41.445"/>
    </inkml:context>
    <inkml:brush xml:id="br0">
      <inkml:brushProperty name="width" value="0.1" units="cm"/>
      <inkml:brushProperty name="height" value="0.1" units="cm"/>
      <inkml:brushProperty name="color" value="#66CC00"/>
    </inkml:brush>
  </inkml:definitions>
  <inkml:trace contextRef="#ctx0" brushRef="#br0">48 1 1839 0 0,'-1'1'221'0'0,"0"0"-1"0"0,0 0 0 0 0,-1 0 0 0 0,1 0 1 0 0,-1-1-1 0 0,1 1 0 0 0,0 0 0 0 0,-1-1 0 0 0,0 1 1 0 0,1-1-1 0 0,-3 1 0 0 0,0-1-196 0 0,2 0-329 0 0,1 0 0 0 0,-1 0 1 0 0,1 0-1 0 0,-1 0 0 0 0,1 0 0 0 0,-1 1 1 0 0,1-1-1 0 0,-1 0 0 0 0,1 1 0 0 0,-1-1 1 0 0,0 2-1 0 0,-2-2-43 0 0,2 0 294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09:43.936"/>
    </inkml:context>
    <inkml:brush xml:id="br0">
      <inkml:brushProperty name="width" value="0.1" units="cm"/>
      <inkml:brushProperty name="height" value="0.1" units="cm"/>
      <inkml:brushProperty name="color" value="#66CC00"/>
    </inkml:brush>
  </inkml:definitions>
  <inkml:trace contextRef="#ctx0" brushRef="#br0">2080 238 1983 0 0,'-9'1'206'0'0,"0"1"0"0"0,1 0 0 0 0,-1 0-1 0 0,0 0 1 0 0,1 1 0 0 0,0 0 0 0 0,0 1 0 0 0,-25 11 7607 0 0,23-15-5088 0 0,-13 2-522 0 0,13 1-1691 0 0,-14 1 179 0 0,23-4-631 0 0,0 1 0 0 0,0-1-1 0 0,0 0 1 0 0,0 0-1 0 0,0-1 1 0 0,0 1 0 0 0,0 0-1 0 0,0 0 1 0 0,0 0-1 0 0,0-1 1 0 0,0 1 0 0 0,0-1-1 0 0,0 1 1 0 0,0 0-1 0 0,0-1 1 0 0,0 0 0 0 0,-2 0-1 0 0,-1-3 190 0 0,0 0 0 0 0,0 0 0 0 0,-1 1 0 0 0,0 0-1 0 0,1 0 1 0 0,-1 0 0 0 0,-1 0 0 0 0,1 1 0 0 0,0 0 0 0 0,0 0-1 0 0,-1 0 1 0 0,1 1 0 0 0,-12-2 0 0 0,6 3-79 0 0,0 0-1 0 0,0 0 1 0 0,0 1-1 0 0,1 0 1 0 0,-1 1-1 0 0,-16 4 1 0 0,10-2 20 0 0,-1 0 1 0 0,0-2-1 0 0,1 0 0 0 0,-1-1 1 0 0,0-1-1 0 0,0-1 0 0 0,0 0 1 0 0,-26-6-1 0 0,7 3-76 0 0,28 3-38 0 0,0 0 0 0 0,0 0 0 0 0,0-1 1 0 0,0 0-1 0 0,1 0 0 0 0,-1-1 1 0 0,0 0-1 0 0,-9-6 0 0 0,-3-2 14 0 0,-1 0 0 0 0,0 1-1 0 0,0 1 1 0 0,-1 1 0 0 0,0 1-1 0 0,-35-5 1 0 0,-21 4 98 0 0,43 5-48 0 0,-38-8 0 0 0,57 6-118 0 0,0-1-1 0 0,-19-9 1 0 0,26 11-12 0 0,2 0-681 0 0,-2 0 801 0 0,0-1 0 0 0,0 2 0 0 0,-1-1 0 0 0,0 1 0 0 0,-14-1 0 0 0,-26-3-59 0 0,15 2 54 0 0,-44 0-1 0 0,29 2-108 0 0,-1-2 0 0 0,1-2 0 0 0,-86-23 0 0 0,123 27-16 0 0,6 0 0 0 0,-1 1 0 0 0,0 0 0 0 0,0 0 0 0 0,0 1 0 0 0,0 0 0 0 0,0 1 0 0 0,-12 1 0 0 0,-18 1 0 0 0,28-2 0 0 0,0 0 0 0 0,-21 4 0 0 0,29-3 0 0 0,-1 0 0 0 0,1 0 0 0 0,0 0 0 0 0,-1 1 0 0 0,1-1 0 0 0,0 1 0 0 0,0 0 0 0 0,0 0 0 0 0,0 0 0 0 0,0 0 0 0 0,1 0 0 0 0,-1 0 0 0 0,-2 4 0 0 0,-44 56-72 0 0,48-61 72 0 0,-9 14 0 0 0,-1 1 0 0 0,2 0 0 0 0,1 0 0 0 0,0 0 0 0 0,-8 24 0 0 0,-10 86 0 0 0,-5 97-64 0 0,30-203 64 0 0,1 1 0 0 0,4 27 0 0 0,0 15 0 0 0,-3-43-8 0 0,1 1-1 0 0,1-1 0 0 0,0 0 1 0 0,2 0-1 0 0,0-1 1 0 0,1 1-1 0 0,2-1 1 0 0,0 0-1 0 0,0-1 1 0 0,2 0-1 0 0,0 0 1 0 0,1-1-1 0 0,1 0 1 0 0,17 17-1 0 0,34 35 9 0 0,-37-39 0 0 0,3-2 0 0 0,32 26 0 0 0,-38-35 0 0 0,1 0 0 0 0,1-1 0 0 0,1-1 0 0 0,33 17 0 0 0,-28-19 0 0 0,44 19 0 0 0,-5-4-11 0 0,-40-19-31 0 0,47 14 31 0 0,9 4 11 0 0,6-3 0 0 0,-62-18 0 0 0,71 14 0 0 0,-75-19 0 0 0,0-1 0 0 0,40-1 0 0 0,-30-5 0 0 0,37-5 0 0 0,-29 0 0 0 0,38-15 0 0 0,7-9 0 0 0,-11-6 0 0 0,1 5 0 0 0,-3 6 0 0 0,-34 13 0 0 0,28-7 0 0 0,-53 16 0 0 0,0-1 0 0 0,0 0 0 0 0,31-20 0 0 0,-6 3 0 0 0,-16 8 0 0 0,55-47 0 0 0,-32 20 0 0 0,-12 8 0 0 0,-13 7 0 0 0,-14 16 0 0 0,-1 0 0 0 0,0 1 0 0 0,11-23 0 0 0,-4 4 11 0 0,2-5 11 0 0,40-79 40 0 0,-47 90-51 0 0,-2-1 0 0 0,13-49 0 0 0,-20 64-9 0 0,-1 0 0 0 0,0 0 0 0 0,-1 1 0 0 0,0-1 0 0 0,-1 0 0 0 0,0 0 0 0 0,-1 0 0 0 0,1 0 0 0 0,-2 1 0 0 0,0-1 0 0 0,0 1 0 0 0,-8-17 0 0 0,-5-5 9 0 0,-2 0 1 0 0,-28-35 0 0 0,20 29-9 0 0,14 20 2 0 0,0 0 1 0 0,-2 1-1 0 0,0 0 0 0 0,-1 1 1 0 0,-20-15-1 0 0,23 21-1 0 0,0 1-1 0 0,-1 0 1 0 0,0 0-1 0 0,-1 2 1 0 0,1-1-1 0 0,-1 2 1 0 0,0 0 0 0 0,-17-4-1 0 0,-13 2-824 0 0,30 6 212 0 0,1-1 1 0 0,-1-1 0 0 0,-15-5-1 0 0,22 5-2092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2:58.304"/>
    </inkml:context>
    <inkml:brush xml:id="br0">
      <inkml:brushProperty name="width" value="0.1" units="cm"/>
      <inkml:brushProperty name="height" value="0.1" units="cm"/>
      <inkml:brushProperty name="color" value="#F4F91B"/>
    </inkml:brush>
  </inkml:definitions>
  <inkml:trace contextRef="#ctx0" brushRef="#br0">161 1165 2127 0 0,'-10'-3'2559'0'0,"33"-5"-456"0"0,30-43 203 0 0,-53 50-2295 0 0,1 1 0 0 0,0-1-1 0 0,0 1 1 0 0,0 0 0 0 0,0-1-1 0 0,0 1 1 0 0,0 0 0 0 0,-1 0-1 0 0,1 0 1 0 0,0 0 0 0 0,0 0-1 0 0,0 0 1 0 0,0 0-1 0 0,0 0 1 0 0,0 0 0 0 0,0 0-1 0 0,0 0 1 0 0,0 0 0 0 0,-1 1-1 0 0,1-1 1 0 0,0 0 0 0 0,0 1-1 0 0,0-1 1 0 0,0 1 0 0 0,-1-1-1 0 0,1 1 1 0 0,0-1 0 0 0,1 2-1 0 0,20 16 148 0 0,-7-6 43 0 0,-12-11-168 0 0,-1 0-1 0 0,0 0 1 0 0,0 1-1 0 0,-1-1 0 0 0,1 1 1 0 0,0-1-1 0 0,0 1 1 0 0,2 3-1 0 0,5 19 14 0 0,-8-21-40 0 0,-1-1 0 0 0,1 1 0 0 0,0-1 0 0 0,0 1 0 0 0,0-1-1 0 0,0 0 1 0 0,0 1 0 0 0,0-1 0 0 0,1 0 0 0 0,-1 0 0 0 0,1 0 0 0 0,0 0-1 0 0,2 2 1 0 0,5 5 2 0 0,-7-8 12 0 0,-1 0 0 0 0,0 1-1 0 0,1-1 1 0 0,0 0 0 0 0,-1 0-1 0 0,1 0 1 0 0,0 0 0 0 0,0 0-1 0 0,-1 0 1 0 0,1 0 0 0 0,4 1-1 0 0,70 14 623 0 0,-69-15-616 0 0,-1 1 0 0 0,1-2 0 0 0,0 1 1 0 0,0-1-1 0 0,0 0 0 0 0,0 0 0 0 0,-1-1 0 0 0,13-2 1 0 0,21-1 121 0 0,14 1 90 0 0,-35 2-207 0 0,0 0 0 0 0,30 2-1 0 0,87 6 162 0 0,-115-7-101 0 0,35-6 0 0 0,-47 5-88 0 0,0 1 0 0 0,0 1 0 0 0,0-1 1 0 0,11 3-1 0 0,-5-1 45 0 0,33 9 13 0 0,-37-8-46 0 0,0 0 1 0 0,1-1-1 0 0,-1-1 1 0 0,13 1-1 0 0,34-4 26 0 0,-27 1 3 0 0,34 2-1 0 0,173 4 117 0 0,-153-6-128 0 0,78 3 32 0 0,-48 7-64 0 0,-1 1 0 0 0,-75-9 12 0 0,37 8 0 0 0,-49-5-4 0 0,0-1 0 0 0,-1-2 0 0 0,1 0 0 0 0,30-4 0 0 0,3-4 147 0 0,115-32 0 0 0,-21-1-97 0 0,-133 37-55 0 0,0 0 0 0 0,0 1-1 0 0,0 1 1 0 0,0 1 0 0 0,32 4-1 0 0,-14 1-2 0 0,53-2 0 0 0,-59-5 41 0 0,58-10 0 0 0,-7 0 5 0 0,-69 9-16 0 0,0 0 0 0 0,19-6-1 0 0,1-1 21 0 0,-4 3-7 0 0,1 1-1 0 0,0 1 1 0 0,38-1 0 0 0,15 3-33 0 0,-9 1-10 0 0,-51 2 7 0 0,126 3 114 0 0,-99 0-121 0 0,-1-2 0 0 0,75-10 0 0 0,-13 3 38 0 0,-26 3-12 0 0,-40 0 46 0 0,107-13 48 0 0,-135 14-120 0 0,1 0 0 0 0,0 1 0 0 0,35 4 0 0 0,60 13 0 0 0,-64-7 0 0 0,15 5 0 0 0,-44-8 0 0 0,43 5 0 0 0,-25-7 22 0 0,74 3 84 0 0,5-4-11 0 0,92-4 130 0 0,-194 1-205 0 0,26 3-1 0 0,3 0 6 0 0,46-9 19 0 0,-37 2-24 0 0,4-2-4 0 0,25-1 96 0 0,9 14-99 0 0,0-1 38 0 0,-41-3-19 0 0,90 16-1 0 0,-128-16-30 0 0,45 5 15 0 0,0-3 0 0 0,0-2 0 0 0,69-5 0 0 0,60-18 294 0 0,-88 8-223 0 0,-61 6-62 0 0,51 0 1 0 0,-77 7-25 0 0,1 0 0 0 0,-1 2-1 0 0,1 0 1 0 0,-1 0 0 0 0,14 6-1 0 0,-11-4 20 0 0,0 0 0 0 0,30 4 0 0 0,108 19-20 0 0,-87-14 0 0 0,-27-4 17 0 0,-18-5 7 0 0,37 5-1 0 0,14-2 16 0 0,-46-3-8 0 0,0-2 0 0 0,0-1-1 0 0,0-2 1 0 0,44-4-1 0 0,22-7 46 0 0,-46 7 14 0 0,72-18 0 0 0,-7-7-15 0 0,42 1 42 0 0,-136 24-80 0 0,35-1-1 0 0,-26 3-45 0 0,13-1 19 0 0,-2 0 17 0 0,49-10 0 0 0,-70 11-19 0 0,-1 0 0 0 0,1 1 0 0 0,0 1 0 0 0,24 2 0 0 0,-17 0 4 0 0,30-2 0 0 0,111-14-12 0 0,-118 10 13 0 0,72-10 38 0 0,-94 8-24 0 0,-21 4-16 0 0,1 1 1 0 0,0 0-1 0 0,0 0 0 0 0,0 0 1 0 0,0 0-1 0 0,0 1 0 0 0,7 0 1 0 0,-3 0-4 0 0,1 0 0 0 0,0-1 0 0 0,-1 0 0 0 0,1 0 0 0 0,-1-1 0 0 0,11-4 0 0 0,26-3 10 0 0,-33 8-18 0 0,1 2 0 0 0,0-1 0 0 0,0 2 0 0 0,0 0 0 0 0,22 6 0 0 0,-22-5 0 0 0,0-1 0 0 0,16 0 0 0 0,12 2 0 0 0,-37-4 7 0 0,0 0 0 0 0,-1 0 0 0 0,1-1 0 0 0,0 1 0 0 0,0-1 0 0 0,0 0 0 0 0,-1-1 0 0 0,1 1 0 0 0,0-1 0 0 0,-1 0 0 0 0,0 0 0 0 0,8-5 0 0 0,24-9 30 0 0,-26 13-31 0 0,-1-1-1 0 0,0-1 1 0 0,0 0-1 0 0,10-6 1 0 0,12-7 20 0 0,60-20-16 0 0,-87 36-7 0 0,1 0 0 0 0,-2-1 1 0 0,1 1-1 0 0,0-1 0 0 0,-1 0 0 0 0,1-1 0 0 0,-1 1 0 0 0,0-1 0 0 0,0 1 0 0 0,0-1 0 0 0,0 0 1 0 0,2-5-1 0 0,2-5 36 0 0,-2 1 0 0 0,7-24 0 0 0,-5 16-15 0 0,-6 18-22 0 0,0-1 0 0 0,-1 0 1 0 0,0 1-1 0 0,1-1 0 0 0,-1 0 0 0 0,-1 1 1 0 0,1-1-1 0 0,0 0 0 0 0,-1 1 1 0 0,0-1-1 0 0,0 1 0 0 0,0-1 1 0 0,0 1-1 0 0,-2-4 0 0 0,-1-2 30 0 0,-1 1-1 0 0,1-1 1 0 0,-2 1-1 0 0,-6-9 1 0 0,8 11-26 0 0,1 0 1 0 0,0-1-1 0 0,0 1 1 0 0,0-1-1 0 0,1 0 1 0 0,0 0-1 0 0,0 0 1 0 0,1 0 0 0 0,-1-11-1 0 0,-4-17 503 0 0,4 23-59 0 0,0 1 0 0 0,1-2 0 0 0,1-22 0 0 0,-1-16-1400 0 0,-4 22 979 0 0,-9-35 0 0 0,9 46 615 0 0,-5-41-2340 0 0,8 41 1766 0 0,-8-33 0 0 0,7 38-51 0 0,-2 0 1 0 0,1 1-1 0 0,-1-1 0 0 0,-1 1 0 0 0,0 0 0 0 0,-1 1 1 0 0,0 0-1 0 0,-1 0 0 0 0,-11-13 0 0 0,4 9 13 0 0,0 1 0 0 0,-1 0 0 0 0,-22-14 0 0 0,25 21-32 0 0,0 0 0 0 0,-1 0 0 0 0,0 1 0 0 0,0 1 0 0 0,0 1 0 0 0,-1 0 0 0 0,0 1 0 0 0,1 0 0 0 0,-1 1 0 0 0,0 1 0 0 0,-24 0 0 0 0,16 1 0 0 0,0-1 0 0 0,0-2 0 0 0,-38-8 0 0 0,-15-1 0 0 0,-18 3 0 0 0,-142 4 0 0 0,91 17 0 0 0,81-6 0 0 0,-6-2 0 0 0,1-3 0 0 0,-102-12 0 0 0,-52 1 0 0 0,15 20 0 0 0,149-4 0 0 0,-38 3 0 0 0,88-9 0 0 0,-115 5 0 0 0,-189 32 0 0 0,223-19 0 0 0,-170 13 0 0 0,165-27 0 0 0,-178 30 0 0 0,113-8 0 0 0,62-13 0 0 0,77-11 0 0 0,-1 0 0 0 0,0-2 0 0 0,1-1 0 0 0,-30-5 0 0 0,-20 0 0 0 0,-18 0 0 0 0,33 2 0 0 0,-75 3 0 0 0,44 5 43 0 0,0-4 0 0 0,-110-14-1 0 0,81 6-42 0 0,-168 10 0 0 0,91 3 0 0 0,155-7 17 0 0,0-2 0 0 0,-65-15 0 0 0,31 5-4 0 0,14 5-13 0 0,1 3 0 0 0,-1 2 0 0 0,-103 6 0 0 0,99 2 0 0 0,-72 9 0 0 0,-42 4-36 0 0,1 1 0 0 0,86-3 36 0 0,37-5 0 0 0,-55 3 0 0 0,22-6-2 0 0,48-3 8 0 0,-70-1 1 0 0,82-4 49 0 0,11 1-54 0 0,0-1 0 0 0,0 0 0 0 0,-17-5 0 0 0,4 0-9 0 0,-47-3 1 0 0,11 2 8 0 0,-6-2-2 0 0,0 3 0 0 0,-96 4 0 0 0,100 5 0 0 0,9 1 0 0 0,-69-6 0 0 0,-259-1 0 0 0,192 6 0 0 0,122-3 0 0 0,-77-12 0 0 0,136 10 0 0 0,-9-1 0 0 0,-1 0 0 0 0,0 1 0 0 0,0 1 0 0 0,0 1 0 0 0,0 1 0 0 0,-31 5 0 0 0,-78 13 0 0 0,10-3 0 0 0,109-14 0 0 0,1-1 0 0 0,-1 0 0 0 0,-17-2 0 0 0,-14 1 0 0 0,26 2 0 0 0,0-1 0 0 0,0-1 0 0 0,0 0 0 0 0,0-1 0 0 0,1-1 0 0 0,-1 0 0 0 0,-27-8 0 0 0,-36-11 0 0 0,59 17 0 0 0,0 0 0 0 0,-1 1 0 0 0,-20 0 0 0 0,16 1 0 0 0,9 0 0 0 0,-1 1 0 0 0,1 1 0 0 0,-1 0 0 0 0,1 1 0 0 0,-1 1 0 0 0,1 1 0 0 0,-19 4 0 0 0,5 2 0 0 0,0-2 0 0 0,-1-2 0 0 0,-45 3 0 0 0,41-4 0 0 0,-24 6 0 0 0,42-6 0 0 0,0-1 0 0 0,-31 2 0 0 0,47-6-1 0 0,-1 1 0 0 0,1 0 0 0 0,-1 0 0 0 0,1 0 0 0 0,0 0 0 0 0,-1 0 0 0 0,1 1 0 0 0,-1-1 0 0 0,1 0 0 0 0,-1 1 0 0 0,1-1 0 0 0,0 1 0 0 0,-1-1 0 0 0,1 1 0 0 0,0-1 0 0 0,-1 1 0 0 0,1 0 0 0 0,0 0 0 0 0,0 0 0 0 0,0 0 0 0 0,0 0 0 0 0,0 0 0 0 0,0 0 0 0 0,0 0 0 0 0,-1 2 0 0 0,1 0-3 0 0,0 0 0 0 0,0 1 0 0 0,1-1 0 0 0,-1 1 0 0 0,1-1 0 0 0,0 1 0 0 0,0-1 1 0 0,0 6-1 0 0,0 3 1 0 0,11 195-61 0 0,-17-133 64 0 0,2-40 0 0 0,4-20 0 0 0,1 0 0 0 0,0 0 0 0 0,0 0 0 0 0,2 0 0 0 0,0 0 0 0 0,5 13 0 0 0,1 10 0 0 0,-8-33 0 0 0,0 0 0 0 0,1 1 0 0 0,0-1 0 0 0,0 0 0 0 0,0 0 0 0 0,0 0 0 0 0,1-1 0 0 0,-1 1 0 0 0,6 5 0 0 0,30 26 0 0 0,-36-33 0 0 0,12 7 0 0 0,-12-8 0 0 0,0 0 0 0 0,0 0 0 0 0,0 0 0 0 0,-1 1 0 0 0,1-1 0 0 0,-1 0 0 0 0,1 1 0 0 0,-1-1 0 0 0,1 1 0 0 0,-1-1 0 0 0,0 1 0 0 0,1 0 0 0 0,-1 0 0 0 0,0-1 0 0 0,1 4 0 0 0,-1-2 0 0 0,0 0 0 0 0,0 0 0 0 0,0 0 0 0 0,0 1 0 0 0,0-1 0 0 0,-1 0 0 0 0,1 1 0 0 0,-1-1 0 0 0,0 0 0 0 0,0 1 0 0 0,0-1 0 0 0,-1 0 0 0 0,1 1 0 0 0,-1-1 0 0 0,0 0 0 0 0,-1 4 0 0 0,-6 20 64 0 0,6-23-189 0 0,0 0-1 0 0,0 1 1 0 0,0-1 0 0 0,0 1-1 0 0,1-1 1 0 0,0 1 0 0 0,0 0-1 0 0,-1 4 1 0 0,-1 42-3079 0 0,3-40 2106 0 0,0 17-4376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3:10.504"/>
    </inkml:context>
    <inkml:brush xml:id="br0">
      <inkml:brushProperty name="width" value="0.1" units="cm"/>
      <inkml:brushProperty name="height" value="0.1" units="cm"/>
      <inkml:brushProperty name="color" value="#F4F91B"/>
    </inkml:brush>
  </inkml:definitions>
  <inkml:trace contextRef="#ctx0" brushRef="#br0">1 21 1351 0 0,'4'-4'0'0'0,"1"-2"120"0"0,3 5-120 0 0,-3-5 0 0 0,1 2 0 0 0,-2 6 0 0 0,-1-2 0 0 0,1 0 64 0 0,1 2-64 0 0,5-4 0 0 0,1 2 0 0 0,2 0 0 0 0,2 0 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3:11.022"/>
    </inkml:context>
    <inkml:brush xml:id="br0">
      <inkml:brushProperty name="width" value="0.1" units="cm"/>
      <inkml:brushProperty name="height" value="0.1" units="cm"/>
      <inkml:brushProperty name="color" value="#F4F91B"/>
    </inkml:brush>
  </inkml:definitions>
  <inkml:trace contextRef="#ctx0" brushRef="#br0">1 2 1007 0 0,'3'2'0'0'0,"-1"-4"0"0"0,2 0 0 0 0,-2 2 88 0 0,1 2-88 0 0,-1 0 0 0 0,2-2 0 0 0,0 0 0 0 0,3-2 0 0 0,2 2 0 0 0,2 0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7:44.220"/>
    </inkml:context>
    <inkml:brush xml:id="br0">
      <inkml:brushProperty name="width" value="0.1" units="cm"/>
      <inkml:brushProperty name="height" value="0.1" units="cm"/>
      <inkml:brushProperty name="color" value="#66CC00"/>
    </inkml:brush>
  </inkml:definitions>
  <inkml:trace contextRef="#ctx0" brushRef="#br0">0 99 1375 0 0,'1'-1'53'0'0,"-1"0"-1"0"0,0 0 0 0 0,0 0 1 0 0,1 0-1 0 0,-1 0 0 0 0,0 0 1 0 0,1 1-1 0 0,-1-1 0 0 0,1 0 1 0 0,-1 0-1 0 0,1 0 0 0 0,-1 1 1 0 0,1-1-1 0 0,0 0 0 0 0,-1 1 1 0 0,1-1-1 0 0,0 1 0 0 0,0-1 1 0 0,-1 1-1 0 0,1-1 0 0 0,0 1 1 0 0,0-1-1 0 0,0 1 0 0 0,0 0 1 0 0,0-1-1 0 0,-1 1 0 0 0,1 0 1 0 0,0 0-1 0 0,0 0 0 0 0,0 0 0 0 0,0 0 1 0 0,0 0-1 0 0,0 0 0 0 0,0 0 1 0 0,2 0-1 0 0,35 5 780 0 0,-37-5-856 0 0,50 9 111 0 0,-23-5 285 0 0,0 2 1 0 0,52 17-1 0 0,-53-13-34 0 0,0-1-1 0 0,1-2 0 0 0,-1-1 1 0 0,1-1-1 0 0,44 2 0 0 0,-10-6-141 0 0,-1-3 0 0 0,85-14 0 0 0,21-2 174 0 0,-132 14-343 0 0,0-2 0 0 0,-1-1 1 0 0,56-19-1 0 0,2-1 56 0 0,-38 16 61 0 0,100-7 0 0 0,-125 15-134 0 0,119-14 118 0 0,-71 11-1 0 0,138 5 0 0 0,-47-4-109 0 0,-123 1 72 0 0,1 2 0 0 0,0 2 0 0 0,81 11 0 0 0,-65-1-13 0 0,75 2 0 0 0,11-2 744 0 0,-107-8-780 0 0,10 1-13 0 0,-17 3-2846 0 0,-23-2-496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3:14.384"/>
    </inkml:context>
    <inkml:brush xml:id="br0">
      <inkml:brushProperty name="width" value="0.1" units="cm"/>
      <inkml:brushProperty name="height" value="0.1" units="cm"/>
      <inkml:brushProperty name="color" value="#F4F91B"/>
    </inkml:brush>
  </inkml:definitions>
  <inkml:trace contextRef="#ctx0" brushRef="#br0">1 0 431 0 0,'9'0'0'0'0,"0"0"0"0"0,-3 2 0 0 0,-2 0 0 0 0,-1 0 0 0 0,3-2 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3:31.401"/>
    </inkml:context>
    <inkml:brush xml:id="br0">
      <inkml:brushProperty name="width" value="0.1" units="cm"/>
      <inkml:brushProperty name="height" value="0.1" units="cm"/>
      <inkml:brushProperty name="color" value="#F4F91B"/>
    </inkml:brush>
  </inkml:definitions>
  <inkml:trace contextRef="#ctx0" brushRef="#br0">1679 15 1439 0 0,'-1'-1'122'0'0,"0"0"0"0"0,0 0 1 0 0,-1 0-1 0 0,1 0 0 0 0,-1 0 0 0 0,1 0 0 0 0,-1 0 0 0 0,1 1 0 0 0,-1-1 0 0 0,1 1 0 0 0,-3-2 0 0 0,-6-2 1741 0 0,9 6-1725 0 0,1 0-1 0 0,-1 0 1 0 0,0 0-1 0 0,0-1 1 0 0,0 1-1 0 0,0 0 1 0 0,0-1-1 0 0,0 1 1 0 0,0 0-1 0 0,0-1 0 0 0,-1 1 1 0 0,1-1-1 0 0,-3 2 1 0 0,-5 8 329 0 0,7-9-269 0 0,1 1-1 0 0,-1-1 0 0 0,0 0 1 0 0,1 0-1 0 0,-1 0 0 0 0,0-1 1 0 0,0 1-1 0 0,0 0 0 0 0,-1-1 1 0 0,1 1-1 0 0,0-1 0 0 0,-1 1 1 0 0,1-1-1 0 0,-6 2 0 0 0,-60-13 1710 0 0,17 0-1238 0 0,29 8-378 0 0,17 1-244 0 0,0 1-1 0 0,0-1 1 0 0,0 1 0 0 0,0 0-1 0 0,-7 1 1 0 0,1 1-22 0 0,1-1 5 0 0,1 0 0 0 0,0 1 0 0 0,0 1 0 0 0,0-1 0 0 0,0 1 0 0 0,-13 7 0 0 0,17-7-10 0 0,-7 3 5 0 0,1 0-1 0 0,1 1 0 0 0,-1 0 1 0 0,1 1-1 0 0,0 0 1 0 0,1 1-1 0 0,-10 10 1 0 0,17-16 10 0 0,0 0 1 0 0,0 1 0 0 0,0-1 0 0 0,0 1 0 0 0,1-1 0 0 0,-1 1-1 0 0,1-1 1 0 0,0 1 0 0 0,0 0 0 0 0,0 4 0 0 0,-3 8 28 0 0,4-13-62 0 0,-1 0 34 0 0,0 0 0 0 0,0 1 0 0 0,0 0 0 0 0,1-1 0 0 0,0 1 0 0 0,0 5 0 0 0,0-7-24 0 0,0-1-1 0 0,1 0 0 0 0,-1 1 0 0 0,1-1 0 0 0,-1 0 0 0 0,1 0 0 0 0,-1 0 0 0 0,1 1 0 0 0,0-1 1 0 0,0 0-1 0 0,0 0 0 0 0,-1 0 0 0 0,1 0 0 0 0,0 0 0 0 0,0 0 0 0 0,1 0 0 0 0,-1-1 0 0 0,0 1 1 0 0,0 0-1 0 0,0 0 0 0 0,2 0 0 0 0,2 3 3 0 0,-1 0 0 0 0,1 1 1 0 0,-1-1-1 0 0,0 1 0 0 0,-1 0 0 0 0,1 0 0 0 0,-1 0 1 0 0,4 9-1 0 0,-5-10 26 0 0,0 1 0 0 0,-1 0-1 0 0,1 0 1 0 0,0 8 0 0 0,-1-9 32 0 0,-1 0 1 0 0,1 0-1 0 0,0 0 1 0 0,0 0-1 0 0,1 0 1 0 0,-1-1-1 0 0,4 6 1 0 0,-3-4-33 0 0,0-1 0 0 0,-1 1 1 0 0,1 0-1 0 0,-1 0 0 0 0,0 0 0 0 0,1 9 1 0 0,0 3 23 0 0,0-10-58 0 0,0 0 0 0 0,1 0-1 0 0,0 0 1 0 0,0-1-1 0 0,5 10 1 0 0,-3-9 0 0 0,-2 0 0 0 0,1 0 0 0 0,-1 0 0 0 0,3 11 0 0 0,-3-9-1 0 0,-2-3 6 0 0,0 0 0 0 0,0 0 0 0 0,1 0 1 0 0,0 0-1 0 0,1-1 0 0 0,-1 1 0 0 0,1 0 1 0 0,0-1-1 0 0,0 0 0 0 0,4 5 0 0 0,0 3 30 0 0,-7-12-39 0 0,1 0 0 0 0,-1 0-1 0 0,0 0 1 0 0,0 0-1 0 0,1 0 1 0 0,-1 0 0 0 0,1-1-1 0 0,-1 1 1 0 0,1 0-1 0 0,-1 0 1 0 0,1 0 0 0 0,-1-1-1 0 0,1 1 1 0 0,0 0-1 0 0,-1-1 1 0 0,1 1 0 0 0,0-1-1 0 0,0 1 1 0 0,-1-1-1 0 0,2 1 1 0 0,0 0 2 0 0,0 0 0 0 0,-1 1 0 0 0,1-1 1 0 0,-1 0-1 0 0,0 0 0 0 0,1 1 0 0 0,-1-1 0 0 0,0 0 0 0 0,0 1 1 0 0,0-1-1 0 0,0 1 0 0 0,0 0 0 0 0,0-1 0 0 0,0 1 1 0 0,-1 0-1 0 0,1 0 0 0 0,-1-1 0 0 0,1 4 0 0 0,0-2-1 0 0,0-1 1 0 0,0 1-1 0 0,0-1 0 0 0,0 1 0 0 0,0-1 0 0 0,0 1 0 0 0,1-1 1 0 0,-1 0-1 0 0,1 0 0 0 0,0 0 0 0 0,2 3 0 0 0,-1-3 8 0 0,1 0 0 0 0,-1-1 0 0 0,1 1 0 0 0,-1-1 0 0 0,8 2 0 0 0,-8-3-1 0 0,1 1 1 0 0,-1 0-1 0 0,1 1 0 0 0,-1-1 1 0 0,6 3-1 0 0,-8-3-9 0 0,0 0 0 0 0,0 0 1 0 0,0 1-1 0 0,0-1 0 0 0,0 0 0 0 0,0 0 0 0 0,0 0 0 0 0,0 1 0 0 0,-1-1 0 0 0,1 0 0 0 0,-1 1 0 0 0,1-1 1 0 0,-1 1-1 0 0,1-1 0 0 0,-1 2 0 0 0,4 28 31 0 0,-2-8-18 0 0,-1-20-12 0 0,-1 0-1 0 0,1 0 1 0 0,-1 0-1 0 0,0 0 1 0 0,0 0-1 0 0,0 0 1 0 0,-1 0-1 0 0,1 0 1 0 0,-1 0-1 0 0,0 0 1 0 0,1 0-1 0 0,-1-1 1 0 0,-3 6-1 0 0,-1 3 10 0 0,-1-2 1 0 0,-10 13-1 0 0,0 2-2 0 0,8-13 32 0 0,-1-1-1 0 0,-1-1 0 0 0,1 1 1 0 0,-1-1-1 0 0,-1-1 1 0 0,-21 14-1 0 0,25-19-14 0 0,0 1 0 0 0,-1-1 0 0 0,1 0 0 0 0,0-1 0 0 0,-1 0 0 0 0,1 0 0 0 0,-1-1 0 0 0,-13 1 1 0 0,-142-11 383 0 0,153 10-410 0 0,0 0 0 0 0,0 1 0 0 0,1 0 0 0 0,-16 5 0 0 0,-23 5 0 0 0,0-5 15 0 0,19-2 10 0 0,-48 1-1 0 0,60-5-13 0 0,0 1-1 0 0,-32 7 1 0 0,32-5 0 0 0,-1-1-1 0 0,-32 2 1 0 0,38-5 6 0 0,-202 8 30 0 0,182-5-13 0 0,0-1-1 0 0,-1-1 0 0 0,-43-5 1 0 0,46 0 57 0 0,-1 2 0 0 0,1 1 0 0 0,-1 2 0 0 0,-49 6 1 0 0,76-6-171 0 0,1 0 1 0 0,-1 0 0 0 0,0 0 0 0 0,0 1 0 0 0,1-1 0 0 0,-1 1 0 0 0,0 0 0 0 0,1 0 0 0 0,0 0-1 0 0,0 0 1 0 0,-1 1 0 0 0,1 0 0 0 0,0-1 0 0 0,1 1 0 0 0,-1 0 0 0 0,1 0 0 0 0,-1 0 0 0 0,1 1-1 0 0,0-1 1 0 0,0 1 0 0 0,0-1 0 0 0,1 1 0 0 0,-3 7 0 0 0,-2 9-965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8:36.854"/>
    </inkml:context>
    <inkml:brush xml:id="br0">
      <inkml:brushProperty name="width" value="0.1" units="cm"/>
      <inkml:brushProperty name="height" value="0.1" units="cm"/>
      <inkml:brushProperty name="color" value="#66CC00"/>
    </inkml:brush>
  </inkml:definitions>
  <inkml:trace contextRef="#ctx0" brushRef="#br0">800 38 3223 0 0,'-2'0'186'0'0,"0"0"-1"0"0,1-1 0 0 0,-1 1 0 0 0,1-1 1 0 0,-1 0-1 0 0,1 1 0 0 0,-1-1 0 0 0,1 0 1 0 0,-1 0-1 0 0,1 0 0 0 0,0 0 0 0 0,-1 0 1 0 0,1 0-1 0 0,0 0 0 0 0,0 0 0 0 0,0-1 1 0 0,0 1-1 0 0,-2-2 0 0 0,1-1 231 0 0,-13-11 4479 0 0,20 22-3122 0 0,1 3-1481 0 0,0-1-1 0 0,1 1 1 0 0,0-1-1 0 0,1-1 1 0 0,0 0-1 0 0,0 0 1 0 0,17 12-1 0 0,-14-13-162 0 0,1 0 0 0 0,-1-1 0 0 0,2-1 0 0 0,-1 0 0 0 0,0 0 0 0 0,1-2-1 0 0,0 1 1 0 0,14 1 0 0 0,10 3 126 0 0,45 18 0 0 0,-67-22-189 0 0,-10-2-36 0 0,0 1 0 0 0,-1-1 0 0 0,1 1 0 0 0,0 0-1 0 0,-1 0 1 0 0,0 0 0 0 0,1 0 0 0 0,4 6 0 0 0,28 35 153 0 0,-28-33-141 0 0,-3-4-14 0 0,-1 1 0 0 0,0 1 0 0 0,0-1 1 0 0,-1 0-1 0 0,0 1 0 0 0,-1 0 1 0 0,4 14-1 0 0,0 6 43 0 0,2 32 0 0 0,-2-13-6 0 0,3 42 176 0 0,0 132-1 0 0,-8-132-164 0 0,21 524 324 0 0,6-130 74 0 0,4-161-22 0 0,-9-116-306 0 0,-16-85 7 0 0,1 15-26 0 0,1 31 5 0 0,-5-72-59 0 0,-8 128 0 0 0,0 40 37 0 0,19-68-89 0 0,4 116 22 0 0,-29-98-5 0 0,1-49-12 0 0,-1-10 72 0 0,1 78 116 0 0,13-101-110 0 0,24 139 0 0 0,4 20-47 0 0,-28-226-39 0 0,1 56 182 0 0,-12 167 0 0 0,-5-183 4 0 0,-31 131-1 0 0,7-50-45 0 0,27-127-147 0 0,3 0-1 0 0,3 78 1 0 0,24 116 21 0 0,11 34-32 0 0,-29-254 0 0 0,-1 1 0 0 0,-2 0 0 0 0,-2-1 0 0 0,-1 1 0 0 0,-1-1 0 0 0,-12 51 0 0 0,3-42 32 0 0,-20 45 0 0 0,20-60-16 0 0,-2-1 0 0 0,0-1 0 0 0,-2 0 0 0 0,0-1 0 0 0,-2 0 0 0 0,0-2 0 0 0,-34 32 0 0 0,19-26-16 0 0,-58 38 0 0 0,77-59 0 0 0,1 0 0 0 0,-1 0 0 0 0,0-2-1 0 0,-21 6 1 0 0,16-5 6 0 0,-33 14 0 0 0,-40 23 67 0 0,-39 20-29 0 0,-49 32 159 0 0,51-31 256 0 0,69-37-249 0 0,2 1 2 0 0,-102 53 120 0 0,150-75-503 0 0,0 0 0 0 0,-1-1 0 0 0,1 0-1 0 0,-1 0 1 0 0,0-1 0 0 0,0-1 0 0 0,-16 3 0 0 0,19-6-1081 0 0,-1-3-55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5:28.298"/>
    </inkml:context>
    <inkml:brush xml:id="br0">
      <inkml:brushProperty name="width" value="0.1" units="cm"/>
      <inkml:brushProperty name="height" value="0.1" units="cm"/>
      <inkml:brushProperty name="color" value="#F4F91B"/>
    </inkml:brush>
  </inkml:definitions>
  <inkml:trace contextRef="#ctx0" brushRef="#br0">1 4 1727 0 0,'5'1'24'0'0,"1"-1"0"0"0,0 0 0 0 0,0 0 0 0 0,-1-1 0 0 0,1 1 0 0 0,8-3 0 0 0,13 6 456 0 0,-15-4-96 0 0,0 0 0 0 0,0 1-1 0 0,-1 1 1 0 0,1 0 0 0 0,22 5-1 0 0,-25-4-317 0 0,7 1 223 0 0,27 11-1 0 0,-35-10-155 0 0,0-1 0 0 0,0 0-1 0 0,1-1 1 0 0,-1 0 0 0 0,1 0 0 0 0,-1-1 0 0 0,1 0 0 0 0,0 0 0 0 0,16-2 0 0 0,99-12 1409 0 0,-59 12-1350 0 0,-35 2-130 0 0,77 7 83 0 0,-1 1-16 0 0,-90-8-122 0 0,0 0-1 0 0,0 2 1 0 0,22 6 0 0 0,-24-6 1 0 0,0 1 0 0 0,0-2 0 0 0,0 0 0 0 0,0-1 0 0 0,15 0 0 0 0,354-21 581 0 0,-261 10-535 0 0,-62 3 15 0 0,107 3 0 0 0,-14 2-22 0 0,5 1-30 0 0,176 28-17 0 0,-228-26 114 0 0,-50-2-100 0 0,11 0-11 0 0,97 5 58 0 0,81 16 3 0 0,-206-17-64 0 0,-22-3 0 0 0,0 1 0 0 0,1 1 0 0 0,32 9 0 0 0,-18-3 0 0 0,0-2 0 0 0,1-1 0 0 0,65 1 0 0 0,-4 0 0 0 0,63 1 86 0 0,24 3 20 0 0,8 9-42 0 0,-121-18-21 0 0,72-7-1 0 0,8-1 9 0 0,-92 10 0 0 0,-30-2-12 0 0,27-1-1 0 0,64-1-27 0 0,-70-1 19 0 0,-13 1 14 0 0,58-9-1 0 0,77-16-43 0 0,-107 23 0 0 0,95 7 0 0 0,-61-3 44 0 0,-66-1-12 0 0,0 0-1 0 0,53 8 1 0 0,-58-5 14 0 0,1-1 0 0 0,-1-1 0 0 0,0-2 0 0 0,50-6 0 0 0,3 0 33 0 0,25-2-81 0 0,42 0 68 0 0,-36 7-46 0 0,79 1 24 0 0,-2-3-44 0 0,-49-2 0 0 0,188 22 64 0 0,-146-6-10 0 0,-81-17-41 0 0,-1 1-16 0 0,103 7 67 0 0,-149 0-28 0 0,45-1 56 0 0,-42-2-67 0 0,-25 1 9 0 0,-1-1 1 0 0,56-10-1 0 0,-49 5-18 0 0,0 2-1 0 0,1 2 1 0 0,65 1-1 0 0,-77 2-13 0 0,58-4 18 0 0,-54 2-5 0 0,0 1-1 0 0,55 4 1 0 0,-19 4 17 0 0,75-3 0 0 0,-42 2-32 0 0,-56-3 0 0 0,47-2 0 0 0,49-3 0 0 0,59 28 31 0 0,9 0 2 0 0,-157-21-33 0 0,-26-3 0 0 0,0 0 0 0 0,32-2 0 0 0,-26-2 0 0 0,256-14 0 0 0,-262 17 0 0 0,-1 1 0 0 0,31 7 0 0 0,18 2 0 0 0,-39-6 0 0 0,31 7 0 0 0,16 3 0 0 0,-41-12 11 0 0,1-1 0 0 0,0-3-1 0 0,-1 0 1 0 0,1-3 0 0 0,42-9-1 0 0,4 1-10 0 0,64 3 0 0 0,-42 4 0 0 0,-86 4 0 0 0,0 2 0 0 0,1 0 0 0 0,34 7 0 0 0,-31-3 0 0 0,45 1 0 0 0,9-10 0 0 0,-45 2 0 0 0,50 2 0 0 0,44 2 0 0 0,-84-2 0 0 0,41-2 0 0 0,-82 2 0 0 0,1 0 0 0 0,-1 0 0 0 0,0-1 0 0 0,0 1 0 0 0,0 0 0 0 0,0-1 0 0 0,1 0 0 0 0,-1 1 0 0 0,3-3 0 0 0,-14 3 16 0 0,-6 4-32 0 0,10-1-163 0 0,0-1 0 0 0,-1 1 0 0 0,1 0 0 0 0,-6 6-1 0 0,1 1-236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5:31.362"/>
    </inkml:context>
    <inkml:brush xml:id="br0">
      <inkml:brushProperty name="width" value="0.1" units="cm"/>
      <inkml:brushProperty name="height" value="0.1" units="cm"/>
      <inkml:brushProperty name="color" value="#F4F91B"/>
    </inkml:brush>
  </inkml:definitions>
  <inkml:trace contextRef="#ctx0" brushRef="#br0">13 139 919 0 0,'-1'1'8'0'0,"1"-1"-1"0"0,-1 0 0 0 0,0 0 0 0 0,1 1 1 0 0,-1-1-1 0 0,0 1 0 0 0,1-1 0 0 0,-1 1 1 0 0,1-1-1 0 0,-1 1 0 0 0,0-1 0 0 0,1 1 1 0 0,-1-1-1 0 0,1 1 0 0 0,0-1 0 0 0,-1 1 0 0 0,1 0 1 0 0,0-1-1 0 0,-1 1 0 0 0,1 0 0 0 0,0-1 1 0 0,-1 1-1 0 0,1 0 0 0 0,0 0 0 0 0,0-1 1 0 0,0 2-1 0 0,7 17 962 0 0,-4-13 93 0 0,-1-4-853 0 0,-1-1 1 0 0,1 1-1 0 0,0-1 0 0 0,-1 1 1 0 0,1-1-1 0 0,0 0 0 0 0,0 1 1 0 0,0-1-1 0 0,0 0 0 0 0,0 0 1 0 0,0-1-1 0 0,0 1 0 0 0,0 0 1 0 0,0-1-1 0 0,0 1 0 0 0,5 0 1 0 0,42 4 240 0 0,-44-5-287 0 0,26 0 213 0 0,56-7-1 0 0,-48 3-149 0 0,24-5 216 0 0,99-28-1 0 0,-21 4-96 0 0,-108 27-306 0 0,0 1 0 0 0,45 1-1 0 0,2-1-38 0 0,-26 1 0 0 0,132-6 128 0 0,-154 7-135 0 0,-17 1 29 0 0,0 0 1 0 0,0 2 0 0 0,0 0-1 0 0,-1 0 1 0 0,17 3-1 0 0,-27-2-9 0 0,86 15 38 0 0,-78-14-51 0 0,0 1 0 0 0,-1-1 0 0 0,1 2 0 0 0,19 8 0 0 0,4 2 0 0 0,-13-9 17 0 0,-1 0 0 0 0,1-1-1 0 0,-1-1 1 0 0,24-1-1 0 0,44 7 29 0 0,-51-2-39 0 0,130 17 52 0 0,-146-24-22 0 0,0-2 1 0 0,0 0-1 0 0,-1-1 0 0 0,36-10 0 0 0,12-2 37 0 0,59 2 140 0 0,-65 10-177 0 0,0 2 1 0 0,0 3-1 0 0,0 3 0 0 0,70 14 0 0 0,-93-13-36 0 0,1-2 0 0 0,68-1 0 0 0,-89-3 0 0 0,288-18 11 0 0,-232 13 58 0 0,-41 3-7 0 0,0-1 1 0 0,60-13-1 0 0,43-7 52 0 0,-92 17-57 0 0,184-15-47 0 0,-40 26-10 0 0,-113-1 0 0 0,11 0 0 0 0,102-8 0 0 0,-49-1 0 0 0,24 3 0 0 0,15 21 0 0 0,-158-16 0 0 0,30 2 22 0 0,-1-3-1 0 0,76-7 0 0 0,-123 5-21 0 0,30-2 0 0 0,125-9 0 0 0,24 0 8 0 0,-130 9 48 0 0,-9 1-56 0 0,-1-3 0 0 0,75-15 0 0 0,18-9 0 0 0,-30 8 0 0 0,-84 16 26 0 0,1 1 0 0 0,0 1-1 0 0,0 1 1 0 0,34 3-1 0 0,164 13-25 0 0,-148-12 0 0 0,95 16 0 0 0,-121-15 0 0 0,49-1 0 0 0,-15-1 0 0 0,-78-2 0 0 0,292 26 256 0 0,-259-22-227 0 0,71-1 0 0 0,-71-3-23 0 0,146 9-2 0 0,-151-6 3 0 0,16 0 20 0 0,88 20-1 0 0,-93-13-26 0 0,83 19 0 0 0,-109-25 0 0 0,0 0 0 0 0,0 1 0 0 0,-1 1 0 0 0,16 8 0 0 0,-13-5 0 0 0,0-2 0 0 0,30 9 0 0 0,-8-8 0 0 0,1-2 0 0 0,-1-2 0 0 0,49-2 0 0 0,-25-2 139 0 0,-43 1-115 0 0,-17-2-10 0 0,0 1 0 0 0,0 0 1 0 0,1 1-1 0 0,-1-1 0 0 0,6 3 0 0 0,-8-3-29 0 0,-1 1 0 0 0,1 0 0 0 0,0 0-1 0 0,-1-1 1 0 0,1 1 0 0 0,-1 1 0 0 0,1-1 0 0 0,-1 0-1 0 0,0 0 1 0 0,0 0 0 0 0,1 1 0 0 0,-1-1 0 0 0,0 1-1 0 0,0-1 1 0 0,0 1 0 0 0,1 2 0 0 0,2 5-159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5:46.814"/>
    </inkml:context>
    <inkml:brush xml:id="br0">
      <inkml:brushProperty name="width" value="0.1" units="cm"/>
      <inkml:brushProperty name="height" value="0.1" units="cm"/>
      <inkml:brushProperty name="color" value="#66CC00"/>
    </inkml:brush>
  </inkml:definitions>
  <inkml:trace contextRef="#ctx0" brushRef="#br0">8082 18 1783 0 0,'-1'1'77'0'0,"-1"0"-1"0"0,0 0 0 0 0,0-1 0 0 0,1 1 0 0 0,-1-1 0 0 0,0 1 0 0 0,0-1 0 0 0,0 0 0 0 0,0 1 0 0 0,0-1 0 0 0,1 0 0 0 0,-4-1 0 0 0,-23-2 1502 0 0,27 3-1516 0 0,1-1-1 0 0,-1 1 0 0 0,1 0 1 0 0,-1-1-1 0 0,0 1 1 0 0,1-1-1 0 0,-1 1 1 0 0,1-1-1 0 0,-1 1 1 0 0,1-1-1 0 0,0 1 0 0 0,-1-1 1 0 0,1 1-1 0 0,-1-1 1 0 0,1-1-1 0 0,-1 2-5 0 0,1-1 0 0 0,-1 0-1 0 0,1 0 1 0 0,0 1 0 0 0,-1-1-1 0 0,1 0 1 0 0,-1 1 0 0 0,0-1 0 0 0,1 1-1 0 0,-1-1 1 0 0,0 1 0 0 0,1-1-1 0 0,-1 1 1 0 0,0-1 0 0 0,1 1 0 0 0,-1-1-1 0 0,0 1 1 0 0,0 0 0 0 0,-1-1-1 0 0,0 1 12 0 0,0 0 0 0 0,1 0 0 0 0,-1 0 0 0 0,0 1 0 0 0,1-1 0 0 0,-1 1-1 0 0,0-1 1 0 0,1 1 0 0 0,-1-1 0 0 0,1 1 0 0 0,-1 0 0 0 0,0 0 0 0 0,1-1-1 0 0,0 1 1 0 0,-1 0 0 0 0,-1 2 0 0 0,-24 23 662 0 0,20-19-475 0 0,7-6-189 0 0,-1 0-1 0 0,0 0 1 0 0,1-1-1 0 0,-1 1 1 0 0,0-1-1 0 0,1 1 0 0 0,-1 0 1 0 0,0-1-1 0 0,0 1 1 0 0,0-1-1 0 0,1 1 1 0 0,-1-1-1 0 0,0 0 0 0 0,0 1 1 0 0,0-1-1 0 0,0 0 1 0 0,0 0-1 0 0,0 0 1 0 0,0 0-1 0 0,0 1 0 0 0,0-1 1 0 0,0 0-1 0 0,1-1 1 0 0,-1 1-1 0 0,0 0 1 0 0,0 0-1 0 0,0 0 0 0 0,-2-1 1 0 0,-11-1 1292 0 0,-10 5-653 0 0,21-2-665 0 0,1 0-1 0 0,-1 0 0 0 0,0-1 0 0 0,0 0 0 0 0,0 1 1 0 0,0-1-1 0 0,0 0 0 0 0,0-1 0 0 0,-5 0 0 0 0,2 0 95 0 0,-1 0 0 0 0,1 1-1 0 0,0 0 1 0 0,0 0 0 0 0,0 0 0 0 0,-11 3-1 0 0,9-2-83 0 0,0 0 1 0 0,1-1-1 0 0,-16 0 0 0 0,-11 0 146 0 0,29 0-152 0 0,0 1-1 0 0,0-1 1 0 0,0 0-1 0 0,-1 0 1 0 0,1-1 0 0 0,0 1-1 0 0,0-1 1 0 0,-8-3-1 0 0,4 1 87 0 0,-1 0-1 0 0,1 0 1 0 0,-1 1 0 0 0,0 1-1 0 0,0-1 1 0 0,0 1-1 0 0,-20 2 1 0 0,-72 10 204 0 0,71-6-81 0 0,19-3-226 0 0,-6 0 106 0 0,-25 7 0 0 0,-105 29 136 0 0,124-33-157 0 0,1 2 0 0 0,-30 12-1 0 0,42-15-101 0 0,-1-1 0 0 0,1 0 0 0 0,-1-1 0 0 0,1 0 0 0 0,-19 0 0 0 0,0 0 16 0 0,12 0 68 0 0,-25 4 95 0 0,32-4-153 0 0,0 0-1 0 0,1-1 0 0 0,-1-1 0 0 0,-17-1 1 0 0,15 1 71 0 0,-1 0 1 0 0,-15 2-1 0 0,-13 5-27 0 0,20-3-58 0 0,-1 0-1 0 0,-25-1 1 0 0,-15 3-21 0 0,34-4 0 0 0,-35 5 0 0 0,64-7 0 0 0,-49 13 70 0 0,40-9-71 0 0,0-2 0 0 0,0 1 0 0 0,-1-1 0 0 0,1 0 0 0 0,-12 0 0 0 0,-8-4 1 0 0,21 1 0 0 0,0 1 0 0 0,0-1 0 0 0,-14 3 0 0 0,13-2 5 0 0,0 0 0 0 0,-1 0 0 0 0,1-1-1 0 0,0 0 1 0 0,0 0 0 0 0,0-1 0 0 0,0 0 0 0 0,-11-5-1 0 0,6 3 7 0 0,-29-6-1 0 0,25 9-10 0 0,-25 1 0 0 0,28 0 0 0 0,-1 0 0 0 0,-20-3 0 0 0,-3-1 24 0 0,23 2-4 0 0,-25-5 0 0 0,-30-7 55 0 0,63 12-52 0 0,0 1 0 0 0,-1 0 0 0 0,1 0 0 0 0,-14 2 0 0 0,7-1-21 0 0,-117-2 62 0 0,115 2-64 0 0,-33-2 0 0 0,45 2 6 0 0,-1 0 0 0 0,1 1 0 0 0,0-1 0 0 0,-1 1 1 0 0,1 0-1 0 0,0 0 0 0 0,-9 3 0 0 0,9-2 1 0 0,0-1 1 0 0,0 1 0 0 0,-1-1-1 0 0,1 0 1 0 0,0-1 0 0 0,-1 1-1 0 0,1-1 1 0 0,-7-1 0 0 0,-37-1 2 0 0,47 2-10 0 0,-2 1 5 0 0,0-1 0 0 0,0 0 0 0 0,0 0 0 0 0,0-1 0 0 0,0 1 0 0 0,1-1 0 0 0,-1 0 0 0 0,0 0 0 0 0,0 0-1 0 0,0-1 1 0 0,0 1 0 0 0,-6-5 0 0 0,8 5-5 0 0,1 0 0 0 0,-1 0 0 0 0,0 0 0 0 0,0 0 0 0 0,0 0 0 0 0,0 1 0 0 0,0-1 0 0 0,0 1 0 0 0,0-1 0 0 0,0 1 0 0 0,0-1 0 0 0,0 1 0 0 0,0 0 0 0 0,0 0 0 0 0,0 0 0 0 0,-2 1 0 0 0,-3 0 0 0 0,0 0 0 0 0,0 1 0 0 0,-9 4 0 0 0,-16 4 0 0 0,2-7 0 0 0,-42 1 0 0 0,54-3 0 0 0,-32 5 0 0 0,32-3 0 0 0,-31 2 0 0 0,34-5 0 0 0,0 2 0 0 0,-17 3 0 0 0,18-2 0 0 0,-1-1 0 0 0,-17 0 0 0 0,-73 8 0 0 0,51-14 0 0 0,-17-11 64 0 0,67 13-64 0 0,-1 1 0 0 0,1 0 0 0 0,-1 0 0 0 0,0 0 0 0 0,1 1 0 0 0,-1-1 0 0 0,0 1 0 0 0,1 0 0 0 0,-1 0 0 0 0,0 1 0 0 0,0 0 0 0 0,1-1 0 0 0,-6 3 0 0 0,-20-3 0 0 0,-37 0 0 0 0,10 4 64 0 0,22 5 54 0 0,34-9-117 0 0,-39 3 51 0 0,38-3-45 0 0,-1 1-1 0 0,0-1 1 0 0,1 1-1 0 0,-1 0 1 0 0,1 0-1 0 0,-1 0 1 0 0,1 0 0 0 0,-1 1-1 0 0,1-1 1 0 0,0 0-1 0 0,0 1 1 0 0,-3 2-1 0 0,4-3-3 0 0,0 0 0 0 0,-1 0-1 0 0,1 0 1 0 0,-1 0 0 0 0,1 0-1 0 0,-1 0 1 0 0,1 0 0 0 0,-1 0-1 0 0,0-1 1 0 0,0 1 0 0 0,1-1-1 0 0,-1 1 1 0 0,0-1 0 0 0,0 0-1 0 0,1 1 1 0 0,-1-1 0 0 0,0 0-1 0 0,0 0 1 0 0,0 0 0 0 0,1-1-1 0 0,-1 1 1 0 0,0 0 0 0 0,-3-2-1 0 0,4 2-2 0 0,-1 0 0 0 0,0 0 0 0 0,0-1 0 0 0,1 1 0 0 0,-1 0 0 0 0,0 1 0 0 0,0-1 0 0 0,1 0 0 0 0,-1 0 0 0 0,0 1 0 0 0,0-1 0 0 0,1 1 0 0 0,-1 0 0 0 0,0-1 0 0 0,1 1 0 0 0,-1 0 0 0 0,-2 2 0 0 0,4-2-6 0 0,-6 1 87 0 0,7-1-38 0 0,-1 0-33 0 0,1-1-10 0 0,4 3 96 0 0,-9-6 0 0 0,-4-5-21 0 0,3 8-67 0 0,0-1 0 0 0,0 1-1 0 0,0 0 1 0 0,0 0 0 0 0,0 0 0 0 0,-1 1 0 0 0,1-1-1 0 0,0 1 1 0 0,1 0 0 0 0,-1 1 0 0 0,0-1 0 0 0,0 1 0 0 0,0 0-1 0 0,-6 4 1 0 0,6-3-8 0 0,4-2 0 0 0,0-1 0 0 0,0 1 0 0 0,0-1 0 0 0,0 1 0 0 0,0-1 0 0 0,0 1 0 0 0,1-1 0 0 0,-1 1 0 0 0,0 0 0 0 0,0-1 0 0 0,1 1 0 0 0,-1 0 0 0 0,1 0 0 0 0,-1-1 0 0 0,0 1 0 0 0,1 0 0 0 0,0 0 0 0 0,-1 0 0 0 0,1 0 0 0 0,-1 0 0 0 0,1 0 0 0 0,0 0 0 0 0,0-1 0 0 0,-1 1 0 0 0,1 0 0 0 0,0 0 0 0 0,0 0 0 0 0,0 1 0 0 0,0 0 0 0 0,-2-1 0 0 0,1 0 0 0 0,-1-1 0 0 0,1 1 0 0 0,-1-1 0 0 0,0 1 0 0 0,1-1 0 0 0,-1 1 0 0 0,0-1 0 0 0,1 0 0 0 0,-1 0 0 0 0,0 0 0 0 0,0 0 0 0 0,1 0 0 0 0,-3-1 0 0 0,-4 1 0 0 0,6 0 0 0 0,2-2 0 0 0,-5 1 9 0 0,1 1 0 0 0,0-1 1 0 0,-1 1-1 0 0,1-1 0 0 0,-1 1 0 0 0,-5 1 0 0 0,1 0 11 0 0,0 0 1 0 0,1-1-1 0 0,-1 0 0 0 0,0-1 1 0 0,0 1-1 0 0,0-2 0 0 0,-11-2 1 0 0,-16-2 8 0 0,-82-10 35 0 0,96 14-64 0 0,16 2 0 0 0,0-1 0 0 0,-1 0 0 0 0,1 0 0 0 0,-8-2 0 0 0,7 1 11 0 0,-1-1 0 0 0,1 2-1 0 0,-1-1 1 0 0,0 1 0 0 0,1 0-1 0 0,-1 1 1 0 0,0 0 0 0 0,0 0-1 0 0,0 0 1 0 0,1 1 0 0 0,-11 3-1 0 0,-20 1-10 0 0,28-5 0 0 0,1 1 0 0 0,-16 4 0 0 0,9-2 0 0 0,-1 0 0 0 0,-20 1 0 0 0,11-2 0 0 0,-76 10 64 0 0,60-8-64 0 0,-81 8 0 0 0,108-10 16 0 0,-1-2 0 0 0,-19-1 0 0 0,3 0 0 0 0,21 1-16 0 0,0-2 0 0 0,0 1 0 0 0,-17-6 0 0 0,17 4 0 0 0,0 1 0 0 0,0 0 0 0 0,-17-1 0 0 0,-4 1 25 0 0,24 1-12 0 0,-1 0 0 0 0,-17 1 0 0 0,-61 13-13 0 0,-82-7 0 0 0,34-5 111 0 0,70-2-94 0 0,46 0-17 0 0,14 0 0 0 0,0 1 0 0 0,-1 0 0 0 0,1 0 0 0 0,-9 2 0 0 0,-28 0 0 0 0,34-2 0 0 0,-27-1 0 0 0,23-1 0 0 0,1 2 0 0 0,-1 0 0 0 0,1 0 0 0 0,-1 1 0 0 0,1 0 0 0 0,0 1 0 0 0,-18 5 0 0 0,25-6 0 0 0,1 0 0 0 0,0 0 0 0 0,0-1 0 0 0,-1 0 0 0 0,1 1 0 0 0,0-1 0 0 0,-7-1 0 0 0,6 1 0 0 0,1-1 0 0 0,-1 1 0 0 0,1 0 0 0 0,-1 1 0 0 0,0-1 0 0 0,-5 2 0 0 0,-4 2 0 0 0,-1 0 0 0 0,0-1 0 0 0,0-1 0 0 0,-29 1 0 0 0,38-3 8 0 0,1-1 0 0 0,-1 1 1 0 0,0-1-1 0 0,0-1 0 0 0,1 1 0 0 0,-1-1 0 0 0,-6-3 0 0 0,7 3-8 0 0,0 1 0 0 0,0-1 0 0 0,0 0 0 0 0,0 1 0 0 0,-1 0 0 0 0,1 0 0 0 0,0 1-1 0 0,-1-1 1 0 0,-8 1 0 0 0,-50 10 0 0 0,43-6 0 0 0,0-1 0 0 0,-30 2 0 0 0,-9-7 0 0 0,28 0 0 0 0,-33 3 0 0 0,57-1 0 0 0,1 0 0 0 0,0 0 0 0 0,0-1 0 0 0,-1 0 0 0 0,-10-3 0 0 0,11 2 0 0 0,0 1 0 0 0,0-1 0 0 0,0 1 0 0 0,0 1 0 0 0,0-1 0 0 0,-10 1 0 0 0,-3 2 0 0 0,1 0 0 0 0,-36-4 0 0 0,41 0 0 0 0,1-1 0 0 0,-1 0 0 0 0,-18-8 0 0 0,15 5 0 0 0,-25-6 0 0 0,-31 5 0 0 0,-14 2 0 0 0,11 1 0 0 0,59 2 0 0 0,2 0 0 0 0,0 1 0 0 0,-1 0 0 0 0,1 1 0 0 0,-1 0 0 0 0,1 2 0 0 0,-16 2 0 0 0,12-1 0 0 0,0 0 0 0 0,-1-2 0 0 0,1 0 0 0 0,-22-1 0 0 0,8-1 0 0 0,1-1 0 0 0,20 1 0 0 0,1 0 0 0 0,-16 2 0 0 0,-108 9 0 0 0,107-10 0 0 0,21-1 0 0 0,0 1 0 0 0,0 0 0 0 0,0 0 0 0 0,-11 2 0 0 0,-58 10 0 0 0,50-6 0 0 0,12-2 0 0 0,1-1 0 0 0,-1 0 0 0 0,0-1 0 0 0,0 0 0 0 0,0-2 0 0 0,0 1 0 0 0,0-1 0 0 0,-23-4 0 0 0,17 0 0 0 0,-1 2 0 0 0,1-1 0 0 0,-1 2 0 0 0,-36 2 0 0 0,48-1 0 0 0,1 0-1 0 0,-1 0 1 0 0,0-1-1 0 0,1 0 0 0 0,-1-1 1 0 0,1 0-1 0 0,-1 0 1 0 0,1-1-1 0 0,-11-5 1 0 0,6 3 23 0 0,0 1 0 0 0,-19-5 0 0 0,30 9-23 0 0,0 0 0 0 0,-1 0 0 0 0,1 1-1 0 0,0-1 1 0 0,0 0 0 0 0,-1 1 0 0 0,1-1 0 0 0,0 0 0 0 0,0 1-1 0 0,0-1 1 0 0,0 1 0 0 0,0 0 0 0 0,0-1 0 0 0,0 1 0 0 0,0 0-1 0 0,0 0 1 0 0,0 0 0 0 0,0 0 0 0 0,-1 1 0 0 0,-17 23-835 0 0,16-22 437 0 0,-9 15-4310 0 0,-1 6-1580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5:53.717"/>
    </inkml:context>
    <inkml:brush xml:id="br0">
      <inkml:brushProperty name="width" value="0.1" units="cm"/>
      <inkml:brushProperty name="height" value="0.1" units="cm"/>
      <inkml:brushProperty name="color" value="#66CC00"/>
    </inkml:brush>
  </inkml:definitions>
  <inkml:trace contextRef="#ctx0" brushRef="#br0">9080 1312 2071 0 0,'0'0'8'0'0,"0"0"0"0"0,1 0 0 0 0,-1 0 0 0 0,1 0 0 0 0,-1 0 0 0 0,1-1 0 0 0,-1 1 0 0 0,0 0 0 0 0,1 0 0 0 0,-1 0 0 0 0,1-1 0 0 0,-1 1 0 0 0,0 0 0 0 0,1 0 0 0 0,-1-1 0 0 0,0 1 0 0 0,1 0 0 0 0,-1-1 0 0 0,0 1 0 0 0,1 0 0 0 0,-1-1 0 0 0,0 1 0 0 0,0 0 0 0 0,0-1 0 0 0,1 1 0 0 0,-1-1 0 0 0,0 1 0 0 0,0-1 0 0 0,0 1 0 0 0,0 0 0 0 0,0-1 0 0 0,0 1 0 0 0,0-1 0 0 0,0 1 0 0 0,0-1 0 0 0,0 1 0 0 0,0-1 0 0 0,0 1 0 0 0,0 0 0 0 0,0-1 0 0 0,0 1 0 0 0,0-1 0 0 0,0 1-1 0 0,0-1 1 0 0,-1 0 0 0 0,-8-24 609 0 0,6 20-475 0 0,2 2 29 0 0,0 1-1 0 0,0-1 1 0 0,0 1 0 0 0,-1 0 0 0 0,1 0-1 0 0,-1 0 1 0 0,1-1 0 0 0,-1 2 0 0 0,0-1-1 0 0,0 0 1 0 0,0 0 0 0 0,0 0-1 0 0,0 1 1 0 0,0-1 0 0 0,0 1 0 0 0,0 0-1 0 0,-1 0 1 0 0,1 0 0 0 0,-1 0 0 0 0,1 0-1 0 0,-1 0 1 0 0,1 0 0 0 0,-1 1 0 0 0,1-1-1 0 0,-1 1 1 0 0,-2 0 0 0 0,-8 0 243 0 0,0 1 0 0 0,0 0 0 0 0,0 0 0 0 0,-15 5 0 0 0,-7 0-332 0 0,-70-1 1038 0 0,2 0-54 0 0,82-4-818 0 0,-1-1 0 0 0,0-1 0 0 0,-27-4 0 0 0,-9-1 324 0 0,-172 2 415 0 0,184 4-798 0 0,-9 0-48 0 0,-117 2 219 0 0,41 7-70 0 0,-112 4 52 0 0,41-17-19 0 0,140 2-161 0 0,-29-3 74 0 0,76 4-223 0 0,-1 0-1 0 0,1 0 1 0 0,-1-1-1 0 0,1-1 1 0 0,-1-1-1 0 0,-20-8 1 0 0,17 6 18 0 0,0 1 1 0 0,-1 0 0 0 0,-23-2 0 0 0,-25-1 26 0 0,38 3-60 0 0,-40 0-1 0 0,-51-4 195 0 0,71-2-141 0 0,40 8-36 0 0,0 0 1 0 0,-1 1-1 0 0,0 1 1 0 0,-14-2-1 0 0,-28 5 49 0 0,-59 8 0 0 0,96-8-60 0 0,9 0 5 0 0,0-1-1 0 0,0 0 0 0 0,0-1 0 0 0,-1 1 0 0 0,-12-3 1 0 0,7 0 2 0 0,5 2 21 0 0,1-2 0 0 0,0 1 0 0 0,-12-5-1 0 0,10 4-18 0 0,1-1 0 0 0,-1 2 0 0 0,1-1-1 0 0,-17 1 1 0 0,-120 7-13 0 0,0 1 0 0 0,-99-1 118 0 0,192-6-439 0 0,-21 1 1439 0 0,-114-14-1 0 0,-52-15-3109 0 0,149 23 1992 0 0,-163-15 0 0 0,154 10 618 0 0,-51-7 338 0 0,114 13-1315 0 0,0 2 0 0 0,-55 4 0 0 0,-15-1-90 0 0,-237-9 449 0 0,26 5 0 0 0,271 3 0 0 0,13 1 0 0 0,0-1 0 0 0,-41-7 0 0 0,27 1 0 0 0,-1 2 0 0 0,-79 2 0 0 0,-97 21 0 0 0,-53 0 0 0 0,215-20 0 0 0,28-1 0 0 0,1 2 0 0 0,-55 7 0 0 0,-85 17 0 0 0,95-15 0 0 0,15-2 0 0 0,-113-3 0 0 0,114-4 0 0 0,-90 11 0 0 0,-60 21 0 0 0,124-17 0 0 0,-99 20 0 0 0,20-8 0 0 0,40-6 0 0 0,70-10 0 0 0,-74 4 0 0 0,98-11 0 0 0,1 0 0 0 0,-44 13 0 0 0,-17 3 0 0 0,40-12 0 0 0,-148 28 0 0 0,177-32 14 0 0,1 0-1 0 0,-2-1 0 0 0,-32-1 1 0 0,48-3 10 0 0,1 0 1 0 0,-1-1 0 0 0,1 0 0 0 0,0 0 0 0 0,0 0 0 0 0,0-1 0 0 0,0 0 0 0 0,-13-8 0 0 0,11 6 5 0 0,-1 0 1 0 0,0 1 0 0 0,-16-5-1 0 0,21 7-24 0 0,-1-1 0 0 0,1 0 0 0 0,-1 0 0 0 0,1 0 0 0 0,0-1 0 0 0,-6-5 0 0 0,-17-9 27 0 0,25 17-29 0 0,1-1 1 0 0,-1 0-1 0 0,1 0 1 0 0,-1 0-1 0 0,1-1 1 0 0,0 1-1 0 0,0-1 1 0 0,0 1 0 0 0,0-1-1 0 0,0 0 1 0 0,1 0-1 0 0,0-1 1 0 0,-1 1-1 0 0,1 0 1 0 0,0-1-1 0 0,0 1 1 0 0,1-1-1 0 0,-1 0 1 0 0,1 1-1 0 0,0-1 1 0 0,0 0-1 0 0,0 0 1 0 0,0 0-1 0 0,1 0 1 0 0,-1-6-1 0 0,1-15 39 0 0,-1 20-21 0 0,1-1 1 0 0,-1 1-1 0 0,2-1 1 0 0,-1 1 0 0 0,0-1-1 0 0,1 1 1 0 0,0 0-1 0 0,0-1 1 0 0,1 1-1 0 0,0 0 1 0 0,0 0 0 0 0,3-7-1 0 0,1 3 9 0 0,0 0 1 0 0,14-15-1 0 0,-14 17-5 0 0,0 0 1 0 0,0-1 0 0 0,9-15-1 0 0,-11 12-18 0 0,0 0 0 0 0,-1 0 0 0 0,0 0-1 0 0,-1 0 1 0 0,0-1 0 0 0,-1 1 0 0 0,0-14 0 0 0,5-32 47 0 0,-3 44-37 0 0,0 0 0 0 0,-2 0 1 0 0,1 0-1 0 0,-2-1 1 0 0,0 1-1 0 0,0 0 1 0 0,-1-1-1 0 0,-1 1 1 0 0,0 0-1 0 0,-1 0 0 0 0,-9-25 1 0 0,9 31-12 0 0,1 0 1 0 0,0 0-1 0 0,0-1 1 0 0,1 1-1 0 0,0-1 0 0 0,0 1 1 0 0,1-1-1 0 0,0-7 1 0 0,1 0 8 0 0,2-1 1 0 0,7-28 0 0 0,-7 27-9 0 0,-1 0 0 0 0,0 0 0 0 0,-1 0 0 0 0,-1-1 0 0 0,-4-33 0 0 0,0-16 8 0 0,3 53-12 0 0,0 0-1 0 0,-4-16 0 0 0,-3-26 18 0 0,7 51-18 0 0,1 0-1 0 0,1 0 1 0 0,-1-1-1 0 0,1 1 1 0 0,-1 0-1 0 0,2 0 1 0 0,-1 0-1 0 0,3-7 1 0 0,-3 9-3 0 0,1 0 1 0 0,-1 0 0 0 0,1 0-1 0 0,0 0 1 0 0,0 0 0 0 0,0 0 0 0 0,1 0-1 0 0,-1 1 1 0 0,1-1 0 0 0,-1 1 0 0 0,1 0-1 0 0,0 0 1 0 0,0 0 0 0 0,0 0 0 0 0,0 0-1 0 0,0 1 1 0 0,5-3 0 0 0,0 2-2 0 0,0 0 1 0 0,1 0 0 0 0,-1 1-1 0 0,1 0 1 0 0,-1 0 0 0 0,11 1-1 0 0,129 10 1 0 0,-96-4 0 0 0,74-2 0 0 0,134-24 0 0 0,-93 5 0 0 0,-88 10 22 0 0,0 3-1 0 0,111 12 0 0 0,-11 3-21 0 0,5-18 1 0 0,-115 0 30 0 0,76 6 1 0 0,98 1 33 0 0,-126-4-66 0 0,3 5 1 0 0,138 19 0 0 0,-202-16 16 0 0,1-2 0 0 0,-1-3 0 0 0,102-11 0 0 0,250-28 176 0 0,-313 32-192 0 0,134 10 0 0 0,-143-1 0 0 0,281 28 0 0 0,-247-17 0 0 0,10-2 27 0 0,161-5 0 0 0,-214-7 11 0 0,80 12 1 0 0,-83-5-8 0 0,83-3-1 0 0,-67-10-30 0 0,40 0 0 0 0,167 19 64 0 0,-225-9-39 0 0,96-6 0 0 0,-154 1-21 0 0,121-6 8 0 0,116-2-14 0 0,-184 7 34 0 0,121-19 0 0 0,-42-5-16 0 0,95-16 32 0 0,-200 35-44 0 0,1 0 26 0 0,71-2 0 0 0,-46 8-30 0 0,73 3 0 0 0,222 16 0 0 0,-218-14 0 0 0,50 0 0 0 0,122-28 64 0 0,-135 10-64 0 0,-25 3 0 0 0,60-13 64 0 0,-213 24-64 0 0,13-3 0 0 0,0 2 0 0 0,31-1 0 0 0,-43 2 0 0 0,-1 1 0 0 0,1-1 0 0 0,0 1 0 0 0,0-1 0 0 0,-1 1 0 0 0,1 0 0 0 0,-1 1 0 0 0,1-1 0 0 0,-1 0 0 0 0,1 1 0 0 0,-1 0 0 0 0,0 0 0 0 0,0 0 0 0 0,0 0 0 0 0,0 1 0 0 0,0-1 0 0 0,0 1 0 0 0,3 3 0 0 0,-3 1-4 0 0,0-1-1 0 0,0 0 1 0 0,-1 1 0 0 0,0-1-1 0 0,0 1 1 0 0,-1 0-1 0 0,0-1 1 0 0,0 1-1 0 0,0 13 1 0 0,4 21-24 0 0,-2-28 28 0 0,2 5 0 0 0,0 1 0 0 0,-2 0 0 0 0,0 0 0 0 0,-1 0 0 0 0,-1 1 0 0 0,-3 32 0 0 0,-68 431-64 0 0,67-458 64 0 0,-2 0 0 0 0,-2-1 0 0 0,0 0 0 0 0,-1 0 0 0 0,-1 0 0 0 0,-1-1 0 0 0,-1-1 0 0 0,-18 27 0 0 0,-6 14 0 0 0,29-50 0 0 0,-1 0 0 0 0,0 0 0 0 0,0-1 0 0 0,-1 0 0 0 0,-1 0 0 0 0,0-1 0 0 0,-15 14 0 0 0,15-18-11 0 0,-1-1 0 0 0,0 0 0 0 0,-19 8 0 0 0,-13 8-1262 0 0,16-5-3399 0 0,-3 2-1555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5:57.617"/>
    </inkml:context>
    <inkml:brush xml:id="br0">
      <inkml:brushProperty name="width" value="0.1" units="cm"/>
      <inkml:brushProperty name="height" value="0.1" units="cm"/>
      <inkml:brushProperty name="color" value="#66CC00"/>
    </inkml:brush>
  </inkml:definitions>
  <inkml:trace contextRef="#ctx0" brushRef="#br0">7729 911 4175 0 0,'2'-1'100'0'0,"1"-1"-1"0"0,-1 1 1 0 0,0 0-1 0 0,0 0 1 0 0,1 0-1 0 0,-1 0 1 0 0,1 0-1 0 0,-1 1 1 0 0,1-1-1 0 0,-1 1 1 0 0,1 0-1 0 0,0-1 1 0 0,-1 1-1 0 0,1 0 1 0 0,4 1-1 0 0,-4 0 27 0 0,-1-1-1 0 0,1 0 0 0 0,0 0 1 0 0,0 0-1 0 0,0 0 1 0 0,0-1-1 0 0,0 1 1 0 0,-1-1-1 0 0,1 1 1 0 0,0-1-1 0 0,0 0 1 0 0,-1 0-1 0 0,1 0 1 0 0,-1-1-1 0 0,1 1 1 0 0,-1-1-1 0 0,1 1 1 0 0,2-4-1 0 0,10-13 1050 0 0,-8 9-468 0 0,0 1 0 0 0,1 0 0 0 0,11-10-1 0 0,-15 15-605 0 0,0 1 0 0 0,0-1 0 0 0,0 1 0 0 0,0 0 0 0 0,1 0 0 0 0,-1 0 0 0 0,0 1 0 0 0,1-1 0 0 0,0 1 0 0 0,-1 0 0 0 0,7 0 0 0 0,9-2 116 0 0,1 0-1 0 0,26-9 1 0 0,-39 10-130 0 0,0 0-1 0 0,0 1 0 0 0,0 1 1 0 0,0-1-1 0 0,16 2 0 0 0,-16 0-14 0 0,0-1 1 0 0,-1 0-1 0 0,1 0 0 0 0,0-1 1 0 0,-1 0-1 0 0,13-3 0 0 0,15-3 134 0 0,-30 7-172 0 0,0-1 1 0 0,0 1 0 0 0,0-1-1 0 0,0 0 1 0 0,-1-1 0 0 0,1 1-1 0 0,0-1 1 0 0,-1 0 0 0 0,7-4-1 0 0,-5 3 36 0 0,-1-2 0 0 0,0 1 0 0 0,1-1 1 0 0,-2 1-1 0 0,1-2 0 0 0,-1 1 0 0 0,1 0 0 0 0,4-9 0 0 0,-7 8 149 0 0,1 1 0 0 0,-1-1 1 0 0,0 1-1 0 0,-1-1 0 0 0,1 0 0 0 0,-1 0 1 0 0,0 0-1 0 0,-1 0 0 0 0,1 0 0 0 0,-1 0 1 0 0,-1 0-1 0 0,1 0 0 0 0,-1 0 0 0 0,-1-6 1 0 0,-3-12-767 0 0,-17-48 0 0 0,19 65 420 0 0,1 0 159 0 0,-9-24 164 0 0,0 0-1 0 0,-3 1 0 0 0,-22-40 0 0 0,28 57-195 0 0,-11-17 0 0 0,1 0 0 0 0,-15-36 0 0 0,31 62 0 0 0,0 0 0 0 0,-1 0 0 0 0,1 0 0 0 0,-1 1 0 0 0,1-1 0 0 0,-1 1 0 0 0,0-1 0 0 0,-1 1 0 0 0,1 0 0 0 0,-5-3 0 0 0,-3-2 0 0 0,0 1 0 0 0,-15-6 0 0 0,23 11 0 0 0,1 0 0 0 0,-1 0 0 0 0,0 0 0 0 0,1 0 0 0 0,-1 0 0 0 0,1-1 0 0 0,0 1 0 0 0,0-1 0 0 0,0 0 0 0 0,0 1 0 0 0,-1-4 0 0 0,1 4 0 0 0,1-1 0 0 0,0 1 0 0 0,0 0 0 0 0,-1 0 0 0 0,1 0 0 0 0,-1 0 0 0 0,1 1 0 0 0,-1-1 0 0 0,0 0 0 0 0,0 1 0 0 0,0-1 0 0 0,0 1 0 0 0,0 0 0 0 0,0-1 0 0 0,0 1 0 0 0,0 0 0 0 0,-1 0 0 0 0,1 0 0 0 0,0 1 0 0 0,-4-2 0 0 0,-17-1 88 0 0,1-2 0 0 0,-43-14 0 0 0,56 16-67 0 0,-1 0-1 0 0,0 1 1 0 0,1 1 0 0 0,-1-1-1 0 0,-18 1 1 0 0,-52 6 182 0 0,31-1-146 0 0,-34-3 7 0 0,-88-10 0 0 0,131 7-32 0 0,-76 6 0 0 0,77-1-27 0 0,-111 5 65 0 0,116-7-52 0 0,-1-3 0 0 0,-44-6-1 0 0,38 2 9 0 0,-1 2 0 0 0,-47 1 0 0 0,-83 12 107 0 0,46-2-88 0 0,77-8 35 0 0,-77-10 0 0 0,53 3-40 0 0,-48 2-30 0 0,-129 11-1 0 0,181-3 36 0 0,37 0-41 0 0,-70 2 102 0 0,-178-15 0 0 0,225 7-16 0 0,0 2-1 0 0,0 2 0 0 0,-108 16 1 0 0,61 0-70 0 0,-7 1 39 0 0,-174 7 0 0 0,193-28-29 0 0,50 1 24 0 0,-63 4 1 0 0,89 1-40 0 0,-309 13 77 0 0,272-16-37 0 0,-136-12 301 0 0,135 8-313 0 0,0 2-1 0 0,0 3 0 0 0,-56 6 0 0 0,22-1 28 0 0,33-3-70 0 0,-63-6 0 0 0,58 1 29 0 0,-75 6 0 0 0,90-1-23 0 0,-68 7 11 0 0,69-4-5 0 0,0-2 0 0 0,0-2-1 0 0,-46-4 1 0 0,12-9 5 0 0,45 6-2 0 0,0 2 1 0 0,-62-2 0 0 0,53 10-16 0 0,-57 13 0 0 0,-13 2 0 0 0,96-18 6 0 0,1-1-1 0 0,-1-1 0 0 0,1 0 1 0 0,-15-4-1 0 0,17 3 0 0 0,0 0-1 0 0,-1 1 1 0 0,1 0 0 0 0,0 1-1 0 0,-1 0 1 0 0,1 1 0 0 0,-12 2-1 0 0,-17 6-4 0 0,1-1 0 0 0,-2-3 0 0 0,-50 2 0 0 0,31-6 15 0 0,26 1 11 0 0,1-3-1 0 0,-1 0 1 0 0,-47-9-1 0 0,26-3 109 0 0,29 6 20 0 0,-48-7 1 0 0,68 14-155 0 0,-194-23 75 0 0,181 20-61 0 0,0 0 1 0 0,0 1 0 0 0,0 2-1 0 0,0 0 1 0 0,-1 0 0 0 0,1 2-1 0 0,-33 7 1 0 0,39-7-15 0 0,-1 0 0 0 0,0-1 0 0 0,0 0 0 0 0,0-1 0 0 0,0 0 0 0 0,-26-6 0 0 0,0 2 0 0 0,-20-4 0 0 0,37 4 0 0 0,-43-2 0 0 0,26 8 0 0 0,-1 1 0 0 0,-42 10 0 0 0,-36 7 0 0 0,114-19 0 0 0,0-1 0 0 0,0 0 0 0 0,1-1 0 0 0,-10-1 0 0 0,9 1 0 0 0,0 0 0 0 0,0 1 0 0 0,0-1 0 0 0,-9 2 0 0 0,3 0 0 0 0,7-1 0 0 0,1 0 0 0 0,0 0 0 0 0,0 1 0 0 0,-1 0 0 0 0,1-1 0 0 0,0 1 0 0 0,0 0 0 0 0,0 1 0 0 0,0-1 0 0 0,0 0 0 0 0,0 1 0 0 0,0 0 0 0 0,1-1 0 0 0,-5 4 0 0 0,-3 5 0 0 0,-1 0 0 0 0,2 0 0 0 0,-1 1 0 0 0,2 0 0 0 0,-12 19 0 0 0,-29 64 0 0 0,27-49 0 0 0,5-11 0 0 0,4-10 0 0 0,1 0 0 0 0,1 0 0 0 0,1 1 0 0 0,1 0 0 0 0,-8 40 0 0 0,15-49-1 0 0,-4 17-20 0 0,2 0 0 0 0,0 67 0 0 0,5-67 7 0 0,2-1-1 0 0,2 0 1 0 0,1 0 0 0 0,14 45-1 0 0,-12-53 15 0 0,-1 0 0 0 0,-2 0 0 0 0,0 1 0 0 0,-1 0 0 0 0,0 42 0 0 0,-4-64 0 0 0,1-1 0 0 0,-1 1 0 0 0,1 0 0 0 0,-1 0 0 0 0,1 0 0 0 0,2 5 0 0 0,-3-8 0 0 0,0 0 0 0 0,0 1 0 0 0,0-1 0 0 0,1 1 0 0 0,-1-1 0 0 0,0 0 0 0 0,0 1 0 0 0,0-1 0 0 0,0 1 0 0 0,1-1 0 0 0,-1 0 0 0 0,0 1 0 0 0,0-1 0 0 0,1 0 0 0 0,-1 1 0 0 0,0-1 0 0 0,0 0 0 0 0,1 0 0 0 0,-1 1 0 0 0,0-1 0 0 0,1 0 0 0 0,-1 0 0 0 0,0 1 0 0 0,1-1 0 0 0,-1 0 0 0 0,1 0 0 0 0,-1 0 0 0 0,0 0 0 0 0,1 0 0 0 0,-1 0 0 0 0,1 0 0 0 0,-1 1 0 0 0,0-1 0 0 0,1 0 0 0 0,-1 0 0 0 0,1-1 0 0 0,-1 1 0 0 0,0 0 0 0 0,1 0 0 0 0,-1 0 0 0 0,1 0 0 0 0,-1 0 0 0 0,0 0 0 0 0,1 0 0 0 0,-1-1 0 0 0,1 1 0 0 0,-1 0 0 0 0,0 0 0 0 0,1-1 0 0 0,-1 1 0 0 0,1 0-3 0 0,0-1 0 0 0,0 1 0 0 0,1 0 0 0 0,-1 0 1 0 0,0 0-1 0 0,0 0 0 0 0,0 0 0 0 0,0 0 0 0 0,0 0 0 0 0,0 0 0 0 0,0 1 0 0 0,0-1 0 0 0,0 0 0 0 0,0 1 0 0 0,0-1 0 0 0,0 0 1 0 0,0 1-1 0 0,0 0 0 0 0,0-1 0 0 0,0 1 0 0 0,0-1 0 0 0,0 1 0 0 0,-1 0 0 0 0,1 0 0 0 0,1 1 0 0 0,26 24-506 0 0,-13-5-774 0 0,-1-1-401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6:36.357"/>
    </inkml:context>
    <inkml:brush xml:id="br0">
      <inkml:brushProperty name="width" value="0.1" units="cm"/>
      <inkml:brushProperty name="height" value="0.1" units="cm"/>
      <inkml:brushProperty name="color" value="#66CC00"/>
    </inkml:brush>
  </inkml:definitions>
  <inkml:trace contextRef="#ctx0" brushRef="#br0">1 47 1839 0 0,'0'-15'160'0'0,"0"0"-160"0"0,2 6 0 0 0,-2 4 0 0 0,2 3 112 0 0,0 4-16 0 0,-1-1 0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6:53.783"/>
    </inkml:context>
    <inkml:brush xml:id="br0">
      <inkml:brushProperty name="width" value="0.1" units="cm"/>
      <inkml:brushProperty name="height" value="0.1" units="cm"/>
      <inkml:brushProperty name="color" value="#E71224"/>
    </inkml:brush>
  </inkml:definitions>
  <inkml:trace contextRef="#ctx0" brushRef="#br0">1082 171 5495 0 0,'0'-1'115'0'0,"-1"-1"0"0"0,1 0 0 0 0,0 0 0 0 0,-1 0 0 0 0,1 1 0 0 0,0-1 0 0 0,0 0 0 0 0,0 0 0 0 0,0 0-1 0 0,1 0 1 0 0,-1 0 0 0 0,0 1 0 0 0,1-1 0 0 0,-1 0 0 0 0,1 0 0 0 0,0 1 0 0 0,1-4 0 0 0,3-15 784 0 0,-5 18-741 0 0,0 0-1 0 0,0 0 0 0 0,-1 0 0 0 0,1 0 0 0 0,-1 1 0 0 0,1-1 0 0 0,-1 0 1 0 0,0 0-1 0 0,1 1 0 0 0,-1-1 0 0 0,0 1 0 0 0,0-1 0 0 0,0 0 0 0 0,0 1 1 0 0,-3-3-1 0 0,-24-18 2732 0 0,5 3-706 0 0,18 16-1898 0 0,1 0-1 0 0,-1 0 1 0 0,0 0 0 0 0,0 1 0 0 0,0 0-1 0 0,0 0 1 0 0,0 0 0 0 0,-11-2 0 0 0,-12-5 381 0 0,24 7-593 0 0,0 1 0 0 0,0-1-1 0 0,1 1 1 0 0,-1-1 0 0 0,0 1 0 0 0,-1 1-1 0 0,1-1 1 0 0,0 0 0 0 0,0 1-1 0 0,0 0 1 0 0,0 0 0 0 0,0 0 0 0 0,0 0-1 0 0,-1 1 1 0 0,1 0 0 0 0,0 0 0 0 0,0 0-1 0 0,0 0 1 0 0,1 0 0 0 0,-1 1-1 0 0,-6 3 1 0 0,-24 20 361 0 0,19-14-250 0 0,1 0-1 0 0,-18 8 0 0 0,7-6 156 0 0,0-2 1 0 0,-46 14-1 0 0,59-22-208 0 0,0-1 0 0 0,0 0 0 0 0,0 0 0 0 0,-1-1 0 0 0,1-1 0 0 0,0 0 0 0 0,-1-1 0 0 0,-18-3 0 0 0,6 1 47 0 0,0 1 0 0 0,-39 2-1 0 0,36 0-115 0 0,9 1-23 0 0,0 1 1 0 0,0 1-1 0 0,1 1 0 0 0,-24 7 0 0 0,-10 3 32 0 0,33-10-34 0 0,-1 0 53 0 0,0 1 1 0 0,-20 8 0 0 0,38-12-84 0 0,-1 0 0 0 0,1 0 0 0 0,-1 0 1 0 0,1 0-1 0 0,-1 0 0 0 0,1 1 0 0 0,0-1 0 0 0,0 1 0 0 0,0-1 0 0 0,0 1 0 0 0,0 0 0 0 0,0 0 1 0 0,0 0-1 0 0,0 0 0 0 0,1 0 0 0 0,-1 1 0 0 0,1-1 0 0 0,-1 0 0 0 0,1 1 0 0 0,0-1 0 0 0,0 1 1 0 0,0-1-1 0 0,0 1 0 0 0,1 0 0 0 0,-1-1 0 0 0,0 5 0 0 0,-4 30 20 0 0,3-31-21 0 0,1 0 0 0 0,0 0 1 0 0,0 0-1 0 0,1 0 0 0 0,0 10 0 0 0,0 2 29 0 0,0 0 0 0 0,0 0 0 0 0,-2 0 0 0 0,0 0 0 0 0,-1 0 0 0 0,-1-1 0 0 0,-8 21 0 0 0,7-17-24 0 0,1 1-1 0 0,1-1 1 0 0,1 1 0 0 0,0-1-1 0 0,3 36 1 0 0,3-27 48 0 0,1 0 0 0 0,2 0 0 0 0,11 32 0 0 0,4 20-28 0 0,15 101 214 0 0,-36-176-241 0 0,1-1 0 0 0,0 1 0 0 0,0 0 0 0 0,0 0 0 0 0,1-1 0 0 0,0 0 0 0 0,0 1 0 0 0,1-1 0 0 0,-1 0 0 0 0,1 0 0 0 0,1-1 0 0 0,-1 1 0 0 0,1-1 0 0 0,0 0 0 0 0,10 7 0 0 0,7 6 17 0 0,-18-14-16 0 0,1 0 1 0 0,0-1-1 0 0,0 1 0 0 0,0-1 1 0 0,0 0-1 0 0,1 0 1 0 0,7 3-1 0 0,-7-4 4 0 0,1 0-1 0 0,-1 0 1 0 0,0-1-1 0 0,0 0 1 0 0,0 0-1 0 0,1-1 1 0 0,-1 0-1 0 0,0 0 1 0 0,1 0-1 0 0,-1-1 1 0 0,0 0-1 0 0,1 0 1 0 0,-1 0 0 0 0,8-4-1 0 0,24-8 32 0 0,-29 11-24 0 0,0-1 1 0 0,-1 0-1 0 0,0 0 1 0 0,1-1-1 0 0,7-5 1 0 0,-12 6-13 0 0,1 1 0 0 0,-1 0 0 0 0,1-1 1 0 0,0 2-1 0 0,0-1 0 0 0,0 1 0 0 0,0-1 0 0 0,0 1 1 0 0,6 0-1 0 0,50 1 49 0 0,-9 0-31 0 0,-11-3-22 0 0,83 7 0 0 0,-112-4 7 0 0,0 0 1 0 0,0-1-1 0 0,0 0 0 0 0,16-4 1 0 0,-13 2 1 0 0,-1 0 0 0 0,20 1 0 0 0,-27 1 0 0 0,0-1 0 0 0,0 1 0 0 0,0-2 0 0 0,0 1-1 0 0,0 0 1 0 0,0-1 0 0 0,-1-1 0 0 0,1 1 0 0 0,-1-1 0 0 0,0 0 0 0 0,6-5 0 0 0,15-8 12 0 0,-18 10 2 0 0,0 0 0 0 0,-1-1-1 0 0,0 0 1 0 0,0 0 0 0 0,-1 0 0 0 0,0-1-1 0 0,10-18 1 0 0,-2 6-2 0 0,-2 5 36 0 0,-9 12-57 0 0,-1 0-1 0 0,1 0 0 0 0,-1 0 0 0 0,0 0 1 0 0,2-5-1 0 0,7-12 1 0 0,-9 18 0 0 0,-1-1 0 0 0,1 0 0 0 0,-1 0 0 0 0,3-8 0 0 0,1-9 31 0 0,-1-1 0 0 0,2-26 0 0 0,1-2 4 0 0,-2-20-35 0 0,-3 51 6 0 0,0 0 0 0 0,-2 0 0 0 0,0 0 0 0 0,0 0 0 0 0,-2 0 0 0 0,-1 0 0 0 0,0 0-1 0 0,-5-19 1 0 0,6 27-4 0 0,0 0-1 0 0,1 1 1 0 0,1-1 0 0 0,0 0-1 0 0,0 0 1 0 0,5-14-1 0 0,-6 23-1 0 0,3-11 0 0 0,0 1 0 0 0,-1-2 0 0 0,-1 1 0 0 0,0 0 0 0 0,0 0 0 0 0,-1 0 0 0 0,-1-1 0 0 0,0 1 0 0 0,-4-15 0 0 0,-4-4 15 0 0,4 15 18 0 0,0 0 0 0 0,0 1 0 0 0,-9-17 0 0 0,11 27-25 0 0,0 2-1 0 0,0-1 1 0 0,0 0 0 0 0,-1 1-1 0 0,1-1 1 0 0,-1 1-1 0 0,0 0 1 0 0,0 0-1 0 0,-1 0 1 0 0,1 1 0 0 0,-1 0-1 0 0,0 0 1 0 0,-8-4-1 0 0,-3 0 19 0 0,0 1 0 0 0,-1 1-1 0 0,0 1 1 0 0,0 0 0 0 0,0 1-1 0 0,-18 0 1 0 0,-105 1 145 0 0,120 3-156 0 0,-10 0 7 0 0,0 2 1 0 0,1 1 0 0 0,-1 2-1 0 0,1 0 1 0 0,-47 18 0 0 0,56-16-167 0 0,0 0-1 0 0,0 2 1 0 0,1 0 0 0 0,1 1 0 0 0,0 1 0 0 0,0 1 0 0 0,1 1 0 0 0,-23 23-1 0 0,29-25-798 0 0,1 1 0 0 0,1 0 0 0 0,-15 27 0 0 0,3 4-7574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7:45.824"/>
    </inkml:context>
    <inkml:brush xml:id="br0">
      <inkml:brushProperty name="width" value="0.1" units="cm"/>
      <inkml:brushProperty name="height" value="0.1" units="cm"/>
      <inkml:brushProperty name="color" value="#66CC00"/>
    </inkml:brush>
  </inkml:definitions>
  <inkml:trace contextRef="#ctx0" brushRef="#br0">5 51 3711 0 0,'-2'-7'330'0'0,"2"7"-312"0"0,0 0 0 0 0,-1-1 0 0 0,1 1 0 0 0,0 0 0 0 0,0-1 0 0 0,0 1 0 0 0,-1 0 0 0 0,1-1 0 0 0,0 1 1 0 0,0-1-1 0 0,0 1 0 0 0,0-1 0 0 0,0 1 0 0 0,0 0 0 0 0,0-1 0 0 0,0 1 0 0 0,0-1 0 0 0,0 1 0 0 0,0-1 0 0 0,0 1 0 0 0,0 0 0 0 0,0-1 0 0 0,1 1 0 0 0,-1-1 0 0 0,0 1 0 0 0,0 0 0 0 0,0-1 0 0 0,0 1 0 0 0,1 0 0 0 0,-1-1 0 0 0,0 1 0 0 0,0 0 0 0 0,1-1 0 0 0,-1 1 1 0 0,0 0-1 0 0,1 0 0 0 0,-1-1 0 0 0,0 1 0 0 0,1 0 0 0 0,-1 0 0 0 0,1-1 0 0 0,-1 1 0 0 0,0 0 0 0 0,1 0 0 0 0,-1 0 0 0 0,1 0 0 0 0,-1 0 0 0 0,0 0 0 0 0,1 0 0 0 0,-1 0 0 0 0,1 0 0 0 0,-1 0 0 0 0,1 0 0 0 0,-1 0 0 0 0,0 0 0 0 0,1 0 0 0 0,0 0 0 0 0,0 0 51 0 0,0 1 0 0 0,0-1 0 0 0,-1 0 0 0 0,1 1-1 0 0,0-1 1 0 0,0 1 0 0 0,0-1 0 0 0,0 1 0 0 0,-1-1 0 0 0,1 1-1 0 0,0 0 1 0 0,-1-1 0 0 0,1 1 0 0 0,0 0 0 0 0,-1 0-1 0 0,1-1 1 0 0,0 3 0 0 0,2 0 242 0 0,-1-1-261 0 0,1 0 0 0 0,0-1 0 0 0,-1 1 0 0 0,1-1 0 0 0,0 0 0 0 0,0 1 0 0 0,0-1 0 0 0,0-1 0 0 0,0 1 0 0 0,0 0 0 0 0,0-1 0 0 0,1 1 0 0 0,-1-1 0 0 0,0 0 0 0 0,0 0 0 0 0,0 0 0 0 0,0-1 0 0 0,1 1 0 0 0,-1-1 0 0 0,0 0 0 0 0,0 0 0 0 0,0 0 0 0 0,0 0 0 0 0,4-2 0 0 0,1-1 155 0 0,-1 2-1 0 0,1-1 1 0 0,0 1-1 0 0,0 0 1 0 0,13-1-1 0 0,25-6-159 0 0,-33 6-39 0 0,0 1-1 0 0,0 0 0 0 0,0 1 1 0 0,0 0-1 0 0,0 1 1 0 0,24 3-1 0 0,-15-2 8 0 0,27-1 0 0 0,-23 0 3 0 0,0 1-1 0 0,0 1 0 0 0,0 1 0 0 0,39 11 0 0 0,-32-7 11 0 0,65 6 0 0 0,-40-11 13 0 0,79-7 0 0 0,-78-1 65 0 0,135-18 546 0 0,-41 0 454 0 0,-150 23-1347 0 0,19-1 931 0 0,-13 4-1346 0 0,-8 1-417 0 0,-1-3 999 0 0,0 0-1 0 0,0 1 0 0 0,0-1 0 0 0,0 0 0 0 0,0 0 1 0 0,0 0-1 0 0,0 1 0 0 0,0-1 0 0 0,0 0 1 0 0,0 0-1 0 0,0 0 0 0 0,0 0 0 0 0,-1 1 0 0 0,1-1 1 0 0,-1 1-462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00.340"/>
    </inkml:context>
    <inkml:brush xml:id="br0">
      <inkml:brushProperty name="width" value="0.1" units="cm"/>
      <inkml:brushProperty name="height" value="0.1" units="cm"/>
      <inkml:brushProperty name="color" value="#E71224"/>
    </inkml:brush>
  </inkml:definitions>
  <inkml:trace contextRef="#ctx0" brushRef="#br0">58 4 919 0 0,'0'0'94'0'0,"-1"-1"0"0"0,0 1 0 0 0,1-1-1 0 0,-1 1 1 0 0,0 0 0 0 0,0-1 0 0 0,0 1 0 0 0,1 0-1 0 0,-1 0 1 0 0,0-1 0 0 0,0 1 0 0 0,0 0-1 0 0,0 0 1 0 0,1 0 0 0 0,-1 0 0 0 0,0 0-1 0 0,0 0 1 0 0,0 1 0 0 0,0-1 0 0 0,1 0-1 0 0,-1 0 1 0 0,-1 1 0 0 0,-17 7 2886 0 0,17-7-2995 0 0,0 0 77 0 0,1-1 0 0 0,0 1-1 0 0,0-1 1 0 0,0 1 0 0 0,0 0 0 0 0,0-1 0 0 0,0 1 0 0 0,0 0 0 0 0,0 0 0 0 0,0 0 0 0 0,0 0 0 0 0,0 0-1 0 0,0 0 1 0 0,1 0 0 0 0,-2 2 0 0 0,2-2-34 0 0,0 0-1 0 0,0-1 1 0 0,0 1-1 0 0,0 0 1 0 0,0 0 0 0 0,0-1-1 0 0,0 1 1 0 0,1 0-1 0 0,-1-1 1 0 0,0 1-1 0 0,1 0 1 0 0,-1-1-1 0 0,0 1 1 0 0,1 0 0 0 0,-1-1-1 0 0,1 1 1 0 0,-1-1-1 0 0,1 1 1 0 0,-1 0-1 0 0,1-1 1 0 0,-1 1 0 0 0,1-1-1 0 0,0 0 1 0 0,-1 1-1 0 0,1-1 1 0 0,1 1-1 0 0,0 1 68 0 0,-1-1 0 0 0,1 1 0 0 0,0 0 0 0 0,-1 0-1 0 0,1-1 1 0 0,-1 1 0 0 0,1 0 0 0 0,-1 0 0 0 0,0 1-1 0 0,0-1 1 0 0,0 0 0 0 0,0 0 0 0 0,1 5 0 0 0,6 13 513 0 0,-7-19-536 0 0,0 1 0 0 0,1-1 0 0 0,-1 0 0 0 0,1 0 0 0 0,-1 1 0 0 0,1-1 0 0 0,-1 0 0 0 0,1 0 0 0 0,0 0 0 0 0,-1-1 0 0 0,1 1 0 0 0,0 0 0 0 0,3 0 0 0 0,26 5 468 0 0,-24-5-440 0 0,16 1 285 0 0,0-1-1 0 0,27-2 0 0 0,-29 0-214 0 0,-1 1 0 0 0,1 1 0 0 0,21 3-1 0 0,-20-2-137 0 0,0 0 0 0 0,0-2 0 0 0,1 0-1 0 0,26-5 1 0 0,-33 4-9 0 0,78-13 414 0 0,-88 13-413 0 0,0 1 0 0 0,0-1 0 0 0,0 2 0 0 0,0-1 0 0 0,0 1 0 0 0,8 1 0 0 0,-8-1-17 0 0,1 0-1 0 0,0 0 0 0 0,-1-1 1 0 0,12 0-1 0 0,52-1 122 0 0,-38-1-66 0 0,-13 1-8 0 0,25-4 1 0 0,20 2 30 0 0,-52 2-58 0 0,0 2 1 0 0,0 0-1 0 0,1 0 1 0 0,-1 1-1 0 0,19 6 0 0 0,-14-4-110 0 0,27 3-1 0 0,13-3 99 0 0,73 8 34 0 0,-94-6-24 0 0,0-3 0 0 0,57-1 0 0 0,132-12 220 0 0,-129 9-90 0 0,147 5 278 0 0,-207-2-148 0 0,37 6 0 0 0,-49-5-165 0 0,-20-3-91 0 0,-1 0 1 0 0,0 0-1 0 0,0 0 1 0 0,0-1 0 0 0,1 0-1 0 0,-1 1 1 0 0,4-2 0 0 0,18-3 322 0 0,-25 5-350 0 0,0 0 1 0 0,0 0-1 0 0,0 0 1 0 0,0 0-1 0 0,0 0 1 0 0,0 0-1 0 0,0 0 1 0 0,0 0 0 0 0,1 0-1 0 0,-1 0 1 0 0,0 0-1 0 0,0 0 1 0 0,0 0-1 0 0,0 0 1 0 0,0 0-1 0 0,0 0 1 0 0,0 0-1 0 0,0 0 1 0 0,0 1-1 0 0,0-1 1 0 0,1 0-1 0 0,-1 0 1 0 0,0 0-1 0 0,0 0 1 0 0,0 0-1 0 0,0 0 1 0 0,0 0-1 0 0,0 0 1 0 0,0 0-1 0 0,0 0 1 0 0,0 1-1 0 0,0-1 1 0 0,0 0-1 0 0,0 0 1 0 0,0 0-1 0 0,0 0 1 0 0,0 0-1 0 0,0 0 1 0 0,0 0-1 0 0,0 0 1 0 0,0 1-1 0 0,0-1 1 0 0,0 0-1 0 0,0 0 1 0 0,0 0-1 0 0,0 0 1 0 0,0 0-1 0 0,0 0 1 0 0,-4 9-200 0 0,-9 9-851 0 0,11-16 682 0 0,-6 10-549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02.675"/>
    </inkml:context>
    <inkml:brush xml:id="br0">
      <inkml:brushProperty name="width" value="0.1" units="cm"/>
      <inkml:brushProperty name="height" value="0.1" units="cm"/>
      <inkml:brushProperty name="color" value="#E71224"/>
    </inkml:brush>
  </inkml:definitions>
  <inkml:trace contextRef="#ctx0" brushRef="#br0">1 32 919 0 0,'4'-14'1755'0'0,"2"-4"2028"0"0,-7 20-3673 0 0,1-1 0 0 0,0 0 0 0 0,0 0 0 0 0,0 0 0 0 0,0 1 1 0 0,0-1-1 0 0,1 0 0 0 0,-1 0 0 0 0,0 0 0 0 0,0 0 0 0 0,1 1 0 0 0,-1-1 0 0 0,1 0 1 0 0,-1 0-1 0 0,1 0 0 0 0,-1 0 0 0 0,1 0 0 0 0,0 0 0 0 0,0 0 0 0 0,-1 0 0 0 0,1-1 1 0 0,0 1-1 0 0,0 0 0 0 0,1 1 0 0 0,0 0-69 0 0,0 0 0 0 0,0 0 0 0 0,0 0 0 0 0,0 0 1 0 0,1 0-1 0 0,-1 0 0 0 0,1-1 0 0 0,-1 1 0 0 0,1-1 0 0 0,-1 1 0 0 0,4 0 0 0 0,88 2 1082 0 0,-91-4-1126 0 0,49-1 194 0 0,47 2 13 0 0,-84-1-157 0 0,0-1 0 0 0,16-2 0 0 0,18 0-7 0 0,70 0 24 0 0,9 2-64 0 0,46 15 203 0 0,-136-13 220 0 0,73-9-1 0 0,-51 2 114 0 0,-41 6-319 0 0,9-2 66 0 0,-28 2-280 0 0,0 0 1 0 0,0 0-1 0 0,1 0 0 0 0,-1 0 0 0 0,0 0 0 0 0,0 0 1 0 0,0 0-1 0 0,0 0 0 0 0,1 0 0 0 0,-1 0 0 0 0,0 0 1 0 0,0 0-1 0 0,0 0 0 0 0,0 0 0 0 0,1 0 0 0 0,-1 0 0 0 0,0 0 1 0 0,0 0-1 0 0,0 0 0 0 0,0 0 0 0 0,1 0 0 0 0,-1 0 1 0 0,0 0-1 0 0,0 0 0 0 0,0 0 0 0 0,0 0 0 0 0,1 0 1 0 0,-1 1-1 0 0,0-1 0 0 0,0 0 0 0 0,0 0 0 0 0,0 0 1 0 0,0 0-1 0 0,0 0 0 0 0,1 0 0 0 0,-1 1 0 0 0,0-1 0 0 0,0 0 1 0 0,0 0-1 0 0,0 0 0 0 0,0 0 0 0 0,0 1 0 0 0,0-1 1 0 0,0 0-1 0 0,-3 11-30 0 0,-10 10-463 0 0,4-7 171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10.880"/>
    </inkml:context>
    <inkml:brush xml:id="br0">
      <inkml:brushProperty name="width" value="0.1" units="cm"/>
      <inkml:brushProperty name="height" value="0.1" units="cm"/>
      <inkml:brushProperty name="color" value="#E71224"/>
    </inkml:brush>
  </inkml:definitions>
  <inkml:trace contextRef="#ctx0" brushRef="#br0">1 138 2671 0 0,'43'-52'640'0'0,"-40"49"-576"0"0,7-7 335 0 0,0 1 0 0 0,1 1 0 0 0,16-11 1 0 0,-24 17-319 0 0,1 0 1 0 0,-1 1 0 0 0,1-1-1 0 0,-1 1 1 0 0,1-1-1 0 0,0 1 1 0 0,-1 1 0 0 0,1-1-1 0 0,0 0 1 0 0,0 1 0 0 0,0 0-1 0 0,0 0 1 0 0,0 0 0 0 0,0 0-1 0 0,-1 1 1 0 0,8 1-1 0 0,5 3 32 0 0,0 1-1 0 0,-1 1 0 0 0,23 14 1 0 0,10 5-67 0 0,-39-23 52 0 0,-1 0 0 0 0,0 0 0 0 0,1-1-1 0 0,0 0 1 0 0,0-1 0 0 0,10 1 0 0 0,57-2 850 0 0,-14 0-549 0 0,32 8 67 0 0,-15-3-5 0 0,-49-3-284 0 0,35-1 101 0 0,-41-2-123 0 0,0 2-1 0 0,-1 0 1 0 0,27 6-1 0 0,-32-3-120 0 0,1-1 0 0 0,0 0 0 0 0,-1-2-1 0 0,1 0 1 0 0,33-3 0 0 0,-30-1-21 0 0,37-4 167 0 0,116 0 0 0 0,-88 4-124 0 0,-60 1-20 0 0,49 3 0 0 0,132 20 28 0 0,-178-20-51 0 0,0 0 0 0 0,0-2 0 0 0,0-1 0 0 0,32-7-1 0 0,50-7 8 0 0,56-12 35 0 0,12-2 84 0 0,-89 18-97 0 0,48-2-15 0 0,-87 11-8 0 0,70-14-1 0 0,-102 14-18 0 0,-1 1 0 0 0,37 1 0 0 0,-40 1 0 0 0,34 4 131 0 0,-36-3-71 0 0,-1 0 1 0 0,0 0-1 0 0,1-1 0 0 0,14-3 0 0 0,-27 3-59 0 0,21-4 295 0 0,40-1-1 0 0,-51 5-271 0 0,0 0-1 0 0,0 1 0 0 0,0 0 0 0 0,0 1 1 0 0,-1 0-1 0 0,1 1 0 0 0,-1 0 0 0 0,1 1 1 0 0,-1 0-1 0 0,12 7 0 0 0,-13-7-18 0 0,1 0 0 0 0,-1-1-1 0 0,1 0 1 0 0,0-1-1 0 0,0 0 1 0 0,0-1 0 0 0,0 0-1 0 0,0-1 1 0 0,10 0 0 0 0,38 4 12 0 0,3 11-17 0 0,-44-10 0 0 0,1-1 0 0 0,31 4 0 0 0,0-3 11 0 0,-28-3 0 0 0,0 0 0 0 0,1-1-1 0 0,-1-1 1 0 0,31-4-1 0 0,46-4 146 0 0,-76 7-130 0 0,38-1 43 0 0,118 12 0 0 0,-133-4-69 0 0,1-3 0 0 0,48-2 0 0 0,-6 1 0 0 0,-65 0 0 0 0,99 9 28 0 0,22 1 36 0 0,-114-12-52 0 0,1 0 0 0 0,53-9 0 0 0,61-16 20 0 0,291-11 0 0 0,-371 36-16 0 0,0-3 0 0 0,-1-3 0 0 0,77-16 0 0 0,-111 15 21 0 0,1 1-1 0 0,0 1 1 0 0,0 2 0 0 0,1 1-1 0 0,-1 1 1 0 0,33 4-1 0 0,-12 3-36 0 0,38 6 0 0 0,-10-2 0 0 0,-53-8 0 0 0,33 7 0 0 0,-36-5 89 0 0,0-1 0 0 0,0-1-1 0 0,1-1 1 0 0,-1-2 0 0 0,43-5 0 0 0,-61 5-67 0 0,-5 1-20 0 0,1 0 1 0 0,0 0-1 0 0,-1 0 1 0 0,1 1-1 0 0,0-1 0 0 0,0 0 1 0 0,-1 1-1 0 0,1-1 1 0 0,-1 1-1 0 0,1-1 1 0 0,0 1-1 0 0,-1 0 0 0 0,1 0 1 0 0,-1-1-1 0 0,1 1 1 0 0,-1 0-1 0 0,0 1 0 0 0,1-1 1 0 0,1 2-1 0 0,-1 0-99 0 0,1 0-1 0 0,-1 0 0 0 0,0 0 1 0 0,0 0-1 0 0,-1 1 0 0 0,1-1 1 0 0,0 1-1 0 0,0 3 0 0 0,2 9-418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12.528"/>
    </inkml:context>
    <inkml:brush xml:id="br0">
      <inkml:brushProperty name="width" value="0.1" units="cm"/>
      <inkml:brushProperty name="height" value="0.1" units="cm"/>
      <inkml:brushProperty name="color" value="#E71224"/>
    </inkml:brush>
  </inkml:definitions>
  <inkml:trace contextRef="#ctx0" brushRef="#br0">0 107 1375 0 0,'5'1'327'0'0,"-1"1"0"0"0,1-1 0 0 0,0 0 0 0 0,0 0 0 0 0,0 0 0 0 0,0-1 0 0 0,-1 1 0 0 0,1-1 0 0 0,6-1 0 0 0,17 2 243 0 0,37 7 589 0 0,-10 1-682 0 0,0-4 1 0 0,92-1-1 0 0,-50-12-194 0 0,-1-5 0 0 0,110-28 0 0 0,-155 32 66 0 0,1 1-1 0 0,95 0 1 0 0,-113 7-283 0 0,55 0 67 0 0,-41 1-19 0 0,1-1 0 0 0,80-14 0 0 0,-51 3 166 0 0,0 3 1 0 0,112 2-1 0 0,-85 5-156 0 0,-40 0-121 0 0,155-2 32 0 0,-173 6-26 0 0,0 2 0 0 0,77 16-1 0 0,2 5 56 0 0,-73-13-3 0 0,-23-5 10 0 0,56 7 0 0 0,-38-13 32 0 0,1-1 0 0 0,85-14 0 0 0,-103 12-81 0 0,0 1-1 0 0,0 2 0 0 0,-1 1 1 0 0,1 1-1 0 0,46 11 0 0 0,-34-5-7 0 0,-13-2 11 0 0,40 3 0 0 0,-30-9 26 0 0,0-2 0 0 0,-1-2-1 0 0,1-1 1 0 0,-1-2 0 0 0,75-22-1 0 0,-87 21-7 0 0,0 1-1 0 0,1 1 1 0 0,0 2-1 0 0,46 0 0 0 0,-55 3-18 0 0,0 2-1 0 0,0 0 1 0 0,0 2-1 0 0,0 0 1 0 0,0 1-1 0 0,-1 0 1 0 0,29 14-1 0 0,-16-6-23 0 0,43 11 0 0 0,-9-3 0 0 0,-30-8 0 0 0,0-2 0 0 0,2-1 0 0 0,-1-2 0 0 0,68 7 0 0 0,-45-11 13 0 0,-26-1 4 0 0,0-2 0 0 0,45-4 0 0 0,-15 0 101 0 0,-55 3-78 0 0,-6 0 57 0 0,-3 0-17 0 0,-16 8-551 0 0,5-1-19 0 0,-4 4-20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15.233"/>
    </inkml:context>
    <inkml:brush xml:id="br0">
      <inkml:brushProperty name="width" value="0.1" units="cm"/>
      <inkml:brushProperty name="height" value="0.1" units="cm"/>
      <inkml:brushProperty name="color" value="#E71224"/>
    </inkml:brush>
  </inkml:definitions>
  <inkml:trace contextRef="#ctx0" brushRef="#br0">0 0 3079 0 0,'38'34'2968'0'0,"-28"-30"-2679"0"0,0 1-1 0 0,1-2 1 0 0,-1 0-1 0 0,1 0 0 0 0,0-1 1 0 0,0 0-1 0 0,12 1 0 0 0,0-1-27 0 0,-9 0-97 0 0,1-2 0 0 0,26-2 0 0 0,16 1 192 0 0,-42 1-224 0 0,27-3 1 0 0,6-1 50 0 0,17 3 94 0 0,67 2 49 0 0,31 17-91 0 0,34-6-25 0 0,-93-9 102 0 0,-50 1-134 0 0,40 1 39 0 0,26-9 18 0 0,-101 4-126 0 0,30 3 0 0 0,2 0 62 0 0,66-13 323 0 0,-52 3-231 0 0,-61 7-264 0 0,2-1 15 0 0,-1 1-1 0 0,0 0 1 0 0,1 0-1 0 0,-1 0 1 0 0,5 1 0 0 0,-9-1-12 0 0,1 1 0 0 0,-1-1 0 0 0,0 0 0 0 0,0 1 0 0 0,0-1 0 0 0,0 1 0 0 0,0-1 1 0 0,0 1-1 0 0,0-1 0 0 0,0 1 0 0 0,0 0 0 0 0,-1-1 0 0 0,1 1 0 0 0,0 0 0 0 0,0 0 1 0 0,-1 0-1 0 0,1 0 0 0 0,0 0 0 0 0,-1 0 0 0 0,1-1 0 0 0,-1 1 0 0 0,1 1 0 0 0,-1-1 1 0 0,1 0-1 0 0,-1 0 0 0 0,0 0 0 0 0,1 0 0 0 0,-1 0 0 0 0,0 1 0 0 0,2 20-1111 0 0,-2-9-118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17.469"/>
    </inkml:context>
    <inkml:brush xml:id="br0">
      <inkml:brushProperty name="width" value="0.1" units="cm"/>
      <inkml:brushProperty name="height" value="0.1" units="cm"/>
      <inkml:brushProperty name="color" value="#E71224"/>
    </inkml:brush>
  </inkml:definitions>
  <inkml:trace contextRef="#ctx0" brushRef="#br0">1026 27 1839 0 0,'-4'-3'136'0'0,"0"0"-1"0"0,0 0 0 0 0,0 1 0 0 0,-1-1 0 0 0,1 1 1 0 0,-1 0-1 0 0,0 0 0 0 0,1 1 0 0 0,-1-1 0 0 0,0 1 1 0 0,0 0-1 0 0,0 1 0 0 0,0-1 0 0 0,0 1 0 0 0,0 0 1 0 0,0 0-1 0 0,0 0 0 0 0,0 1 0 0 0,-7 1 0 0 0,-82 12 761 0 0,50-10-391 0 0,-46-1 0 0 0,11-1 44 0 0,-307-4 1534 0 0,354 0-2162 0 0,-1 2 0 0 0,1 1 1 0 0,0 1-1 0 0,-50 10 0 0 0,61-6-3001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18.260"/>
    </inkml:context>
    <inkml:brush xml:id="br0">
      <inkml:brushProperty name="width" value="0.1" units="cm"/>
      <inkml:brushProperty name="height" value="0.1" units="cm"/>
      <inkml:brushProperty name="color" value="#E71224"/>
    </inkml:brush>
  </inkml:definitions>
  <inkml:trace contextRef="#ctx0" brushRef="#br0">2419 2 919 0 0,'-2'0'160'0'0,"1"-1"-1"0"0,0 1 1 0 0,-1 0-1 0 0,1 0 1 0 0,0 0-1 0 0,-1 0 0 0 0,1 0 1 0 0,0 0-1 0 0,-1 0 1 0 0,1 0-1 0 0,0 1 0 0 0,-1-1 1 0 0,1 0-1 0 0,0 1 1 0 0,-2 0-1 0 0,-21 8 680 0 0,-3 4-631 0 0,16-8-185 0 0,1 0-1 0 0,-1 0 1 0 0,-20 5-1 0 0,-4-2-15 0 0,-25 4 258 0 0,-66 1 903 0 0,-90 14 383 0 0,-7 5-614 0 0,169-28-609 0 0,-58-2 0 0 0,74-2-200 0 0,-142-6 446 0 0,-80 3 276 0 0,98 14-421 0 0,-126 3 86 0 0,266-14-491 0 0,-163 1 152 0 0,144 1-273 0 0,0 3-1 0 0,-60 13 0 0 0,34-1-274 0 0,-4 1-19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23.162"/>
    </inkml:context>
    <inkml:brush xml:id="br0">
      <inkml:brushProperty name="width" value="0.1" units="cm"/>
      <inkml:brushProperty name="height" value="0.1" units="cm"/>
      <inkml:brushProperty name="color" value="#E71224"/>
    </inkml:brush>
  </inkml:definitions>
  <inkml:trace contextRef="#ctx0" brushRef="#br0">1 137 2471 0 0,'3'-9'255'0'0,"0"1"0"0"0,0 0 0 0 0,1 1 0 0 0,0-1 0 0 0,0 0 0 0 0,1 1 0 0 0,0 0 0 0 0,0 0 0 0 0,0 1 0 0 0,10-9-1 0 0,-11 12-165 0 0,1-1 0 0 0,0 1 0 0 0,0 0-1 0 0,0 0 1 0 0,0 0 0 0 0,0 1-1 0 0,1 0 1 0 0,-1 0 0 0 0,1 0-1 0 0,-1 1 1 0 0,1 0 0 0 0,0 0 0 0 0,0 0-1 0 0,0 1 1 0 0,-1 0 0 0 0,8 0-1 0 0,0-1-60 0 0,0 0 0 0 0,23-5 0 0 0,2-1 27 0 0,-28 6-1 0 0,1 1-1 0 0,-1 1 1 0 0,0-1 0 0 0,14 4 0 0 0,15 1 162 0 0,0-1 128 0 0,71 17-1 0 0,-77-13-249 0 0,0-1-1 0 0,1-2 1 0 0,36 1 0 0 0,-29-8 103 0 0,72-13 0 0 0,-72 8 195 0 0,72-3 0 0 0,-38 6-22 0 0,-44 1-256 0 0,33 2 0 0 0,-16 2-1 0 0,20 0-30 0 0,-61 0-74 0 0,-1 0 0 0 0,1 0 0 0 0,-1 0 1 0 0,0 1-1 0 0,1 0 0 0 0,-1 1 0 0 0,12 5 0 0 0,-15-5-104 0 0,0-1 0 0 0,0 1-1 0 0,1 0 1 0 0,-1 0 0 0 0,-1 1 0 0 0,1-1 0 0 0,0 0-1 0 0,-1 1 1 0 0,0 0 0 0 0,2 3 0 0 0,-3-5-51 0 0,6 11-3232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24.200"/>
    </inkml:context>
    <inkml:brush xml:id="br0">
      <inkml:brushProperty name="width" value="0.1" units="cm"/>
      <inkml:brushProperty name="height" value="0.1" units="cm"/>
      <inkml:brushProperty name="color" value="#E71224"/>
    </inkml:brush>
  </inkml:definitions>
  <inkml:trace contextRef="#ctx0" brushRef="#br0">0 0 1375 0 0,'59'17'596'0'0,"73"10"0"0"0,-114-24-596 0 0,-10-2 0 0 0,0 0 0 0 0,0 1 0 0 0,8 3 0 0 0,3 0 4 0 0,0 0-1 0 0,-1-1 0 0 0,30 2 1 0 0,-24-5 97 0 0,-16-1-65 0 0,-1 0 1 0 0,0 1-1 0 0,1 0 0 0 0,-1 0 0 0 0,0 0 1 0 0,0 1-1 0 0,1 0 0 0 0,-1 1 1 0 0,9 4-1 0 0,-1 0 16 0 0,0 0 1 0 0,1-1-1 0 0,0-1 0 0 0,0 0 1 0 0,33 4-1 0 0,-24-4 68 0 0,108 12 583 0 0,-53-10-431 0 0,-9-3-97 0 0,-12-2-45 0 0,-9 3 11 0 0,0-3-1 0 0,78-5 1 0 0,29-6 248 0 0,-101 7-202 0 0,-17 2-96 0 0,71 11 1 0 0,-44-4-41 0 0,9 0 48 0 0,0-3 0 0 0,0-3-1 0 0,77-10 1 0 0,-102 3-36 0 0,43-6 71 0 0,-54 7-107 0 0,0 2-1 0 0,0 1 0 0 0,53 4 0 0 0,-82-1-45 0 0,14-1-83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28.775"/>
    </inkml:context>
    <inkml:brush xml:id="br0">
      <inkml:brushProperty name="width" value="0.1" units="cm"/>
      <inkml:brushProperty name="height" value="0.1" units="cm"/>
      <inkml:brushProperty name="color" value="#E71224"/>
    </inkml:brush>
  </inkml:definitions>
  <inkml:trace contextRef="#ctx0" brushRef="#br0">1 229 919 0 0,'2'8'636'0'0,"-2"-8"-617"0"0,1 1 0 0 0,0-1 0 0 0,-1 1-1 0 0,1-1 1 0 0,0 1 0 0 0,0-1 0 0 0,-1 0-1 0 0,1 1 1 0 0,0-1 0 0 0,0 0 0 0 0,-1 0-1 0 0,1 1 1 0 0,0-1 0 0 0,0 0-1 0 0,0 0 1 0 0,0 0 0 0 0,-1 0 0 0 0,1 0-1 0 0,0 0 1 0 0,0 0 0 0 0,0 0 0 0 0,0-1-1 0 0,-1 1 1 0 0,1 0 0 0 0,1-1-1 0 0,23-9 403 0 0,-16 5-278 0 0,1 0 0 0 0,0 0 0 0 0,1 1 0 0 0,-1 0 0 0 0,13-2 0 0 0,-10 2 50 0 0,0 0-1 0 0,-1 0 1 0 0,16-9-1 0 0,-20 10-137 0 0,0-1 0 0 0,0 1 0 0 0,1 0 0 0 0,-1 1 0 0 0,1 0 0 0 0,-1 0 0 0 0,14 0 0 0 0,65 1 508 0 0,-50 1-474 0 0,82 6-89 0 0,-93-4 0 0 0,6-1 177 0 0,1-2 0 0 0,56-9 0 0 0,11-1 112 0 0,115 8-230 0 0,-185 3-58 0 0,211-11 127 0 0,-55-14 75 0 0,-15 2-8 0 0,41-6-42 0 0,-73 9 112 0 0,-64 9-183 0 0,-29 3 39 0 0,79-3 0 0 0,252 21-109 0 0,-243-4-12 0 0,11-8 11 0 0,35 5 376 0 0,-13 1-206 0 0,-50-8-51 0 0,263 0 77 0 0,-213 8 56 0 0,118-7-106 0 0,-223 0-110 0 0,95 7 0 0 0,62 20 35 0 0,-43-3-66 0 0,247 24-16 0 0,-334-37 0 0 0,132 30 0 0 0,-177-29 0 0 0,28 9 0 0 0,-66-16 0 0 0,0 0 0 0 0,0 0 0 0 0,-1 1 0 0 0,1-1 0 0 0,0 1 0 0 0,-1 0 0 0 0,0 1 0 0 0,0 0 0 0 0,6 5 0 0 0,-9-8 36 0 0,5 7-111 0 0,-7-7 86 0 0,0-1-1 0 0,0 0 1 0 0,0 0-1 0 0,0 0 1 0 0,0 1-1 0 0,0-1 1 0 0,0 0-1 0 0,0 0 1 0 0,0 1-1 0 0,0-1 1 0 0,0 0-1 0 0,0 0 1 0 0,0 0-1 0 0,0 1 1 0 0,-1-1 0 0 0,1 0-1 0 0,0 0 1 0 0,0 0-1 0 0,0 1 1 0 0,0-1-1 0 0,0 0 1 0 0,0 0-1 0 0,-1 0 1 0 0,1 0-1 0 0,0 1 1 0 0,0-1-1 0 0,0 0 1 0 0,-1 0-1 0 0,1 0 1 0 0,0 0-1 0 0,0 0 1 0 0,0 0 0 0 0,-1 0-1 0 0,1 0 1 0 0,0 1-1 0 0,0-1 1 0 0,0 0-1 0 0,-1 0 1 0 0,1 0-1 0 0,0 0 1 0 0,0 0-1 0 0,0 0 1 0 0,-1 0-1 0 0,1 0 1 0 0,0 0-1 0 0,0-1 1 0 0,-1 1-1 0 0,1 0 1 0 0,0 0 0 0 0,0 0-1 0 0,0 0 1 0 0,-1 0-1 0 0,1 0 1 0 0,-10 4 397 0 0,5-1-91 0 0,3-10-14 0 0,2 5-272 0 0,1 0-1 0 0,-1 0 1 0 0,1 0 0 0 0,0 1 0 0 0,-1-1 0 0 0,1 0 0 0 0,0 0 0 0 0,0 1 0 0 0,0-1-1 0 0,0 1 1 0 0,0-1 0 0 0,1 1 0 0 0,-1-1 0 0 0,0 1 0 0 0,1 0 0 0 0,-1-1 0 0 0,1 1-1 0 0,2-1 1 0 0,-3 1-31 0 0,-1 1 0 0 0,0 0-1 0 0,0 0 1 0 0,1 0 0 0 0,-1 0-1 0 0,0 0 1 0 0,1 0-1 0 0,-1 0 1 0 0,0 0 0 0 0,1 0-1 0 0,-1 0 1 0 0,0 0 0 0 0,1 0-1 0 0,-1 0 1 0 0,0 0 0 0 0,1 0-1 0 0,-1 0 1 0 0,0 0-1 0 0,1 0 1 0 0,-1 0 0 0 0,0 1-1 0 0,1-1 1 0 0,-1 0 0 0 0,0 0-1 0 0,0 0 1 0 0,1 1 0 0 0,-1-1-1 0 0,0 0 1 0 0,0 0-1 0 0,1 1 1 0 0,-1-1 0 0 0,0 0-1 0 0,0 0 1 0 0,0 1 0 0 0,1-1-1 0 0,-1 0 1 0 0,0 1 0 0 0,0-1-1 0 0,0 0 1 0 0,0 1-1 0 0,0-1 1 0 0,0 0 0 0 0,0 1-1 0 0,0-1 1 0 0,0 0 0 0 0,0 1-1 0 0,2 18-1040 0 0,-2-9 539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7:47.512"/>
    </inkml:context>
    <inkml:brush xml:id="br0">
      <inkml:brushProperty name="width" value="0.1" units="cm"/>
      <inkml:brushProperty name="height" value="0.1" units="cm"/>
      <inkml:brushProperty name="color" value="#66CC00"/>
    </inkml:brush>
  </inkml:definitions>
  <inkml:trace contextRef="#ctx0" brushRef="#br0">6 68 2303 0 0,'-4'-14'3200'0'0,"2"-16"-2917"0"0,2 29-219 0 0,0 1-33 0 0,0 0 1 0 0,0-1-1 0 0,0 1 0 0 0,0 0 0 0 0,0 0 1 0 0,0 0-1 0 0,0-1 0 0 0,0 1 0 0 0,0 0 1 0 0,1 0-1 0 0,-1 0 0 0 0,0 0 0 0 0,0-1 1 0 0,0 1-1 0 0,0 0 0 0 0,0 0 0 0 0,0 0 1 0 0,0 0-1 0 0,0-1 0 0 0,0 1 0 0 0,1 0 1 0 0,-1 0-1 0 0,0 0 0 0 0,0 0 0 0 0,0 0 1 0 0,0-1-1 0 0,1 1 0 0 0,-1 0 0 0 0,0 0 1 0 0,0 0-1 0 0,0 0 0 0 0,0 0 0 0 0,1 0 1 0 0,-1 0-1 0 0,0 0 0 0 0,0 0 0 0 0,0 0 1 0 0,1 0-1 0 0,-1 0 0 0 0,12 3 459 0 0,18 15-587 0 0,-17-10 163 0 0,-3-4 32 0 0,0-1-1 0 0,1 0 1 0 0,-1 0-1 0 0,1-1 0 0 0,-1 0 1 0 0,1-1-1 0 0,0 0 0 0 0,16-1 1 0 0,-7 0 140 0 0,25 4-1 0 0,-36-3-207 0 0,40 7 74 0 0,81 3 0 0 0,-8-17 430 0 0,-72 3-332 0 0,274-21 0 0 0,-159 21-202 0 0,-112 1 0 0 0,69 4 0 0 0,-102-1 0 0 0,1-2 0 0 0,-1 0 0 0 0,22-5 0 0 0,-16 3 0 0 0,30-1 0 0 0,116 4 64 0 0,-129-2-64 0 0,83-16 0 0 0,-83 11 0 0 0,83-5 0 0 0,-76 14 0 0 0,82 15 0 0 0,-21-1 0 0 0,-23 1 0 0 0,-25-4 0 0 0,-48-10 6 0 0,102 12 281 0 0,-100-14-234 0 0,1 0 1 0 0,0-2-1 0 0,0 0 1 0 0,29-6-1 0 0,131-25-615 0 0,-163 30-3076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30.329"/>
    </inkml:context>
    <inkml:brush xml:id="br0">
      <inkml:brushProperty name="width" value="0.1" units="cm"/>
      <inkml:brushProperty name="height" value="0.1" units="cm"/>
      <inkml:brushProperty name="color" value="#E71224"/>
    </inkml:brush>
  </inkml:definitions>
  <inkml:trace contextRef="#ctx0" brushRef="#br0">1 1 919 0 0,'2'0'42'0'0,"0"0"-1"0"0,1-1 1 0 0,-1 1-1 0 0,0 1 1 0 0,0-1-1 0 0,1 0 0 0 0,-1 0 1 0 0,0 1-1 0 0,1-1 1 0 0,-1 1-1 0 0,0 0 0 0 0,3 1 1 0 0,4 1-93 0 0,81 27 51 0 0,-50-16 0 0 0,211 57 64 0 0,-172-57-37 0 0,142 9-1 0 0,-111-14 52 0 0,136 2 146 0 0,-141-8-115 0 0,162-6-19 0 0,-206 1-100 0 0,273-23 10 0 0,-47 2 0 0 0,-8 17 0 0 0,-26 1 0 0 0,205 4 0 0 0,-212 4 0 0 0,-190-3 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33.297"/>
    </inkml:context>
    <inkml:brush xml:id="br0">
      <inkml:brushProperty name="width" value="0.1" units="cm"/>
      <inkml:brushProperty name="height" value="0.1" units="cm"/>
      <inkml:brushProperty name="color" value="#E71224"/>
    </inkml:brush>
  </inkml:definitions>
  <inkml:trace contextRef="#ctx0" brushRef="#br0">4036 43 3079 0 0,'-1'-2'20'0'0,"1"1"-1"0"0,-1 0 1 0 0,0 0-1 0 0,0 0 0 0 0,0 0 1 0 0,0 1-1 0 0,0-1 0 0 0,0 0 1 0 0,-1 0-1 0 0,1 1 0 0 0,0-1 1 0 0,0 0-1 0 0,-1 1 0 0 0,1-1 1 0 0,0 1-1 0 0,0 0 0 0 0,-1-1 1 0 0,1 1-1 0 0,0 0 0 0 0,-1 0 1 0 0,1 0-1 0 0,-2 0 1 0 0,-35 3 535 0 0,28-2-492 0 0,-50 6 259 0 0,-32 3 356 0 0,-13 4-35 0 0,77-9-605 0 0,-1-1 0 0 0,1-1 0 0 0,-43-1 0 0 0,43-6 417 0 0,-46-11 1 0 0,49 8-178 0 0,10 3-85 0 0,1 1-1 0 0,-23-3 1 0 0,-44-2-154 0 0,-131-6 64 0 0,176 14-84 0 0,-120-2 162 0 0,-91-13 11 0 0,25 21-92 0 0,11 1-8 0 0,122-11-1 0 0,1 4 0 0 0,-151 21-1 0 0,164-7-90 0 0,-76 11 0 0 0,63-14 67 0 0,-108 5-59 0 0,-28-9 45 0 0,142-1-53 0 0,17-4 0 0 0,-28 0 0 0 0,-327-11 64 0 0,296 14-64 0 0,84-2 0 0 0,-52-2 0 0 0,80-2-24 0 0,-1 1-1 0 0,1 0 1 0 0,0 1-1 0 0,0 1 1 0 0,0 0-1 0 0,-19 5 0 0 0,12-1-195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39.052"/>
    </inkml:context>
    <inkml:brush xml:id="br0">
      <inkml:brushProperty name="width" value="0.1" units="cm"/>
      <inkml:brushProperty name="height" value="0.1" units="cm"/>
      <inkml:brushProperty name="color" value="#E71224"/>
    </inkml:brush>
  </inkml:definitions>
  <inkml:trace contextRef="#ctx0" brushRef="#br0">0 43 1839 0 0,'17'-11'80'0'0,"-4"4"16"0"0,2 1-96 0 0,-6 1 0 0 0,-3 3 0 0 0,-3 2 0 0 0,5 0 392 0 0,5-2 56 0 0,5 0 16 0 0,5-2-1288 0 0,3 1-256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40.895"/>
    </inkml:context>
    <inkml:brush xml:id="br0">
      <inkml:brushProperty name="width" value="0.1" units="cm"/>
      <inkml:brushProperty name="height" value="0.1" units="cm"/>
      <inkml:brushProperty name="color" value="#E71224"/>
    </inkml:brush>
  </inkml:definitions>
  <inkml:trace contextRef="#ctx0" brushRef="#br0">1 162 919 0 0,'3'0'44'0'0,"613"-11"1848"0"0,-265-7-596 0 0,-148-7-636 0 0,-131 13-384 0 0,0 4 0 0 0,74 1 0 0 0,-126 7-249 0 0,255 3 220 0 0,1-18-57 0 0,-6 9 264 0 0,-55 5-20 0 0,-46-17-204 0 0,22-1-84 0 0,-178 18-148 0 0,163-1 122 0 0,-74 4 546 0 0,188-22 1 0 0,-277 19-620 0 0,0-1 1 0 0,1 2-1 0 0,-1 0 0 0 0,0 1 0 0 0,0 0 0 0 0,23 5 1 0 0,-10 0 90 0 0,-6 15-10 0 0,-10-16-104 0 0,1 0 0 0 0,-1 0 0 0 0,12 10 0 0 0,-1 3-2752 0 0,-12-11-192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41.712"/>
    </inkml:context>
    <inkml:brush xml:id="br0">
      <inkml:brushProperty name="width" value="0.1" units="cm"/>
      <inkml:brushProperty name="height" value="0.1" units="cm"/>
      <inkml:brushProperty name="color" value="#E71224"/>
    </inkml:brush>
  </inkml:definitions>
  <inkml:trace contextRef="#ctx0" brushRef="#br0">1 38 5407 0 0,'14'-15'240'0'0,"-4"6"48"0"0,-1 3-224 0 0,-2 1-64 0 0,-1 3 0 0 0,-2 2 0 0 0,-1 0 184 0 0,5 0 24 0 0,3 0 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18:42.556"/>
    </inkml:context>
    <inkml:brush xml:id="br0">
      <inkml:brushProperty name="width" value="0.1" units="cm"/>
      <inkml:brushProperty name="height" value="0.1" units="cm"/>
      <inkml:brushProperty name="color" value="#E71224"/>
    </inkml:brush>
  </inkml:definitions>
  <inkml:trace contextRef="#ctx0" brushRef="#br0">1 491 919 0 0,'0'0'28'0'0,"0"-1"-1"0"0,0 1 0 0 0,0 0 1 0 0,0 0-1 0 0,0 0 0 0 0,0 0 1 0 0,0 0-1 0 0,0-1 0 0 0,0 1 1 0 0,0 0-1 0 0,0 0 0 0 0,0 0 1 0 0,0 0-1 0 0,0 0 0 0 0,0 0 1 0 0,0-1-1 0 0,0 1 0 0 0,0 0 1 0 0,0 0-1 0 0,0 0 0 0 0,1 0 1 0 0,-1 0-1 0 0,0 0 0 0 0,0 0 1 0 0,0 0-1 0 0,0-1 0 0 0,0 1 1 0 0,0 0-1 0 0,0 0 0 0 0,1 0 1 0 0,-1 0-1 0 0,0 0 0 0 0,0 0 1 0 0,0 0-1 0 0,0 0 0 0 0,0 0 1 0 0,0 0-1 0 0,1 0 0 0 0,-1 0 1 0 0,0 0-1 0 0,0 0 0 0 0,0 0 1 0 0,0 0-1 0 0,0 0 0 0 0,1 0 1 0 0,-1 0-1 0 0,0 0 0 0 0,0 0 1 0 0,0 0-1 0 0,0 0 0 0 0,0 0 1 0 0,0 0-1 0 0,1 0 0 0 0,17 0 214 0 0,23 4-374 0 0,-40-3 161 0 0,0 0 0 0 0,0 0-1 0 0,-1 0 1 0 0,1 0 0 0 0,0 0-1 0 0,-1 0 1 0 0,1 0-1 0 0,0 0 1 0 0,-1 0 0 0 0,0 0-1 0 0,1 0 1 0 0,-1 0-1 0 0,0 1 1 0 0,1-1 0 0 0,-1 0-1 0 0,0 0 1 0 0,0 1 0 0 0,0-1-1 0 0,0 0 1 0 0,0 2-1 0 0,1 9 693 0 0,30-11-204 0 0,-13-8-331 0 0,-6 1-82 0 0,55-19 594 0 0,-45 16-421 0 0,44-13-1 0 0,126-40 274 0 0,-131 40-450 0 0,285-74 231 0 0,-152 49-297 0 0,-41-1 34 0 0,-84 24-11 0 0,127-25 0 0 0,-67 31-45 0 0,-49 9-11 0 0,144-38-1 0 0,-188 37 1 0 0,0 1 0 0 0,66-7 0 0 0,-81 15 0 0 0,1 0 0 0 0,0 1 0 0 0,0 1 0 0 0,0 1 0 0 0,0 1 0 0 0,22 6 0 0 0,60 23 10 0 0,-51-15 12 0 0,101 19 0 0 0,-100-29-12 0 0,68 1 1 0 0,-98-10 47 0 0,-19 1-59 0 0,0 0 0 0 0,0 1 0 0 0,0-1 0 0 0,9 2 0 0 0,-2 0 1 0 0,-12-1 0 0 0,1 0 0 0 0,0 0 0 0 0,0 0 0 0 0,-1 0 0 0 0,1 0 0 0 0,0 0 0 0 0,0 0 0 0 0,0 0 0 0 0,-1 0 0 0 0,1 1 0 0 0,0-1 0 0 0,-1 0 0 0 0,1 1 0 0 0,0-1 0 0 0,-1 0 0 0 0,1 1 0 0 0,0-1 0 0 0,-1 1 0 0 0,1-1 0 0 0,-1 1 0 0 0,1-1 0 0 0,0 2 0 0 0,0-1 2 0 0,0 0 0 0 0,0 0 0 0 0,0-1 0 0 0,0 1 0 0 0,1 0 0 0 0,-1 0 0 0 0,0-1 0 0 0,0 1 0 0 0,0 0 0 0 0,1-1 0 0 0,-1 0 0 0 0,0 1 0 0 0,1-1 0 0 0,-1 0 0 0 0,1 1 0 0 0,-1-1 0 0 0,0 0 0 0 0,1 0-1 0 0,-1 0 1 0 0,0 0 0 0 0,1 0 0 0 0,-1-1 0 0 0,1 1 0 0 0,-1 0 0 0 0,0-1 0 0 0,1 1 0 0 0,-1-1 0 0 0,0 1 0 0 0,0-1 0 0 0,2 0 0 0 0,-1-1 9 0 0,1 0-1 0 0,-1 0 1 0 0,1 0 0 0 0,-1 0 0 0 0,0 0-1 0 0,1 0 1 0 0,-1-1 0 0 0,0 1-1 0 0,-1-1 1 0 0,1 1 0 0 0,0-1 0 0 0,2-5-1 0 0,-4 7-9 0 0,0 1 0 0 0,0 0 0 0 0,0-1 0 0 0,0 1 0 0 0,0 0 0 0 0,0 0 0 0 0,0-1 0 0 0,0 1 0 0 0,0 0 0 0 0,0-1 0 0 0,0 1 0 0 0,0 0 0 0 0,1-1 0 0 0,-1 1-1 0 0,0 0 1 0 0,0 0 0 0 0,0-1 0 0 0,1 1 0 0 0,-1 0 0 0 0,0 0 0 0 0,0 0 0 0 0,1-1 0 0 0,-1 1 0 0 0,0 0 0 0 0,0 0 0 0 0,1 0 0 0 0,-1 0 0 0 0,0-1 0 0 0,1 1 0 0 0,-1 0 0 0 0,0 0-1 0 0,0 0 1 0 0,1 0 0 0 0,-1 0 0 0 0,0 0 0 0 0,1 0 0 0 0,0 0 0 0 0,6 10 63 0 0,0 1-36 0 0,-6-13 79 0 0,0 1-1 0 0,0 0 1 0 0,-1-1-1 0 0,1 1 1 0 0,0-1-1 0 0,-1 1 0 0 0,1-1 1 0 0,-1 1-1 0 0,0-1 1 0 0,1-1 20 0 0,-1 2-102 0 0,0 0-1 0 0,0 1 1 0 0,0-1-1 0 0,0 0 1 0 0,0 0 0 0 0,0 1-1 0 0,0-1 1 0 0,1 0-1 0 0,-1 1 1 0 0,0-1-1 0 0,0 0 1 0 0,1 1-1 0 0,-1-1 1 0 0,0 0-1 0 0,1 1 1 0 0,-1-1-1 0 0,1 0 1 0 0,-1 1-1 0 0,1-1 1 0 0,-1 1-1 0 0,1-1 1 0 0,-1 1 0 0 0,1-1-1 0 0,0 1 1 0 0,-1 0-1 0 0,1-1 1 0 0,-1 1-1 0 0,1 0 1 0 0,0-1-1 0 0,0 1 1 0 0,-1 0-1 0 0,1 0 1 0 0,0 0-1 0 0,-1-1 1 0 0,1 1-1 0 0,0 0 1 0 0,0 0-1 0 0,0 0 1 0 0,1 1-54 0 0,-1 0 0 0 0,0-1 0 0 0,1 1 0 0 0,-1 0 0 0 0,0 0 0 0 0,1 0 0 0 0,-1 0 0 0 0,0 0 0 0 0,0 0 0 0 0,0 0 0 0 0,0 0 0 0 0,0 0 0 0 0,0 1 0 0 0,0-1 0 0 0,-1 0 0 0 0,1 1 0 0 0,0-1 0 0 0,0 3 0 0 0,3 6-281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1:53.453"/>
    </inkml:context>
    <inkml:brush xml:id="br0">
      <inkml:brushProperty name="width" value="0.1" units="cm"/>
      <inkml:brushProperty name="height" value="0.1" units="cm"/>
      <inkml:brushProperty name="color" value="#E71224"/>
    </inkml:brush>
  </inkml:definitions>
  <inkml:trace contextRef="#ctx0" brushRef="#br0">676 81 3223 0 0,'-25'7'3069'0'0,"38"-16"-1575"0"0,10-7-997 0 0,-6 4-129 0 0,1 1 0 0 0,0 0-1 0 0,25-10 1 0 0,-43 21-368 0 0,2-1 145 0 0,-1 0 0 0 0,1 0 0 0 0,0 0 0 0 0,0 1 0 0 0,0-1 0 0 0,0 0 0 0 0,-1 1 0 0 0,1-1 0 0 0,0 1-1 0 0,0 0 1 0 0,0 0 0 0 0,0-1 0 0 0,0 1 0 0 0,0 1 0 0 0,0-1 0 0 0,0 0 0 0 0,0 0 0 0 0,0 1 0 0 0,0-1 0 0 0,0 1-1 0 0,0 0 1 0 0,3 1 0 0 0,1 0 86 0 0,-1-1 0 0 0,1 0-1 0 0,0 0 1 0 0,-1 0 0 0 0,1-1-1 0 0,0 0 1 0 0,0 0 0 0 0,0 0-1 0 0,10-2 1 0 0,-9 1-144 0 0,-1 0 0 0 0,0 0-1 0 0,0 1 1 0 0,0 0 0 0 0,1 0 0 0 0,-1 1 0 0 0,0 0-1 0 0,9 2 1 0 0,-6 1 23 0 0,0 0-1 0 0,-1 0 0 0 0,1 1 1 0 0,-1 0-1 0 0,0 0 0 0 0,-1 1 1 0 0,1 0-1 0 0,6 8 0 0 0,-8-9 64 0 0,1-1-1 0 0,-1 0 0 0 0,1-1 1 0 0,-1 0-1 0 0,1 0 1 0 0,0 0-1 0 0,0-1 1 0 0,0 0-1 0 0,8 1 0 0 0,-14-2-153 0 0,1-1 30 0 0,0 1 1 0 0,0 0 0 0 0,0 0-1 0 0,0 1 1 0 0,-1-1-1 0 0,1 0 1 0 0,0 1 0 0 0,-1-1-1 0 0,1 1 1 0 0,1 1-1 0 0,13 11 303 0 0,-14-13-342 0 0,0 1-1 0 0,0-1 1 0 0,0 0-1 0 0,0 1 1 0 0,0 0-1 0 0,-1 0 0 0 0,1-1 1 0 0,-1 1-1 0 0,1 0 1 0 0,-1 0-1 0 0,0 0 1 0 0,0 0-1 0 0,0 1 1 0 0,0-1-1 0 0,2 4 1 0 0,7 41 211 0 0,-5-18-154 0 0,-1-19-43 0 0,0 0 0 0 0,0 0-1 0 0,1-1 1 0 0,0 1 0 0 0,13 16 0 0 0,5 9 25 0 0,4 33 15 0 0,-18-48-24 0 0,-2 0 0 0 0,-1 1 0 0 0,0-1 0 0 0,-2 1 0 0 0,0 0 0 0 0,1 31 0 0 0,-2-31-28 0 0,6 24 0 0 0,-5-29 1 0 0,-1 0-1 0 0,0 1 1 0 0,0 18 0 0 0,0 78 168 0 0,3-6-52 0 0,-2-69-45 0 0,-2 1 0 0 0,-4 44 1 0 0,-30 119 245 0 0,14-133-245 0 0,8-37-5 0 0,-5 34 1 0 0,14-59-77 0 0,-1 9-2 0 0,-1 1 0 0 0,-9 27 0 0 0,-20 40 126 0 0,27-70-128 0 0,-7 29 0 0 0,6-15 0 0 0,-6 14 21 0 0,0 0 1 0 0,-31 66-1 0 0,40-102-21 0 0,0 1 0 0 0,-1-1 0 0 0,1 0 0 0 0,-1 0 0 0 0,0 0 0 0 0,0-1 0 0 0,-1 1 0 0 0,0-1 0 0 0,-9 8 0 0 0,-52 48 64 0 0,26-26 1 0 0,32-27-47 0 0,-1 0 1 0 0,0 0 0 0 0,0-1 0 0 0,-1 0 0 0 0,1-1-1 0 0,-14 7 1 0 0,-73 35 131 0 0,60-29 53 0 0,-69 27 0 0 0,45-24-2 0 0,2 2 1 0 0,0 2-1 0 0,-56 36 0 0 0,88-48-114 0 0,-1-2 0 0 0,-42 15 0 0 0,27-11 7 0 0,-3 0-27 0 0,-1-2-1 0 0,-60 11 1 0 0,85-23 373 0 0,11-3-1598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2:02.366"/>
    </inkml:context>
    <inkml:brush xml:id="br0">
      <inkml:brushProperty name="width" value="0.1" units="cm"/>
      <inkml:brushProperty name="height" value="0.1" units="cm"/>
      <inkml:brushProperty name="color" value="#E71224"/>
    </inkml:brush>
  </inkml:definitions>
  <inkml:trace contextRef="#ctx0" brushRef="#br0">0 53 455 0 0,'9'3'3214'0'0,"-9"-3"-3180"0"0,0 0-1 0 0,0 0 1 0 0,0 0-1 0 0,0-1 1 0 0,1 1-1 0 0,-1 0 1 0 0,0 0-1 0 0,0 0 1 0 0,0 0-1 0 0,0 0 0 0 0,0 0 1 0 0,0 0-1 0 0,0 0 1 0 0,1-1-1 0 0,-1 1 1 0 0,0 0-1 0 0,0 0 1 0 0,0 0-1 0 0,0 0 1 0 0,0 0-1 0 0,0-1 1 0 0,0 1-1 0 0,0 0 1 0 0,0 0-1 0 0,0 0 1 0 0,0 0-1 0 0,0-1 1 0 0,0 1-1 0 0,0 0 1 0 0,0 0-1 0 0,0 0 1 0 0,0 0-1 0 0,0 0 0 0 0,0-1 1 0 0,0 1-1 0 0,0 0 1 0 0,0 0-1 0 0,0 0 1 0 0,-1 0-1 0 0,1 0 1 0 0,0 0-1 0 0,0-1 1 0 0,0 1-1 0 0,0 0 1 0 0,0 0-1 0 0,0 0 1 0 0,0 0-1 0 0,0 0 1 0 0,-1 0-1 0 0,1 0 1 0 0,0 0-1 0 0,0-1 1 0 0,0 1-1 0 0,0 0 1 0 0,0 0-1 0 0,-1 0 1 0 0,1 0-1 0 0,0 0 0 0 0,0 0 1 0 0,0 0-1 0 0,-1 0 90 0 0,1-1 0 0 0,-1 1 0 0 0,1-1 0 0 0,-1 1-1 0 0,1-1 1 0 0,-1 1 0 0 0,1-1 0 0 0,0 0 0 0 0,-1 1 0 0 0,1-1-1 0 0,0 1 1 0 0,0-1 0 0 0,0 0 0 0 0,-1 1 0 0 0,1-1-1 0 0,0 0 1 0 0,0 1 0 0 0,0-1 0 0 0,0 0 0 0 0,0 1 0 0 0,0-1-1 0 0,0 0 1 0 0,0 1 0 0 0,0-1 0 0 0,0 0 0 0 0,1 1-1 0 0,-1-1 1 0 0,0 0 0 0 0,0 1 0 0 0,1-1 0 0 0,-1 0-1 0 0,0 1 1 0 0,1-1 0 0 0,-1 1 0 0 0,0-1 0 0 0,1 1 0 0 0,-1-1-1 0 0,1 1 1 0 0,-1-1 0 0 0,1 1 0 0 0,-1-1 0 0 0,2 1-1 0 0,2-4-118 0 0,1 1 0 0 0,0 0 0 0 0,0 0 0 0 0,6-3 0 0 0,-4 3 351 0 0,-2 2 571 0 0,-10 3-36 0 0,10 5-466 0 0,-3-4-223 0 0,-2-3-196 0 0,0 0 1 0 0,0 0-1 0 0,0 1 1 0 0,0-1-1 0 0,0 0 1 0 0,0 0-1 0 0,1 0 1 0 0,-1 1-1 0 0,0-1 1 0 0,0 0-1 0 0,0 0 0 0 0,1 0 1 0 0,-1 0-1 0 0,0 0 1 0 0,0 1-1 0 0,0-1 1 0 0,1 0-1 0 0,-1 0 1 0 0,0 0-1 0 0,0 0 1 0 0,1 0-1 0 0,-1 0 1 0 0,0 0-1 0 0,0 0 1 0 0,1 0-1 0 0,-1 0 1 0 0,0 0-1 0 0,0 0 0 0 0,1 0 1 0 0,-1 0-1 0 0,0 0 1 0 0,0 0-1 0 0,1 0 1 0 0,-1 0-1 0 0,8 26 1342 0 0,-7-25-1322 0 0,0 1 1 0 0,1-1-1 0 0,-1 0 1 0 0,1 0-1 0 0,0 1 0 0 0,-1-1 1 0 0,1 0-1 0 0,0-1 1 0 0,-1 1-1 0 0,1 0 0 0 0,0-1 1 0 0,0 1-1 0 0,0 0 1 0 0,0-1-1 0 0,0 0 0 0 0,0 0 1 0 0,2 1-1 0 0,-1-1 18 0 0,0 1 0 0 0,1 0 0 0 0,-1 1 0 0 0,0-1 0 0 0,0 0-1 0 0,0 1 1 0 0,0 0 0 0 0,-1-1 0 0 0,1 1 0 0 0,0 0 0 0 0,-1 1 0 0 0,1-1-1 0 0,2 4 1 0 0,17 29 404 0 0,-19-34-405 0 0,-2-1-38 0 0,0 1 1 0 0,0-1-1 0 0,0 0 0 0 0,0 1 0 0 0,0-1 0 0 0,0 1 0 0 0,0-1 1 0 0,0 1-1 0 0,0-1 0 0 0,0 1 0 0 0,-1 0 0 0 0,1 0 0 0 0,0-1 1 0 0,0 1-1 0 0,-1 0 0 0 0,1 0 0 0 0,0 1 0 0 0,0-1 9 0 0,-1 1 1 0 0,1 0-1 0 0,-1 0 0 0 0,0 0 0 0 0,0-1 0 0 0,0 1 1 0 0,0 0-1 0 0,0 0 0 0 0,0-1 0 0 0,0 4 0 0 0,-1-4 3 0 0,1 0 0 0 0,0 1 0 0 0,0-1 0 0 0,0 1-1 0 0,0-1 1 0 0,0 1 0 0 0,0-1 0 0 0,0 0 0 0 0,0 1-1 0 0,0-1 1 0 0,1 1 0 0 0,-1-1 0 0 0,1 0 0 0 0,-1 1-1 0 0,1-1 1 0 0,-1 0 0 0 0,1 1 0 0 0,1 1 0 0 0,3 2-14 0 0,-5-4 2 0 0,1-1 1 0 0,-1 1-1 0 0,1 0 0 0 0,-1-1 0 0 0,1 1 0 0 0,0 0 1 0 0,-1-1-1 0 0,1 1 0 0 0,0-1 0 0 0,-1 1 0 0 0,1-1 1 0 0,0 1-1 0 0,0-1 0 0 0,0 0 0 0 0,0 1 0 0 0,-1-1 1 0 0,1 0-1 0 0,0 0 0 0 0,1 1 0 0 0,31 6 264 0 0,-19-3-196 0 0,-10-3-60 0 0,-1 1 1 0 0,1 0-1 0 0,-1-1 0 0 0,1 1 0 0 0,-1 0 0 0 0,0 1 1 0 0,0-1-1 0 0,0 1 0 0 0,0-1 0 0 0,0 1 1 0 0,-1 0-1 0 0,5 6 0 0 0,7 6 21 0 0,-6-5 8 0 0,0 1 0 0 0,-1 0 0 0 0,-1 0 0 0 0,1 0 0 0 0,7 22 0 0 0,-2-3 15 0 0,-8-18-38 0 0,1 0 0 0 0,0-1 0 0 0,10 17 0 0 0,-4-12-11 0 0,-1 1 0 0 0,16 35 0 0 0,-17-27 27 0 0,58 128-15 0 0,-24-51 41 0 0,-35-81-56 0 0,5 13-4 0 0,-6-16 0 0 0,0 0 0 0 0,15 27 0 0 0,-17-37 0 0 0,5 8 0 0 0,-1 0 0 0 0,0 1 0 0 0,6 20 0 0 0,-11-28 9 0 0,-1 1 1 0 0,0-1-1 0 0,-1 1 0 0 0,0 0 0 0 0,-1 0 0 0 0,1 12 0 0 0,0 29 12 0 0,-1-28 0 0 0,-2 38 1 0 0,-17 60 42 0 0,10-56-64 0 0,6-34 0 0 0,1 1 0 0 0,2-1 0 0 0,6 45 0 0 0,1-46 0 0 0,-6-7 16 0 0,-1 0 0 0 0,-1 0 0 0 0,-7 45 0 0 0,6-60-16 0 0,-3 22 32 0 0,-2 0 0 0 0,-1 0 0 0 0,-16 41 0 0 0,22-69-32 0 0,-26 82 0 0 0,22-67 20 0 0,-2 0-1 0 0,0 0 0 0 0,-15 25 0 0 0,5-9 32 0 0,0-3-26 0 0,-2 0-1 0 0,-23 27 1 0 0,35-48-35 0 0,-10 11 10 0 0,12-16 0 0 0,1 0 0 0 0,0 0 0 0 0,1 1 0 0 0,-6 8 0 0 0,-14 21-5 0 0,9-15 74 0 0,12-17-69 0 0,1 0-1 0 0,-1 0 0 0 0,0 0 1 0 0,1 0-1 0 0,-1-1 0 0 0,0 1 1 0 0,-3 1-1 0 0,-8 8 60 0 0,13-11-57 0 0,-1 1 0 0 0,1-1 0 0 0,0 1 1 0 0,-1 0-1 0 0,1-1 0 0 0,0 1 1 0 0,0 0-1 0 0,0-1 0 0 0,0 1 0 0 0,0 0 1 0 0,0-1-1 0 0,-1 1 0 0 0,2 0 0 0 0,-1-1 1 0 0,0 1-1 0 0,0 0 0 0 0,0-1 1 0 0,0 1-1 0 0,0 0 0 0 0,0-1 0 0 0,1 1 1 0 0,-1 0-1 0 0,0-1 0 0 0,1 1 1 0 0,-1-1-1 0 0,0 1 0 0 0,1-1 0 0 0,-1 1 1 0 0,1 0-1 0 0,-1-1 4 0 0,-1-1-6 0 0,1 3 5 0 0,-1 0-1 0 0,0-1 1 0 0,0 1-1 0 0,0-1 1 0 0,0 1-1 0 0,0-1 1 0 0,0 0-1 0 0,0 1 1 0 0,0-1-1 0 0,-1 0 1 0 0,1 0-1 0 0,-2 2 1 0 0,0-1 0 0 0,-6 5 11 0 0,0 0 0 0 0,0-1 1 0 0,-1 0-1 0 0,1-1 0 0 0,-18 8 0 0 0,-10 4 15 0 0,10-4-13 0 0,20-10-10 0 0,0 0 0 0 0,1 1-1 0 0,-1-1 1 0 0,0 1 0 0 0,-8 7-1 0 0,-108 97 193 0 0,121-107-158 0 0,1 1 1 0 0,0-1-1 0 0,0 0 0 0 0,-1 1 0 0 0,1-1 0 0 0,0 1 1 0 0,0-1-1 0 0,1 1 0 0 0,-2 2 0 0 0,2 4-985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2:13.738"/>
    </inkml:context>
    <inkml:brush xml:id="br0">
      <inkml:brushProperty name="width" value="0.1" units="cm"/>
      <inkml:brushProperty name="height" value="0.1" units="cm"/>
      <inkml:brushProperty name="color" value="#E71224"/>
    </inkml:brush>
  </inkml:definitions>
  <inkml:trace contextRef="#ctx0" brushRef="#br0">976 137 1375 0 0,'-2'-2'104'0'0,"1"1"0"0"0,-1-1 0 0 0,1 0 0 0 0,0 0 0 0 0,0 0 0 0 0,0 1 0 0 0,0-1 0 0 0,0 0 0 0 0,0 0 0 0 0,0-1-1 0 0,1 1 1 0 0,-1 0 0 0 0,1 0 0 0 0,-1-4 0 0 0,4-30 2829 0 0,0 7-3309 0 0,-3 28 388 0 0,0 1-1 0 0,0 0 1 0 0,0 0-1 0 0,0 0 0 0 0,0 0 1 0 0,0 0-1 0 0,0 0 1 0 0,0 0-1 0 0,0-1 0 0 0,0 1 1 0 0,0 0-1 0 0,0 0 1 0 0,0 0-1 0 0,0 0 0 0 0,0 0 1 0 0,0-1-1 0 0,0 1 1 0 0,0 0-1 0 0,0 0 0 0 0,0 0 1 0 0,0 0-1 0 0,0 0 1 0 0,0 0-1 0 0,0-1 0 0 0,0 1 1 0 0,0 0-1 0 0,0 0 1 0 0,0 0-1 0 0,-1 0 0 0 0,1 0 1 0 0,0 0-1 0 0,0 0 1 0 0,0 0-1 0 0,0-1 0 0 0,0 1 1 0 0,0 0-1 0 0,0 0 1 0 0,0 0-1 0 0,-1 0 0 0 0,1 0 1 0 0,0 0-1 0 0,0 0 1 0 0,0 0-1 0 0,0 0 0 0 0,0 0 1 0 0,0 0-1 0 0,-1 0 1 0 0,1 0-1 0 0,0 0 0 0 0,0 0 1 0 0,0 0-1 0 0,0 0 1 0 0,0 0-1 0 0,0 0 0 0 0,-1 0 1 0 0,1 0-1 0 0,0 0 1 0 0,0 0-1 0 0,0 0 0 0 0,0 0 1 0 0,0 0-1 0 0,0 0 1 0 0,-1 0-1 0 0,1 1 306 0 0,0-1-283 0 0,-1 0 0 0 0,1 0 0 0 0,0 0 0 0 0,0 0 0 0 0,0 1 0 0 0,0-1 0 0 0,0 0 0 0 0,0 0 0 0 0,0 0 0 0 0,0 0-1 0 0,0 0 1 0 0,0 0 0 0 0,0 0 0 0 0,0 0 0 0 0,0 1 0 0 0,0-1 0 0 0,0 0 0 0 0,0 0 0 0 0,0 0 0 0 0,0 0 0 0 0,0 0 0 0 0,0 0 0 0 0,0 0 0 0 0,0 0 0 0 0,0 0 0 0 0,1 1 305 0 0,-1-1-305 0 0,0 0 0 0 0,0 0 0 0 0,0 0 0 0 0,0 1 0 0 0,0-1 0 0 0,1 0 0 0 0,-1 0 0 0 0,0 0 0 0 0,0 0 0 0 0,0 0 0 0 0,0 0 0 0 0,0 0 0 0 0,0 0 0 0 0,0 0 0 0 0,0 0 0 0 0,1 0 0 0 0,-1 0 0 0 0,0 0 0 0 0,0 0 0 0 0,0 0-1 0 0,0 0 1 0 0,0 0 0 0 0,0 0 0 0 0,11-1 423 0 0,0-1-1 0 0,-1 0 1 0 0,1 0 0 0 0,-1-1-1 0 0,1 0 1 0 0,-1-1-1 0 0,11-5 1 0 0,-3 1 330 0 0,-13 7-589 0 0,0 0 1 0 0,-1 0-1 0 0,1 0 0 0 0,0 1 0 0 0,-1 0 0 0 0,1-1 0 0 0,0 2 1 0 0,7 0-1 0 0,37 8 360 0 0,0 8-206 0 0,-35-12-263 0 0,0 0 0 0 0,28 5-1 0 0,-38-9-75 0 0,0 0 0 0 0,0 0-1 0 0,0 0 1 0 0,0 1 0 0 0,1-1-1 0 0,-2 1 1 0 0,1 0 0 0 0,0 0-1 0 0,0 0 1 0 0,-1 1 0 0 0,1-1-1 0 0,-1 1 1 0 0,0 0 0 0 0,1 0-1 0 0,-2 0 1 0 0,4 4 0 0 0,3 6 81 0 0,-1-1 0 0 0,-1 1 0 0 0,8 20 0 0 0,-7-17-22 0 0,13 23 0 0 0,38 64 121 0 0,-36-61-132 0 0,-16-29-27 0 0,3 3 1 0 0,-1 1 0 0 0,10 28-1 0 0,4 17 74 0 0,-10-31 3 0 0,8 35 1 0 0,-4 31 97 0 0,-10-47-173 0 0,-3-35-11 0 0,0 0 1 0 0,11 28-1 0 0,-8-26 5 0 0,7 28 0 0 0,-6 2-30 0 0,-5-34 0 0 0,-1 0 0 0 0,1 20 0 0 0,0 4 0 0 0,-2-21 0 0 0,0 0 0 0 0,-1 0 0 0 0,-1 0 0 0 0,-1-1 0 0 0,-4 21 0 0 0,2-15 0 0 0,-2 41 0 0 0,9 6 0 0 0,-2-36 0 0 0,-4 65 0 0 0,-33 116 64 0 0,27-173-64 0 0,4-16 0 0 0,-1-1 0 0 0,-1 0 0 0 0,-10 23 0 0 0,-7 4 22 0 0,3 2-1 0 0,-26 94 0 0 0,3 67-21 0 0,42-202 0 0 0,-2 20 0 0 0,-1 0 0 0 0,-2 0 0 0 0,-1 0 0 0 0,-19 47 0 0 0,-63 97 64 0 0,34-54-64 0 0,48-101 0 0 0,-31 95 0 0 0,28-77 0 0 0,-23 52 0 0 0,20-59 0 0 0,6-11 0 0 0,-1-1 0 0 0,-19 28 0 0 0,-37 55 64 0 0,-11 37-64 0 0,54-94 0 0 0,-2-1 0 0 0,-31 41 0 0 0,45-72 14 0 0,-24 21-1 0 0,24-25-3 0 0,1 1-1 0 0,0 0 0 0 0,-15 20 0 0 0,3 1-9 0 0,12-18 0 0 0,-13 23 0 0 0,21-33 0 0 0,-10 19 0 0 0,-14 21 0 0 0,20-36 0 0 0,-1 0 0 0 0,1 0 0 0 0,-1-1 0 0 0,0 0 0 0 0,-1 0 0 0 0,-10 7 0 0 0,-59 40 0 0 0,-78 60 58 0 0,120-86-52 0 0,5-2 129 0 0,2 2 0 0 0,-43 53 1 0 0,55-61-110 0 0,-3 5 154 0 0,-24 41 0 0 0,18-25-17 0 0,1 5-94 0 0,18-34-48 0 0,0-1 0 0 0,-1 1-1 0 0,-10 13 1 0 0,2-5-37 0 0,1 0-1 0 0,0 1 1 0 0,1 0 0 0 0,1 1 0 0 0,-13 35 0 0 0,22-49-238 0 0,1-6-21 0 0,0 0 0 0 0,1 1 0 0 0,-1-1 1 0 0,1 1-1 0 0,-1-1 0 0 0,1 1 1 0 0,0-1-1 0 0,0 1 0 0 0,-1-1 0 0 0,1 1 1 0 0,0 2-1 0 0,2 1-1256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3:22.890"/>
    </inkml:context>
    <inkml:brush xml:id="br0">
      <inkml:brushProperty name="width" value="0.1" units="cm"/>
      <inkml:brushProperty name="height" value="0.1" units="cm"/>
      <inkml:brushProperty name="color" value="#E71224"/>
    </inkml:brush>
  </inkml:definitions>
  <inkml:trace contextRef="#ctx0" brushRef="#br0">4 8 1375 0 0,'-3'-8'3471'0'0,"3"8"-3423"0"0,1 2 126 0 0,0-1 0 0 0,1 0 0 0 0,-1 0 0 0 0,1 1 0 0 0,0-1 0 0 0,-1 0 0 0 0,1-1 0 0 0,0 1 0 0 0,0 0 0 0 0,0 0 0 0 0,0-1 0 0 0,-1 1 0 0 0,1-1 0 0 0,0 1 0 0 0,3-1 0 0 0,16 7 867 0 0,-10 0-681 0 0,-1 0 1 0 0,0 1-1 0 0,11 10 0 0 0,-15-11-140 0 0,1-1 0 0 0,0 0 0 0 0,0 0 0 0 0,1-1-1 0 0,0 0 1 0 0,0 0 0 0 0,16 6 0 0 0,-7-6 93 0 0,1-1 0 0 0,-1 0-1 0 0,34 2 1 0 0,55-5 255 0 0,-59-1-379 0 0,-10-2 99 0 0,39-6 0 0 0,-44 3-90 0 0,1 2 1 0 0,37 1 0 0 0,-13 6-97 0 0,93 21 0 0 0,-110-19 65 0 0,0-1-1 0 0,75-3 0 0 0,-89-2-137 0 0,175-14 371 0 0,-38 1-204 0 0,-87 10-66 0 0,178-4 42 0 0,16 27 1432 0 0,-43-1-2414 0 0,-160-16 688 0 0,92 0 315 0 0,-14-15-138 0 0,-70 5 8 0 0,146 3 0 0 0,-110 19-35 0 0,20 2 8 0 0,-44-17-36 0 0,-51 1 0 0 0,66-7 0 0 0,-29 1 0 0 0,26-1 0 0 0,70-1 0 0 0,-58 6 0 0 0,9 0 0 0 0,-92 1 16 0 0,41-5 0 0 0,-41 2 0 0 0,40 0 0 0 0,2 1 60 0 0,-16-1-24 0 0,-20 3-43 0 0,29-1 83 0 0,100 13-1 0 0,-19 1-91 0 0,-92-4 0 0 0,84 8 0 0 0,-89-15 16 0 0,-1 2 0 0 0,0 2 0 0 0,69 17 0 0 0,-80-14 4 0 0,0-2 0 0 0,0-1 0 0 0,1-1-1 0 0,0-3 1 0 0,0 0 0 0 0,59-7 0 0 0,54-6 39 0 0,253 13-1 0 0,-229 2-58 0 0,-142-4 0 0 0,103-1 0 0 0,-73 3 0 0 0,-26-2 0 0 0,64 8 0 0 0,186 31 0 0 0,-135-18 33 0 0,-3 1-2 0 0,75-12-31 0 0,16 2 0 0 0,-164-7 0 0 0,1-4 0 0 0,0-2 0 0 0,90-15 0 0 0,-35 5 0 0 0,-71 8 0 0 0,75 5 0 0 0,-32 1 0 0 0,-95-3 0 0 0,170-3 30 0 0,-126 0-7 0 0,73-14-1 0 0,-75 2 65 0 0,-37 11-80 0 0,0 1 1 0 0,-1 0 0 0 0,19-3-1 0 0,-30 6-8 0 0,1 0 1 0 0,0 0-1 0 0,0-1 0 0 0,-1 1 0 0 0,1 0 1 0 0,0 0-1 0 0,0 0 0 0 0,-1 0 0 0 0,1 1 1 0 0,0-1-1 0 0,0 0 0 0 0,-1 0 0 0 0,1 0 1 0 0,0 0-1 0 0,-1 1 0 0 0,1-1 0 0 0,0 0 1 0 0,-1 1-1 0 0,1-1 0 0 0,0 1 0 0 0,-1-1 0 0 0,1 1 1 0 0,-1-1-1 0 0,1 1 0 0 0,-1-1 0 0 0,1 1 1 0 0,-1-1-1 0 0,1 1 0 0 0,-1 0 0 0 0,1-1 1 0 0,-1 1-1 0 0,0 0 0 0 0,0-1 0 0 0,1 1 1 0 0,-1 0-1 0 0,0-1 0 0 0,0 1 0 0 0,0 0 1 0 0,1 0-1 0 0,-1-1 0 0 0,0 1 0 0 0,0 0 0 0 0,0 0 1 0 0,0-1-1 0 0,-1 1 0 0 0,1 0 0 0 0,0 0 1 0 0,0-1-1 0 0,-1 2 0 0 0,0 3-253 0 0,0 0 1 0 0,-1-1-1 0 0,1 1 0 0 0,-1-1 0 0 0,-1 1 0 0 0,-3 5 1 0 0,-9 10-5869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7:49.387"/>
    </inkml:context>
    <inkml:brush xml:id="br0">
      <inkml:brushProperty name="width" value="0.1" units="cm"/>
      <inkml:brushProperty name="height" value="0.1" units="cm"/>
      <inkml:brushProperty name="color" value="#66CC00"/>
    </inkml:brush>
  </inkml:definitions>
  <inkml:trace contextRef="#ctx0" brushRef="#br0">1 35 919 0 0,'0'-1'1859'0'0,"4"-9"182"0"0,-4 10-2026 0 0,0 0-1 0 0,0 0 1 0 0,0 0 0 0 0,0-1 0 0 0,0 1 0 0 0,0 0 0 0 0,0 0 0 0 0,0 0-1 0 0,0 0 1 0 0,0 0 0 0 0,0 0 0 0 0,0 0 0 0 0,0-1 0 0 0,0 1 0 0 0,0 0-1 0 0,1 0 1 0 0,-1 0 0 0 0,0 0 0 0 0,0 0 0 0 0,0 0 0 0 0,0 0-1 0 0,0 0 1 0 0,0 0 0 0 0,0 0 0 0 0,1 0 0 0 0,-1 0 0 0 0,0 0 0 0 0,0 0-1 0 0,0-1 1 0 0,0 1 0 0 0,0 0 0 0 0,0 0 0 0 0,1 0 0 0 0,-1 0 0 0 0,0 0-1 0 0,0 0 1 0 0,0 0 0 0 0,0 0 0 0 0,0 1 0 0 0,0-1 0 0 0,1 0 0 0 0,-1 0-1 0 0,0 0 1 0 0,0 0 0 0 0,0 0 0 0 0,0 0 0 0 0,0 0 0 0 0,0 0 0 0 0,0 0-1 0 0,1 0 1 0 0,-1 0 0 0 0,0 0 0 0 0,0 0 0 0 0,0 1 0 0 0,0-1 0 0 0,0 0-1 0 0,0 0 1 0 0,0 0 0 0 0,0 0 0 0 0,0 0 0 0 0,0 0 0 0 0,0 0-1 0 0,0 1 1 0 0,0-1 0 0 0,0 0 0 0 0,0 0 0 0 0,0 0 0 0 0,3 7-6 0 0,-2-6-9 0 0,-1 0 1 0 0,0 0-1 0 0,1 0 0 0 0,-1 0 0 0 0,1 0 0 0 0,-1 0 0 0 0,1 0 0 0 0,-1 0 0 0 0,1 0 0 0 0,0 0 0 0 0,-1 0 0 0 0,1-1 0 0 0,0 1 0 0 0,0 0 0 0 0,0-1 0 0 0,0 1 0 0 0,-1 0 0 0 0,1-1 0 0 0,0 1 0 0 0,1 0 0 0 0,11 3 75 0 0,15 5 138 0 0,16 2 127 0 0,-34-8-248 0 0,0 0 0 0 0,19 2 0 0 0,112 8 924 0 0,-100-13-715 0 0,0-1-1 0 0,0-2 1 0 0,71-15-1 0 0,-59 8-179 0 0,-15 4-101 0 0,1 1 0 0 0,-1 2 1 0 0,1 1-1 0 0,0 2 0 0 0,0 2 0 0 0,57 10 0 0 0,-66-8 47 0 0,0-1 0 0 0,0-2-1 0 0,34-2 1 0 0,-10 0 162 0 0,137-8 59 0 0,-121 4-218 0 0,-40 2-53 0 0,0-2-1 0 0,33-9 1 0 0,35-6 7 0 0,65 9-24 0 0,-138 11 0 0 0,-12-1 0 0 0,1 1 0 0 0,-1 0 0 0 0,0 1 0 0 0,1 1 0 0 0,-1 0 0 0 0,21 7 0 0 0,-6 0 0 0 0,1-1 0 0 0,0-1 0 0 0,0-2 0 0 0,0 0 0 0 0,57 0 0 0 0,-33-4 0 0 0,-17 0 0 0 0,49-5 0 0 0,129-12 0 0 0,-199 15 0 0 0,1 1 0 0 0,14 2 0 0 0,24 0 0 0 0,106-1 0 0 0,-57 2 0 0 0,201-9 0 0 0,-269 8 20 0 0,0 1-1 0 0,63 15 1 0 0,-60-10-15 0 0,-10-3-146 0 0,35 2 0 0 0,-46-5-153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3:27.895"/>
    </inkml:context>
    <inkml:brush xml:id="br0">
      <inkml:brushProperty name="width" value="0.1" units="cm"/>
      <inkml:brushProperty name="height" value="0.1" units="cm"/>
      <inkml:brushProperty name="color" value="#F4F91B"/>
    </inkml:brush>
  </inkml:definitions>
  <inkml:trace contextRef="#ctx0" brushRef="#br0">0 90 2271 0 0,'4'-1'344'0'0,"0"0"-1"0"0,0 0 1 0 0,0 0 0 0 0,-1-1-1 0 0,1 0 1 0 0,-1 1-1 0 0,1-1 1 0 0,5-4-1 0 0,14-7 581 0 0,-8 8-498 0 0,0 1 0 0 0,1 0 0 0 0,27-3 0 0 0,17 1 606 0 0,75-9 481 0 0,-17 2-882 0 0,-99 11-488 0 0,0 0 0 0 0,0 1 0 0 0,0 1 0 0 0,0 0 0 0 0,0 2-1 0 0,36 7 1 0 0,-30-5-64 0 0,0 0 0 0 0,1-2 0 0 0,27-1 0 0 0,76-8 315 0 0,8-1-261 0 0,-81 8-80 0 0,89 2 215 0 0,-71-1-101 0 0,26 3 36 0 0,21 1 11 0 0,-35-4-100 0 0,126-4 28 0 0,-160 0-55 0 0,141 7 159 0 0,-154-2-193 0 0,90 4 21 0 0,-66-2-60 0 0,253 25 164 0 0,-223-9-154 0 0,39 5 16 0 0,-19-17-40 0 0,22 2 0 0 0,-91-5 0 0 0,1-2 0 0 0,49-3 0 0 0,-46-1 64 0 0,-1 2 0 0 0,51 8 0 0 0,-75-8-69 0 0,-17-1 22 0 0,0 1 1 0 0,0-1-1 0 0,-1 1 1 0 0,1 0 0 0 0,0 1-1 0 0,9 3 1 0 0,-11-4-2 0 0,2 3 45 0 0,0-1 1 0 0,1-1-1 0 0,-1 1 0 0 0,1-1 0 0 0,-1-1 1 0 0,1 1-1 0 0,0-1 0 0 0,0 0 1 0 0,0 0-1 0 0,13-1 0 0 0,-12-2 44 0 0,0 1 0 0 0,-1-1 0 0 0,1 0 0 0 0,-1-1 0 0 0,13-6 0 0 0,-20 10-105 0 0,0 0 1 0 0,1 0 0 0 0,-1 0 0 0 0,0 0 0 0 0,0 0 0 0 0,0 0-1 0 0,0 0 1 0 0,0 0 0 0 0,0 0 0 0 0,0 0 0 0 0,-1 0-1 0 0,1 2 1 0 0,-17 37-867 0 0,8-19 388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3:29.939"/>
    </inkml:context>
    <inkml:brush xml:id="br0">
      <inkml:brushProperty name="width" value="0.1" units="cm"/>
      <inkml:brushProperty name="height" value="0.1" units="cm"/>
      <inkml:brushProperty name="color" value="#F4F91B"/>
    </inkml:brush>
  </inkml:definitions>
  <inkml:trace contextRef="#ctx0" brushRef="#br0">97 4 1839 0 0,'0'0'14'0'0,"0"0"0"0"0,0-1 0 0 0,0 1 0 0 0,0 0-1 0 0,0 0 1 0 0,0 0 0 0 0,-1 0 0 0 0,1-1-1 0 0,0 1 1 0 0,0 0 0 0 0,0 0 0 0 0,0 0 0 0 0,-1 0-1 0 0,1 0 1 0 0,0 0 0 0 0,0-1 0 0 0,0 1 0 0 0,-1 0-1 0 0,1 0 1 0 0,0 0 0 0 0,0 0 0 0 0,0 0-1 0 0,-1 0 1 0 0,1 0 0 0 0,0 0 0 0 0,0 0 0 0 0,0 0-1 0 0,-1 0 1 0 0,1 0 0 0 0,0 0 0 0 0,0 0-1 0 0,-1 0 1 0 0,1 0 0 0 0,0 0 0 0 0,0 0 0 0 0,-1 1-1 0 0,-6 5 335 0 0,-5 3-1063 0 0,8-7 381 0 0,1-2 413 0 0,1 1 1 0 0,0 0 0 0 0,0-1-1 0 0,0 1 1 0 0,0-1-1 0 0,0 1 1 0 0,-1-1 0 0 0,1 0-1 0 0,0 0 1 0 0,0 0 0 0 0,0 0-1 0 0,-1-1 1 0 0,1 1-1 0 0,0 0 1 0 0,0-1 0 0 0,0 0-1 0 0,0 1 1 0 0,0-1 0 0 0,0 0-1 0 0,0 0 1 0 0,-4-3-1 0 0,5 4 53 0 0,1 0-1 0 0,-1-1 1 0 0,1 1-1 0 0,-1 0 0 0 0,1 0 1 0 0,-1-1-1 0 0,0 1 1 0 0,1 0-1 0 0,-1 0 1 0 0,0 0-1 0 0,1 0 0 0 0,-1 0 1 0 0,0 0-1 0 0,1 0 1 0 0,-1 0-1 0 0,0 0 0 0 0,0 0-125 0 0,1 1 0 0 0,0-1 0 0 0,0 0-1 0 0,-1 0 1 0 0,1 0 0 0 0,0 0 0 0 0,0 1 0 0 0,0-1-1 0 0,-1 0 1 0 0,1 0 0 0 0,0 1 0 0 0,0-1-1 0 0,0 0 1 0 0,0 0 0 0 0,-1 1 0 0 0,1-1 0 0 0,0 0-1 0 0,0 0 1 0 0,0 1 0 0 0,0-1 0 0 0,0 0-1 0 0,0 1 1 0 0,0-1 0 0 0,0 0 0 0 0,0 0-1 0 0,0 1 1 0 0,0-1 0 0 0,0 0 0 0 0,0 1 0 0 0,0-1-1 0 0,0 0 1 0 0,0 1 0 0 0,0-1 0 0 0,0 0-1 0 0,0 0 1 0 0,0 1 0 0 0,1-1 0 0 0,-1 0 0 0 0,0 0-1 0 0,0 1 1 0 0,0-1 0 0 0,1 0 0 0 0,-1 1-1 0 0,2 0-5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3:33.379"/>
    </inkml:context>
    <inkml:brush xml:id="br0">
      <inkml:brushProperty name="width" value="0.1" units="cm"/>
      <inkml:brushProperty name="height" value="0.1" units="cm"/>
      <inkml:brushProperty name="color" value="#F4F91B"/>
    </inkml:brush>
  </inkml:definitions>
  <inkml:trace contextRef="#ctx0" brushRef="#br0">47 0 1839 0 0,'1'1'79'0'0,"-1"-1"-1"0"0,1 0 1 0 0,-1 0-1 0 0,1 1 1 0 0,-1-1-1 0 0,1 0 1 0 0,-1 1-1 0 0,1-1 1 0 0,-1 0-1 0 0,0 1 1 0 0,1-1-1 0 0,-1 1 1 0 0,0-1-1 0 0,1 0 1 0 0,-1 1-1 0 0,0-1 1 0 0,1 1-1 0 0,-1-1 1 0 0,0 1-1 0 0,0-1 1 0 0,0 1-1 0 0,0-1 1 0 0,1 1-1 0 0,-1-1 1 0 0,0 1-1 0 0,0 0 1 0 0,0-1-1 0 0,0 1 1 0 0,0-1-1 0 0,0 1 1 0 0,0-1-1 0 0,0 1 1 0 0,-1-1-1 0 0,1 1 1 0 0,-3 24 255 0 0,2-21-272 0 0,0 4 6 0 0,1-4-3 0 0,0-1 0 0 0,-1 1 0 0 0,0 0 0 0 0,0 0 0 0 0,0-1 0 0 0,0 1 0 0 0,0-1 0 0 0,0 1 0 0 0,-1-1 0 0 0,0 1 0 0 0,0-1-1 0 0,-2 3 1 0 0,4-6-23 0 0,-1 1 0 0 0,1-1-1 0 0,0 0 1 0 0,0 0-1 0 0,-1 0 1 0 0,1 0 0 0 0,0 0-1 0 0,0 0 1 0 0,-1 1-1 0 0,1-1 1 0 0,0 0 0 0 0,-1 0-1 0 0,1 0 1 0 0,0 0-1 0 0,0 0 1 0 0,-1 0-1 0 0,1 0 1 0 0,0 0 0 0 0,-1 0-1 0 0,1 0 1 0 0,0 0-1 0 0,0-1 1 0 0,-1 1 0 0 0,1 0-1 0 0,0 0 1 0 0,-1 0-1 0 0,1 0 1 0 0,0 0 0 0 0,0 0-1 0 0,-1-1 1 0 0,1 1-1 0 0,0 0 1 0 0,0 0 0 0 0,0 0-1 0 0,-1-1 1 0 0,1 1-1 0 0,0 0 1 0 0,0 0-1 0 0,0-1 1 0 0,0 1 0 0 0,-1 0-1 0 0,1 0 1 0 0,0-1-1 0 0,0 1 1 0 0,0-1 0 0 0,-7-14 1175 0 0,6 12-950 0 0,-10-32 667 0 0,11 34-886 0 0,-1 2-47 0 0,1-1 0 0 0,0 1-1 0 0,-1 0 1 0 0,1 0-1 0 0,0 0 1 0 0,0 0 0 0 0,0 0-1 0 0,0 0 1 0 0,0 0-1 0 0,0 0 1 0 0,0 0 0 0 0,0 0-1 0 0,0 0 1 0 0,0-1 0 0 0,0 1-1 0 0,1 0 1 0 0,0 2-1 0 0,-1-2 1 0 0,0 0-1 0 0,1-1 0 0 0,0 1 1 0 0,-1-1-1 0 0,1 1 0 0 0,-1-1 0 0 0,1 1 0 0 0,0-1 0 0 0,-1 1 0 0 0,1-1 0 0 0,0 0 0 0 0,0 0 0 0 0,-1 1 0 0 0,1-1 0 0 0,0 0 0 0 0,0 0 1 0 0,-1 0-1 0 0,1 0 0 0 0,0 0 0 0 0,0 0 0 0 0,0 0 0 0 0,-1 0 0 0 0,1 0 0 0 0,0 0 0 0 0,0 0 0 0 0,0 0 0 0 0,-1 0 0 0 0,2-1 0 0 0,24-11 96 0 0,-17 8-10 0 0,-3 2-55 0 0,0 1-1 0 0,0-1 1 0 0,0 1-1 0 0,1 0 1 0 0,-1 1-1 0 0,0 0 0 0 0,8 0 1 0 0,21-2-35 0 0,-26 2 4 0 0,0-1 0 0 0,1 1 0 0 0,-1 0 0 0 0,0 1 0 0 0,11 2 0 0 0,-12-2 0 0 0,23 3 120 0 0,37 1 0 0 0,-25-11 232 0 0,-10 1-128 0 0,0 1-148 0 0,-17 2-14 0 0,0 1 0 0 0,0 0-1 0 0,0 1 1 0 0,22 2-1 0 0,-25-1 16 0 0,-1 0-1 0 0,24-1 0 0 0,-22-1 28 0 0,26 2 1 0 0,-21 1-59 0 0,-1 2 0 0 0,27 7 0 0 0,-34-6-45 0 0,-9-4-1 0 0,0 0 1 0 0,0 0 0 0 0,0-1 0 0 0,0 1 0 0 0,0 0 0 0 0,0-1 0 0 0,0 1 0 0 0,0-1-1 0 0,0 0 1 0 0,0 0 0 0 0,4 0 0 0 0,-1 0 17 0 0,1 1 0 0 0,-1-1 0 0 0,0 1 1 0 0,0-1-1 0 0,0 1 0 0 0,0 1 0 0 0,10 3 0 0 0,10 2 29 0 0,-10-3-8 0 0,16 1 39 0 0,-28-5-70 0 0,-1 1-1 0 0,0-1 0 0 0,0 1 0 0 0,1-1 0 0 0,-1 1 1 0 0,0 0-1 0 0,0 0 0 0 0,0 0 0 0 0,0 0 1 0 0,3 2-1 0 0,-3-1-1 0 0,0-1 0 0 0,-1 0 1 0 0,1 0-1 0 0,0 0 0 0 0,-1 0 0 0 0,1-1 1 0 0,0 1-1 0 0,0 0 0 0 0,0-1 0 0 0,0 1 1 0 0,0-1-1 0 0,0 0 0 0 0,0 1 0 0 0,0-1 1 0 0,0 0-1 0 0,0 0 0 0 0,2-1 0 0 0,0 0 26 0 0,-1 1 0 0 0,1-1 0 0 0,-1 1 0 0 0,1 0 0 0 0,0 0 0 0 0,-1 0 0 0 0,1 0 0 0 0,-1 0 0 0 0,1 1 0 0 0,-1 0 0 0 0,1 0 0 0 0,6 2 0 0 0,-3-3-34 0 0,-6 0 2 0 0,-1 0 1 0 0,0 0-1 0 0,1 0 1 0 0,-1 0-1 0 0,0 0 0 0 0,1 0 1 0 0,-1 0-1 0 0,0 0 1 0 0,1 0-1 0 0,-1 1 1 0 0,0-1-1 0 0,1 0 0 0 0,-1 0 1 0 0,0 0-1 0 0,1 0 1 0 0,-1 0-1 0 0,0 0 0 0 0,0 1 1 0 0,1-1-1 0 0,-1 0 1 0 0,0 0-1 0 0,0 1 1 0 0,1-1-1 0 0,-1 0 0 0 0,0 0 1 0 0,0 1-1 0 0,1-1 1 0 0,-1 0-1 0 0,0 0 1 0 0,0 1-1 0 0,0-1 1 0 0,1 0 0 0 0,-1 0 0 0 0,0 1 0 0 0,0-1 1 0 0,1 0-1 0 0,-1 0 0 0 0,0 0 0 0 0,0 0 0 0 0,1 0 0 0 0,-1 0 0 0 0,0 0 0 0 0,0 0 1 0 0,1 0-1 0 0,-1 0 0 0 0,0 0 0 0 0,0 0 0 0 0,1 0 0 0 0,-1 0 0 0 0,0-1 0 0 0,0 1 0 0 0,1 0 1 0 0,-1 0-1 0 0,0 0 0 0 0,0 0 0 0 0,0 0 0 0 0,1 0 0 0 0,-1-1 0 0 0,0 1 0 0 0,0 0 1 0 0,0 0-1 0 0,0 0 0 0 0,1 0 0 0 0,-1-1 0 0 0,0 1 0 0 0,0 0 0 0 0,0 0 0 0 0,0-1 0 0 0,0 1 1 0 0,0 0-1 0 0,1 0 0 0 0,-1-1 0 0 0,0 1 0 0 0,0 0 0 0 0,0 0 0 0 0,0-1 0 0 0,0 1 5 0 0,0-1 0 0 0,0 1-1 0 0,0 0 1 0 0,0-1 0 0 0,0 1-1 0 0,0 0 1 0 0,1-1-1 0 0,-1 1 1 0 0,0 0 0 0 0,0-1-1 0 0,0 1 1 0 0,1 0-1 0 0,-1-1 1 0 0,0 1 0 0 0,0 0-1 0 0,1 0 1 0 0,-1-1 0 0 0,0 1-1 0 0,1 0 1 0 0,-1 0-1 0 0,0-1 1 0 0,1 1 0 0 0,-1 0-1 0 0,0 0 1 0 0,1 0 0 0 0,-1 0-1 0 0,0 0 1 0 0,1 0-1 0 0,-1 0 1 0 0,1 0 0 0 0,-1-1-1 0 0,0 1 1 0 0,1 0-1 0 0,-1 1 1 0 0,0-1 0 0 0,1 0-1 0 0,-1 0 1 0 0,1 0 0 0 0,-1 0-1 0 0,0 0 1 0 0,1 0-1 0 0,-1 0 1 0 0,1 1 0 0 0,0-1-2 0 0,1 1 1 0 0,0 0 0 0 0,-1-1 0 0 0,1 1 0 0 0,0-1 0 0 0,0 1-1 0 0,-1-1 1 0 0,1 0 0 0 0,0 0 0 0 0,0 0 0 0 0,0 0-1 0 0,-1 0 1 0 0,1 0 0 0 0,0 0 0 0 0,0-1 0 0 0,2 0-1 0 0,11 0-11 0 0,18-9 7 0 0,-18 10 64 0 0,-11-1-64 0 0,1 1 0 0 0,-1 0 0 0 0,0 1 0 0 0,1-1 0 0 0,6 2 0 0 0,0 0 0 0 0,0-1 0 0 0,1 0 0 0 0,-1-1 0 0 0,15-1 0 0 0,3 0 0 0 0,-10 0 0 0 0,0-1 0 0 0,29-7 0 0 0,-29 5 0 0 0,1 0 0 0 0,-1 1 0 0 0,1 1 0 0 0,0 1 0 0 0,26 1 0 0 0,101 8 64 0 0,-118-8-42 0 0,-6 0 39 0 0,-1 0-1 0 0,1-1 1 0 0,39-8-1 0 0,-52 7-59 0 0,13-3 18 0 0,0-1-1 0 0,-1-1 0 0 0,34-15 1 0 0,-56 22-17 0 0,48-21 127 0 0,-44 19-118 0 0,0 1-1 0 0,0 0 0 0 0,0 0 1 0 0,1 0-1 0 0,-1 0 0 0 0,0 1 1 0 0,1-1-1 0 0,-1 1 0 0 0,8 1 1 0 0,-12-1-17 0 0,1 1 0 0 0,-1-1 0 0 0,1 0 0 0 0,-1 1 0 0 0,1-1 0 0 0,-1 1 0 0 0,1-1 0 0 0,-1 1 0 0 0,0-1 0 0 0,1 1 0 0 0,-1-1 0 0 0,0 1 0 0 0,1-1 0 0 0,-1 1 0 0 0,0-1 0 0 0,0 1 0 0 0,1 0 0 0 0,-1-1 1 0 0,0 1-1 0 0,0 0 0 0 0,0-1 0 0 0,0 1 0 0 0,0-1 0 0 0,0 1 0 0 0,0 0 0 0 0,0-1 0 0 0,0 1 0 0 0,0-1 0 0 0,0 1 0 0 0,-1 0 0 0 0,1-1 0 0 0,0 1 0 0 0,0-1 0 0 0,-1 1 0 0 0,1-1 0 0 0,0 1 0 0 0,-1 0 0 0 0,-10 24-1624 0 0,11-25 1503 0 0,-8 15-4423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3:39.463"/>
    </inkml:context>
    <inkml:brush xml:id="br0">
      <inkml:brushProperty name="width" value="0.1" units="cm"/>
      <inkml:brushProperty name="height" value="0.1" units="cm"/>
      <inkml:brushProperty name="color" value="#F4F91B"/>
    </inkml:brush>
  </inkml:definitions>
  <inkml:trace contextRef="#ctx0" brushRef="#br0">1 6 575 0 0,'4'-1'0'0'0,"-1"-1"0"0"0,-1 0 0 0 0,-2 4 0 0 0,0 0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3:48.271"/>
    </inkml:context>
    <inkml:brush xml:id="br0">
      <inkml:brushProperty name="width" value="0.1" units="cm"/>
      <inkml:brushProperty name="height" value="0.1" units="cm"/>
      <inkml:brushProperty name="color" value="#F4F91B"/>
    </inkml:brush>
  </inkml:definitions>
  <inkml:trace contextRef="#ctx0" brushRef="#br0">0 107 1375 0 0,'10'14'1346'0'0,"-9"-12"-1123"0"0,-1 0 0 0 0,1-1-1 0 0,0 1 1 0 0,0-1-1 0 0,0 1 1 0 0,0-1 0 0 0,1 1-1 0 0,-1-1 1 0 0,0 0 0 0 0,0 1-1 0 0,1-1 1 0 0,1 1-1 0 0,1-1-5 0 0,0 0 0 0 0,-1-1 0 0 0,1 1 0 0 0,0-1 0 0 0,0 0 0 0 0,-1 0 0 0 0,1 0 0 0 0,4-1-1 0 0,6 0 371 0 0,28 5-55 0 0,-32-3-450 0 0,1 1 0 0 0,-1-2 1 0 0,12 0-1 0 0,152-13 494 0 0,97-13 203 0 0,-168 8-610 0 0,-75 11-118 0 0,-1 2 0 0 0,1 1 0 0 0,29-1 0 0 0,-17 7 17 0 0,0 1 0 0 0,0 2 0 0 0,77 20 0 0 0,105 20-1 0 0,-174-39 64 0 0,0-3-1 0 0,81-5 1 0 0,-96 0-114 0 0,191-12 211 0 0,208 4 18 0 0,-50-23 10 0 0,-218 19-243 0 0,-9 0-16 0 0,20-11 40 0 0,148-11 54 0 0,13 32-91 0 0,-235 1 0 0 0,-58 1 0 0 0,1 1 0 0 0,-1 2 0 0 0,45 7 0 0 0,-55-2 0 0 0,100 22 0 0 0,-89-18 0 0 0,89 10 0 0 0,-133-20 0 0 0,57 3 0 0 0,84-4 0 0 0,-94-1 0 0 0,10 0 0 0 0,155 2 0 0 0,46 26 64 0 0,-204-24-52 0 0,-1-3-1 0 0,1-2 0 0 0,61-11 0 0 0,41-3 8 0 0,85 23 14 0 0,-11 1-2 0 0,-112-17-13 0 0,-60 4 5 0 0,105 3 0 0 0,91 29-23 0 0,-214-21 6 0 0,0-3-1 0 0,44-2 0 0 0,79-13 26 0 0,8-1-14 0 0,-114 15 15 0 0,85 12-1 0 0,-85-6 2 0 0,91-1-1 0 0,-104-7-21 0 0,80-6 42 0 0,-74 2-12 0 0,1 3-1 0 0,-1 2 1 0 0,0 2-1 0 0,78 14 1 0 0,8 5 76 0 0,-106-18-99 0 0,0-2 0 0 0,0-1 0 0 0,1-2 0 0 0,49-8 0 0 0,34-3 20 0 0,-76 13 9 0 0,-1 2-1 0 0,39 7 0 0 0,-62-7-38 0 0,69 5 51 0 0,83-2-1 0 0,-34-10-58 0 0,-60 1 11 0 0,12 4 16 0 0,121 17-1 0 0,-110-6-26 0 0,174 15 0 0 0,-204-25 36 0 0,34 2-8 0 0,26 2-28 0 0,-8-1 0 0 0,28 5 0 0 0,102-3 0 0 0,-89-6 0 0 0,-139 1 0 0 0,254 14 0 0 0,-114-3 35 0 0,-100-9-6 0 0,138 3-29 0 0,-157-8 0 0 0,47-8 0 0 0,-41 3 0 0 0,-5 1 0 0 0,-27 3 0 0 0,0 1 0 0 0,0 0 0 0 0,0 1 0 0 0,0 0 0 0 0,0 2 0 0 0,0-1 0 0 0,23 5 0 0 0,-36-5 1 0 0,0 1 0 0 0,0-1-1 0 0,0 1 1 0 0,0-1 0 0 0,0 1 0 0 0,0-1-1 0 0,0 1 1 0 0,0 0 0 0 0,0-1 0 0 0,0 1-1 0 0,0 0 1 0 0,0 0 0 0 0,-1 0-1 0 0,1 0 1 0 0,0 0 0 0 0,-1-1 0 0 0,1 1-1 0 0,0 1 1 0 0,-1-1 0 0 0,1 0 0 0 0,-1 0-1 0 0,0 0 1 0 0,1 0 0 0 0,-1 0-1 0 0,0 0 1 0 0,0 0 0 0 0,0 0 0 0 0,1 2-1 0 0,-1 2-87 0 0,0 1-1 0 0,-1-1 0 0 0,1 0 1 0 0,-3 9-1 0 0,0 5-199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3:57.522"/>
    </inkml:context>
    <inkml:brush xml:id="br0">
      <inkml:brushProperty name="width" value="0.1" units="cm"/>
      <inkml:brushProperty name="height" value="0.1" units="cm"/>
      <inkml:brushProperty name="color" value="#F4F91B"/>
    </inkml:brush>
  </inkml:definitions>
  <inkml:trace contextRef="#ctx0" brushRef="#br0">1 53 1839 0 0,'36'1'2008'0'0,"-21"1"-1545"0"0,1-2 0 0 0,-1 0-1 0 0,1-1 1 0 0,-1 0 0 0 0,28-7-1 0 0,-9 2 460 0 0,0 1-1 0 0,0 2 0 0 0,58 1 1 0 0,-47 3-509 0 0,64-9 0 0 0,-25-3 275 0 0,122 0 0 0 0,-116 10-411 0 0,142 4 549 0 0,-170 0-453 0 0,104 20-1 0 0,92 23 492 0 0,-255-45-845 0 0,1-1 0 0 0,-1 1 0 0 0,1 0 0 0 0,0 0 0 0 0,-1 0 0 0 0,0 0 0 0 0,1 1 0 0 0,5 3 0 0 0,-8-5-60 0 0,0 1-1 0 0,-1 0 1 0 0,1-1 0 0 0,0 1-1 0 0,0 0 1 0 0,-1 0 0 0 0,1-1-1 0 0,-1 1 1 0 0,1 0-1 0 0,-1 0 1 0 0,1 0 0 0 0,-1 0-1 0 0,1 0 1 0 0,-1 0 0 0 0,0 0-1 0 0,1 0 1 0 0,-1 0-1 0 0,0 0 1 0 0,0 0 0 0 0,0 0-1 0 0,0 0 1 0 0,0 0 0 0 0,0 0-1 0 0,0 0 1 0 0,0 0-1 0 0,0 0 1 0 0,0 0 0 0 0,-1 0-1 0 0,1 0 1 0 0,0 0 0 0 0,-1 0-1 0 0,1 0 1 0 0,-1-1-1 0 0,1 1 1 0 0,-1 0 0 0 0,0 1-1 0 0,-7 10-4950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3:59.671"/>
    </inkml:context>
    <inkml:brush xml:id="br0">
      <inkml:brushProperty name="width" value="0.1" units="cm"/>
      <inkml:brushProperty name="height" value="0.1" units="cm"/>
      <inkml:brushProperty name="color" value="#F4F91B"/>
    </inkml:brush>
  </inkml:definitions>
  <inkml:trace contextRef="#ctx0" brushRef="#br0">7 56 2759 0 0,'-6'-5'759'0'0,"13"2"882"0"0,2 0-1321 0 0,23-13 99 0 0,-26 12-215 0 0,1 0 1 0 0,0 1-1 0 0,0 0 1 0 0,0 0-1 0 0,0 0 1 0 0,1 1-1 0 0,-1 0 1 0 0,1 1-1 0 0,-1-1 0 0 0,1 1 1 0 0,10 1-1 0 0,-11 2-64 0 0,0 0-1 0 0,-1 0 0 0 0,1 1 1 0 0,-1 0-1 0 0,0 1 0 0 0,0-1 1 0 0,7 7-1 0 0,-4-5-58 0 0,73 41 178 0 0,-58-34-216 0 0,0 2-1 0 0,0 0 0 0 0,29 25 0 0 0,-41-30 36 0 0,0 0-1 0 0,1-1 1 0 0,0 0 0 0 0,0 0-1 0 0,0-2 1 0 0,1 0-1 0 0,0 0 1 0 0,1-1-1 0 0,-1-1 1 0 0,1 0-1 0 0,-1-1 1 0 0,18 1-1 0 0,124 15 573 0 0,220 17 508 0 0,-310-37-928 0 0,1-3-1 0 0,99-18 0 0 0,71-4 39 0 0,-188 24-229 0 0,0 3-1 0 0,90 12 1 0 0,-95-7-17 0 0,82 1 0 0 0,44-14 64 0 0,41 1-24 0 0,-65 14 71 0 0,-54-2 62 0 0,102-7 0 0 0,327-13 182 0 0,22 13 14 0 0,-206-2-220 0 0,-228 1-83 0 0,43 0 34 0 0,80 11-58 0 0,-129-7-42 0 0,0-4-1 0 0,150-23 0 0 0,-187 18 43 0 0,130 5 0 0 0,-104 10-28 0 0,-15 0-8 0 0,110-6 24 0 0,-114-2-40 0 0,209 6-12 0 0,-21 12 64 0 0,-260-18-64 0 0,54 2 70 0 0,71-6-1 0 0,225-36 1640 0 0,-228 34-2239 0 0,-4 0-236 0 0,-57-1 766 0 0,99-4 0 0 0,24 7 35 0 0,83 2 26 0 0,-51 17-226 0 0,-13-1 2157 0 0,-190-13-1859 0 0,150 9-1927 0 0,16 4 1628 0 0,-122-7 185 0 0,0-3 0 0 0,0-2-1 0 0,97-9 1 0 0,-79-8 49 0 0,-58 10-21 0 0,0 1 0 0 0,0 1 0 0 0,0 1 1 0 0,34-1-1 0 0,-49 3-42 0 0,0 0 0 0 0,0 1 0 0 0,0-1 1 0 0,-1 1-1 0 0,1 0 0 0 0,0 0 0 0 0,0 0 0 0 0,0 0 1 0 0,0 0-1 0 0,-1 1 0 0 0,1-1 0 0 0,0 1 0 0 0,3 3 1 0 0,-4-3-33 0 0,0-1 1 0 0,-1 1 0 0 0,0 0-1 0 0,1 0 1 0 0,-1 0 0 0 0,0 1 0 0 0,0-1-1 0 0,0 0 1 0 0,0 0 0 0 0,0 1-1 0 0,-1-1 1 0 0,1 0 0 0 0,-1 1 0 0 0,1-1-1 0 0,-1 0 1 0 0,0 1 0 0 0,0-1 0 0 0,0 4-1 0 0,-1 2-1183 0 0,0-1-1 0 0,0 1 0 0 0,-4 13 1 0 0,-6 6-3932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4:17.153"/>
    </inkml:context>
    <inkml:brush xml:id="br0">
      <inkml:brushProperty name="width" value="0.1" units="cm"/>
      <inkml:brushProperty name="height" value="0.1" units="cm"/>
      <inkml:brushProperty name="color" value="#F4F91B"/>
    </inkml:brush>
  </inkml:definitions>
  <inkml:trace contextRef="#ctx0" brushRef="#br0">5741 165 863 0 0,'0'-5'461'0'0,"0"0"-1"0"0,0 0 0 0 0,-1 1 0 0 0,0-1 0 0 0,1 0 0 0 0,-2 0 0 0 0,1 0 0 0 0,-1 1 0 0 0,1-1 0 0 0,-1 0 0 0 0,-4-5 0 0 0,5 8-331 0 0,-1 0 1 0 0,1 1-1 0 0,-1-1 0 0 0,1 0 1 0 0,-1 1-1 0 0,0 0 1 0 0,0-1-1 0 0,0 1 0 0 0,0 0 1 0 0,0 0-1 0 0,0 0 0 0 0,0 0 1 0 0,0 0-1 0 0,0 0 0 0 0,0 0 1 0 0,-1 1-1 0 0,1-1 0 0 0,0 1 1 0 0,0 0-1 0 0,-1 0 1 0 0,1 0-1 0 0,0 0 0 0 0,0 0 1 0 0,-1 0-1 0 0,1 0 0 0 0,-4 2 1 0 0,-64 6 819 0 0,45-5-476 0 0,-25 4-1 0 0,36-3-419 0 0,9-3-20 0 0,0 1 0 0 0,0-1 0 0 0,0-1 0 0 0,0 1 0 0 0,0-1 0 0 0,-10 0 0 0 0,-20-3 108 0 0,1 2-1 0 0,-36 2 1 0 0,-49 18 253 0 0,62-12-330 0 0,37-5-37 0 0,16-2-7 0 0,1 1 0 0 0,-1-1 0 0 0,1 0 1 0 0,0 0-1 0 0,-1 0 0 0 0,1 0 0 0 0,-1-1 0 0 0,-4-1 0 0 0,-9-1 58 0 0,1 0-1 0 0,-1 1 1 0 0,0 0 0 0 0,-28 2-1 0 0,-16-1 63 0 0,48 1-118 0 0,-1 0 0 0 0,1 1 0 0 0,-17 4-1 0 0,-13 0 20 0 0,24-4-28 0 0,-1-2 0 0 0,-28-4 0 0 0,32 3-8 0 0,0 0 0 0 0,0 1 0 0 0,0 1 0 0 0,-29 3 0 0 0,37-2-5 0 0,-27 6 0 0 0,0-2 0 0 0,-39 0 0 0 0,57-6 0 0 0,0 0 0 0 0,-28-7 0 0 0,42 7 0 0 0,-17-2 23 0 0,-1 1 0 0 0,-30 1 0 0 0,43 1-28 0 0,7 1 5 0 0,0-1 0 0 0,-1 0 0 0 0,1 0 0 0 0,0 1 0 0 0,0-1 0 0 0,0 1 0 0 0,-1-1 0 0 0,1 1 0 0 0,0 0 0 0 0,0 0 0 0 0,0-1 0 0 0,0 1 0 0 0,0 0 0 0 0,0 0 0 0 0,0 0 0 0 0,1 0 0 0 0,-1 0 0 0 0,0 0 0 0 0,0 0 0 0 0,1 0 0 0 0,-1 0 0 0 0,1 0 0 0 0,-1 0 0 0 0,0 3 0 0 0,-10 34 0 0 0,9-29 0 0 0,-4 15 31 0 0,1-1 0 0 0,2 2 0 0 0,-2 30 0 0 0,6-49 10 0 0,0 0 0 0 0,1 0 0 0 0,-1 0-1 0 0,1 0 1 0 0,0-1 0 0 0,1 1-1 0 0,-1-1 1 0 0,1 1 0 0 0,0-1 0 0 0,1 0-1 0 0,4 5 1 0 0,12 23 104 0 0,-8-7-103 0 0,-10-20-13 0 0,0 0 1 0 0,1 0-1 0 0,0 0 1 0 0,0-1 0 0 0,0 1-1 0 0,1-1 1 0 0,0 0-1 0 0,0 0 1 0 0,0 0-1 0 0,0 0 1 0 0,1-1 0 0 0,9 7-1 0 0,-11-8-8 0 0,1 0 0 0 0,-1 1 0 0 0,0-1 0 0 0,0 0 0 0 0,0 1 0 0 0,0 0 0 0 0,0 0 0 0 0,-1 0 0 0 0,0 0 0 0 0,0 0 0 0 0,2 7 0 0 0,2 4 54 0 0,7 31 1 0 0,-10-28-14 0 0,-1 0 0 0 0,0 32 0 0 0,2 20 125 0 0,6-18-11 0 0,-6-39-161 0 0,-1 1 0 0 0,-1-1 0 0 0,0 1 1 0 0,-1 0-1 0 0,-1 25 0 0 0,-1-17-3 0 0,1-1 1 0 0,1 1-1 0 0,5 30 0 0 0,-2-22-8 0 0,-3-20 8 0 0,0-6-7 0 0,0 1 1 0 0,-1 0-1 0 0,0 0 1 0 0,0 0 0 0 0,0 6-1 0 0,-1-10 0 0 0,1 0 0 0 0,0 0-1 0 0,0 0 1 0 0,-1 0 0 0 0,1 0-1 0 0,-1 0 1 0 0,1 0 0 0 0,-1 0 0 0 0,1 0-1 0 0,-1 0 1 0 0,1 0 0 0 0,-1 0-1 0 0,0 0 1 0 0,0 0 0 0 0,1-1-1 0 0,-1 1 1 0 0,0 0 0 0 0,0-1 0 0 0,0 1-1 0 0,0 0 1 0 0,0-1 0 0 0,0 1-1 0 0,0-1 1 0 0,0 1 0 0 0,0-1-1 0 0,0 0 1 0 0,0 1 0 0 0,-2-1 0 0 0,-78 28 133 0 0,-37 5-84 0 0,87-25-48 0 0,-37 5 1 0 0,55-11-8 0 0,1-1 1 0 0,-1-1 0 0 0,1 0-1 0 0,-1-1 1 0 0,-24-5-1 0 0,-257-63 183 0 0,270 63-178 0 0,-103-21 5 0 0,111 25-10 0 0,-1 0 1 0 0,1 1 0 0 0,-1 1-1 0 0,0 1 1 0 0,-28 4-1 0 0,-19 10 1 0 0,30-6 0 0 0,-43 5 0 0 0,-103 6 0 0 0,-142 13 0 0 0,271-28 2 0 0,-280 14 50 0 0,263-17-41 0 0,-34-1-12 0 0,-200-5 200 0 0,297 4-195 0 0,-30 0 17 0 0,-101-4 75 0 0,-205-9 32 0 0,230 20-128 0 0,80-3 0 0 0,0-2 0 0 0,0 0 0 0 0,-51-6 0 0 0,-5-7 0 0 0,-111 0 0 0 0,6 21 0 0 0,161-7 14 0 0,-60-4-1 0 0,66-1-6 0 0,0 1 1 0 0,-1 2-1 0 0,1 0 1 0 0,-27 6-1 0 0,29 0-7 0 0,-1 0 0 0 0,1 1 0 0 0,1 1 0 0 0,-1 1 0 0 0,-38 25 0 0 0,46-25 0 0 0,0 1 0 0 0,1 0 0 0 0,-13 13 0 0 0,23-19-1 0 0,0 0-1 0 0,0 0 0 0 0,1 0 0 0 0,-1 0 1 0 0,1 1-1 0 0,0-1 0 0 0,1 1 1 0 0,-1 0-1 0 0,1 0 0 0 0,1-1 1 0 0,-3 10-1 0 0,1 8-15 0 0,-2 42 0 0 0,2-10 7 0 0,0 31 10 0 0,4-67 0 0 0,-2 1 0 0 0,0 0 0 0 0,0 0 0 0 0,-8 28 0 0 0,-9 9 0 0 0,9-31 0 0 0,-8 42 0 0 0,15-56 2 0 0,0-1 0 0 0,1 1 0 0 0,1 0 0 0 0,0-1 0 0 0,0 1 0 0 0,1 0 0 0 0,1-1 0 0 0,5 21-1 0 0,-5-26 7 0 0,0 1 0 0 0,1-1-1 0 0,0 1 1 0 0,0-1 0 0 0,1 0-1 0 0,-1 0 1 0 0,1 0 0 0 0,1-1 0 0 0,-1 1-1 0 0,1-1 1 0 0,0 0 0 0 0,0-1-1 0 0,1 1 1 0 0,-1-1 0 0 0,13 7-1 0 0,8 4 64 0 0,0-2 0 0 0,1-1-1 0 0,1-1 1 0 0,54 14 0 0 0,-33-15-23 0 0,1-2 0 0 0,-1-2 0 0 0,56-2 0 0 0,207 8 40 0 0,-295-11-91 0 0,79 0 83 0 0,189-23 1 0 0,-177 10-61 0 0,-36 8-4 0 0,105 8 0 0 0,-106 0 0 0 0,111-8 0 0 0,-15-17-17 0 0,102-8 56 0 0,196-21-45 0 0,-111 18 108 0 0,-27-7-71 0 0,-28 2-20 0 0,393-6-27 0 0,-313 24 0 0 0,-146 7 0 0 0,-198 11 0 0 0,432 4 0 0 0,-110 7 0 0 0,-119-4 0 0 0,23-2 0 0 0,37 2 0 0 0,133 23 49 0 0,-236-14-34 0 0,-94-5-15 0 0,177 41 0 0 0,-186-33 0 0 0,97 7 0 0 0,-104-16 0 0 0,135 32 0 0 0,-210-38 0 0 0,200 51 0 0 0,-140-39 0 0 0,74 5 0 0 0,211 40 0 0 0,-63-7 0 0 0,-14-31 0 0 0,-60-6 0 0 0,349 3 0 0 0,-555-19 0 0 0,233 11 0 0 0,1 0 0 0 0,-180-11 0 0 0,281 13 0 0 0,-203 1 0 0 0,182-6 0 0 0,30 4 0 0 0,-281-7 0 0 0,222-7 0 0 0,24 2 0 0 0,-200 8 0 0 0,157-10 0 0 0,-140-5 0 0 0,182 15 0 0 0,-211-4 0 0 0,124-14 0 0 0,58 2 0 0 0,128 15 11 0 0,-26 6 42 0 0,101-15-53 0 0,-398-2 0 0 0,162 7 27 0 0,67-4 10 0 0,-32-3-37 0 0,26-1 0 0 0,-197-8-4 0 0,-40 3 38 0 0,90 2 0 0 0,-59 11-34 0 0,180-4 0 0 0,245-13 0 0 0,-165 4 0 0 0,-312 6 0 0 0,197 0 0 0 0,36-2 0 0 0,154-20 0 0 0,-106 7 18 0 0,-5-1 28 0 0,243-22-46 0 0,-280 21 0 0 0,-117 11 0 0 0,-47-2 0 0 0,-42 3 0 0 0,155 3 0 0 0,-159 10 14 0 0,0-5-1 0 0,0-3 0 0 0,136-25 1 0 0,106-16-4 0 0,-249 37-10 0 0,109-24 0 0 0,-118 13 16 0 0,0-4 0 0 0,-2-2 0 0 0,118-60 0 0 0,-162 71-27 0 0,80-45 48 0 0,-87 45-24 0 0,0 0 0 0 0,36-34-1 0 0,49-57 58 0 0,29-29-76 0 0,-85 86 28 0 0,-3-3-1 0 0,79-108 0 0 0,-113 137-21 0 0,0-1 0 0 0,17-46 0 0 0,1 0 0 0 0,-18 42 0 0 0,43-78 0 0 0,-39 77 0 0 0,-2-1 0 0 0,-1 0 0 0 0,21-60 0 0 0,-31 73 0 0 0,0-1 0 0 0,-1 1 0 0 0,-1-1 0 0 0,0 1 0 0 0,-1-1 0 0 0,-1 0 0 0 0,0 1 0 0 0,-2-1 0 0 0,-4-26 0 0 0,0 20 0 0 0,-1 0 0 0 0,-1 0 0 0 0,0 1 0 0 0,-2 0 0 0 0,-1 1 0 0 0,0 0 0 0 0,-23-31 0 0 0,3 7 0 0 0,19 25 0 0 0,-1 1 0 0 0,-1 0 0 0 0,-27-27 0 0 0,21 27 0 0 0,-40-34 0 0 0,52 46 0 0 0,-1 1 0 0 0,0 0 0 0 0,0 1 0 0 0,-1 0 0 0 0,-14-5 0 0 0,-9-1-12 0 0,-1 2 0 0 0,0 2 0 0 0,0 1 0 0 0,-1 2 0 0 0,-44-1 0 0 0,-43 2-1 0 0,-207-10-38 0 0,157 0 51 0 0,27 5 0 0 0,14 2 0 0 0,49 0 0 0 0,-123 7 0 0 0,-158 29 0 0 0,157-29 0 0 0,-3 0 0 0 0,-349 38 0 0 0,287-26 0 0 0,166-2 0 0 0,73-6 0 0 0,0-2 0 0 0,-45 0 0 0 0,-172-32 17 0 0,-1 1 30 0 0,82 22-47 0 0,-146-12 0 0 0,51 7 0 0 0,140 10 0 0 0,-29 0 0 0 0,-69-3 0 0 0,147 1 0 0 0,-95-9 0 0 0,-13-8 64 0 0,101 14-64 0 0,-129-16 0 0 0,14-11 0 0 0,93 22 0 0 0,-200 5 0 0 0,109 6 0 0 0,93-5 0 0 0,42 2 0 0 0,-115 7 0 0 0,45 9 0 0 0,-207-5 0 0 0,38-4-5 0 0,38 0 74 0 0,85-15-69 0 0,94 4 0 0 0,-118 5 0 0 0,87 7 0 0 0,0-5 0 0 0,-189-23 0 0 0,237 14 0 0 0,-1 4 0 0 0,-84 2 0 0 0,82 6 0 0 0,0-2 0 0 0,-69-10 0 0 0,38-2 0 0 0,0 4 0 0 0,0 5 0 0 0,-129 12 0 0 0,-201 13 0 0 0,289-17 0 0 0,-186 32 0 0 0,39-15 0 0 0,8-1 0 0 0,271-21 1 0 0,-91 13 25 0 0,-167 2 1 0 0,-175 9-17 0 0,354-13-10 0 0,-82 5 0 0 0,5-15 0 0 0,-278 17 0 0 0,333-13 0 0 0,-189-12 0 0 0,15-2 0 0 0,-51 20 0 0 0,164-10 0 0 0,-18 1 0 0 0,-58 9 0 0 0,32-20 44 0 0,86 0-24 0 0,-37 4-20 0 0,-148-8 0 0 0,112-7 0 0 0,79 11 0 0 0,-31-3 0 0 0,46 4 0 0 0,28 3 0 0 0,-79-13 0 0 0,-111-8 0 0 0,-1 22 0 0 0,155 9 0 0 0,7-2 0 0 0,-144 25 0 0 0,107-6 0 0 0,-1-6 0 0 0,-205-3 0 0 0,135-8 0 0 0,166-1 0 0 0,0 1 0 0 0,-64 18 0 0 0,73-13-145 0 0,1 2 0 0 0,1 1-1 0 0,0 2 1 0 0,1 2 0 0 0,1 1-1 0 0,1 2 1 0 0,-36 27 0 0 0,26-13-1514 0 0,-1 2-4376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7:21.771"/>
    </inkml:context>
    <inkml:brush xml:id="br0">
      <inkml:brushProperty name="width" value="0.1" units="cm"/>
      <inkml:brushProperty name="height" value="0.1" units="cm"/>
      <inkml:brushProperty name="color" value="#F4F91B"/>
    </inkml:brush>
  </inkml:definitions>
  <inkml:trace contextRef="#ctx0" brushRef="#br0">0 104 455 0 0,'8'-3'262'0'0,"0"1"0"0"0,1-1 0 0 0,-1 2 0 0 0,0-1 0 0 0,1 1 0 0 0,10 0 0 0 0,283-12-48 0 0,-224 12-71 0 0,-22 1 90 0 0,214 0 41 0 0,-107 3-12 0 0,-102-1 258 0 0,-35 0-331 0 0,-1-2 1 0 0,0 0-1 0 0,32-6 1 0 0,-49 4-121 0 0,1 0 0 0 0,14-7 0 0 0,-15 5-26 0 0,-1 1 1 0 0,1 1 0 0 0,14-4-1 0 0,-21 6-35 0 0,1 0 0 0 0,0-1 0 0 0,0 1 0 0 0,0-1 0 0 0,0 0 0 0 0,-1 0 1 0 0,1 1-1 0 0,0-1 0 0 0,-1 0 0 0 0,1 0 0 0 0,-1-1 0 0 0,1 1 0 0 0,-1 0 0 0 0,1 0 0 0 0,-1-1 0 0 0,0 1 0 0 0,0-1 0 0 0,1 1 0 0 0,-1-1 0 0 0,0 1 0 0 0,1-3 0 0 0,9-13 58 0 0,-12 9 41 0 0,0 18-440 0 0,2-5-1487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7:26.727"/>
    </inkml:context>
    <inkml:brush xml:id="br0">
      <inkml:brushProperty name="width" value="0.1" units="cm"/>
      <inkml:brushProperty name="height" value="0.1" units="cm"/>
      <inkml:brushProperty name="color" value="#F4F91B"/>
    </inkml:brush>
  </inkml:definitions>
  <inkml:trace contextRef="#ctx0" brushRef="#br0">1 12 223 0 0,'15'-6'0'0'0,"3"2"0"0"0,3 2 0 0 0,-8 2 0 0 0,-4 0 0 0 0,-2 2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8:17.975"/>
    </inkml:context>
    <inkml:brush xml:id="br0">
      <inkml:brushProperty name="width" value="0.1" units="cm"/>
      <inkml:brushProperty name="height" value="0.1" units="cm"/>
      <inkml:brushProperty name="color" value="#66CC00"/>
    </inkml:brush>
  </inkml:definitions>
  <inkml:trace contextRef="#ctx0" brushRef="#br0">0 46 1727 0 0,'20'-9'190'0'0,"0"1"-1"0"0,1 1 0 0 0,0 1 1 0 0,0 0-1 0 0,26-2 0 0 0,-44 7-191 0 0,-1 1-1 0 0,0 0 0 0 0,1-1 1 0 0,-1 1-1 0 0,1 0 0 0 0,-1 0 0 0 0,0 1 1 0 0,1-1-1 0 0,-1 0 0 0 0,1 1 0 0 0,-1-1 1 0 0,0 1-1 0 0,1 0 0 0 0,-1 0 1 0 0,0 0-1 0 0,0 0 0 0 0,0 0 0 0 0,0 0 1 0 0,0 1-1 0 0,0-1 0 0 0,0 1 1 0 0,2 1-1 0 0,0 2-103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7:27.145"/>
    </inkml:context>
    <inkml:brush xml:id="br0">
      <inkml:brushProperty name="width" value="0.1" units="cm"/>
      <inkml:brushProperty name="height" value="0.1" units="cm"/>
      <inkml:brushProperty name="color" value="#F4F91B"/>
    </inkml:brush>
  </inkml:definitions>
  <inkml:trace contextRef="#ctx0" brushRef="#br0">0 97 455 0 0,'45'-22'0'0'0,"-14"7"0"0"0,-1 2 0 0 0,-10 2 0 0 0,-7 7 400 0 0,-5 3 40 0 0,3-1 8 0 0,9-2 0 0 0,13-3-40 0 0,12-1-8 0 0,5 4 0 0 0,-2 1 0 0 0,-5 1-400 0 0,-6 2 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3:27:43.813"/>
    </inkml:context>
    <inkml:brush xml:id="br0">
      <inkml:brushProperty name="width" value="0.1" units="cm"/>
      <inkml:brushProperty name="height" value="0.1" units="cm"/>
      <inkml:brushProperty name="color" value="#66CC00"/>
    </inkml:brush>
  </inkml:definitions>
  <inkml:trace contextRef="#ctx0" brushRef="#br0">1 60 2471 0 0,'7'-13'104'0'0,"1"0"32"0"0,-1 2-136 0 0,2 2 0 0 0,1 5 0 0 0,-7 0 0 0 0,1 4 0 0 0,0 0 0 0 0,1-2 0 0 0,7 0 0 0 0,1 1 0 0 0,1 2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8:22.956"/>
    </inkml:context>
    <inkml:brush xml:id="br0">
      <inkml:brushProperty name="width" value="0.1" units="cm"/>
      <inkml:brushProperty name="height" value="0.1" units="cm"/>
      <inkml:brushProperty name="color" value="#66CC00"/>
    </inkml:brush>
  </inkml:definitions>
  <inkml:trace contextRef="#ctx0" brushRef="#br0">1 0 1375 0 0,'36'26'1203'0'0,"-15"-11"-1082"0"0,0-1 0 0 0,42 20 0 0 0,-55-31-117 0 0,0-1 1 0 0,0 0-1 0 0,1 0 1 0 0,14 0-1 0 0,-5 0 91 0 0,10 0 572 0 0,58-3 0 0 0,-26-1-92 0 0,-51 2-485 0 0,56-1 770 0 0,108 14 1 0 0,-128-5-628 0 0,86 9 123 0 0,13-6-292 0 0,-5-6 126 0 0,91 5 262 0 0,-159-7-252 0 0,86-8 0 0 0,68-19 36 0 0,-147 18 27 0 0,136 7 1 0 0,-167 0-261 0 0,-4 1 4 0 0,126 0 104 0 0,-111-1-71 0 0,13 0-6 0 0,86-3-34 0 0,-89 2 0 0 0,97 9 265 0 0,-155-8-258 0 0,147 11 191 0 0,12-11-123 0 0,-97-1 68 0 0,144 13 159 0 0,-159-8-268 0 0,119 11-34 0 0,69 10 54 0 0,-148-12-44 0 0,42 8-10 0 0,18 2 0 0 0,94-15 188 0 0,-103-6-104 0 0,129 18 44 0 0,-229-17-91 0 0,1-2-1 0 0,0-2 0 0 0,-1-2 0 0 0,71-12 1 0 0,-41 5-19 0 0,0 3 1 0 0,0 3 0 0 0,100 10-1 0 0,28 4 46 0 0,-54-13-32 0 0,6 0 30 0 0,-124 3-50 0 0,-1 2-1 0 0,57 12 0 0 0,-83-13-13 0 0,-1 0-1 0 0,1 0 0 0 0,0 1 1 0 0,-1 0-1 0 0,1 0 0 0 0,10 7 1 0 0,-2 3-92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8:26.885"/>
    </inkml:context>
    <inkml:brush xml:id="br0">
      <inkml:brushProperty name="width" value="0.1" units="cm"/>
      <inkml:brushProperty name="height" value="0.1" units="cm"/>
      <inkml:brushProperty name="color" value="#66CC00"/>
    </inkml:brush>
  </inkml:definitions>
  <inkml:trace contextRef="#ctx0" brushRef="#br0">1 40 4175 0 0,'0'0'194'0'0,"6"2"44"0"0,42 19-177 0 0,-36-15-4 0 0,0 0 0 0 0,1-1-1 0 0,22 5 1 0 0,-3-5 734 0 0,45 1 0 0 0,-76-6-789 0 0,50 1 518 0 0,59-5 0 0 0,-31-5-129 0 0,-42 3-284 0 0,-1 2 0 0 0,1 2 0 0 0,61 4 0 0 0,-49 3 29 0 0,90 15 181 0 0,-100-14-282 0 0,0-1 0 0 0,1-1 0 0 0,0-3 0 0 0,0-1 0 0 0,0-2 0 0 0,-1-1 0 0 0,76-18 0 0 0,178-38 473 0 0,-245 53-406 0 0,-1 2 0 0 0,1 2-1 0 0,0 2 1 0 0,58 7-1 0 0,-62-4-48 0 0,-1-1-1 0 0,0-3 0 0 0,57-8 1 0 0,17 0 36 0 0,-86 7-45 0 0,-1 2 0 0 0,1 0 1 0 0,0 3-1 0 0,-1 0 0 0 0,0 2 0 0 0,48 14 0 0 0,-68-16-43 0 0,144 46 65 0 0,-127-42-51 0 0,0-2 1 0 0,1 0-1 0 0,50 0 0 0 0,44-1 19 0 0,-59-1 13 0 0,117-10 0 0 0,51-16 77 0 0,-23 3-2 0 0,-9 4-59 0 0,-41 3 2 0 0,246-30-55 0 0,-372 41-10 0 0,-1 1 0 0 0,0 2 0 0 0,1 1 0 0 0,35 7 0 0 0,-12 2 0 0 0,78 27 0 0 0,-103-29 0 0 0,0-2 0 0 0,0-1 0 0 0,45 3 0 0 0,95-3 0 0 0,-4-16 61 0 0,-48 1-58 0 0,-20 1-3 0 0,-83 7 0 0 0,156-10 0 0 0,-84 16 0 0 0,0-3 0 0 0,109-6 0 0 0,-142-1 0 0 0,81 3 0 0 0,-114 4 0 0 0,33 2 0 0 0,0-2 0 0 0,0-2 0 0 0,55-8 0 0 0,0-3 0 0 0,-84 11 0 0 0,1 1 0 0 0,45 8 0 0 0,-41-4 0 0 0,42 0 0 0 0,124 5 11 0 0,-35-2 42 0 0,61-27 44 0 0,-116 7-66 0 0,-73 9 1 0 0,55 2 0 0 0,-85 2-32 0 0,131 11 0 0 0,-35 6 0 0 0,97 11 0 0 0,15-20 0 0 0,-107-4 0 0 0,113 19 0 0 0,-182-19 0 0 0,31 0 0 0 0,-1-2 0 0 0,131-11 0 0 0,-93 8 0 0 0,-23 1 0 0 0,174-3 0 0 0,-212 1 17 0 0,-1-2 0 0 0,72-15-1 0 0,-103 17-12 0 0,21-5-8 0 0,246-39 82 0 0,-227 39-78 0 0,0 1 0 0 0,99 5 0 0 0,-86 6 0 0 0,81-3 0 0 0,-67-13 33 0 0,-4 0-2 0 0,-38 8-31 0 0,-1 1 0 0 0,61 6 0 0 0,-52 0 13 0 0,0-2 0 0 0,1-1 0 0 0,-1-3 0 0 0,70-9-1 0 0,33-9 298 0 0,-95 15-293 0 0,1 2 0 0 0,63 5 1 0 0,48 0 4 0 0,282-11 232 0 0,-419 8-252 0 0,168 11-2 0 0,73 21 0 0 0,-232-27 0 0 0,0-2 0 0 0,1-1 0 0 0,39-3 0 0 0,56-14 31 0 0,-59 5 12 0 0,78 0 1 0 0,-33 18-31 0 0,-77-4-14 0 0,61-1-1 0 0,-44-5 18 0 0,62-5 32 0 0,-37 2-48 0 0,-35 4 0 0 0,-13 1 0 0 0,62 8 0 0 0,-23-1 0 0 0,-31-3 0 0 0,-18-2 0 0 0,37-1 0 0 0,130 3 80 0 0,-54 1-32 0 0,75 1 16 0 0,-179-3-64 0 0,-1 1 0 0 0,62 17 0 0 0,-60-14 0 0 0,-1-2 0 0 0,1-1 0 0 0,0-2 0 0 0,44-2 0 0 0,-56 0 0 0 0,81-1 0 0 0,102 2 0 0 0,86 27 0 0 0,-138-19 64 0 0,-143-9-122 0 0,0 1 0 0 0,1 0 0 0 0,-1 0 0 0 0,0 1-1 0 0,0 0 1 0 0,0 1 0 0 0,0 0 0 0 0,0 0 0 0 0,-1 1-1 0 0,18 10 1 0 0,-6 3-678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8:38.558"/>
    </inkml:context>
    <inkml:brush xml:id="br0">
      <inkml:brushProperty name="width" value="0.1" units="cm"/>
      <inkml:brushProperty name="height" value="0.1" units="cm"/>
      <inkml:brushProperty name="color" value="#66CC00"/>
    </inkml:brush>
  </inkml:definitions>
  <inkml:trace contextRef="#ctx0" brushRef="#br0">0 28 2415 0 0,'6'1'29'0'0,"0"0"0"0"0,-1-1-1 0 0,1 0 1 0 0,0 0-1 0 0,8-2 1 0 0,13 0 47 0 0,273 15 580 0 0,-233-7-656 0 0,94-2 0 0 0,-110-7 11 0 0,92-8 42 0 0,-34-3-26 0 0,129-1 0 0 0,-99 15-18 0 0,312-6-8 0 0,-190 8-1 0 0,-179 0 0 0 0,328-2 0 0 0,-163 7-5 0 0,-49-1 64 0 0,-136-6-51 0 0,33-1-7 0 0,141 17 0 0 0,-62 23-1 0 0,-117-28 40 0 0,0-2-1 0 0,1-3 1 0 0,70-1-1 0 0,-66-3-15 0 0,26-1 17 0 0,-42-1-6 0 0,-1 2 0 0 0,77 12 0 0 0,197 38 429 0 0,-271-50-452 0 0,-1-1-1 0 0,1-3 1 0 0,82-13-1 0 0,16-1 7 0 0,-71 15-18 0 0,146 18 0 0 0,-122-7 0 0 0,-23-7 0 0 0,100-8 0 0 0,-23 0 0 0 0,75 7 0 0 0,-82 0-13 0 0,-127-2-54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8:39.616"/>
    </inkml:context>
    <inkml:brush xml:id="br0">
      <inkml:brushProperty name="width" value="0.1" units="cm"/>
      <inkml:brushProperty name="height" value="0.1" units="cm"/>
      <inkml:brushProperty name="color" value="#66CC00"/>
    </inkml:brush>
  </inkml:definitions>
  <inkml:trace contextRef="#ctx0" brushRef="#br0">1 60 919 0 0,'5'0'6'0'0,"1"-1"0"0"0,0 0 0 0 0,0 0-1 0 0,5-2 1 0 0,9-2 771 0 0,48-9 503 0 0,1 4 1 0 0,78-3-1 0 0,-24 11-993 0 0,159-5-42 0 0,-160 7-192 0 0,-84-2-53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3:31.131"/>
    </inkml:context>
    <inkml:brush xml:id="br0">
      <inkml:brushProperty name="width" value="0.1" units="cm"/>
      <inkml:brushProperty name="height" value="0.1" units="cm"/>
      <inkml:brushProperty name="color" value="#66CC00"/>
    </inkml:brush>
  </inkml:definitions>
  <inkml:trace contextRef="#ctx0" brushRef="#br0">19 142 1839 0 0,'-1'-6'921'0'0,"-5"-15"1391"0"0,-2-27 1 0 0,7 43-2085 0 0,1-1 0 0 0,-1 1 0 0 0,1 0 0 0 0,0-1 0 0 0,1 1 0 0 0,0 0 0 0 0,0-1 0 0 0,0 1 0 0 0,0 0 0 0 0,5-9 826 0 0,-6 14-1037 0 0,1 8 246 0 0,-3 9-77 0 0,-1-8-55 0 0,1 0 7 0 0,0-1 0 0 0,0 1 1 0 0,1 0-1 0 0,-1 15 1 0 0,2-22-111 0 0,0 1 1 0 0,1-1-1 0 0,-1 1 0 0 0,1-1 1 0 0,-1 1-1 0 0,1-1 1 0 0,0 0-1 0 0,0 1 1 0 0,0-1-1 0 0,0 0 1 0 0,0 0-1 0 0,0 1 1 0 0,1-1-1 0 0,-1 0 1 0 0,1 0-1 0 0,-1-1 1 0 0,1 1-1 0 0,0 0 1 0 0,0 0-1 0 0,0-1 0 0 0,3 3 1 0 0,8 3 232 0 0,0-1-1 0 0,1-1 1 0 0,-1 0 0 0 0,18 4-1 0 0,-7-2-55 0 0,4 2 73 0 0,1-2-1 0 0,0-1 1 0 0,34 2 0 0 0,-25-4-172 0 0,-22-2-26 0 0,-1 0-1 0 0,1-1 0 0 0,30-3 1 0 0,8-6 106 0 0,87-8 566 0 0,24 2-613 0 0,-118 8-56 0 0,32-2 111 0 0,0 1-15 0 0,19-1-16 0 0,-76 7-147 0 0,-1-2 1 0 0,1 0 0 0 0,-1-2 0 0 0,36-11 0 0 0,-32 8 1 0 0,2 1 0 0 0,36-5 0 0 0,-53 11-14 0 0,-1 0 0 0 0,0 1 0 0 0,1 0 0 0 0,-1 1 0 0 0,1 0 0 0 0,-1 0 0 0 0,0 1 0 0 0,0 0 0 0 0,0 1 0 0 0,0 0 0 0 0,0 0 0 0 0,0 1 0 0 0,-1 0 0 0 0,0 1 0 0 0,13 9 0 0 0,-8-5 2 0 0,0 0 0 0 0,1-1 0 0 0,0-1 0 0 0,1 0 0 0 0,0-1 0 0 0,0 0 0 0 0,0-1 0 0 0,0-1 0 0 0,1-1 0 0 0,0 0 0 0 0,0 0 0 0 0,18-1 0 0 0,-7-3 138 0 0,0 2 1 0 0,0 1-1 0 0,0 1 1 0 0,34 8-1 0 0,-34-6-137 0 0,-22-4 6 0 0,1-1 1 0 0,-2 1-1 0 0,1 0 1 0 0,0 1-1 0 0,0-1 1 0 0,0 1-1 0 0,0 0 1 0 0,6 4-1 0 0,7 5-82 0 0,-14-9 13 0 0,1 1-1 0 0,-1-1 1 0 0,0 1-1 0 0,-1 0 1 0 0,1 0-1 0 0,0 0 0 0 0,-1 0 1 0 0,1 1-1 0 0,-1 0 1 0 0,0-1-1 0 0,0 1 1 0 0,2 5-1 0 0,3 8-1515 0 0,-2 4-4292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8:41.043"/>
    </inkml:context>
    <inkml:brush xml:id="br0">
      <inkml:brushProperty name="width" value="0.1" units="cm"/>
      <inkml:brushProperty name="height" value="0.1" units="cm"/>
      <inkml:brushProperty name="color" value="#66CC00"/>
    </inkml:brush>
  </inkml:definitions>
  <inkml:trace contextRef="#ctx0" brushRef="#br0">1 17 919 0 0,'13'-4'80'0'0,"4"-2"-80"0"0,-1 3 0 0 0,-5 1 0 0 0,-3 2 160 0 0,-3 0 24 0 0,3 0 0 0 0,8 0 0 0 0,9-2-120 0 0,6 2-64 0 0,1 0 80 0 0,-3 0-80 0 0,1 4 0 0 0,-2-1 0 0 0,-4 1 0 0 0,-2 0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8:42.422"/>
    </inkml:context>
    <inkml:brush xml:id="br0">
      <inkml:brushProperty name="width" value="0.1" units="cm"/>
      <inkml:brushProperty name="height" value="0.1" units="cm"/>
      <inkml:brushProperty name="color" value="#66CC00"/>
    </inkml:brush>
  </inkml:definitions>
  <inkml:trace contextRef="#ctx0" brushRef="#br0">1 10 455 0 0,'272'-10'560'0'0,"-219"12"-246"0"0,-1 1-1 0 0,0 3 0 0 0,62 15 1 0 0,-87-16-304 0 0,1-1 0 0 0,0-1 0 0 0,41 0 0 0 0,83-16 664 0 0,-58 4-406 0 0,167 6 0 0 0,-35 2-268 0 0,-107-7 18 0 0,-58 2 5 0 0,102 5 0 0 0,-96 7-23 0 0,83 20 0 0 0,28 0 0 0 0,-37-21 0 0 0,-113-5 0 0 0,214 18 0 0 0,-70-2 0 0 0,-98-13 0 0 0,0-3 0 0 0,102-12 0 0 0,32-10 0 0 0,-121 14 0 0 0,-40 6 29 0 0,79 6-1 0 0,-89-1-8 0 0,0-1 0 0 0,0-3 0 0 0,69-8-1 0 0,-25-5-35 0 0,1 3 0 0 0,0 3 0 0 0,0 4 0 0 0,146 12 0 0 0,-162-4-8 0 0,0-3 0 0 0,127-13 0 0 0,-151 7-3 0 0,1 2 0 0 0,-1 1 0 0 0,0 3-1 0 0,1 2 1 0 0,-1 1 0 0 0,74 18 0 0 0,-92-16-55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8:43.985"/>
    </inkml:context>
    <inkml:brush xml:id="br0">
      <inkml:brushProperty name="width" value="0.1" units="cm"/>
      <inkml:brushProperty name="height" value="0.1" units="cm"/>
      <inkml:brushProperty name="color" value="#66CC00"/>
    </inkml:brush>
  </inkml:definitions>
  <inkml:trace contextRef="#ctx0" brushRef="#br0">1 56 919 0 0,'160'-12'727'0'0,"-37"0"-606"0"0,83-2-121 0 0,-102 6 0 0 0,-69 5 0 0 0,4 0 0 0 0,-1 0 0 0 0,1 3 0 0 0,-1 1 0 0 0,55 9 0 0 0,33 20 0 0 0,31 5 0 0 0,-129-30 0 0 0,1-2 0 0 0,0-1 0 0 0,43-2 0 0 0,127-28 0 0 0,-51 5 0 0 0,-87 19-2 0 0,0 3-1 0 0,83 9 0 0 0,-74-3 50 0 0,90-4 0 0 0,-85-3 382 0 0,103 11 1 0 0,6 0 89 0 0,-96-7-520 0 0,106-5 13 0 0,-131-1 41 0 0,-35 4-53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8:46.579"/>
    </inkml:context>
    <inkml:brush xml:id="br0">
      <inkml:brushProperty name="width" value="0.1" units="cm"/>
      <inkml:brushProperty name="height" value="0.1" units="cm"/>
      <inkml:brushProperty name="color" value="#66CC00"/>
    </inkml:brush>
  </inkml:definitions>
  <inkml:trace contextRef="#ctx0" brushRef="#br0">1 169 1295 0 0,'57'6'197'0'0,"-35"-5"-138"0"0,40 3 213 0 0,121-9 0 0 0,-115-6 89 0 0,-47 6-234 0 0,1 2 0 0 0,32-2 0 0 0,37 2-44 0 0,-47 0-7 0 0,62 5-1 0 0,-66 0 83 0 0,-1-2-1 0 0,1-1 0 0 0,0-3 1 0 0,-1-1-1 0 0,77-20 0 0 0,65-5 270 0 0,-127 23-422 0 0,-16 4-5 0 0,65 2 0 0 0,-78 2 2 0 0,234 0 60 0 0,95-2-62 0 0,-325 2 0 0 0,47 2 0 0 0,-1 1 0 0 0,133-11 0 0 0,-191 5 0 0 0,261-24 0 0 0,-219 27 50 0 0,71 10 0 0 0,-87-5-6 0 0,1-3-1 0 0,-1-1 1 0 0,79-7 0 0 0,-47-6 75 0 0,186-19 482 0 0,-29 29-457 0 0,-183 0-102 0 0,56-9-1 0 0,8 1 1 0 0,-72 7-42 0 0,-1 2 0 0 0,74 9 0 0 0,-18 3 0 0 0,-56-8 0 0 0,72 17 0 0 0,-63-7 0 0 0,75 18 0 0 0,-3-14 48 0 0,-60-10-32 0 0,29-1-16 0 0,-58-6 0 0 0,44 8 0 0 0,81 26 118 0 0,-151-34-106 0 0,25 6 233 0 0,0-3 0 0 0,48 3-1 0 0,-50-6-93 0 0,1 2-1 0 0,37 8 0 0 0,-63-10-146 0 0,0 0 0 0 0,0 0 1 0 0,0 0-1 0 0,-1 1 0 0 0,1 0 0 0 0,0 0 0 0 0,-1 0 0 0 0,4 2 0 0 0,3 4-84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8:49.348"/>
    </inkml:context>
    <inkml:brush xml:id="br0">
      <inkml:brushProperty name="width" value="0.1" units="cm"/>
      <inkml:brushProperty name="height" value="0.1" units="cm"/>
      <inkml:brushProperty name="color" value="#66CC00"/>
    </inkml:brush>
  </inkml:definitions>
  <inkml:trace contextRef="#ctx0" brushRef="#br0">73 20 799 0 0,'-17'-5'0'0'0,"1"1"72"0"0,3-1-72 0 0,0-1 0 0 0,5 6 0 0 0,5 0 0 0 0,3 2 80 0 0,-2 0-80 0 0,2 3 80 0 0,3 1-144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8:51.446"/>
    </inkml:context>
    <inkml:brush xml:id="br0">
      <inkml:brushProperty name="width" value="0.1" units="cm"/>
      <inkml:brushProperty name="height" value="0.1" units="cm"/>
      <inkml:brushProperty name="color" value="#66CC00"/>
    </inkml:brush>
  </inkml:definitions>
  <inkml:trace contextRef="#ctx0" brushRef="#br0">0 116 1151 0 0,'154'-11'543'0'0,"-31"1"-126"0"0,96 14-280 0 0,-175-2-130 0 0,171 2-7 0 0,-185-6 298 0 0,0-1 0 0 0,51-12 0 0 0,18-2 264 0 0,-97 16-556 0 0,28-2 69 0 0,49 1-1 0 0,-15 2-61 0 0,0-3 1 0 0,-1-2-1 0 0,88-19 0 0 0,-106 15-13 0 0,58-10 0 0 0,-89 18 0 0 0,-1 0 0 0 0,0 1 0 0 0,0 1 0 0 0,0 0 0 0 0,26 5 0 0 0,-24-2 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9:18.595"/>
    </inkml:context>
    <inkml:brush xml:id="br0">
      <inkml:brushProperty name="width" value="0.1" units="cm"/>
      <inkml:brushProperty name="height" value="0.1" units="cm"/>
      <inkml:brushProperty name="color" value="#66CC00"/>
    </inkml:brush>
  </inkml:definitions>
  <inkml:trace contextRef="#ctx0" brushRef="#br0">10194 346 2071 0 0,'-1'-1'102'0'0,"0"1"0"0"0,-1 0 0 0 0,1-1 0 0 0,0 1 0 0 0,0 0-1 0 0,0-1 1 0 0,0 0 0 0 0,0 1 0 0 0,0-1 0 0 0,0 0-1 0 0,0 1 1 0 0,0-1 0 0 0,0 0 0 0 0,0 0 0 0 0,1 0-1 0 0,-1 0 1 0 0,0 0 0 0 0,1 1 0 0 0,-1-2 0 0 0,0 1 0 0 0,1 0-1 0 0,-1 0 1 0 0,1 0 0 0 0,-1 0 0 0 0,1 0 0 0 0,0 0-1 0 0,-1-2 1 0 0,-7-41 1191 0 0,5 25-613 0 0,3 16-597 0 0,-1 1-1 0 0,1 0 0 0 0,-1-1 1 0 0,0 1-1 0 0,0 0 0 0 0,-1-1 0 0 0,1 1 1 0 0,0 0-1 0 0,-1 0 0 0 0,1 0 1 0 0,-1 0-1 0 0,1 0 0 0 0,-1 1 0 0 0,0-1 1 0 0,0 0-1 0 0,0 1 0 0 0,0-1 1 0 0,-3-1-1 0 0,2 2-4 0 0,-1-1-1 0 0,1 1 1 0 0,-1 0 0 0 0,0 0-1 0 0,0 0 1 0 0,1 0 0 0 0,-1 1 0 0 0,0-1-1 0 0,0 1 1 0 0,0 0 0 0 0,-5 1-1 0 0,-3 0 112 0 0,0-1-1 0 0,-20 0 1 0 0,28-1-126 0 0,0 0-1 0 0,-1 0 1 0 0,1 0 0 0 0,0 0 0 0 0,0 0-1 0 0,0-1 1 0 0,0 0 0 0 0,0 0 0 0 0,0 0 0 0 0,-5-4-1 0 0,-54-37 1178 0 0,60 41-1176 0 0,0 0 0 0 0,0 0 0 0 0,0 0 0 0 0,-1 0 0 0 0,1 1-1 0 0,-1 0 1 0 0,1-1 0 0 0,-1 1 0 0 0,1 0 0 0 0,-1 1 0 0 0,-3-1 0 0 0,-3 0 13 0 0,0 2 1 0 0,-18 1 0 0 0,16 0-83 0 0,0-2 124 0 0,-1-1-1 0 0,1 0 1 0 0,0-1 0 0 0,0 0-1 0 0,1 0 1 0 0,-1-2 0 0 0,0 1-1 0 0,-12-7 1 0 0,23 10-103 0 0,-20-6 66 0 0,-1 0 1 0 0,0 2-1 0 0,-1 1 1 0 0,1 0-1 0 0,-28 2 1 0 0,18 0 5 0 0,-52-9 0 0 0,54 4 107 0 0,0 2 0 0 0,0 0 0 0 0,0 2 0 0 0,-43 3 1 0 0,63 1-175 0 0,0 0 0 0 0,0 1 0 0 0,0 0 0 0 0,1 1 0 0 0,-1-1 0 0 0,1 2 0 0 0,0 0 0 0 0,0 0 0 0 0,0 0 0 0 0,-7 8 1 0 0,11-9 4 0 0,0 1 0 0 0,0 0 1 0 0,1 0-1 0 0,-1 0 0 0 0,1 1 1 0 0,1-1-1 0 0,-1 1 1 0 0,1 0-1 0 0,0 0 0 0 0,0 0 1 0 0,1 1-1 0 0,-3 9 1 0 0,2-7-29 0 0,1 1 1 0 0,1-1 0 0 0,0 0 0 0 0,0 1 0 0 0,1-1 0 0 0,0 1 0 0 0,0-1 0 0 0,3 14 0 0 0,0-13 49 0 0,1-1 0 0 0,-1 1 0 0 0,1-1-1 0 0,10 15 1 0 0,-3-3 12 0 0,-6-12-47 0 0,16 40 59 0 0,-3-6 86 0 0,-14-36 24 0 0,-1 0 0 0 0,0 0-1 0 0,0 0 1 0 0,0 0 0 0 0,-1 0-1 0 0,0 1 1 0 0,-1-1 0 0 0,0 1-1 0 0,0-1 1 0 0,0 1 0 0 0,-2 12 0 0 0,1-11-246 0 0,-2 1 0 0 0,1 0 1 0 0,-2-1-1 0 0,1 0 1 0 0,-1 1-1 0 0,0-1 0 0 0,-1 0 1 0 0,0 0-1 0 0,-1-1 1 0 0,0 1-1 0 0,0-1 1 0 0,0 0-1 0 0,-1 0 0 0 0,-1-1 1 0 0,-8 9-1 0 0,-4 0 203 0 0,0-2 0 0 0,-36 22 1 0 0,6-9 36 0 0,-74 31 0 0 0,102-50-113 0 0,-1-1-1 0 0,0 0 0 0 0,0-2 1 0 0,0-1-1 0 0,-1-1 1 0 0,-33 1-1 0 0,-54 1 250 0 0,61-1-227 0 0,-94 11 51 0 0,7-16-3 0 0,49-2-2 0 0,70 2-131 0 0,-30-5 0 0 0,31 3 0 0 0,-32-1 0 0 0,-17 7 0 0 0,42-1 0 0 0,-45-1 0 0 0,-54-19 128 0 0,113 18-128 0 0,-47-2 0 0 0,-56 21 0 0 0,-25 1 0 0 0,113-16 0 0 0,-111 17 0 0 0,104-17 0 0 0,0-2 0 0 0,0-1 0 0 0,0-2 0 0 0,-48-6 0 0 0,2 1 0 0 0,-139-8 0 0 0,98-4 0 0 0,92 16 0 0 0,-14-1 0 0 0,-1 1 0 0 0,-69 7 0 0 0,-31 6 0 0 0,74-3 0 0 0,-107 8 0 0 0,135-16 0 0 0,1-2 0 0 0,-45-7 0 0 0,9 0 0 0 0,41 6 0 0 0,-1 1 0 0 0,-35 3 0 0 0,-125 14 0 0 0,177-15 0 0 0,-247 3 0 0 0,35-22 0 0 0,164 11 0 0 0,44 5 0 0 0,-34-1 0 0 0,-184-8 0 0 0,135 16 0 0 0,-51-2 0 0 0,101-6 0 0 0,-80-1 0 0 0,0 18 0 0 0,114-11 0 0 0,-24 5 0 0 0,26-4 0 0 0,1 0 0 0 0,-23 0 0 0 0,-12-2 0 0 0,-1 2 0 0 0,-96 19 0 0 0,130-18 0 0 0,0-1 0 0 0,0-1 0 0 0,0-1 0 0 0,-1-1 0 0 0,1-1 0 0 0,0 0 0 0 0,-1-1 0 0 0,1-2 0 0 0,-28-7 0 0 0,24 5 0 0 0,-1 0 0 0 0,1 2 0 0 0,-1 1 0 0 0,-41 0 0 0 0,-92 9 0 0 0,31 1 0 0 0,-90-15 0 0 0,-85-11 0 0 0,206 14 0 0 0,-2-2 0 0 0,-6-4 0 0 0,-181-15 0 0 0,157 16 0 0 0,108 12 0 0 0,1 0 0 0 0,-1 1 0 0 0,-30 9 0 0 0,-7 1 0 0 0,-75 5 0 0 0,116-15 0 0 0,0 1 0 0 0,-24 11 0 0 0,25-10 0 0 0,1 0 0 0 0,0-1 0 0 0,-25 5 0 0 0,34-9 0 0 0,-16 3 0 0 0,0-1 0 0 0,-31-1 0 0 0,21-2 0 0 0,-41 5 0 0 0,49-2 0 0 0,10 0 0 0 0,0 0 0 0 0,1 1 0 0 0,-17 6 0 0 0,21-7 0 0 0,-2 2 0 0 0,-1-1 0 0 0,1 0 0 0 0,-18 4 0 0 0,25-7 0 0 0,1 1 0 0 0,-1-1 0 0 0,1 0 0 0 0,0 0 0 0 0,-1 0 0 0 0,1 0 0 0 0,-1 0 0 0 0,1 0 0 0 0,0 0 0 0 0,-1 0 0 0 0,1 0 0 0 0,-1-1 0 0 0,1 1 0 0 0,0 0 0 0 0,-1-1 0 0 0,1 0 0 0 0,0 1 0 0 0,0-1 0 0 0,-1 0 0 0 0,1 1 0 0 0,0-1 0 0 0,0 0 0 0 0,0 0 0 0 0,0 0 0 0 0,0 0 0 0 0,0 0 0 0 0,-1-2 0 0 0,-26-45 64 0 0,27 47-64 0 0,0 1 0 0 0,1-1 0 0 0,-1 0 0 0 0,0 0 0 0 0,0 0 0 0 0,0 1 0 0 0,0-1 0 0 0,0 0 0 0 0,0 1 0 0 0,0-1 0 0 0,-1 1 0 0 0,1-1 0 0 0,0 1 0 0 0,0 0 0 0 0,0-1 0 0 0,0 1 0 0 0,-1 0 0 0 0,1 0 0 0 0,0 0 0 0 0,-2 0 0 0 0,-29 3 0 0 0,16 0 0 0 0,-9 0 0 0 0,1 2 0 0 0,-44 13 0 0 0,42-10 0 0 0,13-6 0 0 0,1 0 0 0 0,-1-1 0 0 0,0 0 0 0 0,1-1 0 0 0,-1 0 0 0 0,0-1 0 0 0,1 0 0 0 0,-1-1 0 0 0,-12-4 0 0 0,17 5 0 0 0,0 0 0 0 0,1 1 0 0 0,-1 0 0 0 0,0 0 0 0 0,0 0 0 0 0,0 1 0 0 0,-13 4 0 0 0,11-3 0 0 0,0-1 0 0 0,1 1 0 0 0,-1-2 0 0 0,-14 1 0 0 0,17-2-1 0 0,1 1-1 0 0,0 0 0 0 0,-1 0 1 0 0,1 1-1 0 0,-1 0 1 0 0,1 0-1 0 0,0 0 0 0 0,0 1 1 0 0,0 0-1 0 0,0 0 1 0 0,0 0-1 0 0,-8 5 1 0 0,-1 3-8 0 0,1 0 1 0 0,0 1-1 0 0,-13 12 1 0 0,-18 15-2 0 0,14-16 10 0 0,22-17 0 0 0,0 1 0 0 0,0 1 0 0 0,0-1 0 0 0,1 1 0 0 0,0 1 0 0 0,1 0 0 0 0,-13 16 0 0 0,12-12-4 0 0,2 0-1 0 0,-1 0 0 0 0,1 1 1 0 0,1 0-1 0 0,0 0 1 0 0,-5 24-1 0 0,9-29 3 0 0,0-1 0 0 0,1 1-1 0 0,-1 0 1 0 0,1-1 0 0 0,1 1-1 0 0,0 0 1 0 0,0-1 0 0 0,0 1 0 0 0,1-1-1 0 0,0 1 1 0 0,0-1 0 0 0,1 0-1 0 0,6 13 1 0 0,63 119 2 0 0,-67-132 0 0 0,0 0 0 0 0,0-1 0 0 0,0 0 0 0 0,1 0 0 0 0,0 0 0 0 0,11 8 0 0 0,-10-8 0 0 0,1 0 0 0 0,-1 0 0 0 0,-1 1 0 0 0,11 13 0 0 0,-11-12 0 0 0,0-1 0 0 0,0 1 0 0 0,0-2 0 0 0,1 1 0 0 0,0-1 0 0 0,1 0 0 0 0,0 0 0 0 0,-1-1 0 0 0,2 0 0 0 0,-1 0 0 0 0,1-1 0 0 0,-1 0 0 0 0,11 3 0 0 0,4 1 0 0 0,17 7 0 0 0,81 19 0 0 0,-113-32 0 0 0,6 1 0 0 0,0-1 0 0 0,0 1 0 0 0,0-2 0 0 0,1 0 0 0 0,-1-1 0 0 0,27-3 0 0 0,103-25 0 0 0,-43 14 0 0 0,108-3 0 0 0,-183 16 0 0 0,1 1 0 0 0,-1 2 0 0 0,47 8 0 0 0,-28-2 0 0 0,-23-5 0 0 0,24 8 0 0 0,-15-4 0 0 0,54 6 0 0 0,-82-13 0 0 0,49 4 0 0 0,100-7 0 0 0,-100 0 0 0 0,102 7 0 0 0,-118 1 0 0 0,295 25 0 0 0,-223-28 10 0 0,-35-2 8 0 0,1 4 0 0 0,112 18 0 0 0,-82 2-18 0 0,123 21 0 0 0,-128-35-2 0 0,115-3 0 0 0,-18-2 60 0 0,113-7 4 0 0,-3-26 25 0 0,-304 28-87 0 0,291-9 239 0 0,-151 8-145 0 0,370-7-30 0 0,-260-14-13 0 0,-156 11-12 0 0,120 1-1 0 0,-123 13-38 0 0,0-5 0 0 0,150-21 0 0 0,-208 18 0 0 0,1 1 0 0 0,57 2 0 0 0,72 15 0 0 0,-157-12 0 0 0,359 28 0 0 0,-3-14 0 0 0,-237-5 0 0 0,102 7 0 0 0,-74-12 0 0 0,215 20 0 0 0,-49 31 0 0 0,-184-30 0 0 0,10 7 0 0 0,-23-5 0 0 0,3 1 0 0 0,104 16 0 0 0,-33-21 0 0 0,710 67 0 0 0,-708-75 0 0 0,180 5 0 0 0,-111-11 32 0 0,-1 1 0 0 0,244 11-32 0 0,-73-8 0 0 0,-377-15 0 0 0,302 15 42 0 0,-67-1-12 0 0,21 9-30 0 0,40-1 0 0 0,-1-3 0 0 0,-184-6 0 0 0,225-19 0 0 0,-146 10 0 0 0,-5 1 0 0 0,-176-8 0 0 0,299-3 0 0 0,-114 8 0 0 0,-3-19 0 0 0,-239 17 0 0 0,216-11 0 0 0,-26 3 0 0 0,-55-3 0 0 0,267-13 0 0 0,13 10 0 0 0,-341 12 0 0 0,153-1 0 0 0,62-2 0 0 0,131-13 0 0 0,-181 10 0 0 0,-42-2 0 0 0,190-5 0 0 0,59-3 0 0 0,269-26 0 0 0,-299 36 0 0 0,-340 10 0 0 0,113 0 0 0 0,174 12 0 0 0,-358-12 0 0 0,444 18 0 0 0,147-1 0 0 0,-373-8 0 0 0,257-23 0 0 0,-251 2 0 0 0,78-7 0 0 0,68-9 0 0 0,-162 10 0 0 0,-200 16 1 0 0,121-7 34 0 0,-112 4-25 0 0,0-1-1 0 0,38-12 0 0 0,-38 8-9 0 0,49-16 0 0 0,-66 19 0 0 0,26-5 0 0 0,-3 2 0 0 0,-19 2 0 0 0,11-2 0 0 0,1 1 0 0 0,52-6 0 0 0,-5 2 0 0 0,-75 10 0 0 0,0 0 0 0 0,0 0 0 0 0,-1 0 0 0 0,1-1 0 0 0,0-1 0 0 0,-1 1 0 0 0,11-9 0 0 0,6-1 0 0 0,39-20 0 0 0,65-36 0 0 0,-113 58 0 0 0,1 1 0 0 0,17-19 0 0 0,17-12 0 0 0,-30 27 0 0 0,-1 0 0 0 0,0-1 0 0 0,0-1 0 0 0,-2 0 0 0 0,0-2 0 0 0,24-32 0 0 0,-35 41 0 0 0,2 1 0 0 0,-1 0 0 0 0,1 0 0 0 0,1 1 0 0 0,-1 0 0 0 0,1 0 0 0 0,0 1 0 0 0,1 0 0 0 0,-1 1 0 0 0,15-7 0 0 0,-8 2-15 0 0,0 1 0 0 0,-1-2 0 0 0,15-13 0 0 0,-17 14 11 0 0,-2 1 4 0 0,0-1 0 0 0,-1 0 0 0 0,0 0 0 0 0,0-1 0 0 0,-1 0 0 0 0,-1 0 0 0 0,9-17 0 0 0,-14 22 4 0 0,0 0-1 0 0,0-1 1 0 0,-1 1 0 0 0,0 0-1 0 0,0-1 1 0 0,0 1 0 0 0,-1-1-1 0 0,1 0 1 0 0,-3-9-1 0 0,2 8 1 0 0,0 0 0 0 0,0 0 0 0 0,0 1 0 0 0,1-1 0 0 0,0 0 0 0 0,3-8 0 0 0,1-12-4 0 0,3-6 0 0 0,4 9 0 0 0,-11 23 0 0 0,-1-1 0 0 0,1 1 0 0 0,-1 0 0 0 0,0 0 0 0 0,0 0 0 0 0,0 0 0 0 0,0-1 0 0 0,-1 1 0 0 0,1 0 0 0 0,0 0 0 0 0,-1 0 0 0 0,0 0 0 0 0,-1-4 0 0 0,2 5 0 0 0,0 0 0 0 0,0 0 0 0 0,1 0 0 0 0,-1 0 0 0 0,0-1 0 0 0,0 1 0 0 0,1 0 0 0 0,-1 0 0 0 0,1 0 0 0 0,-1 0 0 0 0,1 0 0 0 0,-1 0 0 0 0,1 0 0 0 0,0 0 0 0 0,-1 0 0 0 0,1 0 0 0 0,0 0 0 0 0,1 0 0 0 0,-1-1 0 0 0,0 1 0 0 0,0 0 0 0 0,0-1 0 0 0,0 1 0 0 0,0-1 0 0 0,0 1 0 0 0,0-1 0 0 0,0 0 0 0 0,-1 1 0 0 0,1-3 0 0 0,0-29 0 0 0,0 15 0 0 0,-1 0 0 0 0,-1 0 0 0 0,-5-32 0 0 0,-5-30 37 0 0,4 16-10 0 0,-5-34 31 0 0,10 68-24 0 0,-2 1-1 0 0,-1-1 1 0 0,-14-49-1 0 0,7 44-10 0 0,-3 0 1 0 0,-18-33-1 0 0,25 54-24 0 0,-1 0 0 0 0,0 1 1 0 0,-1 0-1 0 0,-1 0 0 0 0,0 1 1 0 0,0 1-1 0 0,-18-13 0 0 0,-34-18 1 0 0,-5-3 0 0 0,48 29 0 0 0,0 1 0 0 0,-38-20 0 0 0,49 30 0 0 0,-1 1 0 0 0,0 0 0 0 0,0 0 0 0 0,0 1 0 0 0,-1 0 0 0 0,1 1 0 0 0,-1 0 0 0 0,-19 0 0 0 0,-3 0 0 0 0,-37-7 0 0 0,41 5 0 0 0,0-1 0 0 0,19 3 0 0 0,0 0 0 0 0,0 1 0 0 0,0 0 0 0 0,-10 1 0 0 0,-43 4-10 0 0,-134 5-44 0 0,-10 6 54 0 0,51-2 0 0 0,-45-12 0 0 0,103-2 0 0 0,24-2 0 0 0,-90-14 0 0 0,128 14 22 0 0,0 1-1 0 0,-56 6 0 0 0,4-1-21 0 0,8 4 0 0 0,60-5 0 0 0,-25 6 0 0 0,24-4 0 0 0,-25 1 0 0 0,-16 0 0 0 0,33-2 0 0 0,-48 0 0 0 0,35-5 0 0 0,0 3 0 0 0,0 1 0 0 0,0 2 0 0 0,-44 11 0 0 0,-37 1 0 0 0,70-10 0 0 0,7-3 19 0 0,0-2 0 0 0,-87-10 0 0 0,-41 0-12 0 0,71 14-7 0 0,-145-2 0 0 0,205-8 0 0 0,-73-19 0 0 0,12 1 0 0 0,25 10 0 0 0,-148-7 0 0 0,164 21 0 0 0,16 0 0 0 0,-1-1 0 0 0,0-3 0 0 0,-65-12 0 0 0,38-2 33 0 0,1-1-17 0 0,-133-14-1 0 0,27 26-15 0 0,67 4 0 0 0,-61-18 0 0 0,119 11 0 0 0,-87-2 0 0 0,-28 13 0 0 0,-98 0 0 0 0,123-2 0 0 0,-172 23 0 0 0,153-13 0 0 0,65-5 0 0 0,-534 62 0 0 0,579-58 10 0 0,13-1-35 0 0,0-3 1 0 0,-65 1-1 0 0,11-8 25 0 0,0 3 0 0 0,1 5 0 0 0,-131 24 0 0 0,50 2-47 0 0,131-26 42 0 0,0-3-1 0 0,-45-1 0 0 0,9-4 6 0 0,0 3 0 0 0,-108 17 0 0 0,135-11 0 0 0,-63 3 0 0 0,88-10 0 0 0,-1-1 0 0 0,1-2 0 0 0,-55-10 0 0 0,-98-24 0 0 0,60 24 0 0 0,-171 6 0 0 0,264 7 0 0 0,-160-12 0 0 0,143 8 0 0 0,-20 1 0 0 0,0 3 0 0 0,-70 9 0 0 0,35 0 0 0 0,54-3 0 0 0,0-3 0 0 0,-47-1 0 0 0,-34-3 0 0 0,-218 28 0 0 0,226-10 0 0 0,-58 6 0 0 0,56-10 0 0 0,-49 2 0 0 0,-79 10 0 0 0,189-16 0 0 0,-107 4 0 0 0,142-14 0 0 0,0-1 0 0 0,0-1 0 0 0,-38-9 0 0 0,-7-4 0 0 0,-1 4 0 0 0,-1 3 0 0 0,-103-1 0 0 0,65 13 0 0 0,51 0 0 0 0,-81-7 0 0 0,112 1-8 0 0,-145-11 105 0 0,129 12 641 0 0,-85 8 0 0 0,76 2-1865 0 0,10-2 984 0 0,0-1-1 0 0,-54-2 1 0 0,-186-7 143 0 0,32 34 872 0 0,176-19-1744 0 0,21-3 872 0 0,-6 2 0 0 0,-88 1 0 0 0,106-10 0 0 0,-45 6 0 0 0,30-2 0 0 0,-68-4 0 0 0,75-1 0 0 0,-106 7 0 0 0,137-6 0 0 0,-24-1 0 0 0,16 0 0 0 0,-156-7 0 0 0,149 5 0 0 0,12 1 0 0 0,-33 5 0 0 0,14 0 0 0 0,-22 2 0 0 0,-118 26 0 0 0,172-30 0 0 0,1-1 0 0 0,0-1 0 0 0,-1 1 0 0 0,-8-2 0 0 0,-16 1 0 0 0,-46-2 0 0 0,53 1 0 0 0,-1-2 0 0 0,1 0 0 0 0,0-1 0 0 0,1-2 0 0 0,-33-10 0 0 0,-131-46 0 0 0,113 44 0 0 0,58 14 0 0 0,4 1 265 0 0,1 1 0 0 0,-1 1 0 0 0,0 0 0 0 0,-16 1-1 0 0,23 0-372 0 0,0 1 0 0 0,0 0 0 0 0,-1 1-1 0 0,1-1 1 0 0,0 1 0 0 0,0 1-1 0 0,0-1 1 0 0,1 1 0 0 0,-10 5 0 0 0,-15 15-593 0 0,2 0 0 0 0,1 2 0 0 0,1 1 0 0 0,-25 30 1 0 0,14-12-838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9:35.881"/>
    </inkml:context>
    <inkml:brush xml:id="br0">
      <inkml:brushProperty name="width" value="0.1" units="cm"/>
      <inkml:brushProperty name="height" value="0.1" units="cm"/>
      <inkml:brushProperty name="color" value="#66CC00"/>
    </inkml:brush>
  </inkml:definitions>
  <inkml:trace contextRef="#ctx0" brushRef="#br0">101 11 919 0 0,'0'0'35'0'0,"0"-1"-1"0"0,0 1 0 0 0,0 0 0 0 0,0-1 0 0 0,0 1 0 0 0,0-1 0 0 0,0 1 0 0 0,0 0 0 0 0,0-1 0 0 0,-1 1 0 0 0,1-1 0 0 0,0 1 0 0 0,0 0 0 0 0,0-1 0 0 0,-1 1 0 0 0,1 0 0 0 0,0-1 0 0 0,0 1 0 0 0,-1 0 0 0 0,1-1 1 0 0,0 1-1 0 0,-1 0 0 0 0,1 0 0 0 0,0-1 0 0 0,-1 1 0 0 0,1 0 0 0 0,0 0 0 0 0,-1 0 0 0 0,1 0 0 0 0,0-1 0 0 0,-1 1 0 0 0,1 0 0 0 0,-1 0 0 0 0,1 0 0 0 0,0 0 0 0 0,-1 0 0 0 0,1 0 0 0 0,-1 0 0 0 0,1 0 0 0 0,0 0 0 0 0,-1 0 1 0 0,-1 0 142 0 0,1 1 0 0 0,-1-1 0 0 0,1 0 0 0 0,0 1 0 0 0,-1-1 0 0 0,1 1 0 0 0,0-1 0 0 0,-1 1 0 0 0,1-1 0 0 0,-2 2 0 0 0,-1 2 127 0 0,1 0 0 0 0,-1 0 0 0 0,1 0 0 0 0,0 0 0 0 0,0 0 0 0 0,-4 8 0 0 0,5-7-4 0 0,-1 0 0 0 0,1-1-1 0 0,-1 1 1 0 0,-1-1 0 0 0,-6 8-1 0 0,1 0 615 0 0,8-11-741 0 0,0 0 1 0 0,1 1 0 0 0,-1-1-1 0 0,0 0 1 0 0,0 0-1 0 0,0 0 1 0 0,0 0-1 0 0,0 0 1 0 0,0 0-1 0 0,-2 2 1 0 0,36-5 1835 0 0,-21 1-1771 0 0,0 0-1 0 0,0 0 1 0 0,0 2-1 0 0,0-1 1 0 0,0 1-1 0 0,0 1 0 0 0,17 4 1 0 0,-29-6-234 0 0,18 4 214 0 0,-1-2-1 0 0,1 0 0 0 0,-1-2 1 0 0,1 0-1 0 0,32-4 0 0 0,-48 4-178 0 0,62-5 627 0 0,-56 4-586 0 0,-1 2 0 0 0,0-1 0 0 0,0 1 0 0 0,0 0-1 0 0,0 0 1 0 0,13 5 0 0 0,3 3 229 0 0,-4-1-73 0 0,23 7 1 0 0,-25-11-209 0 0,45 16 114 0 0,-55-18-113 0 0,-1 1 0 0 0,1 1 0 0 0,-1-1 0 0 0,0 1 0 0 0,0 0 0 0 0,-1 1 0 0 0,7 5 0 0 0,-6-4 12 0 0,-2-3 17 0 0,-1 1 1 0 0,0-1 0 0 0,1 1-1 0 0,-1 0 1 0 0,-1-1-1 0 0,1 1 1 0 0,0 1 0 0 0,3 7-1 0 0,-3-5-7 0 0,1 0 0 0 0,0 0 0 0 0,1 0 0 0 0,0-1 0 0 0,0 0 0 0 0,6 6 0 0 0,17 23 32 0 0,-21-24-50 0 0,-4-8-10 0 0,-1 1 0 0 0,0-1 1 0 0,0 1-1 0 0,0 0 0 0 0,0 0 0 0 0,-1-1 1 0 0,2 6-1 0 0,1 12 103 0 0,0 1 0 0 0,1 31 1 0 0,0 219 650 0 0,-5-214-704 0 0,1-42-9 0 0,1-1-1 0 0,4 22 1 0 0,2 19 81 0 0,7 130 131 0 0,-11-149-225 0 0,10 46 0 0 0,-2-19-29 0 0,13 156-22 0 0,-23-194 28 0 0,-1-1 1 0 0,-4 46-1 0 0,1-39 26 0 0,2 33-1 0 0,6 30-53 0 0,-2-47 26 0 0,-3 0 1 0 0,-7 83-1 0 0,-1 44 23 0 0,2-40 18 0 0,-1-26-70 0 0,5-71 3 0 0,1 31 0 0 0,3 70 64 0 0,-1-72-64 0 0,1-18 6 0 0,0 9 23 0 0,17 100 0 0 0,-17-140-29 0 0,-1 0 0 0 0,0 26 0 0 0,0 4 0 0 0,-2-35 9 0 0,0-1 0 0 0,-1 1 1 0 0,0 0-1 0 0,-1 0 0 0 0,-1-1 0 0 0,-7 23 0 0 0,-2 3 7 0 0,1 0 0 0 0,1 1 0 0 0,-7 64 0 0 0,14-50-16 0 0,2 0 0 0 0,2 0 0 0 0,10 61 0 0 0,-10-104 0 0 0,-1-1 0 0 0,-1 17 0 0 0,1-4 0 0 0,-10 49 0 0 0,9-13 0 0 0,1-28 0 0 0,5 154 0 0 0,-4-132 0 0 0,-3-24 18 0 0,2-18-6 0 0,-1-1-1 0 0,1 0 1 0 0,2 14-1 0 0,-1-15-11 0 0,-1 1 0 0 0,0 0 0 0 0,-1 9 0 0 0,0 6 0 0 0,0 3 0 0 0,1-3 0 0 0,5 49 0 0 0,-4-65 0 0 0,-1 0 0 0 0,0 0 0 0 0,0 0 0 0 0,0 0 0 0 0,-3 13 0 0 0,3-21 0 0 0,-1 15 0 0 0,0 0 0 0 0,1 1 0 0 0,2 14 0 0 0,-1-15 0 0 0,0 0 0 0 0,-1 0 0 0 0,-2 15 0 0 0,-1-6 10 0 0,1-9 8 0 0,0 1 0 0 0,-8 25 0 0 0,5-27-16 0 0,0 0 0 0 0,0-1-1 0 0,-2 0 1 0 0,1 0 0 0 0,-12 15 0 0 0,13-19 55 0 0,4-8-57 0 0,1 0 0 0 0,0 0 0 0 0,-1 0-1 0 0,1 0 1 0 0,-1 0 0 0 0,1 0-1 0 0,-1 0 1 0 0,1-1 0 0 0,-1 1 0 0 0,0 0-1 0 0,0 0 1 0 0,1-1 0 0 0,-1 1-1 0 0,-1 0 1 0 0,-4 4 0 0 0,1 1 0 0 0,-1-1 0 0 0,1 1 0 0 0,0 0 0 0 0,-5 9 0 0 0,1-2 0 0 0,4-9 7 0 0,1 1 0 0 0,0-1 0 0 0,-1-1 1 0 0,0 1-1 0 0,0 0 0 0 0,0-1 0 0 0,-1 0 0 0 0,-7 3 0 0 0,-15 10-7 0 0,25-14 4 0 0,-1-1 1 0 0,1 1-1 0 0,0-1 0 0 0,-1 0 0 0 0,0 0 1 0 0,1 0-1 0 0,-1 0 0 0 0,1-1 1 0 0,-1 1-1 0 0,0-1 0 0 0,1 0 0 0 0,-1 0 1 0 0,0 0-1 0 0,-6-2 0 0 0,5 2 5 0 0,0 0-1 0 0,-1 0 0 0 0,1 1 1 0 0,0 0-1 0 0,0 0 0 0 0,0 0 1 0 0,-7 2-1 0 0,-12 3-11 0 0,-12 4 73 0 0,29-8-71 0 0,0 0 0 0 0,0 0 0 0 0,0 0 0 0 0,0-1 0 0 0,-11 0 0 0 0,16-1 1 0 0,0 0 0 0 0,1 0 0 0 0,-1 0 0 0 0,0-1 0 0 0,0 1 0 0 0,0-1 0 0 0,1 0 0 0 0,-4-1 0 0 0,4 1 0 0 0,0 1 0 0 0,0-1 0 0 0,-1 1 0 0 0,1-1 0 0 0,0 1 0 0 0,0 0 0 0 0,-1-1 0 0 0,1 1 0 0 0,0 0 0 0 0,-1 0 0 0 0,1 0 0 0 0,0 0 0 0 0,-1 0 0 0 0,1 0 0 0 0,0 0 0 0 0,-1 0 0 0 0,1 0 0 0 0,0 1 0 0 0,0-1 0 0 0,-2 1 0 0 0,-4 2 7 0 0,1 1 1 0 0,-1 0-1 0 0,1 0 0 0 0,-8 6 1 0 0,-18 11 19 0 0,32-20-38 0 0,-1-1 0 0 0,1 0-1 0 0,0 0 1 0 0,-1 1 0 0 0,1-1 0 0 0,0 0 0 0 0,-1 0-1 0 0,1 0 1 0 0,-1 0 0 0 0,1 1 0 0 0,0-1-1 0 0,-1 0 1 0 0,1 0 0 0 0,-1 0 0 0 0,1 0-1 0 0,0 0 1 0 0,-1 0 0 0 0,1 0 0 0 0,-1 0-1 0 0,1 0 1 0 0,-1 0 0 0 0,1 0 0 0 0,0 0 0 0 0,-1-1-1 0 0,1 1 1 0 0,-1 0 0 0 0,1 0 0 0 0,0 0-1 0 0,-1-1 1 0 0,1 1 0 0 0,0 0 0 0 0,-1 0-1 0 0,1-1 1 0 0,0 1 0 0 0,-1 0 0 0 0,1 0-1 0 0,0-1 1 0 0,0 1 0 0 0,-1-1 0 0 0,1 1 0 0 0,0 0-1 0 0,0-1 1 0 0,0 1 0 0 0,-1 0 0 0 0,1-1-1 0 0,0 1 1 0 0,0-1 0 0 0,0 0 0 0 0,-1-23-1409 0 0,1 22 1241 0 0,0-16-1808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02.319"/>
    </inkml:context>
    <inkml:brush xml:id="br0">
      <inkml:brushProperty name="width" value="0.1" units="cm"/>
      <inkml:brushProperty name="height" value="0.1" units="cm"/>
      <inkml:brushProperty name="color" value="#66CC00"/>
    </inkml:brush>
  </inkml:definitions>
  <inkml:trace contextRef="#ctx0" brushRef="#br0">113 177 8927 0 0,'-10'1'258'0'0,"-1"1"0"0"0,1 1 0 0 0,0 0 0 0 0,-10 4 0 0 0,15-5-13 0 0,1 0 0 0 0,0 0 0 0 0,0 0 1 0 0,0 0-1 0 0,0 1 0 0 0,1-1 0 0 0,-1 1 0 0 0,1 0 1 0 0,-1 0-1 0 0,1 0 0 0 0,-5 7 0 0 0,8-10-228 0 0,0 0-1 0 0,0 0 1 0 0,0 1-1 0 0,0-1 0 0 0,0 0 1 0 0,0 0-1 0 0,-1 0 1 0 0,1 0-1 0 0,0 0 1 0 0,0 0-1 0 0,0 0 1 0 0,0 1-1 0 0,0-1 0 0 0,0 0 1 0 0,0 0-1 0 0,0 0 1 0 0,0 0-1 0 0,0 0 1 0 0,0 0-1 0 0,0 1 0 0 0,0-1 1 0 0,0 0-1 0 0,0 0 1 0 0,0 0-1 0 0,0 0 1 0 0,0 0-1 0 0,0 1 1 0 0,0-1-1 0 0,0 0 0 0 0,0 0 1 0 0,0 0-1 0 0,0 0 1 0 0,0 0-1 0 0,0 0 1 0 0,1 1-1 0 0,-1-1 1 0 0,0 0-1 0 0,0 0 0 0 0,0 0 1 0 0,0 0-1 0 0,0 0 1 0 0,0 0-1 0 0,0 0 1 0 0,0 0-1 0 0,1 0 0 0 0,-1 0 1 0 0,0 1-1 0 0,0-1 1 0 0,0 0-1 0 0,0 0 1 0 0,11-1 461 0 0,11-6 53 0 0,-10 0-289 0 0,1-1 0 0 0,-1-1 1 0 0,-1 0-1 0 0,0-1 0 0 0,11-12 0 0 0,27-22 375 0 0,-19 20-409 0 0,50-29 1 0 0,-69 47-198 0 0,0 0 1 0 0,0 0 0 0 0,1 2 0 0 0,0-1-1 0 0,0 1 1 0 0,0 1 0 0 0,0 0-1 0 0,20-1 1 0 0,-28 4-11 0 0,-1-1-1 0 0,1 1 1 0 0,0 1 0 0 0,-1-1-1 0 0,1 0 1 0 0,-1 1 0 0 0,1 0-1 0 0,-1 0 1 0 0,1 0-1 0 0,-1 0 1 0 0,0 0 0 0 0,1 1-1 0 0,-1 0 1 0 0,0-1 0 0 0,0 1-1 0 0,3 3 1 0 0,-4-3 6 0 0,0 1 0 0 0,0-1 0 0 0,0 1 0 0 0,0 0 0 0 0,0-1 0 0 0,0 1 0 0 0,-1 0 0 0 0,0 0 0 0 0,1 0 0 0 0,-1 1 0 0 0,0-1 0 0 0,-1 0 0 0 0,1 0 0 0 0,0 0 0 0 0,-1 1 0 0 0,0-1 1 0 0,0 5-1 0 0,-2 43 358 0 0,-3 0 1 0 0,-1-1-1 0 0,-3 0 1 0 0,-16 48 0 0 0,-41 94 645 0 0,40-125-312 0 0,-26 107 1 0 0,46-148-627 0 0,1-8 44 0 0,-3 31 1 0 0,7-45-108 0 0,1 1 0 0 0,0-1 1 0 0,0 1-1 0 0,0-1 0 0 0,1 0 0 0 0,-1 1 0 0 0,1-1 0 0 0,0 0 1 0 0,0 1-1 0 0,1-1 0 0 0,-1 0 0 0 0,3 5 0 0 0,-3-7-52 0 0,0-1 0 0 0,0 1 0 0 0,0-1 0 0 0,1 1 1 0 0,-1-1-1 0 0,0 0 0 0 0,1 0 0 0 0,-1 1 0 0 0,0-1 0 0 0,1 0 0 0 0,-1 0 0 0 0,1 0 0 0 0,0-1 0 0 0,-1 1 0 0 0,1 0 0 0 0,0-1 1 0 0,-1 1-1 0 0,3 0 0 0 0,0-1-185 0 0,-1 0 1 0 0,0 1-1 0 0,1-2 1 0 0,-1 1 0 0 0,1 0-1 0 0,-1 0 1 0 0,1-1-1 0 0,5-2 1 0 0,1 0-723 0 0,0-1 0 0 0,0-1 1 0 0,-1 0-1 0 0,0 0 0 0 0,11-8 1 0 0,9-11-5054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02.851"/>
    </inkml:context>
    <inkml:brush xml:id="br0">
      <inkml:brushProperty name="width" value="0.1" units="cm"/>
      <inkml:brushProperty name="height" value="0.1" units="cm"/>
      <inkml:brushProperty name="color" value="#66CC00"/>
    </inkml:brush>
  </inkml:definitions>
  <inkml:trace contextRef="#ctx0" brushRef="#br0">391 25 2759 0 0,'-2'-2'-96'0'0,"1"0"0"0"0,-1 0 0 0 0,0 0 0 0 0,0 0 0 0 0,0 0 0 0 0,1 1 1 0 0,-6-3-1 0 0,5 3 483 0 0,0-1 1 0 0,0 1 0 0 0,-1 1-1 0 0,1-1 1 0 0,-1 0 0 0 0,1 1 0 0 0,-1-1-1 0 0,1 1 1 0 0,-1 0 0 0 0,1-1-1 0 0,-4 2 1 0 0,-3 0 1397 0 0,0 0 1 0 0,0 1-1 0 0,-1 1 1 0 0,-12 4-1 0 0,20-6-1710 0 0,-6 2 183 0 0,0 1-1 0 0,0 0 1 0 0,0 0-1 0 0,1 1 1 0 0,-1 0 0 0 0,1 1-1 0 0,0-1 1 0 0,1 1-1 0 0,-7 7 1 0 0,-7 11 91 0 0,-22 33 0 0 0,16-21-206 0 0,11-16-86 0 0,1-3 69 0 0,1 1-1 0 0,0 0 0 0 0,-18 40 1 0 0,29-52-103 0 0,-3 4 13 0 0,1 0 0 0 0,0 1 0 0 0,1-1 0 0 0,-3 17 0 0 0,6-24-34 0 0,0 0 1 0 0,0 0-1 0 0,0 0 1 0 0,0 1-1 0 0,0-1 1 0 0,1 0-1 0 0,-1 0 0 0 0,1 0 1 0 0,0 0-1 0 0,0 0 1 0 0,0-1-1 0 0,0 1 1 0 0,0 0-1 0 0,1 0 1 0 0,-1-1-1 0 0,1 1 1 0 0,0-1-1 0 0,0 1 1 0 0,0-1-1 0 0,0 0 1 0 0,2 3-1 0 0,3 0-8 0 0,-1 0 0 0 0,1 0 0 0 0,0-1 1 0 0,0 1-1 0 0,0-1 0 0 0,0-1 0 0 0,1 0 0 0 0,-1 0 0 0 0,1 0 0 0 0,0-1 0 0 0,0 0 0 0 0,0 0 0 0 0,0-1 0 0 0,0 0 0 0 0,0-1 1 0 0,0 0-1 0 0,1 0 0 0 0,-1-1 0 0 0,0 0 0 0 0,0 0 0 0 0,0-1 0 0 0,10-3 0 0 0,-6 2-16 0 0,7-2 11 0 0,-1 1-1 0 0,1 0 0 0 0,20-1 0 0 0,-33 5 13 0 0,0 0-1 0 0,0 0 0 0 0,0 0 1 0 0,-1 1-1 0 0,1 0 0 0 0,0 0 1 0 0,-1 1-1 0 0,1 0 0 0 0,-1 0 1 0 0,1 0-1 0 0,-1 0 0 0 0,0 1 1 0 0,0 0-1 0 0,8 6 0 0 0,-6-4 0 0 0,-1 1 0 0 0,0 0 0 0 0,0 0-1 0 0,0 0 1 0 0,-1 1 0 0 0,0-1 0 0 0,0 1 0 0 0,-1 1-1 0 0,0-1 1 0 0,5 14 0 0 0,-7-17 1 0 0,-1 1 1 0 0,0-1-1 0 0,0 1 0 0 0,0-1 0 0 0,-1 1 1 0 0,1-1-1 0 0,-1 1 0 0 0,0 0 1 0 0,-1-1-1 0 0,1 1 0 0 0,-1-1 1 0 0,0 1-1 0 0,0-1 0 0 0,0 1 1 0 0,0-1-1 0 0,-1 1 0 0 0,0-1 1 0 0,0 0-1 0 0,0 0 0 0 0,-1 0 1 0 0,-3 5-1 0 0,-7 8 130 0 0,-2-1 0 0 0,0 0 1 0 0,-2 0-1 0 0,-18 13 0 0 0,-76 47 384 0 0,95-67-487 0 0,-1-1 0 0 0,-24 10 0 0 0,31-16-55 0 0,9-6-776 0 0,12-10-1793 0 0,1 5 900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3:40.079"/>
    </inkml:context>
    <inkml:brush xml:id="br0">
      <inkml:brushProperty name="width" value="0.1" units="cm"/>
      <inkml:brushProperty name="height" value="0.1" units="cm"/>
      <inkml:brushProperty name="color" value="#66CC00"/>
    </inkml:brush>
  </inkml:definitions>
  <inkml:trace contextRef="#ctx0" brushRef="#br0">84 0 455 0 0,'-2'1'195'0'0,"0"0"-1"0"0,0-1 0 0 0,0 1 0 0 0,0 0 1 0 0,0 0-1 0 0,0 0 0 0 0,0 0 0 0 0,1 1 1 0 0,-1-1-1 0 0,0 0 0 0 0,1 1 0 0 0,-1-1 0 0 0,1 1 1 0 0,0 0-1 0 0,-2 1 0 0 0,1 0-137 0 0,0-1-1 0 0,0 1 1 0 0,-1-1-1 0 0,1 0 1 0 0,-1 0-1 0 0,1 0 0 0 0,-1 0 1 0 0,-3 2-1 0 0,-3 0 162 0 0,8-3-163 0 0,0 0-1 0 0,0 0 0 0 0,-1 0 0 0 0,1-1 0 0 0,0 1 0 0 0,-1-1 0 0 0,1 1 0 0 0,0-1 0 0 0,-1 1 0 0 0,1-1 0 0 0,-1 0 0 0 0,1 0 0 0 0,-3 1 0 0 0,4-2-15 0 0,0 1-1 0 0,0-1 1 0 0,0 1-1 0 0,0-1 1 0 0,0 1-1 0 0,0-1 1 0 0,1 1-1 0 0,-1-1 1 0 0,0 1-1 0 0,0 0 1 0 0,0-1-1 0 0,0 1 1 0 0,1-1-1 0 0,-1 1 1 0 0,0 0-1 0 0,1-1 1 0 0,-1 1-1 0 0,0 0 1 0 0,0-1-1 0 0,1 1 1 0 0,-1 0-1 0 0,1-1 1 0 0,-1 1-1 0 0,0 0 1 0 0,1 0-1 0 0,-1-1 1 0 0,1 1-1 0 0,-1 0 1 0 0,0 0-1 0 0,1 0 1 0 0,0 0-1 0 0,16-10 937 0 0,-12 10-876 0 0,-1 0 0 0 0,0 0 0 0 0,0 0 0 0 0,0 1 0 0 0,0 0 0 0 0,0-1 0 0 0,0 1 0 0 0,0 1 0 0 0,0-1 0 0 0,0 1 0 0 0,0-1 1 0 0,0 1-1 0 0,5 4 0 0 0,-5-4-60 0 0,0 1 0 0 0,0-1 1 0 0,0 0-1 0 0,0 0 0 0 0,1-1 1 0 0,-1 1-1 0 0,1-1 0 0 0,-1 0 0 0 0,1 0 1 0 0,0-1-1 0 0,4 1 0 0 0,122-17 1377 0 0,-113 15-1287 0 0,-1 2 0 0 0,0 0 0 0 0,1 1 0 0 0,26 7 0 0 0,-24-4-48 0 0,1-2 0 0 0,34 2 0 0 0,22-7 155 0 0,-46 0-152 0 0,0 1 0 0 0,0 1-1 0 0,44 7 1 0 0,-35 1 33 0 0,-1-2 1 0 0,1-2-1 0 0,56-1 0 0 0,-41-7-6 0 0,60 1 130 0 0,-80 6-213 0 0,58 14 1 0 0,-59-10-22 0 0,7 3-10 0 0,-29-6 26 0 0,-1-1 1 0 0,1-1 0 0 0,0 0 0 0 0,-1 0-1 0 0,24-1 1 0 0,-11-3 169 0 0,1-2 0 0 0,-1-1 0 0 0,0-1 0 0 0,0-1-1 0 0,32-15 1 0 0,-54 21-175 0 0,0 1 0 0 0,-1-1 0 0 0,1 1-1 0 0,0-1 1 0 0,-1 1 0 0 0,1-1 0 0 0,0 1-1 0 0,-1 0 1 0 0,1 0 0 0 0,0 0 0 0 0,0 0-1 0 0,-1 0 1 0 0,1 0 0 0 0,0 1 0 0 0,0-1-1 0 0,-1 0 1 0 0,1 1 0 0 0,0 0 0 0 0,-1-1-1 0 0,1 1 1 0 0,-1 0 0 0 0,1 0 0 0 0,-1 0-1 0 0,3 1 1 0 0,1 3-552 0 0,0 0 1 0 0,-1 0-1 0 0,0 0 0 0 0,0 0 1 0 0,4 8-1 0 0,-5-9-397 0 0,12 19-3564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03.493"/>
    </inkml:context>
    <inkml:brush xml:id="br0">
      <inkml:brushProperty name="width" value="0.1" units="cm"/>
      <inkml:brushProperty name="height" value="0.1" units="cm"/>
      <inkml:brushProperty name="color" value="#66CC00"/>
    </inkml:brush>
  </inkml:definitions>
  <inkml:trace contextRef="#ctx0" brushRef="#br0">173 626 919 0 0,'-15'3'-501'0'0,"-3"2"3022"0"0,17-5-2413 0 0,0 1 0 0 0,1-1 0 0 0,-1 1 0 0 0,0 0 0 0 0,1-1 0 0 0,-1 1 0 0 0,1 0 0 0 0,-1 0 0 0 0,1-1 0 0 0,-1 1 0 0 0,1 0 0 0 0,0 0 0 0 0,0 0 0 0 0,-1-1 0 0 0,1 1 0 0 0,0 0 0 0 0,0 0 0 0 0,0 0 0 0 0,0 0 0 0 0,0 0 0 0 0,0 0 0 0 0,0 0 0 0 0,-1 23-1179 0 0,0-13 1478 0 0,1 0-1 0 0,1 0 1 0 0,1 15 0 0 0,-1-23 15 0 0,0 1 1 0 0,0-1 0 0 0,0 0 0 0 0,0 0 0 0 0,0 0 0 0 0,1 0 0 0 0,-1 0 0 0 0,1 0-1 0 0,0 0 1 0 0,0-1 0 0 0,0 1 0 0 0,0-1 0 0 0,0 1 0 0 0,1-1 0 0 0,4 4 0 0 0,43 24 1672 0 0,-31-20-1585 0 0,21 16 0 0 0,-36-23-422 0 0,1 1-1 0 0,-1-1 1 0 0,0 1-1 0 0,0 0 1 0 0,0 0-1 0 0,-1 0 1 0 0,0 1-1 0 0,0-1 1 0 0,5 9-1 0 0,-5 4 312 0 0,-3-8-85 0 0,0-9-302 0 0,0 0-1 0 0,0 0 1 0 0,0 0 0 0 0,0 0-1 0 0,0 0 1 0 0,0 1 0 0 0,0-1-1 0 0,0 0 1 0 0,0 0 0 0 0,0 0-1 0 0,0 0 1 0 0,0 0 0 0 0,0 0-1 0 0,0 0 1 0 0,0 0 0 0 0,0 0-1 0 0,0 1 1 0 0,0-1 0 0 0,0 0-1 0 0,0 0 1 0 0,0 0 0 0 0,0 0-1 0 0,0 0 1 0 0,0 0 0 0 0,0 0-1 0 0,0 0 1 0 0,-1 0 0 0 0,1 0-1 0 0,0 0 1 0 0,0 0 0 0 0,0 0-1 0 0,0 0 1 0 0,0 0 0 0 0,0 0-1 0 0,0 0 1 0 0,0 0 0 0 0,0 0-1 0 0,0 1 1 0 0,-1-1 0 0 0,1 0-1 0 0,0 0 1 0 0,0 0 0 0 0,0 0-1 0 0,0-1 1 0 0,0 1 0 0 0,0 0-1 0 0,0 0 1 0 0,0 0 0 0 0,-1 0-1 0 0,-1-2 96 0 0,0-1-1 0 0,0 1 0 0 0,0-1 1 0 0,0 0-1 0 0,1 1 1 0 0,-3-7-1 0 0,3 7-76 0 0,-37-87 229 0 0,-5-11-181 0 0,-18-17-42 0 0,-67-179 0 0 0,121 275-35 0 0,1 1 1 0 0,1-2-1 0 0,-3-30 0 0 0,7 39-8 0 0,0 1-1 0 0,1-1 1 0 0,0 1 0 0 0,2 0 0 0 0,-1-1-1 0 0,1 1 1 0 0,6-17 0 0 0,-7 24-8 0 0,1 1 1 0 0,0-1 0 0 0,0 1-1 0 0,1 0 1 0 0,-1 0-1 0 0,1 0 1 0 0,0 0 0 0 0,0 0-1 0 0,1 1 1 0 0,-1-1 0 0 0,5-3-1 0 0,-6 5-3 0 0,1 1 0 0 0,-1-1 0 0 0,0 1-1 0 0,1-1 1 0 0,-1 1 0 0 0,1 0 0 0 0,-1 0 0 0 0,1 0-1 0 0,0 0 1 0 0,-1 1 0 0 0,1-1 0 0 0,0 1 0 0 0,-1-1 0 0 0,1 1-1 0 0,0 0 1 0 0,0 0 0 0 0,-1 0 0 0 0,1 1 0 0 0,0-1-1 0 0,5 2 1 0 0,3 2-27 0 0,0 1-1 0 0,0 1 0 0 0,0 0 1 0 0,-1 0-1 0 0,0 1 1 0 0,0 1-1 0 0,0-1 1 0 0,13 16-1 0 0,-12-11 40 0 0,0 0 0 0 0,-1 1 0 0 0,-1 0-1 0 0,0 0 1 0 0,-1 1 0 0 0,8 17 0 0 0,-13-23 104 0 0,0 0 1 0 0,0 0-1 0 0,-1 0 1 0 0,0 0-1 0 0,-1 0 0 0 0,1 0 1 0 0,-2 1-1 0 0,1-1 1 0 0,-2 16-1 0 0,0-18-5 0 0,0 0 1 0 0,0-1-1 0 0,-1 1 0 0 0,1-1 1 0 0,-1 1-1 0 0,0-1 0 0 0,-1 0 1 0 0,0 0-1 0 0,1 0 0 0 0,-2 0 1 0 0,1 0-1 0 0,0-1 0 0 0,-1 1 1 0 0,0-1-1 0 0,-7 6 0 0 0,-9 6 183 0 0,0-1-1 0 0,-1 0 1 0 0,-26 12-1 0 0,36-21-212 0 0,0-1-1 0 0,0 0 1 0 0,-1 0 0 0 0,0-2 0 0 0,0 1 0 0 0,0-2-1 0 0,0 1 1 0 0,-20 0 0 0 0,31-3-69 0 0,0 0 0 0 0,0 0 0 0 0,0 0 0 0 0,0 0 0 0 0,0 0 0 0 0,0 0 0 0 0,0 0 0 0 0,0 0 0 0 0,0 0 0 0 0,0 0 0 0 0,0-1 0 0 0,0 1 0 0 0,0 0 0 0 0,0-1 0 0 0,0 1 0 0 0,0-1 0 0 0,0 1 0 0 0,0-1 0 0 0,0 1 0 0 0,1-1 0 0 0,-1 0 0 0 0,0 0 0 0 0,0 1 0 0 0,1-1 0 0 0,-1 0 0 0 0,0 0 0 0 0,0-1 0 0 0,1 1-83 0 0,0-1 1 0 0,0 0-1 0 0,0 0 0 0 0,0 1 0 0 0,0-1 0 0 0,0 0 1 0 0,1 1-1 0 0,-1-1 0 0 0,0 0 0 0 0,1 1 0 0 0,0-1 1 0 0,-1 0-1 0 0,1 1 0 0 0,0-1 0 0 0,0 1 0 0 0,1-3 1 0 0,16-20-1502 0 0,7-3-74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04.104"/>
    </inkml:context>
    <inkml:brush xml:id="br0">
      <inkml:brushProperty name="width" value="0.1" units="cm"/>
      <inkml:brushProperty name="height" value="0.1" units="cm"/>
      <inkml:brushProperty name="color" value="#66CC00"/>
    </inkml:brush>
  </inkml:definitions>
  <inkml:trace contextRef="#ctx0" brushRef="#br0">147 388 9215 0 0,'-11'-2'535'0'0,"15"-3"110"0"0,-2 4-559 0 0,0 0 0 0 0,1 0 0 0 0,-1 0-1 0 0,0 1 1 0 0,1-1 0 0 0,-1 1 0 0 0,1-1 0 0 0,2 1-1 0 0,-2 0-4 0 0,1 1 0 0 0,0-1 0 0 0,-1 1 0 0 0,1 0-1 0 0,0 0 1 0 0,-1 0 0 0 0,1 0 0 0 0,-1 1 0 0 0,0 0-1 0 0,0-1 1 0 0,1 1 0 0 0,-1 0 0 0 0,0 1 0 0 0,0-1-1 0 0,-1 0 1 0 0,1 1 0 0 0,0 0 0 0 0,1 2 0 0 0,0 1 125 0 0,-1-1 0 0 0,0 1-1 0 0,0 0 1 0 0,-1 0 0 0 0,1 0 0 0 0,-1 0 0 0 0,-1 0 0 0 0,1 1 0 0 0,0 10 0 0 0,4 34 1838 0 0,-2-12-1001 0 0,1 0-1 0 0,16 54 1 0 0,-14-67-954 0 0</inkml:trace>
  <inkml:trace contextRef="#ctx0" brushRef="#br0" timeOffset="1">17 8 10591 0 0,'-11'-6'944'0'0,"5"4"-752"0"0,10 4-64 0 0,0 0 0 0 0,3 2-8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04.660"/>
    </inkml:context>
    <inkml:brush xml:id="br0">
      <inkml:brushProperty name="width" value="0.1" units="cm"/>
      <inkml:brushProperty name="height" value="0.1" units="cm"/>
      <inkml:brushProperty name="color" value="#66CC00"/>
    </inkml:brush>
  </inkml:definitions>
  <inkml:trace contextRef="#ctx0" brushRef="#br0">184 819 9527 0 0,'-1'1'43'0'0,"0"0"1"0"0,0 0-1 0 0,1 0 0 0 0,-1 0 0 0 0,0 1 0 0 0,1-1 0 0 0,-1 0 0 0 0,1 0 0 0 0,-1 1 1 0 0,1-1-1 0 0,0 0 0 0 0,-1 1 0 0 0,1-1 0 0 0,0 1 0 0 0,0-1 0 0 0,0 0 0 0 0,0 1 0 0 0,0-1 1 0 0,1 1-1 0 0,-1-1 0 0 0,0 0 0 0 0,0 1 0 0 0,1-1 0 0 0,-1 0 0 0 0,1 1 0 0 0,0-1 1 0 0,-1 0-1 0 0,1 0 0 0 0,0 0 0 0 0,-1 0 0 0 0,3 2 0 0 0,3 6 135 0 0,1-1-1 0 0,0 0 1 0 0,10 9-1 0 0,-4-4 85 0 0,2 4-184 0 0,2-1-1 0 0,0 0 0 0 0,1-2 1 0 0,1 0-1 0 0,0 0 0 0 0,0-2 1 0 0,30 14-1 0 0,-48-26-68 0 0,-1 0-1 0 0,1 1 1 0 0,-1-1-1 0 0,1 0 1 0 0,0 1 0 0 0,-1-1-1 0 0,1 0 1 0 0,0 0-1 0 0,-1 0 1 0 0,1 0 0 0 0,0 1-1 0 0,-1-1 1 0 0,1 0-1 0 0,0 0 1 0 0,-1 0 0 0 0,1 0-1 0 0,1-1 1 0 0,-2 1 5 0 0,0 0 0 0 0,0-1 0 0 0,0 1-1 0 0,1 0 1 0 0,-1 0 0 0 0,0-1 0 0 0,0 1 0 0 0,0 0 0 0 0,0-1 0 0 0,0 1 0 0 0,0 0 0 0 0,0-1 0 0 0,0 1-1 0 0,0 0 1 0 0,0-1 0 0 0,0 1 0 0 0,0 0 0 0 0,-1 0 0 0 0,1-1 0 0 0,0 1 0 0 0,0 0 0 0 0,0-1-1 0 0,0 1 1 0 0,0 0 0 0 0,-1 0 0 0 0,1-1 0 0 0,-17-23 803 0 0,16 23-773 0 0,-166-195 2710 0 0,93 113-1769 0 0,-72-106 0 0 0,145 187-920 0 0,-1-1 1 0 0,0 0-1 0 0,1 0 1 0 0,-1 1-1 0 0,1-1 1 0 0,0 0-1 0 0,0 0 1 0 0,0 0-1 0 0,0-1 1 0 0,1 1-1 0 0,-1 0 1 0 0,1 0 0 0 0,0 0-1 0 0,0 0 1 0 0,0-1-1 0 0,0 1 1 0 0,0 0-1 0 0,1 0 1 0 0,0 0-1 0 0,-1 0 1 0 0,1 0-1 0 0,0 0 1 0 0,1 0-1 0 0,-1 0 1 0 0,0 0-1 0 0,1 0 1 0 0,0 0 0 0 0,-1 1-1 0 0,1-1 1 0 0,0 1-1 0 0,0-1 1 0 0,5-3-1 0 0,0-1-40 0 0,0 1 0 0 0,0 0 0 0 0,1 0 0 0 0,0 1 0 0 0,0-1 0 0 0,0 2 0 0 0,0-1 0 0 0,18-5 0 0 0,-12 5 21 0 0,1 1 0 0 0,-1 1 0 0 0,1 1 0 0 0,0 0 0 0 0,17 0 0 0 0,-3 2-453 0 0,-1 2 0 0 0,1 1 0 0 0,-1 1 0 0 0,0 1 0 0 0,39 13 0 0 0,-32-5-1765 0 0,-4 0-4011 0 0</inkml:trace>
  <inkml:trace contextRef="#ctx0" brushRef="#br0" timeOffset="1">603 494 4143 0 0,'5'1'331'0'0,"-1"0"0"0"0,1 0-1 0 0,-1 0 1 0 0,1 1 0 0 0,-1-1-1 0 0,0 1 1 0 0,7 4 0 0 0,33 20 469 0 0,-40-22-640 0 0,1-1 0 0 0,-1 1 1 0 0,1 0-1 0 0,-1 0 0 0 0,0 0 1 0 0,-1 1-1 0 0,1-1 0 0 0,-1 1 1 0 0,0 0-1 0 0,0 0 1 0 0,0 0-1 0 0,-1 0 0 0 0,0 0 1 0 0,3 10-1 0 0,-1 3 1324 0 0,-1 0 0 0 0,0 1 0 0 0,-1 22-1 0 0,0-9 146 0 0,-1-26-1369 0 0,0 0 0 0 0,1 0 1 0 0,-1-1-1 0 0,5 12 0 0 0,-5-16-250 0 0,-1 0 0 0 0,0 1 0 0 0,1-1 0 0 0,-1 0 0 0 0,1 0 0 0 0,0 0 0 0 0,-1 1 0 0 0,1-1 0 0 0,0 0 0 0 0,0 0 1 0 0,-1 0-1 0 0,1 0 0 0 0,0 0 0 0 0,0-1 0 0 0,0 1 0 0 0,0 0 0 0 0,0 0 0 0 0,1-1 0 0 0,-1 1 0 0 0,0 0 0 0 0,0-1 0 0 0,0 1 0 0 0,0-1 0 0 0,1 0 0 0 0,-1 1 0 0 0,0-1 0 0 0,3 0 1 0 0,-4 0-82 0 0,1 0 0 0 0,-1 0 0 0 0,1 0 1 0 0,-1 0-1 0 0,1 0 0 0 0,-1-1 1 0 0,1 1-1 0 0,-1 0 0 0 0,1 0 0 0 0,-1-1 1 0 0,0 1-1 0 0,1 0 0 0 0,-1-1 1 0 0,1 1-1 0 0,-1 0 0 0 0,0-1 0 0 0,1 1 1 0 0,-1-1-1 0 0,0 1 0 0 0,1-1 1 0 0</inkml:trace>
  <inkml:trace contextRef="#ctx0" brushRef="#br0" timeOffset="2">416 127 12895 0 0,'-2'-10'1152'0'0,"4"1"-928"0"0,1 2-224 0 0,5 1 0 0 0,-3 3 280 0 0,3-3 8 0 0,1-3 0 0 0,10-8 0 0 0,7-3-208 0 0,7 1-80 0 0,2 6 64 0 0,-1 6-64 0 0,5 7-1072 0 0,-4 3-256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05.089"/>
    </inkml:context>
    <inkml:brush xml:id="br0">
      <inkml:brushProperty name="width" value="0.1" units="cm"/>
      <inkml:brushProperty name="height" value="0.1" units="cm"/>
      <inkml:brushProperty name="color" value="#66CC00"/>
    </inkml:brush>
  </inkml:definitions>
  <inkml:trace contextRef="#ctx0" brushRef="#br0">312 18 9671 0 0,'-13'-5'501'0'0,"6"2"-186"0"0,-1 0 0 0 0,1 1 0 0 0,-1 0 0 0 0,0 0 0 0 0,-11 2 4554 0 0,28 16-3894 0 0,25 27-397 0 0,-21-27-551 0 0,-1 0 1 0 0,18 31-1 0 0,14 42 261 0 0,84 146 1220 0 0,-114-211-1365 0 0,-1 0 0 0 0,-1 1-1 0 0,-1 0 1 0 0,-1 1 0 0 0,8 38-1 0 0,-17-61-277 0 0,-1 0-1 0 0,0 0 1 0 0,0 0-1 0 0,0 0 1 0 0,0 0 0 0 0,-1 6-1 0 0,1-9 102 0 0,0 1-1 0 0,0-1 1 0 0,0 1-1 0 0,0-1 1 0 0,0 1-1 0 0,0-1 1 0 0,0 1-1 0 0,0-1 1 0 0,-1 1 0 0 0,1-1-1 0 0,0 1 1 0 0,0-1-1 0 0,0 0 1 0 0,-1 1-1 0 0,1-1 1 0 0,0 1-1 0 0,-1-1 1 0 0,1 1-1 0 0,0-1 1 0 0,-1 0-1 0 0,1 1 1 0 0,0-1-1 0 0,-1 0 1 0 0,1 1 0 0 0,0-1-1 0 0,-1 0 1 0 0,1 0-1 0 0,-1 1 1 0 0,1-1-1 0 0,-1 0 1 0 0,1 0-1 0 0,-1 0 1 0 0,1 0-1 0 0,-1 0 1 0 0,1 1-1 0 0,-1-1 1 0 0,1 0-1 0 0,-1 0 1 0 0,1 0-1 0 0,-1 0 1 0 0,1-1 0 0 0,-1 1-1 0 0,1 0 1 0 0,-1 0-1 0 0,1 0 1 0 0,-1 0-1 0 0,-3-2-1325 0 0</inkml:trace>
  <inkml:trace contextRef="#ctx0" brushRef="#br0" timeOffset="1">30 478 8751 0 0,'-5'-4'300'0'0,"-11"-13"195"0"0,15 16-475 0 0,0 0 0 0 0,1 1 1 0 0,-1-1-1 0 0,0 0 0 0 0,1 0 0 0 0,-1 0 0 0 0,1 0 0 0 0,-1 0 0 0 0,1 0 1 0 0,-1 0-1 0 0,1 0 0 0 0,0 0 0 0 0,0 0 0 0 0,-1 0 0 0 0,1 0 1 0 0,0-1-1 0 0,1 0 305 0 0,1 0-1 0 0,0 0 1 0 0,-1 1 0 0 0,1 0 0 0 0,0-1 0 0 0,0 1 0 0 0,0 0 0 0 0,0-1 0 0 0,0 1 0 0 0,0 0 0 0 0,0 1-1 0 0,0-1 1 0 0,3-1 0 0 0,3-1 320 0 0,78-31 132 0 0,178-46 1 0 0,-122 52-2430 0 0,-100 22 698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05.717"/>
    </inkml:context>
    <inkml:brush xml:id="br0">
      <inkml:brushProperty name="width" value="0.1" units="cm"/>
      <inkml:brushProperty name="height" value="0.1" units="cm"/>
      <inkml:brushProperty name="color" value="#66CC00"/>
    </inkml:brush>
  </inkml:definitions>
  <inkml:trace contextRef="#ctx0" brushRef="#br0">371 17 9671 0 0,'-12'-4'344'0'0,"6"2"-258"0"0,1 0 0 0 0,-1 0 0 0 0,1 0 0 0 0,-1 1 0 0 0,0 0 0 0 0,1 0 0 0 0,-13 0 0 0 0,-17 6 7246 0 0,17-6-6517 0 0,0 1-1 0 0,-1 0 0 0 0,1 1 1 0 0,-22 5-1 0 0,33-4-816 0 0,1 0 0 0 0,-1 0-1 0 0,1 0 1 0 0,0 1 0 0 0,0 0 0 0 0,0 0-1 0 0,0 1 1 0 0,0 0 0 0 0,1 0 0 0 0,-1 0-1 0 0,1 0 1 0 0,0 1 0 0 0,1 0 0 0 0,-1 0-1 0 0,-4 6 1 0 0,-2 6-220 0 0,-16 29 1 0 0,23-40 182 0 0,1 1 0 0 0,1-1 1 0 0,-1 1-1 0 0,1 0 0 0 0,0 0 0 0 0,1 0 1 0 0,0 0-1 0 0,-1 9 0 0 0,2-15 37 0 0,0 1-1 0 0,0-1 1 0 0,0 0 0 0 0,1 0-1 0 0,-1 0 1 0 0,0 0 0 0 0,1 0-1 0 0,-1 0 1 0 0,0 0 0 0 0,1 0-1 0 0,-1 0 1 0 0,1 0 0 0 0,0 0-1 0 0,-1 0 1 0 0,1-1 0 0 0,0 1-1 0 0,-1 0 1 0 0,1 0 0 0 0,0-1-1 0 0,0 1 1 0 0,0 0 0 0 0,0-1-1 0 0,-1 1 1 0 0,1-1 0 0 0,0 1-1 0 0,0-1 1 0 0,0 1 0 0 0,0-1-1 0 0,1 0 1 0 0,-1 1 0 0 0,0-1-1 0 0,0 0 1 0 0,0 0-1 0 0,2 0 1 0 0,4 1-12 0 0,0-1-1 0 0,1 0 1 0 0,14-3-1 0 0,-15 2 1 0 0,108-17-205 0 0,30-2-128 0 0,-111 17 231 0 0,0 1 0 0 0,0 2 0 0 0,59 7 0 0 0,-81-5 112 0 0,-1 0 1 0 0,0 1 0 0 0,0 0 0 0 0,0 1 0 0 0,-1 0 0 0 0,1 1 0 0 0,-1 0 0 0 0,0 1-1 0 0,0-1 1 0 0,-1 2 0 0 0,1 0 0 0 0,-2 0 0 0 0,1 0 0 0 0,-1 1 0 0 0,8 9 0 0 0,-13-12 39 0 0,1 0 1 0 0,-1-1 0 0 0,1 1 0 0 0,-1 1-1 0 0,-1-1 1 0 0,1 0 0 0 0,-1 1 0 0 0,0-1 0 0 0,2 11-1 0 0,-3-12 9 0 0,-1 0 0 0 0,0 0-1 0 0,0 0 1 0 0,0 1 0 0 0,0-1-1 0 0,-1 0 1 0 0,0 0-1 0 0,1 0 1 0 0,-2 0 0 0 0,1 0-1 0 0,0 0 1 0 0,-1 0 0 0 0,0 0-1 0 0,-3 6 1 0 0,-5 4 133 0 0,0-1 0 0 0,0 0 1 0 0,-1 0-1 0 0,-1-1 0 0 0,0 0 0 0 0,-1-1 1 0 0,0 0-1 0 0,0-2 0 0 0,-1 1 1 0 0,-20 9-1 0 0,-18 6 342 0 0,-90 31 0 0 0,123-49-501 0 0,-31 11 89 0 0,-78 29-2429 0 0,91-30 1007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06.195"/>
    </inkml:context>
    <inkml:brush xml:id="br0">
      <inkml:brushProperty name="width" value="0.1" units="cm"/>
      <inkml:brushProperty name="height" value="0.1" units="cm"/>
      <inkml:brushProperty name="color" value="#66CC00"/>
    </inkml:brush>
  </inkml:definitions>
  <inkml:trace contextRef="#ctx0" brushRef="#br0">306 882 4143 0 0,'-5'0'185'0'0,"-2"0"-182"0"0,1 0 0 0 0,0 0 0 0 0,-12 3 0 0 0,17-3 90 0 0,-1 0-1 0 0,1 1 1 0 0,-1-1 0 0 0,1 1-1 0 0,-1-1 1 0 0,1 1 0 0 0,-1 0-1 0 0,1 0 1 0 0,0 0 0 0 0,-1 0 0 0 0,1 0-1 0 0,0 0 1 0 0,0 0 0 0 0,0 0-1 0 0,0 0 1 0 0,0 0 0 0 0,0 0 0 0 0,0 1-1 0 0,0-1 1 0 0,0 0 0 0 0,0 3-1 0 0,-22 50 5682 0 0,15-38-5344 0 0,1 0 0 0 0,1 0 0 0 0,1 1 0 0 0,-5 21 0 0 0,8-24-254 0 0,1 0 1 0 0,0 0-1 0 0,1 0 0 0 0,1 1 0 0 0,0-1 0 0 0,0 0 0 0 0,2 0 0 0 0,4 17 1 0 0,-5-25-86 0 0,1 0 0 0 0,-1 0 0 0 0,1 0 0 0 0,0 0 1 0 0,0-1-1 0 0,0 1 0 0 0,1-1 0 0 0,0 0 0 0 0,5 5 1 0 0,-6-7-32 0 0,0 0 1 0 0,0-1 0 0 0,1 1 0 0 0,-1-1 0 0 0,1 0 0 0 0,0 0-1 0 0,-1 0 1 0 0,1 0 0 0 0,0-1 0 0 0,0 0 0 0 0,0 0 0 0 0,0 0-1 0 0,0 0 1 0 0,0 0 0 0 0,5-1 0 0 0,-2 0-4 0 0,0-1 0 0 0,0 0 0 0 0,0 0-1 0 0,0 0 1 0 0,0-1 0 0 0,-1 0 0 0 0,1-1 0 0 0,-1 1 0 0 0,1-1 0 0 0,-1 0 0 0 0,0-1 0 0 0,0 0-1 0 0,-1 0 1 0 0,11-9 0 0 0,-4 2 5 0 0,0-1 0 0 0,0 0 0 0 0,-2-1 0 0 0,1 0 0 0 0,8-16 0 0 0,-9 13 0 0 0,-2 1-1 0 0,0-1 0 0 0,0-1 1 0 0,-2 1-1 0 0,0-1 1 0 0,5-23-1 0 0,-10 33-41 0 0,0 0 1 0 0,0 0-1 0 0,0 0 0 0 0,-1-1 1 0 0,0 1-1 0 0,-1 0 0 0 0,0 0 1 0 0,0-1-1 0 0,0 1 0 0 0,-1 0 1 0 0,0 0-1 0 0,0 0 0 0 0,-1 1 1 0 0,0-1-1 0 0,0 0 0 0 0,0 1 1 0 0,-1 0-1 0 0,-6-8 0 0 0,1 3 14 0 0,-1 1-1 0 0,-1 0 1 0 0,1 1-1 0 0,-1 0 0 0 0,-1 1 1 0 0,0 0-1 0 0,0 1 1 0 0,0 0-1 0 0,-1 1 1 0 0,-23-8-1 0 0,16 7 12 0 0,0 2-1 0 0,0 1 1 0 0,-1 0-1 0 0,1 1 1 0 0,-1 1 0 0 0,-35 2-1 0 0,44 1-12 0 0,0 0-1 0 0,1 1 0 0 0,-1 1 1 0 0,1 0-1 0 0,-18 7 1 0 0,22-7 1 0 0,-1 0 0 0 0,1 1 0 0 0,0 0 0 0 0,1 0 0 0 0,-1 1 1 0 0,1 0-1 0 0,0 0 0 0 0,0 0 0 0 0,-6 7 0 0 0,11-11-30 0 0,0 0 0 0 0,0 1 0 0 0,0-1 0 0 0,0 1 0 0 0,0 0 0 0 0,1-1 0 0 0,-1 1 0 0 0,0 0 0 0 0,1-1 0 0 0,-1 1 0 0 0,1 0 0 0 0,0-1 0 0 0,-1 1 0 0 0,1 0 0 0 0,0 0 0 0 0,0 0 0 0 0,0-1 0 0 0,0 1 0 0 0,1 0 0 0 0,-1 0 0 0 0,0-1 0 0 0,1 1 0 0 0,-1 0 0 0 0,1-1 1 0 0,0 1-1 0 0,-1 0 0 0 0,1-1 0 0 0,0 1 0 0 0,0-1 0 0 0,0 1 0 0 0,0-1 0 0 0,0 1 0 0 0,1-1 0 0 0,-1 0 0 0 0,0 0 0 0 0,1 0 0 0 0,1 2 0 0 0,3 2-7 0 0,0-1 1 0 0,0 0 0 0 0,0 0-1 0 0,1-1 1 0 0,-1 0 0 0 0,1 0-1 0 0,13 4 1 0 0,-10-5-36 0 0,0-1 0 0 0,1 0-1 0 0,-1 0 1 0 0,0-1 0 0 0,0-1 0 0 0,1 0 0 0 0,-1 0-1 0 0,0-1 1 0 0,0 0 0 0 0,18-6 0 0 0,3-4-230 0 0,59-31 1 0 0,-54 23 33 0 0,-1-2 0 0 0,-1-1 0 0 0,49-42 0 0 0,-60 43 73 0 0,-1 0 0 0 0,0-2 1 0 0,-2 0-1 0 0,-1-2 0 0 0,20-33 1 0 0,-34 50 123 0 0,0-1 0 0 0,-1 1 1 0 0,0-1-1 0 0,0 0 0 0 0,-1-1 1 0 0,-1 1-1 0 0,3-17 0 0 0,-4 20 41 0 0,-1 1 0 0 0,0-1 0 0 0,0 0 0 0 0,0 0 0 0 0,-1 0 0 0 0,0 0 0 0 0,-1 1 0 0 0,1-1 0 0 0,-1 1 0 0 0,-1-1 0 0 0,1 1 0 0 0,-7-11 0 0 0,-8-9 316 0 0,0 1-1 0 0,-2 0 1 0 0,-1 2-1 0 0,-34-31 1 0 0,9 14 270 0 0,-65-43 1 0 0,88 69-462 0 0,0 0 0 0 0,-33-14-1 0 0,42 22-91 0 0,0 1-1 0 0,0 1 0 0 0,0 0 1 0 0,-1 1-1 0 0,1 1 0 0 0,-17-2 1 0 0,28 4-34 0 0,0 0 0 0 0,0-1 0 0 0,0 1 0 0 0,0 0 0 0 0,0 1 0 0 0,0-1 0 0 0,0 0 0 0 0,0 1 1 0 0,0-1-1 0 0,0 1 0 0 0,0-1 0 0 0,0 1 0 0 0,0 0 0 0 0,1 0 0 0 0,-1 0 0 0 0,0 0 1 0 0,0 0-1 0 0,1 0 0 0 0,-1 0 0 0 0,1 1 0 0 0,-1-1 0 0 0,1 1 0 0 0,0-1 0 0 0,-1 1 1 0 0,1-1-1 0 0,-1 3 0 0 0,0 1 1 0 0,1-1 1 0 0,-1 0-1 0 0,1 0 1 0 0,1 0-1 0 0,-1 1 1 0 0,0-1-1 0 0,1 0 0 0 0,0 1 1 0 0,0-1-1 0 0,1 0 1 0 0,0 7-1 0 0,2 2-10 0 0,0 1 0 0 0,1-1 0 0 0,0-1 0 0 0,1 1 0 0 0,0-1 0 0 0,1 1-1 0 0,1-1 1 0 0,14 20 0 0 0,1-4-14 0 0,0-1 0 0 0,32 28-1 0 0,298 239 1011 0 0,-171-151-401 0 0,-158-123-544 0 0,-1 2 0 0 0,0 0-1 0 0,-2 1 1 0 0,21 32-1 0 0,-14-15-288 0 0,41 86 0 0 0,-68-126 193 0 0,10 26-759 0 0,-10-25 660 0 0,0 0 1 0 0,0 0-1 0 0,0 0 0 0 0,1 0 1 0 0,-1 0-1 0 0,-1 0 0 0 0,1 0 1 0 0,0 0-1 0 0,0 0 0 0 0,0 0 1 0 0,0 0-1 0 0,-1 0 0 0 0,1 0 0 0 0,0 0 1 0 0,-1 0-1 0 0,1 0 0 0 0,-1 0 1 0 0,1 0-1 0 0,-1 0 0 0 0,0-1 1 0 0,1 1-1 0 0,-1 0 0 0 0,-1 1 1 0 0,-3 2-1532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06.737"/>
    </inkml:context>
    <inkml:brush xml:id="br0">
      <inkml:brushProperty name="width" value="0.1" units="cm"/>
      <inkml:brushProperty name="height" value="0.1" units="cm"/>
      <inkml:brushProperty name="color" value="#66CC00"/>
    </inkml:brush>
  </inkml:definitions>
  <inkml:trace contextRef="#ctx0" brushRef="#br0">43 222 13415 0 0,'-10'-2'233'0'0,"5"1"-33"0"0,1 0 0 0 0,-1-1-1 0 0,1 1 1 0 0,-1-1 0 0 0,-4-2 0 0 0,9 4-192 0 0,0 0-1 0 0,0-1 1 0 0,-1 1-1 0 0,1 0 1 0 0,0 0-1 0 0,0-1 1 0 0,0 1-1 0 0,0 0 0 0 0,0 0 1 0 0,0-1-1 0 0,0 1 1 0 0,0 0-1 0 0,1 0 1 0 0,-1-1-1 0 0,0 1 1 0 0,0 0-1 0 0,0 0 1 0 0,0-1-1 0 0,0 1 1 0 0,0 0-1 0 0,0 0 1 0 0,0-1-1 0 0,1 1 1 0 0,-1 0-1 0 0,0 0 0 0 0,0 0 1 0 0,0 0-1 0 0,1-1 1 0 0,-1 1-1 0 0,0 0 1 0 0,0 0-1 0 0,0 0 1 0 0,1 0-1 0 0,-1 0 1 0 0,0-1-1 0 0,0 1 1 0 0,1 0-1 0 0,-1 0 1 0 0,15-9 825 0 0,-11 6-587 0 0,32-19 449 0 0,2 2 1 0 0,47-18-1 0 0,84-24-509 0 0,-168 61-178 0 0,30-9-557 0 0,0 0 0 0 0,0 2 1 0 0,1 2-1 0 0,55-5 0 0 0,-55 11-854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07.360"/>
    </inkml:context>
    <inkml:brush xml:id="br0">
      <inkml:brushProperty name="width" value="0.1" units="cm"/>
      <inkml:brushProperty name="height" value="0.1" units="cm"/>
      <inkml:brushProperty name="color" value="#66CC00"/>
    </inkml:brush>
  </inkml:definitions>
  <inkml:trace contextRef="#ctx0" brushRef="#br0">450 119 5063 0 0,'-29'-21'4811'0'0,"-58"-32"-1"0"0,63 42-3884 0 0,-35-13 1 0 0,53 22-840 0 0,0 0 0 0 0,1 1 0 0 0,-1-1 0 0 0,-1 1 0 0 0,1 1 0 0 0,0-1 0 0 0,0 1 0 0 0,0 0 0 0 0,0 0 0 0 0,-10 2 0 0 0,11 0-27 0 0,-1-1 0 0 0,1 1 0 0 0,0 0-1 0 0,0 1 1 0 0,1-1 0 0 0,-1 1 0 0 0,0 0 0 0 0,1 0 0 0 0,0 1 0 0 0,0-1 0 0 0,-8 9 0 0 0,1 0 76 0 0,-1 2 0 0 0,2 0 0 0 0,0 0 0 0 0,0 1 0 0 0,2 0 0 0 0,-1 1 0 0 0,2 0 0 0 0,0 0 0 0 0,1 0 0 0 0,1 1 0 0 0,1 0 0 0 0,0 0 0 0 0,1 0 0 0 0,1 1 0 0 0,0-1 0 0 0,1 1 0 0 0,1-1 0 0 0,1 1 0 0 0,1-1 0 0 0,0 1 0 0 0,8 28 0 0 0,4-1 40 0 0,1-2 0 0 0,3 0 1 0 0,1-1-1 0 0,2 0 0 0 0,2-2 1 0 0,48 65-1 0 0,-60-92-122 0 0,0 0-1 0 0,1 0 1 0 0,1-2-1 0 0,0 1 1 0 0,0-1 0 0 0,1-1-1 0 0,0 0 1 0 0,1-1-1 0 0,0-1 1 0 0,31 12 0 0 0,-35-16-21 0 0,1 0 1 0 0,-1-1-1 0 0,1-1 1 0 0,0 0-1 0 0,0-1 1 0 0,0 0 0 0 0,1 0-1 0 0,-1-1 1 0 0,0-1-1 0 0,0 0 1 0 0,0-1-1 0 0,0 0 1 0 0,0-1-1 0 0,-1 0 1 0 0,1-1 0 0 0,13-6-1 0 0,-12 3 2 0 0,1 0 0 0 0,-1 0 1 0 0,0-1-1 0 0,-1-1 0 0 0,0 0 0 0 0,0 0 0 0 0,-1-1 0 0 0,-1-1 1 0 0,1 0-1 0 0,14-21 0 0 0,-18 21-30 0 0,4-6 12 0 0,-1 1-1 0 0,-1-1 1 0 0,7-19 0 0 0,-14 30-14 0 0,0 1 0 0 0,0-1 0 0 0,-1 0 0 0 0,0 1 0 0 0,0-1 0 0 0,-1 0 0 0 0,1 0 0 0 0,-1 1 0 0 0,0-1 0 0 0,-1 0 0 0 0,1 0 0 0 0,-1 1 0 0 0,-1-1 0 0 0,-2-10 0 0 0,1 9 2 0 0,0 1 0 0 0,0-1 0 0 0,-1 1 0 0 0,1 0 0 0 0,-1 0 0 0 0,-1 0 0 0 0,1 0 0 0 0,-1 1 0 0 0,0 0 0 0 0,0 0 0 0 0,-1 0 0 0 0,1 1 0 0 0,-1-1 0 0 0,0 1 0 0 0,-1 1 0 0 0,-10-6 0 0 0,6 5 5 0 0,0 0 1 0 0,-1 1-1 0 0,0 0 0 0 0,1 1 1 0 0,-1 0-1 0 0,0 1 0 0 0,0 0 1 0 0,0 1-1 0 0,-18 2 0 0 0,12 0 12 0 0,0 1 0 0 0,1 1 0 0 0,0 1-1 0 0,-1 0 1 0 0,-28 13 0 0 0,37-14-12 0 0,-1 1-1 0 0,1 1 0 0 0,0-1 1 0 0,0 1-1 0 0,0 1 1 0 0,1 0-1 0 0,0 0 0 0 0,1 0 1 0 0,-1 1-1 0 0,1 0 1 0 0,-6 10-1 0 0,11-16-41 0 0,1 1 1 0 0,-1 1-1 0 0,0-1 0 0 0,1 0 1 0 0,0 0-1 0 0,-1 1 0 0 0,1-1 1 0 0,1 0-1 0 0,-1 1 0 0 0,0-1 1 0 0,1 1-1 0 0,0-1 0 0 0,0 1 1 0 0,0-1-1 0 0,0 1 0 0 0,0-1 1 0 0,1 1-1 0 0,-1-1 0 0 0,1 1 1 0 0,0-1-1 0 0,0 1 0 0 0,0-1 1 0 0,1 0-1 0 0,-1 0 0 0 0,1 0 1 0 0,0 0-1 0 0,0 0 0 0 0,0 0 1 0 0,0 0-1 0 0,0 0 0 0 0,1-1 1 0 0,-1 1-1 0 0,1-1 0 0 0,0 0 1 0 0,0 0-1 0 0,0 0 0 0 0,0 0 0 0 0,0 0 1 0 0,0-1-1 0 0,6 3 0 0 0,0-1-579 0 0,0 0 0 0 0,-1-1 0 0 0,1 0-1 0 0,0 0 1 0 0,0-1 0 0 0,0-1 0 0 0,0 1-1 0 0,15-2 1 0 0,16-4-6053 0 0</inkml:trace>
  <inkml:trace contextRef="#ctx0" brushRef="#br0" timeOffset="1">977 471 6447 0 0,'-35'-1'4716'0'0,"34"5"-4279"0"0,-2 4-470 0 0,-10 23-259 0 0,7-17 855 0 0,0-1 0 0 0,1 1 0 0 0,1-1 1 0 0,-4 17-1 0 0,8-27-414 0 0,-1 1-1 0 0,1-1 1 0 0,0 1 0 0 0,0-1 0 0 0,0 0 0 0 0,0 1 0 0 0,0-1 0 0 0,1 1 0 0 0,0-1 0 0 0,0 0 0 0 0,0 1 0 0 0,0-1 0 0 0,0 0 0 0 0,0 0 0 0 0,1 0 0 0 0,0 0 0 0 0,0 0 0 0 0,-1 0 0 0 0,2 0 0 0 0,-1 0 0 0 0,0-1 0 0 0,4 4 0 0 0,-3-4-115 0 0,1 1 0 0 0,0-1 1 0 0,0 0-1 0 0,-1 0 0 0 0,1-1 1 0 0,0 1-1 0 0,0-1 0 0 0,1 0 1 0 0,-1 0-1 0 0,0 0 0 0 0,0 0 1 0 0,1-1-1 0 0,-1 0 0 0 0,0 0 1 0 0,0 0-1 0 0,1 0 1 0 0,-1-1-1 0 0,0 1 0 0 0,8-3 1 0 0,-1 0-6 0 0,0-1 1 0 0,0 0 0 0 0,0-1 0 0 0,0 0 0 0 0,-1 0 0 0 0,12-9 0 0 0,-9 4 50 0 0,1 0 0 0 0,-2-1 1 0 0,1-1-1 0 0,-2 0 0 0 0,1-1 1 0 0,-2 0-1 0 0,12-17 0 0 0,-18 23-42 0 0,0 1-1 0 0,0-1 0 0 0,-1 0 1 0 0,0-1-1 0 0,0 1 0 0 0,0-1 1 0 0,-1 1-1 0 0,0-1 0 0 0,0 0 1 0 0,-1 1-1 0 0,0-1 0 0 0,-1 0 1 0 0,0 0-1 0 0,0 0 0 0 0,0 0 1 0 0,-1 0-1 0 0,-3-12 0 0 0,2 15-23 0 0,-1-1-1 0 0,0 1 1 0 0,0 0-1 0 0,0 0 0 0 0,0 0 1 0 0,-1 0-1 0 0,0 0 1 0 0,0 1-1 0 0,0 0 1 0 0,-1-1-1 0 0,1 2 1 0 0,-1-1-1 0 0,0 0 0 0 0,0 1 1 0 0,0 0-1 0 0,0 0 1 0 0,-10-3-1 0 0,-3-1 27 0 0,-1 1-1 0 0,1 0 1 0 0,-1 1 0 0 0,-22-2-1 0 0,27 5-99 0 0,0 1 0 0 0,0 0-1 0 0,0 1 1 0 0,0 0 0 0 0,0 1-1 0 0,-23 5 1 0 0,33-5 31 0 0,-1 0 0 0 0,1 0 0 0 0,0 1 0 0 0,0 0 1 0 0,0 0-1 0 0,0 0 0 0 0,0 0 0 0 0,1 1 0 0 0,-1-1 0 0 0,-6 7 0 0 0,8-7 17 0 0,0 1 0 0 0,0-1 0 0 0,1 1 0 0 0,-1 0 0 0 0,0-1 0 0 0,1 1 0 0 0,0 0 0 0 0,0 0 0 0 0,0 0 0 0 0,0 0 0 0 0,0 1 0 0 0,1-1 0 0 0,-1 0 0 0 0,1 0 0 0 0,0 0 0 0 0,0 6 0 0 0,0-5-193 0 0,0-1 0 0 0,1 1 0 0 0,-1-1 0 0 0,1 0 0 0 0,0 1 0 0 0,0-1 0 0 0,0 0 0 0 0,0 0 0 0 0,1 0 0 0 0,-1 0 0 0 0,1 0 0 0 0,0 0 0 0 0,0 0 0 0 0,0 0 0 0 0,0-1 0 0 0,0 1 1 0 0,1-1-1 0 0,-1 0 0 0 0,1 1 0 0 0,-1-1 0 0 0,1 0 0 0 0,4 2 0 0 0,15 4-5241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08.098"/>
    </inkml:context>
    <inkml:brush xml:id="br0">
      <inkml:brushProperty name="width" value="0.1" units="cm"/>
      <inkml:brushProperty name="height" value="0.1" units="cm"/>
      <inkml:brushProperty name="color" value="#66CC00"/>
    </inkml:brush>
  </inkml:definitions>
  <inkml:trace contextRef="#ctx0" brushRef="#br0">450 681 3223 0 0,'-36'-3'1512'0'0,"-15"-10"6774"0"0,10 3-3891 0 0,13 5-5944 0 0,27 5 1550 0 0,-1 0 0 0 0,0 0-1 0 0,1 0 1 0 0,-1 0 0 0 0,1 0-1 0 0,-1 1 1 0 0,1-1 0 0 0,-1 0 0 0 0,1 1-1 0 0,-1-1 1 0 0,1 1 0 0 0,-1-1-1 0 0,1 1 1 0 0,-1 0 0 0 0,1 0-1 0 0,0 0 1 0 0,0 0 0 0 0,-1 0 0 0 0,-1 1-1 0 0,1 1-10 0 0,0 0 0 0 0,0 0-1 0 0,0-1 1 0 0,0 1 0 0 0,1 0-1 0 0,-1 1 1 0 0,1-1 0 0 0,-2 6-1 0 0,1-1 56 0 0,0 0 0 0 0,1 1 0 0 0,0-1 0 0 0,0 1 0 0 0,1-1 0 0 0,1 17 0 0 0,1-19-15 0 0,-1-1 0 0 0,1 1 0 0 0,0-1 0 0 0,0 1-1 0 0,1-1 1 0 0,-1 0 0 0 0,1 0 0 0 0,0 0 0 0 0,1 0 0 0 0,-1-1-1 0 0,1 1 1 0 0,0-1 0 0 0,0 0 0 0 0,0 0 0 0 0,1 0 0 0 0,0-1-1 0 0,-1 0 1 0 0,1 1 0 0 0,0-2 0 0 0,8 4 0 0 0,-5-2-11 0 0,0 0 0 0 0,0-1 0 0 0,0-1 1 0 0,0 1-1 0 0,1-1 0 0 0,-1-1 0 0 0,1 0 1 0 0,0 0-1 0 0,-1 0 0 0 0,1-1 0 0 0,0-1 1 0 0,-1 1-1 0 0,11-3 0 0 0,-10 0 65 0 0,-1 0 0 0 0,1 0 0 0 0,-1-1-1 0 0,1 0 1 0 0,-1-1 0 0 0,0 0 0 0 0,-1 0 0 0 0,1 0-1 0 0,-1-1 1 0 0,0-1 0 0 0,0 1 0 0 0,-1-1 0 0 0,0 0-1 0 0,0 0 1 0 0,-1-1 0 0 0,0 1 0 0 0,0-1-1 0 0,0-1 1 0 0,5-13 0 0 0,-5 9 31 0 0,-1 0 1 0 0,0 0-1 0 0,0-1 1 0 0,-2 1-1 0 0,1-1 0 0 0,-2 0 1 0 0,0 1-1 0 0,0-1 1 0 0,-2 0-1 0 0,1 0 0 0 0,-2 1 1 0 0,-4-24-1 0 0,0 20-59 0 0,0 0 0 0 0,-1 1 1 0 0,-1-1-1 0 0,0 2 0 0 0,-1-1 0 0 0,-1 1 0 0 0,0 0 0 0 0,-22-23 0 0 0,-1 5 29 0 0,0 1 0 0 0,-46-32 0 0 0,-32-29 17 0 0,62 51-64 0 0,-85-59 0 0 0,100 84-121 0 0,33 16 77 0 0,-1 0 1 0 0,1 1 0 0 0,0-1 0 0 0,0 1-1 0 0,-1 0 1 0 0,1-1 0 0 0,0 1 0 0 0,-1 0-1 0 0,1 0 1 0 0,0 0 0 0 0,-1 0-1 0 0,1 0 1 0 0,0 0 0 0 0,0 0 0 0 0,-1 0-1 0 0,1 0 1 0 0,0 1 0 0 0,-1-1-1 0 0,1 0 1 0 0,0 1 0 0 0,0-1 0 0 0,-1 1-1 0 0,1 0 1 0 0,0-1 0 0 0,-1 2 0 0 0,1-1 1 0 0,1 0 1 0 0,0 0-1 0 0,-1 0 1 0 0,1 0-1 0 0,0 0 1 0 0,-1 0-1 0 0,1 0 1 0 0,0 0 0 0 0,0 0-1 0 0,0 0 1 0 0,0 0-1 0 0,0 0 1 0 0,0 0-1 0 0,0 0 1 0 0,0 0 0 0 0,1 0-1 0 0,-1 0 1 0 0,0 0-1 0 0,1 2 1 0 0,10 22-44 0 0,-8-20 32 0 0,7 14 1 0 0,1 0-1 0 0,1-1 1 0 0,1 0 0 0 0,26 28 0 0 0,69 58 426 0 0,-76-77-103 0 0,0-1-1 0 0,2-2 0 0 0,50 27 1 0 0,-20-19 578 0 0,76 28 0 0 0,-62-28-149 0 0,66 23 103 0 0,-129-54-841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40.782"/>
    </inkml:context>
    <inkml:brush xml:id="br0">
      <inkml:brushProperty name="width" value="0.1" units="cm"/>
      <inkml:brushProperty name="height" value="0.1" units="cm"/>
      <inkml:brushProperty name="color" value="#66CC00"/>
    </inkml:brush>
  </inkml:definitions>
  <inkml:trace contextRef="#ctx0" brushRef="#br0">0 2 4951 0 0,'0'-1'45'0'0,"0"1"-1"0"0,1 0 1 0 0,-1 0 0 0 0,0 0-1 0 0,0 0 1 0 0,0 0-1 0 0,1 0 1 0 0,-1 0-1 0 0,0-1 1 0 0,0 1-1 0 0,0 0 1 0 0,1 0-1 0 0,-1 0 1 0 0,0 0-1 0 0,0 0 1 0 0,1 0-1 0 0,-1 0 1 0 0,0 0-1 0 0,0 0 1 0 0,1 0-1 0 0,-1 0 1 0 0,0 0-1 0 0,0 1 1 0 0,0-1 0 0 0,1 0-1 0 0,-1 0 1 0 0,0 0-1 0 0,0 0 1 0 0,0 0-1 0 0,1 0 1 0 0,-1 0-1 0 0,0 1 1 0 0,0-1-1 0 0,0 0 1 0 0,0 0-1 0 0,1 0 1 0 0,-1 0-1 0 0,0 1 1 0 0,0-1-1 0 0,0 0 1 0 0,0 0-1 0 0,0 0 1 0 0,0 1-1 0 0,0-1 1 0 0,1 0 0 0 0,-1 0-1 0 0,0 1 1 0 0,3 7 271 0 0,-1 0-119 0 0,5 6 75 0 0,-7-14-211 0 0,0 1 0 0 0,0-1 1 0 0,1 1-1 0 0,-1-1 0 0 0,1 0 0 0 0,-1 0 1 0 0,0 1-1 0 0,1-1 0 0 0,-1 0 0 0 0,1 0 1 0 0,-1 1-1 0 0,0-1 0 0 0,1 0 0 0 0,-1 0 1 0 0,1 0-1 0 0,-1 0 0 0 0,1 0 0 0 0,-1 0 1 0 0,1 0-1 0 0,-1 0 0 0 0,1 0 0 0 0,-1 0 1 0 0,0 0-1 0 0,1 0 0 0 0,-1 0 0 0 0,1 0 1 0 0,-1 0-1 0 0,1 0 0 0 0,0-1 0 0 0,8-1 251 0 0,0 1-1 0 0,0-1 0 0 0,1 1 1 0 0,-1 1-1 0 0,0 0 0 0 0,0 0 1 0 0,10 2-1 0 0,-5-1-233 0 0,0 0 0 0 0,19-2-1 0 0,44-6 401 0 0,33-4 120 0 0,-96 8-516 0 0,0 2 0 0 0,0-1 0 0 0,1 2 0 0 0,-1 0 0 0 0,0 0 0 0 0,0 2 0 0 0,27 5 0 0 0,-9-1-13 0 0,1-1 1 0 0,0-1-1 0 0,0-2 0 0 0,52-4 0 0 0,-47 0 205 0 0,0 2-1 0 0,0 2 1 0 0,41 7-1 0 0,-35 0-164 0 0,-1-2-1 0 0,63 1 1 0 0,-105-8-137 0 0,-1 0 0 0 0,1 0 0 0 0,-1 0 0 0 0,1 0 1 0 0,-1 0-1 0 0,1 0 0 0 0,-1 0 0 0 0,1 0 0 0 0,-1 0 1 0 0,1 0-1 0 0,-1 0 0 0 0,1 0 0 0 0,-1 1 0 0 0,1-1 1 0 0,-1 0-1 0 0,1 0 0 0 0,-1 0 0 0 0,1 1 0 0 0,-1-1 1 0 0,1 0-1 0 0,-1 1 0 0 0,0-1 0 0 0,1 0 0 0 0,-1 1 1 0 0,0-1-1 0 0,1 1 0 0 0,-1-1 0 0 0,0 0 0 0 0,1 1 1 0 0,-1-1-1 0 0,0 1 0 0 0,0-1 0 0 0,1 1 0 0 0,-1-1 1 0 0,0 1-1 0 0,0-1 0 0 0,0 1 0 0 0,0-1 0 0 0,0 1 1 0 0,0-1-1 0 0,0 1 0 0 0,0-1 0 0 0,0 1 0 0 0,0-1 1 0 0,0 1-1 0 0,0 0 0 0 0,-4 7-767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3:49.801"/>
    </inkml:context>
    <inkml:brush xml:id="br0">
      <inkml:brushProperty name="width" value="0.1" units="cm"/>
      <inkml:brushProperty name="height" value="0.1" units="cm"/>
      <inkml:brushProperty name="color" value="#66CC00"/>
    </inkml:brush>
  </inkml:definitions>
  <inkml:trace contextRef="#ctx0" brushRef="#br0">0 11 455 0 0,'5'-6'-535'0'0,"2"1"2932"0"0,-1 13 322 0 0,-4-6-2644 0 0,-2-1-13 0 0,0 0 0 0 0,1 0-1 0 0,-1 0 1 0 0,0 0 0 0 0,0 0-1 0 0,0-1 1 0 0,0 1 0 0 0,0 0-1 0 0,0 0 1 0 0,0 0 0 0 0,0 0-1 0 0,0 0 1 0 0,0-1 0 0 0,-1 1-1 0 0,1 0 1 0 0,0 0 0 0 0,-1 1-1 0 0,1-2-22 0 0,-1 1-1 0 0,1 0 0 0 0,0 0 0 0 0,0 0 0 0 0,-1 0 0 0 0,1 0 0 0 0,0 0 0 0 0,0 0 0 0 0,0 0 1 0 0,0 0-1 0 0,0 0 0 0 0,0 0 0 0 0,0-1 0 0 0,0 1 0 0 0,1 0 0 0 0,-1 0 0 0 0,1 1 0 0 0,5 6 113 0 0,1 0-1 0 0,1-1 1 0 0,-1-1-1 0 0,1 1 1 0 0,0-1-1 0 0,1-1 1 0 0,16 9-1 0 0,-20-11-104 0 0,-1-1 0 0 0,1-1-1 0 0,0 1 1 0 0,0-1-1 0 0,1 0 1 0 0,-1 0-1 0 0,0 0 1 0 0,0-1 0 0 0,0 1-1 0 0,1-1 1 0 0,-1-1-1 0 0,0 1 1 0 0,6-2 0 0 0,10-2 170 0 0,38-13 0 0 0,-47 14-112 0 0,48-18 408 0 0,-29 9-275 0 0,0 2 0 0 0,37-7 0 0 0,-55 15-188 0 0,0 1 1 0 0,0 0-1 0 0,0 1 1 0 0,-1 1 0 0 0,1 0-1 0 0,0 0 1 0 0,0 1-1 0 0,-1 1 1 0 0,20 6 0 0 0,-7-3-10 0 0,0-1 0 0 0,0-2 1 0 0,0 0-1 0 0,48-3 1 0 0,-66 0-41 0 0,1 1 7 0 0,0 0-1 0 0,0 0 0 0 0,0 1 1 0 0,9 2-1 0 0,-10-1 1 0 0,1-1-1 0 0,0-1 0 0 0,0 1 1 0 0,10-1-1 0 0,-1 0-6 0 0,0 1-1 0 0,28 6 1 0 0,-4 0 12 0 0,-14-3 134 0 0,-18-3-86 0 0,-1-1-1 0 0,1 1 0 0 0,11-1 1 0 0,-20-1-59 0 0,10 0 70 0 0,0 0 0 0 0,0 0 0 0 0,0-1 0 0 0,0-1 0 0 0,11-2 0 0 0,-19 3-59 0 0,0 0 1 0 0,0 1 0 0 0,0-1-1 0 0,0 1 1 0 0,0 0-1 0 0,0-1 1 0 0,0 1 0 0 0,0 0-1 0 0,0 0 1 0 0,0 0 0 0 0,0 0-1 0 0,0 1 1 0 0,0-1 0 0 0,0 1-1 0 0,0-1 1 0 0,0 1 0 0 0,0 0-1 0 0,-1-1 1 0 0,4 3-1 0 0,-3-1-5 0 0,0 0 0 0 0,0 1 0 0 0,0-1 0 0 0,0 1-1 0 0,0-1 1 0 0,0 1 0 0 0,0 0 0 0 0,-1-1 0 0 0,0 1 0 0 0,0 0-1 0 0,1 0 1 0 0,-1 3 0 0 0,3 4 101 0 0,2 8-3576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43.629"/>
    </inkml:context>
    <inkml:brush xml:id="br0">
      <inkml:brushProperty name="width" value="0.1" units="cm"/>
      <inkml:brushProperty name="height" value="0.1" units="cm"/>
      <inkml:brushProperty name="color" value="#66CC00"/>
    </inkml:brush>
  </inkml:definitions>
  <inkml:trace contextRef="#ctx0" brushRef="#br0">1 47 3623 0 0,'2'-23'2080'0'0,"2"21"-1941"0"0,0 1 0 0 0,0-1 0 0 0,0 1 0 0 0,0 0 0 0 0,0 0 0 0 0,0 1 0 0 0,1-1 0 0 0,-1 1 0 0 0,0 0 0 0 0,0 0 0 0 0,0 0 0 0 0,1 0 0 0 0,-1 1 0 0 0,0 0 0 0 0,0 0 0 0 0,0 0 0 0 0,0 0 0 0 0,0 1 0 0 0,0 0 0 0 0,4 2 0 0 0,35 19 634 0 0,-36-18-660 0 0,1 0-1 0 0,0-1 1 0 0,0 0 0 0 0,0 0-1 0 0,0-1 1 0 0,11 3-1 0 0,18 0 478 0 0,45 2 1 0 0,28 4 163 0 0,-55 2-461 0 0,-39-10-180 0 0,0 0 0 0 0,0 0 0 0 0,1-2 1 0 0,19 1-1 0 0,266-8 955 0 0,-9-8-930 0 0,-253 10-138 0 0,0 1 0 0 0,-1 3 0 0 0,69 8 0 0 0,-64-5 0 0 0,58-2 0 0 0,-22-2 0 0 0,-39 2 13 0 0,0-3-1 0 0,0-1 1 0 0,-1-2-1 0 0,1-2 1 0 0,68-19-1 0 0,-71 13 8 0 0,0 2-1 0 0,0 1 1 0 0,1 2-1 0 0,0 2 1 0 0,70-1-1 0 0,45 24 4 0 0,-118-12-15 0 0,-1-1 1 0 0,1-1-1 0 0,-1-2 0 0 0,53-4 0 0 0,-1-10 68 0 0,-41 4 19 0 0,-1 2 0 0 0,1 3 0 0 0,68 2 0 0 0,4 4-95 0 0,-91-2 0 0 0,0-2 0 0 0,1-1 0 0 0,30-6-1 0 0,-2 0 13 0 0,195-8 169 0 0,161 18-53 0 0,-365-3-101 0 0,82-11 0 0 0,-84 8-24 0 0,0 1 1 0 0,82 6 0 0 0,-79-1-5 0 0,118 12 89 0 0,-68-4-48 0 0,-29-4-39 0 0,175 16-3 0 0,-3 19 14 0 0,-194-32 11 0 0,0-2 1 0 0,1-2-1 0 0,-1-3 1 0 0,89-5-1 0 0,-46-4 9 0 0,-20 1 48 0 0,119 4 0 0 0,-115 8-58 0 0,1-4-1 0 0,94-10 0 0 0,-16-15 38 0 0,33-4 117 0 0,-162 26-151 0 0,1 0 0 0 0,0 2 0 0 0,-1 1-1 0 0,1 1 1 0 0,40 10 0 0 0,-17 0-25 0 0,65 16 0 0 0,-87-24 0 0 0,-9-1 0 0 0,-1-1 0 0 0,1-1 0 0 0,30 0 0 0 0,19-3-16 0 0,76 10 0 0 0,60-1 1338 0 0,125-37-2060 0 0,-147 17 820 0 0,-54 7-36 0 0,-30 0 18 0 0,193 15 0 0 0,86 7 1894 0 0,37-13-3540 0 0,-262 5 1695 0 0,-110-5-98 0 0,8-3 468 0 0,-1-2 0 0 0,0-2 0 0 0,54-10 0 0 0,58-3-2231 0 0,169-4 1732 0 0,-216 3 15 0 0,-79 10 17 0 0,0 2 0 0 0,0 2 1 0 0,48 0-1 0 0,-77 3-12 0 0,0 0-1 0 0,-1 0 0 0 0,1 1 1 0 0,0-1-1 0 0,-1 1 1 0 0,1 0-1 0 0,-1 0 0 0 0,1 1 1 0 0,-1-1-1 0 0,1 1 0 0 0,-1-1 1 0 0,0 1-1 0 0,0 0 1 0 0,0 0-1 0 0,0 1 0 0 0,0-1 1 0 0,-1 1-1 0 0,1-1 1 0 0,0 1-1 0 0,-1 0 0 0 0,3 4 1 0 0,-3-3-722 0 0,0 0 1 0 0,0 0 0 0 0,0 1 0 0 0,-1-1-1 0 0,0 0 1 0 0,2 7 0 0 0,-1 6-4769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47.675"/>
    </inkml:context>
    <inkml:brush xml:id="br0">
      <inkml:brushProperty name="width" value="0.1" units="cm"/>
      <inkml:brushProperty name="height" value="0.1" units="cm"/>
      <inkml:brushProperty name="color" value="#66CC00"/>
    </inkml:brush>
  </inkml:definitions>
  <inkml:trace contextRef="#ctx0" brushRef="#br0">2033 120 919 0 0,'0'-1'112'0'0,"0"0"-1"0"0,0 0 1 0 0,0 0-1 0 0,0 0 0 0 0,0 0 1 0 0,0 0-1 0 0,0 0 0 0 0,0-1 1 0 0,0 1-1 0 0,-1 0 1 0 0,1 0-1 0 0,0 0 0 0 0,-1 0 1 0 0,1 0-1 0 0,-1 0 0 0 0,1 0 1 0 0,-1 0-1 0 0,0 1 0 0 0,1-1 1 0 0,-1 0-1 0 0,0 0 1 0 0,0 0-1 0 0,1 1 0 0 0,-1-1 1 0 0,0 0-1 0 0,0 1 0 0 0,0-1 1 0 0,0 0-1 0 0,0 1 1 0 0,0 0-1 0 0,0-1 0 0 0,0 1 1 0 0,0-1-1 0 0,0 1 0 0 0,-2 0 1 0 0,3-1 95 0 0,1 0-1 0 0,-1 1 1 0 0,0-1 0 0 0,0 0 0 0 0,0 1 0 0 0,1-1-1 0 0,-1 0 1 0 0,0 1 0 0 0,0-1 0 0 0,0 0-1 0 0,0 1 1 0 0,0-1 0 0 0,0 0 0 0 0,0 1 0 0 0,-1-1-1 0 0,1 0 1 0 0,0 1 0 0 0,0-1 0 0 0,0 0 0 0 0,-1 0-1 0 0,-9-51 2786 0 0,10 51-2962 0 0,0-1-1 0 0,-1 1 1 0 0,1 0-1 0 0,-1 0 1 0 0,0 0-1 0 0,1 0 0 0 0,-1 0 1 0 0,0 0-1 0 0,1 0 1 0 0,-1 0-1 0 0,0 0 1 0 0,0 0-1 0 0,0 0 1 0 0,0 1-1 0 0,0-1 0 0 0,0 0 1 0 0,0 1-1 0 0,0-1 1 0 0,0 1-1 0 0,-2-1 1 0 0,-23-3 58 0 0,9 3 133 0 0,13 1-191 0 0,1 0-1 0 0,0 1 0 0 0,-1-1 0 0 0,1 1 1 0 0,0 0-1 0 0,0 0 0 0 0,-1 0 1 0 0,-4 3-1 0 0,-13 3 107 0 0,-30 7 192 0 0,25-7-28 0 0,-36 6 0 0 0,46-11-156 0 0,0 0 0 0 0,0 2 0 0 0,-24 8 0 0 0,18-5-60 0 0,0-2-1 0 0,0 0 0 0 0,-39 2 1 0 0,50-7-16 0 0,0 0 1 0 0,0-1-1 0 0,0-1 1 0 0,0 0 0 0 0,0 0-1 0 0,-16-6 1 0 0,17 5-5 0 0,0 0 1 0 0,0 0-1 0 0,0 1 0 0 0,0 0 0 0 0,-1 1 1 0 0,1 0-1 0 0,-19 2 0 0 0,-79 10 64 0 0,24-6-100 0 0,55-5-10 0 0,-45 8 0 0 0,47-5-18 0 0,0-1 0 0 0,0-2 0 0 0,-47-4 0 0 0,-32 3 0 0 0,78 0 0 0 0,-53 4 0 0 0,10 0 0 0 0,50-3 0 0 0,-27 1 0 0 0,-63-9 0 0 0,92 6 26 0 0,-39 2 1 0 0,29 0-16 0 0,13 6-11 0 0,15-6 0 0 0,1 1 0 0 0,-1-1 0 0 0,0 1 0 0 0,0-1 0 0 0,0 1 0 0 0,0-1 0 0 0,0 1 0 0 0,0-1 0 0 0,0 0 0 0 0,0 0 0 0 0,0 1 0 0 0,0-1 0 0 0,0 0 0 0 0,0 0 0 0 0,0 0 0 0 0,0 0 0 0 0,0 0 0 0 0,0 0 0 0 0,-2-1 0 0 0,2 1 0 0 0,0 0 0 0 0,-1 0 0 0 0,1 0 0 0 0,0 0 0 0 0,-1 0 0 0 0,1 0 0 0 0,0 1 0 0 0,-1-1 0 0 0,1 0 0 0 0,0 1 0 0 0,0-1 0 0 0,-1 1 0 0 0,0 0 0 0 0,-12 4 0 0 0,-11-3 0 0 0,22-1 0 0 0,0 0 0 0 0,0-1 0 0 0,0 1 0 0 0,0-1 0 0 0,0 0 0 0 0,-1 0 0 0 0,1 0 0 0 0,0-1 0 0 0,0 1 0 0 0,-6-2 0 0 0,5 0 5 0 0,-1 0 0 0 0,1 0-1 0 0,-1-1 1 0 0,1 0 0 0 0,0 1-1 0 0,0-1 1 0 0,0-1 0 0 0,0 1-1 0 0,1 0 1 0 0,-5-7 0 0 0,-21-17 383 0 0,18 17-252 0 0,10 9-129 0 0,0 0 0 0 0,0-1 0 0 0,0 1 0 0 0,0 0 0 0 0,0 0-1 0 0,0 1 1 0 0,0-1 0 0 0,0 0 0 0 0,-1 0 0 0 0,1 0 0 0 0,0 1 0 0 0,0-1 0 0 0,-1 1 0 0 0,1-1-1 0 0,0 1 1 0 0,-1-1 0 0 0,1 1 0 0 0,-1 0 0 0 0,1 0 0 0 0,0-1 0 0 0,-1 1 0 0 0,1 0 0 0 0,-1 0-1 0 0,1 1 1 0 0,0-1 0 0 0,-1 0 0 0 0,1 0 0 0 0,-1 1 0 0 0,1-1 0 0 0,-2 1 0 0 0,-27 15-399 0 0,10-2 138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49.228"/>
    </inkml:context>
    <inkml:brush xml:id="br0">
      <inkml:brushProperty name="width" value="0.1" units="cm"/>
      <inkml:brushProperty name="height" value="0.1" units="cm"/>
      <inkml:brushProperty name="color" value="#66CC00"/>
    </inkml:brush>
  </inkml:definitions>
  <inkml:trace contextRef="#ctx0" brushRef="#br0">1508 93 2759 0 0,'1'-4'260'0'0,"0"1"0"0"0,0-1 0 0 0,1 1 0 0 0,-1-1 0 0 0,1 1 0 0 0,-1 0 0 0 0,1 0 0 0 0,0 0 0 0 0,0 0 0 0 0,5-5 0 0 0,7-12-416 0 0,-8 2 198 0 0,-5 18-1 0 0,-1 0 1 0 0,0-1-1 0 0,0 1 1 0 0,1 0-1 0 0,-1-1 1 0 0,0 1-1 0 0,0 0 1 0 0,0-1 0 0 0,0 1-1 0 0,0-1 1 0 0,0 1-1 0 0,1 0 1 0 0,-1-1-1 0 0,0 1 1 0 0,0-1-1 0 0,0 1 1 0 0,0 0-1 0 0,0-1 1 0 0,-1 1-1 0 0,1-1 1 0 0,0 1-1 0 0,0 0 1 0 0,0-1-1 0 0,0 1 1 0 0,0 0-1 0 0,0-1 1 0 0,-1 1 0 0 0,1-1-1 0 0,0 1 1 0 0,0 0-1 0 0,-1 0 1 0 0,1-1-1 0 0,0 1 1 0 0,0 0-1 0 0,-1-1 1 0 0,1 1-1 0 0,0 0 1 0 0,-1 0-1 0 0,1-1 1 0 0,-1 1-1 0 0,-1 1 78 0 0,0-1-1 0 0,0 1 0 0 0,0-1 1 0 0,0 1-1 0 0,0 0 0 0 0,0 0 1 0 0,0 0-1 0 0,0 0 0 0 0,0 1 1 0 0,0-1-1 0 0,-3 3 0 0 0,-16 10 9 0 0,10-11 205 0 0,-1-1 0 0 0,1 0 1 0 0,-1 0-1 0 0,-12-1 0 0 0,-24 4 444 0 0,41-4-650 0 0,-1-1 0 0 0,1 0 0 0 0,0 0 0 0 0,-12-2 0 0 0,12 1-45 0 0,0 0 1 0 0,1 1 0 0 0,-1 0-1 0 0,-11 1 1 0 0,14-1-57 0 0,1 0 1 0 0,-1 0-1 0 0,1 0 1 0 0,-1 0 0 0 0,1 0-1 0 0,-5-2 1 0 0,-17 0 117 0 0,-66 1 295 0 0,57 4-361 0 0,-38 10 1 0 0,-25 3 33 0 0,36-13 460 0 0,-80-7-1 0 0,17 0 15 0 0,107 3-446 0 0,-1-1 1 0 0,0-1-1 0 0,1 0 1 0 0,-34-12-1 0 0,33 10 14 0 0,-1 1-113 0 0,0 1-1 0 0,-1 0 0 0 0,0 2 0 0 0,1 0 1 0 0,-1 1-1 0 0,-20 3 0 0 0,-25 0-42 0 0,50-2 3 0 0,1 0 0 0 0,-19 4 0 0 0,19-2 0 0 0,0-1 0 0 0,-17 1 0 0 0,27-4 1 0 0,0 1 0 0 0,-1-1 1 0 0,1 0-1 0 0,0 0 0 0 0,-8-3 0 0 0,8 3 8 0 0,0-1 1 0 0,0 1 0 0 0,0 0-1 0 0,0 0 1 0 0,-8 0-1 0 0,-1 8-9 0 0,-9-9 0 0 0,2 5-265 0 0,8 4-3907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50.435"/>
    </inkml:context>
    <inkml:brush xml:id="br0">
      <inkml:brushProperty name="width" value="0.1" units="cm"/>
      <inkml:brushProperty name="height" value="0.1" units="cm"/>
      <inkml:brushProperty name="color" value="#66CC00"/>
    </inkml:brush>
  </inkml:definitions>
  <inkml:trace contextRef="#ctx0" brushRef="#br0">1574 47 2183 0 0,'9'-3'96'0'0,"-7"2"-6"0"0,0 0 0 0 0,0 0-1 0 0,1 1 1 0 0,-1-1 0 0 0,0 0 0 0 0,1 1 0 0 0,-1 0-1 0 0,0 0 1 0 0,1 0 0 0 0,-1 0 0 0 0,0 0-1 0 0,4 0 1 0 0,-5 1 139 0 0,0-1-1 0 0,1 0 0 0 0,-1 0 1 0 0,0 0-1 0 0,0 0 0 0 0,1 0 1 0 0,-1 0-1 0 0,0 0 1 0 0,0 0-1 0 0,0 0 0 0 0,1 0 1 0 0,-1-1-1 0 0,0 1 1 0 0,1-1-1 0 0,-1 1-160 0 0,-1-1 0 0 0,0 1 1 0 0,1 0-1 0 0,-1-1 0 0 0,0 1 0 0 0,0-1 1 0 0,1 1-1 0 0,-1-1 0 0 0,0 1 1 0 0,0-1-1 0 0,0 1 0 0 0,0 0 0 0 0,0-1 1 0 0,0 1-1 0 0,0-1 0 0 0,0 1 0 0 0,0-1 1 0 0,0 1-1 0 0,0-1 0 0 0,0 1 0 0 0,0-1 1 0 0,0 1-1 0 0,0-1 0 0 0,0 1 0 0 0,0-1 1 0 0,0 1-1 0 0,-1 0 0 0 0,1-1 0 0 0,0 1 1 0 0,0-1-1 0 0,-1 1 0 0 0,1 0 0 0 0,0-1 1 0 0,-1 1-1 0 0,1-1 0 0 0,0 1 0 0 0,-1 0 1 0 0,0-1-1 0 0,0 0 29 0 0,1 0-1 0 0,-1 0 1 0 0,-1 0-1 0 0,1 0 1 0 0,0 0-1 0 0,0 0 1 0 0,0 0-1 0 0,0 0 1 0 0,-1 0-1 0 0,1 0 1 0 0,0 1-1 0 0,-1-1 1 0 0,1 1-1 0 0,-1-1 1 0 0,1 1-1 0 0,0-1 1 0 0,-1 1-1 0 0,1 0 1 0 0,-1 0-1 0 0,-1-1 1 0 0,-3 2 81 0 0,1-1 0 0 0,0 1 0 0 0,-1 0 0 0 0,-7 3 0 0 0,-19 2 2 0 0,21-5-23 0 0,1 0 0 0 0,-1 0-1 0 0,0 1 1 0 0,0 0 0 0 0,-18 7 0 0 0,-50 25 175 0 0,4-1-159 0 0,27-18 83 0 0,-1-3 0 0 0,-1-1 0 0 0,-66 6 0 0 0,13-13-69 0 0,13-1 52 0 0,-74 3 201 0 0,52-3-221 0 0,77-4-94 0 0,1-1 0 0 0,0-2-1 0 0,0-1 1 0 0,-38-12 0 0 0,54 13-36 0 0,0-1-27 0 0,0-2 0 0 0,1 0 0 0 0,-1-1 0 0 0,1 0-1 0 0,-28-21 1 0 0,29 19-68 0 0,0 0 1 0 0,0 0-1 0 0,-1 2 0 0 0,-1 0 0 0 0,1 1 1 0 0,-23-6-1 0 0,7 8-163 0 0,-2 1-21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0:55.921"/>
    </inkml:context>
    <inkml:brush xml:id="br0">
      <inkml:brushProperty name="width" value="0.1" units="cm"/>
      <inkml:brushProperty name="height" value="0.1" units="cm"/>
      <inkml:brushProperty name="color" value="#66CC00"/>
    </inkml:brush>
  </inkml:definitions>
  <inkml:trace contextRef="#ctx0" brushRef="#br0">2065 1414 3367 0 0,'1'-3'37'0'0,"-1"0"-1"0"0,1 0 0 0 0,-1 1 0 0 0,1-1 0 0 0,0 0 0 0 0,0 1 0 0 0,1-1 0 0 0,-1 1 1 0 0,1-1-1 0 0,-1 1 0 0 0,1-1 0 0 0,1-1 0 0 0,28-36 4332 0 0,-30 32-2630 0 0,9 3-194 0 0,1 1-1237 0 0,-10 3-296 0 0,-1 1 0 0 0,1 0 1 0 0,0 0-1 0 0,-1-1 0 0 0,1 1 0 0 0,0 0 0 0 0,0-1 0 0 0,-1 1 1 0 0,1 0-1 0 0,0-1 0 0 0,-1 1 0 0 0,1-1 0 0 0,-1 0 0 0 0,1 1 1 0 0,-1-1-1 0 0,1 1 0 0 0,-1-1 0 0 0,1 0 0 0 0,-1 1 0 0 0,1-2 1 0 0,2 0 277 0 0,-2-2 326 0 0,0 1-513 0 0,0 0 0 0 0,0 0-1 0 0,0 0 1 0 0,0 0 0 0 0,0 0 0 0 0,1 1 0 0 0,-1-1 0 0 0,1 0 0 0 0,0 1 0 0 0,2-4 0 0 0,8-12 129 0 0,-11 17-228 0 0,-1 0 1 0 0,0 0-1 0 0,1 0 1 0 0,-1 0-1 0 0,0 0 1 0 0,0 0-1 0 0,1 0 1 0 0,-1-1-1 0 0,0 1 1 0 0,0 0-1 0 0,0 0 1 0 0,-1 0-1 0 0,1 0 1 0 0,0 0-1 0 0,0-1 1 0 0,-1 1-1 0 0,0-2 1 0 0,-1-14 67 0 0,2-5 74 0 0,-1 19-76 0 0,1 0 0 0 0,0 0 0 0 0,0 0-1 0 0,0 1 1 0 0,0-1 0 0 0,1 0 0 0 0,-1 0-1 0 0,2-6 1 0 0,1 1 45 0 0,-1-1-1 0 0,-1 0 1 0 0,1 0 0 0 0,-1 1-1 0 0,-1-1 1 0 0,0-15-1 0 0,-1 11 108 0 0,2 0 0 0 0,1-16 0 0 0,0 20-86 0 0,2-12 401 0 0,8-29-1 0 0,-5 30-458 0 0,0 1 0 0 0,1 0 0 0 0,17-29 0 0 0,-16 35 26 0 0,-4 5-36 0 0,0 0-1 0 0,0 0 1 0 0,-1 0 0 0 0,4-11 0 0 0,-7 17-52 0 0,0 0 0 0 0,-1 0 1 0 0,1 0-1 0 0,-1 0 0 0 0,0 0 0 0 0,1 0 0 0 0,-1 0 0 0 0,0 0 0 0 0,0 0 0 0 0,0 0 0 0 0,-1 0 0 0 0,1 0 1 0 0,0 0-1 0 0,-1 0 0 0 0,0 0 0 0 0,1 0 0 0 0,-1 0 0 0 0,0 0 0 0 0,0 1 0 0 0,0-1 0 0 0,0 0 1 0 0,0 0-1 0 0,0 1 0 0 0,-3-3 0 0 0,2 1 1 0 0,-1 1 18 0 0,0-1-1 0 0,0 1 1 0 0,0-1 0 0 0,1 0-1 0 0,-1 0 1 0 0,1 0-1 0 0,0 0 1 0 0,0-1 0 0 0,0 1-1 0 0,0-1 1 0 0,0 1-1 0 0,1-1 1 0 0,0 0 0 0 0,0 1-1 0 0,0-1 1 0 0,0 0 0 0 0,0-6-1 0 0,0-72 373 0 0,1 77-388 0 0,-1 1 0 0 0,0-1 0 0 0,0 1 0 0 0,0 0 0 0 0,0-1 0 0 0,-1 1 1 0 0,0 0-1 0 0,0 0 0 0 0,0 0 0 0 0,0 0 0 0 0,-1 0 0 0 0,1 1 1 0 0,-1-1-1 0 0,0 1 0 0 0,0-1 0 0 0,-5-3 0 0 0,-19-26 72 0 0,12 12 10 0 0,12 17-81 0 0,0 0-1 0 0,0 0 1 0 0,1 0-1 0 0,-1 0 0 0 0,1 0 1 0 0,0 0-1 0 0,0-1 1 0 0,1 1-1 0 0,-1-1 0 0 0,0-6 1 0 0,0-10 30 0 0,1-42 1 0 0,1 31-32 0 0,0 29-15 0 0,0 1-1 0 0,-1 0 0 0 0,1-1 1 0 0,-1 1-1 0 0,0 0 1 0 0,0 0-1 0 0,1-1 1 0 0,-2 1-1 0 0,1 0 0 0 0,0 0 1 0 0,0 0-1 0 0,-3-3 1 0 0,2 3-1 0 0,1 0 1 0 0,-1 0-1 0 0,1 0 1 0 0,0 0-1 0 0,-1 0 1 0 0,1-1-1 0 0,0 1 1 0 0,1 0-1 0 0,-1-1 1 0 0,0 1-1 0 0,1 0 1 0 0,-1-5-1 0 0,1-6 5 0 0,0 6 5 0 0,0 1 0 0 0,0-1 1 0 0,0 1-1 0 0,-1-1 0 0 0,0 0 0 0 0,0 1 0 0 0,0 0 0 0 0,-1-1 0 0 0,-3-7 0 0 0,2 8-12 0 0,1 1 0 0 0,0-1 0 0 0,1 0 0 0 0,-1 0 0 0 0,1-1 0 0 0,0 1 0 0 0,0-12 0 0 0,-2-15 0 0 0,3 32 0 0 0,-1-1 0 0 0,0 1 0 0 0,0 0 0 0 0,1-1 0 0 0,-1 1 0 0 0,0 0 0 0 0,0-1 0 0 0,0 1 0 0 0,-1 0 0 0 0,1 0 0 0 0,0 0 0 0 0,0 0 0 0 0,-1 0 0 0 0,1 0 0 0 0,0 0 0 0 0,-1 1 0 0 0,1-1 0 0 0,-1 0 0 0 0,1 1 0 0 0,-1-1 0 0 0,1 1 0 0 0,-1-1 0 0 0,0 1 0 0 0,1 0 0 0 0,-1 0 0 0 0,-2 0 0 0 0,-6-1 0 0 0,0 0 0 0 0,-21 3 0 0 0,5 1 0 0 0,-49 14 0 0 0,55-11 0 0 0,-1-1 0 0 0,-1-1 0 0 0,-42 3 0 0 0,-173 0 0 0 0,75-16 64 0 0,41 11-64 0 0,-115-4 0 0 0,145-5 32 0 0,-98-21 0 0 0,174 25-32 0 0,-17-4 0 0 0,1 3 0 0 0,-47-3 0 0 0,-35 16 0 0 0,52-3 0 0 0,33-4 0 0 0,8-1 0 0 0,-1 1 0 0 0,-26 6 0 0 0,24-5 0 0 0,19-3 0 0 0,0 1 0 0 0,0-1 0 0 0,0 1 0 0 0,0 0 0 0 0,0 0 0 0 0,0 0 0 0 0,0 0 0 0 0,1 1 0 0 0,-1-1 0 0 0,0 1 0 0 0,1 0 0 0 0,-1 0 0 0 0,-4 4 0 0 0,-9 13 0 0 0,6-8-6 0 0,0 1 1 0 0,1 0-1 0 0,1 1 0 0 0,0 0 0 0 0,1 0 0 0 0,0 1 0 0 0,1 0 1 0 0,1 0-1 0 0,0 1 0 0 0,-4 15 0 0 0,0 7 6 0 0,1-1 0 0 0,2 1 0 0 0,1 1 0 0 0,2-1 0 0 0,2 1 0 0 0,3 53 0 0 0,2-56 0 0 0,3 83 0 0 0,-6-98 0 0 0,-2 0 0 0 0,0 0 0 0 0,-8 36 0 0 0,-1-7-19 0 0,-4 55-1 0 0,-2 9-5 0 0,15-98 25 0 0,0-1 0 0 0,0 0 0 0 0,1 18 0 0 0,1-26 0 0 0,0 0 0 0 0,1 1 0 0 0,0-1 0 0 0,0 0 0 0 0,1 0 0 0 0,0 0 0 0 0,0 0 0 0 0,0 0 0 0 0,6 9 0 0 0,-7-13 0 0 0,1 0 0 0 0,0 0 0 0 0,1 0 0 0 0,-1 0 0 0 0,0 0 0 0 0,0 0 0 0 0,1-1 0 0 0,-1 0 0 0 0,1 1 0 0 0,-1-1 0 0 0,1 0 0 0 0,0 0 0 0 0,4 1 0 0 0,39 7 0 0 0,2-9 0 0 0,-36-1 0 0 0,0 0 0 0 0,14 3 0 0 0,-20-2 0 0 0,-1 0 0 0 0,1 0 0 0 0,-1-1 0 0 0,7-1 0 0 0,13-1 0 0 0,9 3 0 0 0,-10-1 0 0 0,41 5 0 0 0,-65-4-1 0 0,1 0 0 0 0,-1 0 0 0 0,1 0 0 0 0,-1 0 0 0 0,1 0-1 0 0,0 1 1 0 0,-1-1 0 0 0,1 0 0 0 0,-1 0 0 0 0,1 1 0 0 0,-1-1 0 0 0,1 0 0 0 0,-1 1 0 0 0,1-1-1 0 0,-1 1 1 0 0,0-1 0 0 0,1 0 0 0 0,-1 1 0 0 0,0-1 0 0 0,1 1 0 0 0,-1-1 0 0 0,0 1 0 0 0,1-1-1 0 0,-1 1 1 0 0,0 0 0 0 0,1 18-103 0 0,-13 18-431 0 0,-2-5-770 0 0,-6 4-410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1:11.980"/>
    </inkml:context>
    <inkml:brush xml:id="br0">
      <inkml:brushProperty name="width" value="0.1" units="cm"/>
      <inkml:brushProperty name="height" value="0.1" units="cm"/>
      <inkml:brushProperty name="color" value="#66CC00"/>
    </inkml:brush>
  </inkml:definitions>
  <inkml:trace contextRef="#ctx0" brushRef="#br0">1 0 455 0 0,'0'2'346'0'0,"0"-1"-1"0"0,1 1 0 0 0,-1-1 0 0 0,1 1 0 0 0,0-1 0 0 0,-1 1 0 0 0,1-1 0 0 0,0 1 1 0 0,0-1-1 0 0,2 2 0 0 0,-1 1-172 0 0,1-1 0 0 0,0 0 0 0 0,0 0 1 0 0,0 0-1 0 0,0-1 0 0 0,0 1 0 0 0,0-1 1 0 0,1 0-1 0 0,-1 0 0 0 0,1 0 0 0 0,0 0 0 0 0,-1 0 1 0 0,1-1-1 0 0,0 1 0 0 0,6 0 0 0 0,-3-3 363 0 0,0 1 0 0 0,0-1 0 0 0,12-4 0 0 0,-13 3-361 0 0,-1 1 0 0 0,1 0 0 0 0,-1 0 0 0 0,1 0 0 0 0,0 0 0 0 0,0 1 0 0 0,11 1 0 0 0,149 36 904 0 0,-84-17-622 0 0,-60-17-360 0 0,1 0-1 0 0,0-2 0 0 0,0-1 1 0 0,0 0-1 0 0,29-5 1 0 0,12-1 87 0 0,119 4 273 0 0,-130 2-407 0 0,25 1 66 0 0,103-3 213 0 0,89 0-70 0 0,-265 2-256 0 0,45-3 81 0 0,1 2 1 0 0,-1 3-1 0 0,77 11 1 0 0,-78-6-72 0 0,0-3 1 0 0,1-2-1 0 0,95-7 0 0 0,-58-3 31 0 0,-47 3-1 0 0,0 2-1 0 0,0 1 0 0 0,1 2 1 0 0,40 6-1 0 0,-31 3 18 0 0,-13-2-58 0 0,-1-2-1 0 0,43 1 0 0 0,236-14 63 0 0,-171 1-64 0 0,-37 8 0 0 0,141-4 0 0 0,-176 1 24 0 0,-24 1 28 0 0,93-15 0 0 0,-111 10-22 0 0,1 1 1 0 0,-1 1-1 0 0,1 2 0 0 0,-1 1 0 0 0,34 3 1 0 0,115 24 43 0 0,103-6-74 0 0,-85-14 32 0 0,-143-6-16 0 0,86-13 0 0 0,-75 2-16 0 0,0 3 0 0 0,118 2 0 0 0,-97 15 0 0 0,27 1 0 0 0,-16-9 0 0 0,126 19 0 0 0,-72-4 0 0 0,-118-14 0 0 0,0-2 0 0 0,54-7 0 0 0,108-14 63 0 0,-174 20-62 0 0,82-5 31 0 0,171 13 0 0 0,-251-5-19 0 0,0 0-1 0 0,0 2 1 0 0,0 0-1 0 0,26 10 1 0 0,-43-12-54 0 0,0 0 0 0 0,1 1 0 0 0,-1 0 0 0 0,0 0 0 0 0,0 1 0 0 0,-1-1 0 0 0,1 1 1 0 0,-1 0-1 0 0,0 1 0 0 0,0 0 0 0 0,0 0 0 0 0,0 0 0 0 0,-1 0 0 0 0,0 0 0 0 0,0 1 0 0 0,-1 0 0 0 0,1 0 1 0 0,4 11-1 0 0,-2 7-381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1:13.272"/>
    </inkml:context>
    <inkml:brush xml:id="br0">
      <inkml:brushProperty name="width" value="0.1" units="cm"/>
      <inkml:brushProperty name="height" value="0.1" units="cm"/>
      <inkml:brushProperty name="color" value="#66CC00"/>
    </inkml:brush>
  </inkml:definitions>
  <inkml:trace contextRef="#ctx0" brushRef="#br0">0 125 1375 0 0,'4'-5'2432'0'0,"-4"5"-2327"0"0,0 0 1 0 0,1 0 0 0 0,-1 0-1 0 0,0 0 1 0 0,1 0 0 0 0,-1 0 0 0 0,0 0-1 0 0,0 0 1 0 0,1 0 0 0 0,-1 0-1 0 0,0 0 1 0 0,17 1 1216 0 0,19 9-849 0 0,-32-9-160 0 0,92 29 1441 0 0,-79-26-1320 0 0,0-1 0 0 0,0-1 0 0 0,0 0 1 0 0,0-1-1 0 0,35-3 0 0 0,-9 1 70 0 0,-19 0-292 0 0,0-2 0 0 0,0-1-1 0 0,41-12 1 0 0,-35 8-106 0 0,23-5-49 0 0,135-29 206 0 0,-65 16-131 0 0,-83 16-45 0 0,1 2 0 0 0,0 1 0 0 0,55-1 0 0 0,75 2 95 0 0,-128 5-157 0 0,1-2-1 0 0,47-10 1 0 0,-89 13-139 0 0,1-1 0 0 0,0 1 0 0 0,0 0 0 0 0,0 0 0 0 0,-1 0 0 0 0,1 0 0 0 0,0 0 0 0 0,0 0 0 0 0,0 1 0 0 0,-1-1 1 0 0,1 1-1 0 0,0 0 0 0 0,-1 0 0 0 0,1 0 0 0 0,0 0 0 0 0,3 3 0 0 0,-2-1-234 0 0,-1 0 0 0 0,0 0 0 0 0,1 0 0 0 0,-1 1 0 0 0,0-1 0 0 0,-1 1 0 0 0,1 0 0 0 0,-1 0 0 0 0,3 5 0 0 0,6 11-2771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1:21.914"/>
    </inkml:context>
    <inkml:brush xml:id="br0">
      <inkml:brushProperty name="width" value="0.1" units="cm"/>
      <inkml:brushProperty name="height" value="0.1" units="cm"/>
      <inkml:brushProperty name="color" value="#66CC00"/>
    </inkml:brush>
  </inkml:definitions>
  <inkml:trace contextRef="#ctx0" brushRef="#br0">13 31 919 0 0,'0'0'93'0'0,"-1"0"-1"0"0,1 0 1 0 0,-1 0-1 0 0,1 0 0 0 0,-1 0 1 0 0,1 0-1 0 0,-1 0 0 0 0,1 1 1 0 0,-1-1-1 0 0,1 0 1 0 0,-1 0-1 0 0,1 0 0 0 0,0 1 1 0 0,-1-1-1 0 0,1 0 0 0 0,-1 1 1 0 0,1-1-1 0 0,0 0 0 0 0,-1 1 1 0 0,1-1-1 0 0,0 1 1 0 0,0-1-1 0 0,-1 0 0 0 0,1 1 1 0 0,0-1-1 0 0,0 1 0 0 0,-1 0 1 0 0,-1 18 661 0 0,3-16-691 0 0,-1 0 0 0 0,0 0 0 0 0,1 0 0 0 0,0 0 0 0 0,-1 0 0 0 0,1 0 0 0 0,0 0 0 0 0,1-1 0 0 0,-1 1 0 0 0,0 0-1 0 0,3 3 1 0 0,1-3 223 0 0,0 1 0 0 0,0-1 0 0 0,0 0-1 0 0,0-1 1 0 0,1 1 0 0 0,-1-1-1 0 0,1 0 1 0 0,6 2 0 0 0,23 9 150 0 0,4 10-248 0 0,-26-14-161 0 0,29 14 0 0 0,-37-21 7 0 0,0 0 0 0 0,1 0 0 0 0,-1-1 0 0 0,1 0-1 0 0,-1 1 1 0 0,1-2 0 0 0,0 1 0 0 0,0-1 0 0 0,6 0-1 0 0,297-35 2587 0 0,-244 21-2425 0 0,73-26-1 0 0,-134 39-191 0 0,17-5 118 0 0,0 1 0 0 0,0 1-1 0 0,29-2 1 0 0,66 3 9 0 0,35-4-116 0 0,-40-11 11 0 0,-48 7-11 0 0,70-4 0 0 0,-121 14-13 0 0,192 2 62 0 0,-165 3-37 0 0,1-1 0 0 0,0-3-1 0 0,0 0 1 0 0,52-9-1 0 0,-44 0-33 0 0,79-13 192 0 0,-103 21-134 0 0,33 1 0 0 0,2 1-6 0 0,57 4-44 0 0,-82-2 0 0 0,0-1 0 0 0,37-3 0 0 0,121-10 304 0 0,-174 11-225 0 0,1 1-1 0 0,33 7 1 0 0,-42-6-211 0 0,0 1 1 0 0,-1 0-1 0 0,1 0 1 0 0,-1 1-1 0 0,1 1 1 0 0,15 9-1 0 0,-6 0-4335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1:22.686"/>
    </inkml:context>
    <inkml:brush xml:id="br0">
      <inkml:brushProperty name="width" value="0.1" units="cm"/>
      <inkml:brushProperty name="height" value="0.1" units="cm"/>
      <inkml:brushProperty name="color" value="#66CC00"/>
    </inkml:brush>
  </inkml:definitions>
  <inkml:trace contextRef="#ctx0" brushRef="#br0">1 44 1375 0 0,'0'-1'100'0'0,"0"0"-1"0"0,0-1 0 0 0,0 1 0 0 0,0 0 0 0 0,0 0 1 0 0,0 0-1 0 0,1 0 0 0 0,-1 0 0 0 0,0 0 0 0 0,1 0 1 0 0,-1 0-1 0 0,1 0 0 0 0,-1 0 0 0 0,1 0 0 0 0,-1 0 1 0 0,1 0-1 0 0,0 0 0 0 0,-1 0 0 0 0,1 1 0 0 0,1-2 0 0 0,21-8 2085 0 0,-23 10-2197 0 0,8-3 228 0 0,1 1-1 0 0,0 0 1 0 0,-1 0 0 0 0,1 1 0 0 0,0 0 0 0 0,0 1-1 0 0,0 0 1 0 0,14 1 0 0 0,123 7 550 0 0,-63-6 94 0 0,-62 1-511 0 0,35 7 0 0 0,-27-4-192 0 0,60 14 164 0 0,-53-10-165 0 0,0-2 0 0 0,72 5 0 0 0,381-21 1261 0 0,-417 3-1196 0 0,131 8 0 0 0,-187-3-339 0 0,0 2 0 0 0,0 0 1 0 0,-1 2-1 0 0,19 5 0 0 0,-9 0-263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1:23.729"/>
    </inkml:context>
    <inkml:brush xml:id="br0">
      <inkml:brushProperty name="width" value="0.1" units="cm"/>
      <inkml:brushProperty name="height" value="0.1" units="cm"/>
      <inkml:brushProperty name="color" value="#66CC00"/>
    </inkml:brush>
  </inkml:definitions>
  <inkml:trace contextRef="#ctx0" brushRef="#br0">1 58 1839 0 0,'2'0'134'0'0,"8"6"566"0"0,0-1-273 0 0,1 0 0 0 0,13 4 0 0 0,-20-8-348 0 0,-1 0 0 0 0,1 0 0 0 0,-1 0 0 0 0,1-1-1 0 0,-1 0 1 0 0,1 0 0 0 0,0 0 0 0 0,-1 0 0 0 0,1-1 0 0 0,-1 1 0 0 0,5-2 0 0 0,214-54 3887 0 0,-188 50-3792 0 0,0 1 0 0 0,0 2-1 0 0,64 1 1 0 0,192 20-49 0 0,-249-19 6 0 0,0-1 0 0 0,49-10 0 0 0,-44 6 10 0 0,62-2 0 0 0,93 15 54 0 0,97 17 461 0 0,-256-22-345 0 0,60-4 0 0 0,-77 1-235 0 0,83-12 210 0 0,-62 6-177 0 0,-15 3 17 0 0,47 0 1 0 0,-66 5-284 0 0,0 0 0 0 0,0 0 1 0 0,0 1-1 0 0,0 0 0 0 0,0 1 1 0 0,22 9-1 0 0,-14-1-3962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3:51.306"/>
    </inkml:context>
    <inkml:brush xml:id="br0">
      <inkml:brushProperty name="width" value="0.1" units="cm"/>
      <inkml:brushProperty name="height" value="0.1" units="cm"/>
      <inkml:brushProperty name="color" value="#66CC00"/>
    </inkml:brush>
  </inkml:definitions>
  <inkml:trace contextRef="#ctx0" brushRef="#br0">6 89 3911 0 0,'0'-7'168'0'0,"-2"-2"48"0"0,1-2-216 0 0,-1 1 0 0 0,4 5 0 0 0,-2 1 0 0 0,1 4 336 0 0,-1-2 24 0 0,4-1 8 0 0,-4-3 0 0 0,2-3-272 0 0,0 1-96 0 0,3 1 72 0 0,-3-1-2424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1:31.528"/>
    </inkml:context>
    <inkml:brush xml:id="br0">
      <inkml:brushProperty name="width" value="0.1" units="cm"/>
      <inkml:brushProperty name="height" value="0.1" units="cm"/>
      <inkml:brushProperty name="color" value="#66CC00"/>
    </inkml:brush>
  </inkml:definitions>
  <inkml:trace contextRef="#ctx0" brushRef="#br0">3 205 1839 0 0,'0'0'17'0'0,"0"0"-1"0"0,0 0 0 0 0,0 0 0 0 0,-1 0 0 0 0,1 0 0 0 0,0 0 0 0 0,0 0 1 0 0,0 0-1 0 0,0 0 0 0 0,0 0 0 0 0,0 0 0 0 0,0 0 0 0 0,0 0 0 0 0,0 0 1 0 0,0 0-1 0 0,-1 0 0 0 0,1 0 0 0 0,0-1 0 0 0,0 1 0 0 0,0 0 0 0 0,0 0 1 0 0,0 0-1 0 0,0 0 0 0 0,0 0 0 0 0,0 0 0 0 0,0 0 0 0 0,0 0 0 0 0,0 0 1 0 0,0 0-1 0 0,0 0 0 0 0,0 0 0 0 0,0-1 0 0 0,0 1 0 0 0,0 0 0 0 0,0 0 1 0 0,0 0-1 0 0,0 0 0 0 0,0 0 0 0 0,0 0 0 0 0,0 0 0 0 0,0 0 0 0 0,0 0 1 0 0,0-1-1 0 0,0 1 0 0 0,0 0 0 0 0,0 0 0 0 0,0 0 0 0 0,0 0 0 0 0,0 0 1 0 0,0 0-1 0 0,0 0 0 0 0,0 0 0 0 0,0 0 0 0 0,0 0 0 0 0,0 0 0 0 0,0-1 1 0 0,0 1-1 0 0,9-3 411 0 0,20-1-327 0 0,-15 2 12 0 0,77-12 1751 0 0,143-5 0 0 0,-164 17-1624 0 0,93-8 422 0 0,-101 2-379 0 0,117-14 303 0 0,-134 19-465 0 0,88 5 1 0 0,36-1 129 0 0,-163-1-244 0 0,216-16 228 0 0,-135 6-151 0 0,88-6 138 0 0,-142 15-127 0 0,171-1 356 0 0,81-11-255 0 0,-282 13-192 0 0,53-3 19 0 0,82 6 0 0 0,55 16 8 0 0,-187-18-30 0 0,42 3 7 0 0,79-4 0 0 0,47-13 21 0 0,61-2-6 0 0,-110 16-10 0 0,212-8 40 0 0,25-2-52 0 0,-253 10 0 0 0,-30-4 20 0 0,81-15-1 0 0,21-1 6 0 0,-135 19-25 0 0,-1 3 0 0 0,1 1 0 0 0,57 13 0 0 0,-18-3 0 0 0,-37-10 0 0 0,-1-2 0 0 0,74-6 0 0 0,-39 1 0 0 0,176 3 0 0 0,-116 5 0 0 0,148 0 0 0 0,-229-5 0 0 0,-1 3 0 0 0,119 21 0 0 0,-108-14 0 0 0,72 1 0 0 0,-83-8 0 0 0,74-2 20 0 0,-9-1-2 0 0,-102 1-27 0 0,1 2 0 0 0,-1 0 1 0 0,31 10-1 0 0,-27-6-247 0 0,-1 0-115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1:33.273"/>
    </inkml:context>
    <inkml:brush xml:id="br0">
      <inkml:brushProperty name="width" value="0.1" units="cm"/>
      <inkml:brushProperty name="height" value="0.1" units="cm"/>
      <inkml:brushProperty name="color" value="#66CC00"/>
    </inkml:brush>
  </inkml:definitions>
  <inkml:trace contextRef="#ctx0" brushRef="#br0">0 78 1783 0 0,'1'0'12'0'0,"0"1"0"0"0,0-1 0 0 0,-1 0 0 0 0,1 1 0 0 0,0-1-1 0 0,0 0 1 0 0,-1 1 0 0 0,1-1 0 0 0,0 1 0 0 0,0-1 0 0 0,-1 1-1 0 0,1-1 1 0 0,-1 1 0 0 0,1 0 0 0 0,-1-1 0 0 0,1 1 0 0 0,-1 0 0 0 0,1-1-1 0 0,0 2 1 0 0,6 6 87 0 0,-1-5-19 0 0,1-1 0 0 0,-1 1 0 0 0,1-1-1 0 0,0 0 1 0 0,0-1 0 0 0,-1 1-1 0 0,1-2 1 0 0,1 1 0 0 0,-1-1-1 0 0,0 0 1 0 0,0 0 0 0 0,9-2-1 0 0,50-5 1429 0 0,-26 3-811 0 0,66-1 0 0 0,153-6-299 0 0,-228 9-302 0 0,131-18 464 0 0,43-3 366 0 0,-91 19-805 0 0,212-18 232 0 0,-264 15-337 0 0,0 3 0 0 0,0 3 0 0 0,116 11 0 0 0,-107-1-16 0 0,141 20 0 0 0,-141-17 0 0 0,0-2 0 0 0,134-1 0 0 0,-8-6 33 0 0,-4-1-2 0 0,96-27-31 0 0,-228 19 22 0 0,1 2-1 0 0,65 5 0 0 0,-114 0-94 0 0,-1 1 0 0 0,14 3-1 0 0,-22-4-2 0 0,12 2-252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1:43.479"/>
    </inkml:context>
    <inkml:brush xml:id="br0">
      <inkml:brushProperty name="width" value="0.1" units="cm"/>
      <inkml:brushProperty name="height" value="0.1" units="cm"/>
      <inkml:brushProperty name="color" value="#66CC00"/>
    </inkml:brush>
  </inkml:definitions>
  <inkml:trace contextRef="#ctx0" brushRef="#br0">0 28 511 0 0,'61'-5'1328'0'0,"-39"2"-847"0"0,-10 2-274 0 0,0 0 0 0 0,-1 0 0 0 0,1 1 0 0 0,0 1 0 0 0,15 2 0 0 0,17 6 64 0 0,-7 0 234 0 0,56 4 0 0 0,-70-13-452 0 0,-1-1 0 0 0,0-1 0 0 0,36-8 0 0 0,25-2-5 0 0,27 1 21 0 0,93-3-74 0 0,-169 14 5 0 0,-5-1 0 0 0,1 1 0 0 0,0 2 0 0 0,57 10 0 0 0,246 50 0 0 0,-312-59 0 0 0,199 21 0 0 0,-166-22 18 0 0,0-3 0 0 0,63-10 0 0 0,56-1-617 0 0,-151 12 336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1:56.365"/>
    </inkml:context>
    <inkml:brush xml:id="br0">
      <inkml:brushProperty name="width" value="0.1" units="cm"/>
      <inkml:brushProperty name="height" value="0.1" units="cm"/>
      <inkml:brushProperty name="color" value="#66CC00"/>
    </inkml:brush>
  </inkml:definitions>
  <inkml:trace contextRef="#ctx0" brushRef="#br0">1 294 455 0 0,'17'-2'380'0'0,"-1"0"0"0"0,1-1 0 0 0,0-1 0 0 0,-1-1 0 0 0,0 0 0 0 0,0-1 0 0 0,16-8 0 0 0,20-7-157 0 0,-32 13-112 0 0,1 1 0 0 0,0 1 1 0 0,1 1-1 0 0,-1 1 0 0 0,1 1 0 0 0,0 0 0 0 0,42 2 0 0 0,16 8-103 0 0,-29-2 6 0 0,0-2 0 0 0,-1-3 0 0 0,79-8 0 0 0,-51-1 144 0 0,0 2 0 0 0,0 4 0 0 0,148 13 0 0 0,-131-2-36 0 0,0-4 0 0 0,130-12 0 0 0,-142-1-95 0 0,82-4 151 0 0,202-26 907 0 0,-279 23-829 0 0,50-5-64 0 0,-55 14-125 0 0,108 4 0 0 0,-109 3-61 0 0,133-18 0 0 0,-80 3-8 0 0,-90 12 2 0 0,-1 1 0 0 0,66 5 0 0 0,330 11 367 0 0,-322-15-307 0 0,-27 5 42 0 0,104 19 0 0 0,-28-3-21 0 0,97-11-81 0 0,-113-8 0 0 0,-141 0 1 0 0,53 1 31 0 0,81 12-1 0 0,-87-6 26 0 0,109-2-1 0 0,-76-5 31 0 0,400 29-23 0 0,-424-28-38 0 0,0-3 0 0 0,82-12 0 0 0,60-1 24 0 0,-60 17-25 0 0,56-1 14 0 0,-66-12-39 0 0,-83 4 0 0 0,96 2 0 0 0,90 32 0 0 0,-149-16 0 0 0,-36-7 0 0 0,0-4 0 0 0,81-7 0 0 0,8 0 0 0 0,-19 8 0 0 0,76-1 0 0 0,47-19 0 0 0,-113 7 0 0 0,213 6 64 0 0,-175-3-62 0 0,-125 4 7 0 0,148-16 175 0 0,85 17-105 0 0,-162 4-81 0 0,-48-5 36 0 0,114-20-1 0 0,50-2-36 0 0,-108 24 39 0 0,111-5 56 0 0,-45-17-74 0 0,-13 2 17 0 0,-127 18-20 0 0,75 4 0 0 0,-7 9 49 0 0,-47-2 17 0 0,0-4 1 0 0,107-7 0 0 0,-112 0-82 0 0,-1 2 0 0 0,76 10 0 0 0,-36-2 0 0 0,108-14 37 0 0,-40-2-10 0 0,-143 10-27 0 0,12-1 0 0 0,1 3 0 0 0,58 8 0 0 0,14 10 0 0 0,-104-18 0 0 0,1-1 0 0 0,-1 0 0 0 0,1-1 0 0 0,22-3 0 0 0,-3 0 0 0 0,228 2 64 0 0,-131 2-64 0 0,-88 1 0 0 0,56 10 0 0 0,-47-5 0 0 0,32 14 0 0 0,-39-17 0 0 0,-1-1 0 0 0,48-4 0 0 0,-23 0 0 0 0,-20-4 0 0 0,-38 4 0 0 0,0-1 0 0 0,0 2 0 0 0,24 1 0 0 0,-1 3 0 0 0,58 10 0 0 0,7 1 0 0 0,17 4 0 0 0,-82-13 0 0 0,0-2 0 0 0,1-1 0 0 0,52-3 0 0 0,6 1 0 0 0,203-7 0 0 0,-182 3 32 0 0,-25 2 54 0 0,79 2-76 0 0,-39-5 22 0 0,213 22 0 0 0,-267-9-32 0 0,119 11 0 0 0,-83-8 0 0 0,5 0 0 0 0,240-5 0 0 0,-146-14 0 0 0,-99 1 0 0 0,272 19 0 0 0,-327-11 0 0 0,80-6 0 0 0,-85 1 0 0 0,73 4 0 0 0,14-2 0 0 0,-39 1 0 0 0,-37 2 16 0 0,-32-1 0 0 0,0 0 0 0 0,35-5 0 0 0,-46 2-16 0 0,0 1 0 0 0,-1 0 0 0 0,1 2 0 0 0,22 3 0 0 0,-36-3 0 0 0,1-1 0 0 0,0 0 0 0 0,11-2 0 0 0,-12 1 0 0 0,0 0 0 0 0,0 1 0 0 0,1 0 0 0 0,-1 0 0 0 0,8 2 0 0 0,-1-1 0 0 0,0 0 0 0 0,0 0 0 0 0,0-1 0 0 0,16-3 0 0 0,15 1 0 0 0,35-4 64 0 0,-67 7-64 0 0,-9-1 0 0 0,-1 0 0 0 0,0 0 0 0 0,1 0 0 0 0,-1 0 0 0 0,1 0 0 0 0,-1-1 0 0 0,5 0 0 0 0,6-3 0 0 0,12-4 0 0 0,-22 8 0 0 0,-1-1 0 0 0,1 1 0 0 0,-1 0 0 0 0,1-1 0 0 0,-1 1 0 0 0,1 0 0 0 0,-1 1 0 0 0,1-1 0 0 0,-1 0 0 0 0,1 1 0 0 0,-1-1 0 0 0,4 2 0 0 0,16 2 0 0 0,-15-3 0 0 0,0-1 0 0 0,0 2 0 0 0,-1-1 0 0 0,14 5 0 0 0,15 3 0 0 0,72 9 0 0 0,-72-16 0 0 0,-1-1 0 0 0,1-2 0 0 0,52-8 0 0 0,-16 2 0 0 0,-41 5 0 0 0,35 5 0 0 0,-2-1 0 0 0,144-8 0 0 0,-129 2 0 0 0,257-35 0 0 0,-137 10 0 0 0,-110 18 11 0 0,64-6 32 0 0,-109 12-71 0 0,-26 2 48 0 0,1 1 1 0 0,-1 1-1 0 0,23 1 0 0 0,-35 0-48 0 0,-1 1 0 0 0,1-1 0 0 0,-1 1 0 0 0,0 0 1 0 0,1 0-1 0 0,-1 1 0 0 0,0-1 0 0 0,0 1 0 0 0,0 0 0 0 0,0 0 1 0 0,0 1-1 0 0,0-1 0 0 0,-1 1 0 0 0,1 0 0 0 0,-1 0 0 0 0,0 0 1 0 0,5 6-1 0 0,0 2-474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2:01.401"/>
    </inkml:context>
    <inkml:brush xml:id="br0">
      <inkml:brushProperty name="width" value="0.1" units="cm"/>
      <inkml:brushProperty name="height" value="0.1" units="cm"/>
      <inkml:brushProperty name="color" value="#66CC00"/>
    </inkml:brush>
  </inkml:definitions>
  <inkml:trace contextRef="#ctx0" brushRef="#br0">36 1 919 0 0,'-21'2'3856'0'0,"21"-2"-3749"0"0,-1 0 0 0 0,0 0 0 0 0,1 0 0 0 0,-1 1 0 0 0,0-1 0 0 0,1 0 0 0 0,-1 0 0 0 0,0 1 0 0 0,1-1 0 0 0,-1 0 0 0 0,1 1 0 0 0,-1-1 0 0 0,1 1 0 0 0,-1-1 0 0 0,1 1 0 0 0,-1-1 1 0 0,1 1-1 0 0,-1-1 0 0 0,1 1 0 0 0,0 0 0 0 0,-1-1 0 0 0,0 2 0 0 0,0 4 16 0 0,1 0 0 0 0,-1 0 1 0 0,1-1-1 0 0,1 12 0 0 0,-1 1 95 0 0,1-14-181 0 0,0-1 0 0 0,0 1-1 0 0,1-1 1 0 0,-1 0 0 0 0,1 1 0 0 0,-1-1-1 0 0,1 0 1 0 0,0 0 0 0 0,0 0-1 0 0,1 0 1 0 0,3 4 0 0 0,7 11 70 0 0,32 52 481 0 0,-43-67-565 0 0,0 0 0 0 0,1-1 0 0 0,-1 0 0 0 0,1 1 0 0 0,0-1 0 0 0,0 0 0 0 0,0 0 0 0 0,0-1 0 0 0,0 1 0 0 0,0-1 0 0 0,0 1 0 0 0,0-1 0 0 0,7 1 0 0 0,4 2 96 0 0,30 1 1 0 0,-22-3-46 0 0,-18-1-57 0 0,-1 0 0 0 0,1-1 1 0 0,0 2-1 0 0,0-1 0 0 0,0 0 0 0 0,-1 1 0 0 0,1-1 0 0 0,-1 1 1 0 0,1 0-1 0 0,-1 0 0 0 0,0 1 0 0 0,1-1 0 0 0,-1 0 1 0 0,0 1-1 0 0,-1 0 0 0 0,1 0 0 0 0,4 5 0 0 0,-2-2 39 0 0,0 0-1 0 0,1-1 1 0 0,-1 0 0 0 0,1 0-1 0 0,1-1 1 0 0,-1 0-1 0 0,1 0 1 0 0,13 6-1 0 0,-12-6 5 0 0,10 4 80 0 0,-13-6-116 0 0,1 0-1 0 0,-1 0 1 0 0,0 1-1 0 0,0 0 1 0 0,-1 0-1 0 0,1 0 0 0 0,-1 0 1 0 0,1 1-1 0 0,-1-1 1 0 0,0 1-1 0 0,5 6 1 0 0,37 43 189 0 0,-19-7-168 0 0,-2 0 1 0 0,-2 2-1 0 0,22 64 0 0 0,-38-86-30 0 0,-1-1-1 0 0,-2 1 0 0 0,0 0 0 0 0,-2 0 0 0 0,-1 0 1 0 0,-1 0-1 0 0,-1 0 0 0 0,-6 31 0 0 0,2-18 18 0 0,-15 52 0 0 0,9-43-8 0 0,8-30-4 0 0,-11 31 0 0 0,-25 71-20 0 0,18-65 12 0 0,-33 91 40 0 0,50-132-52 0 0,1 1 0 0 0,1 0 0 0 0,0 16 0 0 0,0-3 0 0 0,1-23 0 0 0,2 0 0 0 0,-1 1 0 0 0,0-1 0 0 0,1 0 0 0 0,0 0 0 0 0,0 0 0 0 0,1 0 0 0 0,-1 0 0 0 0,1 0 0 0 0,0-1 0 0 0,0 1 0 0 0,1 0 0 0 0,-1-1 0 0 0,6 7 0 0 0,-1 1 0 0 0,-4-8 0 0 0,-2 1 0 0 0,1 0 0 0 0,0 0 0 0 0,-1-1 0 0 0,0 1 0 0 0,0 0 0 0 0,0 0 0 0 0,-1 0 0 0 0,0 0 0 0 0,0 0 0 0 0,0 0 0 0 0,0 0 0 0 0,-3 9 0 0 0,1-4 0 0 0,0 1 0 0 0,-1-1 0 0 0,-1 0 0 0 0,0 0 0 0 0,-8 15 0 0 0,5-13 0 0 0,4-7 0 0 0,0 0 0 0 0,0 1 0 0 0,0-1 0 0 0,0 1 0 0 0,1 0 0 0 0,-2 7 0 0 0,3-10 0 0 0,0 0 0 0 0,-1 0 0 0 0,1 0 0 0 0,-1-1 0 0 0,1 1 0 0 0,-1 0 0 0 0,0-1 0 0 0,0 1 0 0 0,0-1 0 0 0,0 0 0 0 0,-5 4 0 0 0,-12 16 0 0 0,-55 99 0 0 0,59-103 0 0 0,-4 9 0 0 0,4 1 0 0 0,-20 60 0 0 0,28-70 0 0 0,0-1 0 0 0,-1 0 0 0 0,-18 28 0 0 0,12-23 0 0 0,-11 29 0 0 0,6-10-18 0 0,-18 47-36 0 0,-5 37-603 0 0,36-107 306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2:11.716"/>
    </inkml:context>
    <inkml:brush xml:id="br0">
      <inkml:brushProperty name="width" value="0.1" units="cm"/>
      <inkml:brushProperty name="height" value="0.1" units="cm"/>
      <inkml:brushProperty name="color" value="#66CC00"/>
    </inkml:brush>
  </inkml:definitions>
  <inkml:trace contextRef="#ctx0" brushRef="#br0">618 1111 2879 0 0,'7'-2'166'0'0,"0"-1"-1"0"0,0 1 0 0 0,0 0 0 0 0,8-1 1 0 0,16-5 1043 0 0,-9 3-938 0 0,-1 0-1 0 0,1 1 1 0 0,0 1-1 0 0,41 0 0 0 0,-54 4-212 0 0,-1 0 0 0 0,1 0 0 0 0,-1 1-1 0 0,16 4 1 0 0,-17-3 13 0 0,0-1 1 0 0,0 0-1 0 0,1-1 0 0 0,-1 1 1 0 0,1-1-1 0 0,12-1 0 0 0,135-4 553 0 0,-152 4-620 0 0,114 5 295 0 0,44-2-130 0 0,-122-5-5 0 0,1 1 0 0 0,-1 3 0 0 0,66 9 0 0 0,21 4-164 0 0,-3 9 140 0 0,-101-20-110 0 0,20 4 140 0 0,-1-2 0 0 0,51 1 0 0 0,-24-4-25 0 0,-44-1-114 0 0,1-1 0 0 0,-1-1 0 0 0,29-4 1 0 0,227-42 160 0 0,-231 39-107 0 0,0 2 0 0 0,92 4 1 0 0,104 17 7 0 0,-219-16-76 0 0,1-2 1 0 0,40-6-1 0 0,-22 2 48 0 0,-25 5-8 0 0,33 2-1 0 0,-13 0 13 0 0,153-1 164 0 0,-160 0-239 0 0,17-1 24 0 0,-1 3 1 0 0,68 10-1 0 0,-93-8-18 0 0,0-2 0 0 0,0 0 0 0 0,0-1 0 0 0,0-2 0 0 0,0 0 0 0 0,47-10 0 0 0,-34 4 78 0 0,1 2-1 0 0,70-1 0 0 0,15 12 209 0 0,-1 1-214 0 0,-100-7-64 0 0,-7-1-7 0 0,0 1-1 0 0,0 1 0 0 0,0 0 1 0 0,20 5-1 0 0,-27-5 11 0 0,-1 1-1 0 0,1-2 1 0 0,0 1 0 0 0,12-2-1 0 0,9 2 15 0 0,-1-1 152 0 0,55-5 0 0 0,-40 1-97 0 0,15 1-49 0 0,-24 2 23 0 0,51-8 0 0 0,-33 1 27 0 0,0 1 1 0 0,1 4-1 0 0,59 2 0 0 0,-90 1-81 0 0,28-3 0 0 0,9-1 0 0 0,2 3 21 0 0,-11 0 32 0 0,82 8 1 0 0,-104-4-37 0 0,41-2 0 0 0,-39-1-2 0 0,32 4 0 0 0,-26-1 14 0 0,-23-2-9 0 0,-1 0 0 0 0,0 0 0 0 0,1 1-1 0 0,18 6 1 0 0,-13-3-6 0 0,0 0-1 0 0,0-2 1 0 0,0 0-1 0 0,0-2 1 0 0,0 0-1 0 0,25-1 1 0 0,36 1 19 0 0,82 12-33 0 0,-95-11 0 0 0,-37-2 0 0 0,-1 2 0 0 0,43 7 0 0 0,-62-6 0 0 0,-1-1 0 0 0,1 2 0 0 0,-1-1 0 0 0,15 10 0 0 0,-18-9 0 0 0,1-1 0 0 0,-1 0 0 0 0,1 0 0 0 0,0 0 0 0 0,0-1 0 0 0,1 0 0 0 0,-1 0 0 0 0,0 0 0 0 0,1-1 0 0 0,7 1 0 0 0,-3-2 19 0 0,1-1-1 0 0,0 0 0 0 0,-1-1 0 0 0,1 0 1 0 0,-1-1-1 0 0,20-7 0 0 0,-13 5-18 0 0,-14 5 0 0 0,-1-1 0 0 0,0 0 0 0 0,0 0 0 0 0,0 0 0 0 0,0 0 0 0 0,0 0 0 0 0,0-1 0 0 0,0 1 0 0 0,0-1 0 0 0,0 0 0 0 0,2-2 0 0 0,29-25 0 0 0,-26 21 44 0 0,-1 1 51 0 0,-6 7-93 0 0,-1 0-1 0 0,0 0 0 0 0,0 0 1 0 0,0 0-1 0 0,1 0 0 0 0,-1 0 0 0 0,0-1 1 0 0,0 1-1 0 0,0 1 0 0 0,1-1 1 0 0,-1 0-1 0 0,0 0 0 0 0,0 0 1 0 0,0 0-1 0 0,0 0 0 0 0,1 0 1 0 0,-1 0-1 0 0,0 0 0 0 0,0 0 1 0 0,0 0-1 0 0,1 0 0 0 0,-1 0 1 0 0,0 0-1 0 0,0 1 0 0 0,0-1 1 0 0,0 0-1 0 0,0 0 0 0 0,1 0 1 0 0,-1 0-1 0 0,0 0 0 0 0,0 1 1 0 0,0-1-1 0 0,0 0 0 0 0,0 0 1 0 0,0 0-1 0 0,0 0 0 0 0,0 1 1 0 0,0-1-1 0 0,1 0 0 0 0,-1 1-1 0 0,0 0 0 0 0,1 0 0 0 0,-1 0 0 0 0,0 0 0 0 0,1 0 0 0 0,0-1 0 0 0,-1 1 0 0 0,1 0 0 0 0,-1 0 0 0 0,1-1 0 0 0,0 1 0 0 0,-1 0 0 0 0,1-1 0 0 0,0 1 0 0 0,0-1 0 0 0,0 1 0 0 0,-1-1 0 0 0,1 1 0 0 0,0-1 0 0 0,1 1 0 0 0,0-1 0 0 0,0 0 0 0 0,0 0 0 0 0,0-1 0 0 0,-1 1 0 0 0,1 0 0 0 0,0-1 0 0 0,0 1 0 0 0,3-2 0 0 0,-2 1 0 0 0,15 0 0 0 0,-17 2 0 0 0,0-1 0 0 0,1 0 0 0 0,-1 0 0 0 0,0 0 0 0 0,1 0 0 0 0,-1 0 0 0 0,0 0 0 0 0,1 0 0 0 0,-1 0 0 0 0,0 0 0 0 0,1-1 0 0 0,-1 1 0 0 0,0 0 0 0 0,0-1 0 0 0,1 1 0 0 0,-1-1 0 0 0,0 0 0 0 0,0 1 0 0 0,1-2 0 0 0,0 1 5 0 0,0 0-1 0 0,0 0 1 0 0,0 0 0 0 0,0 0-1 0 0,0 0 1 0 0,0 0-1 0 0,0 1 1 0 0,0-1-1 0 0,0 1 1 0 0,0-1 0 0 0,1 1-1 0 0,-1 0 1 0 0,3 0-1 0 0,-3 1-4 0 0,-1-1 0 0 0,1 1 0 0 0,-1-1 0 0 0,1 0 0 0 0,-1 0 0 0 0,1 1 0 0 0,0-1 0 0 0,-1 0 0 0 0,1 0 0 0 0,0-1 0 0 0,-1 1 0 0 0,1 0 0 0 0,-1 0 0 0 0,1-1 0 0 0,-1 1 0 0 0,1-1 0 0 0,0 0 0 0 0,-1 1 0 0 0,2-2 0 0 0,32-21 0 0 0,-18 10 0 0 0,-6 5 32 0 0,-1 0-1 0 0,0 0 1 0 0,0-2-1 0 0,-1 1 1 0 0,0-1-1 0 0,11-16 1 0 0,-4 5 51 0 0,-2 5 10 0 0,-10 13-78 0 0,-1-1-1 0 0,1 0 1 0 0,-1 0-1 0 0,0 0 0 0 0,0 0 1 0 0,-1-1-1 0 0,4-7 0 0 0,-5 9-4 0 0,-1 0-1 0 0,1-1 1 0 0,-1 1 0 0 0,0 0-1 0 0,0 0 1 0 0,-1-5-1 0 0,1-7 52 0 0,3-10 31 0 0,-2 17-27 0 0,0 0 0 0 0,0 0 0 0 0,-1 0 0 0 0,0 0-1 0 0,0 0 1 0 0,-1 0 0 0 0,-2-12 0 0 0,0 8-30 0 0,1 0 0 0 0,1-1 0 0 0,0 1 0 0 0,1 0 0 0 0,0-1 0 0 0,1 1-1 0 0,0 0 1 0 0,1-1 0 0 0,6-18 0 0 0,-7 26-27 0 0,0 0 0 0 0,-1 0 1 0 0,1 0-1 0 0,-1 0 0 0 0,0 0 0 0 0,0 0 0 0 0,-1 0 0 0 0,0 1 0 0 0,1-1 0 0 0,-1 0 0 0 0,-3-8 0 0 0,-2 1 38 0 0,0 0-1 0 0,-14-22 1 0 0,12 21-34 0 0,3 4 10 0 0,1 0 1 0 0,0 0-1 0 0,1 0 1 0 0,-1 0-1 0 0,-1-15 1 0 0,3 15-5 0 0,0 0 1 0 0,-1 0 0 0 0,0 0 0 0 0,0 0 0 0 0,-1 1-1 0 0,-9-15 1 0 0,0 6 70 0 0,-1 0-1 0 0,-21-18 0 0 0,21 21 9 0 0,0 0-1 0 0,0-1 0 0 0,-13-21 1 0 0,22 30-84 0 0,1-1 0 0 0,-1 2 0 0 0,0-1-1 0 0,-1 1 1 0 0,1 0 0 0 0,-1 0 0 0 0,0 0 0 0 0,0 1 0 0 0,-11-6 0 0 0,-5-1-24 0 0,-38-13 0 0 0,27 12 21 0 0,3 1-10 0 0,1 2 0 0 0,-45-7 0 0 0,-63-3 0 0 0,116 16 0 0 0,-22 0 0 0 0,-52 3 0 0 0,-9-1 0 0 0,-83-1 0 0 0,-45-4 0 0 0,-179-6 64 0 0,224 1-64 0 0,-1-1 0 0 0,-8 18 0 0 0,-60-1 0 0 0,45-15 0 0 0,123 11 1833 0 0,-110 16 0 0 0,18 0-5297 0 0,-13-2 3380 0 0,-112 3 3256 0 0,-26-7-6294 0 0,258-10 3122 0 0,-165-6 0 0 0,144 5 0 0 0,42 1 0 0 0,-128 7 0 0 0,-79-4 0 0 0,183-9 0 0 0,-33-3 0 0 0,-129 7 0 0 0,33 0 0 0 0,-21 2 0 0 0,19 3 0 0 0,48-2 0 0 0,75 7 0 0 0,56-4 0 0 0,-44 1 0 0 0,21-8 0 0 0,-20 0 0 0 0,-17 10 0 0 0,-49 1 0 0 0,119-8 0 0 0,0 1 0 0 0,0 1 0 0 0,0 0 0 0 0,-21 8 0 0 0,15-4 0 0 0,-34 5 0 0 0,32-7 0 0 0,0 1 0 0 0,-49 19 0 0 0,35-11 0 0 0,39-14-1 0 0,-1 1 1 0 0,1-1-1 0 0,0 1 0 0 0,-1 0 0 0 0,1-1 0 0 0,0 1 1 0 0,-1 0-1 0 0,1 0 0 0 0,0 0 0 0 0,0 0 0 0 0,0 0 0 0 0,0 0 1 0 0,0 0-1 0 0,0 0 0 0 0,0 0 0 0 0,0 0 0 0 0,0 1 1 0 0,1-1-1 0 0,-1 0 0 0 0,0 1 0 0 0,1-1 0 0 0,-1 0 1 0 0,1 1-1 0 0,-1 1 0 0 0,1 3-5 0 0,-1-1 1 0 0,1 1-1 0 0,1-1 0 0 0,-1 1 1 0 0,2 7-1 0 0,1 13-4 0 0,6 137-54 0 0,6 5 64 0 0,-13-152 0 0 0,0-1-6 0 0,1 1 1 0 0,0 0-1 0 0,1-1 0 0 0,1 0 0 0 0,0 0 0 0 0,1 0 1 0 0,1-1-1 0 0,0 0 0 0 0,1 0 0 0 0,10 14 0 0 0,11 21 6 0 0,-21-35 0 0 0,17 25 0 0 0,-22-34 0 0 0,1-1 0 0 0,0 0 0 0 0,-1 0 0 0 0,2 0 0 0 0,-1-1 0 0 0,0 1 0 0 0,1-1 0 0 0,0 0 0 0 0,6 3 0 0 0,11 4-1 0 0,98 42 55 0 0,-96-43-51 0 0,-1-2 0 0 0,1-1 0 0 0,34 4-1 0 0,271 26 62 0 0,-304-35-54 0 0,0-2 0 0 0,38-4-1 0 0,-3-1 16 0 0,-57 6-25 0 0,0 0 1 0 0,1 0 0 0 0,-1 0 0 0 0,0 0 0 0 0,0 1-1 0 0,1-1 1 0 0,-1 1 0 0 0,0 0 0 0 0,0 0-1 0 0,0 0 1 0 0,0 0 0 0 0,0 0 0 0 0,0 1 0 0 0,-1 0-1 0 0,1-1 1 0 0,4 4 0 0 0,-4-1-1 0 0,0-1-1 0 0,0 1 1 0 0,0-1 0 0 0,-1 1 0 0 0,1 0 0 0 0,-1 0-1 0 0,0 0 1 0 0,0 0 0 0 0,0 1 0 0 0,-1-1-1 0 0,2 6 1 0 0,2 12-530 0 0,3 28-1 0 0,-2-7-680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2:18.698"/>
    </inkml:context>
    <inkml:brush xml:id="br0">
      <inkml:brushProperty name="width" value="0.1" units="cm"/>
      <inkml:brushProperty name="height" value="0.1" units="cm"/>
      <inkml:brushProperty name="color" value="#66CC00"/>
    </inkml:brush>
  </inkml:definitions>
  <inkml:trace contextRef="#ctx0" brushRef="#br0">1 72 1007 0 0,'7'3'23'0'0,"0"0"-1"0"0,0 0 0 0 0,1-1 0 0 0,-1 0 0 0 0,1 0 1 0 0,0-1-1 0 0,-1 0 0 0 0,1-1 0 0 0,8 0 0 0 0,6 2 110 0 0,12-1 583 0 0,0-2 1 0 0,1-1-1 0 0,-1-2 0 0 0,33-7 1 0 0,11-2-95 0 0,-35 6-522 0 0,45-15-1 0 0,-61 14-53 0 0,0 1-1 0 0,1 1 1 0 0,0 2-1 0 0,1 0 1 0 0,33 1-1 0 0,-54 4-37 0 0,0 1-1 0 0,0-1 0 0 0,-1 1 0 0 0,1 0 0 0 0,8 5 1 0 0,-7-4 2 0 0,1 0 0 0 0,15 4-1 0 0,47 10-8 0 0,-47-11 0 0 0,50 8 0 0 0,79-14 575 0 0,-68-2-246 0 0,110-5-35 0 0,-47-3-211 0 0,-1 0-20 0 0,52-4 291 0 0,-144 7-187 0 0,0 3 0 0 0,0 2 0 0 0,69 6 0 0 0,-66 4-50 0 0,0 0-30 0 0,66 0-1 0 0,26 5 108 0 0,-59-3 156 0 0,-52-7-202 0 0,1 1 218 0 0,80-2 0 0 0,-9-7-186 0 0,-92 6-191 0 0,-1 0 1 0 0,1 1-1 0 0,31 8 1 0 0,-35-5-628 0 0,-2 1-246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2:53.486"/>
    </inkml:context>
    <inkml:brush xml:id="br0">
      <inkml:brushProperty name="width" value="0.1" units="cm"/>
      <inkml:brushProperty name="height" value="0.1" units="cm"/>
      <inkml:brushProperty name="color" value="#66CC00"/>
    </inkml:brush>
  </inkml:definitions>
  <inkml:trace contextRef="#ctx0" brushRef="#br0">1 110 919 0 0,'5'-1'238'0'0,"0"1"0"0"0,1-1 0 0 0,-1 0 0 0 0,7-3 0 0 0,15-2 428 0 0,-3 4-631 0 0,1 0 0 0 0,0 2 0 0 0,37 4 0 0 0,74 20-47 0 0,-76-15 62 0 0,112 2 0 0 0,11 1 426 0 0,-119-5-362 0 0,0-3 0 0 0,1-2 0 0 0,-1-3 0 0 0,76-11 0 0 0,-57 1 96 0 0,201-34 480 0 0,-214 35-634 0 0,-1 2 0 0 0,96 2 0 0 0,76-7-54 0 0,38-37-2 0 0,-260 46 0 0 0,-9 2 24 0 0,0 1-1 0 0,0 0 0 0 0,0 0 0 0 0,13 1 0 0 0,-20 0-16 0 0,1 1 0 0 0,-1-1 0 0 0,1 1 0 0 0,-1-1 0 0 0,1 1-1 0 0,-1 0 1 0 0,0 1 0 0 0,1-1 0 0 0,-1 1 0 0 0,0-1-1 0 0,0 1 1 0 0,0 0 0 0 0,0 0 0 0 0,0 0 0 0 0,-1 0 0 0 0,4 4-1 0 0,-1 1-6 0 0,-3 4 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3:02.598"/>
    </inkml:context>
    <inkml:brush xml:id="br0">
      <inkml:brushProperty name="width" value="0.1" units="cm"/>
      <inkml:brushProperty name="height" value="0.1" units="cm"/>
      <inkml:brushProperty name="color" value="#66CC00"/>
    </inkml:brush>
  </inkml:definitions>
  <inkml:trace contextRef="#ctx0" brushRef="#br0">0 76 455 0 0,'1'2'98'0'0,"-1"-1"-1"0"0,0 0 1 0 0,1 0-1 0 0,-1 0 0 0 0,1 0 1 0 0,-1 0-1 0 0,1 0 1 0 0,-1 0-1 0 0,1 0 0 0 0,0 0 1 0 0,0 0-1 0 0,-1 0 1 0 0,1 0-1 0 0,0 0 0 0 0,0 0 1 0 0,2 1-1 0 0,-2-2-25 0 0,0 1-1 0 0,0 0 1 0 0,1 0 0 0 0,-1 0-1 0 0,0 0 1 0 0,0 0-1 0 0,-1 0 1 0 0,1 0-1 0 0,0 1 1 0 0,0-1-1 0 0,0 0 1 0 0,-1 0 0 0 0,1 1-1 0 0,-1-1 1 0 0,1 0-1 0 0,-1 1 1 0 0,1 2-1 0 0,-1-1 11 0 0,0 0-1 0 0,0 1 1 0 0,1-1-1 0 0,-1 0 1 0 0,1 1-1 0 0,0-1 1 0 0,0 0-1 0 0,0 0 1 0 0,0 0-1 0 0,0 0 1 0 0,1 0-1 0 0,-1 0 1 0 0,1 0-1 0 0,0 0 1 0 0,0 0-1 0 0,0-1 1 0 0,0 1-1 0 0,1-1 0 0 0,-1 0 1 0 0,0 1-1 0 0,1-1 1 0 0,0 0-1 0 0,0-1 1 0 0,-1 1-1 0 0,1 0 1 0 0,0-1-1 0 0,5 2 1 0 0,14 4 466 0 0,1-2 0 0 0,0 0 0 0 0,28 1 1 0 0,71-1-176 0 0,-71-4 255 0 0,85 15 0 0 0,42 4-197 0 0,-152-18-275 0 0,1-2-1 0 0,-1-2 0 0 0,1 0 0 0 0,44-10 0 0 0,46-11 213 0 0,-26 6-79 0 0,8 1-64 0 0,146-5 0 0 0,-59 7-67 0 0,-7 9-119 0 0,-54 4-3 0 0,61-1 11 0 0,-12 1 77 0 0,189-25 581 0 0,-209 14-621 0 0,-91 7-51 0 0,249-12 233 0 0,-118 27-202 0 0,-170-9-59 0 0,23 4 0 0 0,9 1 6 0 0,45-2 69 0 0,1-4 0 0 0,-1-4 0 0 0,124-22 0 0 0,-102 7 87 0 0,0 6 0 0 0,149 3 0 0 0,-169 5-140 0 0,28 2 10 0 0,-58 2 11 0 0,77-10 0 0 0,-78 4 0 0 0,78 2 0 0 0,160 34-48 0 0,-71-1 0 0 0,-90-13 0 0 0,-94-10 27 0 0,0-2 0 0 0,67-6 1 0 0,111-22 107 0 0,-81 8-96 0 0,145-18 25 0 0,-236 31-64 0 0,1 2 0 0 0,90 10 0 0 0,-90-2 0 0 0,0-3 0 0 0,80-7 0 0 0,-83 1 0 0 0,67 5 0 0 0,-26 3 7 0 0,15 2 22 0 0,152-10-1 0 0,-177-3-28 0 0,94 6 0 0 0,-72 2 24 0 0,47 4 16 0 0,-26 6-40 0 0,-15 0 0 0 0,147-3 0 0 0,-148-21 0 0 0,-8 0 0 0 0,-98 12 0 0 0,25-2 0 0 0,43 2 0 0 0,-76 1-37 0 0,0-1 0 0 0,0 1-1 0 0,0-1 1 0 0,-1 1-1 0 0,1 0 1 0 0,0 0 0 0 0,-1 0-1 0 0,1 1 1 0 0,-1-1-1 0 0,1 0 1 0 0,-1 1 0 0 0,1 0-1 0 0,-1-1 1 0 0,0 1 0 0 0,0 0-1 0 0,0 0 1 0 0,0 0-1 0 0,0 1 1 0 0,-1-1 0 0 0,3 4-1 0 0,1 4-319 0 0,0 0 0 0 0,-1 0-1 0 0,7 22 1 0 0,-8-22 141 0 0,6 21-1034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3:05.648"/>
    </inkml:context>
    <inkml:brush xml:id="br0">
      <inkml:brushProperty name="width" value="0.1" units="cm"/>
      <inkml:brushProperty name="height" value="0.1" units="cm"/>
      <inkml:brushProperty name="color" value="#66CC00"/>
    </inkml:brush>
  </inkml:definitions>
  <inkml:trace contextRef="#ctx0" brushRef="#br0">0 9 1839 0 0,'41'8'370'0'0,"-1"-2"-1"0"0,1-1 0 0 0,0-3 0 0 0,0-1 0 0 0,0-2 0 0 0,66-10 0 0 0,-65 4-189 0 0,1 3-1 0 0,-1 1 0 0 0,44 3 1 0 0,29-2 48 0 0,5-1 130 0 0,-43 7-68 0 0,109 9 186 0 0,1 0-338 0 0,43 24 162 0 0,-153-24-172 0 0,0-3 0 0 0,142-1-1 0 0,-94-18 25 0 0,-1 1 13 0 0,254 21 203 0 0,-84-17-285 0 0,-174-2 13 0 0,190 16 0 0 0,-235-6 80 0 0,1-3-1 0 0,-1-4 0 0 0,0-3 1 0 0,78-16-1 0 0,-140 20-171 0 0,0 0-1 0 0,0 1 1 0 0,0 0-1 0 0,0 1 1 0 0,-1 1-1 0 0,1 0 1 0 0,0 1-1 0 0,0 0 1 0 0,0 1 0 0 0,16 6-1 0 0,-4 1-106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3:51.993"/>
    </inkml:context>
    <inkml:brush xml:id="br0">
      <inkml:brushProperty name="width" value="0.1" units="cm"/>
      <inkml:brushProperty name="height" value="0.1" units="cm"/>
      <inkml:brushProperty name="color" value="#66CC00"/>
    </inkml:brush>
  </inkml:definitions>
  <inkml:trace contextRef="#ctx0" brushRef="#br0">11 8 4143 0 0,'-5'-4'368'0'0,"1"1"-296"0"0,2 3-72 0 0,4 0 0 0 0,-2 1 808 0 0,2-1-360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3:07.745"/>
    </inkml:context>
    <inkml:brush xml:id="br0">
      <inkml:brushProperty name="width" value="0.1" units="cm"/>
      <inkml:brushProperty name="height" value="0.1" units="cm"/>
      <inkml:brushProperty name="color" value="#66CC00"/>
    </inkml:brush>
  </inkml:definitions>
  <inkml:trace contextRef="#ctx0" brushRef="#br0">12 28 1839 0 0,'-12'-24'2930'0'0,"12"24"-2895"0"0,11 11 678 0 0,-3-2-714 0 0,1 0 1 0 0,0 0 0 0 0,0 0-1 0 0,1-1 1 0 0,0-1 0 0 0,20 11-1 0 0,-24-15 14 0 0,1 0-1 0 0,0 0 0 0 0,-1-1 1 0 0,1 0-1 0 0,0 0 1 0 0,0 0-1 0 0,0-1 0 0 0,1-1 1 0 0,-1 1-1 0 0,0-1 0 0 0,0 0 1 0 0,0-1-1 0 0,11-1 0 0 0,114-31 907 0 0,-96 21-686 0 0,0 3 1 0 0,1 1-1 0 0,0 1 0 0 0,54-2 1 0 0,218 6-96 0 0,-199 6-140 0 0,31 1 15 0 0,266 9 264 0 0,-330-10-124 0 0,38 5 30 0 0,103 9 22 0 0,-46-6-138 0 0,-107-5-51 0 0,1-2-1 0 0,-1-4 1 0 0,1-2-1 0 0,81-13 1 0 0,-49-3 115 0 0,-34 5 160 0 0,0 2-1 0 0,130-3 0 0 0,-37 23-203 0 0,106-1-46 0 0,-231-10-39 0 0,333-6 60 0 0,-219 9-63 0 0,-73-2 13 0 0,144-5 180 0 0,48 1-88 0 0,24 1-39 0 0,10 1-13 0 0,-164 8-52 0 0,104 1 0 0 0,-72-14 58 0 0,-67 2 36 0 0,140 9 0 0 0,299 21 44 0 0,-259-1-138 0 0,1 0 0 0 0,96 2 55 0 0,-259-13-46 0 0,110-1 139 0 0,-42-3-40 0 0,14-3-54 0 0,-27-12-37 0 0,38 1 104 0 0,8-2-78 0 0,-84-1-22 0 0,44-1-10 0 0,138-13 106 0 0,-314 22-117 0 0,60-4 16 0 0,0 2 0 0 0,1 3 0 0 0,67 9 0 0 0,52 10-16 0 0,-138-16 0 0 0,-7-2 21 0 0,0-2 0 0 0,44-5 0 0 0,-46 2 1 0 0,1 1 0 0 0,51 4-1 0 0,-32 2-5 0 0,1-2 0 0 0,-1-3 0 0 0,68-10 0 0 0,-9 3 176 0 0,-106 9-180 0 0,-1 1 0 0 0,1 0-1 0 0,-1 0 1 0 0,1 1-1 0 0,-1-1 1 0 0,0 2 0 0 0,1-1-1 0 0,-1 1 1 0 0,-1 1 0 0 0,16 8-1 0 0,-21-10-51 0 0,0 0 0 0 0,0 0 0 0 0,0 0 0 0 0,0 0 0 0 0,0 0 0 0 0,0 0 0 0 0,-1 1 0 0 0,1-1 0 0 0,1 6 0 0 0,5 7-424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3:12.772"/>
    </inkml:context>
    <inkml:brush xml:id="br0">
      <inkml:brushProperty name="width" value="0.1" units="cm"/>
      <inkml:brushProperty name="height" value="0.1" units="cm"/>
      <inkml:brushProperty name="color" value="#66CC00"/>
    </inkml:brush>
  </inkml:definitions>
  <inkml:trace contextRef="#ctx0" brushRef="#br0">0 36 919 0 0,'60'-7'67'0'0,"-27"2"953"0"0,37 0 0 0 0,43 3 413 0 0,112 5-1167 0 0,-153 2-257 0 0,224 6-8 0 0,-213-12 123 0 0,84 9 0 0 0,-80-2 132 0 0,165-12 0 0 0,27-12 243 0 0,-172 12-238 0 0,251 6 343 0 0,-46 2-544 0 0,106-22 23 0 0,379 29 890 0 0,-454 0-901 0 0,11-10-61 0 0,-105 19 170 0 0,-232-16-184 0 0,-11-2-6 0 0,0 0 0 0 0,0 1 0 0 0,0-1 0 0 0,0 1-1 0 0,-1 1 1 0 0,1-1 0 0 0,0 1 0 0 0,-1 0 0 0 0,1 0 0 0 0,8 6-1 0 0,-6 1-126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3:14.838"/>
    </inkml:context>
    <inkml:brush xml:id="br0">
      <inkml:brushProperty name="width" value="0.1" units="cm"/>
      <inkml:brushProperty name="height" value="0.1" units="cm"/>
      <inkml:brushProperty name="color" value="#66CC00"/>
    </inkml:brush>
  </inkml:definitions>
  <inkml:trace contextRef="#ctx0" brushRef="#br0">0 1 3967 0 0,'1'8'55'0'0,"1"0"0"0"0,0 0 0 0 0,0-1-1 0 0,0 1 1 0 0,1 0 0 0 0,0-1-1 0 0,1 1 1 0 0,6 8 0 0 0,-5-6-17 0 0,88 145 15 0 0,-88-148 41 0 0,1 0 0 0 0,0 0-1 0 0,0 0 1 0 0,1 0-1 0 0,0-1 1 0 0,0 0 0 0 0,1-1-1 0 0,-1 1 1 0 0,1-2-1 0 0,0 1 1 0 0,1-1 0 0 0,-1 0-1 0 0,1-1 1 0 0,9 3-1 0 0,6 1 284 0 0,1-2 0 0 0,0-1 0 0 0,51 3 0 0 0,-38-7-23 0 0,0-2 0 0 0,63-12 0 0 0,70-24-24 0 0,-108 27-213 0 0,219-26 70 0 0,-23 22 5 0 0,57-15-64 0 0,-308 29-128 0 0,143-7 151 0 0,-60 5-67 0 0,-24-2 41 0 0,0 4 1 0 0,1 2-1 0 0,70 11 0 0 0,-42-1-79 0 0,0-3-1 0 0,130-8 0 0 0,-193-1-45 0 0,-3 1 0 0 0,41-6 0 0 0,112-9-1 0 0,-65 9 13 0 0,221-5 69 0 0,-51 4 83 0 0,-179 3-114 0 0,37-4 28 0 0,-36 2-78 0 0,57-9 0 0 0,-102 7 86 0 0,1 1-1 0 0,118 6 0 0 0,32 1 43 0 0,-138-2-128 0 0,5 1 0 0 0,-20 1 0 0 0,94-11 0 0 0,-75 3 0 0 0,-46 3 21 0 0,38-9 0 0 0,-2-1 1 0 0,-11 8 21 0 0,1 2 0 0 0,102 6-1 0 0,-86-3-42 0 0,-22 1 0 0 0,45-4 39 0 0,30 2-14 0 0,160 27-25 0 0,-241-19 7 0 0,-1-2-1 0 0,87-7 0 0 0,28 1 157 0 0,-120 4-162 0 0,116 11 126 0 0,-157-11-171 0 0,0-1 1 0 0,0 1-1 0 0,0 0 1 0 0,0 1-1 0 0,0-1 1 0 0,0 0-1 0 0,-1 1 1 0 0,1 0-1 0 0,0 0 1 0 0,-1 0-1 0 0,1 0 0 0 0,-1 0 1 0 0,0 0-1 0 0,0 0 1 0 0,0 1-1 0 0,0-1 1 0 0,0 1-1 0 0,0-1 1 0 0,-1 1-1 0 0,1 0 1 0 0,1 4-1 0 0,4 9-3812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43:29.957"/>
    </inkml:context>
    <inkml:brush xml:id="br0">
      <inkml:brushProperty name="width" value="0.1" units="cm"/>
      <inkml:brushProperty name="height" value="0.1" units="cm"/>
      <inkml:brushProperty name="color" value="#66CC00"/>
    </inkml:brush>
  </inkml:definitions>
  <inkml:trace contextRef="#ctx0" brushRef="#br0">0 84 1375 0 0,'17'0'183'0'0,"-13"2"-62"0"0,1 0 0 0 0,-1-1 0 0 0,0 2-1 0 0,0-1 1 0 0,0 0 0 0 0,0 1 0 0 0,0 0 0 0 0,0-1-1 0 0,0 2 1 0 0,-1-1 0 0 0,0 0 0 0 0,0 1 0 0 0,4 4-1 0 0,14 13 42 0 0,-11-11-98 0 0,-8-8 31 0 0,0 0 0 0 0,0 0 0 0 0,0 0 0 0 0,1 0-1 0 0,-1 0 1 0 0,1 0 0 0 0,-1 0 0 0 0,1-1 0 0 0,0 1-1 0 0,0-1 1 0 0,0 0 0 0 0,-1 0 0 0 0,1 0 0 0 0,0 0 0 0 0,0-1-1 0 0,0 1 1 0 0,1-1 0 0 0,3 0 0 0 0,21 1 160 0 0,-7-1-76 0 0,1 0 1 0 0,-1-1-1 0 0,1 0 0 0 0,0-2 0 0 0,40-11 0 0 0,-40 7-105 0 0,0 1-1 0 0,1 2 0 0 0,0 0 1 0 0,0 1-1 0 0,24 1 0 0 0,-5 3 119 0 0,77 11 0 0 0,-104-11-177 0 0,1 0 1 0 0,-1 0-1 0 0,0-2 0 0 0,1 0 0 0 0,-1 0 0 0 0,21-6 0 0 0,88-31 180 0 0,-37 10-104 0 0,-43 15 41 0 0,-21 5-54 0 0,0 2 0 0 0,29-5 0 0 0,-8 7-51 0 0,0 1 1 0 0,0 3 0 0 0,0 1 0 0 0,54 10-1 0 0,-68-9-27 0 0,0-1 0 0 0,0-2 0 0 0,0-1 0 0 0,32-6 0 0 0,-3 1 0 0 0,38-6 89 0 0,-51 6 11 0 0,72-2-1 0 0,82 17-35 0 0,-142-7-62 0 0,-34-1 50 0 0,-13 0-45 0 0,1 0-6 0 0,0 0 0 0 0,20 3 0 0 0,18 5-1 0 0,-29-5 0 0 0,0 0 0 0 0,0 2 0 0 0,25 8 0 0 0,33 17 0 0 0,83 18 0 0 0,-132-40 0 0 0,8 2 0 0 0,1-1 0 0 0,0-2 0 0 0,44 1 0 0 0,106-13 0 0 0,4-23 0 0 0,-132 18 0 0 0,-1 2 26 0 0,67 1 0 0 0,-86 6 40 0 0,147-15 177 0 0,-16 1-124 0 0,90 9-119 0 0,-33 21 0 0 0,-145-7 0 0 0,44-5 0 0 0,-32-1 0 0 0,-23-2 0 0 0,-43-1 0 0 0,44 4 0 0 0,-17 5 0 0 0,13 2 0 0 0,1-3 0 0 0,112-4 0 0 0,-59-20 0 0 0,-84 9 0 0 0,57-3 0 0 0,-67 10 11 0 0,-7-1 16 0 0,45 4-1 0 0,93 17-26 0 0,-112-12 0 0 0,1-1 0 0 0,78-2 0 0 0,-9-15 93 0 0,-81 6-44 0 0,0 2 0 0 0,0 1-1 0 0,43 3 1 0 0,-69 2-63 0 0,0-1 0 0 0,0 2-1 0 0,-1 0 1 0 0,0 0 0 0 0,0 1-1 0 0,0 0 1 0 0,0 1-1 0 0,16 12 1 0 0,-4-2-105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24.271"/>
    </inkml:context>
    <inkml:brush xml:id="br0">
      <inkml:brushProperty name="width" value="0.1" units="cm"/>
      <inkml:brushProperty name="height" value="0.1" units="cm"/>
      <inkml:brushProperty name="color" value="#66CC00"/>
    </inkml:brush>
  </inkml:definitions>
  <inkml:trace contextRef="#ctx0" brushRef="#br0">0 0 2183 0 0,'6'0'2090'0'0,"-5"0"-1992"0"0,0 0 0 0 0,-1 0 1 0 0,1 0-1 0 0,0 0 0 0 0,0 0 1 0 0,0 0-1 0 0,0 0 0 0 0,-1 0 1 0 0,1 1-1 0 0,0-1 0 0 0,0 0 1 0 0,0 0-1 0 0,-1 1 0 0 0,1-1 1 0 0,0 0-1 0 0,0 1 0 0 0,-1-1 1 0 0,1 1-1 0 0,0-1 0 0 0,-1 1 1 0 0,1-1-1 0 0,-1 1 0 0 0,2 1 1 0 0,14 16 208 0 0,-14-16-177 0 0,0 0-65 0 0,-1 0 0 0 0,1 0 0 0 0,0 0-1 0 0,0 0 1 0 0,0-1 0 0 0,0 1 0 0 0,0-1 0 0 0,1 0 0 0 0,-1 1-1 0 0,0-1 1 0 0,1 0 0 0 0,-1 0 0 0 0,0 0 0 0 0,1-1 0 0 0,-1 1-1 0 0,1-1 1 0 0,0 1 0 0 0,-1-1 0 0 0,3 0 0 0 0,5 0 267 0 0,0-1 1 0 0,-1 0-1 0 0,19-6 1 0 0,-18 5-192 0 0,-1-1 0 0 0,1 2 1 0 0,13-2-1 0 0,74 3 55 0 0,147 3 223 0 0,-233-2-389 0 0,0 1 0 0 0,0 0 0 0 0,10 4 0 0 0,12 3-1 0 0,-29-9-29 0 0,0 1 0 0 0,-1-1 0 0 0,1 1 1 0 0,-1 0-1 0 0,1 1 0 0 0,-1-1 0 0 0,1 0 0 0 0,-1 1 0 0 0,0 0 1 0 0,1 0-1 0 0,-1 0 0 0 0,0 0 0 0 0,0 0 0 0 0,-1 1 0 0 0,1-1 1 0 0,0 1-1 0 0,-1 0 0 0 0,1 0 0 0 0,-1 0 0 0 0,0 0 0 0 0,0 0 1 0 0,0 0-1 0 0,-1 1 0 0 0,3 6 0 0 0,-2-1-111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48.663"/>
    </inkml:context>
    <inkml:brush xml:id="br0">
      <inkml:brushProperty name="width" value="0.1" units="cm"/>
      <inkml:brushProperty name="height" value="0.1" units="cm"/>
      <inkml:brushProperty name="color" value="#E71224"/>
    </inkml:brush>
  </inkml:definitions>
  <inkml:trace contextRef="#ctx0" brushRef="#br0">2035 51 4143 0 0,'-1'-3'-163'0'0,"0"1"308"0"0,0 0 1 0 0,0 1-1 0 0,0-1 1 0 0,1 0-1 0 0,-2 1 1 0 0,1-1-1 0 0,0 1 1 0 0,0-1-1 0 0,-2-1 1 0 0,2 3-86 0 0,0 0 0 0 0,1 0 1 0 0,-1 0-1 0 0,1 0 0 0 0,-1 0 0 0 0,0 0 0 0 0,1 0 0 0 0,-1 1 1 0 0,1-1-1 0 0,-1 0 0 0 0,0 0 0 0 0,1 1 0 0 0,-1-1 1 0 0,1 0-1 0 0,-1 1 0 0 0,1-1 0 0 0,-1 1 0 0 0,1-1 1 0 0,-1 0-1 0 0,1 1 0 0 0,0-1 0 0 0,-1 1 0 0 0,1-1 0 0 0,0 1 1 0 0,-1-1-1 0 0,1 1 0 0 0,0 0 0 0 0,-1-1 0 0 0,1 1 1 0 0,0 0-1 0 0,-2 3-54 0 0,0-1 1 0 0,0 0-1 0 0,-1 1 0 0 0,1-1 1 0 0,-1-1-1 0 0,1 1 1 0 0,-1 0-1 0 0,0 0 0 0 0,0-1 1 0 0,-7 4-1 0 0,7-4-4 0 0,-1-1-1 0 0,1 0 0 0 0,0-1 1 0 0,0 1-1 0 0,-1 0 0 0 0,1-1 1 0 0,-1 0-1 0 0,1 0 0 0 0,0 0 1 0 0,-1 0-1 0 0,1 0 0 0 0,-1-1 1 0 0,-3-1-1 0 0,-11-3 326 0 0,-1 0 0 0 0,1-2 0 0 0,-23-11 0 0 0,23 9 229 0 0,-1 1 0 0 0,1 1 0 0 0,-25-6 0 0 0,24 10-469 0 0,0 1 0 0 0,0 0 0 0 0,0 2 0 0 0,0 0 0 0 0,0 1 0 0 0,-26 5 0 0 0,-112 32 698 0 0,32-6-494 0 0,28-18-141 0 0,-158 4-1 0 0,59-7 39 0 0,0 2 209 0 0,-73 7-85 0 0,212-11-722 0 0,-103 33-1 0 0,104-24-668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49.523"/>
    </inkml:context>
    <inkml:brush xml:id="br0">
      <inkml:brushProperty name="width" value="0.1" units="cm"/>
      <inkml:brushProperty name="height" value="0.1" units="cm"/>
      <inkml:brushProperty name="color" value="#E71224"/>
    </inkml:brush>
  </inkml:definitions>
  <inkml:trace contextRef="#ctx0" brushRef="#br0">2124 10 4831 0 0,'-14'-3'201'0'0,"0"1"-1"0"0,0 0 0 0 0,0 0 1 0 0,-1 2-1 0 0,-21 1 0 0 0,-72 13 736 0 0,72-9-1092 0 0,-34 3 654 0 0,0-3 1 0 0,-118-8 0 0 0,-62 9 1767 0 0,86 2-1646 0 0,50-5-267 0 0,-217 32 0 0 0,-61 20-279 0 0,171-24-3404 0 0,149-15-396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57.430"/>
    </inkml:context>
    <inkml:brush xml:id="br0">
      <inkml:brushProperty name="width" value="0.1" units="cm"/>
      <inkml:brushProperty name="height" value="0.1" units="cm"/>
      <inkml:brushProperty name="color" value="#E71224"/>
    </inkml:brush>
  </inkml:definitions>
  <inkml:trace contextRef="#ctx0" brushRef="#br0">352 1289 1375 0 0,'-30'-14'605'0'0,"14"2"3457"0"0,13 9-3787 0 0,1 0-1 0 0,-1-1 1 0 0,1 1-1 0 0,0 0 1 0 0,0-1 0 0 0,1 0-1 0 0,-1 1 1 0 0,-1-7 0 0 0,2 6-301 0 0,-1 0 0 0 0,1 0 0 0 0,-1 1 0 0 0,0-1 0 0 0,-3-5 0 0 0,4 8 30 0 0,0 0 0 0 0,-1-1 1 0 0,1 1-1 0 0,0 0 0 0 0,-1 0 0 0 0,1 0 1 0 0,-1 0-1 0 0,1 0 0 0 0,-1 0 0 0 0,0 0 1 0 0,1 0-1 0 0,-1 1 0 0 0,0-1 0 0 0,0 1 1 0 0,1-1-1 0 0,-4 1 0 0 0,-27-7 3196 0 0,31 7-3128 0 0,1 0 1 0 0,-1 0-1 0 0,1 0 0 0 0,0 0 1 0 0,-1 0-1 0 0,1 1 0 0 0,-1-1 0 0 0,1 0 1 0 0,0 0-1 0 0,-1 1 0 0 0,1-1 1 0 0,0 0-1 0 0,-1 0 0 0 0,1 1 1 0 0,0-1-1 0 0,0 0 0 0 0,-1 1 0 0 0,1-1 1 0 0,0 0-1 0 0,0 1 0 0 0,0-1 1 0 0,-1 1-1 0 0,1-1 0 0 0,0 0 1 0 0,0 1-1 0 0,0-1 0 0 0,0 1 1 0 0,0-1-1 0 0,0 0 0 0 0,0 1 0 0 0,0-1 1 0 0,0 1-1 0 0,0-1 0 0 0,0 1 1 0 0,0-1-1 0 0,0 0 0 0 0,0 1 1 0 0,0-1-1 0 0,0 1 0 0 0,1-1 1 0 0,-1 0-1 0 0,0 1 0 0 0,1 0 0 0 0,6 17 298 0 0,-7-18-298 0 0,1 1 0 0 0,0-1 1 0 0,0 1-1 0 0,-1 0 0 0 0,1-1 1 0 0,0 0-1 0 0,0 1 0 0 0,0-1 0 0 0,0 1 1 0 0,0-1-1 0 0,-1 0 0 0 0,1 0 1 0 0,0 0-1 0 0,0 1 0 0 0,0-1 1 0 0,0 0-1 0 0,0 0 0 0 0,1 0 1 0 0,22-2 1039 0 0,-11 1-764 0 0,11-1 168 0 0,-20 1-430 0 0,0 0-1 0 0,1 1 1 0 0,-1-1-1 0 0,0 1 1 0 0,0 1-1 0 0,1-1 1 0 0,3 1-1 0 0,0 0 11 0 0,-1-1 0 0 0,1 0-1 0 0,-1 0 1 0 0,1-1 0 0 0,0 0-1 0 0,-1 0 1 0 0,8-3 0 0 0,3 1 116 0 0,23-2 441 0 0,-38 5-603 0 0,0 1 0 0 0,0-1 0 0 0,0 0 0 0 0,-1 1 0 0 0,1-1 0 0 0,0 1-1 0 0,0 0 1 0 0,-1 0 0 0 0,1 0 0 0 0,0 0 0 0 0,-1 0 0 0 0,4 3 0 0 0,27 12 201 0 0,-30-15-226 0 0,0-1-1 0 0,0 1 1 0 0,0-1 0 0 0,-1 0 0 0 0,1 0-1 0 0,0 0 1 0 0,4 0 0 0 0,-4-1 20 0 0,0 1 1 0 0,0 0 0 0 0,0 0-1 0 0,0 0 1 0 0,0 0-1 0 0,0 1 1 0 0,5 0-1 0 0,27 11 251 0 0,1-2 0 0 0,56 9 0 0 0,-70-16-128 0 0,1-1 0 0 0,0-1 0 0 0,41-4 0 0 0,-53 3-66 0 0,0 0 0 0 0,21 2 0 0 0,3 0 19 0 0,-4 0-121 0 0,-25-3 0 0 0,1 1 0 0 0,-1 0 0 0 0,0 0 0 0 0,1 1 0 0 0,6 1 0 0 0,18 1 0 0 0,-29-2 2 0 0,0-1 0 0 0,0 0 0 0 0,0 1 0 0 0,0-1 0 0 0,0 1 0 0 0,0 0 0 0 0,0-1 0 0 0,0 1 0 0 0,0 0 0 0 0,0 0 0 0 0,0 0 0 0 0,-1 1 0 0 0,1-1 0 0 0,-1 0 0 0 0,1 1 0 0 0,2 2 0 0 0,16 12 28 0 0,-11-13-3 0 0,0 1-1 0 0,0-1 0 0 0,0-1 1 0 0,17 4-1 0 0,12 2 34 0 0,-20-3-50 0 0,-11-2 3 0 0,1-1 0 0 0,0 0 1 0 0,0 0-1 0 0,-1-1 0 0 0,1 0 0 0 0,0 0 0 0 0,0-1 0 0 0,12 0 0 0 0,-10-1-13 0 0,0 1 0 0 0,18 1 0 0 0,-19 0 0 0 0,-1-1 0 0 0,1 1 0 0 0,0-2 0 0 0,13-1 0 0 0,-16 1 19 0 0,1 0 1 0 0,-1 1-1 0 0,1 0 0 0 0,0 0 0 0 0,0 0 0 0 0,-1 1 1 0 0,1 0-1 0 0,-1 0 0 0 0,10 4 0 0 0,-7-4-5 0 0,-1 0 0 0 0,1 0 0 0 0,0-1 0 0 0,-1 0 0 0 0,13-2 0 0 0,10 0 94 0 0,58 3-33 0 0,-59-4 95 0 0,-18 3-146 0 0,1 0-1 0 0,0 0 0 0 0,-1-1 0 0 0,1-1 1 0 0,22-5-1 0 0,15-2 29 0 0,-38 7-27 0 0,0 0 0 0 0,-1 0 0 0 0,1-1 0 0 0,-1-1 0 0 0,14-6 0 0 0,-22 8-9 0 0,-1 0 1 0 0,0 0-1 0 0,0 0 1 0 0,0 0-1 0 0,-1 0 1 0 0,1-1-1 0 0,0 1 0 0 0,-1-1 1 0 0,0 1-1 0 0,0-1 1 0 0,1 0-1 0 0,-1 0 1 0 0,0-3-1 0 0,1 1 26 0 0,0 1 0 0 0,0-1 0 0 0,0 1 0 0 0,5-8 0 0 0,0 0-29 0 0,0 0 0 0 0,0-1 0 0 0,-1 0 0 0 0,0 0 0 0 0,4-17 0 0 0,-3 11 38 0 0,23-84 388 0 0,-12 39-309 0 0,-15 49-114 0 0,0 1 0 0 0,0-1 0 0 0,-1 0 0 0 0,-1 0 0 0 0,0 1 0 0 0,-1-1 0 0 0,-4-23 0 0 0,2 6 82 0 0,0 6-18 0 0,-2 0 1 0 0,-8-38-1 0 0,5 33-80 0 0,6 24 10 0 0,0 0 1 0 0,-1 1 0 0 0,1-1 0 0 0,-1 0-1 0 0,-1 1 1 0 0,1-1 0 0 0,-1 1-1 0 0,0 0 1 0 0,-1 0 0 0 0,-6-10-1 0 0,1 7 1 0 0,0-1 0 0 0,1 0-1 0 0,1-1 1 0 0,0 1 0 0 0,0-1-1 0 0,-10-23 1 0 0,15 30-8 0 0,0 0 1 0 0,0 0-1 0 0,0 0 1 0 0,-1 0-1 0 0,0 0 0 0 0,0 1 1 0 0,0 0-1 0 0,0-1 0 0 0,-1 1 1 0 0,1 0-1 0 0,-6-3 0 0 0,-3-1 25 0 0,0 0-1 0 0,-18-7 0 0 0,21 11-17 0 0,-1-1 0 0 0,2-1 0 0 0,-1 0 0 0 0,0 0 0 0 0,1 0 0 0 0,-12-11 0 0 0,-11-20 11 0 0,26 28-15 0 0,-1 0 0 0 0,0 1 0 0 0,-1 0 0 0 0,0 0 1 0 0,0 1-1 0 0,-10-8 0 0 0,-24-13 47 0 0,27 16-11 0 0,0 1 1 0 0,-1 1 0 0 0,0 0 0 0 0,0 1 0 0 0,-1 1-1 0 0,-29-9 1 0 0,6 3-43 0 0,30 9 0 0 0,-1 1 0 0 0,-15-4 0 0 0,-53-11 93 0 0,48 10-31 0 0,0 1 1 0 0,-35-3-1 0 0,-33-7 66 0 0,79 14-114 0 0,-31-6 0 0 0,35 5-5 0 0,0 1 0 0 0,-1 0 0 0 0,-20 0 0 0 0,20 2 2 0 0,0-1 0 0 0,-1 0 0 0 0,-25-9 0 0 0,-12-1 9 0 0,21 6-23 0 0,-39-5 70 0 0,29 5-40 0 0,33 4-22 0 0,0 1 0 0 0,0-1 1 0 0,-1 2-1 0 0,1-1 0 0 0,0 1 1 0 0,-16 3-1 0 0,-42 10 59 0 0,-9 6-64 0 0,33-14 0 0 0,24-3 0 0 0,-27 6 0 0 0,40-7 0 0 0,0 0 0 0 0,1 0 0 0 0,-1-1 0 0 0,0 0 0 0 0,0 0 0 0 0,0 0 0 0 0,-10-3 0 0 0,-33 5 0 0 0,47-2 0 0 0,-1 1 0 0 0,1 0 0 0 0,-1 0 0 0 0,1 0 0 0 0,-1 1 0 0 0,1-1 0 0 0,-6 4 0 0 0,-2 1 0 0 0,2-2 0 0 0,1 2 0 0 0,-1-1 0 0 0,1 1 0 0 0,1 0 0 0 0,-1 0 0 0 0,1 1 0 0 0,0 0 0 0 0,1 0 0 0 0,-8 12 0 0 0,3-7 0 0 0,-72 72 0 0 0,76-77 2 0 0,4-4 2 0 0,0 0-1 0 0,0 0 1 0 0,0 1 0 0 0,1-1-1 0 0,-1 0 1 0 0,1 1 0 0 0,0 0-1 0 0,0 0 1 0 0,0-1 0 0 0,0 1-1 0 0,1 0 1 0 0,-1 0 0 0 0,1 1-1 0 0,0-1 1 0 0,0 0-1 0 0,0 6 1 0 0,1-6-4 0 0,0 23 0 0 0,0-1 0 0 0,2 1 0 0 0,9 43 0 0 0,17 30 0 0 0,-23-86 0 0 0,1-1 0 0 0,0 1 0 0 0,11 17 0 0 0,9 16 0 0 0,-7-9 0 0 0,-12-25 0 0 0,-1-1 0 0 0,0 1 0 0 0,-1 0 0 0 0,4 14 0 0 0,16 48 0 0 0,-22-65 0 0 0,0 4 0 0 0,0-1 0 0 0,-1 1 0 0 0,0 18 0 0 0,0 65 64 0 0,-5 1-64 0 0,3-88 6 0 0,0 16 29 0 0,0-25-34 0 0,0 0 0 0 0,0 0 0 0 0,0 0 1 0 0,-1 0-1 0 0,1 0 0 0 0,0 0 0 0 0,-1 0 0 0 0,1 0 0 0 0,-1 0 0 0 0,1 0 0 0 0,-1 0 0 0 0,1 0 0 0 0,-1-1 0 0 0,0 1 1 0 0,1 0-1 0 0,-1 0 0 0 0,0 0 0 0 0,1-1 0 0 0,-1 1 0 0 0,-2 0 0 0 0,3-1-3 0 0,0 0 1 0 0,0 0-1 0 0,0 1 1 0 0,0-1-1 0 0,0 0 0 0 0,0 0 1 0 0,-1 0-1 0 0,1 0 1 0 0,0 0-1 0 0,0 0 1 0 0,0 0-1 0 0,0 0 0 0 0,0 0 1 0 0,0-1-1 0 0,-1 1 1 0 0,1 0-1 0 0,0 0 0 0 0,0 0 1 0 0,0 0-1 0 0,0 0 1 0 0,0 0-1 0 0,0 0 0 0 0,0 0 1 0 0,-1 0-1 0 0,1 0 1 0 0,0 0-1 0 0,0 0 0 0 0,0 0 1 0 0,0-1-1 0 0,0 1 1 0 0,0 0-1 0 0,0 0 1 0 0,0 0-1 0 0,0 0 0 0 0,0 0 1 0 0,0 0-1 0 0,0 0 1 0 0,0-1-1 0 0,0 1 0 0 0,-1 0 1 0 0,1 0-1 0 0,0 0 1 0 0,0 0-1 0 0,0 0 0 0 0,0 0 1 0 0,0-1-1 0 0,0 1 1 0 0,0 0-1 0 0,1 0 0 0 0,-1 0 1 0 0,0 0-1 0 0,0 0 1 0 0,0 0-1 0 0,0 0 1 0 0,0-1-1 0 0,0 1 0 0 0,0 0 1 0 0,0 0-1 0 0,0 0 1 0 0,0 0-1 0 0,0 0 0 0 0,0 0 1 0 0,0 0-1 0 0,0 0 1 0 0,1-1-1 0 0,-1 1 0 0 0,3-8-232 0 0,4-4-787 0 0,0 0 0 0 0,15-17 0 0 0,-10 14-378 0 0,6-9-606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2:10.347"/>
    </inkml:context>
    <inkml:brush xml:id="br0">
      <inkml:brushProperty name="width" value="0.1" units="cm"/>
      <inkml:brushProperty name="height" value="0.1" units="cm"/>
      <inkml:brushProperty name="color" value="#E71224"/>
    </inkml:brush>
  </inkml:definitions>
  <inkml:trace contextRef="#ctx0" brushRef="#br0">2761 24 455 0 0,'-1'-1'102'0'0,"1"1"-1"0"0,-1-1 1 0 0,1 1-1 0 0,-1-1 0 0 0,1 1 1 0 0,-1-1-1 0 0,0 1 0 0 0,1-1 1 0 0,-1 1-1 0 0,0-1 0 0 0,1 1 1 0 0,-1 0-1 0 0,0-1 0 0 0,0 1 1 0 0,1 0-1 0 0,-1 0 0 0 0,0 0 1 0 0,0-1-1 0 0,0 1 0 0 0,1 0 1 0 0,-1 0-1 0 0,0 0 0 0 0,0 0 1 0 0,-1 1-1 0 0,-27-2 2844 0 0,23 1-3472 0 0,-25-6 1711 0 0,19 3-256 0 0,11 3-868 0 0,1-1 0 0 0,-1 1 1 0 0,0 0-1 0 0,0-1 0 0 0,0 1 0 0 0,0 0 1 0 0,0-1-1 0 0,1 1 0 0 0,-1 0 0 0 0,0 0 1 0 0,0 0-1 0 0,0 0 0 0 0,0 0 0 0 0,0 0 1 0 0,0 0-1 0 0,0 0 0 0 0,-1 1 0 0 0,-19 2 506 0 0,-8 2-160 0 0,-100 36 1346 0 0,125-40-1688 0 0,1 1 0 0 0,0 0-1 0 0,0 0 1 0 0,0 0 0 0 0,-5 5-1 0 0,6-5-39 0 0,0-1-1 0 0,0 1 0 0 0,0 0 0 0 0,0-1 0 0 0,-1 1 0 0 0,1-1 0 0 0,0 0 0 0 0,-1 1 0 0 0,1-1 0 0 0,-1 0 0 0 0,-4 0 0 0 0,2 0 84 0 0,0-1 0 0 0,0 0 0 0 0,0-1 0 0 0,0 1 0 0 0,0-1 0 0 0,-7-1 0 0 0,8 0 14 0 0,0 1 1 0 0,0 1 0 0 0,0-1-1 0 0,-1 1 1 0 0,1-1 0 0 0,0 1-1 0 0,-1 0 1 0 0,1 1 0 0 0,-9 1-1 0 0,-57 20 863 0 0,38-28-517 0 0,30 6-431 0 0,0 0 1 0 0,0 0-1 0 0,0 0 1 0 0,0 0-1 0 0,0-1 0 0 0,0 1 1 0 0,0 0-1 0 0,-2-2 1 0 0,2 1 7 0 0,0 1 0 0 0,-1-1 0 0 0,1 1 0 0 0,0 0 1 0 0,0-1-1 0 0,0 1 0 0 0,0 0 0 0 0,-3 0 0 0 0,-2 1 123 0 0,-1-1 0 0 0,1 1 0 0 0,0-2 0 0 0,0 1 0 0 0,-13-3 0 0 0,-19-2 237 0 0,35 6-388 0 0,0-1 0 0 0,0 1 0 0 0,-1 0 1 0 0,1 0-1 0 0,0 1 0 0 0,0-1 1 0 0,0 1-1 0 0,0 0 0 0 0,0 0 0 0 0,-6 4 1 0 0,6-3 0 0 0,0 0 0 0 0,-1-1 0 0 0,1 0 0 0 0,-1 0 0 0 0,0 0 0 0 0,-8 2 0 0 0,-9 1-19 0 0,17-3 5 0 0,0-1-1 0 0,-1 0 1 0 0,1 0-1 0 0,-9 0 1 0 0,6 0 6 0 0,1 0-1 0 0,0 0 1 0 0,-12 3-1 0 0,12-2-3 0 0,0-1 0 0 0,0 1 0 0 0,-13-1-1 0 0,4 4 18 0 0,15-5-19 0 0,0 1 0 0 0,0-1 0 0 0,0 0-1 0 0,0 1 1 0 0,0-1 0 0 0,0 0 0 0 0,0 0-1 0 0,0 1 1 0 0,0-1 0 0 0,0 0 0 0 0,0 0-1 0 0,-1 0 1 0 0,1 0 0 0 0,0 0 0 0 0,0-1-1 0 0,0 1 1 0 0,0 0 0 0 0,0 0 0 0 0,0-1-1 0 0,0 1 1 0 0,0 0 0 0 0,-1-2 0 0 0,-2 1 41 0 0,0 0 0 0 0,0-1 0 0 0,0 1 0 0 0,0 0 1 0 0,-1 1-1 0 0,1-1 0 0 0,0 1 0 0 0,-5 0 0 0 0,-37 3 113 0 0,39-2-145 0 0,-2 0 89 0 0,0-1 0 0 0,0 0-1 0 0,1 0 1 0 0,-1-1 0 0 0,0 0 0 0 0,-17-4 0 0 0,-13 2 57 0 0,29 2-120 0 0,0 1 0 0 0,0 0 0 0 0,0 1-1 0 0,0 0 1 0 0,1 0 0 0 0,-1 1 0 0 0,0 0 0 0 0,-16 7 0 0 0,-4 0 55 0 0,4-2-65 0 0,1 1 0 0 0,-47 22 1 0 0,68-28-13 0 0,-1 0 0 0 0,0-1 0 0 0,0 0 0 0 0,0 0 0 0 0,0 0 0 0 0,0 0 1 0 0,0-1-1 0 0,-7 0 0 0 0,-22 3 108 0 0,25-2-44 0 0,0 0 0 0 0,0-1 0 0 0,0 0-1 0 0,-12-1 1 0 0,-6 0 55 0 0,-58 6-61 0 0,68-5-33 0 0,-26-6 0 0 0,26 3 9 0 0,-29-1 0 0 0,37 4-29 0 0,-1-2 1 0 0,0 1 0 0 0,1-1 0 0 0,-1-1-1 0 0,-12-4 1 0 0,-4-2-3 0 0,-1 7 39 0 0,23 2-59 0 0,-1 0 1 0 0,1 0-1 0 0,-1-1 0 0 0,1 1 0 0 0,-6-2 0 0 0,-2-1 39 0 0,1 0 0 0 0,-1 1-1 0 0,-23 0 1 0 0,-1-1 99 0 0,10 6-60 0 0,15-1-82 0 0,-127 12 119 0 0,102-11-100 0 0,-116 1 125 0 0,139-5-107 0 0,-1-1 1 0 0,1 0 0 0 0,0-1-1 0 0,-22-8 1 0 0,-3 0-15 0 0,37 11-15 0 0,-6-2 11 0 0,1 0 0 0 0,-1 1 1 0 0,0 0-1 0 0,0 0 0 0 0,0 0 1 0 0,0 1-1 0 0,-9 1 0 0 0,-40-1-3 0 0,51-1-6 0 0,4 1-3 0 0,0-1 1 0 0,0 1-1 0 0,0 0 1 0 0,-1 0-1 0 0,1 0 1 0 0,0 0-1 0 0,0 0 1 0 0,0 0-1 0 0,0 0 1 0 0,0 0-1 0 0,0 0 1 0 0,-1 1-1 0 0,1-1 0 0 0,0 0 1 0 0,0 1-1 0 0,0-1 1 0 0,0 1-1 0 0,0-1 1 0 0,0 1-1 0 0,0-1 1 0 0,0 1-1 0 0,1 0 1 0 0,-2 0-1 0 0,2 0-2 0 0,0-1 0 0 0,0 0 0 0 0,0 1 0 0 0,0-1 0 0 0,0 0 0 0 0,0 1 0 0 0,0-1 0 0 0,0 0 0 0 0,0 0 0 0 0,0 1 0 0 0,1-1 0 0 0,-1 0 0 0 0,0 1 0 0 0,0-1 0 0 0,0 0 0 0 0,0 0 0 0 0,1 1 0 0 0,-1-1 0 0 0,0 0 0 0 0,0 0 0 0 0,0 0 0 0 0,1 1 0 0 0,-1-1 0 0 0,0 0 0 0 0,1 0 0 0 0,-1 0 0 0 0,0 0 0 0 0,0 0 0 0 0,1 1 0 0 0,-1-1 0 0 0,0 0 0 0 0,1 0 0 0 0,-1 0 0 0 0,0 0 0 0 0,0 0 0 0 0,1 0 0 0 0,-1 0 0 0 0,0 0 0 0 0,1 0 0 0 0,-1 0 0 0 0,1 0 0 0 0,4-1 0 0 0,1 1 0 0 0,0 0 0 0 0,0 0 0 0 0,-1 1 0 0 0,8 1 0 0 0,-9 0 0 0 0,0-1 0 0 0,1 1 0 0 0,-1-1 0 0 0,1 0 0 0 0,-1 0 0 0 0,7 1 0 0 0,9 1 0 0 0,-10 0 0 0 0,-1-1 0 0 0,0 2 0 0 0,0-1 0 0 0,-1 1 0 0 0,1 1 0 0 0,9 6 0 0 0,-13-8 0 0 0,1-1 0 0 0,0 0 0 0 0,-1 0 0 0 0,1 0 0 0 0,0 0 0 0 0,0-1 0 0 0,0 0 0 0 0,0-1 0 0 0,12 1 0 0 0,5 0 0 0 0,-11 0 0 0 0,1-1 0 0 0,18-2 0 0 0,-19 1 0 0 0,1 1 0 0 0,16 0 0 0 0,-15 2 0 0 0,-7-1 0 0 0,0 0 0 0 0,-1 0 0 0 0,1-1 0 0 0,0 0 0 0 0,0-1 0 0 0,8 0 0 0 0,-7-1 0 0 0,1 1 0 0 0,0 0 0 0 0,-1 1 0 0 0,1-1 0 0 0,0 2 0 0 0,0-1 0 0 0,12 4 0 0 0,25 0 0 0 0,-41-4 0 0 0,0 1 0 0 0,0 0 0 0 0,0 0 0 0 0,8 2 0 0 0,-8-1 0 0 0,0 0 0 0 0,1-1 0 0 0,-1 0 0 0 0,10 0 0 0 0,40-1 32 0 0,59-10 0 0 0,-93 9-32 0 0,0 0 0 0 0,1 2 0 0 0,-1 1 0 0 0,0 0 0 0 0,22 6 0 0 0,-15-3 0 0 0,56 3 0 0 0,-18-6 0 0 0,-36 0 0 0 0,-1-2 0 0 0,43-4 0 0 0,43-2 64 0 0,-91 4-46 0 0,30 1 1 0 0,5-1 19 0 0,-41 2-30 0 0,-1 1 0 0 0,1 0 0 0 0,-1 1 0 0 0,21 5 0 0 0,35 4 5 0 0,-4-1 9 0 0,-51-7-14 0 0,0 0 1 0 0,-1-1-1 0 0,1-1 1 0 0,18-2-1 0 0,17-6-8 0 0,-38 5 0 0 0,1-1 0 0 0,15-5 0 0 0,7-1 0 0 0,-4-1 20 0 0,-29 7-16 0 0,1 1 1 0 0,0 0 0 0 0,-1 1 0 0 0,1-1 0 0 0,0 1 0 0 0,0 0 0 0 0,0 1 0 0 0,8-1 0 0 0,12 2-5 0 0,-21-2 0 0 0,1 1 0 0 0,-1 0 0 0 0,0 1 0 0 0,10 1 0 0 0,-7-1 0 0 0,-1 0 0 0 0,1 0 0 0 0,1-1 0 0 0,-1 0 0 0 0,13-2 0 0 0,11 1 0 0 0,42-5 0 0 0,-28 10 0 0 0,-28-4 0 0 0,-3 0 0 0 0,0 0 0 0 0,0-1 0 0 0,0 0 0 0 0,24-6 0 0 0,-26 4 13 0 0,1 1 0 0 0,-1 1 0 0 0,1 0-1 0 0,13 1 1 0 0,25-2-13 0 0,-34-2 0 0 0,0 0 0 0 0,22-7 0 0 0,-1 0 0 0 0,2-1 0 0 0,37-6 0 0 0,-61 15 0 0 0,29-1 0 0 0,-40 5 0 0 0,-6-1 0 0 0,1 0 0 0 0,-1 0 0 0 0,1 0 0 0 0,-1 0 0 0 0,0 1 0 0 0,1-1 0 0 0,-1 0 0 0 0,1 0 0 0 0,-1 0 0 0 0,0 0 0 0 0,1-1 0 0 0,-1 1 0 0 0,1 0 0 0 0,-1 0 0 0 0,0 0 0 0 0,1 0 0 0 0,-1 0 0 0 0,0 0 0 0 0,1-1 0 0 0,-1 1 0 0 0,1 0 0 0 0,-1 0 0 0 0,0-1 0 0 0,0 1 0 0 0,1 0 0 0 0,-1 0 0 0 0,0-1 0 0 0,1 1 0 0 0,-1-1 0 0 0,2 0 0 0 0,1 0 0 0 0,-1 0 0 0 0,1 0 0 0 0,-1 0 0 0 0,1 0 0 0 0,0 0 0 0 0,-1 1 0 0 0,1-1 0 0 0,0 1 0 0 0,0 0 0 0 0,4 0 0 0 0,-3-1 0 0 0,0 1 0 0 0,0 0 0 0 0,0-1 0 0 0,0 0 0 0 0,7-2 0 0 0,-9 2 6 0 0,1-1-1 0 0,-1 1 1 0 0,0-1-1 0 0,0 1 1 0 0,1-1-1 0 0,-1 0 1 0 0,0 0-1 0 0,0 0 1 0 0,3-5-1 0 0,3-2 4 0 0,-4 4-9 0 0,0-1 0 0 0,0 1 0 0 0,-1-1 0 0 0,1 1 0 0 0,-1-1 0 0 0,-1 0 0 0 0,1 0 0 0 0,-1 0 0 0 0,2-9 0 0 0,-4 13 17 0 0,1 1 0 0 0,-1-1-1 0 0,0 0 1 0 0,1 0 0 0 0,-1 0 0 0 0,0 0-1 0 0,0 0 1 0 0,-1 0 0 0 0,1 0 0 0 0,0 0-1 0 0,-1 1 1 0 0,1-1 0 0 0,-1 0 0 0 0,1 0-1 0 0,-1 0 1 0 0,0 1 0 0 0,0-1 0 0 0,0 0-1 0 0,0 1 1 0 0,0-1 0 0 0,0 0 0 0 0,-1 1-1 0 0,1 0 1 0 0,-3-3 0 0 0,5 7-12 0 0,0-1 0 0 0,-1 1-1 0 0,0-1 1 0 0,1 0 0 0 0,-1 1 0 0 0,0-1 0 0 0,0 1 0 0 0,0-1-1 0 0,-1 1 1 0 0,0 3 0 0 0,-18 43-5 0 0,15-43 0 0 0,1 0 0 0 0,-2 0 0 0 0,1 0 0 0 0,-1-1 0 0 0,1 1 0 0 0,-1-1 0 0 0,-1 0 0 0 0,1-1 0 0 0,-12 8 0 0 0,-16 6 0 0 0,26-14 4 0 0,1 0-1 0 0,-1-1 0 0 0,1 0 1 0 0,-1 0-1 0 0,0-1 0 0 0,0 0 1 0 0,0 0-1 0 0,-1-1 1 0 0,1 1-1 0 0,0-2 0 0 0,-11 1 1 0 0,7 0 0 0 0,0 0 1 0 0,0 0 0 0 0,0 2-1 0 0,-13 3 1 0 0,-6 6-5 0 0,8-3 0 0 0,-31 9 0 0 0,45-16 0 0 0,-1 0 0 0 0,1-1 0 0 0,0 0 0 0 0,-1-1 0 0 0,1 0 0 0 0,-1 0 0 0 0,-12-2 0 0 0,0 0 0 0 0,0 1 0 0 0,-37 4 0 0 0,-26-4 0 0 0,54 0 0 0 0,-37 3 0 0 0,44-1 0 0 0,-33-2 0 0 0,10-1 0 0 0,-108 14 0 0 0,95-5 0 0 0,-67 13 0 0 0,77-11 0 0 0,-63 4 0 0 0,86-13 0 0 0,1-2 0 0 0,0-1 0 0 0,-37-9 0 0 0,-24-2 0 0 0,-30 4 0 0 0,38-2 0 0 0,27 12 0 0 0,0 2 0 0 0,-66 12 0 0 0,1-1 0 0 0,81-10 0 0 0,-64-4 0 0 0,-46-3 13 0 0,5 1 298 0 0,109 3-304 0 0,-44 2 46 0 0,28-1-21 0 0,-57-4 0 0 0,55-4 11 0 0,1-2-1 0 0,-57-18 1 0 0,96 25-304 0 0,0 1 0 0 0,0 0 0 0 0,0 0 0 0 0,0 1 0 0 0,0 0 0 0 0,0 0 0 0 0,1 1 0 0 0,-1 0 0 0 0,0 1 0 0 0,0 0 0 0 0,0 0 0 0 0,-14 7 0 0 0,-1-1-1386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2:13.931"/>
    </inkml:context>
    <inkml:brush xml:id="br0">
      <inkml:brushProperty name="width" value="0.1" units="cm"/>
      <inkml:brushProperty name="height" value="0.1" units="cm"/>
      <inkml:brushProperty name="color" value="#E71224"/>
    </inkml:brush>
  </inkml:definitions>
  <inkml:trace contextRef="#ctx0" brushRef="#br0">1924 1360 5815 0 0,'0'0'18'0'0,"-1"0"-1"0"0,1 0 1 0 0,0-1-1 0 0,0 1 1 0 0,0 0-1 0 0,-1 0 1 0 0,1 0-1 0 0,0-1 0 0 0,0 1 1 0 0,-1 0-1 0 0,1 0 1 0 0,0 0-1 0 0,0 0 1 0 0,-1 0-1 0 0,1-1 1 0 0,0 1-1 0 0,0 0 1 0 0,-1 0-1 0 0,1 0 0 0 0,0 0 1 0 0,-1 0-1 0 0,1 0 1 0 0,0 0-1 0 0,0 0 1 0 0,-1 0-1 0 0,1 0 1 0 0,0 0-1 0 0,-1 0 1 0 0,1 0-1 0 0,-1 0 0 0 0,-5 9 609 0 0,2-3-545 0 0,2-3 0 0 0,-1-1 0 0 0,1 1 0 0 0,-1 0-1 0 0,1 0 1 0 0,-1-1 0 0 0,0 0-1 0 0,0 0 1 0 0,0 1 0 0 0,-1-2 0 0 0,1 1-1 0 0,0 0 1 0 0,-1-1 0 0 0,-5 2-1 0 0,-6 1 645 0 0,0 0-1 0 0,-17 0 0 0 0,19-2-372 0 0,1 0-1 0 0,0 0 1 0 0,-13 5 0 0 0,12-1-74 0 0,0 1 0 0 0,1 0 0 0 0,-1 1 0 0 0,-15 14 0 0 0,-2 0-239 0 0,25-19 47 0 0,0 0 1 0 0,0-1-1 0 0,0 0 1 0 0,0 0-1 0 0,-1 0 0 0 0,1-1 1 0 0,-1 0-1 0 0,1 0 1 0 0,-1 0-1 0 0,1 0 1 0 0,-1-1-1 0 0,-11-1 0 0 0,-2-1 408 0 0,0 0-1 0 0,-27-8 1 0 0,27 6-275 0 0,1 1 0 0 0,-20-1 0 0 0,30 3-153 0 0,1-1 0 0 0,-1 0-1 0 0,-9-3 1 0 0,9 2 39 0 0,0 1 1 0 0,0 0-1 0 0,-10-2 0 0 0,-9 1 172 0 0,16 2-206 0 0,0-1-1 0 0,0 2 1 0 0,0 0 0 0 0,-11 1 0 0 0,14-1-34 0 0,0 0 1 0 0,1 0-1 0 0,-11-2 1 0 0,-10 0 80 0 0,23 2-54 0 0,1 0 0 0 0,-1-1 0 0 0,0 0 0 0 0,-9-3 0 0 0,11 3-33 0 0,-1 0 0 0 0,1 0 1 0 0,-1 0-1 0 0,1 0 1 0 0,-1 1-1 0 0,1-1 1 0 0,-1 1-1 0 0,0 0 0 0 0,1 0 1 0 0,-7 1-1 0 0,-183 38 881 0 0,174-35-757 0 0,-1-2-1 0 0,0 0 1 0 0,-23 0 0 0 0,20-2-13 0 0,-41 7 1 0 0,-125 15-79 0 0,141-19-37 0 0,23-2 62 0 0,-32 4-1 0 0,28 2-34 0 0,-37 13 1 0 0,-20 5 59 0 0,0-8 486 0 0,62-8-539 0 0,-6 1-84 0 0,28-10 38 0 0,0 0-1 0 0,1 0 0 0 0,-1 1 0 0 0,0-1 0 0 0,1-1 0 0 0,-1 1 1 0 0,0 0-1 0 0,1 0 0 0 0,-1-1 0 0 0,0 1 0 0 0,1-1 0 0 0,-1 1 1 0 0,0-1-1 0 0,1 0 0 0 0,-3-1 0 0 0,3 1 4 0 0,0 0 0 0 0,0 0 0 0 0,0 0 0 0 0,0 0 0 0 0,0 0 0 0 0,0 0 0 0 0,1 0 0 0 0,-1-1 0 0 0,1 1 0 0 0,-1 0 0 0 0,1 0 0 0 0,-1-1 0 0 0,1 1-1 0 0,-1 0 1 0 0,1-1 0 0 0,0 1 0 0 0,0 0 0 0 0,0-1 0 0 0,0 1 0 0 0,0 0 0 0 0,0-1 0 0 0,0 1 0 0 0,1-3 0 0 0,9-33 444 0 0,-7 30-396 0 0,-2 1-34 0 0,0-1 0 0 0,0 1 1 0 0,0 0-1 0 0,-1-1 0 0 0,0 1 1 0 0,0 0-1 0 0,-2-10 0 0 0,2 8 16 0 0,-1 1 0 0 0,1 0 0 0 0,0-1 0 0 0,0 1 0 0 0,3-13 0 0 0,5-15 157 0 0,-1 4 19 0 0,1 1 0 0 0,2 0 1 0 0,18-41-1 0 0,-10 40-167 0 0,-11 20-7 0 0,-1 0 0 0 0,7-16 0 0 0,-12 24-43 0 0,1-1 0 0 0,-1 1-1 0 0,0-1 1 0 0,-1 0-1 0 0,1 0 1 0 0,-1 1 0 0 0,1-1-1 0 0,-1 0 1 0 0,0 0-1 0 0,0 0 1 0 0,-1 0 0 0 0,0-4-1 0 0,0 2 13 0 0,1 1 0 0 0,1-1 0 0 0,-1 1 0 0 0,1 0-1 0 0,0-1 1 0 0,0 1 0 0 0,0 0 0 0 0,5-11 0 0 0,-2 2 3 0 0,-2 6 4 0 0,0-1 1 0 0,0 0-1 0 0,-1 0 0 0 0,0 0 0 0 0,0 0 1 0 0,-1 0-1 0 0,-1-1 0 0 0,0 1 0 0 0,0 0 1 0 0,0 0-1 0 0,-1 1 0 0 0,0-1 0 0 0,-1 0 1 0 0,0 1-1 0 0,-6-13 0 0 0,-2 2 25 0 0,7 12-20 0 0,0 0 1 0 0,1 0 0 0 0,-1 0 0 0 0,1-1-1 0 0,1 1 1 0 0,-1-1 0 0 0,1 1-1 0 0,-2-16 1 0 0,4 17-36 0 0,0 1 15 0 0,0-1 1 0 0,0 1-1 0 0,1-1 1 0 0,0 1-1 0 0,0-1 1 0 0,2-6-1 0 0,-2 9-11 0 0,0 1 0 0 0,-1-1 0 0 0,1 1 0 0 0,0-1 0 0 0,-1 1 0 0 0,0-1 0 0 0,1 1 0 0 0,-1-1 0 0 0,0 1 0 0 0,-1-1 0 0 0,1 1 0 0 0,0-1 0 0 0,-1 1 0 0 0,1-1 0 0 0,-1 1 0 0 0,-1-4 0 0 0,0 3 0 0 0,0 0 0 0 0,0 1 0 0 0,0-1 0 0 0,0 1 0 0 0,0 0 0 0 0,0-1 0 0 0,-1 1 0 0 0,1 0 0 0 0,-1 0 0 0 0,0 1 0 0 0,1-1 0 0 0,-6-2 0 0 0,6 4 2 0 0,1-1 1 0 0,0 0-1 0 0,-1 0 0 0 0,1 0 0 0 0,0 0 1 0 0,0 0-1 0 0,0 0 0 0 0,0 0 1 0 0,-1 0-1 0 0,2-1 0 0 0,-1 1 0 0 0,0 0 1 0 0,0 0-1 0 0,0-1 0 0 0,1 1 1 0 0,-1-1-1 0 0,0 1 0 0 0,1-1 0 0 0,0 1 1 0 0,-1-1-1 0 0,1 1 0 0 0,0-3 0 0 0,-1-2 32 0 0,1-1 0 0 0,1 1 0 0 0,-1-1-1 0 0,2-7 1 0 0,-1 8-25 0 0,0 0 0 0 0,0 0-1 0 0,-1-11 1 0 0,0-10-9 0 0,0 21 0 0 0,1 1 0 0 0,-1 0 0 0 0,-1 0 0 0 0,-1-10 0 0 0,2 9 0 0 0,-1 0 0 0 0,1 0 0 0 0,0 0 0 0 0,0 0 0 0 0,1 0 0 0 0,-1 0 0 0 0,2 0 0 0 0,-1 0 0 0 0,0 0-1 0 0,1 1 1 0 0,0-1 0 0 0,1 0 0 0 0,5-9 0 0 0,-4 7 3 0 0,0-2 0 0 0,-1 1 0 0 0,4-15 0 0 0,3-27 19 0 0,8-56 9 0 0,-18 104-31 0 0,1 0 0 0 0,-1 0 0 0 0,1 0 0 0 0,-1 0 0 0 0,1 1 0 0 0,0-1 0 0 0,0 0 0 0 0,0 0 0 0 0,0 1 0 0 0,1-1 0 0 0,-1 1 0 0 0,1-1 0 0 0,0 1 0 0 0,-1-1 0 0 0,1 1 0 0 0,0 0 0 0 0,3-2 0 0 0,-1 1 0 0 0,-1 1 0 0 0,2-1 0 0 0,-1 1 0 0 0,0 0 0 0 0,0 1 0 0 0,0-1 0 0 0,1 1 0 0 0,-1 0 0 0 0,1 0 0 0 0,5-1 0 0 0,144-26 0 0 0,-123 22 0 0 0,49-9 0 0 0,-69 14 0 0 0,0 0 0 0 0,-1 1 0 0 0,1 1 0 0 0,0-1 0 0 0,15 4 0 0 0,3 0 0 0 0,0 0 0 0 0,0-2 0 0 0,0-2 0 0 0,0 0 0 0 0,0-2 0 0 0,0-1 0 0 0,42-11 0 0 0,-41 8 0 0 0,0 2 0 0 0,59-3 0 0 0,-50 8 0 0 0,-20 0 0 0 0,0-1 0 0 0,-1 0 0 0 0,1-2 0 0 0,26-5 0 0 0,-32 4 0 0 0,-7 1 0 0 0,1 0 0 0 0,0 0 0 0 0,0 1 0 0 0,-1 0 0 0 0,1 0 0 0 0,9 1 0 0 0,-9 1 0 0 0,0-1 0 0 0,-1 0 0 0 0,1-1 0 0 0,0 0 0 0 0,9-2 0 0 0,-8 2 0 0 0,0-1 0 0 0,0 2 0 0 0,15-1 0 0 0,11 3 0 0 0,53-3 0 0 0,-8 3 0 0 0,-11-2 0 0 0,-66 0 0 0 0,23-4 0 0 0,1 1 0 0 0,-1 1 0 0 0,40 2 0 0 0,-63 1 0 0 0,0-1 0 0 0,0 1 0 0 0,0-1 0 0 0,0 1 0 0 0,0 0 0 0 0,0-1 0 0 0,-1 1 0 0 0,1 0 0 0 0,0 1 0 0 0,3 1 0 0 0,10 6 0 0 0,-13-8 0 0 0,0 0 0 0 0,0 1 0 0 0,0-1 0 0 0,0 1 0 0 0,-1-1 0 0 0,1 1 0 0 0,-1-1 0 0 0,1 1 0 0 0,2 4 0 0 0,-2-3 0 0 0,0-1 0 0 0,0 1 0 0 0,1 0 0 0 0,-1-1 0 0 0,1 0 0 0 0,2 3 0 0 0,-2-3 0 0 0,-1-1 0 0 0,1 1 0 0 0,-1 0 0 0 0,0 0 0 0 0,0 0 0 0 0,0 0 0 0 0,0 0 0 0 0,0 1 0 0 0,0-1 0 0 0,0 1 0 0 0,-1-1 0 0 0,0 1 0 0 0,1 0 0 0 0,-1-1 0 0 0,0 1 0 0 0,0 0 0 0 0,0 0 0 0 0,-1 0 0 0 0,1 0 0 0 0,0 5 0 0 0,1-1 0 0 0,0 1 0 0 0,0-1 0 0 0,1 1 0 0 0,1-1 0 0 0,-1 0 0 0 0,1 0 0 0 0,0-1 0 0 0,0 1 0 0 0,10 10 0 0 0,-8-10 0 0 0,0 1 0 0 0,-1 0 0 0 0,0 1 0 0 0,0-1 0 0 0,5 14 0 0 0,-7-15 0 0 0,5 17 0 0 0,15 32 0 0 0,21 53 0 0 0,-40-101 0 0 0,-1 0 0 0 0,0 0 0 0 0,-1-1 0 0 0,0 2 0 0 0,0-1 0 0 0,-1 0 0 0 0,0 0 0 0 0,0 1 0 0 0,-1-1 0 0 0,0 0 0 0 0,0 1 0 0 0,-1-1 0 0 0,-2 9 0 0 0,2-7 0 0 0,0 0 0 0 0,0-1 0 0 0,2 12 0 0 0,-1-12 0 0 0,0 0 0 0 0,0 0 0 0 0,-1 0 0 0 0,-2 10 0 0 0,0-1 0 0 0,0-1 0 0 0,1 0 0 0 0,0 1 0 0 0,2-1 0 0 0,3 35 0 0 0,-1-8 0 0 0,-2-32 0 0 0,0 0 0 0 0,1-1 0 0 0,0 1 0 0 0,4 13 0 0 0,-3-16 0 0 0,-1 0 0 0 0,0 0 0 0 0,0 0 0 0 0,-1 0 0 0 0,-1 14 0 0 0,0-15 0 0 0,1 0 0 0 0,0 0 0 0 0,0 0 0 0 0,0 0 0 0 0,1 0 0 0 0,1 0 0 0 0,3 14 0 0 0,16 26 0 0 0,-19-42 0 0 0,0 1 0 0 0,-1-1 0 0 0,0 0 0 0 0,0 1 0 0 0,0-1 0 0 0,-1 0 0 0 0,1 1 0 0 0,-2-1 0 0 0,1 1 0 0 0,-1-1 0 0 0,-1 7 0 0 0,-1 27 0 0 0,2-32 0 0 0,0 1 0 0 0,0-1 0 0 0,-1 0 0 0 0,1 0 0 0 0,-2 0 0 0 0,1 0 0 0 0,-1 0 0 0 0,-1 0 0 0 0,-4 8 0 0 0,5-8 0 0 0,1 0 0 0 0,0 1 0 0 0,0-1 0 0 0,1 1 0 0 0,-1 15 0 0 0,2-18 0 0 0,0-5 0 0 0,0 0 0 0 0,0-1 0 0 0,-1 1 0 0 0,1 0 0 0 0,0-1 0 0 0,0 1 0 0 0,0 0 0 0 0,0 0 0 0 0,1-1 0 0 0,-1 1 0 0 0,0 0 0 0 0,0-1 0 0 0,0 1 0 0 0,0 0 0 0 0,1-1 0 0 0,-1 1 0 0 0,0 0 0 0 0,1 0 0 0 0,0 0-135 0 0,-1 0-1 0 0,1 0 1 0 0,-1 0 0 0 0,0 0-1 0 0,1 0 1 0 0,-1 0 0 0 0,0 1-1 0 0,0-1 1 0 0,0 0-1 0 0,1 0 1 0 0,-1 0 0 0 0,0 0-1 0 0,-1 0 1 0 0,1 0 0 0 0,0 0-1 0 0,-1 2 1 0 0,-1 21-7281 0 0,0-8 333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3:56.178"/>
    </inkml:context>
    <inkml:brush xml:id="br0">
      <inkml:brushProperty name="width" value="0.1" units="cm"/>
      <inkml:brushProperty name="height" value="0.1" units="cm"/>
      <inkml:brushProperty name="color" value="#66CC00"/>
    </inkml:brush>
  </inkml:definitions>
  <inkml:trace contextRef="#ctx0" brushRef="#br0">2 49 799 0 0,'-1'-2'490'0'0,"5"-1"610"0"0,10-3 712 0 0,9 0-398 0 0,-17 4-1250 0 0,-1 1 0 0 0,1-1-1 0 0,-1 1 1 0 0,1 1-1 0 0,0-1 1 0 0,0 1-1 0 0,0 0 1 0 0,8 1-1 0 0,-3 1 82 0 0,0 1 0 0 0,0 0-1 0 0,0 1 1 0 0,-1 0-1 0 0,1 0 1 0 0,13 9-1 0 0,-16-9-113 0 0,0 0 0 0 0,1 0-1 0 0,-1-1 1 0 0,1-1 0 0 0,0 1-1 0 0,-1-1 1 0 0,1-1 0 0 0,0 0-1 0 0,0 0 1 0 0,0-1 0 0 0,11 0-1 0 0,4-1 32 0 0,0 0 0 0 0,0-2 0 0 0,27-6 0 0 0,62-20 350 0 0,-73 23-346 0 0,77 0 0 0 0,-28 3 62 0 0,-70 1-153 0 0,16 0 5 0 0,-21 2-56 0 0,0 0 0 0 0,-1-1 0 0 0,28-6 0 0 0,-28 4-7 0 0,0 1 0 0 0,0 0 0 0 0,1 1 0 0 0,18 1 0 0 0,-13 0 63 0 0,40-3-1 0 0,-3 0 29 0 0,40 9 18 0 0,-79-4-124 0 0,10 2 22 0 0,39 10-1 0 0,-46-9 26 0 0,1 0-1 0 0,0-1 1 0 0,35 1-1 0 0,48-9 1060 0 0,-100 4-1112 0 0,12 2 334 0 0,-16-2-360 0 0,1 1 0 0 0,-1-1 1 0 0,1 1-1 0 0,-1-1 0 0 0,0 1 0 0 0,1-1 1 0 0,-1 1-1 0 0,1-1 0 0 0,-1 1 1 0 0,0-1-1 0 0,1 1 0 0 0,-1-1 0 0 0,0 1 1 0 0,0 0-1 0 0,1-1 0 0 0,-1 1 1 0 0,0 0-1 0 0,0-1 0 0 0,0 1 0 0 0,0 0 1 0 0,0-1-1 0 0,0 1 0 0 0,0 0 1 0 0,0 0-1 0 0,0 8-3318 0 0,-2 2-1127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2:27.767"/>
    </inkml:context>
    <inkml:brush xml:id="br0">
      <inkml:brushProperty name="width" value="0.1" units="cm"/>
      <inkml:brushProperty name="height" value="0.1" units="cm"/>
      <inkml:brushProperty name="color" value="#E71224"/>
    </inkml:brush>
  </inkml:definitions>
  <inkml:trace contextRef="#ctx0" brushRef="#br0">1438 0 455 0 0,'-11'4'-22'0'0,"-1"0"-1"0"0,0-1 1 0 0,0 0-1 0 0,0-1 0 0 0,-21 1 1 0 0,13-1 866 0 0,-25 5-1 0 0,-244 50-91 0 0,-104-21-521 0 0,352-35-38 0 0,-38 4-91 0 0,-206 0 324 0 0,129-16-739 0 0,119 7-934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36.345"/>
    </inkml:context>
    <inkml:brush xml:id="br0">
      <inkml:brushProperty name="width" value="0.1" units="cm"/>
      <inkml:brushProperty name="height" value="0.1" units="cm"/>
      <inkml:brushProperty name="color" value="#E71224"/>
    </inkml:brush>
  </inkml:definitions>
  <inkml:trace contextRef="#ctx0" brushRef="#br0">998 91 1375 0 0,'-52'13'415'0'0,"44"-12"-168"0"0,0 0-1 0 0,0-1 0 0 0,1 1 1 0 0,-1-2-1 0 0,0 1 0 0 0,0-1 1 0 0,0 0-1 0 0,-12-4 0 0 0,8 0 318 0 0,0 0 0 0 0,0-1 0 0 0,1 0-1 0 0,-15-11 1 0 0,15 10-30 0 0,0 0 0 0 0,0 1 0 0 0,0 0-1 0 0,-17-6 1 0 0,7 6 38 0 0,13 2-380 0 0,-1 1-1 0 0,0 1 0 0 0,0 0 0 0 0,-18-2 0 0 0,-16 4 258 0 0,0 2 0 0 0,-80 15-1 0 0,74-9 107 0 0,-85 3 0 0 0,-72-5-632 0 0,169-4-598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37.002"/>
    </inkml:context>
    <inkml:brush xml:id="br0">
      <inkml:brushProperty name="width" value="0.1" units="cm"/>
      <inkml:brushProperty name="height" value="0.1" units="cm"/>
      <inkml:brushProperty name="color" value="#E71224"/>
    </inkml:brush>
  </inkml:definitions>
  <inkml:trace contextRef="#ctx0" brushRef="#br0">1353 144 455 0 0,'3'-5'-478'0'0,"11"-25"4231"0"0,-14 29-3656 0 0,1 0-1 0 0,-1 0 0 0 0,1 0 1 0 0,-1 0-1 0 0,0 0 0 0 0,0 0 1 0 0,1 0-1 0 0,-1 0 0 0 0,0-1 1 0 0,0 1-1 0 0,0 0 1 0 0,0 0-1 0 0,0 0 0 0 0,0 0 1 0 0,0 0-1 0 0,-1 0 0 0 0,1 0 1 0 0,0 0-1 0 0,-1-1 0 0 0,1 1 1 0 0,-1-1-1 0 0,-31-17-29 0 0,22 15 140 0 0,0 0 0 0 0,0 0 0 0 0,0 1 0 0 0,0 1 0 0 0,-1-1 1 0 0,1 2-1 0 0,-15-1 0 0 0,-77 5 1548 0 0,30 0-1014 0 0,-184-21 857 0 0,84 3-643 0 0,-222 0-275 0 0,354 16-1026 0 0,0 1 0 0 0,-77 15 0 0 0,69-6-4056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37.701"/>
    </inkml:context>
    <inkml:brush xml:id="br0">
      <inkml:brushProperty name="width" value="0.1" units="cm"/>
      <inkml:brushProperty name="height" value="0.1" units="cm"/>
      <inkml:brushProperty name="color" value="#E71224"/>
    </inkml:brush>
  </inkml:definitions>
  <inkml:trace contextRef="#ctx0" brushRef="#br0">798 66 3223 0 0,'-5'-19'382'0'0,"5"17"-370"0"0,0 1 0 0 0,0-1 1 0 0,0 0-1 0 0,-1 1 0 0 0,1-1 1 0 0,-1 1-1 0 0,1-1 0 0 0,-1 0 1 0 0,1 1-1 0 0,-1-1 0 0 0,0 1 1 0 0,0 0-1 0 0,0-1 0 0 0,0 1 1 0 0,0 0-1 0 0,0-1 0 0 0,0 1 1 0 0,0 0-1 0 0,-1 0 0 0 0,1 0 1 0 0,0 0-1 0 0,-1 0 0 0 0,1 0 1 0 0,0 0-1 0 0,-1 1 0 0 0,1-1 1 0 0,-4 0-1 0 0,-13-3 665 0 0,1 1-1 0 0,-1 1 1 0 0,0 1-1 0 0,0 0 1 0 0,1 2-1 0 0,-31 3 1 0 0,-390 50 1628 0 0,315-33-3147 0 0,74-13-2796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38.194"/>
    </inkml:context>
    <inkml:brush xml:id="br0">
      <inkml:brushProperty name="width" value="0.1" units="cm"/>
      <inkml:brushProperty name="height" value="0.1" units="cm"/>
      <inkml:brushProperty name="color" value="#E71224"/>
    </inkml:brush>
  </inkml:definitions>
  <inkml:trace contextRef="#ctx0" brushRef="#br0">971 56 431 0 0,'-4'1'120'0'0,"1"-1"0"0"0,0 0 0 0 0,-1 1 0 0 0,1-1 1 0 0,-1-1-1 0 0,1 1 0 0 0,0 0 0 0 0,-4-2 0 0 0,-3 1 671 0 0,-165-7 4806 0 0,68 5-3619 0 0,-111-19-1 0 0,159 13-1497 0 0,-70-2 0 0 0,96 10-685 0 0,-1 2 1 0 0,1 2-1 0 0,-54 10 1 0 0,36-2-4090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39.792"/>
    </inkml:context>
    <inkml:brush xml:id="br0">
      <inkml:brushProperty name="width" value="0.1" units="cm"/>
      <inkml:brushProperty name="height" value="0.1" units="cm"/>
      <inkml:brushProperty name="color" value="#E71224"/>
    </inkml:brush>
  </inkml:definitions>
  <inkml:trace contextRef="#ctx0" brushRef="#br0">1175 82 1983 0 0,'-17'0'275'0'0,"1"-1"0"0"0,-1 0 0 0 0,1-1 0 0 0,-1-1 0 0 0,-18-6 0 0 0,-8-4 516 0 0,-67-18 2430 0 0,66 22-2408 0 0,-1 3 1 0 0,1 2 0 0 0,-70 1-1 0 0,-284 9-174 0 0,197 10-1532 0 0,144-8-2929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40.520"/>
    </inkml:context>
    <inkml:brush xml:id="br0">
      <inkml:brushProperty name="width" value="0.1" units="cm"/>
      <inkml:brushProperty name="height" value="0.1" units="cm"/>
      <inkml:brushProperty name="color" value="#E71224"/>
    </inkml:brush>
  </inkml:definitions>
  <inkml:trace contextRef="#ctx0" brushRef="#br0">2024 21 2303 0 0,'0'-1'75'0'0,"-1"0"-1"0"0,0 0 0 0 0,1 1 0 0 0,-1-1 0 0 0,0 1 0 0 0,1-1 0 0 0,-1 1 0 0 0,0-1 0 0 0,0 1 1 0 0,1-1-1 0 0,-1 1 0 0 0,0 0 0 0 0,0-1 0 0 0,0 1 0 0 0,0 0 0 0 0,1 0 0 0 0,-1-1 0 0 0,-2 1 1 0 0,-16-1 1565 0 0,17 1-1577 0 0,-249-7 1485 0 0,-121 3 1451 0 0,279 8-2574 0 0,-288 24 723 0 0,-413 50-1652 0 0,699-73-3456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43.509"/>
    </inkml:context>
    <inkml:brush xml:id="br0">
      <inkml:brushProperty name="width" value="0.1" units="cm"/>
      <inkml:brushProperty name="height" value="0.1" units="cm"/>
      <inkml:brushProperty name="color" value="#E71224"/>
    </inkml:brush>
  </inkml:definitions>
  <inkml:trace contextRef="#ctx0" brushRef="#br0">1202 72 4487 0 0,'-9'-6'278'0'0,"0"1"-1"0"0,0 1 0 0 0,0-1 0 0 0,-1 1 0 0 0,-17-4 0 0 0,15 4 191 0 0,0 0-1 0 0,1 0 0 0 0,-20-12 0 0 0,27 14-303 0 0,0 0 0 0 0,-1 1 0 0 0,1-1 0 0 0,0 1-1 0 0,-1 0 1 0 0,1 0 0 0 0,-1 0 0 0 0,1 1-1 0 0,-1 0 1 0 0,1 0 0 0 0,-1 0 0 0 0,-7 1 0 0 0,-7 2 226 0 0,-30 7 1 0 0,44-8-338 0 0,-46 8 377 0 0,1-3-1 0 0,-74 3 0 0 0,50-6-72 0 0,-232 3 638 0 0,259-7-1018 0 0,1 1-1 0 0,-1 2 0 0 0,-87 18 1 0 0,88-9-371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44.429"/>
    </inkml:context>
    <inkml:brush xml:id="br0">
      <inkml:brushProperty name="width" value="0.1" units="cm"/>
      <inkml:brushProperty name="height" value="0.1" units="cm"/>
      <inkml:brushProperty name="color" value="#E71224"/>
    </inkml:brush>
  </inkml:definitions>
  <inkml:trace contextRef="#ctx0" brushRef="#br0">1428 86 5239 0 0,'-1'-3'132'0'0,"0"0"0"0"0,0 0 0 0 0,-1 0 0 0 0,0 0 0 0 0,0 0 0 0 0,1 0 0 0 0,-2 1 0 0 0,1-1 0 0 0,0 1 0 0 0,0-1 0 0 0,-1 1 0 0 0,1 0 0 0 0,-1 0 0 0 0,0 0 0 0 0,0 0 0 0 0,0 1 0 0 0,0-1 0 0 0,0 1-1 0 0,-3-1 1 0 0,-10-5 743 0 0,0 2 0 0 0,-25-5 0 0 0,25 7-964 0 0,-7-2 427 0 0,0 1-1 0 0,0 2 1 0 0,-27 0 0 0 0,-70 6 417 0 0,39 1-442 0 0,62-5-271 0 0,-276 13 290 0 0,2 26-292 0 0,-3 20-834 0 0,228-44 340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45.075"/>
    </inkml:context>
    <inkml:brush xml:id="br0">
      <inkml:brushProperty name="width" value="0.1" units="cm"/>
      <inkml:brushProperty name="height" value="0.1" units="cm"/>
      <inkml:brushProperty name="color" value="#E71224"/>
    </inkml:brush>
  </inkml:definitions>
  <inkml:trace contextRef="#ctx0" brushRef="#br0">1964 108 3911 0 0,'-8'-8'268'0'0,"-1"1"-1"0"0,1 1 0 0 0,-2 0 1 0 0,1 0-1 0 0,-1 0 0 0 0,1 1 0 0 0,-1 1 1 0 0,-18-6-1 0 0,-11-1 153 0 0,-41-6 0 0 0,54 12-42 0 0,-26-2 497 0 0,-70-1 0 0 0,84 6-538 0 0,-277 11 1389 0 0,209-2-1426 0 0,-128-7 1 0 0,228 0-294 0 0,-91-8 136 0 0,-192 10 0 0 0,-83 31-260 0 0,285-26-161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34:16.588"/>
    </inkml:context>
    <inkml:brush xml:id="br0">
      <inkml:brushProperty name="width" value="0.1" units="cm"/>
      <inkml:brushProperty name="height" value="0.1" units="cm"/>
      <inkml:brushProperty name="color" value="#66CC00"/>
    </inkml:brush>
  </inkml:definitions>
  <inkml:trace contextRef="#ctx0" brushRef="#br0">1 48 455 0 0,'1'1'82'0'0,"-1"0"-1"0"0,1-1 0 0 0,0 1 1 0 0,0 0-1 0 0,0-1 0 0 0,0 1 0 0 0,1-1 1 0 0,-1 0-1 0 0,0 1 0 0 0,0-1 0 0 0,0 0 1 0 0,0 0-1 0 0,0 1 0 0 0,0-1 0 0 0,1 0 1 0 0,-1 0-1 0 0,2-1 0 0 0,24-4 757 0 0,-3 1-543 0 0,-18 3-124 0 0,0 0 0 0 0,0 0 0 0 0,0 0-1 0 0,0 0 1 0 0,6-4 0 0 0,22-4 1096 0 0,-17 6-675 0 0,-14 2-462 0 0,1 1 0 0 0,-1-1 0 0 0,0 1-1 0 0,1-1 1 0 0,-1 1 0 0 0,1 0 0 0 0,3 1 0 0 0,36 8 413 0 0,-35-6-491 0 0,1-1 0 0 0,0 0 0 0 0,0 0 0 0 0,0-1 0 0 0,0 0 0 0 0,14-1 0 0 0,41-1 833 0 0,-35 2-692 0 0,43 2-39 0 0,-44-1-7 0 0,-1-2 0 0 0,1 0 1 0 0,32-5-1 0 0,-43 3-33 0 0,1 1-1 0 0,0 1 0 0 0,19 2 1 0 0,-18-1-94 0 0,-1-1 0 0 0,31-2-1 0 0,-14-3 30 0 0,0-1 0 0 0,42-14 0 0 0,-70 18-2 0 0,1 0-1 0 0,-1 1 1 0 0,1-1 0 0 0,-1 2-1 0 0,1-1 1 0 0,-1 1 0 0 0,1 0-1 0 0,-1 1 1 0 0,1 0 0 0 0,-1 0-1 0 0,1 0 1 0 0,-1 1 0 0 0,12 5-1 0 0,3 1 18 0 0,1-1 0 0 0,0-1 0 0 0,0-1 0 0 0,26 2 0 0 0,194 10 128 0 0,-218-18-81 0 0,1-2-1 0 0,45-9 0 0 0,43-3 141 0 0,-85 13-118 0 0,58 1 48 0 0,26-5-117 0 0,-84 6-43 0 0,0 1 1 0 0,0 2-1 0 0,0 1 0 0 0,53 14 0 0 0,-50-10 0 0 0,0-1 1 0 0,0-2 0 0 0,45 2-1 0 0,-7-8 44 0 0,-25-1 68 0 0,78 8 0 0 0,-77-2-76 0 0,49-2 0 0 0,-85-2-43 0 0,84-5 103 0 0,-73 5-117 0 0,1 1 0 0 0,0 1 0 0 0,33 8 0 0 0,-30-5 0 0 0,0-2 0 0 0,31 2 0 0 0,179-14 64 0 0,-207 9-64 0 0,-1 1 0 0 0,1 1 0 0 0,-1 1 0 0 0,47 12 0 0 0,33 0 64 0 0,-3-2-64 0 0,-44-7 0 0 0,-21-3 12 0 0,0-3 0 0 0,1-1 1 0 0,43-6-1 0 0,12-1 3 0 0,102-12 49 0 0,-148 15-64 0 0,-1 3 0 0 0,1 1 0 0 0,0 3 0 0 0,63 9 0 0 0,78-1 0 0 0,-169-9 0 0 0,31 5 0 0 0,-38-3 0 0 0,1-1 0 0 0,0-1 0 0 0,0 0 0 0 0,23-2 0 0 0,13-3 52 0 0,-34 4-14 0 0,31-6 0 0 0,-34 4 21 0 0,0 1 0 0 0,1 0-1 0 0,-1 1 1 0 0,0 1 0 0 0,1 0-1 0 0,-1 1 1 0 0,0 0 0 0 0,0 2-1 0 0,0-1 1 0 0,14 7 0 0 0,-26-9-55 0 0,1 0 0 0 0,-1 0 0 0 0,1 1 0 0 0,-1-1 0 0 0,1 1 0 0 0,-1 0 0 0 0,0 0 0 0 0,0 0 0 0 0,0 0 0 0 0,0 0 0 0 0,0 0 0 0 0,-1 1 1 0 0,1-1-1 0 0,0 1 0 0 0,1 2 0 0 0,1 5-103 0 0,0 0 1 0 0,4 18-1 0 0,-7-24 32 0 0,5 17-177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45.905"/>
    </inkml:context>
    <inkml:brush xml:id="br0">
      <inkml:brushProperty name="width" value="0.1" units="cm"/>
      <inkml:brushProperty name="height" value="0.1" units="cm"/>
      <inkml:brushProperty name="color" value="#E71224"/>
    </inkml:brush>
  </inkml:definitions>
  <inkml:trace contextRef="#ctx0" brushRef="#br0">2972 79 919 0 0,'-1'-2'92'0'0,"0"1"-1"0"0,0-1 1 0 0,0 0-1 0 0,1 1 1 0 0,-2-1-1 0 0,1 1 1 0 0,0-1-1 0 0,0 1 1 0 0,0-1-1 0 0,-1 1 1 0 0,1 0-1 0 0,-1-1 1 0 0,1 1-1 0 0,-1 0 0 0 0,1 0 1 0 0,-1 0-1 0 0,0 1 1 0 0,1-1-1 0 0,-4-1 1 0 0,-3 0 411 0 0,0 0 1 0 0,0 0 0 0 0,-11 0-1 0 0,1 0-1353 0 0,-119-14 1152 0 0,18 4 1532 0 0,42 5-266 0 0,18 3-853 0 0,-1 2 0 0 0,0 2 0 0 0,1 3 0 0 0,-101 19 1 0 0,55-5-382 0 0,-197 7 0 0 0,19-15-81 0 0,-64-1 64 0 0,-538 9-81 0 0,773-10-3281 0 0,-5 7-1090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2:34.820"/>
    </inkml:context>
    <inkml:brush xml:id="br0">
      <inkml:brushProperty name="width" value="0.1" units="cm"/>
      <inkml:brushProperty name="height" value="0.1" units="cm"/>
      <inkml:brushProperty name="color" value="#E71224"/>
    </inkml:brush>
  </inkml:definitions>
  <inkml:trace contextRef="#ctx0" brushRef="#br0">4728 93 919 0 0,'-3'-1'146'0'0,"1"0"-1"0"0,-1 1 1 0 0,0 0-1 0 0,0-1 1 0 0,0 1-1 0 0,0 0 1 0 0,1 0-1 0 0,-1 1 1 0 0,0-1-1 0 0,0 0 1 0 0,0 1-1 0 0,-3 1 1 0 0,-36 12 604 0 0,25-9-202 0 0,-1 0 0 0 0,0-1 0 0 0,-30 3 0 0 0,5-1 141 0 0,-63 6 186 0 0,36-5-750 0 0,-99 6-1 0 0,-117-32 2253 0 0,196 17-1749 0 0,58 2-570 0 0,-44-5 0 0 0,-44-22 20 0 0,81 16 111 0 0,-52-7 0 0 0,63 16-128 0 0,-52 4-1 0 0,-9-1-42 0 0,-294-30 1059 0 0,309 28-1000 0 0,-22-3-26 0 0,47 1-25 0 0,-1 3-1 0 0,1 1 1 0 0,-68 11 0 0 0,106-11-11 0 0,-82 13 122 0 0,47-6 24 0 0,-83 3-1 0 0,77-10-140 0 0,-40 0 24 0 0,63-2-29 0 0,1 1 0 0 0,-50 8 0 0 0,-1 0 4 0 0,8 1 48 0 0,45-5-42 0 0,-40 2 1 0 0,-7-2 128 0 0,48-2-102 0 0,0-1-1 0 0,-43-3 1 0 0,-1-6 97 0 0,-99-15 75 0 0,152 21-190 0 0,-1 1-1 0 0,1 1 0 0 0,-26 2 1 0 0,35-1-32 0 0,-14 0 44 0 0,0-1-1 0 0,1-1 0 0 0,-1-1 1 0 0,1 0-1 0 0,-24-7 0 0 0,-87-21 803 0 0,35 16-303 0 0,63 11-376 0 0,-60-15 0 0 0,64 10-83 0 0,0 1-1 0 0,-57-4 1 0 0,67 9-64 0 0,0 2-1 0 0,0 1 1 0 0,0 0-1 0 0,-1 1 1 0 0,-30 8 0 0 0,36-6-6 0 0,0 2 0 0 0,0-1 0 0 0,1 2 1 0 0,0-1-1 0 0,0 2 0 0 0,-16 12 0 0 0,-64 60-2074 0 0,61-49-697 0 0,-25 20-2327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19.224"/>
    </inkml:context>
    <inkml:brush xml:id="br0">
      <inkml:brushProperty name="width" value="0.1" units="cm"/>
      <inkml:brushProperty name="height" value="0.1" units="cm"/>
      <inkml:brushProperty name="color" value="#66CC00"/>
    </inkml:brush>
  </inkml:definitions>
  <inkml:trace contextRef="#ctx0" brushRef="#br0">128 102 455 0 0,'-1'-2'14'0'0,"0"1"0"0"0,-1 0 0 0 0,1 0 0 0 0,0 0-1 0 0,-1 0 1 0 0,1 0 0 0 0,0 0 0 0 0,-1 0 0 0 0,1 0-1 0 0,-1 0 1 0 0,1 1 0 0 0,-1-1 0 0 0,0 1 0 0 0,1-1-1 0 0,-1 1 1 0 0,0-1 0 0 0,1 1 0 0 0,-1 0 0 0 0,-3 0-1 0 0,1 1 39 0 0,1 0-1 0 0,-1 0 1 0 0,1 1-1 0 0,-1-1 1 0 0,1 1-1 0 0,0-1 0 0 0,-5 4 1 0 0,2-1-116 0 0,-49 29 1246 0 0,54-33-1094 0 0,1 0 0 0 0,0 0 0 0 0,0-1-1 0 0,0 1 1 0 0,0 0 0 0 0,0 0 0 0 0,0-1 0 0 0,0 1 0 0 0,-1 0 0 0 0,1 0 0 0 0,0-1 0 0 0,0 1 0 0 0,0 0 0 0 0,0-1 0 0 0,0 1-1 0 0,0 0 1 0 0,0 0 0 0 0,1-1 0 0 0,-1 1 0 0 0,0 0 0 0 0,0-1 0 0 0,0 1 0 0 0,0 0 0 0 0,0 0 0 0 0,0-1 0 0 0,0 1-1 0 0,1 0 1 0 0,-1 0 0 0 0,0-1 0 0 0,0 1 0 0 0,0 0 0 0 0,0 0 0 0 0,1 0 0 0 0,-1-1 0 0 0,0 1 0 0 0,0 0 0 0 0,1 0 0 0 0,-1 0-1 0 0,0 0 1 0 0,0-1 0 0 0,1 1 0 0 0,-1 0 0 0 0,0 0 0 0 0,1 0 0 0 0,-1 0 0 0 0,0 0 0 0 0,0 0 0 0 0,1 0 0 0 0,-1 0-1 0 0,0 0 1 0 0,1 0 0 0 0,-1 0 0 0 0,0 0 0 0 0,0 0 0 0 0,1 0 0 0 0,-1 0 0 0 0,0 0 0 0 0,1 0 0 0 0,-1 1 0 0 0,0-1 0 0 0,0 0-1 0 0,1 0 1 0 0,3 1-21 0 0,1 0 0 0 0,-1 0-1 0 0,0 0 1 0 0,1-1 0 0 0,-1 0-1 0 0,1 0 1 0 0,-1 0 0 0 0,1 0-1 0 0,-1-1 1 0 0,1 0 0 0 0,-1 0-1 0 0,0 0 1 0 0,1 0 0 0 0,-1-1-1 0 0,0 1 1 0 0,0-1 0 0 0,0 0-1 0 0,0-1 1 0 0,0 1 0 0 0,4-5-1 0 0,-5 5 26 0 0,0 0-1 0 0,0 0 1 0 0,-1 0-1 0 0,1 0 1 0 0,1 0-1 0 0,-1 0 1 0 0,0 1-1 0 0,0 0 1 0 0,5-2-1 0 0,-6 3-75 0 0,0 0 1 0 0,0 0-1 0 0,0 0 0 0 0,-1 0 0 0 0,1 0 1 0 0,0 0-1 0 0,0 0 0 0 0,0 1 0 0 0,-1-1 1 0 0,1 1-1 0 0,0-1 0 0 0,0 1 1 0 0,-1 0-1 0 0,1 0 0 0 0,-1 0 0 0 0,1 0 1 0 0,-1 0-1 0 0,1 0 0 0 0,1 1 0 0 0,-2-1-83 0 0,13 11 181 0 0,0-1 0 0 0,29 18 0 0 0,-39-28-99 0 0,0 0 1 0 0,0 0-1 0 0,1 0 1 0 0,-1 0-1 0 0,0-1 1 0 0,0 0-1 0 0,0 0 1 0 0,0 0-1 0 0,1 0 1 0 0,4-1-1 0 0,-4 0 40 0 0,1 0 0 0 0,-1 1 0 0 0,0 0 0 0 0,0 0 0 0 0,0 1 0 0 0,0-1 1 0 0,6 2-1 0 0,6 3-9 0 0,-1-1 0 0 0,0-1 0 0 0,1-1 0 0 0,0 0 0 0 0,0-1 0 0 0,0-1 0 0 0,-1-1 0 0 0,1 0 0 0 0,0-1 0 0 0,26-7 0 0 0,-32 8-4 0 0,0 0 0 0 0,0 0-1 0 0,1 1 1 0 0,14 1-1 0 0,97 0 53 0 0,-59-2-60 0 0,18-3-19 0 0,-61 2-8 0 0,1 0 0 0 0,0 2 0 0 0,0 0 0 0 0,0 1 0 0 0,0 2 0 0 0,32 7 0 0 0,-22-3 61 0 0,0 0 0 0 0,45 3-1 0 0,6 1 40 0 0,-67-9-104 0 0,1 0 0 0 0,-1-1 0 0 0,1-1 0 0 0,25-3 0 0 0,63-16 110 0 0,-95 17-92 0 0,220-29 160 0 0,54 12 11 0 0,-275 19-192 0 0,79-10 0 0 0,-4 0 0 0 0,39 7-2 0 0,98-9 15 0 0,-186 9 3 0 0,0 1 0 0 0,60 6 0 0 0,-40-1-11 0 0,51 8-5 0 0,176-7 0 0 0,-140-4 0 0 0,-74 2 0 0 0,75-8 0 0 0,144-36 0 0 0,-208 29 0 0 0,-10 5 0 0 0,1 4 0 0 0,90 5 0 0 0,54-2 0 0 0,-14-8 0 0 0,-70 10 0 0 0,-17 0 0 0 0,109 2 0 0 0,-178 1 0 0 0,0 2 0 0 0,85 23 0 0 0,108 21 0 0 0,-86-22 0 0 0,-104-19 8 0 0,-1-2 0 0 0,1-3 0 0 0,0-1 0 0 0,0-3 0 0 0,0-1 0 0 0,0-3 0 0 0,63-12 0 0 0,-22 4-8 0 0,1 3 0 0 0,100 4 0 0 0,-27 2 0 0 0,74-17 0 0 0,87-1 0 0 0,-136 27 0 0 0,-50-2-1 0 0,270-3-6 0 0,-173-33-19 0 0,-157 19 7 0 0,144-7 0 0 0,12 0 19 0 0,-171 13 0 0 0,-26 3-426 0 0,47 1 0 0 0,-67 3-37 0 0,1 2 0 0 0,-1 0-1 0 0,1 0 1 0 0,-1 2 0 0 0,19 5-1 0 0,-6 2-3616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1:21.342"/>
    </inkml:context>
    <inkml:brush xml:id="br0">
      <inkml:brushProperty name="width" value="0.1" units="cm"/>
      <inkml:brushProperty name="height" value="0.1" units="cm"/>
      <inkml:brushProperty name="color" value="#66CC00"/>
    </inkml:brush>
  </inkml:definitions>
  <inkml:trace contextRef="#ctx0" brushRef="#br0">175 38 919 0 0,'-4'-14'58'0'0,"4"12"79"0"0,0 1-1 0 0,0-1 0 0 0,-1 1 0 0 0,1-1 0 0 0,-1 1 0 0 0,1-1 0 0 0,-1 1 0 0 0,1-1 0 0 0,-1 1 0 0 0,0 0 0 0 0,-1-2 0 0 0,1 2-97 0 0,0 1 1 0 0,0-1-1 0 0,0 1 0 0 0,-1-1 1 0 0,1 1-1 0 0,0-1 0 0 0,0 1 1 0 0,-1 0-1 0 0,1 0 0 0 0,0 0 1 0 0,-1 0-1 0 0,1 0 0 0 0,0 0 1 0 0,-1 0-1 0 0,1 0 0 0 0,-3 1 1 0 0,-24 7 456 0 0,-9 21-496 0 0,27-24 22 0 0,1 0-1 0 0,-17 12 0 0 0,24-15-16 0 0,-1 1 0 0 0,0-1-1 0 0,1 0 1 0 0,0 1-1 0 0,-1 0 1 0 0,1-1-1 0 0,0 1 1 0 0,0 0 0 0 0,1 0-1 0 0,-1 0 1 0 0,1 0-1 0 0,-1 1 1 0 0,0 2-1 0 0,2-4 80 0 0,0-3 146 0 0,5-8 529 0 0,-2 1-192 0 0,1 0 0 0 0,0 0 0 0 0,8-11-1 0 0,13 9-335 0 0,-22 9-192 0 0,-1 0 0 0 0,0 0 0 0 0,0 1 0 0 0,0-1 0 0 0,1 1 0 0 0,-1-1-1 0 0,0 1 1 0 0,1 0 0 0 0,-1 0 0 0 0,0 0 0 0 0,5 0 0 0 0,13 0 83 0 0,-17 0-57 0 0,0-1 1 0 0,0 1-1 0 0,0 1 0 0 0,0-1 0 0 0,0 0 0 0 0,-1 1 0 0 0,1-1 0 0 0,0 1 0 0 0,0 0 0 0 0,0 0 0 0 0,-1 0 1 0 0,5 2-1 0 0,-4-1-30 0 0,1 0 0 0 0,-1-1 0 0 0,1 0 1 0 0,0 0-1 0 0,0 0 0 0 0,-1 0 0 0 0,7 0 0 0 0,173-12 1083 0 0,-137 7-908 0 0,58-9 52 0 0,36-2 52 0 0,29 7 430 0 0,-154 8-633 0 0,7 0 42 0 0,1 0 0 0 0,0 2 0 0 0,33 6 0 0 0,-53-8-138 0 0,0 1 1 0 0,0 0-1 0 0,0 0 1 0 0,0 0-1 0 0,0 0 0 0 0,0 0 1 0 0,0 1-1 0 0,4 2 1 0 0,-6-3-16 0 0,0 0 1 0 0,0 0-1 0 0,-1 0 1 0 0,1 0-1 0 0,0 0 1 0 0,-1 0-1 0 0,1 0 1 0 0,-1 0-1 0 0,0 1 1 0 0,1-1-1 0 0,-1 0 1 0 0,0 0-1 0 0,0 0 1 0 0,0 1-1 0 0,0-1 1 0 0,0 0-1 0 0,0 0 1 0 0,0 0-1 0 0,0 1 1 0 0,0-1-1 0 0,0 0 1 0 0,-1 0-1 0 0,1 0 1 0 0,0 0-1 0 0,-2 3 1 0 0,-3 13-117 0 0,-2 4-11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2:58.336"/>
    </inkml:context>
    <inkml:brush xml:id="br0">
      <inkml:brushProperty name="width" value="0.1" units="cm"/>
      <inkml:brushProperty name="height" value="0.1" units="cm"/>
      <inkml:brushProperty name="color" value="#66CC00"/>
    </inkml:brush>
  </inkml:definitions>
  <inkml:trace contextRef="#ctx0" brushRef="#br0">7098 1418 5151 0 0,'-7'0'242'0'0,"0"1"-1"0"0,1 0 1 0 0,0 0-1 0 0,-9 3 1 0 0,9-2-136 0 0,0 0 1 0 0,0-1 0 0 0,-1 0 0 0 0,-7 0 0 0 0,10-1 122 0 0,1 0 1 0 0,-1-1 0 0 0,1 1 0 0 0,-1-1-1 0 0,1 0 1 0 0,0 0 0 0 0,-1 0-1 0 0,1-1 1 0 0,0 1 0 0 0,-4-3-1 0 0,6 4-173 0 0,0-1 0 0 0,0 1 0 0 0,0-1 0 0 0,-1 1 0 0 0,1 0 0 0 0,0 0 0 0 0,0-1 0 0 0,0 1 0 0 0,-1 0 0 0 0,1 0 0 0 0,0 0 0 0 0,0 1-1 0 0,-1-1 1 0 0,1 0 0 0 0,0 0 0 0 0,0 1 0 0 0,0-1 0 0 0,0 0 0 0 0,-1 1 0 0 0,1-1 0 0 0,0 1 0 0 0,-1 1 0 0 0,-22 15 1728 0 0,24-13-393 0 0,1-2-634 0 0,-12 4 2783 0 0,11-6-3499 0 0,0 0 0 0 0,1 0 0 0 0,-1 0 0 0 0,0 0 1 0 0,0 0-1 0 0,3 1 1154 0 0,-3-1-1154 0 0,0 0 1 0 0,0 0-1 0 0,10 7 1022 0 0,-7-5-960 0 0,1 0 0 0 0,-1 0 0 0 0,1-1 0 0 0,0 0-1 0 0,0 0 1 0 0,0 0 0 0 0,-1 0 0 0 0,1 0 0 0 0,0-1 0 0 0,0 1 0 0 0,0-1-1 0 0,0 0 1 0 0,6-1 0 0 0,-4 2-3 0 0,-6-1-84 0 0,1 0 1 0 0,-1 0-1 0 0,0 0 1 0 0,0 0-1 0 0,0 0 0 0 0,0 0 1 0 0,0 0-1 0 0,1 0 1 0 0,-1 1-1 0 0,0-1 0 0 0,0 0 1 0 0,0 0-1 0 0,0 0 0 0 0,0 0 1 0 0,1 0-1 0 0,-1 0 1 0 0,0 0-1 0 0,0 0 0 0 0,0 0 1 0 0,1 0-1 0 0,-1 0 1 0 0,0 0-1 0 0,0 0 0 0 0,0 0 1 0 0,0 0-1 0 0,1 0 1 0 0,-1-1-1 0 0,0 1 0 0 0,0 0 1 0 0,0 0-1 0 0,0 0 0 0 0,0 0 1 0 0,1 0-1 0 0,-1 0 1 0 0,0 0-1 0 0,0 0 0 0 0,0 0 1 0 0,0-1-1 0 0,0 1 1 0 0,0 0-1 0 0,0 0 0 0 0,1 0 1 0 0,-1 0-1 0 0,0 0 1 0 0,0-1-1 0 0,0 1 0 0 0,0 0 1 0 0,0 0-1 0 0,0 0 1 0 0,0 0-1 0 0,0-1 0 0 0,0 1 1 0 0,0 0-1 0 0,0 0 0 0 0,21 18 2231 0 0,-20-16-2147 0 0,0 0-1 0 0,0-1 1 0 0,0 1-1 0 0,0-1 1 0 0,1 1-1 0 0,-1-1 1 0 0,1 1-1 0 0,-1-1 1 0 0,1 0-1 0 0,-1 0 1 0 0,3 2-1 0 0,-3-3-71 0 0,0 1 0 0 0,-1-1 1 0 0,1 1-1 0 0,0-1 0 0 0,-1 0 0 0 0,1 0 0 0 0,0 1 0 0 0,-1-1 0 0 0,1 0 0 0 0,0 0 0 0 0,0 0 1 0 0,-1 0-1 0 0,1 0 0 0 0,0 0 0 0 0,-1 0 0 0 0,1 0 0 0 0,0 0 0 0 0,0 0 0 0 0,-1 0 0 0 0,1 0 1 0 0,0 0-1 0 0,0-1 0 0 0,-1 1 0 0 0,1 0 0 0 0,0-1 0 0 0,-1 1 0 0 0,2-1 0 0 0,6-9 183 0 0,12-8 333 0 0,-18 16-521 0 0,1 0 1 0 0,-1-1-1 0 0,0 1 0 0 0,1-1 1 0 0,-1 1-1 0 0,0-1 0 0 0,-1 0 0 0 0,1 0 1 0 0,0 0-1 0 0,-1 0 0 0 0,1 0 1 0 0,-1 0-1 0 0,0 0 0 0 0,1-4 0 0 0,1-8 211 0 0,3-27-1 0 0,-5 30-201 0 0,0-60 357 0 0,13-82-122 0 0,-13 97-243 0 0,-2 43-14 0 0,1 1 0 0 0,1-1 0 0 0,3-25 0 0 0,34-127 134 0 0,-11 96-144 0 0,8-44 99 0 0,7-26 34 0 0,-38 117-112 0 0,-1-1 1 0 0,-1 1-1 0 0,-2-1 0 0 0,0 0 1 0 0,-4-30-1 0 0,1 37-11 0 0,-1 0 0 0 0,-1 0 0 0 0,0 0 0 0 0,-1 1 0 0 0,-13-27 0 0 0,9 22-6 0 0,7 14 12 0 0,0 0 0 0 0,-1 1 0 0 0,0-1 0 0 0,0 1 0 0 0,-1 0 0 0 0,0 0 0 0 0,0 1 0 0 0,0-1 0 0 0,-1 1 0 0 0,0 0 0 0 0,0 1 0 0 0,0-1 0 0 0,0 1 0 0 0,-1 0 0 0 0,1 1 0 0 0,-1 0 0 0 0,0 0 0 0 0,0 0 0 0 0,0 1 0 0 0,-1 0 0 0 0,1 0 0 0 0,0 1 0 0 0,-1 0 0 0 0,1 0 0 0 0,-10 1 0 0 0,-1-1-16 0 0,-31-6 0 0 0,0 0 0 0 0,16 6 32 0 0,-56 5-1 0 0,80-4-30 0 0,-172 15-1 0 0,78-9 0 0 0,9-2 0 0 0,-92 27 61 0 0,157-25-58 0 0,1-2-3 0 0,0-2 0 0 0,0 0 0 0 0,-43-5 0 0 0,-41 3 0 0 0,58 3 0 0 0,-65-7 0 0 0,108 3 0 0 0,-36-2 0 0 0,-105-3 0 0 0,-31 15 46 0 0,83-3-28 0 0,-195 7 46 0 0,68 6 0 0 0,64-1-64 0 0,-81-22 0 0 0,149-5 0 0 0,-31 0 0 0 0,-219 11 0 0 0,222-8 0 0 0,-17-12 0 0 0,51 5 0 0 0,55 10 0 0 0,-53 4 0 0 0,30 0 0 0 0,10-1 0 0 0,-82 3 0 0 0,87-2 0 0 0,1-1 0 0 0,-72-10 0 0 0,50 3 0 0 0,-49-7 0 0 0,31 2 22 0 0,13 1 9 0 0,33 6-19 0 0,21 3-13 0 0,1 0 1 0 0,0 1 0 0 0,-17 1 0 0 0,-164 5 64 0 0,109-3-64 0 0,21 0 32 0 0,-82-6 0 0 0,74 4-32 0 0,39 0 0 0 0,-66 6 0 0 0,25 1 0 0 0,36-8 32 0 0,-61-9 0 0 0,65 5-32 0 0,1 2 0 0 0,-63 1 0 0 0,27 4 0 0 0,47 0 7 0 0,0-1-1 0 0,-1-1 1 0 0,1-1 0 0 0,0-1-1 0 0,-25-6 1 0 0,16 3 5 0 0,-50-2 0 0 0,46 5-12 0 0,0-1 0 0 0,-46-11 0 0 0,-36-4 0 0 0,68 17 0 0 0,29 1 0 0 0,-28-3 0 0 0,-115-12 0 0 0,150 14 0 0 0,3 1 0 0 0,-1 0 0 0 0,-20 4 0 0 0,22-3 0 0 0,-1 1 0 0 0,1-2 0 0 0,-19 0 0 0 0,8 0 0 0 0,1 0 0 0 0,-39 6 0 0 0,55-6 0 0 0,-113 20 0 0 0,79-5 0 0 0,28-12 0 0 0,1-1 0 0 0,-1 2 0 0 0,1-1 0 0 0,0 1 0 0 0,0 0 0 0 0,0 1 0 0 0,1 0 0 0 0,0 0 0 0 0,-11 10 0 0 0,2-3 0 0 0,14-11 0 0 0,0 1 0 0 0,0-1 0 0 0,0 1 0 0 0,0-1 0 0 0,0 1 0 0 0,0 0 0 0 0,1 0 0 0 0,-1 0 0 0 0,0 0 0 0 0,1 0 0 0 0,-2 2 0 0 0,0 4-2 0 0,0-1-1 0 0,0 1 1 0 0,1 0-1 0 0,0 0 1 0 0,0 0 0 0 0,1 0-1 0 0,-1 12 1 0 0,5 60-31 0 0,-1-21 21 0 0,8 86 12 0 0,-5 6 0 0 0,-5-139 0 0 0,-1 0 0 0 0,0 0 0 0 0,-2 12 0 0 0,-2 14 0 0 0,-2 27 0 0 0,4-44 0 0 0,0 1 0 0 0,2 0 0 0 0,0-1 0 0 0,2 1 0 0 0,0 0 0 0 0,5 23 0 0 0,4-3 0 0 0,18 97 0 0 0,-20-77 0 0 0,24 90 0 0 0,-23-113 0 0 0,-7-26 0 0 0,1-1 0 0 0,0 0 0 0 0,0 0 0 0 0,1 0 0 0 0,1 0 0 0 0,0 0 0 0 0,1-1 0 0 0,7 11 0 0 0,-3-10-21 0 0,0-1-1 0 0,16 13 1 0 0,-19-19 16 0 0,0 1 1 0 0,1-1-1 0 0,-1 0 1 0 0,1-1-1 0 0,0 0 1 0 0,1 0-1 0 0,-1 0 0 0 0,1-1 1 0 0,-1-1-1 0 0,1 1 1 0 0,0-1-1 0 0,0-1 1 0 0,13 1-1 0 0,38 0 5 0 0,0-2 0 0 0,0-3 0 0 0,76-14 0 0 0,221-32 0 0 0,-337 46-1 0 0,246-18-62 0 0,-157 16 63 0 0,23 1 0 0 0,213-1 0 0 0,-323 5 0 0 0,76-2 0 0 0,72-4 0 0 0,160-18 0 0 0,-270 20 0 0 0,59 1 0 0 0,-67 3 0 0 0,102-14 0 0 0,9-4 0 0 0,255-15 0 0 0,-369 31 0 0 0,31-1 0 0 0,80-4 0 0 0,-130 7 0 0 0,0 1 0 0 0,0 1 0 0 0,33 7 0 0 0,-56-8 0 0 0,35 8 0 0 0,0 1 0 0 0,48 20 0 0 0,-47-16 0 0 0,170 53 0 0 0,-133-47 0 0 0,-62-16 0 0 0,11 0 0 0 0,0-1 0 0 0,41 0 0 0 0,-30-2 0 0 0,-23 0 0 0 0,91 7 0 0 0,-80-5 0 0 0,0-2 0 0 0,51-3 0 0 0,9 0 0 0 0,10 1 0 0 0,158-21 0 0 0,-254 22 0 0 0,243-22 0 0 0,1-1 0 0 0,92 0 0 0 0,-288 21 0 0 0,71-14 0 0 0,-94 12 0 0 0,179-37 0 0 0,-172 31 19 0 0,-26 7-12 0 0,0 0 1 0 0,0 1-1 0 0,0 0 1 0 0,0 1 0 0 0,13-2-1 0 0,-20 3-4 0 0,0 1 0 0 0,1-1-1 0 0,-1 0 1 0 0,1 0 0 0 0,-1 1 0 0 0,0-1-1 0 0,1 0 1 0 0,-1 1 0 0 0,1 0 0 0 0,-1-1 0 0 0,0 1-1 0 0,0 0 1 0 0,1-1 0 0 0,-1 1 0 0 0,1 2-1 0 0,13 6 18 0 0,-13-7-20 0 0,0-1 0 0 0,0 1 0 0 0,-1 0 0 0 0,1 0 0 0 0,0 0 0 0 0,2 4 0 0 0,-4-4 0 0 0,5-51-19552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3:07.810"/>
    </inkml:context>
    <inkml:brush xml:id="br0">
      <inkml:brushProperty name="width" value="0.1" units="cm"/>
      <inkml:brushProperty name="height" value="0.1" units="cm"/>
      <inkml:brushProperty name="color" value="#66CC00"/>
    </inkml:brush>
  </inkml:definitions>
  <inkml:trace contextRef="#ctx0" brushRef="#br0">11208 1794 1375 0 0,'-21'18'76'0'0,"12"-10"1390"0"0,0 0 0 0 0,-13 8 0 0 0,14-12 1090 0 0,-10 9-331 0 0,18-13-2190 0 0,0 0 0 0 0,0 0 0 0 0,0 0 1 0 0,0 0-1 0 0,0 1 0 0 0,0-1 0 0 0,-1 0 0 0 0,1 0 0 0 0,0 0 0 0 0,0 0 0 0 0,0 0 1 0 0,0 1-1 0 0,0-1 0 0 0,0 0 0 0 0,0 0 0 0 0,0 0 0 0 0,-1 0 0 0 0,1 0 1 0 0,0 0-1 0 0,0 0 0 0 0,0 0 0 0 0,0 0 0 0 0,-1 1 0 0 0,1-1 0 0 0,0 0 1 0 0,0 0-1 0 0,0 0 0 0 0,0 0 0 0 0,0 0 0 0 0,-1 0 0 0 0,1 0 0 0 0,0 0 0 0 0,0 0 1 0 0,0 0-1 0 0,0 0 0 0 0,-1 0 0 0 0,1 0 0 0 0,0 0 0 0 0,0 0 0 0 0,0 0 1 0 0,0-1-1 0 0,-1 1 0 0 0,1 0 0 0 0,0 0 0 0 0,0 0 0 0 0,0 0 0 0 0,-1 0 0 0 0,8-17 4792 0 0,-7 17-4763 0 0,-1-5 1556 0 0,1 5-1517 0 0,0-1 0 0 0,0 1 0 0 0,0-1 0 0 0,0 0 1 0 0,0 1-1 0 0,0-1 0 0 0,0 1 0 0 0,0-1 0 0 0,0 0 0 0 0,0 1 0 0 0,1-1 0 0 0,-1 1 1 0 0,0-1-1 0 0,0 1 0 0 0,0-1 0 0 0,1 1 0 0 0,-1-1 0 0 0,0 1 0 0 0,1-1 1 0 0,-1 1-1 0 0,0-1 0 0 0,1 1 0 0 0,-1-1 0 0 0,1 1 0 0 0,-1-1 0 0 0,0 1 0 0 0,1 0 1 0 0,-1-1-1 0 0,1 1 0 0 0,0 0 0 0 0,0-1 0 0 0,10-4 383 0 0,-9 4-464 0 0,-1 1 0 0 0,1-1 0 0 0,-1 0 0 0 0,1 1 0 0 0,-1-1 0 0 0,0 0 0 0 0,1 0 1 0 0,-1 0-1 0 0,0 0 0 0 0,0 0 0 0 0,1 0 0 0 0,-1-1 0 0 0,1-1 0 0 0,22-23 511 0 0,-17 15-282 0 0,-3 5-54 0 0,0 0 0 0 0,-1 0 1 0 0,5-11-1 0 0,9-26 1010 0 0,-8 19-1003 0 0,-7 18-169 0 0,1 0 1 0 0,-1 0 0 0 0,0-1-1 0 0,0 1 1 0 0,-1-1 0 0 0,0 0-1 0 0,1-7 1 0 0,-1 10 46 0 0,0 1-1 0 0,0 0 1 0 0,1 0-1 0 0,-1 0 1 0 0,1 0 0 0 0,0 0-1 0 0,0 0 1 0 0,0 0-1 0 0,0 0 1 0 0,0 1 0 0 0,1-1-1 0 0,-1 1 1 0 0,1-1-1 0 0,0 1 1 0 0,5-3-1 0 0,27-2 387 0 0,-16 3-425 0 0,-1-1 0 0 0,32-13-1 0 0,-41 13 20 0 0,1 0 0 0 0,-1-1-1 0 0,0 0 1 0 0,-1 0 0 0 0,0-1-1 0 0,0 0 1 0 0,0 0-1 0 0,12-16 1 0 0,-16 16-32 0 0,0 1-1 0 0,0 0 0 0 0,0-1 1 0 0,-1 0-1 0 0,0 0 1 0 0,0 0-1 0 0,-1 0 1 0 0,2-11-1 0 0,4-9 207 0 0,0 8-92 0 0,-6 15-133 0 0,-1 0 1 0 0,1 0-1 0 0,-1 0 0 0 0,1-1 1 0 0,-1 1-1 0 0,-1-1 0 0 0,1 1 0 0 0,0-6 1 0 0,-3-16 101 0 0,0 0 1 0 0,-7-29 0 0 0,-2-12 46 0 0,7 26-124 0 0,2 17 16 0 0,-1-1 0 0 0,-7-30 0 0 0,7 45-44 0 0,2-1 0 0 0,-1 1 0 0 0,1-1-1 0 0,0 0 1 0 0,1 1 0 0 0,2-17 0 0 0,15-64 102 0 0,-11 67-88 0 0,-1 0 1 0 0,-1 0 0 0 0,0-27 0 0 0,-4 46-16 0 0,-1-1 0 0 0,0 1 0 0 0,0 0 1 0 0,0-1-1 0 0,0 1 0 0 0,-1 0 0 0 0,0 0 0 0 0,0-1 0 0 0,-4-5 0 0 0,-4-6 63 0 0,-16-20 1 0 0,17 25-36 0 0,0-1 0 0 0,-13-23 0 0 0,17 26-23 0 0,0 0-1 0 0,-1 0 1 0 0,0 0-1 0 0,-1 1 0 0 0,0 0 1 0 0,0 1-1 0 0,-1-1 1 0 0,0 1-1 0 0,0 1 0 0 0,-17-12 1 0 0,7 8 29 0 0,-1 0 0 0 0,0 2 0 0 0,-1 0 0 0 0,-36-11 0 0 0,12 8 48 0 0,-76-12 0 0 0,-46 6 49 0 0,147 16-123 0 0,-38-3 53 0 0,-244-14 56 0 0,30 22 4 0 0,-22 14-27 0 0,132-6-85 0 0,-203-10 59 0 0,225-7-46 0 0,-50-3-5 0 0,-169-2 36 0 0,76 5-3 0 0,237 3-47 0 0,-344-5 44 0 0,35 1 4 0 0,157-2-41 0 0,4 11 2 0 0,110 2-4 0 0,0-4 0 0 0,-96-13 0 0 0,94 5-15 0 0,-141 4-1 0 0,11 2 13 0 0,-111-42 32 0 0,162 18-35 0 0,43 14-9 0 0,-137 4 0 0 0,125 7 0 0 0,-70-1 0 0 0,48 3 0 0 0,-162-22 0 0 0,5-10 0 0 0,106 12 0 0 0,-115-7 0 0 0,263 21 0 0 0,0 3 0 0 0,-94 8 0 0 0,-115 29 0 0 0,-103 6 0 0 0,187-29 0 0 0,-38 1 0 0 0,119-12 0 0 0,-63-1 0 0 0,-24 4 0 0 0,-55-4 0 0 0,-165-29 0 0 0,333 27 0 0 0,1 4 0 0 0,-85 13 0 0 0,67-4 0 0 0,-171-1 0 0 0,217-10-9 0 0,0 1 0 0 0,0 3 0 0 0,0 1 0 0 0,1 3 1 0 0,-56 16-1 0 0,61-14-16 0 0,-1-2 0 0 0,-79 5 0 0 0,104-12 25 0 0,-61 6 0 0 0,68-5 0 0 0,1 0 0 0 0,-1 1 0 0 0,1 0 0 0 0,-1 0 0 0 0,-16 9 0 0 0,19-8-3 0 0,0 0 1 0 0,0 1-1 0 0,0 0 0 0 0,1 0 1 0 0,0 0-1 0 0,0 1 0 0 0,0 0 1 0 0,0 0-1 0 0,1 0 0 0 0,0 1 1 0 0,1 0-1 0 0,-1 0 0 0 0,1 0 1 0 0,1 0-1 0 0,-1 1 0 0 0,1-1 1 0 0,0 1-1 0 0,1 0 0 0 0,0 0 1 0 0,0 0-1 0 0,1 0 0 0 0,0 0 1 0 0,0 13-1 0 0,30 289 3 0 0,-3-157 0 0 0,-15-103 0 0 0,4 56 0 0 0,-12-74 0 0 0,1 91 0 0 0,-5-101 0 0 0,-1 21 0 0 0,1 1 0 0 0,8 63 0 0 0,-5-93-11 0 0,1 0 1 0 0,1 0-1 0 0,0 0 0 0 0,1 0 1 0 0,0-1-1 0 0,1 0 0 0 0,1 0 1 0 0,0 0-1 0 0,1-1 0 0 0,0 0 1 0 0,17 19-1 0 0,-21-27 6 0 0,1 0-1 0 0,0-1 1 0 0,0 0 0 0 0,0 1-1 0 0,0-2 1 0 0,1 1 0 0 0,-1-1-1 0 0,1 1 1 0 0,0-1 0 0 0,0-1-1 0 0,6 2 1 0 0,10-1 5 0 0,56-7-11 0 0,-36 1-15 0 0,50-14-1 0 0,21-6 27 0 0,-77 18 0 0 0,-15 2-9 0 0,48-6-35 0 0,1 2 33 0 0,20 1 11 0 0,2 3 0 0 0,7-2 0 0 0,8-2 0 0 0,4-2 0 0 0,5-3 0 0 0,-3 0 0 0 0,-9 3 0 0 0,-10 5 0 0 0,-4 0 181 0 0,21 4 401 0 0,-48 0-812 0 0,-47 1-24 0 0,4 0 35 0 0,78 0 175 0 0,10 0 44 0 0,-32 3-11 0 0,-44 0-31 0 0,50 7 31 0 0,6 0 43 0 0,-61-7 25 0 0,48 8 898 0 0,-5 1-943 0 0,-42-6-118 0 0,37 13 1 0 0,-2-2-181 0 0,-25-11-226 0 0,51 5 465 0 0,3 1 47 0 0,-4 3 0 0 0,2 3 28 0 0,-14-6 127 0 0,-61-10 366 0 0,1 1-276 0 0,63 6-187 0 0,-53-6-117 0 0,-3-1-275 0 0,26 0 0 0 0,-32 0 101 0 0,70 7 186 0 0,22 2 47 0 0,2-4 0 0 0,-4 0 0 0 0,-3 1 28 0 0,-17 0 127 0 0,-69-6 366 0 0,1-2-316 0 0,59 1-313 0 0,-58 0-137 0 0,0 0-264 0 0,77 6 462 0 0,8-4 47 0 0,-9 1 0 0 0,-5 1 0 0 0,-3-1 0 0 0,7-4 0 0 0,6-3 0 0 0,-1-1 0 0 0,2 3 0 0 0,0-1 0 0 0,-5 5 0 0 0,-3 6 0 0 0,14 0 0 0 0,-5-4 0 0 0,-4-2 0 0 0,-42-2 0 0 0,48 2 0 0 0,12 2 0 0 0,-17 2 0 0 0,1 2 28 0 0,-14 0 127 0 0,-69-7 366 0 0,0 0-316 0 0,4 1-218 0 0,-5-1-192 0 0,0 0-1 0 0,18-1 1 0 0,72 2-75 0 0,-52-1 280 0 0,43-1 0 0 0,13 7 0 0 0,-7 6 0 0 0,-5-5 0 0 0,-3-6 0 0 0,18-5 0 0 0,10-3 0 0 0,-1 2 0 0 0,-20 5 0 0 0,-3-3 0 0 0,12 7 0 0 0,-3-7 0 0 0,14-2 0 0 0,-2 1 0 0 0,-19-2 0 0 0,-5-1 0 0 0,-3-3 0 0 0,13-1 0 0 0,10-1 0 0 0,-110 10 0 0 0,156-4 0 0 0,-136 5 0 0 0,14 0 0 0 0,57-1 0 0 0,-2 1 0 0 0,-6-1 0 0 0,9 0 0 0 0,6-1 0 0 0,56 2 0 0 0,-29 6 0 0 0,-130-7 0 0 0,34 1 0 0 0,49 1 0 0 0,10-7 0 0 0,1-5 0 0 0,3-4 0 0 0,-59 8 0 0 0,67-8 0 0 0,-44 11 0 0 0,0 3 0 0 0,91 10 0 0 0,-105-2 0 0 0,-17-5 0 0 0,-6-2 0 0 0,47 6 0 0 0,-48-2 0 0 0,31 9 0 0 0,-32-7 0 0 0,17 11-53 0 0,-45-17-933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3:10.787"/>
    </inkml:context>
    <inkml:brush xml:id="br0">
      <inkml:brushProperty name="width" value="0.1" units="cm"/>
      <inkml:brushProperty name="height" value="0.1" units="cm"/>
      <inkml:brushProperty name="color" value="#66CC00"/>
    </inkml:brush>
  </inkml:definitions>
  <inkml:trace contextRef="#ctx0" brushRef="#br0">4203 1547 919 0 0,'-7'1'271'0'0,"0"0"-1"0"0,0 1 0 0 0,0 0 0 0 0,0 0 0 0 0,0 0 0 0 0,1 1 0 0 0,-1 0 0 0 0,1 0 0 0 0,-1 1 0 0 0,-6 5 0 0 0,-17 8-1451 0 0,29-17 1294 0 0,0 1 0 0 0,1-1 0 0 0,-1 1 0 0 0,0-1 0 0 0,0 0 0 0 0,0 1 0 0 0,1-1-1 0 0,-1 0 1 0 0,0 0 0 0 0,0 1 0 0 0,0-1 0 0 0,0 0 0 0 0,0 0 0 0 0,0 0 0 0 0,1 0 0 0 0,-1 0 0 0 0,0 0 0 0 0,-1-1 0 0 0,-6-11 4663 0 0,5 6-3802 0 0,-3-5 1521 0 0,5 9-2257 0 0,-1 1 1 0 0,2-1 0 0 0,-1 0 0 0 0,0 1-1 0 0,0-1 1 0 0,0 0 0 0 0,1 0 0 0 0,-1 0-1 0 0,1 0 1 0 0,0 1 0 0 0,-1-1-1 0 0,1 0 1 0 0,0-3 0 0 0,9-104 3740 0 0,-1 26-2822 0 0,3-63 604 0 0,-9 116-1384 0 0,1-17 280 0 0,-4-58 0 0 0,0 44-244 0 0,2 1 0 0 0,14-96-1 0 0,-13 140-368 0 0,12-123 165 0 0,-13 113-184 0 0,-2 0 0 0 0,0 1 0 0 0,-7-38-1 0 0,-7 2 278 0 0,-3 0 0 0 0,-40-90 0 0 0,36 97-229 0 0,20 48-65 0 0,-1 0 1 0 0,0 1-1 0 0,0 0 0 0 0,0-1 0 0 0,0 1 0 0 0,-1 0 1 0 0,0 1-1 0 0,0-1 0 0 0,0 1 0 0 0,0 0 1 0 0,-1 0-1 0 0,0 0 0 0 0,0 0 0 0 0,0 1 1 0 0,0 0-1 0 0,-9-4 0 0 0,-70-24 246 0 0,72 27-211 0 0,1 2 0 0 0,-1 0 1 0 0,0 0-1 0 0,1 1 0 0 0,-19 1 0 0 0,-434 1 384 0 0,196 9-81 0 0,169-3-276 0 0,33-3-59 0 0,-214 5 119 0 0,-109-4 209 0 0,325-1-323 0 0,-89-6-1 0 0,-62-18 92 0 0,166 15-56 0 0,-186 0 13 0 0,139 6-53 0 0,-51 6-11 0 0,-44-2 0 0 0,133-6 19 0 0,1 3-1 0 0,0 2 1 0 0,-70 13 0 0 0,-48 4 12 0 0,-34 7-9 0 0,181-20-22 0 0,-1 2 0 0 0,1 0 0 0 0,-50 28 0 0 0,54-26 0 0 0,1-1 0 0 0,7-4 0 0 0,0 2 0 0 0,-17 11 0 0 0,28-17 0 0 0,0 1 0 0 0,1 0 0 0 0,0 0 0 0 0,0 0 0 0 0,0 0 0 0 0,0 1 0 0 0,0 0 0 0 0,1 0 0 0 0,0 0 0 0 0,-4 9 0 0 0,2-2-5 0 0,1 0-1 0 0,1 0 1 0 0,0 1 0 0 0,1 0-1 0 0,0-1 1 0 0,1 1 0 0 0,0 0-1 0 0,1 0 1 0 0,2 13 0 0 0,28 246-49 0 0,-6-86 33 0 0,-7 109 21 0 0,-12-184 0 0 0,-4-61 0 0 0,-2-1 0 0 0,-11 68 0 0 0,-31 96 0 0 0,41-205 0 0 0,-10 47 0 0 0,12-51 0 0 0,-1-1 0 0 0,1 1 0 0 0,0 0 0 0 0,0 0 0 0 0,0 0 0 0 0,1-1 0 0 0,-1 1 0 0 0,1 0 0 0 0,0 0 0 0 0,0-1 0 0 0,3 7 0 0 0,-3-7-1 0 0,1-1 0 0 0,0 0-1 0 0,0 1 1 0 0,0-1 0 0 0,0 0 0 0 0,1 0 0 0 0,-1 0 0 0 0,1-1-1 0 0,-1 1 1 0 0,1-1 0 0 0,-1 1 0 0 0,1-1 0 0 0,0 0 0 0 0,0 0-1 0 0,-1 0 1 0 0,1 0 0 0 0,0-1 0 0 0,4 1 0 0 0,8 1-11 0 0,-1-1 0 0 0,24 0 1 0 0,-9-1 4 0 0,2 0-2 0 0,1 0 1 0 0,44-8-1 0 0,60-18-26 0 0,-96 18 32 0 0,65-7 3 0 0,-76 11 0 0 0,24-2 0 0 0,57-6 0 0 0,14 0 0 0 0,-16 0 0 0 0,-11 3 0 0 0,-33 5 0 0 0,53 5 0 0 0,16 2 0 0 0,-22-1 0 0 0,-2-5 0 0 0,-7 0 0 0 0,1 0 0 0 0,12 1 0 0 0,40 4 0 0 0,8 9 0 0 0,-37-3 0 0 0,-20 0 0 0 0,4 2 0 0 0,35 4 0 0 0,8-5 0 0 0,-52-7 11 0 0,-65-3 31 0 0,53-6-31 0 0,9-10-11 0 0,-6-6 0 0 0,44-19-24 0 0,-131 41-6 0 0,72-25-1022 0 0,105-49 1 0 0,-119 42-672 0 0,3-2-77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3:13.881"/>
    </inkml:context>
    <inkml:brush xml:id="br0">
      <inkml:brushProperty name="width" value="0.1" units="cm"/>
      <inkml:brushProperty name="height" value="0.1" units="cm"/>
      <inkml:brushProperty name="color" value="#66CC00"/>
    </inkml:brush>
  </inkml:definitions>
  <inkml:trace contextRef="#ctx0" brushRef="#br0">5677 232 3223 0 0,'-29'-19'9767'0'0,"29"19"-9704"0"0,16-1 211 0 0,-15 1-302 0 0,-1 0 0 0 0,1 0 0 0 0,0 0 0 0 0,0 0 0 0 0,-1 0 0 0 0,1 0 0 0 0,0 0 0 0 0,-1 0 0 0 0,1-1 0 0 0,0 1-1 0 0,0 0 1 0 0,-1 0 0 0 0,1-1 0 0 0,0 1 0 0 0,-1 0 0 0 0,1-1 0 0 0,-1 1 0 0 0,1 0 0 0 0,0-1 0 0 0,-1 1 0 0 0,1-1 0 0 0,-1 1-1 0 0,1-1 1 0 0,-1 0 0 0 0,1 1 0 0 0,-1-1 0 0 0,0 1 0 0 0,1-1 0 0 0,-1 0 0 0 0,0 1 0 0 0,1-2 0 0 0,-1 0 98 0 0,0 0 0 0 0,1 0 0 0 0,-1 0 0 0 0,-1 0 0 0 0,1 0 0 0 0,0 0 0 0 0,0 0 0 0 0,-1 0 0 0 0,1 0 0 0 0,-2-3 0 0 0,1 3 119 0 0,0 0-1 0 0,0 0 1 0 0,0 1-1 0 0,0-1 0 0 0,0 1 1 0 0,0-1-1 0 0,0 1 1 0 0,-1-1-1 0 0,1 1 1 0 0,0 0-1 0 0,-1-1 1 0 0,1 1-1 0 0,-1 0 0 0 0,0 0 1 0 0,1 0-1 0 0,-1 0 1 0 0,0 1-1 0 0,0-1 1 0 0,1 0-1 0 0,-1 1 0 0 0,0-1 1 0 0,0 1-1 0 0,0 0 1 0 0,-4-1-1 0 0,-4 0 487 0 0,0 1 0 0 0,-1 0 0 0 0,-14 3 1 0 0,12-2-389 0 0,-97 7 1430 0 0,59 1-1306 0 0,38-6-276 0 0,1 0 0 0 0,-18 1 0 0 0,-85 5 865 0 0,60-8-514 0 0,30 1-302 0 0,1-2 0 0 0,-46-5-1 0 0,-32-8 73 0 0,68 6-74 0 0,-62-25-1 0 0,66 23-87 0 0,1 0 0 0 0,-1 2-1 0 0,0 1 1 0 0,-1 2 0 0 0,0 0-1 0 0,-36 2 1 0 0,-26 6 160 0 0,53-1-93 0 0,-62-4 0 0 0,-60-6 189 0 0,80 5-172 0 0,48 1-90 0 0,11-1-31 0 0,1 2 0 0 0,-27 2 0 0 0,19 0-2 0 0,0-1 0 0 0,0-2 0 0 0,-33-5 1 0 0,-17-1 61 0 0,-210 5 427 0 0,7-11-333 0 0,43-1-59 0 0,157 17-34 0 0,-90 17 0 0 0,79-8-66 0 0,77-11-52 0 0,-28-2 0 0 0,-8 1 0 0 0,-84 2 0 0 0,92-3 0 0 0,-83 9 0 0 0,5 9 0 0 0,83-15 3 0 0,0-1-1 0 0,1-2 1 0 0,-79-12 0 0 0,75 8 14 0 0,-87-16 19 0 0,107 16-36 0 0,-1 2 0 0 0,-33-1 0 0 0,-26-4 0 0 0,20 2 0 0 0,42 4 0 0 0,-9 2 0 0 0,22 1 0 0 0,0-1 0 0 0,-1 0 0 0 0,-14-3 0 0 0,-4-1 14 0 0,0 1 0 0 0,1 2 1 0 0,-29 1-1 0 0,20 1-7 0 0,-51-1-7 0 0,-125-17 0 0 0,163 13 0 0 0,-92 2 0 0 0,74 2 0 0 0,37 2 0 0 0,-42 7 0 0 0,13-1 0 0 0,33-7 0 0 0,-1-1 0 0 0,1-2 0 0 0,0 0 0 0 0,-38-9 0 0 0,-36-3 0 0 0,95 14 0 0 0,0-1 0 0 0,0 1 0 0 0,0-1 0 0 0,0 1 0 0 0,0 0 0 0 0,0 1 0 0 0,-1-1 0 0 0,1 1 0 0 0,0 0 0 0 0,-5 2 0 0 0,-6 1 0 0 0,14-4 0 0 0,0 0 0 0 0,0 0 0 0 0,0 0 0 0 0,0 1 0 0 0,0-1 0 0 0,-1 0 0 0 0,1 1 0 0 0,0-1 0 0 0,0 1 0 0 0,0-1 0 0 0,0 1 0 0 0,1-1 0 0 0,-1 1 0 0 0,0 0 0 0 0,0-1 0 0 0,0 1 0 0 0,0 0 0 0 0,1 0 0 0 0,-1 0 0 0 0,0 0 0 0 0,1 0 0 0 0,-1 0 0 0 0,0 0 0 0 0,1 0 0 0 0,0 0 0 0 0,-1 0 0 0 0,1 0 0 0 0,-1 0 0 0 0,1 0 0 0 0,0 0 0 0 0,0 2 0 0 0,-34 177-64 0 0,29-145 64 0 0,2 1 0 0 0,1-1 0 0 0,2 1 0 0 0,7 48 0 0 0,3-19 0 0 0,26 92 0 0 0,-16-70 0 0 0,10 104 0 0 0,-24-153 0 0 0,8 43 18 0 0,-7-46-3 0 0,-2 0 1 0 0,2 47-1 0 0,-7-64-4 0 0,1 0-1 0 0,4 31 1 0 0,-4-44-9 0 0,0 0 1 0 0,1 0-1 0 0,0 0 0 0 0,0 0 0 0 0,0 0 1 0 0,0 0-1 0 0,1-1 0 0 0,-1 1 1 0 0,1-1-1 0 0,0 0 0 0 0,1 1 0 0 0,-1-2 1 0 0,8 8-1 0 0,-5-6-2 0 0,0-1 0 0 0,1 0 0 0 0,-1 0 0 0 0,1-1 0 0 0,0 0 0 0 0,0 0 0 0 0,12 3 0 0 0,2-1 0 0 0,29 3 0 0 0,-14-3 0 0 0,-1 1 0 0 0,49 8 0 0 0,11 7 0 0 0,4 5 0 0 0,-5 0-11 0 0,-53-16-31 0 0,64 9 31 0 0,10 1 11 0 0,1-6 0 0 0,-21-7 0 0 0,-10-5 0 0 0,1-4 0 0 0,4-3 0 0 0,2 1 0 0 0,-1 1 0 0 0,7 0 0 0 0,7 0 0 0 0,0-1 0 0 0,-4-2 0 0 0,-2 0 0 0 0,8 2 0 0 0,2 1 0 0 0,6 2 0 0 0,9 1 0 0 0,-2 2 0 0 0,-11 0 0 0 0,-8 2 0 0 0,3 3 0 0 0,-1 3 0 0 0,4-2 0 0 0,3-1 0 0 0,-4-1 0 0 0,-7-4 0 0 0,0-1 0 0 0,6-1 0 0 0,3 3 0 0 0,-1 1 0 0 0,2-1 0 0 0,-9-2 0 0 0,-7-1 0 0 0,-3-3 0 0 0,0-4 0 0 0,5-1 0 0 0,14-2 0 0 0,-14-1 0 0 0,13-4 0 0 0,-9-3 0 0 0,-17-2 0 0 0,43-16 0 0 0,-126 35 0 0 0,22-3 0 0 0,-1-2 0 0 0,0-1 0 0 0,36-16 0 0 0,-53 20 1 0 0,-1 0 0 0 0,-1 0 1 0 0,1 0-1 0 0,0 0 0 0 0,-1-1 0 0 0,0 1 1 0 0,1-1-1 0 0,-1 0 0 0 0,-1 0 0 0 0,1 0 0 0 0,-1 0 1 0 0,1 0-1 0 0,-1-1 0 0 0,0 1 0 0 0,1-7 0 0 0,3-8 12 0 0,-2-1 0 0 0,4-29-1 0 0,-1 4 6 0 0,-3 26-9 0 0,16-76 38 0 0,10-124-1 0 0,-28 188-39 0 0,-2 0 1 0 0,0 0 0 0 0,-2 0-1 0 0,-2 0 1 0 0,-1 0-1 0 0,-1 1 1 0 0,-1 0 0 0 0,-15-36-1 0 0,11 38 57 0 0,-2 0 0 0 0,-2 2 0 0 0,0-1 0 0 0,-35-44 0 0 0,11 18-170 0 0,24 30-2556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6:30.404"/>
    </inkml:context>
    <inkml:brush xml:id="br0">
      <inkml:brushProperty name="width" value="0.1" units="cm"/>
      <inkml:brushProperty name="height" value="0.1" units="cm"/>
      <inkml:brushProperty name="color" value="#66CC00"/>
    </inkml:brush>
  </inkml:definitions>
  <inkml:trace contextRef="#ctx0" brushRef="#br0">1852 69 4175 0 0,'-5'-4'134'0'0,"-1"1"0"0"0,0 0 0 0 0,1 1 0 0 0,-1-1 0 0 0,0 1 0 0 0,0 0-1 0 0,-11-2 1 0 0,0 2 554 0 0,-27 0-1 0 0,31 1-618 0 0,-318 8 1520 0 0,212-3-698 0 0,-193-16-1 0 0,192 4-491 0 0,-54-7-188 0 0,84 5-14 0 0,-168 4-1 0 0,99 22-640 0 0,65-5-222 0 0,31-5-496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2:55:42.435"/>
    </inkml:context>
    <inkml:brush xml:id="br0">
      <inkml:brushProperty name="width" value="0.1" units="cm"/>
      <inkml:brushProperty name="height" value="0.1" units="cm"/>
      <inkml:brushProperty name="color" value="#66CC00"/>
    </inkml:brush>
  </inkml:definitions>
  <inkml:trace contextRef="#ctx0" brushRef="#br0">0 1 4031 0 0,'0'0'416'0'0,"0"1"-416"0"0,2-1 0 0 0,-2 2 0 0 0,2 0 0 0 0,-2 0 192 0 0,2 0 8 0 0,0 0 8 0 0,2 1 0 0 0,-1 3-208 0 0,3 0 0 0 0,1 3 0 0 0,1-2-1376 0 0,-3-1-312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4287309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746819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937746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854639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47326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338305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55923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178129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47389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99648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21825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49089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99942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14502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02805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6/29/2023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6/29/2023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6/29/2023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6/29/2023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6/29/2023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6/29/2023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6/29/2023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6/29/2023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6/29/2023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6/29/2023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6/29/2023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6/29/2023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69.xml"/><Relationship Id="rId13" Type="http://schemas.openxmlformats.org/officeDocument/2006/relationships/image" Target="../media/image74.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customXml" Target="../ink/ink71.xml"/><Relationship Id="rId17" Type="http://schemas.openxmlformats.org/officeDocument/2006/relationships/image" Target="../media/image76.png"/><Relationship Id="rId2" Type="http://schemas.openxmlformats.org/officeDocument/2006/relationships/notesSlide" Target="../notesSlides/notesSlide10.xml"/><Relationship Id="rId16" Type="http://schemas.openxmlformats.org/officeDocument/2006/relationships/customXml" Target="../ink/ink73.xml"/><Relationship Id="rId1" Type="http://schemas.openxmlformats.org/officeDocument/2006/relationships/slideLayout" Target="../slideLayouts/slideLayout1.xml"/><Relationship Id="rId6" Type="http://schemas.openxmlformats.org/officeDocument/2006/relationships/customXml" Target="../ink/ink68.xml"/><Relationship Id="rId11" Type="http://schemas.openxmlformats.org/officeDocument/2006/relationships/image" Target="../media/image73.png"/><Relationship Id="rId5" Type="http://schemas.openxmlformats.org/officeDocument/2006/relationships/image" Target="../media/image70.png"/><Relationship Id="rId15" Type="http://schemas.openxmlformats.org/officeDocument/2006/relationships/image" Target="../media/image75.png"/><Relationship Id="rId10" Type="http://schemas.openxmlformats.org/officeDocument/2006/relationships/customXml" Target="../ink/ink70.xml"/><Relationship Id="rId4" Type="http://schemas.openxmlformats.org/officeDocument/2006/relationships/customXml" Target="../ink/ink67.xml"/><Relationship Id="rId9" Type="http://schemas.openxmlformats.org/officeDocument/2006/relationships/image" Target="../media/image72.png"/><Relationship Id="rId14" Type="http://schemas.openxmlformats.org/officeDocument/2006/relationships/customXml" Target="../ink/ink7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17" Type="http://schemas.openxmlformats.org/officeDocument/2006/relationships/image" Target="../media/image133.png"/><Relationship Id="rId21" Type="http://schemas.openxmlformats.org/officeDocument/2006/relationships/image" Target="../media/image85.png"/><Relationship Id="rId42" Type="http://schemas.openxmlformats.org/officeDocument/2006/relationships/customXml" Target="../ink/ink93.xml"/><Relationship Id="rId63" Type="http://schemas.openxmlformats.org/officeDocument/2006/relationships/image" Target="../media/image106.png"/><Relationship Id="rId84" Type="http://schemas.openxmlformats.org/officeDocument/2006/relationships/customXml" Target="../ink/ink114.xml"/><Relationship Id="rId138" Type="http://schemas.openxmlformats.org/officeDocument/2006/relationships/customXml" Target="../ink/ink141.xml"/><Relationship Id="rId159" Type="http://schemas.openxmlformats.org/officeDocument/2006/relationships/image" Target="../media/image154.png"/><Relationship Id="rId170" Type="http://schemas.openxmlformats.org/officeDocument/2006/relationships/customXml" Target="../ink/ink157.xml"/><Relationship Id="rId191" Type="http://schemas.openxmlformats.org/officeDocument/2006/relationships/image" Target="../media/image170.png"/><Relationship Id="rId205" Type="http://schemas.openxmlformats.org/officeDocument/2006/relationships/image" Target="../media/image177.png"/><Relationship Id="rId226" Type="http://schemas.openxmlformats.org/officeDocument/2006/relationships/customXml" Target="../ink/ink185.xml"/><Relationship Id="rId107" Type="http://schemas.openxmlformats.org/officeDocument/2006/relationships/image" Target="../media/image128.png"/><Relationship Id="rId11" Type="http://schemas.openxmlformats.org/officeDocument/2006/relationships/image" Target="../media/image80.png"/><Relationship Id="rId32" Type="http://schemas.openxmlformats.org/officeDocument/2006/relationships/customXml" Target="../ink/ink88.xml"/><Relationship Id="rId53" Type="http://schemas.openxmlformats.org/officeDocument/2006/relationships/image" Target="../media/image101.png"/><Relationship Id="rId74" Type="http://schemas.openxmlformats.org/officeDocument/2006/relationships/customXml" Target="../ink/ink109.xml"/><Relationship Id="rId128" Type="http://schemas.openxmlformats.org/officeDocument/2006/relationships/customXml" Target="../ink/ink136.xml"/><Relationship Id="rId149" Type="http://schemas.openxmlformats.org/officeDocument/2006/relationships/image" Target="../media/image149.png"/><Relationship Id="rId5" Type="http://schemas.openxmlformats.org/officeDocument/2006/relationships/image" Target="../media/image77.png"/><Relationship Id="rId95" Type="http://schemas.openxmlformats.org/officeDocument/2006/relationships/image" Target="../media/image122.png"/><Relationship Id="rId160" Type="http://schemas.openxmlformats.org/officeDocument/2006/relationships/customXml" Target="../ink/ink152.xml"/><Relationship Id="rId181" Type="http://schemas.openxmlformats.org/officeDocument/2006/relationships/image" Target="../media/image165.png"/><Relationship Id="rId216" Type="http://schemas.openxmlformats.org/officeDocument/2006/relationships/customXml" Target="../ink/ink180.xml"/><Relationship Id="rId22" Type="http://schemas.openxmlformats.org/officeDocument/2006/relationships/customXml" Target="../ink/ink83.xml"/><Relationship Id="rId43" Type="http://schemas.openxmlformats.org/officeDocument/2006/relationships/image" Target="../media/image96.png"/><Relationship Id="rId64" Type="http://schemas.openxmlformats.org/officeDocument/2006/relationships/customXml" Target="../ink/ink104.xml"/><Relationship Id="rId118" Type="http://schemas.openxmlformats.org/officeDocument/2006/relationships/customXml" Target="../ink/ink131.xml"/><Relationship Id="rId139" Type="http://schemas.openxmlformats.org/officeDocument/2006/relationships/image" Target="../media/image144.png"/><Relationship Id="rId85" Type="http://schemas.openxmlformats.org/officeDocument/2006/relationships/image" Target="../media/image117.png"/><Relationship Id="rId150" Type="http://schemas.openxmlformats.org/officeDocument/2006/relationships/customXml" Target="../ink/ink147.xml"/><Relationship Id="rId171" Type="http://schemas.openxmlformats.org/officeDocument/2006/relationships/image" Target="../media/image160.png"/><Relationship Id="rId192" Type="http://schemas.openxmlformats.org/officeDocument/2006/relationships/customXml" Target="../ink/ink168.xml"/><Relationship Id="rId206" Type="http://schemas.openxmlformats.org/officeDocument/2006/relationships/customXml" Target="../ink/ink175.xml"/><Relationship Id="rId227" Type="http://schemas.openxmlformats.org/officeDocument/2006/relationships/image" Target="../media/image188.png"/><Relationship Id="rId12" Type="http://schemas.openxmlformats.org/officeDocument/2006/relationships/customXml" Target="../ink/ink78.xml"/><Relationship Id="rId33" Type="http://schemas.openxmlformats.org/officeDocument/2006/relationships/image" Target="../media/image91.png"/><Relationship Id="rId108" Type="http://schemas.openxmlformats.org/officeDocument/2006/relationships/customXml" Target="../ink/ink126.xml"/><Relationship Id="rId129" Type="http://schemas.openxmlformats.org/officeDocument/2006/relationships/image" Target="../media/image139.png"/><Relationship Id="rId54" Type="http://schemas.openxmlformats.org/officeDocument/2006/relationships/customXml" Target="../ink/ink99.xml"/><Relationship Id="rId75" Type="http://schemas.openxmlformats.org/officeDocument/2006/relationships/image" Target="../media/image112.png"/><Relationship Id="rId96" Type="http://schemas.openxmlformats.org/officeDocument/2006/relationships/customXml" Target="../ink/ink120.xml"/><Relationship Id="rId140" Type="http://schemas.openxmlformats.org/officeDocument/2006/relationships/customXml" Target="../ink/ink142.xml"/><Relationship Id="rId161" Type="http://schemas.openxmlformats.org/officeDocument/2006/relationships/image" Target="../media/image155.png"/><Relationship Id="rId182" Type="http://schemas.openxmlformats.org/officeDocument/2006/relationships/customXml" Target="../ink/ink163.xml"/><Relationship Id="rId217" Type="http://schemas.openxmlformats.org/officeDocument/2006/relationships/image" Target="../media/image183.png"/><Relationship Id="rId6" Type="http://schemas.openxmlformats.org/officeDocument/2006/relationships/customXml" Target="../ink/ink75.xml"/><Relationship Id="rId23" Type="http://schemas.openxmlformats.org/officeDocument/2006/relationships/image" Target="../media/image86.png"/><Relationship Id="rId119" Type="http://schemas.openxmlformats.org/officeDocument/2006/relationships/image" Target="../media/image134.png"/><Relationship Id="rId44" Type="http://schemas.openxmlformats.org/officeDocument/2006/relationships/customXml" Target="../ink/ink94.xml"/><Relationship Id="rId65" Type="http://schemas.openxmlformats.org/officeDocument/2006/relationships/image" Target="../media/image107.png"/><Relationship Id="rId86" Type="http://schemas.openxmlformats.org/officeDocument/2006/relationships/customXml" Target="../ink/ink115.xml"/><Relationship Id="rId130" Type="http://schemas.openxmlformats.org/officeDocument/2006/relationships/customXml" Target="../ink/ink137.xml"/><Relationship Id="rId151" Type="http://schemas.openxmlformats.org/officeDocument/2006/relationships/image" Target="../media/image150.png"/><Relationship Id="rId172" Type="http://schemas.openxmlformats.org/officeDocument/2006/relationships/customXml" Target="../ink/ink158.xml"/><Relationship Id="rId193" Type="http://schemas.openxmlformats.org/officeDocument/2006/relationships/image" Target="../media/image171.png"/><Relationship Id="rId207" Type="http://schemas.openxmlformats.org/officeDocument/2006/relationships/image" Target="../media/image178.png"/><Relationship Id="rId228" Type="http://schemas.openxmlformats.org/officeDocument/2006/relationships/customXml" Target="../ink/ink186.xml"/><Relationship Id="rId13" Type="http://schemas.openxmlformats.org/officeDocument/2006/relationships/image" Target="../media/image81.png"/><Relationship Id="rId109" Type="http://schemas.openxmlformats.org/officeDocument/2006/relationships/image" Target="../media/image129.png"/><Relationship Id="rId34" Type="http://schemas.openxmlformats.org/officeDocument/2006/relationships/customXml" Target="../ink/ink89.xml"/><Relationship Id="rId55" Type="http://schemas.openxmlformats.org/officeDocument/2006/relationships/image" Target="../media/image102.png"/><Relationship Id="rId76" Type="http://schemas.openxmlformats.org/officeDocument/2006/relationships/customXml" Target="../ink/ink110.xml"/><Relationship Id="rId97" Type="http://schemas.openxmlformats.org/officeDocument/2006/relationships/image" Target="../media/image123.png"/><Relationship Id="rId120" Type="http://schemas.openxmlformats.org/officeDocument/2006/relationships/customXml" Target="../ink/ink132.xml"/><Relationship Id="rId141" Type="http://schemas.openxmlformats.org/officeDocument/2006/relationships/image" Target="../media/image145.png"/><Relationship Id="rId7" Type="http://schemas.openxmlformats.org/officeDocument/2006/relationships/image" Target="../media/image78.png"/><Relationship Id="rId162" Type="http://schemas.openxmlformats.org/officeDocument/2006/relationships/customXml" Target="../ink/ink153.xml"/><Relationship Id="rId183" Type="http://schemas.openxmlformats.org/officeDocument/2006/relationships/image" Target="../media/image166.png"/><Relationship Id="rId218" Type="http://schemas.openxmlformats.org/officeDocument/2006/relationships/customXml" Target="../ink/ink181.xml"/><Relationship Id="rId24" Type="http://schemas.openxmlformats.org/officeDocument/2006/relationships/customXml" Target="../ink/ink84.xml"/><Relationship Id="rId45" Type="http://schemas.openxmlformats.org/officeDocument/2006/relationships/image" Target="../media/image97.png"/><Relationship Id="rId66" Type="http://schemas.openxmlformats.org/officeDocument/2006/relationships/customXml" Target="../ink/ink105.xml"/><Relationship Id="rId87" Type="http://schemas.openxmlformats.org/officeDocument/2006/relationships/image" Target="../media/image118.png"/><Relationship Id="rId110" Type="http://schemas.openxmlformats.org/officeDocument/2006/relationships/customXml" Target="../ink/ink127.xml"/><Relationship Id="rId131" Type="http://schemas.openxmlformats.org/officeDocument/2006/relationships/image" Target="../media/image140.png"/><Relationship Id="rId152" Type="http://schemas.openxmlformats.org/officeDocument/2006/relationships/customXml" Target="../ink/ink148.xml"/><Relationship Id="rId173" Type="http://schemas.openxmlformats.org/officeDocument/2006/relationships/image" Target="../media/image161.png"/><Relationship Id="rId194" Type="http://schemas.openxmlformats.org/officeDocument/2006/relationships/customXml" Target="../ink/ink169.xml"/><Relationship Id="rId208" Type="http://schemas.openxmlformats.org/officeDocument/2006/relationships/customXml" Target="../ink/ink176.xml"/><Relationship Id="rId229" Type="http://schemas.openxmlformats.org/officeDocument/2006/relationships/image" Target="../media/image189.png"/><Relationship Id="rId14" Type="http://schemas.openxmlformats.org/officeDocument/2006/relationships/customXml" Target="../ink/ink79.xml"/><Relationship Id="rId35" Type="http://schemas.openxmlformats.org/officeDocument/2006/relationships/image" Target="../media/image92.png"/><Relationship Id="rId56" Type="http://schemas.openxmlformats.org/officeDocument/2006/relationships/customXml" Target="../ink/ink100.xml"/><Relationship Id="rId77" Type="http://schemas.openxmlformats.org/officeDocument/2006/relationships/image" Target="../media/image113.png"/><Relationship Id="rId100" Type="http://schemas.openxmlformats.org/officeDocument/2006/relationships/customXml" Target="../ink/ink122.xml"/><Relationship Id="rId8" Type="http://schemas.openxmlformats.org/officeDocument/2006/relationships/customXml" Target="../ink/ink76.xml"/><Relationship Id="rId98" Type="http://schemas.openxmlformats.org/officeDocument/2006/relationships/customXml" Target="../ink/ink121.xml"/><Relationship Id="rId121" Type="http://schemas.openxmlformats.org/officeDocument/2006/relationships/image" Target="../media/image135.png"/><Relationship Id="rId142" Type="http://schemas.openxmlformats.org/officeDocument/2006/relationships/customXml" Target="../ink/ink143.xml"/><Relationship Id="rId163" Type="http://schemas.openxmlformats.org/officeDocument/2006/relationships/image" Target="../media/image156.png"/><Relationship Id="rId184" Type="http://schemas.openxmlformats.org/officeDocument/2006/relationships/customXml" Target="../ink/ink164.xml"/><Relationship Id="rId219" Type="http://schemas.openxmlformats.org/officeDocument/2006/relationships/image" Target="../media/image184.png"/><Relationship Id="rId25" Type="http://schemas.openxmlformats.org/officeDocument/2006/relationships/image" Target="../media/image87.png"/><Relationship Id="rId46" Type="http://schemas.openxmlformats.org/officeDocument/2006/relationships/customXml" Target="../ink/ink95.xml"/><Relationship Id="rId67" Type="http://schemas.openxmlformats.org/officeDocument/2006/relationships/image" Target="../media/image108.png"/><Relationship Id="rId116" Type="http://schemas.openxmlformats.org/officeDocument/2006/relationships/customXml" Target="../ink/ink130.xml"/><Relationship Id="rId137" Type="http://schemas.openxmlformats.org/officeDocument/2006/relationships/image" Target="../media/image143.png"/><Relationship Id="rId158" Type="http://schemas.openxmlformats.org/officeDocument/2006/relationships/customXml" Target="../ink/ink151.xml"/><Relationship Id="rId20" Type="http://schemas.openxmlformats.org/officeDocument/2006/relationships/customXml" Target="../ink/ink82.xml"/><Relationship Id="rId41" Type="http://schemas.openxmlformats.org/officeDocument/2006/relationships/image" Target="../media/image95.png"/><Relationship Id="rId62" Type="http://schemas.openxmlformats.org/officeDocument/2006/relationships/customXml" Target="../ink/ink103.xml"/><Relationship Id="rId83" Type="http://schemas.openxmlformats.org/officeDocument/2006/relationships/image" Target="../media/image116.png"/><Relationship Id="rId88" Type="http://schemas.openxmlformats.org/officeDocument/2006/relationships/customXml" Target="../ink/ink116.xml"/><Relationship Id="rId111" Type="http://schemas.openxmlformats.org/officeDocument/2006/relationships/image" Target="../media/image130.png"/><Relationship Id="rId132" Type="http://schemas.openxmlformats.org/officeDocument/2006/relationships/customXml" Target="../ink/ink138.xml"/><Relationship Id="rId153" Type="http://schemas.openxmlformats.org/officeDocument/2006/relationships/image" Target="../media/image151.png"/><Relationship Id="rId174" Type="http://schemas.openxmlformats.org/officeDocument/2006/relationships/customXml" Target="../ink/ink159.xml"/><Relationship Id="rId179" Type="http://schemas.openxmlformats.org/officeDocument/2006/relationships/image" Target="../media/image164.png"/><Relationship Id="rId195" Type="http://schemas.openxmlformats.org/officeDocument/2006/relationships/image" Target="../media/image172.png"/><Relationship Id="rId209" Type="http://schemas.openxmlformats.org/officeDocument/2006/relationships/image" Target="../media/image179.png"/><Relationship Id="rId190" Type="http://schemas.openxmlformats.org/officeDocument/2006/relationships/customXml" Target="../ink/ink167.xml"/><Relationship Id="rId204" Type="http://schemas.openxmlformats.org/officeDocument/2006/relationships/customXml" Target="../ink/ink174.xml"/><Relationship Id="rId220" Type="http://schemas.openxmlformats.org/officeDocument/2006/relationships/customXml" Target="../ink/ink182.xml"/><Relationship Id="rId225" Type="http://schemas.openxmlformats.org/officeDocument/2006/relationships/image" Target="../media/image187.png"/><Relationship Id="rId15" Type="http://schemas.openxmlformats.org/officeDocument/2006/relationships/image" Target="../media/image82.png"/><Relationship Id="rId36" Type="http://schemas.openxmlformats.org/officeDocument/2006/relationships/customXml" Target="../ink/ink90.xml"/><Relationship Id="rId57" Type="http://schemas.openxmlformats.org/officeDocument/2006/relationships/image" Target="../media/image103.png"/><Relationship Id="rId106" Type="http://schemas.openxmlformats.org/officeDocument/2006/relationships/customXml" Target="../ink/ink125.xml"/><Relationship Id="rId127" Type="http://schemas.openxmlformats.org/officeDocument/2006/relationships/image" Target="../media/image138.png"/><Relationship Id="rId10" Type="http://schemas.openxmlformats.org/officeDocument/2006/relationships/customXml" Target="../ink/ink77.xml"/><Relationship Id="rId31" Type="http://schemas.openxmlformats.org/officeDocument/2006/relationships/image" Target="../media/image90.png"/><Relationship Id="rId52" Type="http://schemas.openxmlformats.org/officeDocument/2006/relationships/customXml" Target="../ink/ink98.xml"/><Relationship Id="rId73" Type="http://schemas.openxmlformats.org/officeDocument/2006/relationships/image" Target="../media/image111.png"/><Relationship Id="rId78" Type="http://schemas.openxmlformats.org/officeDocument/2006/relationships/customXml" Target="../ink/ink111.xml"/><Relationship Id="rId94" Type="http://schemas.openxmlformats.org/officeDocument/2006/relationships/customXml" Target="../ink/ink119.xml"/><Relationship Id="rId99" Type="http://schemas.openxmlformats.org/officeDocument/2006/relationships/image" Target="../media/image124.png"/><Relationship Id="rId101" Type="http://schemas.openxmlformats.org/officeDocument/2006/relationships/image" Target="../media/image125.png"/><Relationship Id="rId122" Type="http://schemas.openxmlformats.org/officeDocument/2006/relationships/customXml" Target="../ink/ink133.xml"/><Relationship Id="rId143" Type="http://schemas.openxmlformats.org/officeDocument/2006/relationships/image" Target="../media/image146.png"/><Relationship Id="rId148" Type="http://schemas.openxmlformats.org/officeDocument/2006/relationships/customXml" Target="../ink/ink146.xml"/><Relationship Id="rId164" Type="http://schemas.openxmlformats.org/officeDocument/2006/relationships/customXml" Target="../ink/ink154.xml"/><Relationship Id="rId169" Type="http://schemas.openxmlformats.org/officeDocument/2006/relationships/image" Target="../media/image159.png"/><Relationship Id="rId185" Type="http://schemas.openxmlformats.org/officeDocument/2006/relationships/image" Target="../media/image167.png"/><Relationship Id="rId4" Type="http://schemas.openxmlformats.org/officeDocument/2006/relationships/customXml" Target="../ink/ink74.xml"/><Relationship Id="rId9" Type="http://schemas.openxmlformats.org/officeDocument/2006/relationships/image" Target="../media/image79.png"/><Relationship Id="rId180" Type="http://schemas.openxmlformats.org/officeDocument/2006/relationships/customXml" Target="../ink/ink162.xml"/><Relationship Id="rId210" Type="http://schemas.openxmlformats.org/officeDocument/2006/relationships/customXml" Target="../ink/ink177.xml"/><Relationship Id="rId215" Type="http://schemas.openxmlformats.org/officeDocument/2006/relationships/image" Target="../media/image182.png"/><Relationship Id="rId26" Type="http://schemas.openxmlformats.org/officeDocument/2006/relationships/customXml" Target="../ink/ink85.xml"/><Relationship Id="rId47" Type="http://schemas.openxmlformats.org/officeDocument/2006/relationships/image" Target="../media/image98.png"/><Relationship Id="rId68" Type="http://schemas.openxmlformats.org/officeDocument/2006/relationships/customXml" Target="../ink/ink106.xml"/><Relationship Id="rId89" Type="http://schemas.openxmlformats.org/officeDocument/2006/relationships/image" Target="../media/image119.png"/><Relationship Id="rId112" Type="http://schemas.openxmlformats.org/officeDocument/2006/relationships/customXml" Target="../ink/ink128.xml"/><Relationship Id="rId133" Type="http://schemas.openxmlformats.org/officeDocument/2006/relationships/image" Target="../media/image141.png"/><Relationship Id="rId154" Type="http://schemas.openxmlformats.org/officeDocument/2006/relationships/customXml" Target="../ink/ink149.xml"/><Relationship Id="rId175" Type="http://schemas.openxmlformats.org/officeDocument/2006/relationships/image" Target="../media/image162.png"/><Relationship Id="rId196" Type="http://schemas.openxmlformats.org/officeDocument/2006/relationships/customXml" Target="../ink/ink170.xml"/><Relationship Id="rId200" Type="http://schemas.openxmlformats.org/officeDocument/2006/relationships/customXml" Target="../ink/ink172.xml"/><Relationship Id="rId16" Type="http://schemas.openxmlformats.org/officeDocument/2006/relationships/customXml" Target="../ink/ink80.xml"/><Relationship Id="rId221" Type="http://schemas.openxmlformats.org/officeDocument/2006/relationships/image" Target="../media/image185.png"/><Relationship Id="rId37" Type="http://schemas.openxmlformats.org/officeDocument/2006/relationships/image" Target="../media/image93.png"/><Relationship Id="rId58" Type="http://schemas.openxmlformats.org/officeDocument/2006/relationships/customXml" Target="../ink/ink101.xml"/><Relationship Id="rId79" Type="http://schemas.openxmlformats.org/officeDocument/2006/relationships/image" Target="../media/image114.png"/><Relationship Id="rId102" Type="http://schemas.openxmlformats.org/officeDocument/2006/relationships/customXml" Target="../ink/ink123.xml"/><Relationship Id="rId123" Type="http://schemas.openxmlformats.org/officeDocument/2006/relationships/image" Target="../media/image136.png"/><Relationship Id="rId144" Type="http://schemas.openxmlformats.org/officeDocument/2006/relationships/customXml" Target="../ink/ink144.xml"/><Relationship Id="rId90" Type="http://schemas.openxmlformats.org/officeDocument/2006/relationships/customXml" Target="../ink/ink117.xml"/><Relationship Id="rId165" Type="http://schemas.openxmlformats.org/officeDocument/2006/relationships/image" Target="../media/image157.png"/><Relationship Id="rId186" Type="http://schemas.openxmlformats.org/officeDocument/2006/relationships/customXml" Target="../ink/ink165.xml"/><Relationship Id="rId211" Type="http://schemas.openxmlformats.org/officeDocument/2006/relationships/image" Target="../media/image180.png"/><Relationship Id="rId27" Type="http://schemas.openxmlformats.org/officeDocument/2006/relationships/image" Target="../media/image88.png"/><Relationship Id="rId48" Type="http://schemas.openxmlformats.org/officeDocument/2006/relationships/customXml" Target="../ink/ink96.xml"/><Relationship Id="rId69" Type="http://schemas.openxmlformats.org/officeDocument/2006/relationships/image" Target="../media/image109.png"/><Relationship Id="rId113" Type="http://schemas.openxmlformats.org/officeDocument/2006/relationships/image" Target="../media/image131.png"/><Relationship Id="rId134" Type="http://schemas.openxmlformats.org/officeDocument/2006/relationships/customXml" Target="../ink/ink139.xml"/><Relationship Id="rId80" Type="http://schemas.openxmlformats.org/officeDocument/2006/relationships/customXml" Target="../ink/ink112.xml"/><Relationship Id="rId155" Type="http://schemas.openxmlformats.org/officeDocument/2006/relationships/image" Target="../media/image152.png"/><Relationship Id="rId176" Type="http://schemas.openxmlformats.org/officeDocument/2006/relationships/customXml" Target="../ink/ink160.xml"/><Relationship Id="rId197" Type="http://schemas.openxmlformats.org/officeDocument/2006/relationships/image" Target="../media/image173.png"/><Relationship Id="rId201" Type="http://schemas.openxmlformats.org/officeDocument/2006/relationships/image" Target="../media/image175.png"/><Relationship Id="rId222" Type="http://schemas.openxmlformats.org/officeDocument/2006/relationships/customXml" Target="../ink/ink183.xml"/><Relationship Id="rId17" Type="http://schemas.openxmlformats.org/officeDocument/2006/relationships/image" Target="../media/image83.png"/><Relationship Id="rId38" Type="http://schemas.openxmlformats.org/officeDocument/2006/relationships/customXml" Target="../ink/ink91.xml"/><Relationship Id="rId59" Type="http://schemas.openxmlformats.org/officeDocument/2006/relationships/image" Target="../media/image104.png"/><Relationship Id="rId103" Type="http://schemas.openxmlformats.org/officeDocument/2006/relationships/image" Target="../media/image126.png"/><Relationship Id="rId124" Type="http://schemas.openxmlformats.org/officeDocument/2006/relationships/customXml" Target="../ink/ink134.xml"/><Relationship Id="rId70" Type="http://schemas.openxmlformats.org/officeDocument/2006/relationships/customXml" Target="../ink/ink107.xml"/><Relationship Id="rId91" Type="http://schemas.openxmlformats.org/officeDocument/2006/relationships/image" Target="../media/image120.png"/><Relationship Id="rId145" Type="http://schemas.openxmlformats.org/officeDocument/2006/relationships/image" Target="../media/image147.png"/><Relationship Id="rId166" Type="http://schemas.openxmlformats.org/officeDocument/2006/relationships/customXml" Target="../ink/ink155.xml"/><Relationship Id="rId187" Type="http://schemas.openxmlformats.org/officeDocument/2006/relationships/image" Target="../media/image168.png"/><Relationship Id="rId1" Type="http://schemas.openxmlformats.org/officeDocument/2006/relationships/slideLayout" Target="../slideLayouts/slideLayout1.xml"/><Relationship Id="rId212" Type="http://schemas.openxmlformats.org/officeDocument/2006/relationships/customXml" Target="../ink/ink178.xml"/><Relationship Id="rId28" Type="http://schemas.openxmlformats.org/officeDocument/2006/relationships/customXml" Target="../ink/ink86.xml"/><Relationship Id="rId49" Type="http://schemas.openxmlformats.org/officeDocument/2006/relationships/image" Target="../media/image99.png"/><Relationship Id="rId114" Type="http://schemas.openxmlformats.org/officeDocument/2006/relationships/customXml" Target="../ink/ink129.xml"/><Relationship Id="rId60" Type="http://schemas.openxmlformats.org/officeDocument/2006/relationships/customXml" Target="../ink/ink102.xml"/><Relationship Id="rId81" Type="http://schemas.openxmlformats.org/officeDocument/2006/relationships/image" Target="../media/image115.png"/><Relationship Id="rId135" Type="http://schemas.openxmlformats.org/officeDocument/2006/relationships/image" Target="../media/image142.png"/><Relationship Id="rId156" Type="http://schemas.openxmlformats.org/officeDocument/2006/relationships/customXml" Target="../ink/ink150.xml"/><Relationship Id="rId177" Type="http://schemas.openxmlformats.org/officeDocument/2006/relationships/image" Target="../media/image163.png"/><Relationship Id="rId198" Type="http://schemas.openxmlformats.org/officeDocument/2006/relationships/customXml" Target="../ink/ink171.xml"/><Relationship Id="rId202" Type="http://schemas.openxmlformats.org/officeDocument/2006/relationships/customXml" Target="../ink/ink173.xml"/><Relationship Id="rId223" Type="http://schemas.openxmlformats.org/officeDocument/2006/relationships/image" Target="../media/image186.png"/><Relationship Id="rId18" Type="http://schemas.openxmlformats.org/officeDocument/2006/relationships/customXml" Target="../ink/ink81.xml"/><Relationship Id="rId39" Type="http://schemas.openxmlformats.org/officeDocument/2006/relationships/image" Target="../media/image94.png"/><Relationship Id="rId50" Type="http://schemas.openxmlformats.org/officeDocument/2006/relationships/customXml" Target="../ink/ink97.xml"/><Relationship Id="rId104" Type="http://schemas.openxmlformats.org/officeDocument/2006/relationships/customXml" Target="../ink/ink124.xml"/><Relationship Id="rId125" Type="http://schemas.openxmlformats.org/officeDocument/2006/relationships/image" Target="../media/image137.png"/><Relationship Id="rId146" Type="http://schemas.openxmlformats.org/officeDocument/2006/relationships/customXml" Target="../ink/ink145.xml"/><Relationship Id="rId167" Type="http://schemas.openxmlformats.org/officeDocument/2006/relationships/image" Target="../media/image158.png"/><Relationship Id="rId188" Type="http://schemas.openxmlformats.org/officeDocument/2006/relationships/customXml" Target="../ink/ink166.xml"/><Relationship Id="rId71" Type="http://schemas.openxmlformats.org/officeDocument/2006/relationships/image" Target="../media/image110.png"/><Relationship Id="rId92" Type="http://schemas.openxmlformats.org/officeDocument/2006/relationships/customXml" Target="../ink/ink118.xml"/><Relationship Id="rId213" Type="http://schemas.openxmlformats.org/officeDocument/2006/relationships/image" Target="../media/image181.png"/><Relationship Id="rId2" Type="http://schemas.openxmlformats.org/officeDocument/2006/relationships/notesSlide" Target="../notesSlides/notesSlide12.xml"/><Relationship Id="rId29" Type="http://schemas.openxmlformats.org/officeDocument/2006/relationships/image" Target="../media/image89.png"/><Relationship Id="rId40" Type="http://schemas.openxmlformats.org/officeDocument/2006/relationships/customXml" Target="../ink/ink92.xml"/><Relationship Id="rId115" Type="http://schemas.openxmlformats.org/officeDocument/2006/relationships/image" Target="../media/image132.png"/><Relationship Id="rId136" Type="http://schemas.openxmlformats.org/officeDocument/2006/relationships/customXml" Target="../ink/ink140.xml"/><Relationship Id="rId157" Type="http://schemas.openxmlformats.org/officeDocument/2006/relationships/image" Target="../media/image153.png"/><Relationship Id="rId178" Type="http://schemas.openxmlformats.org/officeDocument/2006/relationships/customXml" Target="../ink/ink161.xml"/><Relationship Id="rId61" Type="http://schemas.openxmlformats.org/officeDocument/2006/relationships/image" Target="../media/image105.png"/><Relationship Id="rId82" Type="http://schemas.openxmlformats.org/officeDocument/2006/relationships/customXml" Target="../ink/ink113.xml"/><Relationship Id="rId199" Type="http://schemas.openxmlformats.org/officeDocument/2006/relationships/image" Target="../media/image174.png"/><Relationship Id="rId203" Type="http://schemas.openxmlformats.org/officeDocument/2006/relationships/image" Target="../media/image176.png"/><Relationship Id="rId19" Type="http://schemas.openxmlformats.org/officeDocument/2006/relationships/image" Target="../media/image84.png"/><Relationship Id="rId224" Type="http://schemas.openxmlformats.org/officeDocument/2006/relationships/customXml" Target="../ink/ink184.xml"/><Relationship Id="rId30" Type="http://schemas.openxmlformats.org/officeDocument/2006/relationships/customXml" Target="../ink/ink87.xml"/><Relationship Id="rId105" Type="http://schemas.openxmlformats.org/officeDocument/2006/relationships/image" Target="../media/image127.png"/><Relationship Id="rId126" Type="http://schemas.openxmlformats.org/officeDocument/2006/relationships/customXml" Target="../ink/ink135.xml"/><Relationship Id="rId147" Type="http://schemas.openxmlformats.org/officeDocument/2006/relationships/image" Target="../media/image148.png"/><Relationship Id="rId168" Type="http://schemas.openxmlformats.org/officeDocument/2006/relationships/customXml" Target="../ink/ink156.xml"/><Relationship Id="rId51" Type="http://schemas.openxmlformats.org/officeDocument/2006/relationships/image" Target="../media/image100.png"/><Relationship Id="rId72" Type="http://schemas.openxmlformats.org/officeDocument/2006/relationships/customXml" Target="../ink/ink108.xml"/><Relationship Id="rId93" Type="http://schemas.openxmlformats.org/officeDocument/2006/relationships/image" Target="../media/image121.png"/><Relationship Id="rId189" Type="http://schemas.openxmlformats.org/officeDocument/2006/relationships/image" Target="../media/image169.png"/><Relationship Id="rId3" Type="http://schemas.openxmlformats.org/officeDocument/2006/relationships/image" Target="../media/image1.png"/><Relationship Id="rId214" Type="http://schemas.openxmlformats.org/officeDocument/2006/relationships/customXml" Target="../ink/ink179.xml"/></Relationships>
</file>

<file path=ppt/slides/_rels/slide13.xml.rels><?xml version="1.0" encoding="UTF-8" standalone="yes"?>
<Relationships xmlns="http://schemas.openxmlformats.org/package/2006/relationships"><Relationship Id="rId13" Type="http://schemas.openxmlformats.org/officeDocument/2006/relationships/customXml" Target="../ink/ink190.xml"/><Relationship Id="rId18" Type="http://schemas.openxmlformats.org/officeDocument/2006/relationships/image" Target="../media/image196.png"/><Relationship Id="rId26" Type="http://schemas.openxmlformats.org/officeDocument/2006/relationships/image" Target="../media/image200.png"/><Relationship Id="rId3" Type="http://schemas.openxmlformats.org/officeDocument/2006/relationships/image" Target="../media/image1.png"/><Relationship Id="rId21" Type="http://schemas.openxmlformats.org/officeDocument/2006/relationships/customXml" Target="../ink/ink194.xml"/><Relationship Id="rId34" Type="http://schemas.openxmlformats.org/officeDocument/2006/relationships/image" Target="../media/image204.png"/><Relationship Id="rId7" Type="http://schemas.openxmlformats.org/officeDocument/2006/relationships/customXml" Target="../ink/ink187.xml"/><Relationship Id="rId12" Type="http://schemas.openxmlformats.org/officeDocument/2006/relationships/image" Target="../media/image193.png"/><Relationship Id="rId17" Type="http://schemas.openxmlformats.org/officeDocument/2006/relationships/customXml" Target="../ink/ink192.xml"/><Relationship Id="rId25" Type="http://schemas.openxmlformats.org/officeDocument/2006/relationships/customXml" Target="../ink/ink196.xml"/><Relationship Id="rId33" Type="http://schemas.openxmlformats.org/officeDocument/2006/relationships/customXml" Target="../ink/ink200.xml"/><Relationship Id="rId2" Type="http://schemas.openxmlformats.org/officeDocument/2006/relationships/notesSlide" Target="../notesSlides/notesSlide13.xml"/><Relationship Id="rId16" Type="http://schemas.openxmlformats.org/officeDocument/2006/relationships/image" Target="../media/image195.png"/><Relationship Id="rId20" Type="http://schemas.openxmlformats.org/officeDocument/2006/relationships/image" Target="../media/image197.png"/><Relationship Id="rId29" Type="http://schemas.openxmlformats.org/officeDocument/2006/relationships/customXml" Target="../ink/ink198.xml"/><Relationship Id="rId1" Type="http://schemas.openxmlformats.org/officeDocument/2006/relationships/slideLayout" Target="../slideLayouts/slideLayout1.xml"/><Relationship Id="rId6" Type="http://schemas.openxmlformats.org/officeDocument/2006/relationships/hyperlink" Target="https://biblia.com/bible/kjv1900/2%20Kings%2019.9" TargetMode="External"/><Relationship Id="rId11" Type="http://schemas.openxmlformats.org/officeDocument/2006/relationships/customXml" Target="../ink/ink189.xml"/><Relationship Id="rId24" Type="http://schemas.openxmlformats.org/officeDocument/2006/relationships/image" Target="../media/image199.png"/><Relationship Id="rId32" Type="http://schemas.openxmlformats.org/officeDocument/2006/relationships/image" Target="../media/image203.png"/><Relationship Id="rId5" Type="http://schemas.openxmlformats.org/officeDocument/2006/relationships/hyperlink" Target="https://biblia.com/bible/kjv1900/Isa%2037.9" TargetMode="External"/><Relationship Id="rId15" Type="http://schemas.openxmlformats.org/officeDocument/2006/relationships/customXml" Target="../ink/ink191.xml"/><Relationship Id="rId23" Type="http://schemas.openxmlformats.org/officeDocument/2006/relationships/customXml" Target="../ink/ink195.xml"/><Relationship Id="rId28" Type="http://schemas.openxmlformats.org/officeDocument/2006/relationships/image" Target="../media/image201.png"/><Relationship Id="rId36" Type="http://schemas.openxmlformats.org/officeDocument/2006/relationships/image" Target="../media/image205.png"/><Relationship Id="rId10" Type="http://schemas.openxmlformats.org/officeDocument/2006/relationships/image" Target="../media/image192.png"/><Relationship Id="rId19" Type="http://schemas.openxmlformats.org/officeDocument/2006/relationships/customXml" Target="../ink/ink193.xml"/><Relationship Id="rId31" Type="http://schemas.openxmlformats.org/officeDocument/2006/relationships/customXml" Target="../ink/ink199.xml"/><Relationship Id="rId4" Type="http://schemas.openxmlformats.org/officeDocument/2006/relationships/image" Target="../media/image190.png"/><Relationship Id="rId9" Type="http://schemas.openxmlformats.org/officeDocument/2006/relationships/customXml" Target="../ink/ink188.xml"/><Relationship Id="rId14" Type="http://schemas.openxmlformats.org/officeDocument/2006/relationships/image" Target="../media/image194.png"/><Relationship Id="rId22" Type="http://schemas.openxmlformats.org/officeDocument/2006/relationships/image" Target="../media/image198.png"/><Relationship Id="rId27" Type="http://schemas.openxmlformats.org/officeDocument/2006/relationships/customXml" Target="../ink/ink197.xml"/><Relationship Id="rId30" Type="http://schemas.openxmlformats.org/officeDocument/2006/relationships/image" Target="../media/image202.png"/><Relationship Id="rId35" Type="http://schemas.openxmlformats.org/officeDocument/2006/relationships/customXml" Target="../ink/ink201.xml"/><Relationship Id="rId8" Type="http://schemas.openxmlformats.org/officeDocument/2006/relationships/image" Target="../media/image191.png"/></Relationships>
</file>

<file path=ppt/slides/_rels/slide14.xml.rels><?xml version="1.0" encoding="UTF-8" standalone="yes"?>
<Relationships xmlns="http://schemas.openxmlformats.org/package/2006/relationships"><Relationship Id="rId8" Type="http://schemas.openxmlformats.org/officeDocument/2006/relationships/image" Target="../media/image208.png"/><Relationship Id="rId13" Type="http://schemas.openxmlformats.org/officeDocument/2006/relationships/customXml" Target="../ink/ink206.xml"/><Relationship Id="rId3" Type="http://schemas.openxmlformats.org/officeDocument/2006/relationships/image" Target="../media/image1.png"/><Relationship Id="rId7" Type="http://schemas.openxmlformats.org/officeDocument/2006/relationships/customXml" Target="../ink/ink203.xml"/><Relationship Id="rId12"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7.png"/><Relationship Id="rId11" Type="http://schemas.openxmlformats.org/officeDocument/2006/relationships/customXml" Target="../ink/ink205.xml"/><Relationship Id="rId5" Type="http://schemas.openxmlformats.org/officeDocument/2006/relationships/customXml" Target="../ink/ink202.xml"/><Relationship Id="rId10" Type="http://schemas.openxmlformats.org/officeDocument/2006/relationships/image" Target="../media/image209.png"/><Relationship Id="rId4" Type="http://schemas.openxmlformats.org/officeDocument/2006/relationships/image" Target="../media/image206.png"/><Relationship Id="rId9" Type="http://schemas.openxmlformats.org/officeDocument/2006/relationships/customXml" Target="../ink/ink204.xml"/><Relationship Id="rId14" Type="http://schemas.openxmlformats.org/officeDocument/2006/relationships/image" Target="../media/image2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customXml" Target="../ink/ink209.xml"/><Relationship Id="rId13" Type="http://schemas.openxmlformats.org/officeDocument/2006/relationships/image" Target="../media/image216.png"/><Relationship Id="rId3" Type="http://schemas.openxmlformats.org/officeDocument/2006/relationships/image" Target="../media/image1.png"/><Relationship Id="rId7" Type="http://schemas.openxmlformats.org/officeDocument/2006/relationships/image" Target="../media/image213.png"/><Relationship Id="rId12" Type="http://schemas.openxmlformats.org/officeDocument/2006/relationships/customXml" Target="../ink/ink21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08.xml"/><Relationship Id="rId11" Type="http://schemas.openxmlformats.org/officeDocument/2006/relationships/image" Target="../media/image215.png"/><Relationship Id="rId5" Type="http://schemas.openxmlformats.org/officeDocument/2006/relationships/image" Target="../media/image212.png"/><Relationship Id="rId15" Type="http://schemas.openxmlformats.org/officeDocument/2006/relationships/image" Target="../media/image217.png"/><Relationship Id="rId10" Type="http://schemas.openxmlformats.org/officeDocument/2006/relationships/customXml" Target="../ink/ink210.xml"/><Relationship Id="rId4" Type="http://schemas.openxmlformats.org/officeDocument/2006/relationships/customXml" Target="../ink/ink207.xml"/><Relationship Id="rId9" Type="http://schemas.openxmlformats.org/officeDocument/2006/relationships/image" Target="../media/image214.png"/><Relationship Id="rId14" Type="http://schemas.openxmlformats.org/officeDocument/2006/relationships/customXml" Target="../ink/ink212.xml"/></Relationships>
</file>

<file path=ppt/slides/_rels/slide17.xml.rels><?xml version="1.0" encoding="UTF-8" standalone="yes"?>
<Relationships xmlns="http://schemas.openxmlformats.org/package/2006/relationships"><Relationship Id="rId8" Type="http://schemas.openxmlformats.org/officeDocument/2006/relationships/customXml" Target="../ink/ink215.xml"/><Relationship Id="rId13" Type="http://schemas.openxmlformats.org/officeDocument/2006/relationships/image" Target="../media/image222.png"/><Relationship Id="rId3" Type="http://schemas.openxmlformats.org/officeDocument/2006/relationships/image" Target="../media/image1.png"/><Relationship Id="rId7" Type="http://schemas.openxmlformats.org/officeDocument/2006/relationships/image" Target="../media/image219.png"/><Relationship Id="rId12" Type="http://schemas.openxmlformats.org/officeDocument/2006/relationships/customXml" Target="../ink/ink217.xml"/><Relationship Id="rId17" Type="http://schemas.openxmlformats.org/officeDocument/2006/relationships/image" Target="../media/image224.png"/><Relationship Id="rId2" Type="http://schemas.openxmlformats.org/officeDocument/2006/relationships/notesSlide" Target="../notesSlides/notesSlide17.xml"/><Relationship Id="rId16" Type="http://schemas.openxmlformats.org/officeDocument/2006/relationships/customXml" Target="../ink/ink219.xml"/><Relationship Id="rId1" Type="http://schemas.openxmlformats.org/officeDocument/2006/relationships/slideLayout" Target="../slideLayouts/slideLayout1.xml"/><Relationship Id="rId6" Type="http://schemas.openxmlformats.org/officeDocument/2006/relationships/customXml" Target="../ink/ink214.xml"/><Relationship Id="rId11" Type="http://schemas.openxmlformats.org/officeDocument/2006/relationships/image" Target="../media/image221.png"/><Relationship Id="rId5" Type="http://schemas.openxmlformats.org/officeDocument/2006/relationships/image" Target="../media/image218.png"/><Relationship Id="rId15" Type="http://schemas.openxmlformats.org/officeDocument/2006/relationships/image" Target="../media/image223.png"/><Relationship Id="rId10" Type="http://schemas.openxmlformats.org/officeDocument/2006/relationships/customXml" Target="../ink/ink216.xml"/><Relationship Id="rId4" Type="http://schemas.openxmlformats.org/officeDocument/2006/relationships/customXml" Target="../ink/ink213.xml"/><Relationship Id="rId9" Type="http://schemas.openxmlformats.org/officeDocument/2006/relationships/image" Target="../media/image220.png"/><Relationship Id="rId14" Type="http://schemas.openxmlformats.org/officeDocument/2006/relationships/customXml" Target="../ink/ink218.xml"/></Relationships>
</file>

<file path=ppt/slides/_rels/slide18.xml.rels><?xml version="1.0" encoding="UTF-8" standalone="yes"?>
<Relationships xmlns="http://schemas.openxmlformats.org/package/2006/relationships"><Relationship Id="rId13" Type="http://schemas.openxmlformats.org/officeDocument/2006/relationships/image" Target="../media/image229.png"/><Relationship Id="rId18" Type="http://schemas.openxmlformats.org/officeDocument/2006/relationships/customXml" Target="../ink/ink227.xml"/><Relationship Id="rId26" Type="http://schemas.openxmlformats.org/officeDocument/2006/relationships/customXml" Target="../ink/ink231.xml"/><Relationship Id="rId3" Type="http://schemas.openxmlformats.org/officeDocument/2006/relationships/image" Target="../media/image1.png"/><Relationship Id="rId21" Type="http://schemas.openxmlformats.org/officeDocument/2006/relationships/image" Target="../media/image233.png"/><Relationship Id="rId34" Type="http://schemas.openxmlformats.org/officeDocument/2006/relationships/customXml" Target="../ink/ink235.xml"/><Relationship Id="rId7" Type="http://schemas.openxmlformats.org/officeDocument/2006/relationships/image" Target="../media/image226.png"/><Relationship Id="rId12" Type="http://schemas.openxmlformats.org/officeDocument/2006/relationships/customXml" Target="../ink/ink224.xml"/><Relationship Id="rId17" Type="http://schemas.openxmlformats.org/officeDocument/2006/relationships/image" Target="../media/image231.png"/><Relationship Id="rId25" Type="http://schemas.openxmlformats.org/officeDocument/2006/relationships/image" Target="../media/image235.png"/><Relationship Id="rId33" Type="http://schemas.openxmlformats.org/officeDocument/2006/relationships/image" Target="../media/image239.png"/><Relationship Id="rId2" Type="http://schemas.openxmlformats.org/officeDocument/2006/relationships/notesSlide" Target="../notesSlides/notesSlide18.xml"/><Relationship Id="rId16" Type="http://schemas.openxmlformats.org/officeDocument/2006/relationships/customXml" Target="../ink/ink226.xml"/><Relationship Id="rId20" Type="http://schemas.openxmlformats.org/officeDocument/2006/relationships/customXml" Target="../ink/ink228.xml"/><Relationship Id="rId29" Type="http://schemas.openxmlformats.org/officeDocument/2006/relationships/image" Target="../media/image237.png"/><Relationship Id="rId1" Type="http://schemas.openxmlformats.org/officeDocument/2006/relationships/slideLayout" Target="../slideLayouts/slideLayout1.xml"/><Relationship Id="rId6" Type="http://schemas.openxmlformats.org/officeDocument/2006/relationships/customXml" Target="../ink/ink221.xml"/><Relationship Id="rId11" Type="http://schemas.openxmlformats.org/officeDocument/2006/relationships/image" Target="../media/image228.png"/><Relationship Id="rId24" Type="http://schemas.openxmlformats.org/officeDocument/2006/relationships/customXml" Target="../ink/ink230.xml"/><Relationship Id="rId32" Type="http://schemas.openxmlformats.org/officeDocument/2006/relationships/customXml" Target="../ink/ink234.xml"/><Relationship Id="rId5" Type="http://schemas.openxmlformats.org/officeDocument/2006/relationships/image" Target="../media/image225.png"/><Relationship Id="rId15" Type="http://schemas.openxmlformats.org/officeDocument/2006/relationships/image" Target="../media/image230.png"/><Relationship Id="rId23" Type="http://schemas.openxmlformats.org/officeDocument/2006/relationships/image" Target="../media/image234.png"/><Relationship Id="rId28" Type="http://schemas.openxmlformats.org/officeDocument/2006/relationships/customXml" Target="../ink/ink232.xml"/><Relationship Id="rId10" Type="http://schemas.openxmlformats.org/officeDocument/2006/relationships/customXml" Target="../ink/ink223.xml"/><Relationship Id="rId19" Type="http://schemas.openxmlformats.org/officeDocument/2006/relationships/image" Target="../media/image232.png"/><Relationship Id="rId31" Type="http://schemas.openxmlformats.org/officeDocument/2006/relationships/image" Target="../media/image238.png"/><Relationship Id="rId4" Type="http://schemas.openxmlformats.org/officeDocument/2006/relationships/customXml" Target="../ink/ink220.xml"/><Relationship Id="rId9" Type="http://schemas.openxmlformats.org/officeDocument/2006/relationships/image" Target="../media/image227.png"/><Relationship Id="rId14" Type="http://schemas.openxmlformats.org/officeDocument/2006/relationships/customXml" Target="../ink/ink225.xml"/><Relationship Id="rId22" Type="http://schemas.openxmlformats.org/officeDocument/2006/relationships/customXml" Target="../ink/ink229.xml"/><Relationship Id="rId27" Type="http://schemas.openxmlformats.org/officeDocument/2006/relationships/image" Target="../media/image236.png"/><Relationship Id="rId30" Type="http://schemas.openxmlformats.org/officeDocument/2006/relationships/customXml" Target="../ink/ink233.xml"/><Relationship Id="rId35" Type="http://schemas.openxmlformats.org/officeDocument/2006/relationships/image" Target="../media/image240.png"/><Relationship Id="rId8" Type="http://schemas.openxmlformats.org/officeDocument/2006/relationships/customXml" Target="../ink/ink222.xml"/></Relationships>
</file>

<file path=ppt/slides/_rels/slide19.xml.rels><?xml version="1.0" encoding="UTF-8" standalone="yes"?>
<Relationships xmlns="http://schemas.openxmlformats.org/package/2006/relationships"><Relationship Id="rId8" Type="http://schemas.openxmlformats.org/officeDocument/2006/relationships/customXml" Target="../ink/ink238.xml"/><Relationship Id="rId3" Type="http://schemas.openxmlformats.org/officeDocument/2006/relationships/image" Target="../media/image1.png"/><Relationship Id="rId7" Type="http://schemas.openxmlformats.org/officeDocument/2006/relationships/image" Target="../media/image24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37.xml"/><Relationship Id="rId5" Type="http://schemas.openxmlformats.org/officeDocument/2006/relationships/image" Target="../media/image241.png"/><Relationship Id="rId4" Type="http://schemas.openxmlformats.org/officeDocument/2006/relationships/customXml" Target="../ink/ink236.xml"/><Relationship Id="rId9" Type="http://schemas.openxmlformats.org/officeDocument/2006/relationships/image" Target="../media/image24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customXml" Target="../ink/ink241.xml"/><Relationship Id="rId13" Type="http://schemas.openxmlformats.org/officeDocument/2006/relationships/image" Target="../media/image248.png"/><Relationship Id="rId18" Type="http://schemas.openxmlformats.org/officeDocument/2006/relationships/customXml" Target="../ink/ink246.xml"/><Relationship Id="rId3" Type="http://schemas.openxmlformats.org/officeDocument/2006/relationships/image" Target="../media/image1.png"/><Relationship Id="rId21" Type="http://schemas.openxmlformats.org/officeDocument/2006/relationships/image" Target="../media/image252.png"/><Relationship Id="rId7" Type="http://schemas.openxmlformats.org/officeDocument/2006/relationships/image" Target="../media/image245.png"/><Relationship Id="rId12" Type="http://schemas.openxmlformats.org/officeDocument/2006/relationships/customXml" Target="../ink/ink243.xml"/><Relationship Id="rId17" Type="http://schemas.openxmlformats.org/officeDocument/2006/relationships/image" Target="../media/image250.png"/><Relationship Id="rId2" Type="http://schemas.openxmlformats.org/officeDocument/2006/relationships/notesSlide" Target="../notesSlides/notesSlide20.xml"/><Relationship Id="rId16" Type="http://schemas.openxmlformats.org/officeDocument/2006/relationships/customXml" Target="../ink/ink245.xml"/><Relationship Id="rId20" Type="http://schemas.openxmlformats.org/officeDocument/2006/relationships/customXml" Target="../ink/ink247.xml"/><Relationship Id="rId1" Type="http://schemas.openxmlformats.org/officeDocument/2006/relationships/slideLayout" Target="../slideLayouts/slideLayout1.xml"/><Relationship Id="rId6" Type="http://schemas.openxmlformats.org/officeDocument/2006/relationships/customXml" Target="../ink/ink240.xml"/><Relationship Id="rId11" Type="http://schemas.openxmlformats.org/officeDocument/2006/relationships/image" Target="../media/image247.png"/><Relationship Id="rId5" Type="http://schemas.openxmlformats.org/officeDocument/2006/relationships/image" Target="../media/image244.png"/><Relationship Id="rId15" Type="http://schemas.openxmlformats.org/officeDocument/2006/relationships/image" Target="../media/image249.png"/><Relationship Id="rId10" Type="http://schemas.openxmlformats.org/officeDocument/2006/relationships/customXml" Target="../ink/ink242.xml"/><Relationship Id="rId19" Type="http://schemas.openxmlformats.org/officeDocument/2006/relationships/image" Target="../media/image251.png"/><Relationship Id="rId4" Type="http://schemas.openxmlformats.org/officeDocument/2006/relationships/customXml" Target="../ink/ink239.xml"/><Relationship Id="rId9" Type="http://schemas.openxmlformats.org/officeDocument/2006/relationships/image" Target="../media/image246.png"/><Relationship Id="rId14" Type="http://schemas.openxmlformats.org/officeDocument/2006/relationships/customXml" Target="../ink/ink244.xml"/></Relationships>
</file>

<file path=ppt/slides/_rels/slide21.xml.rels><?xml version="1.0" encoding="UTF-8" standalone="yes"?>
<Relationships xmlns="http://schemas.openxmlformats.org/package/2006/relationships"><Relationship Id="rId8" Type="http://schemas.openxmlformats.org/officeDocument/2006/relationships/customXml" Target="../ink/ink250.xml"/><Relationship Id="rId3" Type="http://schemas.openxmlformats.org/officeDocument/2006/relationships/image" Target="../media/image1.png"/><Relationship Id="rId7" Type="http://schemas.openxmlformats.org/officeDocument/2006/relationships/image" Target="../media/image25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249.xml"/><Relationship Id="rId11" Type="http://schemas.openxmlformats.org/officeDocument/2006/relationships/image" Target="../media/image256.png"/><Relationship Id="rId5" Type="http://schemas.openxmlformats.org/officeDocument/2006/relationships/image" Target="../media/image253.png"/><Relationship Id="rId10" Type="http://schemas.openxmlformats.org/officeDocument/2006/relationships/customXml" Target="../ink/ink251.xml"/><Relationship Id="rId4" Type="http://schemas.openxmlformats.org/officeDocument/2006/relationships/customXml" Target="../ink/ink248.xml"/><Relationship Id="rId9" Type="http://schemas.openxmlformats.org/officeDocument/2006/relationships/image" Target="../media/image25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customXml" Target="../ink/ink7.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8.png"/><Relationship Id="rId14" Type="http://schemas.openxmlformats.org/officeDocument/2006/relationships/customXml" Target="../ink/ink8.xml"/></Relationships>
</file>

<file path=ppt/slides/_rels/slide5.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customXml" Target="../ink/ink1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1.xm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15.png"/><Relationship Id="rId14" Type="http://schemas.openxmlformats.org/officeDocument/2006/relationships/customXml" Target="../ink/ink15.xml"/></Relationships>
</file>

<file path=ppt/slides/_rels/slide6.xml.rels><?xml version="1.0" encoding="UTF-8" standalone="yes"?>
<Relationships xmlns="http://schemas.openxmlformats.org/package/2006/relationships"><Relationship Id="rId26" Type="http://schemas.openxmlformats.org/officeDocument/2006/relationships/customXml" Target="../ink/ink27.xml"/><Relationship Id="rId21" Type="http://schemas.openxmlformats.org/officeDocument/2006/relationships/image" Target="../media/image27.png"/><Relationship Id="rId42" Type="http://schemas.openxmlformats.org/officeDocument/2006/relationships/customXml" Target="../ink/ink35.xml"/><Relationship Id="rId47" Type="http://schemas.openxmlformats.org/officeDocument/2006/relationships/image" Target="../media/image40.png"/><Relationship Id="rId63" Type="http://schemas.openxmlformats.org/officeDocument/2006/relationships/image" Target="../media/image48.png"/><Relationship Id="rId68" Type="http://schemas.openxmlformats.org/officeDocument/2006/relationships/customXml" Target="../ink/ink48.xml"/><Relationship Id="rId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customXml" Target="../ink/ink22.xml"/><Relationship Id="rId29" Type="http://schemas.openxmlformats.org/officeDocument/2006/relationships/image" Target="../media/image31.png"/><Relationship Id="rId11" Type="http://schemas.openxmlformats.org/officeDocument/2006/relationships/image" Target="../media/image22.png"/><Relationship Id="rId24" Type="http://schemas.openxmlformats.org/officeDocument/2006/relationships/customXml" Target="../ink/ink26.xml"/><Relationship Id="rId32" Type="http://schemas.openxmlformats.org/officeDocument/2006/relationships/customXml" Target="../ink/ink30.xml"/><Relationship Id="rId37" Type="http://schemas.openxmlformats.org/officeDocument/2006/relationships/image" Target="../media/image35.png"/><Relationship Id="rId40" Type="http://schemas.openxmlformats.org/officeDocument/2006/relationships/customXml" Target="../ink/ink34.xml"/><Relationship Id="rId45" Type="http://schemas.openxmlformats.org/officeDocument/2006/relationships/image" Target="../media/image39.png"/><Relationship Id="rId53" Type="http://schemas.openxmlformats.org/officeDocument/2006/relationships/image" Target="../media/image43.png"/><Relationship Id="rId58" Type="http://schemas.openxmlformats.org/officeDocument/2006/relationships/customXml" Target="../ink/ink43.xml"/><Relationship Id="rId66" Type="http://schemas.openxmlformats.org/officeDocument/2006/relationships/customXml" Target="../ink/ink47.xml"/><Relationship Id="rId5" Type="http://schemas.openxmlformats.org/officeDocument/2006/relationships/image" Target="../media/image19.png"/><Relationship Id="rId61" Type="http://schemas.openxmlformats.org/officeDocument/2006/relationships/image" Target="../media/image47.png"/><Relationship Id="rId19" Type="http://schemas.openxmlformats.org/officeDocument/2006/relationships/image" Target="../media/image26.png"/><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image" Target="../media/image30.png"/><Relationship Id="rId30" Type="http://schemas.openxmlformats.org/officeDocument/2006/relationships/customXml" Target="../ink/ink29.xml"/><Relationship Id="rId35" Type="http://schemas.openxmlformats.org/officeDocument/2006/relationships/image" Target="../media/image34.png"/><Relationship Id="rId43" Type="http://schemas.openxmlformats.org/officeDocument/2006/relationships/image" Target="../media/image38.png"/><Relationship Id="rId48" Type="http://schemas.openxmlformats.org/officeDocument/2006/relationships/customXml" Target="../ink/ink38.xml"/><Relationship Id="rId56" Type="http://schemas.openxmlformats.org/officeDocument/2006/relationships/customXml" Target="../ink/ink42.xml"/><Relationship Id="rId64" Type="http://schemas.openxmlformats.org/officeDocument/2006/relationships/customXml" Target="../ink/ink46.xml"/><Relationship Id="rId69" Type="http://schemas.openxmlformats.org/officeDocument/2006/relationships/image" Target="../media/image51.png"/><Relationship Id="rId8" Type="http://schemas.openxmlformats.org/officeDocument/2006/relationships/customXml" Target="../ink/ink18.xml"/><Relationship Id="rId51" Type="http://schemas.openxmlformats.org/officeDocument/2006/relationships/image" Target="../media/image42.png"/><Relationship Id="rId3" Type="http://schemas.openxmlformats.org/officeDocument/2006/relationships/image" Target="../media/image1.png"/><Relationship Id="rId12" Type="http://schemas.openxmlformats.org/officeDocument/2006/relationships/customXml" Target="../ink/ink20.xml"/><Relationship Id="rId17" Type="http://schemas.openxmlformats.org/officeDocument/2006/relationships/image" Target="../media/image25.png"/><Relationship Id="rId25" Type="http://schemas.openxmlformats.org/officeDocument/2006/relationships/image" Target="../media/image29.png"/><Relationship Id="rId33" Type="http://schemas.openxmlformats.org/officeDocument/2006/relationships/image" Target="../media/image33.png"/><Relationship Id="rId38" Type="http://schemas.openxmlformats.org/officeDocument/2006/relationships/customXml" Target="../ink/ink33.xml"/><Relationship Id="rId46" Type="http://schemas.openxmlformats.org/officeDocument/2006/relationships/customXml" Target="../ink/ink37.xml"/><Relationship Id="rId59" Type="http://schemas.openxmlformats.org/officeDocument/2006/relationships/image" Target="../media/image46.png"/><Relationship Id="rId67" Type="http://schemas.openxmlformats.org/officeDocument/2006/relationships/image" Target="../media/image50.png"/><Relationship Id="rId20" Type="http://schemas.openxmlformats.org/officeDocument/2006/relationships/customXml" Target="../ink/ink24.xml"/><Relationship Id="rId41" Type="http://schemas.openxmlformats.org/officeDocument/2006/relationships/image" Target="../media/image37.png"/><Relationship Id="rId54" Type="http://schemas.openxmlformats.org/officeDocument/2006/relationships/customXml" Target="../ink/ink41.xml"/><Relationship Id="rId62" Type="http://schemas.openxmlformats.org/officeDocument/2006/relationships/customXml" Target="../ink/ink45.xml"/><Relationship Id="rId1" Type="http://schemas.openxmlformats.org/officeDocument/2006/relationships/slideLayout" Target="../slideLayouts/slideLayout1.xml"/><Relationship Id="rId6" Type="http://schemas.openxmlformats.org/officeDocument/2006/relationships/customXml" Target="../ink/ink17.xml"/><Relationship Id="rId15" Type="http://schemas.openxmlformats.org/officeDocument/2006/relationships/image" Target="../media/image24.png"/><Relationship Id="rId23" Type="http://schemas.openxmlformats.org/officeDocument/2006/relationships/image" Target="../media/image28.png"/><Relationship Id="rId28" Type="http://schemas.openxmlformats.org/officeDocument/2006/relationships/customXml" Target="../ink/ink28.xml"/><Relationship Id="rId36" Type="http://schemas.openxmlformats.org/officeDocument/2006/relationships/customXml" Target="../ink/ink32.xml"/><Relationship Id="rId49" Type="http://schemas.openxmlformats.org/officeDocument/2006/relationships/image" Target="../media/image41.png"/><Relationship Id="rId57" Type="http://schemas.openxmlformats.org/officeDocument/2006/relationships/image" Target="../media/image45.png"/><Relationship Id="rId10" Type="http://schemas.openxmlformats.org/officeDocument/2006/relationships/customXml" Target="../ink/ink19.xml"/><Relationship Id="rId31" Type="http://schemas.openxmlformats.org/officeDocument/2006/relationships/image" Target="../media/image32.png"/><Relationship Id="rId44" Type="http://schemas.openxmlformats.org/officeDocument/2006/relationships/customXml" Target="../ink/ink36.xml"/><Relationship Id="rId52" Type="http://schemas.openxmlformats.org/officeDocument/2006/relationships/customXml" Target="../ink/ink40.xml"/><Relationship Id="rId60" Type="http://schemas.openxmlformats.org/officeDocument/2006/relationships/customXml" Target="../ink/ink44.xml"/><Relationship Id="rId65" Type="http://schemas.openxmlformats.org/officeDocument/2006/relationships/image" Target="../media/image49.png"/><Relationship Id="rId4" Type="http://schemas.openxmlformats.org/officeDocument/2006/relationships/customXml" Target="../ink/ink16.xml"/><Relationship Id="rId9" Type="http://schemas.openxmlformats.org/officeDocument/2006/relationships/image" Target="../media/image21.png"/><Relationship Id="rId13" Type="http://schemas.openxmlformats.org/officeDocument/2006/relationships/image" Target="../media/image23.png"/><Relationship Id="rId18" Type="http://schemas.openxmlformats.org/officeDocument/2006/relationships/customXml" Target="../ink/ink23.xml"/><Relationship Id="rId39" Type="http://schemas.openxmlformats.org/officeDocument/2006/relationships/image" Target="../media/image36.png"/><Relationship Id="rId34" Type="http://schemas.openxmlformats.org/officeDocument/2006/relationships/customXml" Target="../ink/ink31.xml"/><Relationship Id="rId50" Type="http://schemas.openxmlformats.org/officeDocument/2006/relationships/customXml" Target="../ink/ink39.xml"/><Relationship Id="rId55"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customXml" Target="../ink/ink51.xml"/><Relationship Id="rId13"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3.png"/><Relationship Id="rId12" Type="http://schemas.openxmlformats.org/officeDocument/2006/relationships/customXml" Target="../ink/ink5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50.xml"/><Relationship Id="rId11" Type="http://schemas.openxmlformats.org/officeDocument/2006/relationships/image" Target="../media/image55.png"/><Relationship Id="rId5" Type="http://schemas.openxmlformats.org/officeDocument/2006/relationships/image" Target="../media/image52.png"/><Relationship Id="rId15" Type="http://schemas.openxmlformats.org/officeDocument/2006/relationships/image" Target="../media/image57.png"/><Relationship Id="rId10" Type="http://schemas.openxmlformats.org/officeDocument/2006/relationships/customXml" Target="../ink/ink52.xml"/><Relationship Id="rId4" Type="http://schemas.openxmlformats.org/officeDocument/2006/relationships/customXml" Target="../ink/ink49.xml"/><Relationship Id="rId9" Type="http://schemas.openxmlformats.org/officeDocument/2006/relationships/image" Target="../media/image54.png"/><Relationship Id="rId14" Type="http://schemas.openxmlformats.org/officeDocument/2006/relationships/customXml" Target="../ink/ink54.xml"/></Relationships>
</file>

<file path=ppt/slides/_rels/slide8.xml.rels><?xml version="1.0" encoding="UTF-8" standalone="yes"?>
<Relationships xmlns="http://schemas.openxmlformats.org/package/2006/relationships"><Relationship Id="rId8" Type="http://schemas.openxmlformats.org/officeDocument/2006/relationships/customXml" Target="../ink/ink57.xml"/><Relationship Id="rId13" Type="http://schemas.openxmlformats.org/officeDocument/2006/relationships/image" Target="../media/image62.png"/><Relationship Id="rId3" Type="http://schemas.openxmlformats.org/officeDocument/2006/relationships/image" Target="../media/image1.png"/><Relationship Id="rId7" Type="http://schemas.openxmlformats.org/officeDocument/2006/relationships/image" Target="../media/image59.png"/><Relationship Id="rId12" Type="http://schemas.openxmlformats.org/officeDocument/2006/relationships/customXml" Target="../ink/ink59.xml"/><Relationship Id="rId17" Type="http://schemas.openxmlformats.org/officeDocument/2006/relationships/image" Target="../media/image64.png"/><Relationship Id="rId2" Type="http://schemas.openxmlformats.org/officeDocument/2006/relationships/notesSlide" Target="../notesSlides/notesSlide8.xml"/><Relationship Id="rId16" Type="http://schemas.openxmlformats.org/officeDocument/2006/relationships/customXml" Target="../ink/ink61.xml"/><Relationship Id="rId1" Type="http://schemas.openxmlformats.org/officeDocument/2006/relationships/slideLayout" Target="../slideLayouts/slideLayout1.xml"/><Relationship Id="rId6" Type="http://schemas.openxmlformats.org/officeDocument/2006/relationships/customXml" Target="../ink/ink56.xml"/><Relationship Id="rId11" Type="http://schemas.openxmlformats.org/officeDocument/2006/relationships/image" Target="../media/image61.png"/><Relationship Id="rId5" Type="http://schemas.openxmlformats.org/officeDocument/2006/relationships/image" Target="../media/image58.png"/><Relationship Id="rId15" Type="http://schemas.openxmlformats.org/officeDocument/2006/relationships/image" Target="../media/image63.png"/><Relationship Id="rId10" Type="http://schemas.openxmlformats.org/officeDocument/2006/relationships/customXml" Target="../ink/ink58.xml"/><Relationship Id="rId4" Type="http://schemas.openxmlformats.org/officeDocument/2006/relationships/customXml" Target="../ink/ink55.xml"/><Relationship Id="rId9" Type="http://schemas.openxmlformats.org/officeDocument/2006/relationships/image" Target="../media/image60.png"/><Relationship Id="rId14" Type="http://schemas.openxmlformats.org/officeDocument/2006/relationships/customXml" Target="../ink/ink60.xml"/></Relationships>
</file>

<file path=ppt/slides/_rels/slide9.xml.rels><?xml version="1.0" encoding="UTF-8" standalone="yes"?>
<Relationships xmlns="http://schemas.openxmlformats.org/package/2006/relationships"><Relationship Id="rId8" Type="http://schemas.openxmlformats.org/officeDocument/2006/relationships/customXml" Target="../ink/ink64.xml"/><Relationship Id="rId13" Type="http://schemas.openxmlformats.org/officeDocument/2006/relationships/image" Target="../media/image69.png"/><Relationship Id="rId3" Type="http://schemas.openxmlformats.org/officeDocument/2006/relationships/image" Target="../media/image1.png"/><Relationship Id="rId7" Type="http://schemas.openxmlformats.org/officeDocument/2006/relationships/image" Target="../media/image66.png"/><Relationship Id="rId12" Type="http://schemas.openxmlformats.org/officeDocument/2006/relationships/customXml" Target="../ink/ink6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63.xml"/><Relationship Id="rId11" Type="http://schemas.openxmlformats.org/officeDocument/2006/relationships/image" Target="../media/image68.png"/><Relationship Id="rId5" Type="http://schemas.openxmlformats.org/officeDocument/2006/relationships/image" Target="../media/image65.png"/><Relationship Id="rId10" Type="http://schemas.openxmlformats.org/officeDocument/2006/relationships/customXml" Target="../ink/ink65.xml"/><Relationship Id="rId4" Type="http://schemas.openxmlformats.org/officeDocument/2006/relationships/customXml" Target="../ink/ink62.xml"/><Relationship Id="rId9"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484524" y="4781074"/>
            <a:ext cx="3217302" cy="1849449"/>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865" y="4841134"/>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לז:ז-יב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37:7-12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613900" cy="5909310"/>
          </a:xfrm>
          <a:prstGeom prst="rect">
            <a:avLst/>
          </a:prstGeom>
          <a:noFill/>
        </p:spPr>
        <p:txBody>
          <a:bodyPr wrap="square" rtlCol="0">
            <a:spAutoFit/>
          </a:bodyPr>
          <a:lstStyle/>
          <a:p>
            <a:pPr algn="ctr"/>
            <a:r>
              <a:rPr lang="en-US" sz="3200" b="1">
                <a:solidFill>
                  <a:srgbClr val="FFC000"/>
                </a:solidFill>
                <a:cs typeface="+mj-cs"/>
              </a:rPr>
              <a:t>Messianic Prophecies</a:t>
            </a:r>
          </a:p>
          <a:p>
            <a:pPr algn="ctr"/>
            <a:endParaRPr lang="en-US" sz="1000" b="1">
              <a:solidFill>
                <a:srgbClr val="FFC000"/>
              </a:solidFill>
              <a:cs typeface="+mj-cs"/>
            </a:endParaRPr>
          </a:p>
          <a:p>
            <a:r>
              <a:rPr lang="en-US" sz="2800" b="1">
                <a:solidFill>
                  <a:srgbClr val="FFC000"/>
                </a:solidFill>
                <a:cs typeface="+mj-cs"/>
              </a:rPr>
              <a:t>Zechariah 9:9–10  </a:t>
            </a:r>
          </a:p>
          <a:p>
            <a:r>
              <a:rPr lang="en-US" sz="2800">
                <a:solidFill>
                  <a:srgbClr val="FFC000"/>
                </a:solidFill>
                <a:cs typeface="+mj-cs"/>
              </a:rPr>
              <a:t>9:9 Rejoice greatly, O daughter of Zion; Shout, O daughter of Jerusalem: Behold, thy King cometh unto thee: He is just, and having salvation; Lowly, and riding upon an ass, And upon a colt the foal of an ass. 9:10 And I will cut off the chariot from Ephraim, And the horse from Jerusalem, And the battle bow shall be cut off: And he shall speak peace unto the heathen: And his dominion shall be from sea even to sea, And from the river even to the ends of the earth. (KJV </a:t>
            </a:r>
            <a:r>
              <a:rPr lang="en-US" sz="2800">
                <a:solidFill>
                  <a:srgbClr val="FFFF00"/>
                </a:solidFill>
                <a:cs typeface="+mj-cs"/>
              </a:rPr>
              <a:t>9:9 </a:t>
            </a:r>
            <a:r>
              <a:rPr lang="he-IL" sz="2800">
                <a:solidFill>
                  <a:srgbClr val="FFFF00"/>
                </a:solidFill>
                <a:cs typeface="+mj-cs"/>
              </a:rPr>
              <a:t>גִּילִ֨י מְאֹ֜ד בַּת־צִיּ֗וֹן הָרִ֙יעִי֙ בַּ֣ת יְרוּשָׁלִַ֔ם הִנֵּ֤ה מַלְכֵּךְ֙ יָ֣בוֹא לָ֔ךְ צַדִּ֥יק וְנוֹשָׁ֖ע ה֑וּא עָנִי֙ וְרֹכֵ֣ב עַל־חֲמ֔וֹר וְעַל־עַ֖יִר בֶּן־אֲתֹנֽוֹת׃ 9:10 וְהִכְרַתִּי־רֶ֣כֶב מֵאֶפְרַ֗יִם וְסוּס֙ מִיר֣וּשָׁלִַ֔ם וְנִכְרְתָה֙ קֶ֣שֶׁת מִלְחָמָ֔ה וְדִבֶּ֥ר שָׁל֖וֹם לַגּוֹיִ֑ם וּמָשְׁלוֹ֙ מִיָּ֣ם עַד־יָ֔ם וּמִנָּהָ֖ר עַד־אַפְסֵי־אָֽרֶץ</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BD42229-E4BB-9425-0456-E65E63948D54}"/>
                  </a:ext>
                </a:extLst>
              </p14:cNvPr>
              <p14:cNvContentPartPr/>
              <p14:nvPr/>
            </p14:nvContentPartPr>
            <p14:xfrm>
              <a:off x="2032440" y="1398100"/>
              <a:ext cx="893880" cy="59760"/>
            </p14:xfrm>
          </p:contentPart>
        </mc:Choice>
        <mc:Fallback xmlns="">
          <p:pic>
            <p:nvPicPr>
              <p:cNvPr id="2" name="Ink 1">
                <a:extLst>
                  <a:ext uri="{FF2B5EF4-FFF2-40B4-BE49-F238E27FC236}">
                    <a16:creationId xmlns:a16="http://schemas.microsoft.com/office/drawing/2014/main" id="{0BD42229-E4BB-9425-0456-E65E63948D54}"/>
                  </a:ext>
                </a:extLst>
              </p:cNvPr>
              <p:cNvPicPr/>
              <p:nvPr/>
            </p:nvPicPr>
            <p:blipFill>
              <a:blip r:embed="rId5"/>
              <a:stretch>
                <a:fillRect/>
              </a:stretch>
            </p:blipFill>
            <p:spPr>
              <a:xfrm>
                <a:off x="2014800" y="1380460"/>
                <a:ext cx="929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352FD20-5904-33EA-81F7-93FF387001AA}"/>
                  </a:ext>
                </a:extLst>
              </p14:cNvPr>
              <p14:cNvContentPartPr/>
              <p14:nvPr/>
            </p14:nvContentPartPr>
            <p14:xfrm>
              <a:off x="3316560" y="2212060"/>
              <a:ext cx="3429720" cy="93600"/>
            </p14:xfrm>
          </p:contentPart>
        </mc:Choice>
        <mc:Fallback xmlns="">
          <p:pic>
            <p:nvPicPr>
              <p:cNvPr id="4" name="Ink 3">
                <a:extLst>
                  <a:ext uri="{FF2B5EF4-FFF2-40B4-BE49-F238E27FC236}">
                    <a16:creationId xmlns:a16="http://schemas.microsoft.com/office/drawing/2014/main" id="{D352FD20-5904-33EA-81F7-93FF387001AA}"/>
                  </a:ext>
                </a:extLst>
              </p:cNvPr>
              <p:cNvPicPr/>
              <p:nvPr/>
            </p:nvPicPr>
            <p:blipFill>
              <a:blip r:embed="rId7"/>
              <a:stretch>
                <a:fillRect/>
              </a:stretch>
            </p:blipFill>
            <p:spPr>
              <a:xfrm>
                <a:off x="3298560" y="2194060"/>
                <a:ext cx="3465360" cy="129240"/>
              </a:xfrm>
              <a:prstGeom prst="rect">
                <a:avLst/>
              </a:prstGeom>
            </p:spPr>
          </p:pic>
        </mc:Fallback>
      </mc:AlternateContent>
      <p:grpSp>
        <p:nvGrpSpPr>
          <p:cNvPr id="9" name="Group 8">
            <a:extLst>
              <a:ext uri="{FF2B5EF4-FFF2-40B4-BE49-F238E27FC236}">
                <a16:creationId xmlns:a16="http://schemas.microsoft.com/office/drawing/2014/main" id="{78AA45A4-66EF-BD00-FE40-48076C07351F}"/>
              </a:ext>
            </a:extLst>
          </p:cNvPr>
          <p:cNvGrpSpPr/>
          <p:nvPr/>
        </p:nvGrpSpPr>
        <p:grpSpPr>
          <a:xfrm>
            <a:off x="779280" y="2686900"/>
            <a:ext cx="6364440" cy="68400"/>
            <a:chOff x="779280" y="2686900"/>
            <a:chExt cx="6364440" cy="6840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E290082-D65D-8580-4A5C-05035D1833F8}"/>
                    </a:ext>
                  </a:extLst>
                </p14:cNvPr>
                <p14:cNvContentPartPr/>
                <p14:nvPr/>
              </p14:nvContentPartPr>
              <p14:xfrm>
                <a:off x="779280" y="2686900"/>
                <a:ext cx="1383120" cy="36000"/>
              </p14:xfrm>
            </p:contentPart>
          </mc:Choice>
          <mc:Fallback xmlns="">
            <p:pic>
              <p:nvPicPr>
                <p:cNvPr id="5" name="Ink 4">
                  <a:extLst>
                    <a:ext uri="{FF2B5EF4-FFF2-40B4-BE49-F238E27FC236}">
                      <a16:creationId xmlns:a16="http://schemas.microsoft.com/office/drawing/2014/main" id="{DE290082-D65D-8580-4A5C-05035D1833F8}"/>
                    </a:ext>
                  </a:extLst>
                </p:cNvPr>
                <p:cNvPicPr/>
                <p:nvPr/>
              </p:nvPicPr>
              <p:blipFill>
                <a:blip r:embed="rId9"/>
                <a:stretch>
                  <a:fillRect/>
                </a:stretch>
              </p:blipFill>
              <p:spPr>
                <a:xfrm>
                  <a:off x="761280" y="2668900"/>
                  <a:ext cx="1418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2D6A0E5-3A75-32FA-C08A-7D4DFC760087}"/>
                    </a:ext>
                  </a:extLst>
                </p14:cNvPr>
                <p14:cNvContentPartPr/>
                <p14:nvPr/>
              </p14:nvContentPartPr>
              <p14:xfrm>
                <a:off x="3257520" y="2706340"/>
                <a:ext cx="3886200" cy="48960"/>
              </p14:xfrm>
            </p:contentPart>
          </mc:Choice>
          <mc:Fallback xmlns="">
            <p:pic>
              <p:nvPicPr>
                <p:cNvPr id="7" name="Ink 6">
                  <a:extLst>
                    <a:ext uri="{FF2B5EF4-FFF2-40B4-BE49-F238E27FC236}">
                      <a16:creationId xmlns:a16="http://schemas.microsoft.com/office/drawing/2014/main" id="{D2D6A0E5-3A75-32FA-C08A-7D4DFC760087}"/>
                    </a:ext>
                  </a:extLst>
                </p:cNvPr>
                <p:cNvPicPr/>
                <p:nvPr/>
              </p:nvPicPr>
              <p:blipFill>
                <a:blip r:embed="rId11"/>
                <a:stretch>
                  <a:fillRect/>
                </a:stretch>
              </p:blipFill>
              <p:spPr>
                <a:xfrm>
                  <a:off x="3239520" y="2688700"/>
                  <a:ext cx="3921840" cy="8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AFED833-53E1-4047-1A10-0AB9633D4D6F}"/>
                  </a:ext>
                </a:extLst>
              </p14:cNvPr>
              <p14:cNvContentPartPr/>
              <p14:nvPr/>
            </p14:nvContentPartPr>
            <p14:xfrm>
              <a:off x="7730880" y="2753500"/>
              <a:ext cx="1718280" cy="23760"/>
            </p14:xfrm>
          </p:contentPart>
        </mc:Choice>
        <mc:Fallback xmlns="">
          <p:pic>
            <p:nvPicPr>
              <p:cNvPr id="11" name="Ink 10">
                <a:extLst>
                  <a:ext uri="{FF2B5EF4-FFF2-40B4-BE49-F238E27FC236}">
                    <a16:creationId xmlns:a16="http://schemas.microsoft.com/office/drawing/2014/main" id="{9AFED833-53E1-4047-1A10-0AB9633D4D6F}"/>
                  </a:ext>
                </a:extLst>
              </p:cNvPr>
              <p:cNvPicPr/>
              <p:nvPr/>
            </p:nvPicPr>
            <p:blipFill>
              <a:blip r:embed="rId13"/>
              <a:stretch>
                <a:fillRect/>
              </a:stretch>
            </p:blipFill>
            <p:spPr>
              <a:xfrm>
                <a:off x="7712880" y="2735860"/>
                <a:ext cx="1753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B5A94C6-2E39-86B5-D36D-FAB2CE8059AD}"/>
                  </a:ext>
                </a:extLst>
              </p14:cNvPr>
              <p14:cNvContentPartPr/>
              <p14:nvPr/>
            </p14:nvContentPartPr>
            <p14:xfrm>
              <a:off x="411360" y="3084700"/>
              <a:ext cx="2538360" cy="126360"/>
            </p14:xfrm>
          </p:contentPart>
        </mc:Choice>
        <mc:Fallback xmlns="">
          <p:pic>
            <p:nvPicPr>
              <p:cNvPr id="12" name="Ink 11">
                <a:extLst>
                  <a:ext uri="{FF2B5EF4-FFF2-40B4-BE49-F238E27FC236}">
                    <a16:creationId xmlns:a16="http://schemas.microsoft.com/office/drawing/2014/main" id="{EB5A94C6-2E39-86B5-D36D-FAB2CE8059AD}"/>
                  </a:ext>
                </a:extLst>
              </p:cNvPr>
              <p:cNvPicPr/>
              <p:nvPr/>
            </p:nvPicPr>
            <p:blipFill>
              <a:blip r:embed="rId15"/>
              <a:stretch>
                <a:fillRect/>
              </a:stretch>
            </p:blipFill>
            <p:spPr>
              <a:xfrm>
                <a:off x="393360" y="3067060"/>
                <a:ext cx="2574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2846989-B93D-969D-7A14-0C5E4A1F6667}"/>
                  </a:ext>
                </a:extLst>
              </p14:cNvPr>
              <p14:cNvContentPartPr/>
              <p14:nvPr/>
            </p14:nvContentPartPr>
            <p14:xfrm>
              <a:off x="1400280" y="4754020"/>
              <a:ext cx="2350080" cy="66240"/>
            </p14:xfrm>
          </p:contentPart>
        </mc:Choice>
        <mc:Fallback xmlns="">
          <p:pic>
            <p:nvPicPr>
              <p:cNvPr id="13" name="Ink 12">
                <a:extLst>
                  <a:ext uri="{FF2B5EF4-FFF2-40B4-BE49-F238E27FC236}">
                    <a16:creationId xmlns:a16="http://schemas.microsoft.com/office/drawing/2014/main" id="{02846989-B93D-969D-7A14-0C5E4A1F6667}"/>
                  </a:ext>
                </a:extLst>
              </p:cNvPr>
              <p:cNvPicPr/>
              <p:nvPr/>
            </p:nvPicPr>
            <p:blipFill>
              <a:blip r:embed="rId17"/>
              <a:stretch>
                <a:fillRect/>
              </a:stretch>
            </p:blipFill>
            <p:spPr>
              <a:xfrm>
                <a:off x="1382280" y="4736380"/>
                <a:ext cx="2385720" cy="101880"/>
              </a:xfrm>
              <a:prstGeom prst="rect">
                <a:avLst/>
              </a:prstGeom>
            </p:spPr>
          </p:pic>
        </mc:Fallback>
      </mc:AlternateContent>
    </p:spTree>
    <p:extLst>
      <p:ext uri="{BB962C8B-B14F-4D97-AF65-F5344CB8AC3E}">
        <p14:creationId xmlns:p14="http://schemas.microsoft.com/office/powerpoint/2010/main" val="424568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940088"/>
          </a:xfrm>
          <a:prstGeom prst="rect">
            <a:avLst/>
          </a:prstGeom>
          <a:noFill/>
        </p:spPr>
        <p:txBody>
          <a:bodyPr wrap="square" rtlCol="0">
            <a:spAutoFit/>
          </a:bodyPr>
          <a:lstStyle/>
          <a:p>
            <a:pPr algn="r"/>
            <a:r>
              <a:rPr lang="he-IL" sz="4000" b="1" dirty="0">
                <a:solidFill>
                  <a:schemeClr val="bg1"/>
                </a:solidFill>
                <a:cs typeface="+mj-cs"/>
              </a:rPr>
              <a:t>﻿</a:t>
            </a:r>
            <a:r>
              <a:rPr lang="he-IL" sz="4000" b="1" dirty="0">
                <a:solidFill>
                  <a:srgbClr val="FFFF00"/>
                </a:solidFill>
                <a:cs typeface="+mj-cs"/>
              </a:rPr>
              <a:t>ספר ישעיה </a:t>
            </a:r>
            <a:r>
              <a:rPr lang="he-IL" sz="4000" b="1">
                <a:solidFill>
                  <a:srgbClr val="FFFF00"/>
                </a:solidFill>
                <a:cs typeface="+mj-cs"/>
              </a:rPr>
              <a:t>פרק לז</a:t>
            </a:r>
            <a:endParaRPr lang="he-IL" sz="4000" b="1" dirty="0">
              <a:solidFill>
                <a:srgbClr val="FFFF00"/>
              </a:solidFill>
              <a:cs typeface="+mj-cs"/>
            </a:endParaRPr>
          </a:p>
          <a:p>
            <a:pPr algn="r"/>
            <a:r>
              <a:rPr lang="he-IL" sz="3400">
                <a:solidFill>
                  <a:srgbClr val="FFFF00"/>
                </a:solidFill>
                <a:cs typeface="+mj-cs"/>
              </a:rPr>
              <a:t>﻿ז   הִנְנִי נוֹתֵן בּוֹ רוּחַ וְשָׁמַע שְׁמוּעָה וְשָׁב אֶל-אַרְצוֹ וְהִפַּלְתִּיו בַּחֶרֶב בְּאַרְצוֹ: </a:t>
            </a:r>
            <a:r>
              <a:rPr lang="he-IL" sz="3400">
                <a:solidFill>
                  <a:srgbClr val="FFC000"/>
                </a:solidFill>
                <a:cs typeface="+mj-cs"/>
              </a:rPr>
              <a:t>ח   וַיָּשָׁב רַבשָׁקֵה וַיִּמְצָא אֶת-מֶלֶךְ אַשּׁוּר נִלְחָם עַל-לִבְנָה כִּי שָׁמַע כִּי נָסַע מִלָּכִישׁ: ט   וַיִּשְׁמַע עַל-תִּרְהָקָה מֶלֶךְ-כּוּשׁ לֵאמֹר יָצָא לְהִלָּחֵם אִתָּךְ וַיִּשְׁמַע וַיִּשְׁלַח מַלְאָכִים אֶל-חִזְקִיָּהוּ לֵאמֹר: </a:t>
            </a:r>
            <a:r>
              <a:rPr lang="he-IL" sz="3400">
                <a:solidFill>
                  <a:srgbClr val="92D050"/>
                </a:solidFill>
                <a:cs typeface="+mj-cs"/>
              </a:rPr>
              <a:t>י   כֹּה תֹאמְרוּן אֶל-חִזְקִיָּהוּ מֶלֶךְ-יְהוּדָה לֵאמֹר אַל-יַשִּׁאֲךָ אֱלֹהֶיךָ אֲשֶׁר אַתָּה בּוֹטֵחַ בּוֹ לֵאמֹר לֹא תִנָּתֵן יְרוּשָׁלַם בְּיַד מֶלֶךְ אַשּׁוּר: יא   הִנֵּה | אַתָּה שָׁמַעְתָּ אֲשֶׁר עָשֹוּ מַלְכֵי אַשּׁוּר לְכָל-הָאֲרָצוֹת לְהַחֲרִימָם וְאַתָּה תִּנָּצֵל: יב   הַהִצִּילוּ אוֹתָם אֱלֹהֵי הַגּוֹיִם אֲשֶׁר הִשְׁחִיתוּ אֲבוֹתַי אֶת-גּוֹזָן וְאֶת-חָרָן וְרֶצֶף וּבְנֵי-עֶדֶן אֲשֶׁר בִּתְלַשָּׂר: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ED4C9B8-4A84-4A30-77C3-DE3F2BC03419}"/>
                  </a:ext>
                </a:extLst>
              </p14:cNvPr>
              <p14:cNvContentPartPr/>
              <p14:nvPr/>
            </p14:nvContentPartPr>
            <p14:xfrm>
              <a:off x="4585200" y="5156860"/>
              <a:ext cx="253440" cy="45000"/>
            </p14:xfrm>
          </p:contentPart>
        </mc:Choice>
        <mc:Fallback xmlns="">
          <p:pic>
            <p:nvPicPr>
              <p:cNvPr id="5" name="Ink 4">
                <a:extLst>
                  <a:ext uri="{FF2B5EF4-FFF2-40B4-BE49-F238E27FC236}">
                    <a16:creationId xmlns:a16="http://schemas.microsoft.com/office/drawing/2014/main" id="{7ED4C9B8-4A84-4A30-77C3-DE3F2BC03419}"/>
                  </a:ext>
                </a:extLst>
              </p:cNvPr>
              <p:cNvPicPr/>
              <p:nvPr/>
            </p:nvPicPr>
            <p:blipFill>
              <a:blip r:embed="rId5"/>
              <a:stretch>
                <a:fillRect/>
              </a:stretch>
            </p:blipFill>
            <p:spPr>
              <a:xfrm>
                <a:off x="4567200" y="5138860"/>
                <a:ext cx="289080" cy="80640"/>
              </a:xfrm>
              <a:prstGeom prst="rect">
                <a:avLst/>
              </a:prstGeom>
            </p:spPr>
          </p:pic>
        </mc:Fallback>
      </mc:AlternateContent>
      <p:grpSp>
        <p:nvGrpSpPr>
          <p:cNvPr id="25" name="Group 24">
            <a:extLst>
              <a:ext uri="{FF2B5EF4-FFF2-40B4-BE49-F238E27FC236}">
                <a16:creationId xmlns:a16="http://schemas.microsoft.com/office/drawing/2014/main" id="{2FB991D3-EAD9-5884-98C8-FA3C25167A25}"/>
              </a:ext>
            </a:extLst>
          </p:cNvPr>
          <p:cNvGrpSpPr/>
          <p:nvPr/>
        </p:nvGrpSpPr>
        <p:grpSpPr>
          <a:xfrm>
            <a:off x="7764720" y="2103700"/>
            <a:ext cx="1801440" cy="86760"/>
            <a:chOff x="7764720" y="2103700"/>
            <a:chExt cx="1801440" cy="86760"/>
          </a:xfrm>
        </p:grpSpPr>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0B2522A4-8AE2-B959-2343-E2620128C1B6}"/>
                    </a:ext>
                  </a:extLst>
                </p14:cNvPr>
                <p14:cNvContentPartPr/>
                <p14:nvPr/>
              </p14:nvContentPartPr>
              <p14:xfrm>
                <a:off x="8833200" y="2109820"/>
                <a:ext cx="732960" cy="80640"/>
              </p14:xfrm>
            </p:contentPart>
          </mc:Choice>
          <mc:Fallback xmlns="">
            <p:pic>
              <p:nvPicPr>
                <p:cNvPr id="23" name="Ink 22">
                  <a:extLst>
                    <a:ext uri="{FF2B5EF4-FFF2-40B4-BE49-F238E27FC236}">
                      <a16:creationId xmlns:a16="http://schemas.microsoft.com/office/drawing/2014/main" id="{0B2522A4-8AE2-B959-2343-E2620128C1B6}"/>
                    </a:ext>
                  </a:extLst>
                </p:cNvPr>
                <p:cNvPicPr/>
                <p:nvPr/>
              </p:nvPicPr>
              <p:blipFill>
                <a:blip r:embed="rId7"/>
                <a:stretch>
                  <a:fillRect/>
                </a:stretch>
              </p:blipFill>
              <p:spPr>
                <a:xfrm>
                  <a:off x="8815200" y="2092180"/>
                  <a:ext cx="768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EF99056B-E823-EFA7-5C18-C7DCBBCD5C54}"/>
                    </a:ext>
                  </a:extLst>
                </p14:cNvPr>
                <p14:cNvContentPartPr/>
                <p14:nvPr/>
              </p14:nvContentPartPr>
              <p14:xfrm>
                <a:off x="7764720" y="2103700"/>
                <a:ext cx="765000" cy="66600"/>
              </p14:xfrm>
            </p:contentPart>
          </mc:Choice>
          <mc:Fallback xmlns="">
            <p:pic>
              <p:nvPicPr>
                <p:cNvPr id="24" name="Ink 23">
                  <a:extLst>
                    <a:ext uri="{FF2B5EF4-FFF2-40B4-BE49-F238E27FC236}">
                      <a16:creationId xmlns:a16="http://schemas.microsoft.com/office/drawing/2014/main" id="{EF99056B-E823-EFA7-5C18-C7DCBBCD5C54}"/>
                    </a:ext>
                  </a:extLst>
                </p:cNvPr>
                <p:cNvPicPr/>
                <p:nvPr/>
              </p:nvPicPr>
              <p:blipFill>
                <a:blip r:embed="rId9"/>
                <a:stretch>
                  <a:fillRect/>
                </a:stretch>
              </p:blipFill>
              <p:spPr>
                <a:xfrm>
                  <a:off x="7747080" y="2086060"/>
                  <a:ext cx="800640" cy="10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6" name="Ink 25">
                <a:extLst>
                  <a:ext uri="{FF2B5EF4-FFF2-40B4-BE49-F238E27FC236}">
                    <a16:creationId xmlns:a16="http://schemas.microsoft.com/office/drawing/2014/main" id="{AD683314-181C-740D-C1CB-49A1C1286EC4}"/>
                  </a:ext>
                </a:extLst>
              </p14:cNvPr>
              <p14:cNvContentPartPr/>
              <p14:nvPr/>
            </p14:nvContentPartPr>
            <p14:xfrm>
              <a:off x="8331360" y="1098580"/>
              <a:ext cx="757080" cy="492120"/>
            </p14:xfrm>
          </p:contentPart>
        </mc:Choice>
        <mc:Fallback xmlns="">
          <p:pic>
            <p:nvPicPr>
              <p:cNvPr id="26" name="Ink 25">
                <a:extLst>
                  <a:ext uri="{FF2B5EF4-FFF2-40B4-BE49-F238E27FC236}">
                    <a16:creationId xmlns:a16="http://schemas.microsoft.com/office/drawing/2014/main" id="{AD683314-181C-740D-C1CB-49A1C1286EC4}"/>
                  </a:ext>
                </a:extLst>
              </p:cNvPr>
              <p:cNvPicPr/>
              <p:nvPr/>
            </p:nvPicPr>
            <p:blipFill>
              <a:blip r:embed="rId11"/>
              <a:stretch>
                <a:fillRect/>
              </a:stretch>
            </p:blipFill>
            <p:spPr>
              <a:xfrm>
                <a:off x="8313720" y="1080580"/>
                <a:ext cx="79272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E363C2E9-500F-AAF9-2D42-40D4E16AF1E9}"/>
                  </a:ext>
                </a:extLst>
              </p14:cNvPr>
              <p14:cNvContentPartPr/>
              <p14:nvPr/>
            </p14:nvContentPartPr>
            <p14:xfrm>
              <a:off x="7243800" y="1501780"/>
              <a:ext cx="1139400" cy="108360"/>
            </p14:xfrm>
          </p:contentPart>
        </mc:Choice>
        <mc:Fallback xmlns="">
          <p:pic>
            <p:nvPicPr>
              <p:cNvPr id="28" name="Ink 27">
                <a:extLst>
                  <a:ext uri="{FF2B5EF4-FFF2-40B4-BE49-F238E27FC236}">
                    <a16:creationId xmlns:a16="http://schemas.microsoft.com/office/drawing/2014/main" id="{E363C2E9-500F-AAF9-2D42-40D4E16AF1E9}"/>
                  </a:ext>
                </a:extLst>
              </p:cNvPr>
              <p:cNvPicPr/>
              <p:nvPr/>
            </p:nvPicPr>
            <p:blipFill>
              <a:blip r:embed="rId13"/>
              <a:stretch>
                <a:fillRect/>
              </a:stretch>
            </p:blipFill>
            <p:spPr>
              <a:xfrm>
                <a:off x="7226160" y="1483780"/>
                <a:ext cx="1175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B43E506A-BDBF-48BD-F558-EC19944F92F0}"/>
                  </a:ext>
                </a:extLst>
              </p14:cNvPr>
              <p14:cNvContentPartPr/>
              <p14:nvPr/>
            </p14:nvContentPartPr>
            <p14:xfrm>
              <a:off x="6589680" y="1064740"/>
              <a:ext cx="723240" cy="586440"/>
            </p14:xfrm>
          </p:contentPart>
        </mc:Choice>
        <mc:Fallback xmlns="">
          <p:pic>
            <p:nvPicPr>
              <p:cNvPr id="29" name="Ink 28">
                <a:extLst>
                  <a:ext uri="{FF2B5EF4-FFF2-40B4-BE49-F238E27FC236}">
                    <a16:creationId xmlns:a16="http://schemas.microsoft.com/office/drawing/2014/main" id="{B43E506A-BDBF-48BD-F558-EC19944F92F0}"/>
                  </a:ext>
                </a:extLst>
              </p:cNvPr>
              <p:cNvPicPr/>
              <p:nvPr/>
            </p:nvPicPr>
            <p:blipFill>
              <a:blip r:embed="rId15"/>
              <a:stretch>
                <a:fillRect/>
              </a:stretch>
            </p:blipFill>
            <p:spPr>
              <a:xfrm>
                <a:off x="6572040" y="1047100"/>
                <a:ext cx="758880" cy="622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Ink 31">
                <a:extLst>
                  <a:ext uri="{FF2B5EF4-FFF2-40B4-BE49-F238E27FC236}">
                    <a16:creationId xmlns:a16="http://schemas.microsoft.com/office/drawing/2014/main" id="{9C8ED9F0-AE62-CA10-E6E2-46A4D93C9EAF}"/>
                  </a:ext>
                </a:extLst>
              </p14:cNvPr>
              <p14:cNvContentPartPr/>
              <p14:nvPr/>
            </p14:nvContentPartPr>
            <p14:xfrm>
              <a:off x="5073720" y="1629940"/>
              <a:ext cx="517680" cy="47880"/>
            </p14:xfrm>
          </p:contentPart>
        </mc:Choice>
        <mc:Fallback xmlns="">
          <p:pic>
            <p:nvPicPr>
              <p:cNvPr id="32" name="Ink 31">
                <a:extLst>
                  <a:ext uri="{FF2B5EF4-FFF2-40B4-BE49-F238E27FC236}">
                    <a16:creationId xmlns:a16="http://schemas.microsoft.com/office/drawing/2014/main" id="{9C8ED9F0-AE62-CA10-E6E2-46A4D93C9EAF}"/>
                  </a:ext>
                </a:extLst>
              </p:cNvPr>
              <p:cNvPicPr/>
              <p:nvPr/>
            </p:nvPicPr>
            <p:blipFill>
              <a:blip r:embed="rId17"/>
              <a:stretch>
                <a:fillRect/>
              </a:stretch>
            </p:blipFill>
            <p:spPr>
              <a:xfrm>
                <a:off x="5056080" y="1611940"/>
                <a:ext cx="553320" cy="83520"/>
              </a:xfrm>
              <a:prstGeom prst="rect">
                <a:avLst/>
              </a:prstGeom>
            </p:spPr>
          </p:pic>
        </mc:Fallback>
      </mc:AlternateContent>
      <p:grpSp>
        <p:nvGrpSpPr>
          <p:cNvPr id="35" name="Group 34">
            <a:extLst>
              <a:ext uri="{FF2B5EF4-FFF2-40B4-BE49-F238E27FC236}">
                <a16:creationId xmlns:a16="http://schemas.microsoft.com/office/drawing/2014/main" id="{FF1331B4-8107-CCFE-47B8-092E35EB1D12}"/>
              </a:ext>
            </a:extLst>
          </p:cNvPr>
          <p:cNvGrpSpPr/>
          <p:nvPr/>
        </p:nvGrpSpPr>
        <p:grpSpPr>
          <a:xfrm>
            <a:off x="1509720" y="1529140"/>
            <a:ext cx="7540920" cy="165240"/>
            <a:chOff x="1509720" y="1529140"/>
            <a:chExt cx="7540920" cy="165240"/>
          </a:xfrm>
        </p:grpSpPr>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74A080E0-D67C-C48F-A07A-AAF9B5658189}"/>
                    </a:ext>
                  </a:extLst>
                </p14:cNvPr>
                <p14:cNvContentPartPr/>
                <p14:nvPr/>
              </p14:nvContentPartPr>
              <p14:xfrm>
                <a:off x="8691000" y="1581700"/>
                <a:ext cx="359640" cy="38520"/>
              </p14:xfrm>
            </p:contentPart>
          </mc:Choice>
          <mc:Fallback xmlns="">
            <p:pic>
              <p:nvPicPr>
                <p:cNvPr id="7" name="Ink 6">
                  <a:extLst>
                    <a:ext uri="{FF2B5EF4-FFF2-40B4-BE49-F238E27FC236}">
                      <a16:creationId xmlns:a16="http://schemas.microsoft.com/office/drawing/2014/main" id="{74A080E0-D67C-C48F-A07A-AAF9B5658189}"/>
                    </a:ext>
                  </a:extLst>
                </p:cNvPr>
                <p:cNvPicPr/>
                <p:nvPr/>
              </p:nvPicPr>
              <p:blipFill>
                <a:blip r:embed="rId19"/>
                <a:stretch>
                  <a:fillRect/>
                </a:stretch>
              </p:blipFill>
              <p:spPr>
                <a:xfrm>
                  <a:off x="8673000" y="1564060"/>
                  <a:ext cx="395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2720634F-D3CC-C31F-26B7-B0A2384167C5}"/>
                    </a:ext>
                  </a:extLst>
                </p14:cNvPr>
                <p14:cNvContentPartPr/>
                <p14:nvPr/>
              </p14:nvContentPartPr>
              <p14:xfrm>
                <a:off x="8044440" y="1553260"/>
                <a:ext cx="494280" cy="52200"/>
              </p14:xfrm>
            </p:contentPart>
          </mc:Choice>
          <mc:Fallback xmlns="">
            <p:pic>
              <p:nvPicPr>
                <p:cNvPr id="9" name="Ink 8">
                  <a:extLst>
                    <a:ext uri="{FF2B5EF4-FFF2-40B4-BE49-F238E27FC236}">
                      <a16:creationId xmlns:a16="http://schemas.microsoft.com/office/drawing/2014/main" id="{2720634F-D3CC-C31F-26B7-B0A2384167C5}"/>
                    </a:ext>
                  </a:extLst>
                </p:cNvPr>
                <p:cNvPicPr/>
                <p:nvPr/>
              </p:nvPicPr>
              <p:blipFill>
                <a:blip r:embed="rId21"/>
                <a:stretch>
                  <a:fillRect/>
                </a:stretch>
              </p:blipFill>
              <p:spPr>
                <a:xfrm>
                  <a:off x="8026800" y="1535260"/>
                  <a:ext cx="529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a:extLst>
                    <a:ext uri="{FF2B5EF4-FFF2-40B4-BE49-F238E27FC236}">
                      <a16:creationId xmlns:a16="http://schemas.microsoft.com/office/drawing/2014/main" id="{C402094E-F00A-E029-ED5C-CDF65C4A2850}"/>
                    </a:ext>
                  </a:extLst>
                </p14:cNvPr>
                <p14:cNvContentPartPr/>
                <p14:nvPr/>
              </p14:nvContentPartPr>
              <p14:xfrm>
                <a:off x="7442880" y="1542820"/>
                <a:ext cx="287640" cy="32040"/>
              </p14:xfrm>
            </p:contentPart>
          </mc:Choice>
          <mc:Fallback xmlns="">
            <p:pic>
              <p:nvPicPr>
                <p:cNvPr id="11" name="Ink 10">
                  <a:extLst>
                    <a:ext uri="{FF2B5EF4-FFF2-40B4-BE49-F238E27FC236}">
                      <a16:creationId xmlns:a16="http://schemas.microsoft.com/office/drawing/2014/main" id="{C402094E-F00A-E029-ED5C-CDF65C4A2850}"/>
                    </a:ext>
                  </a:extLst>
                </p:cNvPr>
                <p:cNvPicPr/>
                <p:nvPr/>
              </p:nvPicPr>
              <p:blipFill>
                <a:blip r:embed="rId23"/>
                <a:stretch>
                  <a:fillRect/>
                </a:stretch>
              </p:blipFill>
              <p:spPr>
                <a:xfrm>
                  <a:off x="7425240" y="1524820"/>
                  <a:ext cx="323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Ink 11">
                  <a:extLst>
                    <a:ext uri="{FF2B5EF4-FFF2-40B4-BE49-F238E27FC236}">
                      <a16:creationId xmlns:a16="http://schemas.microsoft.com/office/drawing/2014/main" id="{585AC1CB-0465-009A-3D59-91F4DFCF7D69}"/>
                    </a:ext>
                  </a:extLst>
                </p14:cNvPr>
                <p14:cNvContentPartPr/>
                <p14:nvPr/>
              </p14:nvContentPartPr>
              <p14:xfrm>
                <a:off x="6900720" y="1572340"/>
                <a:ext cx="349560" cy="20880"/>
              </p14:xfrm>
            </p:contentPart>
          </mc:Choice>
          <mc:Fallback xmlns="">
            <p:pic>
              <p:nvPicPr>
                <p:cNvPr id="12" name="Ink 11">
                  <a:extLst>
                    <a:ext uri="{FF2B5EF4-FFF2-40B4-BE49-F238E27FC236}">
                      <a16:creationId xmlns:a16="http://schemas.microsoft.com/office/drawing/2014/main" id="{585AC1CB-0465-009A-3D59-91F4DFCF7D69}"/>
                    </a:ext>
                  </a:extLst>
                </p:cNvPr>
                <p:cNvPicPr/>
                <p:nvPr/>
              </p:nvPicPr>
              <p:blipFill>
                <a:blip r:embed="rId25"/>
                <a:stretch>
                  <a:fillRect/>
                </a:stretch>
              </p:blipFill>
              <p:spPr>
                <a:xfrm>
                  <a:off x="6883080" y="1554340"/>
                  <a:ext cx="385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18087F89-2337-C08F-C292-B0BE5454F1CD}"/>
                    </a:ext>
                  </a:extLst>
                </p14:cNvPr>
                <p14:cNvContentPartPr/>
                <p14:nvPr/>
              </p14:nvContentPartPr>
              <p14:xfrm>
                <a:off x="6108720" y="1643980"/>
                <a:ext cx="423000" cy="29520"/>
              </p14:xfrm>
            </p:contentPart>
          </mc:Choice>
          <mc:Fallback xmlns="">
            <p:pic>
              <p:nvPicPr>
                <p:cNvPr id="14" name="Ink 13">
                  <a:extLst>
                    <a:ext uri="{FF2B5EF4-FFF2-40B4-BE49-F238E27FC236}">
                      <a16:creationId xmlns:a16="http://schemas.microsoft.com/office/drawing/2014/main" id="{18087F89-2337-C08F-C292-B0BE5454F1CD}"/>
                    </a:ext>
                  </a:extLst>
                </p:cNvPr>
                <p:cNvPicPr/>
                <p:nvPr/>
              </p:nvPicPr>
              <p:blipFill>
                <a:blip r:embed="rId27"/>
                <a:stretch>
                  <a:fillRect/>
                </a:stretch>
              </p:blipFill>
              <p:spPr>
                <a:xfrm>
                  <a:off x="6091080" y="1625980"/>
                  <a:ext cx="458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F2D313B1-2F53-2615-680B-4AFABAF930EB}"/>
                    </a:ext>
                  </a:extLst>
                </p14:cNvPr>
                <p14:cNvContentPartPr/>
                <p14:nvPr/>
              </p14:nvContentPartPr>
              <p14:xfrm>
                <a:off x="5011080" y="1652620"/>
                <a:ext cx="729000" cy="41760"/>
              </p14:xfrm>
            </p:contentPart>
          </mc:Choice>
          <mc:Fallback xmlns="">
            <p:pic>
              <p:nvPicPr>
                <p:cNvPr id="15" name="Ink 14">
                  <a:extLst>
                    <a:ext uri="{FF2B5EF4-FFF2-40B4-BE49-F238E27FC236}">
                      <a16:creationId xmlns:a16="http://schemas.microsoft.com/office/drawing/2014/main" id="{F2D313B1-2F53-2615-680B-4AFABAF930EB}"/>
                    </a:ext>
                  </a:extLst>
                </p:cNvPr>
                <p:cNvPicPr/>
                <p:nvPr/>
              </p:nvPicPr>
              <p:blipFill>
                <a:blip r:embed="rId29"/>
                <a:stretch>
                  <a:fillRect/>
                </a:stretch>
              </p:blipFill>
              <p:spPr>
                <a:xfrm>
                  <a:off x="4993440" y="1634620"/>
                  <a:ext cx="764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5666896F-8E02-8060-E9DA-20C3190B6A95}"/>
                    </a:ext>
                  </a:extLst>
                </p14:cNvPr>
                <p14:cNvContentPartPr/>
                <p14:nvPr/>
              </p14:nvContentPartPr>
              <p14:xfrm>
                <a:off x="4223400" y="1553980"/>
                <a:ext cx="433080" cy="33480"/>
              </p14:xfrm>
            </p:contentPart>
          </mc:Choice>
          <mc:Fallback xmlns="">
            <p:pic>
              <p:nvPicPr>
                <p:cNvPr id="17" name="Ink 16">
                  <a:extLst>
                    <a:ext uri="{FF2B5EF4-FFF2-40B4-BE49-F238E27FC236}">
                      <a16:creationId xmlns:a16="http://schemas.microsoft.com/office/drawing/2014/main" id="{5666896F-8E02-8060-E9DA-20C3190B6A95}"/>
                    </a:ext>
                  </a:extLst>
                </p:cNvPr>
                <p:cNvPicPr/>
                <p:nvPr/>
              </p:nvPicPr>
              <p:blipFill>
                <a:blip r:embed="rId31"/>
                <a:stretch>
                  <a:fillRect/>
                </a:stretch>
              </p:blipFill>
              <p:spPr>
                <a:xfrm>
                  <a:off x="4205400" y="1536340"/>
                  <a:ext cx="468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5F9D610C-075E-9B2F-9342-844C9D952A34}"/>
                    </a:ext>
                  </a:extLst>
                </p14:cNvPr>
                <p14:cNvContentPartPr/>
                <p14:nvPr/>
              </p14:nvContentPartPr>
              <p14:xfrm>
                <a:off x="3495480" y="1568380"/>
                <a:ext cx="514440" cy="48960"/>
              </p14:xfrm>
            </p:contentPart>
          </mc:Choice>
          <mc:Fallback xmlns="">
            <p:pic>
              <p:nvPicPr>
                <p:cNvPr id="19" name="Ink 18">
                  <a:extLst>
                    <a:ext uri="{FF2B5EF4-FFF2-40B4-BE49-F238E27FC236}">
                      <a16:creationId xmlns:a16="http://schemas.microsoft.com/office/drawing/2014/main" id="{5F9D610C-075E-9B2F-9342-844C9D952A34}"/>
                    </a:ext>
                  </a:extLst>
                </p:cNvPr>
                <p:cNvPicPr/>
                <p:nvPr/>
              </p:nvPicPr>
              <p:blipFill>
                <a:blip r:embed="rId33"/>
                <a:stretch>
                  <a:fillRect/>
                </a:stretch>
              </p:blipFill>
              <p:spPr>
                <a:xfrm>
                  <a:off x="3477480" y="1550740"/>
                  <a:ext cx="550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70A373B2-F3FF-7CAF-9442-A7FE7987B0E5}"/>
                    </a:ext>
                  </a:extLst>
                </p14:cNvPr>
                <p14:cNvContentPartPr/>
                <p14:nvPr/>
              </p14:nvContentPartPr>
              <p14:xfrm>
                <a:off x="2664960" y="1606540"/>
                <a:ext cx="707400" cy="39240"/>
              </p14:xfrm>
            </p:contentPart>
          </mc:Choice>
          <mc:Fallback xmlns="">
            <p:pic>
              <p:nvPicPr>
                <p:cNvPr id="20" name="Ink 19">
                  <a:extLst>
                    <a:ext uri="{FF2B5EF4-FFF2-40B4-BE49-F238E27FC236}">
                      <a16:creationId xmlns:a16="http://schemas.microsoft.com/office/drawing/2014/main" id="{70A373B2-F3FF-7CAF-9442-A7FE7987B0E5}"/>
                    </a:ext>
                  </a:extLst>
                </p:cNvPr>
                <p:cNvPicPr/>
                <p:nvPr/>
              </p:nvPicPr>
              <p:blipFill>
                <a:blip r:embed="rId35"/>
                <a:stretch>
                  <a:fillRect/>
                </a:stretch>
              </p:blipFill>
              <p:spPr>
                <a:xfrm>
                  <a:off x="2646960" y="1588540"/>
                  <a:ext cx="743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E9C9B69F-C185-863C-CD55-818ED3CDC17D}"/>
                    </a:ext>
                  </a:extLst>
                </p14:cNvPr>
                <p14:cNvContentPartPr/>
                <p14:nvPr/>
              </p14:nvContentPartPr>
              <p14:xfrm>
                <a:off x="1509720" y="1591420"/>
                <a:ext cx="1069920" cy="43920"/>
              </p14:xfrm>
            </p:contentPart>
          </mc:Choice>
          <mc:Fallback xmlns="">
            <p:pic>
              <p:nvPicPr>
                <p:cNvPr id="21" name="Ink 20">
                  <a:extLst>
                    <a:ext uri="{FF2B5EF4-FFF2-40B4-BE49-F238E27FC236}">
                      <a16:creationId xmlns:a16="http://schemas.microsoft.com/office/drawing/2014/main" id="{E9C9B69F-C185-863C-CD55-818ED3CDC17D}"/>
                    </a:ext>
                  </a:extLst>
                </p:cNvPr>
                <p:cNvPicPr/>
                <p:nvPr/>
              </p:nvPicPr>
              <p:blipFill>
                <a:blip r:embed="rId37"/>
                <a:stretch>
                  <a:fillRect/>
                </a:stretch>
              </p:blipFill>
              <p:spPr>
                <a:xfrm>
                  <a:off x="1491720" y="1573780"/>
                  <a:ext cx="1105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Ink 33">
                  <a:extLst>
                    <a:ext uri="{FF2B5EF4-FFF2-40B4-BE49-F238E27FC236}">
                      <a16:creationId xmlns:a16="http://schemas.microsoft.com/office/drawing/2014/main" id="{2E6D5D93-CD3C-DC71-D0D7-40A06882928F}"/>
                    </a:ext>
                  </a:extLst>
                </p14:cNvPr>
                <p14:cNvContentPartPr/>
                <p14:nvPr/>
              </p14:nvContentPartPr>
              <p14:xfrm>
                <a:off x="2796360" y="1529140"/>
                <a:ext cx="1702440" cy="83880"/>
              </p14:xfrm>
            </p:contentPart>
          </mc:Choice>
          <mc:Fallback xmlns="">
            <p:pic>
              <p:nvPicPr>
                <p:cNvPr id="34" name="Ink 33">
                  <a:extLst>
                    <a:ext uri="{FF2B5EF4-FFF2-40B4-BE49-F238E27FC236}">
                      <a16:creationId xmlns:a16="http://schemas.microsoft.com/office/drawing/2014/main" id="{2E6D5D93-CD3C-DC71-D0D7-40A06882928F}"/>
                    </a:ext>
                  </a:extLst>
                </p:cNvPr>
                <p:cNvPicPr/>
                <p:nvPr/>
              </p:nvPicPr>
              <p:blipFill>
                <a:blip r:embed="rId39"/>
                <a:stretch>
                  <a:fillRect/>
                </a:stretch>
              </p:blipFill>
              <p:spPr>
                <a:xfrm>
                  <a:off x="2778360" y="1511140"/>
                  <a:ext cx="1738080" cy="119520"/>
                </a:xfrm>
                <a:prstGeom prst="rect">
                  <a:avLst/>
                </a:prstGeom>
              </p:spPr>
            </p:pic>
          </mc:Fallback>
        </mc:AlternateContent>
      </p:grpSp>
      <p:grpSp>
        <p:nvGrpSpPr>
          <p:cNvPr id="37" name="Group 36">
            <a:extLst>
              <a:ext uri="{FF2B5EF4-FFF2-40B4-BE49-F238E27FC236}">
                <a16:creationId xmlns:a16="http://schemas.microsoft.com/office/drawing/2014/main" id="{1A04B406-D29D-4D61-4925-2F137CA24120}"/>
              </a:ext>
            </a:extLst>
          </p:cNvPr>
          <p:cNvGrpSpPr/>
          <p:nvPr/>
        </p:nvGrpSpPr>
        <p:grpSpPr>
          <a:xfrm>
            <a:off x="6095760" y="969700"/>
            <a:ext cx="3463920" cy="662040"/>
            <a:chOff x="6095760" y="969700"/>
            <a:chExt cx="3463920" cy="662040"/>
          </a:xfrm>
        </p:grpSpPr>
        <mc:AlternateContent xmlns:mc="http://schemas.openxmlformats.org/markup-compatibility/2006" xmlns:p14="http://schemas.microsoft.com/office/powerpoint/2010/main">
          <mc:Choice Requires="p14">
            <p:contentPart p14:bwMode="auto" r:id="rId40">
              <p14:nvContentPartPr>
                <p14:cNvPr id="2" name="Ink 1">
                  <a:extLst>
                    <a:ext uri="{FF2B5EF4-FFF2-40B4-BE49-F238E27FC236}">
                      <a16:creationId xmlns:a16="http://schemas.microsoft.com/office/drawing/2014/main" id="{F5BB569C-3F6B-CAA3-6A59-1E6519C8203D}"/>
                    </a:ext>
                  </a:extLst>
                </p14:cNvPr>
                <p14:cNvContentPartPr/>
                <p14:nvPr/>
              </p14:nvContentPartPr>
              <p14:xfrm>
                <a:off x="6095760" y="969700"/>
                <a:ext cx="3249360" cy="74520"/>
              </p14:xfrm>
            </p:contentPart>
          </mc:Choice>
          <mc:Fallback xmlns="">
            <p:pic>
              <p:nvPicPr>
                <p:cNvPr id="2" name="Ink 1">
                  <a:extLst>
                    <a:ext uri="{FF2B5EF4-FFF2-40B4-BE49-F238E27FC236}">
                      <a16:creationId xmlns:a16="http://schemas.microsoft.com/office/drawing/2014/main" id="{F5BB569C-3F6B-CAA3-6A59-1E6519C8203D}"/>
                    </a:ext>
                  </a:extLst>
                </p:cNvPr>
                <p:cNvPicPr/>
                <p:nvPr/>
              </p:nvPicPr>
              <p:blipFill>
                <a:blip r:embed="rId41"/>
                <a:stretch>
                  <a:fillRect/>
                </a:stretch>
              </p:blipFill>
              <p:spPr>
                <a:xfrm>
                  <a:off x="6077760" y="952060"/>
                  <a:ext cx="3285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 name="Ink 3">
                  <a:extLst>
                    <a:ext uri="{FF2B5EF4-FFF2-40B4-BE49-F238E27FC236}">
                      <a16:creationId xmlns:a16="http://schemas.microsoft.com/office/drawing/2014/main" id="{844A47CE-2C36-33A4-A905-B6174A1600F4}"/>
                    </a:ext>
                  </a:extLst>
                </p14:cNvPr>
                <p14:cNvContentPartPr/>
                <p14:nvPr/>
              </p14:nvContentPartPr>
              <p14:xfrm>
                <a:off x="9198960" y="1548220"/>
                <a:ext cx="360720" cy="39600"/>
              </p14:xfrm>
            </p:contentPart>
          </mc:Choice>
          <mc:Fallback xmlns="">
            <p:pic>
              <p:nvPicPr>
                <p:cNvPr id="4" name="Ink 3">
                  <a:extLst>
                    <a:ext uri="{FF2B5EF4-FFF2-40B4-BE49-F238E27FC236}">
                      <a16:creationId xmlns:a16="http://schemas.microsoft.com/office/drawing/2014/main" id="{844A47CE-2C36-33A4-A905-B6174A1600F4}"/>
                    </a:ext>
                  </a:extLst>
                </p:cNvPr>
                <p:cNvPicPr/>
                <p:nvPr/>
              </p:nvPicPr>
              <p:blipFill>
                <a:blip r:embed="rId43"/>
                <a:stretch>
                  <a:fillRect/>
                </a:stretch>
              </p:blipFill>
              <p:spPr>
                <a:xfrm>
                  <a:off x="9181320" y="1530580"/>
                  <a:ext cx="396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B65DDAD9-9B39-CE62-7620-0FA3DF0BB3C3}"/>
                    </a:ext>
                  </a:extLst>
                </p14:cNvPr>
                <p14:cNvContentPartPr/>
                <p14:nvPr/>
              </p14:nvContentPartPr>
              <p14:xfrm>
                <a:off x="6529920" y="1043500"/>
                <a:ext cx="2627640" cy="588240"/>
              </p14:xfrm>
            </p:contentPart>
          </mc:Choice>
          <mc:Fallback xmlns="">
            <p:pic>
              <p:nvPicPr>
                <p:cNvPr id="36" name="Ink 35">
                  <a:extLst>
                    <a:ext uri="{FF2B5EF4-FFF2-40B4-BE49-F238E27FC236}">
                      <a16:creationId xmlns:a16="http://schemas.microsoft.com/office/drawing/2014/main" id="{B65DDAD9-9B39-CE62-7620-0FA3DF0BB3C3}"/>
                    </a:ext>
                  </a:extLst>
                </p:cNvPr>
                <p:cNvPicPr/>
                <p:nvPr/>
              </p:nvPicPr>
              <p:blipFill>
                <a:blip r:embed="rId45"/>
                <a:stretch>
                  <a:fillRect/>
                </a:stretch>
              </p:blipFill>
              <p:spPr>
                <a:xfrm>
                  <a:off x="6511920" y="1025860"/>
                  <a:ext cx="2663280" cy="623880"/>
                </a:xfrm>
                <a:prstGeom prst="rect">
                  <a:avLst/>
                </a:prstGeom>
              </p:spPr>
            </p:pic>
          </mc:Fallback>
        </mc:AlternateContent>
      </p:grpSp>
      <p:grpSp>
        <p:nvGrpSpPr>
          <p:cNvPr id="41" name="Group 40">
            <a:extLst>
              <a:ext uri="{FF2B5EF4-FFF2-40B4-BE49-F238E27FC236}">
                <a16:creationId xmlns:a16="http://schemas.microsoft.com/office/drawing/2014/main" id="{22F3C7D8-18A9-7C4E-30E8-4D59EA158C5E}"/>
              </a:ext>
            </a:extLst>
          </p:cNvPr>
          <p:cNvGrpSpPr/>
          <p:nvPr/>
        </p:nvGrpSpPr>
        <p:grpSpPr>
          <a:xfrm>
            <a:off x="1096440" y="971500"/>
            <a:ext cx="5555880" cy="736920"/>
            <a:chOff x="1096440" y="971500"/>
            <a:chExt cx="5555880" cy="736920"/>
          </a:xfrm>
        </p:grpSpPr>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E3E9AC49-EB4D-4812-CD9F-49DDD7512A4F}"/>
                    </a:ext>
                  </a:extLst>
                </p14:cNvPr>
                <p14:cNvContentPartPr/>
                <p14:nvPr/>
              </p14:nvContentPartPr>
              <p14:xfrm>
                <a:off x="2491440" y="971500"/>
                <a:ext cx="4160880" cy="671040"/>
              </p14:xfrm>
            </p:contentPart>
          </mc:Choice>
          <mc:Fallback xmlns="">
            <p:pic>
              <p:nvPicPr>
                <p:cNvPr id="38" name="Ink 37">
                  <a:extLst>
                    <a:ext uri="{FF2B5EF4-FFF2-40B4-BE49-F238E27FC236}">
                      <a16:creationId xmlns:a16="http://schemas.microsoft.com/office/drawing/2014/main" id="{E3E9AC49-EB4D-4812-CD9F-49DDD7512A4F}"/>
                    </a:ext>
                  </a:extLst>
                </p:cNvPr>
                <p:cNvPicPr/>
                <p:nvPr/>
              </p:nvPicPr>
              <p:blipFill>
                <a:blip r:embed="rId47"/>
                <a:stretch>
                  <a:fillRect/>
                </a:stretch>
              </p:blipFill>
              <p:spPr>
                <a:xfrm>
                  <a:off x="2473440" y="953860"/>
                  <a:ext cx="419652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C5C9526D-7079-10B4-0120-82EC600DF767}"/>
                    </a:ext>
                  </a:extLst>
                </p14:cNvPr>
                <p14:cNvContentPartPr/>
                <p14:nvPr/>
              </p14:nvContentPartPr>
              <p14:xfrm>
                <a:off x="1096440" y="1040260"/>
                <a:ext cx="1513440" cy="668160"/>
              </p14:xfrm>
            </p:contentPart>
          </mc:Choice>
          <mc:Fallback xmlns="">
            <p:pic>
              <p:nvPicPr>
                <p:cNvPr id="39" name="Ink 38">
                  <a:extLst>
                    <a:ext uri="{FF2B5EF4-FFF2-40B4-BE49-F238E27FC236}">
                      <a16:creationId xmlns:a16="http://schemas.microsoft.com/office/drawing/2014/main" id="{C5C9526D-7079-10B4-0120-82EC600DF767}"/>
                    </a:ext>
                  </a:extLst>
                </p:cNvPr>
                <p:cNvPicPr/>
                <p:nvPr/>
              </p:nvPicPr>
              <p:blipFill>
                <a:blip r:embed="rId49"/>
                <a:stretch>
                  <a:fillRect/>
                </a:stretch>
              </p:blipFill>
              <p:spPr>
                <a:xfrm>
                  <a:off x="1078440" y="1022620"/>
                  <a:ext cx="1549080" cy="70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9E5926FE-C0FD-E74E-C690-5A45102A9268}"/>
                  </a:ext>
                </a:extLst>
              </p14:cNvPr>
              <p14:cNvContentPartPr/>
              <p14:nvPr/>
            </p14:nvContentPartPr>
            <p14:xfrm>
              <a:off x="7508760" y="1596460"/>
              <a:ext cx="2046240" cy="575640"/>
            </p14:xfrm>
          </p:contentPart>
        </mc:Choice>
        <mc:Fallback xmlns="">
          <p:pic>
            <p:nvPicPr>
              <p:cNvPr id="40" name="Ink 39">
                <a:extLst>
                  <a:ext uri="{FF2B5EF4-FFF2-40B4-BE49-F238E27FC236}">
                    <a16:creationId xmlns:a16="http://schemas.microsoft.com/office/drawing/2014/main" id="{9E5926FE-C0FD-E74E-C690-5A45102A9268}"/>
                  </a:ext>
                </a:extLst>
              </p:cNvPr>
              <p:cNvPicPr/>
              <p:nvPr/>
            </p:nvPicPr>
            <p:blipFill>
              <a:blip r:embed="rId51"/>
              <a:stretch>
                <a:fillRect/>
              </a:stretch>
            </p:blipFill>
            <p:spPr>
              <a:xfrm>
                <a:off x="7490760" y="1578460"/>
                <a:ext cx="208188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1" name="Ink 80">
                <a:extLst>
                  <a:ext uri="{FF2B5EF4-FFF2-40B4-BE49-F238E27FC236}">
                    <a16:creationId xmlns:a16="http://schemas.microsoft.com/office/drawing/2014/main" id="{F75C2679-846B-1C41-9386-FEE8D8869EB6}"/>
                  </a:ext>
                </a:extLst>
              </p14:cNvPr>
              <p14:cNvContentPartPr/>
              <p14:nvPr/>
            </p14:nvContentPartPr>
            <p14:xfrm>
              <a:off x="8715480" y="3606340"/>
              <a:ext cx="666720" cy="24840"/>
            </p14:xfrm>
          </p:contentPart>
        </mc:Choice>
        <mc:Fallback xmlns="">
          <p:pic>
            <p:nvPicPr>
              <p:cNvPr id="81" name="Ink 80">
                <a:extLst>
                  <a:ext uri="{FF2B5EF4-FFF2-40B4-BE49-F238E27FC236}">
                    <a16:creationId xmlns:a16="http://schemas.microsoft.com/office/drawing/2014/main" id="{F75C2679-846B-1C41-9386-FEE8D8869EB6}"/>
                  </a:ext>
                </a:extLst>
              </p:cNvPr>
              <p:cNvPicPr/>
              <p:nvPr/>
            </p:nvPicPr>
            <p:blipFill>
              <a:blip r:embed="rId53"/>
              <a:stretch>
                <a:fillRect/>
              </a:stretch>
            </p:blipFill>
            <p:spPr>
              <a:xfrm>
                <a:off x="8697840" y="3588700"/>
                <a:ext cx="702360" cy="60480"/>
              </a:xfrm>
              <a:prstGeom prst="rect">
                <a:avLst/>
              </a:prstGeom>
            </p:spPr>
          </p:pic>
        </mc:Fallback>
      </mc:AlternateContent>
      <p:grpSp>
        <p:nvGrpSpPr>
          <p:cNvPr id="84" name="Group 83">
            <a:extLst>
              <a:ext uri="{FF2B5EF4-FFF2-40B4-BE49-F238E27FC236}">
                <a16:creationId xmlns:a16="http://schemas.microsoft.com/office/drawing/2014/main" id="{3B10C96D-0424-2F32-3527-97AA6232E590}"/>
              </a:ext>
            </a:extLst>
          </p:cNvPr>
          <p:cNvGrpSpPr/>
          <p:nvPr/>
        </p:nvGrpSpPr>
        <p:grpSpPr>
          <a:xfrm>
            <a:off x="593520" y="2050060"/>
            <a:ext cx="8971200" cy="1210680"/>
            <a:chOff x="593520" y="2050060"/>
            <a:chExt cx="8971200" cy="1210680"/>
          </a:xfrm>
        </p:grpSpPr>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6B8AFD96-004D-8F96-9043-5ADB6A1C2A04}"/>
                    </a:ext>
                  </a:extLst>
                </p14:cNvPr>
                <p14:cNvContentPartPr/>
                <p14:nvPr/>
              </p14:nvContentPartPr>
              <p14:xfrm>
                <a:off x="6813960" y="2119180"/>
                <a:ext cx="15120" cy="17640"/>
              </p14:xfrm>
            </p:contentPart>
          </mc:Choice>
          <mc:Fallback xmlns="">
            <p:pic>
              <p:nvPicPr>
                <p:cNvPr id="42" name="Ink 41">
                  <a:extLst>
                    <a:ext uri="{FF2B5EF4-FFF2-40B4-BE49-F238E27FC236}">
                      <a16:creationId xmlns:a16="http://schemas.microsoft.com/office/drawing/2014/main" id="{6B8AFD96-004D-8F96-9043-5ADB6A1C2A04}"/>
                    </a:ext>
                  </a:extLst>
                </p:cNvPr>
                <p:cNvPicPr/>
                <p:nvPr/>
              </p:nvPicPr>
              <p:blipFill>
                <a:blip r:embed="rId55"/>
                <a:stretch>
                  <a:fillRect/>
                </a:stretch>
              </p:blipFill>
              <p:spPr>
                <a:xfrm>
                  <a:off x="6795960" y="2101540"/>
                  <a:ext cx="50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6C8213A0-4DAA-D972-C84F-ACE821F4E6BF}"/>
                    </a:ext>
                  </a:extLst>
                </p14:cNvPr>
                <p14:cNvContentPartPr/>
                <p14:nvPr/>
              </p14:nvContentPartPr>
              <p14:xfrm>
                <a:off x="6327240" y="2119540"/>
                <a:ext cx="559080" cy="38160"/>
              </p14:xfrm>
            </p:contentPart>
          </mc:Choice>
          <mc:Fallback xmlns="">
            <p:pic>
              <p:nvPicPr>
                <p:cNvPr id="43" name="Ink 42">
                  <a:extLst>
                    <a:ext uri="{FF2B5EF4-FFF2-40B4-BE49-F238E27FC236}">
                      <a16:creationId xmlns:a16="http://schemas.microsoft.com/office/drawing/2014/main" id="{6C8213A0-4DAA-D972-C84F-ACE821F4E6BF}"/>
                    </a:ext>
                  </a:extLst>
                </p:cNvPr>
                <p:cNvPicPr/>
                <p:nvPr/>
              </p:nvPicPr>
              <p:blipFill>
                <a:blip r:embed="rId57"/>
                <a:stretch>
                  <a:fillRect/>
                </a:stretch>
              </p:blipFill>
              <p:spPr>
                <a:xfrm>
                  <a:off x="6309240" y="2101540"/>
                  <a:ext cx="594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9899374F-B8B1-40D9-550A-5FF6AF375B72}"/>
                    </a:ext>
                  </a:extLst>
                </p14:cNvPr>
                <p14:cNvContentPartPr/>
                <p14:nvPr/>
              </p14:nvContentPartPr>
              <p14:xfrm>
                <a:off x="5295480" y="2110900"/>
                <a:ext cx="817560" cy="55080"/>
              </p14:xfrm>
            </p:contentPart>
          </mc:Choice>
          <mc:Fallback xmlns="">
            <p:pic>
              <p:nvPicPr>
                <p:cNvPr id="44" name="Ink 43">
                  <a:extLst>
                    <a:ext uri="{FF2B5EF4-FFF2-40B4-BE49-F238E27FC236}">
                      <a16:creationId xmlns:a16="http://schemas.microsoft.com/office/drawing/2014/main" id="{9899374F-B8B1-40D9-550A-5FF6AF375B72}"/>
                    </a:ext>
                  </a:extLst>
                </p:cNvPr>
                <p:cNvPicPr/>
                <p:nvPr/>
              </p:nvPicPr>
              <p:blipFill>
                <a:blip r:embed="rId59"/>
                <a:stretch>
                  <a:fillRect/>
                </a:stretch>
              </p:blipFill>
              <p:spPr>
                <a:xfrm>
                  <a:off x="5277840" y="2092900"/>
                  <a:ext cx="853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7BB1985C-FD04-7E20-EE98-479EC9537061}"/>
                    </a:ext>
                  </a:extLst>
                </p14:cNvPr>
                <p14:cNvContentPartPr/>
                <p14:nvPr/>
              </p14:nvContentPartPr>
              <p14:xfrm>
                <a:off x="4249320" y="2159500"/>
                <a:ext cx="723600" cy="40320"/>
              </p14:xfrm>
            </p:contentPart>
          </mc:Choice>
          <mc:Fallback xmlns="">
            <p:pic>
              <p:nvPicPr>
                <p:cNvPr id="46" name="Ink 45">
                  <a:extLst>
                    <a:ext uri="{FF2B5EF4-FFF2-40B4-BE49-F238E27FC236}">
                      <a16:creationId xmlns:a16="http://schemas.microsoft.com/office/drawing/2014/main" id="{7BB1985C-FD04-7E20-EE98-479EC9537061}"/>
                    </a:ext>
                  </a:extLst>
                </p:cNvPr>
                <p:cNvPicPr/>
                <p:nvPr/>
              </p:nvPicPr>
              <p:blipFill>
                <a:blip r:embed="rId61"/>
                <a:stretch>
                  <a:fillRect/>
                </a:stretch>
              </p:blipFill>
              <p:spPr>
                <a:xfrm>
                  <a:off x="4231320" y="2141500"/>
                  <a:ext cx="759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4312BAE3-E161-43A9-14D8-4DF43EEE85EC}"/>
                    </a:ext>
                  </a:extLst>
                </p14:cNvPr>
                <p14:cNvContentPartPr/>
                <p14:nvPr/>
              </p14:nvContentPartPr>
              <p14:xfrm>
                <a:off x="3964920" y="2135380"/>
                <a:ext cx="9720" cy="5760"/>
              </p14:xfrm>
            </p:contentPart>
          </mc:Choice>
          <mc:Fallback xmlns="">
            <p:pic>
              <p:nvPicPr>
                <p:cNvPr id="48" name="Ink 47">
                  <a:extLst>
                    <a:ext uri="{FF2B5EF4-FFF2-40B4-BE49-F238E27FC236}">
                      <a16:creationId xmlns:a16="http://schemas.microsoft.com/office/drawing/2014/main" id="{4312BAE3-E161-43A9-14D8-4DF43EEE85EC}"/>
                    </a:ext>
                  </a:extLst>
                </p:cNvPr>
                <p:cNvPicPr/>
                <p:nvPr/>
              </p:nvPicPr>
              <p:blipFill>
                <a:blip r:embed="rId63"/>
                <a:stretch>
                  <a:fillRect/>
                </a:stretch>
              </p:blipFill>
              <p:spPr>
                <a:xfrm>
                  <a:off x="3946920" y="2117380"/>
                  <a:ext cx="45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EC31BD6A-2382-B403-F839-85C0C6995540}"/>
                    </a:ext>
                  </a:extLst>
                </p14:cNvPr>
                <p14:cNvContentPartPr/>
                <p14:nvPr/>
              </p14:nvContentPartPr>
              <p14:xfrm>
                <a:off x="3506640" y="2114860"/>
                <a:ext cx="443880" cy="31680"/>
              </p14:xfrm>
            </p:contentPart>
          </mc:Choice>
          <mc:Fallback xmlns="">
            <p:pic>
              <p:nvPicPr>
                <p:cNvPr id="49" name="Ink 48">
                  <a:extLst>
                    <a:ext uri="{FF2B5EF4-FFF2-40B4-BE49-F238E27FC236}">
                      <a16:creationId xmlns:a16="http://schemas.microsoft.com/office/drawing/2014/main" id="{EC31BD6A-2382-B403-F839-85C0C6995540}"/>
                    </a:ext>
                  </a:extLst>
                </p:cNvPr>
                <p:cNvPicPr/>
                <p:nvPr/>
              </p:nvPicPr>
              <p:blipFill>
                <a:blip r:embed="rId65"/>
                <a:stretch>
                  <a:fillRect/>
                </a:stretch>
              </p:blipFill>
              <p:spPr>
                <a:xfrm>
                  <a:off x="3489000" y="2097220"/>
                  <a:ext cx="479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69974E45-82B8-D62B-0C79-8E7BCB6733CF}"/>
                    </a:ext>
                  </a:extLst>
                </p14:cNvPr>
                <p14:cNvContentPartPr/>
                <p14:nvPr/>
              </p14:nvContentPartPr>
              <p14:xfrm>
                <a:off x="2076360" y="2081740"/>
                <a:ext cx="1255680" cy="104400"/>
              </p14:xfrm>
            </p:contentPart>
          </mc:Choice>
          <mc:Fallback xmlns="">
            <p:pic>
              <p:nvPicPr>
                <p:cNvPr id="50" name="Ink 49">
                  <a:extLst>
                    <a:ext uri="{FF2B5EF4-FFF2-40B4-BE49-F238E27FC236}">
                      <a16:creationId xmlns:a16="http://schemas.microsoft.com/office/drawing/2014/main" id="{69974E45-82B8-D62B-0C79-8E7BCB6733CF}"/>
                    </a:ext>
                  </a:extLst>
                </p:cNvPr>
                <p:cNvPicPr/>
                <p:nvPr/>
              </p:nvPicPr>
              <p:blipFill>
                <a:blip r:embed="rId67"/>
                <a:stretch>
                  <a:fillRect/>
                </a:stretch>
              </p:blipFill>
              <p:spPr>
                <a:xfrm>
                  <a:off x="2058720" y="2064100"/>
                  <a:ext cx="1291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717587D8-679C-21E8-6F4B-EF1B1964D35E}"/>
                    </a:ext>
                  </a:extLst>
                </p14:cNvPr>
                <p14:cNvContentPartPr/>
                <p14:nvPr/>
              </p14:nvContentPartPr>
              <p14:xfrm>
                <a:off x="1030200" y="2050060"/>
                <a:ext cx="740160" cy="115560"/>
              </p14:xfrm>
            </p:contentPart>
          </mc:Choice>
          <mc:Fallback xmlns="">
            <p:pic>
              <p:nvPicPr>
                <p:cNvPr id="51" name="Ink 50">
                  <a:extLst>
                    <a:ext uri="{FF2B5EF4-FFF2-40B4-BE49-F238E27FC236}">
                      <a16:creationId xmlns:a16="http://schemas.microsoft.com/office/drawing/2014/main" id="{717587D8-679C-21E8-6F4B-EF1B1964D35E}"/>
                    </a:ext>
                  </a:extLst>
                </p:cNvPr>
                <p:cNvPicPr/>
                <p:nvPr/>
              </p:nvPicPr>
              <p:blipFill>
                <a:blip r:embed="rId69"/>
                <a:stretch>
                  <a:fillRect/>
                </a:stretch>
              </p:blipFill>
              <p:spPr>
                <a:xfrm>
                  <a:off x="1012560" y="2032060"/>
                  <a:ext cx="775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3" name="Ink 52">
                  <a:extLst>
                    <a:ext uri="{FF2B5EF4-FFF2-40B4-BE49-F238E27FC236}">
                      <a16:creationId xmlns:a16="http://schemas.microsoft.com/office/drawing/2014/main" id="{789910F7-C155-E495-EC18-3E5619D370CB}"/>
                    </a:ext>
                  </a:extLst>
                </p14:cNvPr>
                <p14:cNvContentPartPr/>
                <p14:nvPr/>
              </p14:nvContentPartPr>
              <p14:xfrm>
                <a:off x="8390400" y="2568460"/>
                <a:ext cx="1139760" cy="110880"/>
              </p14:xfrm>
            </p:contentPart>
          </mc:Choice>
          <mc:Fallback xmlns="">
            <p:pic>
              <p:nvPicPr>
                <p:cNvPr id="53" name="Ink 52">
                  <a:extLst>
                    <a:ext uri="{FF2B5EF4-FFF2-40B4-BE49-F238E27FC236}">
                      <a16:creationId xmlns:a16="http://schemas.microsoft.com/office/drawing/2014/main" id="{789910F7-C155-E495-EC18-3E5619D370CB}"/>
                    </a:ext>
                  </a:extLst>
                </p:cNvPr>
                <p:cNvPicPr/>
                <p:nvPr/>
              </p:nvPicPr>
              <p:blipFill>
                <a:blip r:embed="rId71"/>
                <a:stretch>
                  <a:fillRect/>
                </a:stretch>
              </p:blipFill>
              <p:spPr>
                <a:xfrm>
                  <a:off x="8372760" y="2550460"/>
                  <a:ext cx="1175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E970978C-48ED-22D8-739E-A456F15E9379}"/>
                    </a:ext>
                  </a:extLst>
                </p14:cNvPr>
                <p14:cNvContentPartPr/>
                <p14:nvPr/>
              </p14:nvContentPartPr>
              <p14:xfrm>
                <a:off x="7860120" y="2655580"/>
                <a:ext cx="415800" cy="34560"/>
              </p14:xfrm>
            </p:contentPart>
          </mc:Choice>
          <mc:Fallback xmlns="">
            <p:pic>
              <p:nvPicPr>
                <p:cNvPr id="54" name="Ink 53">
                  <a:extLst>
                    <a:ext uri="{FF2B5EF4-FFF2-40B4-BE49-F238E27FC236}">
                      <a16:creationId xmlns:a16="http://schemas.microsoft.com/office/drawing/2014/main" id="{E970978C-48ED-22D8-739E-A456F15E9379}"/>
                    </a:ext>
                  </a:extLst>
                </p:cNvPr>
                <p:cNvPicPr/>
                <p:nvPr/>
              </p:nvPicPr>
              <p:blipFill>
                <a:blip r:embed="rId73"/>
                <a:stretch>
                  <a:fillRect/>
                </a:stretch>
              </p:blipFill>
              <p:spPr>
                <a:xfrm>
                  <a:off x="7842480" y="2637580"/>
                  <a:ext cx="451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E1655255-446E-B385-7248-4C67162590FD}"/>
                    </a:ext>
                  </a:extLst>
                </p14:cNvPr>
                <p14:cNvContentPartPr/>
                <p14:nvPr/>
              </p14:nvContentPartPr>
              <p14:xfrm>
                <a:off x="7248120" y="2661340"/>
                <a:ext cx="525240" cy="40320"/>
              </p14:xfrm>
            </p:contentPart>
          </mc:Choice>
          <mc:Fallback xmlns="">
            <p:pic>
              <p:nvPicPr>
                <p:cNvPr id="55" name="Ink 54">
                  <a:extLst>
                    <a:ext uri="{FF2B5EF4-FFF2-40B4-BE49-F238E27FC236}">
                      <a16:creationId xmlns:a16="http://schemas.microsoft.com/office/drawing/2014/main" id="{E1655255-446E-B385-7248-4C67162590FD}"/>
                    </a:ext>
                  </a:extLst>
                </p:cNvPr>
                <p:cNvPicPr/>
                <p:nvPr/>
              </p:nvPicPr>
              <p:blipFill>
                <a:blip r:embed="rId75"/>
                <a:stretch>
                  <a:fillRect/>
                </a:stretch>
              </p:blipFill>
              <p:spPr>
                <a:xfrm>
                  <a:off x="7230120" y="2643700"/>
                  <a:ext cx="560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D362F654-771A-E9A9-AB74-C8753B636D81}"/>
                    </a:ext>
                  </a:extLst>
                </p14:cNvPr>
                <p14:cNvContentPartPr/>
                <p14:nvPr/>
              </p14:nvContentPartPr>
              <p14:xfrm>
                <a:off x="6677880" y="2595460"/>
                <a:ext cx="371160" cy="45000"/>
              </p14:xfrm>
            </p:contentPart>
          </mc:Choice>
          <mc:Fallback xmlns="">
            <p:pic>
              <p:nvPicPr>
                <p:cNvPr id="56" name="Ink 55">
                  <a:extLst>
                    <a:ext uri="{FF2B5EF4-FFF2-40B4-BE49-F238E27FC236}">
                      <a16:creationId xmlns:a16="http://schemas.microsoft.com/office/drawing/2014/main" id="{D362F654-771A-E9A9-AB74-C8753B636D81}"/>
                    </a:ext>
                  </a:extLst>
                </p:cNvPr>
                <p:cNvPicPr/>
                <p:nvPr/>
              </p:nvPicPr>
              <p:blipFill>
                <a:blip r:embed="rId77"/>
                <a:stretch>
                  <a:fillRect/>
                </a:stretch>
              </p:blipFill>
              <p:spPr>
                <a:xfrm>
                  <a:off x="6659880" y="2577820"/>
                  <a:ext cx="406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Ink 56">
                  <a:extLst>
                    <a:ext uri="{FF2B5EF4-FFF2-40B4-BE49-F238E27FC236}">
                      <a16:creationId xmlns:a16="http://schemas.microsoft.com/office/drawing/2014/main" id="{55D57C4B-232A-61F4-322E-2B032E6BFC0F}"/>
                    </a:ext>
                  </a:extLst>
                </p14:cNvPr>
                <p14:cNvContentPartPr/>
                <p14:nvPr/>
              </p14:nvContentPartPr>
              <p14:xfrm>
                <a:off x="6057600" y="2660260"/>
                <a:ext cx="548640" cy="39600"/>
              </p14:xfrm>
            </p:contentPart>
          </mc:Choice>
          <mc:Fallback xmlns="">
            <p:pic>
              <p:nvPicPr>
                <p:cNvPr id="57" name="Ink 56">
                  <a:extLst>
                    <a:ext uri="{FF2B5EF4-FFF2-40B4-BE49-F238E27FC236}">
                      <a16:creationId xmlns:a16="http://schemas.microsoft.com/office/drawing/2014/main" id="{55D57C4B-232A-61F4-322E-2B032E6BFC0F}"/>
                    </a:ext>
                  </a:extLst>
                </p:cNvPr>
                <p:cNvPicPr/>
                <p:nvPr/>
              </p:nvPicPr>
              <p:blipFill>
                <a:blip r:embed="rId79"/>
                <a:stretch>
                  <a:fillRect/>
                </a:stretch>
              </p:blipFill>
              <p:spPr>
                <a:xfrm>
                  <a:off x="6039600" y="2642620"/>
                  <a:ext cx="584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C5AC7E6B-6D5F-4F0E-A542-16C1ACF622B5}"/>
                    </a:ext>
                  </a:extLst>
                </p14:cNvPr>
                <p14:cNvContentPartPr/>
                <p14:nvPr/>
              </p14:nvContentPartPr>
              <p14:xfrm>
                <a:off x="5025120" y="2636500"/>
                <a:ext cx="865080" cy="32400"/>
              </p14:xfrm>
            </p:contentPart>
          </mc:Choice>
          <mc:Fallback xmlns="">
            <p:pic>
              <p:nvPicPr>
                <p:cNvPr id="59" name="Ink 58">
                  <a:extLst>
                    <a:ext uri="{FF2B5EF4-FFF2-40B4-BE49-F238E27FC236}">
                      <a16:creationId xmlns:a16="http://schemas.microsoft.com/office/drawing/2014/main" id="{C5AC7E6B-6D5F-4F0E-A542-16C1ACF622B5}"/>
                    </a:ext>
                  </a:extLst>
                </p:cNvPr>
                <p:cNvPicPr/>
                <p:nvPr/>
              </p:nvPicPr>
              <p:blipFill>
                <a:blip r:embed="rId81"/>
                <a:stretch>
                  <a:fillRect/>
                </a:stretch>
              </p:blipFill>
              <p:spPr>
                <a:xfrm>
                  <a:off x="5007480" y="2618500"/>
                  <a:ext cx="900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987DA8DC-5C54-6A4A-4CBE-8AA281CA2F18}"/>
                    </a:ext>
                  </a:extLst>
                </p14:cNvPr>
                <p14:cNvContentPartPr/>
                <p14:nvPr/>
              </p14:nvContentPartPr>
              <p14:xfrm>
                <a:off x="3507360" y="2579260"/>
                <a:ext cx="716040" cy="74520"/>
              </p14:xfrm>
            </p:contentPart>
          </mc:Choice>
          <mc:Fallback xmlns="">
            <p:pic>
              <p:nvPicPr>
                <p:cNvPr id="61" name="Ink 60">
                  <a:extLst>
                    <a:ext uri="{FF2B5EF4-FFF2-40B4-BE49-F238E27FC236}">
                      <a16:creationId xmlns:a16="http://schemas.microsoft.com/office/drawing/2014/main" id="{987DA8DC-5C54-6A4A-4CBE-8AA281CA2F18}"/>
                    </a:ext>
                  </a:extLst>
                </p:cNvPr>
                <p:cNvPicPr/>
                <p:nvPr/>
              </p:nvPicPr>
              <p:blipFill>
                <a:blip r:embed="rId83"/>
                <a:stretch>
                  <a:fillRect/>
                </a:stretch>
              </p:blipFill>
              <p:spPr>
                <a:xfrm>
                  <a:off x="3489720" y="2561620"/>
                  <a:ext cx="751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CC4B8881-8A49-71E9-493D-C7F1E5F4C7EC}"/>
                    </a:ext>
                  </a:extLst>
                </p14:cNvPr>
                <p14:cNvContentPartPr/>
                <p14:nvPr/>
              </p14:nvContentPartPr>
              <p14:xfrm>
                <a:off x="2787720" y="2612740"/>
                <a:ext cx="379080" cy="27000"/>
              </p14:xfrm>
            </p:contentPart>
          </mc:Choice>
          <mc:Fallback xmlns="">
            <p:pic>
              <p:nvPicPr>
                <p:cNvPr id="62" name="Ink 61">
                  <a:extLst>
                    <a:ext uri="{FF2B5EF4-FFF2-40B4-BE49-F238E27FC236}">
                      <a16:creationId xmlns:a16="http://schemas.microsoft.com/office/drawing/2014/main" id="{CC4B8881-8A49-71E9-493D-C7F1E5F4C7EC}"/>
                    </a:ext>
                  </a:extLst>
                </p:cNvPr>
                <p:cNvPicPr/>
                <p:nvPr/>
              </p:nvPicPr>
              <p:blipFill>
                <a:blip r:embed="rId85"/>
                <a:stretch>
                  <a:fillRect/>
                </a:stretch>
              </p:blipFill>
              <p:spPr>
                <a:xfrm>
                  <a:off x="2769720" y="2595100"/>
                  <a:ext cx="414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Ink 62">
                  <a:extLst>
                    <a:ext uri="{FF2B5EF4-FFF2-40B4-BE49-F238E27FC236}">
                      <a16:creationId xmlns:a16="http://schemas.microsoft.com/office/drawing/2014/main" id="{F79AC7ED-1A20-EF7F-85C4-9E1A7A2D81F5}"/>
                    </a:ext>
                  </a:extLst>
                </p14:cNvPr>
                <p14:cNvContentPartPr/>
                <p14:nvPr/>
              </p14:nvContentPartPr>
              <p14:xfrm>
                <a:off x="1545000" y="2669260"/>
                <a:ext cx="1096920" cy="77760"/>
              </p14:xfrm>
            </p:contentPart>
          </mc:Choice>
          <mc:Fallback xmlns="">
            <p:pic>
              <p:nvPicPr>
                <p:cNvPr id="63" name="Ink 62">
                  <a:extLst>
                    <a:ext uri="{FF2B5EF4-FFF2-40B4-BE49-F238E27FC236}">
                      <a16:creationId xmlns:a16="http://schemas.microsoft.com/office/drawing/2014/main" id="{F79AC7ED-1A20-EF7F-85C4-9E1A7A2D81F5}"/>
                    </a:ext>
                  </a:extLst>
                </p:cNvPr>
                <p:cNvPicPr/>
                <p:nvPr/>
              </p:nvPicPr>
              <p:blipFill>
                <a:blip r:embed="rId87"/>
                <a:stretch>
                  <a:fillRect/>
                </a:stretch>
              </p:blipFill>
              <p:spPr>
                <a:xfrm>
                  <a:off x="1527360" y="2651620"/>
                  <a:ext cx="1132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3C4CBC63-1D2C-9277-A950-C8B73894E212}"/>
                    </a:ext>
                  </a:extLst>
                </p14:cNvPr>
                <p14:cNvContentPartPr/>
                <p14:nvPr/>
              </p14:nvContentPartPr>
              <p14:xfrm>
                <a:off x="769200" y="2606620"/>
                <a:ext cx="735480" cy="77400"/>
              </p14:xfrm>
            </p:contentPart>
          </mc:Choice>
          <mc:Fallback xmlns="">
            <p:pic>
              <p:nvPicPr>
                <p:cNvPr id="65" name="Ink 64">
                  <a:extLst>
                    <a:ext uri="{FF2B5EF4-FFF2-40B4-BE49-F238E27FC236}">
                      <a16:creationId xmlns:a16="http://schemas.microsoft.com/office/drawing/2014/main" id="{3C4CBC63-1D2C-9277-A950-C8B73894E212}"/>
                    </a:ext>
                  </a:extLst>
                </p:cNvPr>
                <p:cNvPicPr/>
                <p:nvPr/>
              </p:nvPicPr>
              <p:blipFill>
                <a:blip r:embed="rId89"/>
                <a:stretch>
                  <a:fillRect/>
                </a:stretch>
              </p:blipFill>
              <p:spPr>
                <a:xfrm>
                  <a:off x="751200" y="2588620"/>
                  <a:ext cx="771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A596FCA8-AA67-50A1-0515-B794DBB85EF6}"/>
                    </a:ext>
                  </a:extLst>
                </p14:cNvPr>
                <p14:cNvContentPartPr/>
                <p14:nvPr/>
              </p14:nvContentPartPr>
              <p14:xfrm>
                <a:off x="8888640" y="3043300"/>
                <a:ext cx="489960" cy="94320"/>
              </p14:xfrm>
            </p:contentPart>
          </mc:Choice>
          <mc:Fallback xmlns="">
            <p:pic>
              <p:nvPicPr>
                <p:cNvPr id="66" name="Ink 65">
                  <a:extLst>
                    <a:ext uri="{FF2B5EF4-FFF2-40B4-BE49-F238E27FC236}">
                      <a16:creationId xmlns:a16="http://schemas.microsoft.com/office/drawing/2014/main" id="{A596FCA8-AA67-50A1-0515-B794DBB85EF6}"/>
                    </a:ext>
                  </a:extLst>
                </p:cNvPr>
                <p:cNvPicPr/>
                <p:nvPr/>
              </p:nvPicPr>
              <p:blipFill>
                <a:blip r:embed="rId91"/>
                <a:stretch>
                  <a:fillRect/>
                </a:stretch>
              </p:blipFill>
              <p:spPr>
                <a:xfrm>
                  <a:off x="8870640" y="3025660"/>
                  <a:ext cx="525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Ink 67">
                  <a:extLst>
                    <a:ext uri="{FF2B5EF4-FFF2-40B4-BE49-F238E27FC236}">
                      <a16:creationId xmlns:a16="http://schemas.microsoft.com/office/drawing/2014/main" id="{B9E95ED5-9C3F-D3F9-70F8-EA034BF02A1E}"/>
                    </a:ext>
                  </a:extLst>
                </p14:cNvPr>
                <p14:cNvContentPartPr/>
                <p14:nvPr/>
              </p14:nvContentPartPr>
              <p14:xfrm>
                <a:off x="8157480" y="3101620"/>
                <a:ext cx="637920" cy="64080"/>
              </p14:xfrm>
            </p:contentPart>
          </mc:Choice>
          <mc:Fallback xmlns="">
            <p:pic>
              <p:nvPicPr>
                <p:cNvPr id="68" name="Ink 67">
                  <a:extLst>
                    <a:ext uri="{FF2B5EF4-FFF2-40B4-BE49-F238E27FC236}">
                      <a16:creationId xmlns:a16="http://schemas.microsoft.com/office/drawing/2014/main" id="{B9E95ED5-9C3F-D3F9-70F8-EA034BF02A1E}"/>
                    </a:ext>
                  </a:extLst>
                </p:cNvPr>
                <p:cNvPicPr/>
                <p:nvPr/>
              </p:nvPicPr>
              <p:blipFill>
                <a:blip r:embed="rId93"/>
                <a:stretch>
                  <a:fillRect/>
                </a:stretch>
              </p:blipFill>
              <p:spPr>
                <a:xfrm>
                  <a:off x="8139480" y="3083980"/>
                  <a:ext cx="673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Ink 68">
                  <a:extLst>
                    <a:ext uri="{FF2B5EF4-FFF2-40B4-BE49-F238E27FC236}">
                      <a16:creationId xmlns:a16="http://schemas.microsoft.com/office/drawing/2014/main" id="{41BA5F57-55A1-DE49-CD17-88BF4BD3A89A}"/>
                    </a:ext>
                  </a:extLst>
                </p14:cNvPr>
                <p14:cNvContentPartPr/>
                <p14:nvPr/>
              </p14:nvContentPartPr>
              <p14:xfrm>
                <a:off x="7432800" y="3141220"/>
                <a:ext cx="597960" cy="37080"/>
              </p14:xfrm>
            </p:contentPart>
          </mc:Choice>
          <mc:Fallback xmlns="">
            <p:pic>
              <p:nvPicPr>
                <p:cNvPr id="69" name="Ink 68">
                  <a:extLst>
                    <a:ext uri="{FF2B5EF4-FFF2-40B4-BE49-F238E27FC236}">
                      <a16:creationId xmlns:a16="http://schemas.microsoft.com/office/drawing/2014/main" id="{41BA5F57-55A1-DE49-CD17-88BF4BD3A89A}"/>
                    </a:ext>
                  </a:extLst>
                </p:cNvPr>
                <p:cNvPicPr/>
                <p:nvPr/>
              </p:nvPicPr>
              <p:blipFill>
                <a:blip r:embed="rId95"/>
                <a:stretch>
                  <a:fillRect/>
                </a:stretch>
              </p:blipFill>
              <p:spPr>
                <a:xfrm>
                  <a:off x="7415160" y="3123220"/>
                  <a:ext cx="633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Ink 69">
                  <a:extLst>
                    <a:ext uri="{FF2B5EF4-FFF2-40B4-BE49-F238E27FC236}">
                      <a16:creationId xmlns:a16="http://schemas.microsoft.com/office/drawing/2014/main" id="{269D019B-5D15-3D02-1CD7-2A58F32BAEF9}"/>
                    </a:ext>
                  </a:extLst>
                </p14:cNvPr>
                <p14:cNvContentPartPr/>
                <p14:nvPr/>
              </p14:nvContentPartPr>
              <p14:xfrm>
                <a:off x="6458640" y="3132940"/>
                <a:ext cx="823680" cy="28800"/>
              </p14:xfrm>
            </p:contentPart>
          </mc:Choice>
          <mc:Fallback xmlns="">
            <p:pic>
              <p:nvPicPr>
                <p:cNvPr id="70" name="Ink 69">
                  <a:extLst>
                    <a:ext uri="{FF2B5EF4-FFF2-40B4-BE49-F238E27FC236}">
                      <a16:creationId xmlns:a16="http://schemas.microsoft.com/office/drawing/2014/main" id="{269D019B-5D15-3D02-1CD7-2A58F32BAEF9}"/>
                    </a:ext>
                  </a:extLst>
                </p:cNvPr>
                <p:cNvPicPr/>
                <p:nvPr/>
              </p:nvPicPr>
              <p:blipFill>
                <a:blip r:embed="rId97"/>
                <a:stretch>
                  <a:fillRect/>
                </a:stretch>
              </p:blipFill>
              <p:spPr>
                <a:xfrm>
                  <a:off x="6441000" y="3115300"/>
                  <a:ext cx="859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Ink 71">
                  <a:extLst>
                    <a:ext uri="{FF2B5EF4-FFF2-40B4-BE49-F238E27FC236}">
                      <a16:creationId xmlns:a16="http://schemas.microsoft.com/office/drawing/2014/main" id="{52ACCC51-05CF-3C22-A30F-CDB031AB7ACE}"/>
                    </a:ext>
                  </a:extLst>
                </p14:cNvPr>
                <p14:cNvContentPartPr/>
                <p14:nvPr/>
              </p14:nvContentPartPr>
              <p14:xfrm>
                <a:off x="5640000" y="3180100"/>
                <a:ext cx="463680" cy="47880"/>
              </p14:xfrm>
            </p:contentPart>
          </mc:Choice>
          <mc:Fallback xmlns="">
            <p:pic>
              <p:nvPicPr>
                <p:cNvPr id="72" name="Ink 71">
                  <a:extLst>
                    <a:ext uri="{FF2B5EF4-FFF2-40B4-BE49-F238E27FC236}">
                      <a16:creationId xmlns:a16="http://schemas.microsoft.com/office/drawing/2014/main" id="{52ACCC51-05CF-3C22-A30F-CDB031AB7ACE}"/>
                    </a:ext>
                  </a:extLst>
                </p:cNvPr>
                <p:cNvPicPr/>
                <p:nvPr/>
              </p:nvPicPr>
              <p:blipFill>
                <a:blip r:embed="rId99"/>
                <a:stretch>
                  <a:fillRect/>
                </a:stretch>
              </p:blipFill>
              <p:spPr>
                <a:xfrm>
                  <a:off x="5622360" y="3162460"/>
                  <a:ext cx="499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C95FB341-4022-CF77-4F70-F217039C4A11}"/>
                    </a:ext>
                  </a:extLst>
                </p14:cNvPr>
                <p14:cNvContentPartPr/>
                <p14:nvPr/>
              </p14:nvContentPartPr>
              <p14:xfrm>
                <a:off x="4463520" y="3170380"/>
                <a:ext cx="948600" cy="70920"/>
              </p14:xfrm>
            </p:contentPart>
          </mc:Choice>
          <mc:Fallback xmlns="">
            <p:pic>
              <p:nvPicPr>
                <p:cNvPr id="74" name="Ink 73">
                  <a:extLst>
                    <a:ext uri="{FF2B5EF4-FFF2-40B4-BE49-F238E27FC236}">
                      <a16:creationId xmlns:a16="http://schemas.microsoft.com/office/drawing/2014/main" id="{C95FB341-4022-CF77-4F70-F217039C4A11}"/>
                    </a:ext>
                  </a:extLst>
                </p:cNvPr>
                <p:cNvPicPr/>
                <p:nvPr/>
              </p:nvPicPr>
              <p:blipFill>
                <a:blip r:embed="rId101"/>
                <a:stretch>
                  <a:fillRect/>
                </a:stretch>
              </p:blipFill>
              <p:spPr>
                <a:xfrm>
                  <a:off x="4445880" y="3152740"/>
                  <a:ext cx="984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5" name="Ink 74">
                  <a:extLst>
                    <a:ext uri="{FF2B5EF4-FFF2-40B4-BE49-F238E27FC236}">
                      <a16:creationId xmlns:a16="http://schemas.microsoft.com/office/drawing/2014/main" id="{36E08940-5B48-B84E-F27A-65B09BC67149}"/>
                    </a:ext>
                  </a:extLst>
                </p14:cNvPr>
                <p14:cNvContentPartPr/>
                <p14:nvPr/>
              </p14:nvContentPartPr>
              <p14:xfrm>
                <a:off x="3393960" y="3180820"/>
                <a:ext cx="1032480" cy="43560"/>
              </p14:xfrm>
            </p:contentPart>
          </mc:Choice>
          <mc:Fallback xmlns="">
            <p:pic>
              <p:nvPicPr>
                <p:cNvPr id="75" name="Ink 74">
                  <a:extLst>
                    <a:ext uri="{FF2B5EF4-FFF2-40B4-BE49-F238E27FC236}">
                      <a16:creationId xmlns:a16="http://schemas.microsoft.com/office/drawing/2014/main" id="{36E08940-5B48-B84E-F27A-65B09BC67149}"/>
                    </a:ext>
                  </a:extLst>
                </p:cNvPr>
                <p:cNvPicPr/>
                <p:nvPr/>
              </p:nvPicPr>
              <p:blipFill>
                <a:blip r:embed="rId103"/>
                <a:stretch>
                  <a:fillRect/>
                </a:stretch>
              </p:blipFill>
              <p:spPr>
                <a:xfrm>
                  <a:off x="3375960" y="3162820"/>
                  <a:ext cx="1068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BD02BD6E-C100-B316-8569-403E471271EA}"/>
                    </a:ext>
                  </a:extLst>
                </p14:cNvPr>
                <p14:cNvContentPartPr/>
                <p14:nvPr/>
              </p14:nvContentPartPr>
              <p14:xfrm>
                <a:off x="2262840" y="3068860"/>
                <a:ext cx="1136160" cy="95040"/>
              </p14:xfrm>
            </p:contentPart>
          </mc:Choice>
          <mc:Fallback xmlns="">
            <p:pic>
              <p:nvPicPr>
                <p:cNvPr id="77" name="Ink 76">
                  <a:extLst>
                    <a:ext uri="{FF2B5EF4-FFF2-40B4-BE49-F238E27FC236}">
                      <a16:creationId xmlns:a16="http://schemas.microsoft.com/office/drawing/2014/main" id="{BD02BD6E-C100-B316-8569-403E471271EA}"/>
                    </a:ext>
                  </a:extLst>
                </p:cNvPr>
                <p:cNvPicPr/>
                <p:nvPr/>
              </p:nvPicPr>
              <p:blipFill>
                <a:blip r:embed="rId105"/>
                <a:stretch>
                  <a:fillRect/>
                </a:stretch>
              </p:blipFill>
              <p:spPr>
                <a:xfrm>
                  <a:off x="2244840" y="3051220"/>
                  <a:ext cx="1171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Ink 77">
                  <a:extLst>
                    <a:ext uri="{FF2B5EF4-FFF2-40B4-BE49-F238E27FC236}">
                      <a16:creationId xmlns:a16="http://schemas.microsoft.com/office/drawing/2014/main" id="{142FCAC5-20A1-4A21-7243-1B47961E8722}"/>
                    </a:ext>
                  </a:extLst>
                </p14:cNvPr>
                <p14:cNvContentPartPr/>
                <p14:nvPr/>
              </p14:nvContentPartPr>
              <p14:xfrm>
                <a:off x="1861440" y="3170380"/>
                <a:ext cx="317520" cy="6480"/>
              </p14:xfrm>
            </p:contentPart>
          </mc:Choice>
          <mc:Fallback xmlns="">
            <p:pic>
              <p:nvPicPr>
                <p:cNvPr id="78" name="Ink 77">
                  <a:extLst>
                    <a:ext uri="{FF2B5EF4-FFF2-40B4-BE49-F238E27FC236}">
                      <a16:creationId xmlns:a16="http://schemas.microsoft.com/office/drawing/2014/main" id="{142FCAC5-20A1-4A21-7243-1B47961E8722}"/>
                    </a:ext>
                  </a:extLst>
                </p:cNvPr>
                <p:cNvPicPr/>
                <p:nvPr/>
              </p:nvPicPr>
              <p:blipFill>
                <a:blip r:embed="rId107"/>
                <a:stretch>
                  <a:fillRect/>
                </a:stretch>
              </p:blipFill>
              <p:spPr>
                <a:xfrm>
                  <a:off x="1843800" y="3152380"/>
                  <a:ext cx="353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Ink 78">
                  <a:extLst>
                    <a:ext uri="{FF2B5EF4-FFF2-40B4-BE49-F238E27FC236}">
                      <a16:creationId xmlns:a16="http://schemas.microsoft.com/office/drawing/2014/main" id="{3618DD16-721B-9FB8-5526-0515BEEE6AC8}"/>
                    </a:ext>
                  </a:extLst>
                </p14:cNvPr>
                <p14:cNvContentPartPr/>
                <p14:nvPr/>
              </p14:nvContentPartPr>
              <p14:xfrm>
                <a:off x="802680" y="3170740"/>
                <a:ext cx="723600" cy="90000"/>
              </p14:xfrm>
            </p:contentPart>
          </mc:Choice>
          <mc:Fallback xmlns="">
            <p:pic>
              <p:nvPicPr>
                <p:cNvPr id="79" name="Ink 78">
                  <a:extLst>
                    <a:ext uri="{FF2B5EF4-FFF2-40B4-BE49-F238E27FC236}">
                      <a16:creationId xmlns:a16="http://schemas.microsoft.com/office/drawing/2014/main" id="{3618DD16-721B-9FB8-5526-0515BEEE6AC8}"/>
                    </a:ext>
                  </a:extLst>
                </p:cNvPr>
                <p:cNvPicPr/>
                <p:nvPr/>
              </p:nvPicPr>
              <p:blipFill>
                <a:blip r:embed="rId109"/>
                <a:stretch>
                  <a:fillRect/>
                </a:stretch>
              </p:blipFill>
              <p:spPr>
                <a:xfrm>
                  <a:off x="784680" y="3152740"/>
                  <a:ext cx="759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2" name="Ink 81">
                  <a:extLst>
                    <a:ext uri="{FF2B5EF4-FFF2-40B4-BE49-F238E27FC236}">
                      <a16:creationId xmlns:a16="http://schemas.microsoft.com/office/drawing/2014/main" id="{3985118F-0E47-15A5-32F7-EF2C73418B80}"/>
                    </a:ext>
                  </a:extLst>
                </p14:cNvPr>
                <p14:cNvContentPartPr/>
                <p14:nvPr/>
              </p14:nvContentPartPr>
              <p14:xfrm>
                <a:off x="593520" y="2088940"/>
                <a:ext cx="2066040" cy="646200"/>
              </p14:xfrm>
            </p:contentPart>
          </mc:Choice>
          <mc:Fallback xmlns="">
            <p:pic>
              <p:nvPicPr>
                <p:cNvPr id="82" name="Ink 81">
                  <a:extLst>
                    <a:ext uri="{FF2B5EF4-FFF2-40B4-BE49-F238E27FC236}">
                      <a16:creationId xmlns:a16="http://schemas.microsoft.com/office/drawing/2014/main" id="{3985118F-0E47-15A5-32F7-EF2C73418B80}"/>
                    </a:ext>
                  </a:extLst>
                </p:cNvPr>
                <p:cNvPicPr/>
                <p:nvPr/>
              </p:nvPicPr>
              <p:blipFill>
                <a:blip r:embed="rId111"/>
                <a:stretch>
                  <a:fillRect/>
                </a:stretch>
              </p:blipFill>
              <p:spPr>
                <a:xfrm>
                  <a:off x="575880" y="2071300"/>
                  <a:ext cx="2101680" cy="681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3" name="Ink 82">
                  <a:extLst>
                    <a:ext uri="{FF2B5EF4-FFF2-40B4-BE49-F238E27FC236}">
                      <a16:creationId xmlns:a16="http://schemas.microsoft.com/office/drawing/2014/main" id="{80D2F3C6-8794-2CC3-FF83-691656DDF31C}"/>
                    </a:ext>
                  </a:extLst>
                </p14:cNvPr>
                <p14:cNvContentPartPr/>
                <p14:nvPr/>
              </p14:nvContentPartPr>
              <p14:xfrm>
                <a:off x="8824200" y="2598700"/>
                <a:ext cx="740520" cy="541080"/>
              </p14:xfrm>
            </p:contentPart>
          </mc:Choice>
          <mc:Fallback xmlns="">
            <p:pic>
              <p:nvPicPr>
                <p:cNvPr id="83" name="Ink 82">
                  <a:extLst>
                    <a:ext uri="{FF2B5EF4-FFF2-40B4-BE49-F238E27FC236}">
                      <a16:creationId xmlns:a16="http://schemas.microsoft.com/office/drawing/2014/main" id="{80D2F3C6-8794-2CC3-FF83-691656DDF31C}"/>
                    </a:ext>
                  </a:extLst>
                </p:cNvPr>
                <p:cNvPicPr/>
                <p:nvPr/>
              </p:nvPicPr>
              <p:blipFill>
                <a:blip r:embed="rId113"/>
                <a:stretch>
                  <a:fillRect/>
                </a:stretch>
              </p:blipFill>
              <p:spPr>
                <a:xfrm>
                  <a:off x="8806560" y="2581060"/>
                  <a:ext cx="776160" cy="57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85" name="Ink 84">
                <a:extLst>
                  <a:ext uri="{FF2B5EF4-FFF2-40B4-BE49-F238E27FC236}">
                    <a16:creationId xmlns:a16="http://schemas.microsoft.com/office/drawing/2014/main" id="{C99F560B-6E32-AE21-8EC1-DD19818AB80C}"/>
                  </a:ext>
                </a:extLst>
              </p14:cNvPr>
              <p14:cNvContentPartPr/>
              <p14:nvPr/>
            </p14:nvContentPartPr>
            <p14:xfrm>
              <a:off x="7647360" y="3562060"/>
              <a:ext cx="394200" cy="47160"/>
            </p14:xfrm>
          </p:contentPart>
        </mc:Choice>
        <mc:Fallback xmlns="">
          <p:pic>
            <p:nvPicPr>
              <p:cNvPr id="85" name="Ink 84">
                <a:extLst>
                  <a:ext uri="{FF2B5EF4-FFF2-40B4-BE49-F238E27FC236}">
                    <a16:creationId xmlns:a16="http://schemas.microsoft.com/office/drawing/2014/main" id="{C99F560B-6E32-AE21-8EC1-DD19818AB80C}"/>
                  </a:ext>
                </a:extLst>
              </p:cNvPr>
              <p:cNvPicPr/>
              <p:nvPr/>
            </p:nvPicPr>
            <p:blipFill>
              <a:blip r:embed="rId115"/>
              <a:stretch>
                <a:fillRect/>
              </a:stretch>
            </p:blipFill>
            <p:spPr>
              <a:xfrm>
                <a:off x="7629360" y="3544060"/>
                <a:ext cx="429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5" name="Ink 114">
                <a:extLst>
                  <a:ext uri="{FF2B5EF4-FFF2-40B4-BE49-F238E27FC236}">
                    <a16:creationId xmlns:a16="http://schemas.microsoft.com/office/drawing/2014/main" id="{36337B74-906A-A2D1-BAE1-C6F0D34A1FDA}"/>
                  </a:ext>
                </a:extLst>
              </p14:cNvPr>
              <p14:cNvContentPartPr/>
              <p14:nvPr/>
            </p14:nvContentPartPr>
            <p14:xfrm>
              <a:off x="8662200" y="4643140"/>
              <a:ext cx="831600" cy="33120"/>
            </p14:xfrm>
          </p:contentPart>
        </mc:Choice>
        <mc:Fallback xmlns="">
          <p:pic>
            <p:nvPicPr>
              <p:cNvPr id="115" name="Ink 114">
                <a:extLst>
                  <a:ext uri="{FF2B5EF4-FFF2-40B4-BE49-F238E27FC236}">
                    <a16:creationId xmlns:a16="http://schemas.microsoft.com/office/drawing/2014/main" id="{36337B74-906A-A2D1-BAE1-C6F0D34A1FDA}"/>
                  </a:ext>
                </a:extLst>
              </p:cNvPr>
              <p:cNvPicPr/>
              <p:nvPr/>
            </p:nvPicPr>
            <p:blipFill>
              <a:blip r:embed="rId117"/>
              <a:stretch>
                <a:fillRect/>
              </a:stretch>
            </p:blipFill>
            <p:spPr>
              <a:xfrm>
                <a:off x="8644200" y="4625500"/>
                <a:ext cx="867240" cy="68760"/>
              </a:xfrm>
              <a:prstGeom prst="rect">
                <a:avLst/>
              </a:prstGeom>
            </p:spPr>
          </p:pic>
        </mc:Fallback>
      </mc:AlternateContent>
      <p:grpSp>
        <p:nvGrpSpPr>
          <p:cNvPr id="120" name="Group 119">
            <a:extLst>
              <a:ext uri="{FF2B5EF4-FFF2-40B4-BE49-F238E27FC236}">
                <a16:creationId xmlns:a16="http://schemas.microsoft.com/office/drawing/2014/main" id="{A1135882-0413-DCAE-1A52-00536534DB36}"/>
              </a:ext>
            </a:extLst>
          </p:cNvPr>
          <p:cNvGrpSpPr/>
          <p:nvPr/>
        </p:nvGrpSpPr>
        <p:grpSpPr>
          <a:xfrm>
            <a:off x="938760" y="3562420"/>
            <a:ext cx="7102080" cy="172440"/>
            <a:chOff x="938760" y="3562420"/>
            <a:chExt cx="7102080" cy="172440"/>
          </a:xfrm>
        </p:grpSpPr>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B769EAC0-34EB-0746-F059-F862D04215BD}"/>
                    </a:ext>
                  </a:extLst>
                </p14:cNvPr>
                <p14:cNvContentPartPr/>
                <p14:nvPr/>
              </p14:nvContentPartPr>
              <p14:xfrm>
                <a:off x="7668600" y="3562420"/>
                <a:ext cx="372240" cy="52200"/>
              </p14:xfrm>
            </p:contentPart>
          </mc:Choice>
          <mc:Fallback xmlns="">
            <p:pic>
              <p:nvPicPr>
                <p:cNvPr id="86" name="Ink 85">
                  <a:extLst>
                    <a:ext uri="{FF2B5EF4-FFF2-40B4-BE49-F238E27FC236}">
                      <a16:creationId xmlns:a16="http://schemas.microsoft.com/office/drawing/2014/main" id="{B769EAC0-34EB-0746-F059-F862D04215BD}"/>
                    </a:ext>
                  </a:extLst>
                </p:cNvPr>
                <p:cNvPicPr/>
                <p:nvPr/>
              </p:nvPicPr>
              <p:blipFill>
                <a:blip r:embed="rId119"/>
                <a:stretch>
                  <a:fillRect/>
                </a:stretch>
              </p:blipFill>
              <p:spPr>
                <a:xfrm>
                  <a:off x="7650960" y="3544420"/>
                  <a:ext cx="407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7" name="Ink 86">
                  <a:extLst>
                    <a:ext uri="{FF2B5EF4-FFF2-40B4-BE49-F238E27FC236}">
                      <a16:creationId xmlns:a16="http://schemas.microsoft.com/office/drawing/2014/main" id="{FD587144-735C-EF81-35AA-02A2AB30CA22}"/>
                    </a:ext>
                  </a:extLst>
                </p14:cNvPr>
                <p14:cNvContentPartPr/>
                <p14:nvPr/>
              </p14:nvContentPartPr>
              <p14:xfrm>
                <a:off x="6540360" y="3625060"/>
                <a:ext cx="951840" cy="67320"/>
              </p14:xfrm>
            </p:contentPart>
          </mc:Choice>
          <mc:Fallback xmlns="">
            <p:pic>
              <p:nvPicPr>
                <p:cNvPr id="87" name="Ink 86">
                  <a:extLst>
                    <a:ext uri="{FF2B5EF4-FFF2-40B4-BE49-F238E27FC236}">
                      <a16:creationId xmlns:a16="http://schemas.microsoft.com/office/drawing/2014/main" id="{FD587144-735C-EF81-35AA-02A2AB30CA22}"/>
                    </a:ext>
                  </a:extLst>
                </p:cNvPr>
                <p:cNvPicPr/>
                <p:nvPr/>
              </p:nvPicPr>
              <p:blipFill>
                <a:blip r:embed="rId121"/>
                <a:stretch>
                  <a:fillRect/>
                </a:stretch>
              </p:blipFill>
              <p:spPr>
                <a:xfrm>
                  <a:off x="6522360" y="3607060"/>
                  <a:ext cx="987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Ink 88">
                  <a:extLst>
                    <a:ext uri="{FF2B5EF4-FFF2-40B4-BE49-F238E27FC236}">
                      <a16:creationId xmlns:a16="http://schemas.microsoft.com/office/drawing/2014/main" id="{37859488-C58D-413D-1327-386C7516763D}"/>
                    </a:ext>
                  </a:extLst>
                </p14:cNvPr>
                <p14:cNvContentPartPr/>
                <p14:nvPr/>
              </p14:nvContentPartPr>
              <p14:xfrm>
                <a:off x="6190800" y="3585460"/>
                <a:ext cx="388440" cy="77760"/>
              </p14:xfrm>
            </p:contentPart>
          </mc:Choice>
          <mc:Fallback xmlns="">
            <p:pic>
              <p:nvPicPr>
                <p:cNvPr id="89" name="Ink 88">
                  <a:extLst>
                    <a:ext uri="{FF2B5EF4-FFF2-40B4-BE49-F238E27FC236}">
                      <a16:creationId xmlns:a16="http://schemas.microsoft.com/office/drawing/2014/main" id="{37859488-C58D-413D-1327-386C7516763D}"/>
                    </a:ext>
                  </a:extLst>
                </p:cNvPr>
                <p:cNvPicPr/>
                <p:nvPr/>
              </p:nvPicPr>
              <p:blipFill>
                <a:blip r:embed="rId123"/>
                <a:stretch>
                  <a:fillRect/>
                </a:stretch>
              </p:blipFill>
              <p:spPr>
                <a:xfrm>
                  <a:off x="6173160" y="3567460"/>
                  <a:ext cx="424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0" name="Ink 89">
                  <a:extLst>
                    <a:ext uri="{FF2B5EF4-FFF2-40B4-BE49-F238E27FC236}">
                      <a16:creationId xmlns:a16="http://schemas.microsoft.com/office/drawing/2014/main" id="{5F2E33D2-5F33-9AA0-22DC-F3129DABD472}"/>
                    </a:ext>
                  </a:extLst>
                </p14:cNvPr>
                <p14:cNvContentPartPr/>
                <p14:nvPr/>
              </p14:nvContentPartPr>
              <p14:xfrm>
                <a:off x="4918200" y="3668620"/>
                <a:ext cx="947160" cy="19800"/>
              </p14:xfrm>
            </p:contentPart>
          </mc:Choice>
          <mc:Fallback xmlns="">
            <p:pic>
              <p:nvPicPr>
                <p:cNvPr id="90" name="Ink 89">
                  <a:extLst>
                    <a:ext uri="{FF2B5EF4-FFF2-40B4-BE49-F238E27FC236}">
                      <a16:creationId xmlns:a16="http://schemas.microsoft.com/office/drawing/2014/main" id="{5F2E33D2-5F33-9AA0-22DC-F3129DABD472}"/>
                    </a:ext>
                  </a:extLst>
                </p:cNvPr>
                <p:cNvPicPr/>
                <p:nvPr/>
              </p:nvPicPr>
              <p:blipFill>
                <a:blip r:embed="rId125"/>
                <a:stretch>
                  <a:fillRect/>
                </a:stretch>
              </p:blipFill>
              <p:spPr>
                <a:xfrm>
                  <a:off x="4900560" y="3650980"/>
                  <a:ext cx="982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1" name="Ink 90">
                  <a:extLst>
                    <a:ext uri="{FF2B5EF4-FFF2-40B4-BE49-F238E27FC236}">
                      <a16:creationId xmlns:a16="http://schemas.microsoft.com/office/drawing/2014/main" id="{DFF93D53-BF4D-62D5-DF24-E58D3E994313}"/>
                    </a:ext>
                  </a:extLst>
                </p14:cNvPr>
                <p14:cNvContentPartPr/>
                <p14:nvPr/>
              </p14:nvContentPartPr>
              <p14:xfrm>
                <a:off x="4145280" y="3616420"/>
                <a:ext cx="600120" cy="79920"/>
              </p14:xfrm>
            </p:contentPart>
          </mc:Choice>
          <mc:Fallback xmlns="">
            <p:pic>
              <p:nvPicPr>
                <p:cNvPr id="91" name="Ink 90">
                  <a:extLst>
                    <a:ext uri="{FF2B5EF4-FFF2-40B4-BE49-F238E27FC236}">
                      <a16:creationId xmlns:a16="http://schemas.microsoft.com/office/drawing/2014/main" id="{DFF93D53-BF4D-62D5-DF24-E58D3E994313}"/>
                    </a:ext>
                  </a:extLst>
                </p:cNvPr>
                <p:cNvPicPr/>
                <p:nvPr/>
              </p:nvPicPr>
              <p:blipFill>
                <a:blip r:embed="rId127"/>
                <a:stretch>
                  <a:fillRect/>
                </a:stretch>
              </p:blipFill>
              <p:spPr>
                <a:xfrm>
                  <a:off x="4127280" y="3598420"/>
                  <a:ext cx="635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2" name="Ink 91">
                  <a:extLst>
                    <a:ext uri="{FF2B5EF4-FFF2-40B4-BE49-F238E27FC236}">
                      <a16:creationId xmlns:a16="http://schemas.microsoft.com/office/drawing/2014/main" id="{FE44D209-E095-40E9-9689-F5375C09B4C2}"/>
                    </a:ext>
                  </a:extLst>
                </p14:cNvPr>
                <p14:cNvContentPartPr/>
                <p14:nvPr/>
              </p14:nvContentPartPr>
              <p14:xfrm>
                <a:off x="3179760" y="3593740"/>
                <a:ext cx="646200" cy="40680"/>
              </p14:xfrm>
            </p:contentPart>
          </mc:Choice>
          <mc:Fallback xmlns="">
            <p:pic>
              <p:nvPicPr>
                <p:cNvPr id="92" name="Ink 91">
                  <a:extLst>
                    <a:ext uri="{FF2B5EF4-FFF2-40B4-BE49-F238E27FC236}">
                      <a16:creationId xmlns:a16="http://schemas.microsoft.com/office/drawing/2014/main" id="{FE44D209-E095-40E9-9689-F5375C09B4C2}"/>
                    </a:ext>
                  </a:extLst>
                </p:cNvPr>
                <p:cNvPicPr/>
                <p:nvPr/>
              </p:nvPicPr>
              <p:blipFill>
                <a:blip r:embed="rId129"/>
                <a:stretch>
                  <a:fillRect/>
                </a:stretch>
              </p:blipFill>
              <p:spPr>
                <a:xfrm>
                  <a:off x="3161760" y="3576100"/>
                  <a:ext cx="681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3" name="Ink 92">
                  <a:extLst>
                    <a:ext uri="{FF2B5EF4-FFF2-40B4-BE49-F238E27FC236}">
                      <a16:creationId xmlns:a16="http://schemas.microsoft.com/office/drawing/2014/main" id="{D449BB97-AF8F-3AFC-4DB8-D0FC945AF02B}"/>
                    </a:ext>
                  </a:extLst>
                </p14:cNvPr>
                <p14:cNvContentPartPr/>
                <p14:nvPr/>
              </p14:nvContentPartPr>
              <p14:xfrm>
                <a:off x="2364360" y="3601660"/>
                <a:ext cx="543240" cy="22320"/>
              </p14:xfrm>
            </p:contentPart>
          </mc:Choice>
          <mc:Fallback xmlns="">
            <p:pic>
              <p:nvPicPr>
                <p:cNvPr id="93" name="Ink 92">
                  <a:extLst>
                    <a:ext uri="{FF2B5EF4-FFF2-40B4-BE49-F238E27FC236}">
                      <a16:creationId xmlns:a16="http://schemas.microsoft.com/office/drawing/2014/main" id="{D449BB97-AF8F-3AFC-4DB8-D0FC945AF02B}"/>
                    </a:ext>
                  </a:extLst>
                </p:cNvPr>
                <p:cNvPicPr/>
                <p:nvPr/>
              </p:nvPicPr>
              <p:blipFill>
                <a:blip r:embed="rId131"/>
                <a:stretch>
                  <a:fillRect/>
                </a:stretch>
              </p:blipFill>
              <p:spPr>
                <a:xfrm>
                  <a:off x="2346360" y="3583660"/>
                  <a:ext cx="578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5" name="Ink 94">
                  <a:extLst>
                    <a:ext uri="{FF2B5EF4-FFF2-40B4-BE49-F238E27FC236}">
                      <a16:creationId xmlns:a16="http://schemas.microsoft.com/office/drawing/2014/main" id="{1EBCD317-A17B-649C-1783-1D4D1043F3CF}"/>
                    </a:ext>
                  </a:extLst>
                </p14:cNvPr>
                <p14:cNvContentPartPr/>
                <p14:nvPr/>
              </p14:nvContentPartPr>
              <p14:xfrm>
                <a:off x="1795560" y="3653140"/>
                <a:ext cx="397800" cy="37800"/>
              </p14:xfrm>
            </p:contentPart>
          </mc:Choice>
          <mc:Fallback xmlns="">
            <p:pic>
              <p:nvPicPr>
                <p:cNvPr id="95" name="Ink 94">
                  <a:extLst>
                    <a:ext uri="{FF2B5EF4-FFF2-40B4-BE49-F238E27FC236}">
                      <a16:creationId xmlns:a16="http://schemas.microsoft.com/office/drawing/2014/main" id="{1EBCD317-A17B-649C-1783-1D4D1043F3CF}"/>
                    </a:ext>
                  </a:extLst>
                </p:cNvPr>
                <p:cNvPicPr/>
                <p:nvPr/>
              </p:nvPicPr>
              <p:blipFill>
                <a:blip r:embed="rId133"/>
                <a:stretch>
                  <a:fillRect/>
                </a:stretch>
              </p:blipFill>
              <p:spPr>
                <a:xfrm>
                  <a:off x="1777560" y="3635140"/>
                  <a:ext cx="433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7" name="Ink 96">
                  <a:extLst>
                    <a:ext uri="{FF2B5EF4-FFF2-40B4-BE49-F238E27FC236}">
                      <a16:creationId xmlns:a16="http://schemas.microsoft.com/office/drawing/2014/main" id="{99AE2C64-9A60-4D69-31E3-A3E1BB07D87A}"/>
                    </a:ext>
                  </a:extLst>
                </p14:cNvPr>
                <p14:cNvContentPartPr/>
                <p14:nvPr/>
              </p14:nvContentPartPr>
              <p14:xfrm>
                <a:off x="938760" y="3658180"/>
                <a:ext cx="676440" cy="50760"/>
              </p14:xfrm>
            </p:contentPart>
          </mc:Choice>
          <mc:Fallback xmlns="">
            <p:pic>
              <p:nvPicPr>
                <p:cNvPr id="97" name="Ink 96">
                  <a:extLst>
                    <a:ext uri="{FF2B5EF4-FFF2-40B4-BE49-F238E27FC236}">
                      <a16:creationId xmlns:a16="http://schemas.microsoft.com/office/drawing/2014/main" id="{99AE2C64-9A60-4D69-31E3-A3E1BB07D87A}"/>
                    </a:ext>
                  </a:extLst>
                </p:cNvPr>
                <p:cNvPicPr/>
                <p:nvPr/>
              </p:nvPicPr>
              <p:blipFill>
                <a:blip r:embed="rId135"/>
                <a:stretch>
                  <a:fillRect/>
                </a:stretch>
              </p:blipFill>
              <p:spPr>
                <a:xfrm>
                  <a:off x="920760" y="3640180"/>
                  <a:ext cx="712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 name="Ink 116">
                  <a:extLst>
                    <a:ext uri="{FF2B5EF4-FFF2-40B4-BE49-F238E27FC236}">
                      <a16:creationId xmlns:a16="http://schemas.microsoft.com/office/drawing/2014/main" id="{762882A2-7828-25F6-55C5-02490CB8BF2E}"/>
                    </a:ext>
                  </a:extLst>
                </p14:cNvPr>
                <p14:cNvContentPartPr/>
                <p14:nvPr/>
              </p14:nvContentPartPr>
              <p14:xfrm>
                <a:off x="1020120" y="3607060"/>
                <a:ext cx="1086840" cy="127800"/>
              </p14:xfrm>
            </p:contentPart>
          </mc:Choice>
          <mc:Fallback xmlns="">
            <p:pic>
              <p:nvPicPr>
                <p:cNvPr id="117" name="Ink 116">
                  <a:extLst>
                    <a:ext uri="{FF2B5EF4-FFF2-40B4-BE49-F238E27FC236}">
                      <a16:creationId xmlns:a16="http://schemas.microsoft.com/office/drawing/2014/main" id="{762882A2-7828-25F6-55C5-02490CB8BF2E}"/>
                    </a:ext>
                  </a:extLst>
                </p:cNvPr>
                <p:cNvPicPr/>
                <p:nvPr/>
              </p:nvPicPr>
              <p:blipFill>
                <a:blip r:embed="rId137"/>
                <a:stretch>
                  <a:fillRect/>
                </a:stretch>
              </p:blipFill>
              <p:spPr>
                <a:xfrm>
                  <a:off x="1002480" y="3589060"/>
                  <a:ext cx="1122480" cy="163440"/>
                </a:xfrm>
                <a:prstGeom prst="rect">
                  <a:avLst/>
                </a:prstGeom>
              </p:spPr>
            </p:pic>
          </mc:Fallback>
        </mc:AlternateContent>
      </p:grpSp>
      <p:grpSp>
        <p:nvGrpSpPr>
          <p:cNvPr id="119" name="Group 118">
            <a:extLst>
              <a:ext uri="{FF2B5EF4-FFF2-40B4-BE49-F238E27FC236}">
                <a16:creationId xmlns:a16="http://schemas.microsoft.com/office/drawing/2014/main" id="{F798CA41-8D14-9295-3F80-61E5ADEC1B39}"/>
              </a:ext>
            </a:extLst>
          </p:cNvPr>
          <p:cNvGrpSpPr/>
          <p:nvPr/>
        </p:nvGrpSpPr>
        <p:grpSpPr>
          <a:xfrm>
            <a:off x="1105080" y="4108180"/>
            <a:ext cx="8385840" cy="148680"/>
            <a:chOff x="1105080" y="4108180"/>
            <a:chExt cx="8385840" cy="148680"/>
          </a:xfrm>
        </p:grpSpPr>
        <mc:AlternateContent xmlns:mc="http://schemas.openxmlformats.org/markup-compatibility/2006" xmlns:p14="http://schemas.microsoft.com/office/powerpoint/2010/main">
          <mc:Choice Requires="p14">
            <p:contentPart p14:bwMode="auto" r:id="rId138">
              <p14:nvContentPartPr>
                <p14:cNvPr id="99" name="Ink 98">
                  <a:extLst>
                    <a:ext uri="{FF2B5EF4-FFF2-40B4-BE49-F238E27FC236}">
                      <a16:creationId xmlns:a16="http://schemas.microsoft.com/office/drawing/2014/main" id="{B537EE74-51E1-45AD-4CD6-B737FA644026}"/>
                    </a:ext>
                  </a:extLst>
                </p14:cNvPr>
                <p14:cNvContentPartPr/>
                <p14:nvPr/>
              </p14:nvContentPartPr>
              <p14:xfrm>
                <a:off x="8738160" y="4157860"/>
                <a:ext cx="752760" cy="26280"/>
              </p14:xfrm>
            </p:contentPart>
          </mc:Choice>
          <mc:Fallback xmlns="">
            <p:pic>
              <p:nvPicPr>
                <p:cNvPr id="99" name="Ink 98">
                  <a:extLst>
                    <a:ext uri="{FF2B5EF4-FFF2-40B4-BE49-F238E27FC236}">
                      <a16:creationId xmlns:a16="http://schemas.microsoft.com/office/drawing/2014/main" id="{B537EE74-51E1-45AD-4CD6-B737FA644026}"/>
                    </a:ext>
                  </a:extLst>
                </p:cNvPr>
                <p:cNvPicPr/>
                <p:nvPr/>
              </p:nvPicPr>
              <p:blipFill>
                <a:blip r:embed="rId139"/>
                <a:stretch>
                  <a:fillRect/>
                </a:stretch>
              </p:blipFill>
              <p:spPr>
                <a:xfrm>
                  <a:off x="8720520" y="4139860"/>
                  <a:ext cx="788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0" name="Ink 99">
                  <a:extLst>
                    <a:ext uri="{FF2B5EF4-FFF2-40B4-BE49-F238E27FC236}">
                      <a16:creationId xmlns:a16="http://schemas.microsoft.com/office/drawing/2014/main" id="{528D343E-511A-3143-8607-BEB3E3D388A2}"/>
                    </a:ext>
                  </a:extLst>
                </p14:cNvPr>
                <p14:cNvContentPartPr/>
                <p14:nvPr/>
              </p14:nvContentPartPr>
              <p14:xfrm>
                <a:off x="8117880" y="4124740"/>
                <a:ext cx="438120" cy="82080"/>
              </p14:xfrm>
            </p:contentPart>
          </mc:Choice>
          <mc:Fallback xmlns="">
            <p:pic>
              <p:nvPicPr>
                <p:cNvPr id="100" name="Ink 99">
                  <a:extLst>
                    <a:ext uri="{FF2B5EF4-FFF2-40B4-BE49-F238E27FC236}">
                      <a16:creationId xmlns:a16="http://schemas.microsoft.com/office/drawing/2014/main" id="{528D343E-511A-3143-8607-BEB3E3D388A2}"/>
                    </a:ext>
                  </a:extLst>
                </p:cNvPr>
                <p:cNvPicPr/>
                <p:nvPr/>
              </p:nvPicPr>
              <p:blipFill>
                <a:blip r:embed="rId141"/>
                <a:stretch>
                  <a:fillRect/>
                </a:stretch>
              </p:blipFill>
              <p:spPr>
                <a:xfrm>
                  <a:off x="8100240" y="4107100"/>
                  <a:ext cx="473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Ink 100">
                  <a:extLst>
                    <a:ext uri="{FF2B5EF4-FFF2-40B4-BE49-F238E27FC236}">
                      <a16:creationId xmlns:a16="http://schemas.microsoft.com/office/drawing/2014/main" id="{05610736-7DF2-ED87-62E2-5AE44B50344C}"/>
                    </a:ext>
                  </a:extLst>
                </p14:cNvPr>
                <p14:cNvContentPartPr/>
                <p14:nvPr/>
              </p14:nvContentPartPr>
              <p14:xfrm>
                <a:off x="7304640" y="4202500"/>
                <a:ext cx="441000" cy="29520"/>
              </p14:xfrm>
            </p:contentPart>
          </mc:Choice>
          <mc:Fallback xmlns="">
            <p:pic>
              <p:nvPicPr>
                <p:cNvPr id="101" name="Ink 100">
                  <a:extLst>
                    <a:ext uri="{FF2B5EF4-FFF2-40B4-BE49-F238E27FC236}">
                      <a16:creationId xmlns:a16="http://schemas.microsoft.com/office/drawing/2014/main" id="{05610736-7DF2-ED87-62E2-5AE44B50344C}"/>
                    </a:ext>
                  </a:extLst>
                </p:cNvPr>
                <p:cNvPicPr/>
                <p:nvPr/>
              </p:nvPicPr>
              <p:blipFill>
                <a:blip r:embed="rId143"/>
                <a:stretch>
                  <a:fillRect/>
                </a:stretch>
              </p:blipFill>
              <p:spPr>
                <a:xfrm>
                  <a:off x="7287000" y="4184860"/>
                  <a:ext cx="476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Ink 101">
                  <a:extLst>
                    <a:ext uri="{FF2B5EF4-FFF2-40B4-BE49-F238E27FC236}">
                      <a16:creationId xmlns:a16="http://schemas.microsoft.com/office/drawing/2014/main" id="{05F036DC-9878-440D-DD06-55FEAE52F20A}"/>
                    </a:ext>
                  </a:extLst>
                </p14:cNvPr>
                <p14:cNvContentPartPr/>
                <p14:nvPr/>
              </p14:nvContentPartPr>
              <p14:xfrm>
                <a:off x="6461520" y="4181620"/>
                <a:ext cx="590040" cy="35280"/>
              </p14:xfrm>
            </p:contentPart>
          </mc:Choice>
          <mc:Fallback xmlns="">
            <p:pic>
              <p:nvPicPr>
                <p:cNvPr id="102" name="Ink 101">
                  <a:extLst>
                    <a:ext uri="{FF2B5EF4-FFF2-40B4-BE49-F238E27FC236}">
                      <a16:creationId xmlns:a16="http://schemas.microsoft.com/office/drawing/2014/main" id="{05F036DC-9878-440D-DD06-55FEAE52F20A}"/>
                    </a:ext>
                  </a:extLst>
                </p:cNvPr>
                <p:cNvPicPr/>
                <p:nvPr/>
              </p:nvPicPr>
              <p:blipFill>
                <a:blip r:embed="rId145"/>
                <a:stretch>
                  <a:fillRect/>
                </a:stretch>
              </p:blipFill>
              <p:spPr>
                <a:xfrm>
                  <a:off x="6443520" y="4163980"/>
                  <a:ext cx="625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Ink 102">
                  <a:extLst>
                    <a:ext uri="{FF2B5EF4-FFF2-40B4-BE49-F238E27FC236}">
                      <a16:creationId xmlns:a16="http://schemas.microsoft.com/office/drawing/2014/main" id="{1E11AEAC-AC67-D9CB-A28A-8E3493CB84A3}"/>
                    </a:ext>
                  </a:extLst>
                </p14:cNvPr>
                <p14:cNvContentPartPr/>
                <p14:nvPr/>
              </p14:nvContentPartPr>
              <p14:xfrm>
                <a:off x="5834400" y="4155700"/>
                <a:ext cx="351720" cy="25200"/>
              </p14:xfrm>
            </p:contentPart>
          </mc:Choice>
          <mc:Fallback xmlns="">
            <p:pic>
              <p:nvPicPr>
                <p:cNvPr id="103" name="Ink 102">
                  <a:extLst>
                    <a:ext uri="{FF2B5EF4-FFF2-40B4-BE49-F238E27FC236}">
                      <a16:creationId xmlns:a16="http://schemas.microsoft.com/office/drawing/2014/main" id="{1E11AEAC-AC67-D9CB-A28A-8E3493CB84A3}"/>
                    </a:ext>
                  </a:extLst>
                </p:cNvPr>
                <p:cNvPicPr/>
                <p:nvPr/>
              </p:nvPicPr>
              <p:blipFill>
                <a:blip r:embed="rId147"/>
                <a:stretch>
                  <a:fillRect/>
                </a:stretch>
              </p:blipFill>
              <p:spPr>
                <a:xfrm>
                  <a:off x="5816760" y="4137700"/>
                  <a:ext cx="3873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Ink 104">
                  <a:extLst>
                    <a:ext uri="{FF2B5EF4-FFF2-40B4-BE49-F238E27FC236}">
                      <a16:creationId xmlns:a16="http://schemas.microsoft.com/office/drawing/2014/main" id="{91A73F48-3B78-7FAB-CA32-E41C5B0BEDF7}"/>
                    </a:ext>
                  </a:extLst>
                </p14:cNvPr>
                <p14:cNvContentPartPr/>
                <p14:nvPr/>
              </p14:nvContentPartPr>
              <p14:xfrm>
                <a:off x="5103240" y="4142020"/>
                <a:ext cx="568440" cy="53640"/>
              </p14:xfrm>
            </p:contentPart>
          </mc:Choice>
          <mc:Fallback xmlns="">
            <p:pic>
              <p:nvPicPr>
                <p:cNvPr id="105" name="Ink 104">
                  <a:extLst>
                    <a:ext uri="{FF2B5EF4-FFF2-40B4-BE49-F238E27FC236}">
                      <a16:creationId xmlns:a16="http://schemas.microsoft.com/office/drawing/2014/main" id="{91A73F48-3B78-7FAB-CA32-E41C5B0BEDF7}"/>
                    </a:ext>
                  </a:extLst>
                </p:cNvPr>
                <p:cNvPicPr/>
                <p:nvPr/>
              </p:nvPicPr>
              <p:blipFill>
                <a:blip r:embed="rId149"/>
                <a:stretch>
                  <a:fillRect/>
                </a:stretch>
              </p:blipFill>
              <p:spPr>
                <a:xfrm>
                  <a:off x="5085600" y="4124020"/>
                  <a:ext cx="604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7" name="Ink 106">
                  <a:extLst>
                    <a:ext uri="{FF2B5EF4-FFF2-40B4-BE49-F238E27FC236}">
                      <a16:creationId xmlns:a16="http://schemas.microsoft.com/office/drawing/2014/main" id="{D45C5CEC-C6CB-F6E6-9097-7D57CDB563C4}"/>
                    </a:ext>
                  </a:extLst>
                </p14:cNvPr>
                <p14:cNvContentPartPr/>
                <p14:nvPr/>
              </p14:nvContentPartPr>
              <p14:xfrm>
                <a:off x="4315920" y="4108180"/>
                <a:ext cx="467640" cy="74160"/>
              </p14:xfrm>
            </p:contentPart>
          </mc:Choice>
          <mc:Fallback xmlns="">
            <p:pic>
              <p:nvPicPr>
                <p:cNvPr id="107" name="Ink 106">
                  <a:extLst>
                    <a:ext uri="{FF2B5EF4-FFF2-40B4-BE49-F238E27FC236}">
                      <a16:creationId xmlns:a16="http://schemas.microsoft.com/office/drawing/2014/main" id="{D45C5CEC-C6CB-F6E6-9097-7D57CDB563C4}"/>
                    </a:ext>
                  </a:extLst>
                </p:cNvPr>
                <p:cNvPicPr/>
                <p:nvPr/>
              </p:nvPicPr>
              <p:blipFill>
                <a:blip r:embed="rId151"/>
                <a:stretch>
                  <a:fillRect/>
                </a:stretch>
              </p:blipFill>
              <p:spPr>
                <a:xfrm>
                  <a:off x="4298280" y="4090180"/>
                  <a:ext cx="503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8" name="Ink 107">
                  <a:extLst>
                    <a:ext uri="{FF2B5EF4-FFF2-40B4-BE49-F238E27FC236}">
                      <a16:creationId xmlns:a16="http://schemas.microsoft.com/office/drawing/2014/main" id="{6BE1C19F-B6C0-0C38-302B-DE50AD3BEBD5}"/>
                    </a:ext>
                  </a:extLst>
                </p14:cNvPr>
                <p14:cNvContentPartPr/>
                <p14:nvPr/>
              </p14:nvContentPartPr>
              <p14:xfrm>
                <a:off x="3772680" y="4207900"/>
                <a:ext cx="480960" cy="27000"/>
              </p14:xfrm>
            </p:contentPart>
          </mc:Choice>
          <mc:Fallback xmlns="">
            <p:pic>
              <p:nvPicPr>
                <p:cNvPr id="108" name="Ink 107">
                  <a:extLst>
                    <a:ext uri="{FF2B5EF4-FFF2-40B4-BE49-F238E27FC236}">
                      <a16:creationId xmlns:a16="http://schemas.microsoft.com/office/drawing/2014/main" id="{6BE1C19F-B6C0-0C38-302B-DE50AD3BEBD5}"/>
                    </a:ext>
                  </a:extLst>
                </p:cNvPr>
                <p:cNvPicPr/>
                <p:nvPr/>
              </p:nvPicPr>
              <p:blipFill>
                <a:blip r:embed="rId153"/>
                <a:stretch>
                  <a:fillRect/>
                </a:stretch>
              </p:blipFill>
              <p:spPr>
                <a:xfrm>
                  <a:off x="3754680" y="4189900"/>
                  <a:ext cx="516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0" name="Ink 109">
                  <a:extLst>
                    <a:ext uri="{FF2B5EF4-FFF2-40B4-BE49-F238E27FC236}">
                      <a16:creationId xmlns:a16="http://schemas.microsoft.com/office/drawing/2014/main" id="{CAA7BD4F-1F79-CCC1-53F1-F413EA8153A7}"/>
                    </a:ext>
                  </a:extLst>
                </p14:cNvPr>
                <p14:cNvContentPartPr/>
                <p14:nvPr/>
              </p14:nvContentPartPr>
              <p14:xfrm>
                <a:off x="2397120" y="4161100"/>
                <a:ext cx="1057320" cy="71280"/>
              </p14:xfrm>
            </p:contentPart>
          </mc:Choice>
          <mc:Fallback xmlns="">
            <p:pic>
              <p:nvPicPr>
                <p:cNvPr id="110" name="Ink 109">
                  <a:extLst>
                    <a:ext uri="{FF2B5EF4-FFF2-40B4-BE49-F238E27FC236}">
                      <a16:creationId xmlns:a16="http://schemas.microsoft.com/office/drawing/2014/main" id="{CAA7BD4F-1F79-CCC1-53F1-F413EA8153A7}"/>
                    </a:ext>
                  </a:extLst>
                </p:cNvPr>
                <p:cNvPicPr/>
                <p:nvPr/>
              </p:nvPicPr>
              <p:blipFill>
                <a:blip r:embed="rId155"/>
                <a:stretch>
                  <a:fillRect/>
                </a:stretch>
              </p:blipFill>
              <p:spPr>
                <a:xfrm>
                  <a:off x="2379120" y="4143460"/>
                  <a:ext cx="1092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2" name="Ink 111">
                  <a:extLst>
                    <a:ext uri="{FF2B5EF4-FFF2-40B4-BE49-F238E27FC236}">
                      <a16:creationId xmlns:a16="http://schemas.microsoft.com/office/drawing/2014/main" id="{F6549050-9B37-132C-3D15-DF21ECB5092F}"/>
                    </a:ext>
                  </a:extLst>
                </p14:cNvPr>
                <p14:cNvContentPartPr/>
                <p14:nvPr/>
              </p14:nvContentPartPr>
              <p14:xfrm>
                <a:off x="1768560" y="4158580"/>
                <a:ext cx="513720" cy="41760"/>
              </p14:xfrm>
            </p:contentPart>
          </mc:Choice>
          <mc:Fallback xmlns="">
            <p:pic>
              <p:nvPicPr>
                <p:cNvPr id="112" name="Ink 111">
                  <a:extLst>
                    <a:ext uri="{FF2B5EF4-FFF2-40B4-BE49-F238E27FC236}">
                      <a16:creationId xmlns:a16="http://schemas.microsoft.com/office/drawing/2014/main" id="{F6549050-9B37-132C-3D15-DF21ECB5092F}"/>
                    </a:ext>
                  </a:extLst>
                </p:cNvPr>
                <p:cNvPicPr/>
                <p:nvPr/>
              </p:nvPicPr>
              <p:blipFill>
                <a:blip r:embed="rId157"/>
                <a:stretch>
                  <a:fillRect/>
                </a:stretch>
              </p:blipFill>
              <p:spPr>
                <a:xfrm>
                  <a:off x="1750920" y="4140580"/>
                  <a:ext cx="549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 name="Ink 113">
                  <a:extLst>
                    <a:ext uri="{FF2B5EF4-FFF2-40B4-BE49-F238E27FC236}">
                      <a16:creationId xmlns:a16="http://schemas.microsoft.com/office/drawing/2014/main" id="{2E9C50C3-B6A8-5D4C-FB39-9F9A9972F1FC}"/>
                    </a:ext>
                  </a:extLst>
                </p14:cNvPr>
                <p14:cNvContentPartPr/>
                <p14:nvPr/>
              </p14:nvContentPartPr>
              <p14:xfrm>
                <a:off x="1105080" y="4197100"/>
                <a:ext cx="515880" cy="51120"/>
              </p14:xfrm>
            </p:contentPart>
          </mc:Choice>
          <mc:Fallback xmlns="">
            <p:pic>
              <p:nvPicPr>
                <p:cNvPr id="114" name="Ink 113">
                  <a:extLst>
                    <a:ext uri="{FF2B5EF4-FFF2-40B4-BE49-F238E27FC236}">
                      <a16:creationId xmlns:a16="http://schemas.microsoft.com/office/drawing/2014/main" id="{2E9C50C3-B6A8-5D4C-FB39-9F9A9972F1FC}"/>
                    </a:ext>
                  </a:extLst>
                </p:cNvPr>
                <p:cNvPicPr/>
                <p:nvPr/>
              </p:nvPicPr>
              <p:blipFill>
                <a:blip r:embed="rId159"/>
                <a:stretch>
                  <a:fillRect/>
                </a:stretch>
              </p:blipFill>
              <p:spPr>
                <a:xfrm>
                  <a:off x="1087080" y="4179460"/>
                  <a:ext cx="551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8" name="Ink 117">
                  <a:extLst>
                    <a:ext uri="{FF2B5EF4-FFF2-40B4-BE49-F238E27FC236}">
                      <a16:creationId xmlns:a16="http://schemas.microsoft.com/office/drawing/2014/main" id="{4A48392F-C5A1-A96D-678C-DED4A26D3EEB}"/>
                    </a:ext>
                  </a:extLst>
                </p14:cNvPr>
                <p14:cNvContentPartPr/>
                <p14:nvPr/>
              </p14:nvContentPartPr>
              <p14:xfrm>
                <a:off x="8486880" y="4184860"/>
                <a:ext cx="900360" cy="72000"/>
              </p14:xfrm>
            </p:contentPart>
          </mc:Choice>
          <mc:Fallback xmlns="">
            <p:pic>
              <p:nvPicPr>
                <p:cNvPr id="118" name="Ink 117">
                  <a:extLst>
                    <a:ext uri="{FF2B5EF4-FFF2-40B4-BE49-F238E27FC236}">
                      <a16:creationId xmlns:a16="http://schemas.microsoft.com/office/drawing/2014/main" id="{4A48392F-C5A1-A96D-678C-DED4A26D3EEB}"/>
                    </a:ext>
                  </a:extLst>
                </p:cNvPr>
                <p:cNvPicPr/>
                <p:nvPr/>
              </p:nvPicPr>
              <p:blipFill>
                <a:blip r:embed="rId161"/>
                <a:stretch>
                  <a:fillRect/>
                </a:stretch>
              </p:blipFill>
              <p:spPr>
                <a:xfrm>
                  <a:off x="8468880" y="4167220"/>
                  <a:ext cx="936000" cy="10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62" name="Ink 161">
                <a:extLst>
                  <a:ext uri="{FF2B5EF4-FFF2-40B4-BE49-F238E27FC236}">
                    <a16:creationId xmlns:a16="http://schemas.microsoft.com/office/drawing/2014/main" id="{2FCA002D-F61F-B170-3947-4D47F887E39F}"/>
                  </a:ext>
                </a:extLst>
              </p14:cNvPr>
              <p14:cNvContentPartPr/>
              <p14:nvPr/>
            </p14:nvContentPartPr>
            <p14:xfrm>
              <a:off x="8441160" y="6225700"/>
              <a:ext cx="1011600" cy="83160"/>
            </p14:xfrm>
          </p:contentPart>
        </mc:Choice>
        <mc:Fallback xmlns="">
          <p:pic>
            <p:nvPicPr>
              <p:cNvPr id="162" name="Ink 161">
                <a:extLst>
                  <a:ext uri="{FF2B5EF4-FFF2-40B4-BE49-F238E27FC236}">
                    <a16:creationId xmlns:a16="http://schemas.microsoft.com/office/drawing/2014/main" id="{2FCA002D-F61F-B170-3947-4D47F887E39F}"/>
                  </a:ext>
                </a:extLst>
              </p:cNvPr>
              <p:cNvPicPr/>
              <p:nvPr/>
            </p:nvPicPr>
            <p:blipFill>
              <a:blip r:embed="rId163"/>
              <a:stretch>
                <a:fillRect/>
              </a:stretch>
            </p:blipFill>
            <p:spPr>
              <a:xfrm>
                <a:off x="8423520" y="6208060"/>
                <a:ext cx="1047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1" name="Ink 120">
                <a:extLst>
                  <a:ext uri="{FF2B5EF4-FFF2-40B4-BE49-F238E27FC236}">
                    <a16:creationId xmlns:a16="http://schemas.microsoft.com/office/drawing/2014/main" id="{EAD23CD7-EBEE-EFF5-5F2B-EC9135AB83C7}"/>
                  </a:ext>
                </a:extLst>
              </p14:cNvPr>
              <p14:cNvContentPartPr/>
              <p14:nvPr/>
            </p14:nvContentPartPr>
            <p14:xfrm>
              <a:off x="7384200" y="4723780"/>
              <a:ext cx="389520" cy="19800"/>
            </p14:xfrm>
          </p:contentPart>
        </mc:Choice>
        <mc:Fallback xmlns="">
          <p:pic>
            <p:nvPicPr>
              <p:cNvPr id="121" name="Ink 120">
                <a:extLst>
                  <a:ext uri="{FF2B5EF4-FFF2-40B4-BE49-F238E27FC236}">
                    <a16:creationId xmlns:a16="http://schemas.microsoft.com/office/drawing/2014/main" id="{EAD23CD7-EBEE-EFF5-5F2B-EC9135AB83C7}"/>
                  </a:ext>
                </a:extLst>
              </p:cNvPr>
              <p:cNvPicPr/>
              <p:nvPr/>
            </p:nvPicPr>
            <p:blipFill>
              <a:blip r:embed="rId165"/>
              <a:stretch>
                <a:fillRect/>
              </a:stretch>
            </p:blipFill>
            <p:spPr>
              <a:xfrm>
                <a:off x="7366200" y="4706140"/>
                <a:ext cx="425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2" name="Ink 121">
                <a:extLst>
                  <a:ext uri="{FF2B5EF4-FFF2-40B4-BE49-F238E27FC236}">
                    <a16:creationId xmlns:a16="http://schemas.microsoft.com/office/drawing/2014/main" id="{4E09870E-246B-8D6D-3897-B80E16DDB175}"/>
                  </a:ext>
                </a:extLst>
              </p14:cNvPr>
              <p14:cNvContentPartPr/>
              <p14:nvPr/>
            </p14:nvContentPartPr>
            <p14:xfrm>
              <a:off x="6435960" y="4759780"/>
              <a:ext cx="556560" cy="41760"/>
            </p14:xfrm>
          </p:contentPart>
        </mc:Choice>
        <mc:Fallback xmlns="">
          <p:pic>
            <p:nvPicPr>
              <p:cNvPr id="122" name="Ink 121">
                <a:extLst>
                  <a:ext uri="{FF2B5EF4-FFF2-40B4-BE49-F238E27FC236}">
                    <a16:creationId xmlns:a16="http://schemas.microsoft.com/office/drawing/2014/main" id="{4E09870E-246B-8D6D-3897-B80E16DDB175}"/>
                  </a:ext>
                </a:extLst>
              </p:cNvPr>
              <p:cNvPicPr/>
              <p:nvPr/>
            </p:nvPicPr>
            <p:blipFill>
              <a:blip r:embed="rId167"/>
              <a:stretch>
                <a:fillRect/>
              </a:stretch>
            </p:blipFill>
            <p:spPr>
              <a:xfrm>
                <a:off x="6418320" y="4742140"/>
                <a:ext cx="592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4" name="Ink 123">
                <a:extLst>
                  <a:ext uri="{FF2B5EF4-FFF2-40B4-BE49-F238E27FC236}">
                    <a16:creationId xmlns:a16="http://schemas.microsoft.com/office/drawing/2014/main" id="{6875DAB4-2B15-8552-7AC8-1C2ED0602713}"/>
                  </a:ext>
                </a:extLst>
              </p14:cNvPr>
              <p14:cNvContentPartPr/>
              <p14:nvPr/>
            </p14:nvContentPartPr>
            <p14:xfrm>
              <a:off x="5427960" y="4757620"/>
              <a:ext cx="773640" cy="74160"/>
            </p14:xfrm>
          </p:contentPart>
        </mc:Choice>
        <mc:Fallback xmlns="">
          <p:pic>
            <p:nvPicPr>
              <p:cNvPr id="124" name="Ink 123">
                <a:extLst>
                  <a:ext uri="{FF2B5EF4-FFF2-40B4-BE49-F238E27FC236}">
                    <a16:creationId xmlns:a16="http://schemas.microsoft.com/office/drawing/2014/main" id="{6875DAB4-2B15-8552-7AC8-1C2ED0602713}"/>
                  </a:ext>
                </a:extLst>
              </p:cNvPr>
              <p:cNvPicPr/>
              <p:nvPr/>
            </p:nvPicPr>
            <p:blipFill>
              <a:blip r:embed="rId169"/>
              <a:stretch>
                <a:fillRect/>
              </a:stretch>
            </p:blipFill>
            <p:spPr>
              <a:xfrm>
                <a:off x="5409960" y="4739980"/>
                <a:ext cx="809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5" name="Ink 124">
                <a:extLst>
                  <a:ext uri="{FF2B5EF4-FFF2-40B4-BE49-F238E27FC236}">
                    <a16:creationId xmlns:a16="http://schemas.microsoft.com/office/drawing/2014/main" id="{7AF344AB-80BA-BFD6-0018-0E53D18E7664}"/>
                  </a:ext>
                </a:extLst>
              </p14:cNvPr>
              <p14:cNvContentPartPr/>
              <p14:nvPr/>
            </p14:nvContentPartPr>
            <p14:xfrm>
              <a:off x="4789320" y="4776700"/>
              <a:ext cx="506520" cy="13320"/>
            </p14:xfrm>
          </p:contentPart>
        </mc:Choice>
        <mc:Fallback xmlns="">
          <p:pic>
            <p:nvPicPr>
              <p:cNvPr id="125" name="Ink 124">
                <a:extLst>
                  <a:ext uri="{FF2B5EF4-FFF2-40B4-BE49-F238E27FC236}">
                    <a16:creationId xmlns:a16="http://schemas.microsoft.com/office/drawing/2014/main" id="{7AF344AB-80BA-BFD6-0018-0E53D18E7664}"/>
                  </a:ext>
                </a:extLst>
              </p:cNvPr>
              <p:cNvPicPr/>
              <p:nvPr/>
            </p:nvPicPr>
            <p:blipFill>
              <a:blip r:embed="rId171"/>
              <a:stretch>
                <a:fillRect/>
              </a:stretch>
            </p:blipFill>
            <p:spPr>
              <a:xfrm>
                <a:off x="4771680" y="4758700"/>
                <a:ext cx="542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6" name="Ink 125">
                <a:extLst>
                  <a:ext uri="{FF2B5EF4-FFF2-40B4-BE49-F238E27FC236}">
                    <a16:creationId xmlns:a16="http://schemas.microsoft.com/office/drawing/2014/main" id="{BA1920AE-102E-5EAF-379D-4FB361388135}"/>
                  </a:ext>
                </a:extLst>
              </p14:cNvPr>
              <p14:cNvContentPartPr/>
              <p14:nvPr/>
            </p14:nvContentPartPr>
            <p14:xfrm>
              <a:off x="3906600" y="4763740"/>
              <a:ext cx="621360" cy="62280"/>
            </p14:xfrm>
          </p:contentPart>
        </mc:Choice>
        <mc:Fallback xmlns="">
          <p:pic>
            <p:nvPicPr>
              <p:cNvPr id="126" name="Ink 125">
                <a:extLst>
                  <a:ext uri="{FF2B5EF4-FFF2-40B4-BE49-F238E27FC236}">
                    <a16:creationId xmlns:a16="http://schemas.microsoft.com/office/drawing/2014/main" id="{BA1920AE-102E-5EAF-379D-4FB361388135}"/>
                  </a:ext>
                </a:extLst>
              </p:cNvPr>
              <p:cNvPicPr/>
              <p:nvPr/>
            </p:nvPicPr>
            <p:blipFill>
              <a:blip r:embed="rId173"/>
              <a:stretch>
                <a:fillRect/>
              </a:stretch>
            </p:blipFill>
            <p:spPr>
              <a:xfrm>
                <a:off x="3888960" y="4745740"/>
                <a:ext cx="657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7" name="Ink 126">
                <a:extLst>
                  <a:ext uri="{FF2B5EF4-FFF2-40B4-BE49-F238E27FC236}">
                    <a16:creationId xmlns:a16="http://schemas.microsoft.com/office/drawing/2014/main" id="{B83D6E2D-4442-42A3-8826-68B77DCDE24C}"/>
                  </a:ext>
                </a:extLst>
              </p14:cNvPr>
              <p14:cNvContentPartPr/>
              <p14:nvPr/>
            </p14:nvContentPartPr>
            <p14:xfrm>
              <a:off x="3200280" y="4713340"/>
              <a:ext cx="555840" cy="39240"/>
            </p14:xfrm>
          </p:contentPart>
        </mc:Choice>
        <mc:Fallback xmlns="">
          <p:pic>
            <p:nvPicPr>
              <p:cNvPr id="127" name="Ink 126">
                <a:extLst>
                  <a:ext uri="{FF2B5EF4-FFF2-40B4-BE49-F238E27FC236}">
                    <a16:creationId xmlns:a16="http://schemas.microsoft.com/office/drawing/2014/main" id="{B83D6E2D-4442-42A3-8826-68B77DCDE24C}"/>
                  </a:ext>
                </a:extLst>
              </p:cNvPr>
              <p:cNvPicPr/>
              <p:nvPr/>
            </p:nvPicPr>
            <p:blipFill>
              <a:blip r:embed="rId175"/>
              <a:stretch>
                <a:fillRect/>
              </a:stretch>
            </p:blipFill>
            <p:spPr>
              <a:xfrm>
                <a:off x="3182640" y="4695340"/>
                <a:ext cx="591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9" name="Ink 128">
                <a:extLst>
                  <a:ext uri="{FF2B5EF4-FFF2-40B4-BE49-F238E27FC236}">
                    <a16:creationId xmlns:a16="http://schemas.microsoft.com/office/drawing/2014/main" id="{597B4921-F5D8-1D2D-D14E-2AF45AED605E}"/>
                  </a:ext>
                </a:extLst>
              </p14:cNvPr>
              <p14:cNvContentPartPr/>
              <p14:nvPr/>
            </p14:nvContentPartPr>
            <p14:xfrm>
              <a:off x="2186160" y="4746820"/>
              <a:ext cx="737640" cy="31680"/>
            </p14:xfrm>
          </p:contentPart>
        </mc:Choice>
        <mc:Fallback xmlns="">
          <p:pic>
            <p:nvPicPr>
              <p:cNvPr id="129" name="Ink 128">
                <a:extLst>
                  <a:ext uri="{FF2B5EF4-FFF2-40B4-BE49-F238E27FC236}">
                    <a16:creationId xmlns:a16="http://schemas.microsoft.com/office/drawing/2014/main" id="{597B4921-F5D8-1D2D-D14E-2AF45AED605E}"/>
                  </a:ext>
                </a:extLst>
              </p:cNvPr>
              <p:cNvPicPr/>
              <p:nvPr/>
            </p:nvPicPr>
            <p:blipFill>
              <a:blip r:embed="rId177"/>
              <a:stretch>
                <a:fillRect/>
              </a:stretch>
            </p:blipFill>
            <p:spPr>
              <a:xfrm>
                <a:off x="2168160" y="4728820"/>
                <a:ext cx="773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0" name="Ink 129">
                <a:extLst>
                  <a:ext uri="{FF2B5EF4-FFF2-40B4-BE49-F238E27FC236}">
                    <a16:creationId xmlns:a16="http://schemas.microsoft.com/office/drawing/2014/main" id="{E9B3EC69-16CE-F7CD-7A30-A3C07BD03946}"/>
                  </a:ext>
                </a:extLst>
              </p14:cNvPr>
              <p14:cNvContentPartPr/>
              <p14:nvPr/>
            </p14:nvContentPartPr>
            <p14:xfrm>
              <a:off x="1205160" y="4719460"/>
              <a:ext cx="880560" cy="75240"/>
            </p14:xfrm>
          </p:contentPart>
        </mc:Choice>
        <mc:Fallback xmlns="">
          <p:pic>
            <p:nvPicPr>
              <p:cNvPr id="130" name="Ink 129">
                <a:extLst>
                  <a:ext uri="{FF2B5EF4-FFF2-40B4-BE49-F238E27FC236}">
                    <a16:creationId xmlns:a16="http://schemas.microsoft.com/office/drawing/2014/main" id="{E9B3EC69-16CE-F7CD-7A30-A3C07BD03946}"/>
                  </a:ext>
                </a:extLst>
              </p:cNvPr>
              <p:cNvPicPr/>
              <p:nvPr/>
            </p:nvPicPr>
            <p:blipFill>
              <a:blip r:embed="rId179"/>
              <a:stretch>
                <a:fillRect/>
              </a:stretch>
            </p:blipFill>
            <p:spPr>
              <a:xfrm>
                <a:off x="1187520" y="4701460"/>
                <a:ext cx="916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3" name="Ink 162">
                <a:extLst>
                  <a:ext uri="{FF2B5EF4-FFF2-40B4-BE49-F238E27FC236}">
                    <a16:creationId xmlns:a16="http://schemas.microsoft.com/office/drawing/2014/main" id="{601792DA-27FE-1C3B-D447-FEF8D7894449}"/>
                  </a:ext>
                </a:extLst>
              </p14:cNvPr>
              <p14:cNvContentPartPr/>
              <p14:nvPr/>
            </p14:nvContentPartPr>
            <p14:xfrm>
              <a:off x="540240" y="4705780"/>
              <a:ext cx="1846080" cy="604080"/>
            </p14:xfrm>
          </p:contentPart>
        </mc:Choice>
        <mc:Fallback xmlns="">
          <p:pic>
            <p:nvPicPr>
              <p:cNvPr id="163" name="Ink 162">
                <a:extLst>
                  <a:ext uri="{FF2B5EF4-FFF2-40B4-BE49-F238E27FC236}">
                    <a16:creationId xmlns:a16="http://schemas.microsoft.com/office/drawing/2014/main" id="{601792DA-27FE-1C3B-D447-FEF8D7894449}"/>
                  </a:ext>
                </a:extLst>
              </p:cNvPr>
              <p:cNvPicPr/>
              <p:nvPr/>
            </p:nvPicPr>
            <p:blipFill>
              <a:blip r:embed="rId181"/>
              <a:stretch>
                <a:fillRect/>
              </a:stretch>
            </p:blipFill>
            <p:spPr>
              <a:xfrm>
                <a:off x="522600" y="4688140"/>
                <a:ext cx="1881720" cy="639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8" name="Ink 167">
                <a:extLst>
                  <a:ext uri="{FF2B5EF4-FFF2-40B4-BE49-F238E27FC236}">
                    <a16:creationId xmlns:a16="http://schemas.microsoft.com/office/drawing/2014/main" id="{E7D30D97-A6D9-6E98-E783-9F0637D51581}"/>
                  </a:ext>
                </a:extLst>
              </p14:cNvPr>
              <p14:cNvContentPartPr/>
              <p14:nvPr/>
            </p14:nvContentPartPr>
            <p14:xfrm>
              <a:off x="3224400" y="5199700"/>
              <a:ext cx="828360" cy="651240"/>
            </p14:xfrm>
          </p:contentPart>
        </mc:Choice>
        <mc:Fallback xmlns="">
          <p:pic>
            <p:nvPicPr>
              <p:cNvPr id="168" name="Ink 167">
                <a:extLst>
                  <a:ext uri="{FF2B5EF4-FFF2-40B4-BE49-F238E27FC236}">
                    <a16:creationId xmlns:a16="http://schemas.microsoft.com/office/drawing/2014/main" id="{E7D30D97-A6D9-6E98-E783-9F0637D51581}"/>
                  </a:ext>
                </a:extLst>
              </p:cNvPr>
              <p:cNvPicPr/>
              <p:nvPr/>
            </p:nvPicPr>
            <p:blipFill>
              <a:blip r:embed="rId183"/>
              <a:stretch>
                <a:fillRect/>
              </a:stretch>
            </p:blipFill>
            <p:spPr>
              <a:xfrm>
                <a:off x="3206400" y="5182060"/>
                <a:ext cx="864000" cy="686880"/>
              </a:xfrm>
              <a:prstGeom prst="rect">
                <a:avLst/>
              </a:prstGeom>
            </p:spPr>
          </p:pic>
        </mc:Fallback>
      </mc:AlternateContent>
      <p:grpSp>
        <p:nvGrpSpPr>
          <p:cNvPr id="171" name="Group 170">
            <a:extLst>
              <a:ext uri="{FF2B5EF4-FFF2-40B4-BE49-F238E27FC236}">
                <a16:creationId xmlns:a16="http://schemas.microsoft.com/office/drawing/2014/main" id="{F5C0C849-D1BF-C237-E111-3B892365E493}"/>
              </a:ext>
            </a:extLst>
          </p:cNvPr>
          <p:cNvGrpSpPr/>
          <p:nvPr/>
        </p:nvGrpSpPr>
        <p:grpSpPr>
          <a:xfrm>
            <a:off x="725640" y="5177380"/>
            <a:ext cx="8745120" cy="762840"/>
            <a:chOff x="725640" y="5177380"/>
            <a:chExt cx="8745120" cy="762840"/>
          </a:xfrm>
        </p:grpSpPr>
        <mc:AlternateContent xmlns:mc="http://schemas.openxmlformats.org/markup-compatibility/2006" xmlns:p14="http://schemas.microsoft.com/office/powerpoint/2010/main">
          <mc:Choice Requires="p14">
            <p:contentPart p14:bwMode="auto" r:id="rId184">
              <p14:nvContentPartPr>
                <p14:cNvPr id="144" name="Ink 143">
                  <a:extLst>
                    <a:ext uri="{FF2B5EF4-FFF2-40B4-BE49-F238E27FC236}">
                      <a16:creationId xmlns:a16="http://schemas.microsoft.com/office/drawing/2014/main" id="{BBFA1E65-7857-0EEC-FAA9-9A3598B5A309}"/>
                    </a:ext>
                  </a:extLst>
                </p14:cNvPr>
                <p14:cNvContentPartPr/>
                <p14:nvPr/>
              </p14:nvContentPartPr>
              <p14:xfrm>
                <a:off x="8919240" y="5676340"/>
                <a:ext cx="551520" cy="82440"/>
              </p14:xfrm>
            </p:contentPart>
          </mc:Choice>
          <mc:Fallback xmlns="">
            <p:pic>
              <p:nvPicPr>
                <p:cNvPr id="144" name="Ink 143">
                  <a:extLst>
                    <a:ext uri="{FF2B5EF4-FFF2-40B4-BE49-F238E27FC236}">
                      <a16:creationId xmlns:a16="http://schemas.microsoft.com/office/drawing/2014/main" id="{BBFA1E65-7857-0EEC-FAA9-9A3598B5A309}"/>
                    </a:ext>
                  </a:extLst>
                </p:cNvPr>
                <p:cNvPicPr/>
                <p:nvPr/>
              </p:nvPicPr>
              <p:blipFill>
                <a:blip r:embed="rId185"/>
                <a:stretch>
                  <a:fillRect/>
                </a:stretch>
              </p:blipFill>
              <p:spPr>
                <a:xfrm>
                  <a:off x="8901600" y="5658700"/>
                  <a:ext cx="587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5" name="Ink 144">
                  <a:extLst>
                    <a:ext uri="{FF2B5EF4-FFF2-40B4-BE49-F238E27FC236}">
                      <a16:creationId xmlns:a16="http://schemas.microsoft.com/office/drawing/2014/main" id="{6F3B08B5-4BA1-D548-8407-A71BD584DA38}"/>
                    </a:ext>
                  </a:extLst>
                </p14:cNvPr>
                <p14:cNvContentPartPr/>
                <p14:nvPr/>
              </p14:nvContentPartPr>
              <p14:xfrm>
                <a:off x="7372320" y="5733940"/>
                <a:ext cx="1307160" cy="61560"/>
              </p14:xfrm>
            </p:contentPart>
          </mc:Choice>
          <mc:Fallback xmlns="">
            <p:pic>
              <p:nvPicPr>
                <p:cNvPr id="145" name="Ink 144">
                  <a:extLst>
                    <a:ext uri="{FF2B5EF4-FFF2-40B4-BE49-F238E27FC236}">
                      <a16:creationId xmlns:a16="http://schemas.microsoft.com/office/drawing/2014/main" id="{6F3B08B5-4BA1-D548-8407-A71BD584DA38}"/>
                    </a:ext>
                  </a:extLst>
                </p:cNvPr>
                <p:cNvPicPr/>
                <p:nvPr/>
              </p:nvPicPr>
              <p:blipFill>
                <a:blip r:embed="rId187"/>
                <a:stretch>
                  <a:fillRect/>
                </a:stretch>
              </p:blipFill>
              <p:spPr>
                <a:xfrm>
                  <a:off x="7354320" y="5715940"/>
                  <a:ext cx="1342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7" name="Ink 146">
                  <a:extLst>
                    <a:ext uri="{FF2B5EF4-FFF2-40B4-BE49-F238E27FC236}">
                      <a16:creationId xmlns:a16="http://schemas.microsoft.com/office/drawing/2014/main" id="{EF88E758-2DD4-5C0A-F72B-13679EE3C9B2}"/>
                    </a:ext>
                  </a:extLst>
                </p14:cNvPr>
                <p14:cNvContentPartPr/>
                <p14:nvPr/>
              </p14:nvContentPartPr>
              <p14:xfrm>
                <a:off x="6677160" y="5785780"/>
                <a:ext cx="711360" cy="40320"/>
              </p14:xfrm>
            </p:contentPart>
          </mc:Choice>
          <mc:Fallback xmlns="">
            <p:pic>
              <p:nvPicPr>
                <p:cNvPr id="147" name="Ink 146">
                  <a:extLst>
                    <a:ext uri="{FF2B5EF4-FFF2-40B4-BE49-F238E27FC236}">
                      <a16:creationId xmlns:a16="http://schemas.microsoft.com/office/drawing/2014/main" id="{EF88E758-2DD4-5C0A-F72B-13679EE3C9B2}"/>
                    </a:ext>
                  </a:extLst>
                </p:cNvPr>
                <p:cNvPicPr/>
                <p:nvPr/>
              </p:nvPicPr>
              <p:blipFill>
                <a:blip r:embed="rId189"/>
                <a:stretch>
                  <a:fillRect/>
                </a:stretch>
              </p:blipFill>
              <p:spPr>
                <a:xfrm>
                  <a:off x="6659160" y="5768140"/>
                  <a:ext cx="747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9" name="Ink 148">
                  <a:extLst>
                    <a:ext uri="{FF2B5EF4-FFF2-40B4-BE49-F238E27FC236}">
                      <a16:creationId xmlns:a16="http://schemas.microsoft.com/office/drawing/2014/main" id="{634B6E89-D5F7-D682-A32F-584A570DEA6F}"/>
                    </a:ext>
                  </a:extLst>
                </p14:cNvPr>
                <p14:cNvContentPartPr/>
                <p14:nvPr/>
              </p14:nvContentPartPr>
              <p14:xfrm>
                <a:off x="5985960" y="5795500"/>
                <a:ext cx="481680" cy="29160"/>
              </p14:xfrm>
            </p:contentPart>
          </mc:Choice>
          <mc:Fallback xmlns="">
            <p:pic>
              <p:nvPicPr>
                <p:cNvPr id="149" name="Ink 148">
                  <a:extLst>
                    <a:ext uri="{FF2B5EF4-FFF2-40B4-BE49-F238E27FC236}">
                      <a16:creationId xmlns:a16="http://schemas.microsoft.com/office/drawing/2014/main" id="{634B6E89-D5F7-D682-A32F-584A570DEA6F}"/>
                    </a:ext>
                  </a:extLst>
                </p:cNvPr>
                <p:cNvPicPr/>
                <p:nvPr/>
              </p:nvPicPr>
              <p:blipFill>
                <a:blip r:embed="rId191"/>
                <a:stretch>
                  <a:fillRect/>
                </a:stretch>
              </p:blipFill>
              <p:spPr>
                <a:xfrm>
                  <a:off x="5968320" y="5777860"/>
                  <a:ext cx="517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0" name="Ink 149">
                  <a:extLst>
                    <a:ext uri="{FF2B5EF4-FFF2-40B4-BE49-F238E27FC236}">
                      <a16:creationId xmlns:a16="http://schemas.microsoft.com/office/drawing/2014/main" id="{3134C173-8966-84CE-CEAE-245B55A01B35}"/>
                    </a:ext>
                  </a:extLst>
                </p14:cNvPr>
                <p14:cNvContentPartPr/>
                <p14:nvPr/>
              </p14:nvContentPartPr>
              <p14:xfrm>
                <a:off x="5459280" y="5781100"/>
                <a:ext cx="448560" cy="43560"/>
              </p14:xfrm>
            </p:contentPart>
          </mc:Choice>
          <mc:Fallback xmlns="">
            <p:pic>
              <p:nvPicPr>
                <p:cNvPr id="150" name="Ink 149">
                  <a:extLst>
                    <a:ext uri="{FF2B5EF4-FFF2-40B4-BE49-F238E27FC236}">
                      <a16:creationId xmlns:a16="http://schemas.microsoft.com/office/drawing/2014/main" id="{3134C173-8966-84CE-CEAE-245B55A01B35}"/>
                    </a:ext>
                  </a:extLst>
                </p:cNvPr>
                <p:cNvPicPr/>
                <p:nvPr/>
              </p:nvPicPr>
              <p:blipFill>
                <a:blip r:embed="rId193"/>
                <a:stretch>
                  <a:fillRect/>
                </a:stretch>
              </p:blipFill>
              <p:spPr>
                <a:xfrm>
                  <a:off x="5441280" y="5763460"/>
                  <a:ext cx="484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2" name="Ink 151">
                  <a:extLst>
                    <a:ext uri="{FF2B5EF4-FFF2-40B4-BE49-F238E27FC236}">
                      <a16:creationId xmlns:a16="http://schemas.microsoft.com/office/drawing/2014/main" id="{DFDC090B-945B-DED6-A57D-624ED05595DD}"/>
                    </a:ext>
                  </a:extLst>
                </p14:cNvPr>
                <p14:cNvContentPartPr/>
                <p14:nvPr/>
              </p14:nvContentPartPr>
              <p14:xfrm>
                <a:off x="4860240" y="5745460"/>
                <a:ext cx="350280" cy="42120"/>
              </p14:xfrm>
            </p:contentPart>
          </mc:Choice>
          <mc:Fallback xmlns="">
            <p:pic>
              <p:nvPicPr>
                <p:cNvPr id="152" name="Ink 151">
                  <a:extLst>
                    <a:ext uri="{FF2B5EF4-FFF2-40B4-BE49-F238E27FC236}">
                      <a16:creationId xmlns:a16="http://schemas.microsoft.com/office/drawing/2014/main" id="{DFDC090B-945B-DED6-A57D-624ED05595DD}"/>
                    </a:ext>
                  </a:extLst>
                </p:cNvPr>
                <p:cNvPicPr/>
                <p:nvPr/>
              </p:nvPicPr>
              <p:blipFill>
                <a:blip r:embed="rId195"/>
                <a:stretch>
                  <a:fillRect/>
                </a:stretch>
              </p:blipFill>
              <p:spPr>
                <a:xfrm>
                  <a:off x="4842240" y="5727460"/>
                  <a:ext cx="385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3" name="Ink 152">
                  <a:extLst>
                    <a:ext uri="{FF2B5EF4-FFF2-40B4-BE49-F238E27FC236}">
                      <a16:creationId xmlns:a16="http://schemas.microsoft.com/office/drawing/2014/main" id="{BB55866F-CED9-CFBE-5463-E1F0B4A7AA82}"/>
                    </a:ext>
                  </a:extLst>
                </p14:cNvPr>
                <p14:cNvContentPartPr/>
                <p14:nvPr/>
              </p14:nvContentPartPr>
              <p14:xfrm>
                <a:off x="4074360" y="5867860"/>
                <a:ext cx="462960" cy="25560"/>
              </p14:xfrm>
            </p:contentPart>
          </mc:Choice>
          <mc:Fallback xmlns="">
            <p:pic>
              <p:nvPicPr>
                <p:cNvPr id="153" name="Ink 152">
                  <a:extLst>
                    <a:ext uri="{FF2B5EF4-FFF2-40B4-BE49-F238E27FC236}">
                      <a16:creationId xmlns:a16="http://schemas.microsoft.com/office/drawing/2014/main" id="{BB55866F-CED9-CFBE-5463-E1F0B4A7AA82}"/>
                    </a:ext>
                  </a:extLst>
                </p:cNvPr>
                <p:cNvPicPr/>
                <p:nvPr/>
              </p:nvPicPr>
              <p:blipFill>
                <a:blip r:embed="rId197"/>
                <a:stretch>
                  <a:fillRect/>
                </a:stretch>
              </p:blipFill>
              <p:spPr>
                <a:xfrm>
                  <a:off x="4056360" y="5850220"/>
                  <a:ext cx="498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5" name="Ink 154">
                  <a:extLst>
                    <a:ext uri="{FF2B5EF4-FFF2-40B4-BE49-F238E27FC236}">
                      <a16:creationId xmlns:a16="http://schemas.microsoft.com/office/drawing/2014/main" id="{0C7B883F-CEB1-9E45-4A8B-90B684287FB7}"/>
                    </a:ext>
                  </a:extLst>
                </p14:cNvPr>
                <p14:cNvContentPartPr/>
                <p14:nvPr/>
              </p14:nvContentPartPr>
              <p14:xfrm>
                <a:off x="3287760" y="5844460"/>
                <a:ext cx="536400" cy="95760"/>
              </p14:xfrm>
            </p:contentPart>
          </mc:Choice>
          <mc:Fallback xmlns="">
            <p:pic>
              <p:nvPicPr>
                <p:cNvPr id="155" name="Ink 154">
                  <a:extLst>
                    <a:ext uri="{FF2B5EF4-FFF2-40B4-BE49-F238E27FC236}">
                      <a16:creationId xmlns:a16="http://schemas.microsoft.com/office/drawing/2014/main" id="{0C7B883F-CEB1-9E45-4A8B-90B684287FB7}"/>
                    </a:ext>
                  </a:extLst>
                </p:cNvPr>
                <p:cNvPicPr/>
                <p:nvPr/>
              </p:nvPicPr>
              <p:blipFill>
                <a:blip r:embed="rId199"/>
                <a:stretch>
                  <a:fillRect/>
                </a:stretch>
              </p:blipFill>
              <p:spPr>
                <a:xfrm>
                  <a:off x="3270120" y="5826460"/>
                  <a:ext cx="572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7" name="Ink 156">
                  <a:extLst>
                    <a:ext uri="{FF2B5EF4-FFF2-40B4-BE49-F238E27FC236}">
                      <a16:creationId xmlns:a16="http://schemas.microsoft.com/office/drawing/2014/main" id="{9304537C-A718-ACAB-4B60-868DD58338CF}"/>
                    </a:ext>
                  </a:extLst>
                </p14:cNvPr>
                <p14:cNvContentPartPr/>
                <p14:nvPr/>
              </p14:nvContentPartPr>
              <p14:xfrm>
                <a:off x="2616720" y="5675620"/>
                <a:ext cx="470520" cy="69840"/>
              </p14:xfrm>
            </p:contentPart>
          </mc:Choice>
          <mc:Fallback xmlns="">
            <p:pic>
              <p:nvPicPr>
                <p:cNvPr id="157" name="Ink 156">
                  <a:extLst>
                    <a:ext uri="{FF2B5EF4-FFF2-40B4-BE49-F238E27FC236}">
                      <a16:creationId xmlns:a16="http://schemas.microsoft.com/office/drawing/2014/main" id="{9304537C-A718-ACAB-4B60-868DD58338CF}"/>
                    </a:ext>
                  </a:extLst>
                </p:cNvPr>
                <p:cNvPicPr/>
                <p:nvPr/>
              </p:nvPicPr>
              <p:blipFill>
                <a:blip r:embed="rId201"/>
                <a:stretch>
                  <a:fillRect/>
                </a:stretch>
              </p:blipFill>
              <p:spPr>
                <a:xfrm>
                  <a:off x="2598720" y="5657620"/>
                  <a:ext cx="506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9" name="Ink 158">
                  <a:extLst>
                    <a:ext uri="{FF2B5EF4-FFF2-40B4-BE49-F238E27FC236}">
                      <a16:creationId xmlns:a16="http://schemas.microsoft.com/office/drawing/2014/main" id="{256D6A26-5609-1725-0878-875764DAB591}"/>
                    </a:ext>
                  </a:extLst>
                </p14:cNvPr>
                <p14:cNvContentPartPr/>
                <p14:nvPr/>
              </p14:nvContentPartPr>
              <p14:xfrm>
                <a:off x="1915440" y="5764900"/>
                <a:ext cx="457200" cy="59040"/>
              </p14:xfrm>
            </p:contentPart>
          </mc:Choice>
          <mc:Fallback xmlns="">
            <p:pic>
              <p:nvPicPr>
                <p:cNvPr id="159" name="Ink 158">
                  <a:extLst>
                    <a:ext uri="{FF2B5EF4-FFF2-40B4-BE49-F238E27FC236}">
                      <a16:creationId xmlns:a16="http://schemas.microsoft.com/office/drawing/2014/main" id="{256D6A26-5609-1725-0878-875764DAB591}"/>
                    </a:ext>
                  </a:extLst>
                </p:cNvPr>
                <p:cNvPicPr/>
                <p:nvPr/>
              </p:nvPicPr>
              <p:blipFill>
                <a:blip r:embed="rId203"/>
                <a:stretch>
                  <a:fillRect/>
                </a:stretch>
              </p:blipFill>
              <p:spPr>
                <a:xfrm>
                  <a:off x="1897800" y="5747260"/>
                  <a:ext cx="492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0" name="Ink 159">
                  <a:extLst>
                    <a:ext uri="{FF2B5EF4-FFF2-40B4-BE49-F238E27FC236}">
                      <a16:creationId xmlns:a16="http://schemas.microsoft.com/office/drawing/2014/main" id="{51BAF868-E8CA-9C0C-5594-0BE8E53E70D0}"/>
                    </a:ext>
                  </a:extLst>
                </p14:cNvPr>
                <p14:cNvContentPartPr/>
                <p14:nvPr/>
              </p14:nvContentPartPr>
              <p14:xfrm>
                <a:off x="1012920" y="5777140"/>
                <a:ext cx="775440" cy="59040"/>
              </p14:xfrm>
            </p:contentPart>
          </mc:Choice>
          <mc:Fallback xmlns="">
            <p:pic>
              <p:nvPicPr>
                <p:cNvPr id="160" name="Ink 159">
                  <a:extLst>
                    <a:ext uri="{FF2B5EF4-FFF2-40B4-BE49-F238E27FC236}">
                      <a16:creationId xmlns:a16="http://schemas.microsoft.com/office/drawing/2014/main" id="{51BAF868-E8CA-9C0C-5594-0BE8E53E70D0}"/>
                    </a:ext>
                  </a:extLst>
                </p:cNvPr>
                <p:cNvPicPr/>
                <p:nvPr/>
              </p:nvPicPr>
              <p:blipFill>
                <a:blip r:embed="rId205"/>
                <a:stretch>
                  <a:fillRect/>
                </a:stretch>
              </p:blipFill>
              <p:spPr>
                <a:xfrm>
                  <a:off x="994920" y="5759140"/>
                  <a:ext cx="811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2" name="Ink 131">
                  <a:extLst>
                    <a:ext uri="{FF2B5EF4-FFF2-40B4-BE49-F238E27FC236}">
                      <a16:creationId xmlns:a16="http://schemas.microsoft.com/office/drawing/2014/main" id="{F0923751-7B96-D635-810C-110618466E9E}"/>
                    </a:ext>
                  </a:extLst>
                </p14:cNvPr>
                <p14:cNvContentPartPr/>
                <p14:nvPr/>
              </p14:nvContentPartPr>
              <p14:xfrm>
                <a:off x="8403720" y="5187100"/>
                <a:ext cx="1041480" cy="62280"/>
              </p14:xfrm>
            </p:contentPart>
          </mc:Choice>
          <mc:Fallback xmlns="">
            <p:pic>
              <p:nvPicPr>
                <p:cNvPr id="132" name="Ink 131">
                  <a:extLst>
                    <a:ext uri="{FF2B5EF4-FFF2-40B4-BE49-F238E27FC236}">
                      <a16:creationId xmlns:a16="http://schemas.microsoft.com/office/drawing/2014/main" id="{F0923751-7B96-D635-810C-110618466E9E}"/>
                    </a:ext>
                  </a:extLst>
                </p:cNvPr>
                <p:cNvPicPr/>
                <p:nvPr/>
              </p:nvPicPr>
              <p:blipFill>
                <a:blip r:embed="rId207"/>
                <a:stretch>
                  <a:fillRect/>
                </a:stretch>
              </p:blipFill>
              <p:spPr>
                <a:xfrm>
                  <a:off x="8386080" y="5169460"/>
                  <a:ext cx="1077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3" name="Ink 132">
                  <a:extLst>
                    <a:ext uri="{FF2B5EF4-FFF2-40B4-BE49-F238E27FC236}">
                      <a16:creationId xmlns:a16="http://schemas.microsoft.com/office/drawing/2014/main" id="{7B500170-7DA0-8327-8397-09755EE6E324}"/>
                    </a:ext>
                  </a:extLst>
                </p14:cNvPr>
                <p14:cNvContentPartPr/>
                <p14:nvPr/>
              </p14:nvContentPartPr>
              <p14:xfrm>
                <a:off x="7529640" y="5220940"/>
                <a:ext cx="616680" cy="50400"/>
              </p14:xfrm>
            </p:contentPart>
          </mc:Choice>
          <mc:Fallback xmlns="">
            <p:pic>
              <p:nvPicPr>
                <p:cNvPr id="133" name="Ink 132">
                  <a:extLst>
                    <a:ext uri="{FF2B5EF4-FFF2-40B4-BE49-F238E27FC236}">
                      <a16:creationId xmlns:a16="http://schemas.microsoft.com/office/drawing/2014/main" id="{7B500170-7DA0-8327-8397-09755EE6E324}"/>
                    </a:ext>
                  </a:extLst>
                </p:cNvPr>
                <p:cNvPicPr/>
                <p:nvPr/>
              </p:nvPicPr>
              <p:blipFill>
                <a:blip r:embed="rId209"/>
                <a:stretch>
                  <a:fillRect/>
                </a:stretch>
              </p:blipFill>
              <p:spPr>
                <a:xfrm>
                  <a:off x="7512000" y="5202940"/>
                  <a:ext cx="652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4" name="Ink 133">
                  <a:extLst>
                    <a:ext uri="{FF2B5EF4-FFF2-40B4-BE49-F238E27FC236}">
                      <a16:creationId xmlns:a16="http://schemas.microsoft.com/office/drawing/2014/main" id="{9E9D27A6-00FC-9E2A-7CA1-BDD3DE04FF1B}"/>
                    </a:ext>
                  </a:extLst>
                </p14:cNvPr>
                <p14:cNvContentPartPr/>
                <p14:nvPr/>
              </p14:nvContentPartPr>
              <p14:xfrm>
                <a:off x="7035720" y="5234260"/>
                <a:ext cx="452520" cy="15120"/>
              </p14:xfrm>
            </p:contentPart>
          </mc:Choice>
          <mc:Fallback xmlns="">
            <p:pic>
              <p:nvPicPr>
                <p:cNvPr id="134" name="Ink 133">
                  <a:extLst>
                    <a:ext uri="{FF2B5EF4-FFF2-40B4-BE49-F238E27FC236}">
                      <a16:creationId xmlns:a16="http://schemas.microsoft.com/office/drawing/2014/main" id="{9E9D27A6-00FC-9E2A-7CA1-BDD3DE04FF1B}"/>
                    </a:ext>
                  </a:extLst>
                </p:cNvPr>
                <p:cNvPicPr/>
                <p:nvPr/>
              </p:nvPicPr>
              <p:blipFill>
                <a:blip r:embed="rId211"/>
                <a:stretch>
                  <a:fillRect/>
                </a:stretch>
              </p:blipFill>
              <p:spPr>
                <a:xfrm>
                  <a:off x="7017720" y="5216260"/>
                  <a:ext cx="488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6" name="Ink 135">
                  <a:extLst>
                    <a:ext uri="{FF2B5EF4-FFF2-40B4-BE49-F238E27FC236}">
                      <a16:creationId xmlns:a16="http://schemas.microsoft.com/office/drawing/2014/main" id="{35FD72CB-FCB8-F211-336D-16F74D125CAB}"/>
                    </a:ext>
                  </a:extLst>
                </p14:cNvPr>
                <p14:cNvContentPartPr/>
                <p14:nvPr/>
              </p14:nvContentPartPr>
              <p14:xfrm>
                <a:off x="6050040" y="5177380"/>
                <a:ext cx="655560" cy="37080"/>
              </p14:xfrm>
            </p:contentPart>
          </mc:Choice>
          <mc:Fallback xmlns="">
            <p:pic>
              <p:nvPicPr>
                <p:cNvPr id="136" name="Ink 135">
                  <a:extLst>
                    <a:ext uri="{FF2B5EF4-FFF2-40B4-BE49-F238E27FC236}">
                      <a16:creationId xmlns:a16="http://schemas.microsoft.com/office/drawing/2014/main" id="{35FD72CB-FCB8-F211-336D-16F74D125CAB}"/>
                    </a:ext>
                  </a:extLst>
                </p:cNvPr>
                <p:cNvPicPr/>
                <p:nvPr/>
              </p:nvPicPr>
              <p:blipFill>
                <a:blip r:embed="rId213"/>
                <a:stretch>
                  <a:fillRect/>
                </a:stretch>
              </p:blipFill>
              <p:spPr>
                <a:xfrm>
                  <a:off x="6032400" y="5159740"/>
                  <a:ext cx="691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7" name="Ink 136">
                  <a:extLst>
                    <a:ext uri="{FF2B5EF4-FFF2-40B4-BE49-F238E27FC236}">
                      <a16:creationId xmlns:a16="http://schemas.microsoft.com/office/drawing/2014/main" id="{710C3E20-8CBA-14EF-938A-E7DC2BCF2B61}"/>
                    </a:ext>
                  </a:extLst>
                </p14:cNvPr>
                <p14:cNvContentPartPr/>
                <p14:nvPr/>
              </p14:nvContentPartPr>
              <p14:xfrm>
                <a:off x="5089920" y="5227780"/>
                <a:ext cx="821520" cy="24840"/>
              </p14:xfrm>
            </p:contentPart>
          </mc:Choice>
          <mc:Fallback xmlns="">
            <p:pic>
              <p:nvPicPr>
                <p:cNvPr id="137" name="Ink 136">
                  <a:extLst>
                    <a:ext uri="{FF2B5EF4-FFF2-40B4-BE49-F238E27FC236}">
                      <a16:creationId xmlns:a16="http://schemas.microsoft.com/office/drawing/2014/main" id="{710C3E20-8CBA-14EF-938A-E7DC2BCF2B61}"/>
                    </a:ext>
                  </a:extLst>
                </p:cNvPr>
                <p:cNvPicPr/>
                <p:nvPr/>
              </p:nvPicPr>
              <p:blipFill>
                <a:blip r:embed="rId215"/>
                <a:stretch>
                  <a:fillRect/>
                </a:stretch>
              </p:blipFill>
              <p:spPr>
                <a:xfrm>
                  <a:off x="5071920" y="5210140"/>
                  <a:ext cx="857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9" name="Ink 138">
                  <a:extLst>
                    <a:ext uri="{FF2B5EF4-FFF2-40B4-BE49-F238E27FC236}">
                      <a16:creationId xmlns:a16="http://schemas.microsoft.com/office/drawing/2014/main" id="{7053E700-D102-E302-304D-FD7551E3AA83}"/>
                    </a:ext>
                  </a:extLst>
                </p14:cNvPr>
                <p14:cNvContentPartPr/>
                <p14:nvPr/>
              </p14:nvContentPartPr>
              <p14:xfrm>
                <a:off x="3327000" y="5189620"/>
                <a:ext cx="897840" cy="47520"/>
              </p14:xfrm>
            </p:contentPart>
          </mc:Choice>
          <mc:Fallback xmlns="">
            <p:pic>
              <p:nvPicPr>
                <p:cNvPr id="139" name="Ink 138">
                  <a:extLst>
                    <a:ext uri="{FF2B5EF4-FFF2-40B4-BE49-F238E27FC236}">
                      <a16:creationId xmlns:a16="http://schemas.microsoft.com/office/drawing/2014/main" id="{7053E700-D102-E302-304D-FD7551E3AA83}"/>
                    </a:ext>
                  </a:extLst>
                </p:cNvPr>
                <p:cNvPicPr/>
                <p:nvPr/>
              </p:nvPicPr>
              <p:blipFill>
                <a:blip r:embed="rId217"/>
                <a:stretch>
                  <a:fillRect/>
                </a:stretch>
              </p:blipFill>
              <p:spPr>
                <a:xfrm>
                  <a:off x="3309360" y="5171620"/>
                  <a:ext cx="933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Ink 139">
                  <a:extLst>
                    <a:ext uri="{FF2B5EF4-FFF2-40B4-BE49-F238E27FC236}">
                      <a16:creationId xmlns:a16="http://schemas.microsoft.com/office/drawing/2014/main" id="{2405C162-AE35-9D54-1B88-39B456915C2A}"/>
                    </a:ext>
                  </a:extLst>
                </p14:cNvPr>
                <p14:cNvContentPartPr/>
                <p14:nvPr/>
              </p14:nvContentPartPr>
              <p14:xfrm>
                <a:off x="2666040" y="5234980"/>
                <a:ext cx="416880" cy="19080"/>
              </p14:xfrm>
            </p:contentPart>
          </mc:Choice>
          <mc:Fallback xmlns="">
            <p:pic>
              <p:nvPicPr>
                <p:cNvPr id="140" name="Ink 139">
                  <a:extLst>
                    <a:ext uri="{FF2B5EF4-FFF2-40B4-BE49-F238E27FC236}">
                      <a16:creationId xmlns:a16="http://schemas.microsoft.com/office/drawing/2014/main" id="{2405C162-AE35-9D54-1B88-39B456915C2A}"/>
                    </a:ext>
                  </a:extLst>
                </p:cNvPr>
                <p:cNvPicPr/>
                <p:nvPr/>
              </p:nvPicPr>
              <p:blipFill>
                <a:blip r:embed="rId219"/>
                <a:stretch>
                  <a:fillRect/>
                </a:stretch>
              </p:blipFill>
              <p:spPr>
                <a:xfrm>
                  <a:off x="2648400" y="5216980"/>
                  <a:ext cx="452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 name="Ink 140">
                  <a:extLst>
                    <a:ext uri="{FF2B5EF4-FFF2-40B4-BE49-F238E27FC236}">
                      <a16:creationId xmlns:a16="http://schemas.microsoft.com/office/drawing/2014/main" id="{C0497D33-DF19-FC2B-11EA-96C552F2856F}"/>
                    </a:ext>
                  </a:extLst>
                </p14:cNvPr>
                <p14:cNvContentPartPr/>
                <p14:nvPr/>
              </p14:nvContentPartPr>
              <p14:xfrm>
                <a:off x="1806720" y="5213020"/>
                <a:ext cx="481680" cy="59040"/>
              </p14:xfrm>
            </p:contentPart>
          </mc:Choice>
          <mc:Fallback xmlns="">
            <p:pic>
              <p:nvPicPr>
                <p:cNvPr id="141" name="Ink 140">
                  <a:extLst>
                    <a:ext uri="{FF2B5EF4-FFF2-40B4-BE49-F238E27FC236}">
                      <a16:creationId xmlns:a16="http://schemas.microsoft.com/office/drawing/2014/main" id="{C0497D33-DF19-FC2B-11EA-96C552F2856F}"/>
                    </a:ext>
                  </a:extLst>
                </p:cNvPr>
                <p:cNvPicPr/>
                <p:nvPr/>
              </p:nvPicPr>
              <p:blipFill>
                <a:blip r:embed="rId221"/>
                <a:stretch>
                  <a:fillRect/>
                </a:stretch>
              </p:blipFill>
              <p:spPr>
                <a:xfrm>
                  <a:off x="1789080" y="5195020"/>
                  <a:ext cx="517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2" name="Ink 141">
                  <a:extLst>
                    <a:ext uri="{FF2B5EF4-FFF2-40B4-BE49-F238E27FC236}">
                      <a16:creationId xmlns:a16="http://schemas.microsoft.com/office/drawing/2014/main" id="{507B4063-927E-E71A-8E87-B6F8FE3AA191}"/>
                    </a:ext>
                  </a:extLst>
                </p14:cNvPr>
                <p14:cNvContentPartPr/>
                <p14:nvPr/>
              </p14:nvContentPartPr>
              <p14:xfrm>
                <a:off x="725640" y="5250460"/>
                <a:ext cx="711360" cy="52200"/>
              </p14:xfrm>
            </p:contentPart>
          </mc:Choice>
          <mc:Fallback xmlns="">
            <p:pic>
              <p:nvPicPr>
                <p:cNvPr id="142" name="Ink 141">
                  <a:extLst>
                    <a:ext uri="{FF2B5EF4-FFF2-40B4-BE49-F238E27FC236}">
                      <a16:creationId xmlns:a16="http://schemas.microsoft.com/office/drawing/2014/main" id="{507B4063-927E-E71A-8E87-B6F8FE3AA191}"/>
                    </a:ext>
                  </a:extLst>
                </p:cNvPr>
                <p:cNvPicPr/>
                <p:nvPr/>
              </p:nvPicPr>
              <p:blipFill>
                <a:blip r:embed="rId223"/>
                <a:stretch>
                  <a:fillRect/>
                </a:stretch>
              </p:blipFill>
              <p:spPr>
                <a:xfrm>
                  <a:off x="708000" y="5232460"/>
                  <a:ext cx="747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5" name="Ink 164">
                  <a:extLst>
                    <a:ext uri="{FF2B5EF4-FFF2-40B4-BE49-F238E27FC236}">
                      <a16:creationId xmlns:a16="http://schemas.microsoft.com/office/drawing/2014/main" id="{5F20CF28-5AA3-12E6-3241-412267B719B6}"/>
                    </a:ext>
                  </a:extLst>
                </p14:cNvPr>
                <p14:cNvContentPartPr/>
                <p14:nvPr/>
              </p14:nvContentPartPr>
              <p14:xfrm>
                <a:off x="5291520" y="5214460"/>
                <a:ext cx="667800" cy="627840"/>
              </p14:xfrm>
            </p:contentPart>
          </mc:Choice>
          <mc:Fallback xmlns="">
            <p:pic>
              <p:nvPicPr>
                <p:cNvPr id="165" name="Ink 164">
                  <a:extLst>
                    <a:ext uri="{FF2B5EF4-FFF2-40B4-BE49-F238E27FC236}">
                      <a16:creationId xmlns:a16="http://schemas.microsoft.com/office/drawing/2014/main" id="{5F20CF28-5AA3-12E6-3241-412267B719B6}"/>
                    </a:ext>
                  </a:extLst>
                </p:cNvPr>
                <p:cNvPicPr/>
                <p:nvPr/>
              </p:nvPicPr>
              <p:blipFill>
                <a:blip r:embed="rId225"/>
                <a:stretch>
                  <a:fillRect/>
                </a:stretch>
              </p:blipFill>
              <p:spPr>
                <a:xfrm>
                  <a:off x="5273880" y="5196820"/>
                  <a:ext cx="70344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7" name="Ink 166">
                  <a:extLst>
                    <a:ext uri="{FF2B5EF4-FFF2-40B4-BE49-F238E27FC236}">
                      <a16:creationId xmlns:a16="http://schemas.microsoft.com/office/drawing/2014/main" id="{515456BF-8A2C-B0E1-093E-7402BE66E2D2}"/>
                    </a:ext>
                  </a:extLst>
                </p14:cNvPr>
                <p14:cNvContentPartPr/>
                <p14:nvPr/>
              </p14:nvContentPartPr>
              <p14:xfrm>
                <a:off x="4041600" y="5231740"/>
                <a:ext cx="611280" cy="573480"/>
              </p14:xfrm>
            </p:contentPart>
          </mc:Choice>
          <mc:Fallback xmlns="">
            <p:pic>
              <p:nvPicPr>
                <p:cNvPr id="167" name="Ink 166">
                  <a:extLst>
                    <a:ext uri="{FF2B5EF4-FFF2-40B4-BE49-F238E27FC236}">
                      <a16:creationId xmlns:a16="http://schemas.microsoft.com/office/drawing/2014/main" id="{515456BF-8A2C-B0E1-093E-7402BE66E2D2}"/>
                    </a:ext>
                  </a:extLst>
                </p:cNvPr>
                <p:cNvPicPr/>
                <p:nvPr/>
              </p:nvPicPr>
              <p:blipFill>
                <a:blip r:embed="rId227"/>
                <a:stretch>
                  <a:fillRect/>
                </a:stretch>
              </p:blipFill>
              <p:spPr>
                <a:xfrm>
                  <a:off x="4023960" y="5214100"/>
                  <a:ext cx="64692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0" name="Ink 169">
                  <a:extLst>
                    <a:ext uri="{FF2B5EF4-FFF2-40B4-BE49-F238E27FC236}">
                      <a16:creationId xmlns:a16="http://schemas.microsoft.com/office/drawing/2014/main" id="{6D6A858E-5188-7CF2-6582-F2B472F823EC}"/>
                    </a:ext>
                  </a:extLst>
                </p14:cNvPr>
                <p14:cNvContentPartPr/>
                <p14:nvPr/>
              </p14:nvContentPartPr>
              <p14:xfrm>
                <a:off x="1902480" y="5197540"/>
                <a:ext cx="589680" cy="685440"/>
              </p14:xfrm>
            </p:contentPart>
          </mc:Choice>
          <mc:Fallback xmlns="">
            <p:pic>
              <p:nvPicPr>
                <p:cNvPr id="170" name="Ink 169">
                  <a:extLst>
                    <a:ext uri="{FF2B5EF4-FFF2-40B4-BE49-F238E27FC236}">
                      <a16:creationId xmlns:a16="http://schemas.microsoft.com/office/drawing/2014/main" id="{6D6A858E-5188-7CF2-6582-F2B472F823EC}"/>
                    </a:ext>
                  </a:extLst>
                </p:cNvPr>
                <p:cNvPicPr/>
                <p:nvPr/>
              </p:nvPicPr>
              <p:blipFill>
                <a:blip r:embed="rId229"/>
                <a:stretch>
                  <a:fillRect/>
                </a:stretch>
              </p:blipFill>
              <p:spPr>
                <a:xfrm>
                  <a:off x="1884840" y="5179900"/>
                  <a:ext cx="625320" cy="7210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32756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30" name="Picture 6">
            <a:extLst>
              <a:ext uri="{FF2B5EF4-FFF2-40B4-BE49-F238E27FC236}">
                <a16:creationId xmlns:a16="http://schemas.microsoft.com/office/drawing/2014/main" id="{6ACF32B7-0784-9494-6F8E-2F69C65E10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04" b="16398"/>
          <a:stretch/>
        </p:blipFill>
        <p:spPr bwMode="auto">
          <a:xfrm>
            <a:off x="210136" y="286605"/>
            <a:ext cx="5003214" cy="58242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C92083-9376-E608-24AC-26D51CAFD07A}"/>
              </a:ext>
            </a:extLst>
          </p:cNvPr>
          <p:cNvSpPr txBox="1"/>
          <p:nvPr/>
        </p:nvSpPr>
        <p:spPr>
          <a:xfrm>
            <a:off x="5321888" y="383734"/>
            <a:ext cx="4539662" cy="3508653"/>
          </a:xfrm>
          <a:prstGeom prst="rect">
            <a:avLst/>
          </a:prstGeom>
          <a:noFill/>
        </p:spPr>
        <p:txBody>
          <a:bodyPr wrap="square">
            <a:spAutoFit/>
          </a:bodyPr>
          <a:lstStyle/>
          <a:p>
            <a:pPr algn="ctr"/>
            <a:r>
              <a:rPr lang="en-US" sz="2400" b="1" i="0">
                <a:solidFill>
                  <a:srgbClr val="FFC000"/>
                </a:solidFill>
                <a:effectLst/>
                <a:latin typeface="Verdana" panose="020B0604030504040204" pitchFamily="34" charset="0"/>
              </a:rPr>
              <a:t>Sennacherib war path</a:t>
            </a:r>
          </a:p>
          <a:p>
            <a:pPr algn="ctr"/>
            <a:endParaRPr lang="en-US" b="1" i="0">
              <a:solidFill>
                <a:srgbClr val="FFC000"/>
              </a:solidFill>
              <a:effectLst/>
              <a:latin typeface="Verdana" panose="020B0604030504040204" pitchFamily="34" charset="0"/>
            </a:endParaRPr>
          </a:p>
          <a:p>
            <a:r>
              <a:rPr lang="en-US" sz="2000" b="0" i="0">
                <a:solidFill>
                  <a:srgbClr val="FFC000"/>
                </a:solidFill>
                <a:effectLst/>
                <a:latin typeface="Verdana" panose="020B0604030504040204" pitchFamily="34" charset="0"/>
              </a:rPr>
              <a:t>Sennacherib made his way to Jerusalem, destroying the fortified cities of Judah, he sent Rabshakeh to Jerusalem to tell them they needed to simply surrender to Assyria. We are told in </a:t>
            </a:r>
            <a:r>
              <a:rPr lang="en-US" sz="2000" b="0" i="0" u="sng">
                <a:solidFill>
                  <a:srgbClr val="00B0F0"/>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Isaiah 37:9</a:t>
            </a:r>
            <a:r>
              <a:rPr lang="en-US" sz="2000" b="0" i="0">
                <a:solidFill>
                  <a:srgbClr val="00B0F0"/>
                </a:solidFill>
                <a:effectLst/>
                <a:latin typeface="Verdana" panose="020B0604030504040204" pitchFamily="34" charset="0"/>
              </a:rPr>
              <a:t> </a:t>
            </a:r>
            <a:r>
              <a:rPr lang="en-US" sz="2000" b="0" i="0">
                <a:solidFill>
                  <a:srgbClr val="FFC000"/>
                </a:solidFill>
                <a:effectLst/>
                <a:latin typeface="Verdana" panose="020B0604030504040204" pitchFamily="34" charset="0"/>
              </a:rPr>
              <a:t>that Tirhakah king of Ethiopia had come to war against Sennacherib.</a:t>
            </a:r>
            <a:endParaRPr lang="en-US" sz="2000">
              <a:solidFill>
                <a:srgbClr val="FFC000"/>
              </a:solidFill>
            </a:endParaRPr>
          </a:p>
        </p:txBody>
      </p:sp>
      <p:sp>
        <p:nvSpPr>
          <p:cNvPr id="11" name="TextBox 10">
            <a:extLst>
              <a:ext uri="{FF2B5EF4-FFF2-40B4-BE49-F238E27FC236}">
                <a16:creationId xmlns:a16="http://schemas.microsoft.com/office/drawing/2014/main" id="{08CD1514-498D-8699-1932-B7659CD0578F}"/>
              </a:ext>
            </a:extLst>
          </p:cNvPr>
          <p:cNvSpPr txBox="1"/>
          <p:nvPr/>
        </p:nvSpPr>
        <p:spPr>
          <a:xfrm>
            <a:off x="5321888" y="4017819"/>
            <a:ext cx="4438064" cy="2308324"/>
          </a:xfrm>
          <a:prstGeom prst="rect">
            <a:avLst/>
          </a:prstGeom>
          <a:noFill/>
        </p:spPr>
        <p:txBody>
          <a:bodyPr wrap="square">
            <a:spAutoFit/>
          </a:bodyPr>
          <a:lstStyle/>
          <a:p>
            <a:r>
              <a:rPr lang="en-US" b="1" i="0">
                <a:solidFill>
                  <a:srgbClr val="FFC000"/>
                </a:solidFill>
                <a:effectLst/>
                <a:latin typeface="Verdana" panose="020B0604030504040204" pitchFamily="34" charset="0"/>
              </a:rPr>
              <a:t>TIRHAKAH (</a:t>
            </a:r>
            <a:r>
              <a:rPr lang="he-IL" b="1" i="0">
                <a:solidFill>
                  <a:srgbClr val="FFC000"/>
                </a:solidFill>
                <a:effectLst/>
                <a:latin typeface="Verdana" panose="020B0604030504040204" pitchFamily="34" charset="0"/>
              </a:rPr>
              <a:t>תִּרְהָקָה; </a:t>
            </a:r>
            <a:r>
              <a:rPr lang="en-US" b="1" i="0">
                <a:solidFill>
                  <a:srgbClr val="FFC000"/>
                </a:solidFill>
                <a:effectLst/>
                <a:latin typeface="Verdana" panose="020B0604030504040204" pitchFamily="34" charset="0"/>
              </a:rPr>
              <a:t> </a:t>
            </a:r>
            <a:r>
              <a:rPr lang="el-GR" b="1" i="0">
                <a:solidFill>
                  <a:srgbClr val="FFC000"/>
                </a:solidFill>
                <a:effectLst/>
                <a:latin typeface="Verdana" panose="020B0604030504040204" pitchFamily="34" charset="0"/>
              </a:rPr>
              <a:t>Θαρακα </a:t>
            </a:r>
            <a:r>
              <a:rPr lang="en-US" b="1" i="0">
                <a:solidFill>
                  <a:srgbClr val="FFC000"/>
                </a:solidFill>
                <a:effectLst/>
                <a:latin typeface="Verdana" panose="020B0604030504040204" pitchFamily="34" charset="0"/>
              </a:rPr>
              <a:t>in the LXX)</a:t>
            </a:r>
            <a:r>
              <a:rPr lang="en-US" b="0" i="0">
                <a:solidFill>
                  <a:srgbClr val="FFC000"/>
                </a:solidFill>
                <a:effectLst/>
                <a:latin typeface="Verdana" panose="020B0604030504040204" pitchFamily="34" charset="0"/>
              </a:rPr>
              <a:t>. Also known as Taharqa the third pharaoh of the twenty-fifth (Ethiopian) dynasty of Egypt. Tirhakah appears in the parallel accounts of Hezekiah, king of Judah’s troubles with Assyria in </a:t>
            </a:r>
            <a:r>
              <a:rPr lang="en-US" b="0" i="0" u="none" strike="noStrike">
                <a:solidFill>
                  <a:srgbClr val="00B0F0"/>
                </a:solidFill>
                <a:effectLst/>
                <a:latin typeface="Verdana" panose="020B0604030504040204" pitchFamily="34" charset="0"/>
                <a:hlinkClick r:id="rId6">
                  <a:extLst>
                    <a:ext uri="{A12FA001-AC4F-418D-AE19-62706E023703}">
                      <ahyp:hlinkClr xmlns:ahyp="http://schemas.microsoft.com/office/drawing/2018/hyperlinkcolor" val="tx"/>
                    </a:ext>
                  </a:extLst>
                </a:hlinkClick>
              </a:rPr>
              <a:t>2</a:t>
            </a:r>
            <a:r>
              <a:rPr lang="en-US" b="0" i="0" u="none" strike="noStrike">
                <a:solidFill>
                  <a:srgbClr val="FFC000"/>
                </a:solidFill>
                <a:effectLst/>
                <a:latin typeface="Verdana" panose="020B0604030504040204" pitchFamily="34" charset="0"/>
                <a:hlinkClick r:id="rId6">
                  <a:extLst>
                    <a:ext uri="{A12FA001-AC4F-418D-AE19-62706E023703}">
                      <ahyp:hlinkClr xmlns:ahyp="http://schemas.microsoft.com/office/drawing/2018/hyperlinkcolor" val="tx"/>
                    </a:ext>
                  </a:extLst>
                </a:hlinkClick>
              </a:rPr>
              <a:t> </a:t>
            </a:r>
            <a:r>
              <a:rPr lang="en-US" b="0" i="0" u="none" strike="noStrike">
                <a:solidFill>
                  <a:srgbClr val="00B0F0"/>
                </a:solidFill>
                <a:effectLst/>
                <a:latin typeface="Verdana" panose="020B0604030504040204" pitchFamily="34" charset="0"/>
                <a:hlinkClick r:id="rId6">
                  <a:extLst>
                    <a:ext uri="{A12FA001-AC4F-418D-AE19-62706E023703}">
                      <ahyp:hlinkClr xmlns:ahyp="http://schemas.microsoft.com/office/drawing/2018/hyperlinkcolor" val="tx"/>
                    </a:ext>
                  </a:extLst>
                </a:hlinkClick>
              </a:rPr>
              <a:t>Kings 19:9</a:t>
            </a:r>
            <a:r>
              <a:rPr lang="en-US" b="0" i="0">
                <a:solidFill>
                  <a:srgbClr val="00B0F0"/>
                </a:solidFill>
                <a:effectLst/>
                <a:latin typeface="Verdana" panose="020B0604030504040204" pitchFamily="34" charset="0"/>
              </a:rPr>
              <a:t> </a:t>
            </a:r>
            <a:r>
              <a:rPr lang="en-US" b="0" i="0">
                <a:solidFill>
                  <a:srgbClr val="FFC000"/>
                </a:solidFill>
                <a:effectLst/>
                <a:latin typeface="Verdana" panose="020B0604030504040204" pitchFamily="34" charset="0"/>
              </a:rPr>
              <a:t>and </a:t>
            </a:r>
            <a:r>
              <a:rPr lang="en-US" b="0" i="0" u="none" strike="noStrike">
                <a:solidFill>
                  <a:srgbClr val="00B0F0"/>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Isaiah 37:9</a:t>
            </a:r>
            <a:r>
              <a:rPr lang="en-US" b="0" i="0">
                <a:solidFill>
                  <a:srgbClr val="FFC000"/>
                </a:solidFill>
                <a:effectLst/>
                <a:latin typeface="Verdana" panose="020B0604030504040204" pitchFamily="34" charset="0"/>
              </a:rPr>
              <a:t>. </a:t>
            </a:r>
            <a:endParaRPr lang="en-US">
              <a:solidFill>
                <a:srgbClr val="FFC000"/>
              </a:solidFill>
            </a:endParaRPr>
          </a:p>
        </p:txBody>
      </p:sp>
      <p:grpSp>
        <p:nvGrpSpPr>
          <p:cNvPr id="4" name="Group 3">
            <a:extLst>
              <a:ext uri="{FF2B5EF4-FFF2-40B4-BE49-F238E27FC236}">
                <a16:creationId xmlns:a16="http://schemas.microsoft.com/office/drawing/2014/main" id="{E88C74F2-FCF6-CBC4-4B97-1D05D9AC464E}"/>
              </a:ext>
            </a:extLst>
          </p:cNvPr>
          <p:cNvGrpSpPr/>
          <p:nvPr/>
        </p:nvGrpSpPr>
        <p:grpSpPr>
          <a:xfrm>
            <a:off x="1841640" y="354460"/>
            <a:ext cx="101160" cy="192600"/>
            <a:chOff x="1841640" y="354460"/>
            <a:chExt cx="101160" cy="192600"/>
          </a:xfrm>
        </p:grpSpPr>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D46FEAB5-3F0A-B3BD-A77C-359B59A9A74C}"/>
                    </a:ext>
                  </a:extLst>
                </p14:cNvPr>
                <p14:cNvContentPartPr/>
                <p14:nvPr/>
              </p14:nvContentPartPr>
              <p14:xfrm>
                <a:off x="1901760" y="354460"/>
                <a:ext cx="41040" cy="59760"/>
              </p14:xfrm>
            </p:contentPart>
          </mc:Choice>
          <mc:Fallback xmlns="">
            <p:pic>
              <p:nvPicPr>
                <p:cNvPr id="2" name="Ink 1">
                  <a:extLst>
                    <a:ext uri="{FF2B5EF4-FFF2-40B4-BE49-F238E27FC236}">
                      <a16:creationId xmlns:a16="http://schemas.microsoft.com/office/drawing/2014/main" id="{D46FEAB5-3F0A-B3BD-A77C-359B59A9A74C}"/>
                    </a:ext>
                  </a:extLst>
                </p:cNvPr>
                <p:cNvPicPr/>
                <p:nvPr/>
              </p:nvPicPr>
              <p:blipFill>
                <a:blip r:embed="rId8"/>
                <a:stretch>
                  <a:fillRect/>
                </a:stretch>
              </p:blipFill>
              <p:spPr>
                <a:xfrm>
                  <a:off x="1883760" y="336460"/>
                  <a:ext cx="76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F9F437F8-B058-4328-FB92-4EF03866CF2B}"/>
                    </a:ext>
                  </a:extLst>
                </p14:cNvPr>
                <p14:cNvContentPartPr/>
                <p14:nvPr/>
              </p14:nvContentPartPr>
              <p14:xfrm>
                <a:off x="1841640" y="364900"/>
                <a:ext cx="89640" cy="182160"/>
              </p14:xfrm>
            </p:contentPart>
          </mc:Choice>
          <mc:Fallback xmlns="">
            <p:pic>
              <p:nvPicPr>
                <p:cNvPr id="3" name="Ink 2">
                  <a:extLst>
                    <a:ext uri="{FF2B5EF4-FFF2-40B4-BE49-F238E27FC236}">
                      <a16:creationId xmlns:a16="http://schemas.microsoft.com/office/drawing/2014/main" id="{F9F437F8-B058-4328-FB92-4EF03866CF2B}"/>
                    </a:ext>
                  </a:extLst>
                </p:cNvPr>
                <p:cNvPicPr/>
                <p:nvPr/>
              </p:nvPicPr>
              <p:blipFill>
                <a:blip r:embed="rId10"/>
                <a:stretch>
                  <a:fillRect/>
                </a:stretch>
              </p:blipFill>
              <p:spPr>
                <a:xfrm>
                  <a:off x="1823640" y="346900"/>
                  <a:ext cx="125280" cy="21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F834038D-6F24-1934-C843-43DADB4F4ACF}"/>
                  </a:ext>
                </a:extLst>
              </p14:cNvPr>
              <p14:cNvContentPartPr/>
              <p14:nvPr/>
            </p14:nvContentPartPr>
            <p14:xfrm>
              <a:off x="1503600" y="542020"/>
              <a:ext cx="430200" cy="694080"/>
            </p14:xfrm>
          </p:contentPart>
        </mc:Choice>
        <mc:Fallback xmlns="">
          <p:pic>
            <p:nvPicPr>
              <p:cNvPr id="5" name="Ink 4">
                <a:extLst>
                  <a:ext uri="{FF2B5EF4-FFF2-40B4-BE49-F238E27FC236}">
                    <a16:creationId xmlns:a16="http://schemas.microsoft.com/office/drawing/2014/main" id="{F834038D-6F24-1934-C843-43DADB4F4ACF}"/>
                  </a:ext>
                </a:extLst>
              </p:cNvPr>
              <p:cNvPicPr/>
              <p:nvPr/>
            </p:nvPicPr>
            <p:blipFill>
              <a:blip r:embed="rId12"/>
              <a:stretch>
                <a:fillRect/>
              </a:stretch>
            </p:blipFill>
            <p:spPr>
              <a:xfrm>
                <a:off x="1485960" y="524380"/>
                <a:ext cx="465840" cy="729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CABA4EF4-BC05-4D0D-1DD1-5FE18C133FBC}"/>
                  </a:ext>
                </a:extLst>
              </p14:cNvPr>
              <p14:cNvContentPartPr/>
              <p14:nvPr/>
            </p14:nvContentPartPr>
            <p14:xfrm>
              <a:off x="760560" y="1666300"/>
              <a:ext cx="257400" cy="129240"/>
            </p14:xfrm>
          </p:contentPart>
        </mc:Choice>
        <mc:Fallback xmlns="">
          <p:pic>
            <p:nvPicPr>
              <p:cNvPr id="9" name="Ink 8">
                <a:extLst>
                  <a:ext uri="{FF2B5EF4-FFF2-40B4-BE49-F238E27FC236}">
                    <a16:creationId xmlns:a16="http://schemas.microsoft.com/office/drawing/2014/main" id="{CABA4EF4-BC05-4D0D-1DD1-5FE18C133FBC}"/>
                  </a:ext>
                </a:extLst>
              </p:cNvPr>
              <p:cNvPicPr/>
              <p:nvPr/>
            </p:nvPicPr>
            <p:blipFill>
              <a:blip r:embed="rId14"/>
              <a:stretch>
                <a:fillRect/>
              </a:stretch>
            </p:blipFill>
            <p:spPr>
              <a:xfrm>
                <a:off x="742560" y="1648660"/>
                <a:ext cx="293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B4CB056B-0397-4DBA-A12F-62499ED29C6C}"/>
                  </a:ext>
                </a:extLst>
              </p14:cNvPr>
              <p14:cNvContentPartPr/>
              <p14:nvPr/>
            </p14:nvContentPartPr>
            <p14:xfrm>
              <a:off x="1229280" y="2988940"/>
              <a:ext cx="280080" cy="84240"/>
            </p14:xfrm>
          </p:contentPart>
        </mc:Choice>
        <mc:Fallback xmlns="">
          <p:pic>
            <p:nvPicPr>
              <p:cNvPr id="12" name="Ink 11">
                <a:extLst>
                  <a:ext uri="{FF2B5EF4-FFF2-40B4-BE49-F238E27FC236}">
                    <a16:creationId xmlns:a16="http://schemas.microsoft.com/office/drawing/2014/main" id="{B4CB056B-0397-4DBA-A12F-62499ED29C6C}"/>
                  </a:ext>
                </a:extLst>
              </p:cNvPr>
              <p:cNvPicPr/>
              <p:nvPr/>
            </p:nvPicPr>
            <p:blipFill>
              <a:blip r:embed="rId16"/>
              <a:stretch>
                <a:fillRect/>
              </a:stretch>
            </p:blipFill>
            <p:spPr>
              <a:xfrm>
                <a:off x="1211280" y="2970940"/>
                <a:ext cx="315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FB758468-97A2-98DF-1909-68351DD8DAD6}"/>
                  </a:ext>
                </a:extLst>
              </p14:cNvPr>
              <p14:cNvContentPartPr/>
              <p14:nvPr/>
            </p14:nvContentPartPr>
            <p14:xfrm>
              <a:off x="1159800" y="3386020"/>
              <a:ext cx="182520" cy="101880"/>
            </p14:xfrm>
          </p:contentPart>
        </mc:Choice>
        <mc:Fallback xmlns="">
          <p:pic>
            <p:nvPicPr>
              <p:cNvPr id="13" name="Ink 12">
                <a:extLst>
                  <a:ext uri="{FF2B5EF4-FFF2-40B4-BE49-F238E27FC236}">
                    <a16:creationId xmlns:a16="http://schemas.microsoft.com/office/drawing/2014/main" id="{FB758468-97A2-98DF-1909-68351DD8DAD6}"/>
                  </a:ext>
                </a:extLst>
              </p:cNvPr>
              <p:cNvPicPr/>
              <p:nvPr/>
            </p:nvPicPr>
            <p:blipFill>
              <a:blip r:embed="rId18"/>
              <a:stretch>
                <a:fillRect/>
              </a:stretch>
            </p:blipFill>
            <p:spPr>
              <a:xfrm>
                <a:off x="1141800" y="3368020"/>
                <a:ext cx="218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3822B1AE-F69E-98E4-6988-F32B6A0075A2}"/>
                  </a:ext>
                </a:extLst>
              </p14:cNvPr>
              <p14:cNvContentPartPr/>
              <p14:nvPr/>
            </p14:nvContentPartPr>
            <p14:xfrm>
              <a:off x="1108320" y="3749980"/>
              <a:ext cx="75240" cy="99360"/>
            </p14:xfrm>
          </p:contentPart>
        </mc:Choice>
        <mc:Fallback xmlns="">
          <p:pic>
            <p:nvPicPr>
              <p:cNvPr id="14" name="Ink 13">
                <a:extLst>
                  <a:ext uri="{FF2B5EF4-FFF2-40B4-BE49-F238E27FC236}">
                    <a16:creationId xmlns:a16="http://schemas.microsoft.com/office/drawing/2014/main" id="{3822B1AE-F69E-98E4-6988-F32B6A0075A2}"/>
                  </a:ext>
                </a:extLst>
              </p:cNvPr>
              <p:cNvPicPr/>
              <p:nvPr/>
            </p:nvPicPr>
            <p:blipFill>
              <a:blip r:embed="rId20"/>
              <a:stretch>
                <a:fillRect/>
              </a:stretch>
            </p:blipFill>
            <p:spPr>
              <a:xfrm>
                <a:off x="1090320" y="3731980"/>
                <a:ext cx="110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6BE1DE9F-36DD-CC22-3E38-BB7700C49DF6}"/>
                  </a:ext>
                </a:extLst>
              </p14:cNvPr>
              <p14:cNvContentPartPr/>
              <p14:nvPr/>
            </p14:nvContentPartPr>
            <p14:xfrm>
              <a:off x="881880" y="4747540"/>
              <a:ext cx="363600" cy="68040"/>
            </p14:xfrm>
          </p:contentPart>
        </mc:Choice>
        <mc:Fallback xmlns="">
          <p:pic>
            <p:nvPicPr>
              <p:cNvPr id="15" name="Ink 14">
                <a:extLst>
                  <a:ext uri="{FF2B5EF4-FFF2-40B4-BE49-F238E27FC236}">
                    <a16:creationId xmlns:a16="http://schemas.microsoft.com/office/drawing/2014/main" id="{6BE1DE9F-36DD-CC22-3E38-BB7700C49DF6}"/>
                  </a:ext>
                </a:extLst>
              </p:cNvPr>
              <p:cNvPicPr/>
              <p:nvPr/>
            </p:nvPicPr>
            <p:blipFill>
              <a:blip r:embed="rId22"/>
              <a:stretch>
                <a:fillRect/>
              </a:stretch>
            </p:blipFill>
            <p:spPr>
              <a:xfrm>
                <a:off x="864240" y="4729900"/>
                <a:ext cx="399240" cy="103680"/>
              </a:xfrm>
              <a:prstGeom prst="rect">
                <a:avLst/>
              </a:prstGeom>
            </p:spPr>
          </p:pic>
        </mc:Fallback>
      </mc:AlternateContent>
      <p:grpSp>
        <p:nvGrpSpPr>
          <p:cNvPr id="18" name="Group 17">
            <a:extLst>
              <a:ext uri="{FF2B5EF4-FFF2-40B4-BE49-F238E27FC236}">
                <a16:creationId xmlns:a16="http://schemas.microsoft.com/office/drawing/2014/main" id="{25E5C84C-A71C-FFF4-DFBC-3FF9643B897A}"/>
              </a:ext>
            </a:extLst>
          </p:cNvPr>
          <p:cNvGrpSpPr/>
          <p:nvPr/>
        </p:nvGrpSpPr>
        <p:grpSpPr>
          <a:xfrm>
            <a:off x="8506680" y="4609300"/>
            <a:ext cx="750240" cy="51120"/>
            <a:chOff x="8506680" y="4609300"/>
            <a:chExt cx="750240" cy="51120"/>
          </a:xfrm>
        </p:grpSpPr>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834FFC6A-B436-65D7-1417-DAE587A9ADC2}"/>
                    </a:ext>
                  </a:extLst>
                </p14:cNvPr>
                <p14:cNvContentPartPr/>
                <p14:nvPr/>
              </p14:nvContentPartPr>
              <p14:xfrm>
                <a:off x="8506680" y="4620460"/>
                <a:ext cx="576360" cy="39960"/>
              </p14:xfrm>
            </p:contentPart>
          </mc:Choice>
          <mc:Fallback xmlns="">
            <p:pic>
              <p:nvPicPr>
                <p:cNvPr id="16" name="Ink 15">
                  <a:extLst>
                    <a:ext uri="{FF2B5EF4-FFF2-40B4-BE49-F238E27FC236}">
                      <a16:creationId xmlns:a16="http://schemas.microsoft.com/office/drawing/2014/main" id="{834FFC6A-B436-65D7-1417-DAE587A9ADC2}"/>
                    </a:ext>
                  </a:extLst>
                </p:cNvPr>
                <p:cNvPicPr/>
                <p:nvPr/>
              </p:nvPicPr>
              <p:blipFill>
                <a:blip r:embed="rId24"/>
                <a:stretch>
                  <a:fillRect/>
                </a:stretch>
              </p:blipFill>
              <p:spPr>
                <a:xfrm>
                  <a:off x="8488680" y="4602460"/>
                  <a:ext cx="612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6E4B02C4-82E7-EDF8-F37D-2325EDB7B8D2}"/>
                    </a:ext>
                  </a:extLst>
                </p14:cNvPr>
                <p14:cNvContentPartPr/>
                <p14:nvPr/>
              </p14:nvContentPartPr>
              <p14:xfrm>
                <a:off x="8968560" y="4609300"/>
                <a:ext cx="288360" cy="37800"/>
              </p14:xfrm>
            </p:contentPart>
          </mc:Choice>
          <mc:Fallback xmlns="">
            <p:pic>
              <p:nvPicPr>
                <p:cNvPr id="17" name="Ink 16">
                  <a:extLst>
                    <a:ext uri="{FF2B5EF4-FFF2-40B4-BE49-F238E27FC236}">
                      <a16:creationId xmlns:a16="http://schemas.microsoft.com/office/drawing/2014/main" id="{6E4B02C4-82E7-EDF8-F37D-2325EDB7B8D2}"/>
                    </a:ext>
                  </a:extLst>
                </p:cNvPr>
                <p:cNvPicPr/>
                <p:nvPr/>
              </p:nvPicPr>
              <p:blipFill>
                <a:blip r:embed="rId26"/>
                <a:stretch>
                  <a:fillRect/>
                </a:stretch>
              </p:blipFill>
              <p:spPr>
                <a:xfrm>
                  <a:off x="8950920" y="4591300"/>
                  <a:ext cx="3240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F5BE58AB-0ACC-78D6-FE11-B7BB04FCEAEB}"/>
                  </a:ext>
                </a:extLst>
              </p14:cNvPr>
              <p14:cNvContentPartPr/>
              <p14:nvPr/>
            </p14:nvContentPartPr>
            <p14:xfrm>
              <a:off x="9340440" y="5039860"/>
              <a:ext cx="16560" cy="25200"/>
            </p14:xfrm>
          </p:contentPart>
        </mc:Choice>
        <mc:Fallback xmlns="">
          <p:pic>
            <p:nvPicPr>
              <p:cNvPr id="19" name="Ink 18">
                <a:extLst>
                  <a:ext uri="{FF2B5EF4-FFF2-40B4-BE49-F238E27FC236}">
                    <a16:creationId xmlns:a16="http://schemas.microsoft.com/office/drawing/2014/main" id="{F5BE58AB-0ACC-78D6-FE11-B7BB04FCEAEB}"/>
                  </a:ext>
                </a:extLst>
              </p:cNvPr>
              <p:cNvPicPr/>
              <p:nvPr/>
            </p:nvPicPr>
            <p:blipFill>
              <a:blip r:embed="rId28"/>
              <a:stretch>
                <a:fillRect/>
              </a:stretch>
            </p:blipFill>
            <p:spPr>
              <a:xfrm>
                <a:off x="9322800" y="5021860"/>
                <a:ext cx="52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505B5E1D-F2C8-B9B3-D2A7-5BC405876957}"/>
                  </a:ext>
                </a:extLst>
              </p14:cNvPr>
              <p14:cNvContentPartPr/>
              <p14:nvPr/>
            </p14:nvContentPartPr>
            <p14:xfrm>
              <a:off x="7428840" y="5738260"/>
              <a:ext cx="184680" cy="6480"/>
            </p14:xfrm>
          </p:contentPart>
        </mc:Choice>
        <mc:Fallback xmlns="">
          <p:pic>
            <p:nvPicPr>
              <p:cNvPr id="20" name="Ink 19">
                <a:extLst>
                  <a:ext uri="{FF2B5EF4-FFF2-40B4-BE49-F238E27FC236}">
                    <a16:creationId xmlns:a16="http://schemas.microsoft.com/office/drawing/2014/main" id="{505B5E1D-F2C8-B9B3-D2A7-5BC405876957}"/>
                  </a:ext>
                </a:extLst>
              </p:cNvPr>
              <p:cNvPicPr/>
              <p:nvPr/>
            </p:nvPicPr>
            <p:blipFill>
              <a:blip r:embed="rId30"/>
              <a:stretch>
                <a:fillRect/>
              </a:stretch>
            </p:blipFill>
            <p:spPr>
              <a:xfrm>
                <a:off x="7411200" y="5720260"/>
                <a:ext cx="220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8567AFDD-8B64-2061-DDCE-EB4B3B1D3475}"/>
                  </a:ext>
                </a:extLst>
              </p14:cNvPr>
              <p14:cNvContentPartPr/>
              <p14:nvPr/>
            </p14:nvContentPartPr>
            <p14:xfrm>
              <a:off x="9226320" y="6141100"/>
              <a:ext cx="29160" cy="2520"/>
            </p14:xfrm>
          </p:contentPart>
        </mc:Choice>
        <mc:Fallback xmlns="">
          <p:pic>
            <p:nvPicPr>
              <p:cNvPr id="21" name="Ink 20">
                <a:extLst>
                  <a:ext uri="{FF2B5EF4-FFF2-40B4-BE49-F238E27FC236}">
                    <a16:creationId xmlns:a16="http://schemas.microsoft.com/office/drawing/2014/main" id="{8567AFDD-8B64-2061-DDCE-EB4B3B1D3475}"/>
                  </a:ext>
                </a:extLst>
              </p:cNvPr>
              <p:cNvPicPr/>
              <p:nvPr/>
            </p:nvPicPr>
            <p:blipFill>
              <a:blip r:embed="rId32"/>
              <a:stretch>
                <a:fillRect/>
              </a:stretch>
            </p:blipFill>
            <p:spPr>
              <a:xfrm>
                <a:off x="9208680" y="6123100"/>
                <a:ext cx="64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7A4CC760-241B-B065-42AE-AA31CEFE71A7}"/>
                  </a:ext>
                </a:extLst>
              </p14:cNvPr>
              <p14:cNvContentPartPr/>
              <p14:nvPr/>
            </p14:nvContentPartPr>
            <p14:xfrm>
              <a:off x="7502280" y="6386260"/>
              <a:ext cx="21600" cy="10800"/>
            </p14:xfrm>
          </p:contentPart>
        </mc:Choice>
        <mc:Fallback xmlns="">
          <p:pic>
            <p:nvPicPr>
              <p:cNvPr id="22" name="Ink 21">
                <a:extLst>
                  <a:ext uri="{FF2B5EF4-FFF2-40B4-BE49-F238E27FC236}">
                    <a16:creationId xmlns:a16="http://schemas.microsoft.com/office/drawing/2014/main" id="{7A4CC760-241B-B065-42AE-AA31CEFE71A7}"/>
                  </a:ext>
                </a:extLst>
              </p:cNvPr>
              <p:cNvPicPr/>
              <p:nvPr/>
            </p:nvPicPr>
            <p:blipFill>
              <a:blip r:embed="rId34"/>
              <a:stretch>
                <a:fillRect/>
              </a:stretch>
            </p:blipFill>
            <p:spPr>
              <a:xfrm>
                <a:off x="7484640" y="6368620"/>
                <a:ext cx="57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74B0AF58-B313-4A48-28B6-EDDC0BB914A2}"/>
                  </a:ext>
                </a:extLst>
              </p14:cNvPr>
              <p14:cNvContentPartPr/>
              <p14:nvPr/>
            </p14:nvContentPartPr>
            <p14:xfrm>
              <a:off x="8126520" y="6372580"/>
              <a:ext cx="1080" cy="21600"/>
            </p14:xfrm>
          </p:contentPart>
        </mc:Choice>
        <mc:Fallback xmlns="">
          <p:pic>
            <p:nvPicPr>
              <p:cNvPr id="23" name="Ink 22">
                <a:extLst>
                  <a:ext uri="{FF2B5EF4-FFF2-40B4-BE49-F238E27FC236}">
                    <a16:creationId xmlns:a16="http://schemas.microsoft.com/office/drawing/2014/main" id="{74B0AF58-B313-4A48-28B6-EDDC0BB914A2}"/>
                  </a:ext>
                </a:extLst>
              </p:cNvPr>
              <p:cNvPicPr/>
              <p:nvPr/>
            </p:nvPicPr>
            <p:blipFill>
              <a:blip r:embed="rId36"/>
              <a:stretch>
                <a:fillRect/>
              </a:stretch>
            </p:blipFill>
            <p:spPr>
              <a:xfrm>
                <a:off x="8108880" y="6354940"/>
                <a:ext cx="36720" cy="57240"/>
              </a:xfrm>
              <a:prstGeom prst="rect">
                <a:avLst/>
              </a:prstGeom>
            </p:spPr>
          </p:pic>
        </mc:Fallback>
      </mc:AlternateContent>
    </p:spTree>
    <p:extLst>
      <p:ext uri="{BB962C8B-B14F-4D97-AF65-F5344CB8AC3E}">
        <p14:creationId xmlns:p14="http://schemas.microsoft.com/office/powerpoint/2010/main" val="279485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8502650" cy="6101700"/>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2050" name="Picture 2">
            <a:extLst>
              <a:ext uri="{FF2B5EF4-FFF2-40B4-BE49-F238E27FC236}">
                <a16:creationId xmlns:a16="http://schemas.microsoft.com/office/drawing/2014/main" id="{B95175F8-5E4E-56B2-B149-FEE3EBD6D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23001"/>
            <a:ext cx="7883784" cy="5689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96760F3-CB91-6E17-BE88-51CC1CFFFF25}"/>
                  </a:ext>
                </a:extLst>
              </p14:cNvPr>
              <p14:cNvContentPartPr/>
              <p14:nvPr/>
            </p14:nvContentPartPr>
            <p14:xfrm>
              <a:off x="4430400" y="512140"/>
              <a:ext cx="653040" cy="473040"/>
            </p14:xfrm>
          </p:contentPart>
        </mc:Choice>
        <mc:Fallback xmlns="">
          <p:pic>
            <p:nvPicPr>
              <p:cNvPr id="2" name="Ink 1">
                <a:extLst>
                  <a:ext uri="{FF2B5EF4-FFF2-40B4-BE49-F238E27FC236}">
                    <a16:creationId xmlns:a16="http://schemas.microsoft.com/office/drawing/2014/main" id="{D96760F3-CB91-6E17-BE88-51CC1CFFFF25}"/>
                  </a:ext>
                </a:extLst>
              </p:cNvPr>
              <p:cNvPicPr/>
              <p:nvPr/>
            </p:nvPicPr>
            <p:blipFill>
              <a:blip r:embed="rId6"/>
              <a:stretch>
                <a:fillRect/>
              </a:stretch>
            </p:blipFill>
            <p:spPr>
              <a:xfrm>
                <a:off x="4412400" y="494140"/>
                <a:ext cx="68868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DA9CA4C1-02B1-DAF8-163E-C0FF9BD6D784}"/>
                  </a:ext>
                </a:extLst>
              </p14:cNvPr>
              <p14:cNvContentPartPr/>
              <p14:nvPr/>
            </p14:nvContentPartPr>
            <p14:xfrm>
              <a:off x="3754680" y="438700"/>
              <a:ext cx="620640" cy="712080"/>
            </p14:xfrm>
          </p:contentPart>
        </mc:Choice>
        <mc:Fallback xmlns="">
          <p:pic>
            <p:nvPicPr>
              <p:cNvPr id="3" name="Ink 2">
                <a:extLst>
                  <a:ext uri="{FF2B5EF4-FFF2-40B4-BE49-F238E27FC236}">
                    <a16:creationId xmlns:a16="http://schemas.microsoft.com/office/drawing/2014/main" id="{DA9CA4C1-02B1-DAF8-163E-C0FF9BD6D784}"/>
                  </a:ext>
                </a:extLst>
              </p:cNvPr>
              <p:cNvPicPr/>
              <p:nvPr/>
            </p:nvPicPr>
            <p:blipFill>
              <a:blip r:embed="rId8"/>
              <a:stretch>
                <a:fillRect/>
              </a:stretch>
            </p:blipFill>
            <p:spPr>
              <a:xfrm>
                <a:off x="3736680" y="420700"/>
                <a:ext cx="65628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E66BAE4A-CDEE-4FF0-669E-C9924F4EC850}"/>
                  </a:ext>
                </a:extLst>
              </p14:cNvPr>
              <p14:cNvContentPartPr/>
              <p14:nvPr/>
            </p14:nvContentPartPr>
            <p14:xfrm>
              <a:off x="3894000" y="1204780"/>
              <a:ext cx="464040" cy="113400"/>
            </p14:xfrm>
          </p:contentPart>
        </mc:Choice>
        <mc:Fallback xmlns="">
          <p:pic>
            <p:nvPicPr>
              <p:cNvPr id="4" name="Ink 3">
                <a:extLst>
                  <a:ext uri="{FF2B5EF4-FFF2-40B4-BE49-F238E27FC236}">
                    <a16:creationId xmlns:a16="http://schemas.microsoft.com/office/drawing/2014/main" id="{E66BAE4A-CDEE-4FF0-669E-C9924F4EC850}"/>
                  </a:ext>
                </a:extLst>
              </p:cNvPr>
              <p:cNvPicPr/>
              <p:nvPr/>
            </p:nvPicPr>
            <p:blipFill>
              <a:blip r:embed="rId10"/>
              <a:stretch>
                <a:fillRect/>
              </a:stretch>
            </p:blipFill>
            <p:spPr>
              <a:xfrm>
                <a:off x="3876360" y="1187140"/>
                <a:ext cx="499680" cy="149040"/>
              </a:xfrm>
              <a:prstGeom prst="rect">
                <a:avLst/>
              </a:prstGeom>
            </p:spPr>
          </p:pic>
        </mc:Fallback>
      </mc:AlternateContent>
      <p:grpSp>
        <p:nvGrpSpPr>
          <p:cNvPr id="9" name="Group 8">
            <a:extLst>
              <a:ext uri="{FF2B5EF4-FFF2-40B4-BE49-F238E27FC236}">
                <a16:creationId xmlns:a16="http://schemas.microsoft.com/office/drawing/2014/main" id="{43516C18-18BF-CAA1-D301-2E431D393F9E}"/>
              </a:ext>
            </a:extLst>
          </p:cNvPr>
          <p:cNvGrpSpPr/>
          <p:nvPr/>
        </p:nvGrpSpPr>
        <p:grpSpPr>
          <a:xfrm>
            <a:off x="3636960" y="1183540"/>
            <a:ext cx="860040" cy="544320"/>
            <a:chOff x="3636960" y="1183540"/>
            <a:chExt cx="860040" cy="544320"/>
          </a:xfrm>
        </p:grpSpPr>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1A956F27-1C39-C575-37F8-6491DF5A2394}"/>
                    </a:ext>
                  </a:extLst>
                </p14:cNvPr>
                <p14:cNvContentPartPr/>
                <p14:nvPr/>
              </p14:nvContentPartPr>
              <p14:xfrm>
                <a:off x="4360920" y="1207660"/>
                <a:ext cx="17640" cy="5040"/>
              </p14:xfrm>
            </p:contentPart>
          </mc:Choice>
          <mc:Fallback xmlns="">
            <p:pic>
              <p:nvPicPr>
                <p:cNvPr id="5" name="Ink 4">
                  <a:extLst>
                    <a:ext uri="{FF2B5EF4-FFF2-40B4-BE49-F238E27FC236}">
                      <a16:creationId xmlns:a16="http://schemas.microsoft.com/office/drawing/2014/main" id="{1A956F27-1C39-C575-37F8-6491DF5A2394}"/>
                    </a:ext>
                  </a:extLst>
                </p:cNvPr>
                <p:cNvPicPr/>
                <p:nvPr/>
              </p:nvPicPr>
              <p:blipFill>
                <a:blip r:embed="rId12"/>
                <a:stretch>
                  <a:fillRect/>
                </a:stretch>
              </p:blipFill>
              <p:spPr>
                <a:xfrm>
                  <a:off x="4342920" y="1190020"/>
                  <a:ext cx="53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97B364D8-565C-53CC-F746-4035DA91EEED}"/>
                    </a:ext>
                  </a:extLst>
                </p14:cNvPr>
                <p14:cNvContentPartPr/>
                <p14:nvPr/>
              </p14:nvContentPartPr>
              <p14:xfrm>
                <a:off x="3636960" y="1183540"/>
                <a:ext cx="860040" cy="544320"/>
              </p14:xfrm>
            </p:contentPart>
          </mc:Choice>
          <mc:Fallback xmlns="">
            <p:pic>
              <p:nvPicPr>
                <p:cNvPr id="7" name="Ink 6">
                  <a:extLst>
                    <a:ext uri="{FF2B5EF4-FFF2-40B4-BE49-F238E27FC236}">
                      <a16:creationId xmlns:a16="http://schemas.microsoft.com/office/drawing/2014/main" id="{97B364D8-565C-53CC-F746-4035DA91EEED}"/>
                    </a:ext>
                  </a:extLst>
                </p:cNvPr>
                <p:cNvPicPr/>
                <p:nvPr/>
              </p:nvPicPr>
              <p:blipFill>
                <a:blip r:embed="rId14"/>
                <a:stretch>
                  <a:fillRect/>
                </a:stretch>
              </p:blipFill>
              <p:spPr>
                <a:xfrm>
                  <a:off x="3618960" y="1165540"/>
                  <a:ext cx="895680" cy="579960"/>
                </a:xfrm>
                <a:prstGeom prst="rect">
                  <a:avLst/>
                </a:prstGeom>
              </p:spPr>
            </p:pic>
          </mc:Fallback>
        </mc:AlternateContent>
      </p:grpSp>
    </p:spTree>
    <p:extLst>
      <p:ext uri="{BB962C8B-B14F-4D97-AF65-F5344CB8AC3E}">
        <p14:creationId xmlns:p14="http://schemas.microsoft.com/office/powerpoint/2010/main" val="60359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9400" y="291401"/>
            <a:ext cx="9671050" cy="5693866"/>
          </a:xfrm>
          <a:prstGeom prst="rect">
            <a:avLst/>
          </a:prstGeom>
          <a:noFill/>
        </p:spPr>
        <p:txBody>
          <a:bodyPr wrap="square" rtlCol="0">
            <a:spAutoFit/>
          </a:bodyPr>
          <a:lstStyle/>
          <a:p>
            <a:r>
              <a:rPr lang="en-US" sz="2800" b="1">
                <a:solidFill>
                  <a:srgbClr val="FFC000"/>
                </a:solidFill>
                <a:cs typeface="+mj-cs"/>
              </a:rPr>
              <a:t>Targum Jonathan son of Uziel Isaiah 37:7-12</a:t>
            </a:r>
          </a:p>
          <a:p>
            <a:r>
              <a:rPr lang="en-US" sz="2400">
                <a:solidFill>
                  <a:srgbClr val="FFC000"/>
                </a:solidFill>
                <a:cs typeface="+mj-cs"/>
              </a:rPr>
              <a:t>37:7 Behold, I will put a spirit within him, and he shall hear a rumour, and return to his own land: and I will cause him to fall by the sword in his own land. 37:8 So Rabshakeh returned, and found the king of Assyria waging war against Libnah: for he had heard that he had departed from Lachish. 37:9 And Sennacherib heard say concerning Tirhaka king of Ethiopia, he hath gone forth to wage war against thee. And when he heard it, he sent messengers to Hezekiah, saying, </a:t>
            </a:r>
            <a:r>
              <a:rPr lang="en-US" sz="2400">
                <a:solidFill>
                  <a:srgbClr val="92D050"/>
                </a:solidFill>
                <a:cs typeface="+mj-cs"/>
              </a:rPr>
              <a:t>37:10 Thus shall ye speak to Hezekiah, king of the tribe of the house of Judah, saying, Let not thy God, in whom thou trustest, cause thee to err, saying, Jerusalem shall not be delivered into the hand of the king of Assyria. 37:11 Behold, thou hast heard what the kings of Assyria have done to all lands by destroying them utterly; and dost thou imagine that thou wilt be delivered? 37:12 Have the gods of the nations delivered those whom my fathers have destroyed, as Gozan, and Haran, and Rezeph, and the inhabitants of Eden which were in Telassar? (TgJ)</a:t>
            </a:r>
            <a:endParaRPr lang="en-US" sz="2400" dirty="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4671100-0620-EAAE-5113-C786ACBD3B12}"/>
                  </a:ext>
                </a:extLst>
              </p14:cNvPr>
              <p14:cNvContentPartPr/>
              <p14:nvPr/>
            </p14:nvContentPartPr>
            <p14:xfrm>
              <a:off x="1933800" y="739660"/>
              <a:ext cx="3466440" cy="472320"/>
            </p14:xfrm>
          </p:contentPart>
        </mc:Choice>
        <mc:Fallback xmlns="">
          <p:pic>
            <p:nvPicPr>
              <p:cNvPr id="2" name="Ink 1">
                <a:extLst>
                  <a:ext uri="{FF2B5EF4-FFF2-40B4-BE49-F238E27FC236}">
                    <a16:creationId xmlns:a16="http://schemas.microsoft.com/office/drawing/2014/main" id="{64671100-0620-EAAE-5113-C786ACBD3B12}"/>
                  </a:ext>
                </a:extLst>
              </p:cNvPr>
              <p:cNvPicPr/>
              <p:nvPr/>
            </p:nvPicPr>
            <p:blipFill>
              <a:blip r:embed="rId5"/>
              <a:stretch>
                <a:fillRect/>
              </a:stretch>
            </p:blipFill>
            <p:spPr>
              <a:xfrm>
                <a:off x="1916160" y="721660"/>
                <a:ext cx="350208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3D1D14E-5993-5214-0A20-F434B98723A6}"/>
                  </a:ext>
                </a:extLst>
              </p14:cNvPr>
              <p14:cNvContentPartPr/>
              <p14:nvPr/>
            </p14:nvContentPartPr>
            <p14:xfrm>
              <a:off x="871800" y="2254180"/>
              <a:ext cx="33840" cy="7560"/>
            </p14:xfrm>
          </p:contentPart>
        </mc:Choice>
        <mc:Fallback xmlns="">
          <p:pic>
            <p:nvPicPr>
              <p:cNvPr id="4" name="Ink 3">
                <a:extLst>
                  <a:ext uri="{FF2B5EF4-FFF2-40B4-BE49-F238E27FC236}">
                    <a16:creationId xmlns:a16="http://schemas.microsoft.com/office/drawing/2014/main" id="{13D1D14E-5993-5214-0A20-F434B98723A6}"/>
                  </a:ext>
                </a:extLst>
              </p:cNvPr>
              <p:cNvPicPr/>
              <p:nvPr/>
            </p:nvPicPr>
            <p:blipFill>
              <a:blip r:embed="rId7"/>
              <a:stretch>
                <a:fillRect/>
              </a:stretch>
            </p:blipFill>
            <p:spPr>
              <a:xfrm>
                <a:off x="854160" y="2236180"/>
                <a:ext cx="69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29CF5D8-437C-45A0-4AF2-4777A2896633}"/>
                  </a:ext>
                </a:extLst>
              </p14:cNvPr>
              <p14:cNvContentPartPr/>
              <p14:nvPr/>
            </p14:nvContentPartPr>
            <p14:xfrm>
              <a:off x="1710600" y="2329060"/>
              <a:ext cx="19080" cy="1800"/>
            </p14:xfrm>
          </p:contentPart>
        </mc:Choice>
        <mc:Fallback xmlns="">
          <p:pic>
            <p:nvPicPr>
              <p:cNvPr id="5" name="Ink 4">
                <a:extLst>
                  <a:ext uri="{FF2B5EF4-FFF2-40B4-BE49-F238E27FC236}">
                    <a16:creationId xmlns:a16="http://schemas.microsoft.com/office/drawing/2014/main" id="{429CF5D8-437C-45A0-4AF2-4777A2896633}"/>
                  </a:ext>
                </a:extLst>
              </p:cNvPr>
              <p:cNvPicPr/>
              <p:nvPr/>
            </p:nvPicPr>
            <p:blipFill>
              <a:blip r:embed="rId9"/>
              <a:stretch>
                <a:fillRect/>
              </a:stretch>
            </p:blipFill>
            <p:spPr>
              <a:xfrm>
                <a:off x="1692960" y="2311060"/>
                <a:ext cx="54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B75289F-64D1-2576-A7C5-20FA8DACE910}"/>
                  </a:ext>
                </a:extLst>
              </p14:cNvPr>
              <p14:cNvContentPartPr/>
              <p14:nvPr/>
            </p14:nvContentPartPr>
            <p14:xfrm>
              <a:off x="8058480" y="2198740"/>
              <a:ext cx="13680" cy="2520"/>
            </p14:xfrm>
          </p:contentPart>
        </mc:Choice>
        <mc:Fallback xmlns="">
          <p:pic>
            <p:nvPicPr>
              <p:cNvPr id="7" name="Ink 6">
                <a:extLst>
                  <a:ext uri="{FF2B5EF4-FFF2-40B4-BE49-F238E27FC236}">
                    <a16:creationId xmlns:a16="http://schemas.microsoft.com/office/drawing/2014/main" id="{5B75289F-64D1-2576-A7C5-20FA8DACE910}"/>
                  </a:ext>
                </a:extLst>
              </p:cNvPr>
              <p:cNvPicPr/>
              <p:nvPr/>
            </p:nvPicPr>
            <p:blipFill>
              <a:blip r:embed="rId11"/>
              <a:stretch>
                <a:fillRect/>
              </a:stretch>
            </p:blipFill>
            <p:spPr>
              <a:xfrm>
                <a:off x="8040840" y="2180740"/>
                <a:ext cx="49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53C7415-54B1-917F-6562-D432C4697A76}"/>
                  </a:ext>
                </a:extLst>
              </p14:cNvPr>
              <p14:cNvContentPartPr/>
              <p14:nvPr/>
            </p14:nvContentPartPr>
            <p14:xfrm>
              <a:off x="3883920" y="2943220"/>
              <a:ext cx="604800" cy="417960"/>
            </p14:xfrm>
          </p:contentPart>
        </mc:Choice>
        <mc:Fallback xmlns="">
          <p:pic>
            <p:nvPicPr>
              <p:cNvPr id="9" name="Ink 8">
                <a:extLst>
                  <a:ext uri="{FF2B5EF4-FFF2-40B4-BE49-F238E27FC236}">
                    <a16:creationId xmlns:a16="http://schemas.microsoft.com/office/drawing/2014/main" id="{F53C7415-54B1-917F-6562-D432C4697A76}"/>
                  </a:ext>
                </a:extLst>
              </p:cNvPr>
              <p:cNvPicPr/>
              <p:nvPr/>
            </p:nvPicPr>
            <p:blipFill>
              <a:blip r:embed="rId13"/>
              <a:stretch>
                <a:fillRect/>
              </a:stretch>
            </p:blipFill>
            <p:spPr>
              <a:xfrm>
                <a:off x="3866280" y="2925220"/>
                <a:ext cx="64044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41D02161-6DF5-BDE9-67A3-C6AE61BAA08A}"/>
                  </a:ext>
                </a:extLst>
              </p14:cNvPr>
              <p14:cNvContentPartPr/>
              <p14:nvPr/>
            </p14:nvContentPartPr>
            <p14:xfrm>
              <a:off x="9389400" y="2870860"/>
              <a:ext cx="534600" cy="3069360"/>
            </p14:xfrm>
          </p:contentPart>
        </mc:Choice>
        <mc:Fallback xmlns="">
          <p:pic>
            <p:nvPicPr>
              <p:cNvPr id="11" name="Ink 10">
                <a:extLst>
                  <a:ext uri="{FF2B5EF4-FFF2-40B4-BE49-F238E27FC236}">
                    <a16:creationId xmlns:a16="http://schemas.microsoft.com/office/drawing/2014/main" id="{41D02161-6DF5-BDE9-67A3-C6AE61BAA08A}"/>
                  </a:ext>
                </a:extLst>
              </p:cNvPr>
              <p:cNvPicPr/>
              <p:nvPr/>
            </p:nvPicPr>
            <p:blipFill>
              <a:blip r:embed="rId15"/>
              <a:stretch>
                <a:fillRect/>
              </a:stretch>
            </p:blipFill>
            <p:spPr>
              <a:xfrm>
                <a:off x="9371400" y="2853220"/>
                <a:ext cx="570240" cy="3105000"/>
              </a:xfrm>
              <a:prstGeom prst="rect">
                <a:avLst/>
              </a:prstGeom>
            </p:spPr>
          </p:pic>
        </mc:Fallback>
      </mc:AlternateContent>
    </p:spTree>
    <p:extLst>
      <p:ext uri="{BB962C8B-B14F-4D97-AF65-F5344CB8AC3E}">
        <p14:creationId xmlns:p14="http://schemas.microsoft.com/office/powerpoint/2010/main" val="4091163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9400" y="291401"/>
            <a:ext cx="9671050" cy="5940088"/>
          </a:xfrm>
          <a:prstGeom prst="rect">
            <a:avLst/>
          </a:prstGeom>
          <a:noFill/>
        </p:spPr>
        <p:txBody>
          <a:bodyPr wrap="square" rtlCol="0">
            <a:spAutoFit/>
          </a:bodyPr>
          <a:lstStyle/>
          <a:p>
            <a:r>
              <a:rPr lang="en-US" sz="2800" b="1">
                <a:solidFill>
                  <a:srgbClr val="FFC000"/>
                </a:solidFill>
                <a:cs typeface="+mj-cs"/>
              </a:rPr>
              <a:t>2 Kings 19:6–10  </a:t>
            </a:r>
          </a:p>
          <a:p>
            <a:r>
              <a:rPr lang="en-US" sz="2200">
                <a:solidFill>
                  <a:srgbClr val="FFC000"/>
                </a:solidFill>
                <a:cs typeface="+mj-cs"/>
              </a:rPr>
              <a:t>19:6 And Isaiah said unto them, Thus shall ye say to your master, Thus saith the LORD, Be not afraid of the words which thou hast heard, with which the servants of the king of Assyria have blasphemed me. 19:7 Behold, I will send a blast upon him, and he shall hear a rumour, and shall return to his own land; and I will cause him to fall by the sword in his own land. 19:8 So Rab-shakeh returned, and found the king of Assyria warring against Libnah: for he had heard that he was departed from Lachish. 19:9 And when he heard say of Tirhakah king of Ethiopia, Behold, he is come out to fight against thee: he sent messengers again unto Hezekiah, saying, 19:10 Thus shall ye speak to Hezekiah king of Judah, saying, Let not thy God in whom thou trustest deceive thee, saying, Jerusalem shall not be delivered into the hand of the king of Assyria. (KJV </a:t>
            </a:r>
            <a:r>
              <a:rPr lang="he-IL" sz="2200">
                <a:solidFill>
                  <a:srgbClr val="FFFF00"/>
                </a:solidFill>
                <a:cs typeface="+mj-cs"/>
              </a:rPr>
              <a:t>וַיֹּ֤אמֶר לָהֶם֙ יְשַֽׁעְיָ֔הוּ כֹּ֥ה תֹאמְר֖וּן אֶל־אֲדֹֽנֵיכֶ֑ם כֹּ֣ה׀ אָמַ֣ר יְהוָ֗ה אַל־תִּירָא֙ מִפְּנֵ֤י הַדְּבָרִים֙ אֲשֶׁ֣ר שָׁמַ֗עְתָּ אֲשֶׁ֧ר גִּדְּפ֛וּ נַעֲרֵ֥י מֶֽלֶךְ־אַשּׁ֖וּר אֹתִֽי׃ הִנְנִ֨י נֹתֵ֥ן בּוֹ֙ ר֔וּחַ וְשָׁמַ֥ע שְׁמוּעָ֖ה וְשָׁ֣ב לְאַרְצ֑וֹ וְהִפַּלְתִּ֥יו בַּחֶ֖רֶב בְּאַרְצֽוֹ׃ וַיָּ֙שָׁב֙ רַב־שָׁקֵ֔ה וַיִּמְצָא֙ אֶת־מֶ֣לֶךְ אַשּׁ֔וּר נִלְחָ֖ם עַל־לִבְנָ֑ה כִּ֣י שָׁמַ֔ע כִּ֥י נָסַ֖ע מִלָּכִֽישׁ׃ וַיִּשְׁמַ֗ע אֶל־תִּרְהָ֤קָה מֶֽלֶך־כּוּשׁ֙ לֵאמֹ֔ר הִנֵּ֥ה יָצָ֖א לְהִלָּחֵ֣ם אִתָּ֑ךְ וַיָּ֙שָׁב֙ וַיִּשְׁלַ֣ח מַלְאָכִ֔ים אֶל־חִזְקִיָּ֖הוּ לֵאמֹֽר׃ כֹּ֣ה תֹאמְר֗וּן אֶל־חִזְקִיָּ֤הוּ מֶֽלֶךְ־יְהוּדָה֙ לֵאמֹ֔ר אַל־יַשִּׁאֲךָ֣ אֱלֹהֶ֔יךָ אֲשֶׁ֥ר אַתָּ֛ה בֹּטֵ֥חַ בּ֖וֹ לֵאמֹ֑ר לֹ֤א תִנָּתֵן֙ יְר֣וּשָׁלִַ֔ם בְּיַ֖ד מֶ֥לֶךְ אַשּֽׁוּר</a:t>
            </a:r>
            <a:r>
              <a:rPr lang="he-IL"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0B4C3A8-9869-CEDD-7A7E-44860EDDB04F}"/>
                  </a:ext>
                </a:extLst>
              </p14:cNvPr>
              <p14:cNvContentPartPr/>
              <p14:nvPr/>
            </p14:nvContentPartPr>
            <p14:xfrm>
              <a:off x="5434440" y="1765300"/>
              <a:ext cx="4032000" cy="68040"/>
            </p14:xfrm>
          </p:contentPart>
        </mc:Choice>
        <mc:Fallback xmlns="">
          <p:pic>
            <p:nvPicPr>
              <p:cNvPr id="2" name="Ink 1">
                <a:extLst>
                  <a:ext uri="{FF2B5EF4-FFF2-40B4-BE49-F238E27FC236}">
                    <a16:creationId xmlns:a16="http://schemas.microsoft.com/office/drawing/2014/main" id="{D0B4C3A8-9869-CEDD-7A7E-44860EDDB04F}"/>
                  </a:ext>
                </a:extLst>
              </p:cNvPr>
              <p:cNvPicPr/>
              <p:nvPr/>
            </p:nvPicPr>
            <p:blipFill>
              <a:blip r:embed="rId5"/>
              <a:stretch>
                <a:fillRect/>
              </a:stretch>
            </p:blipFill>
            <p:spPr>
              <a:xfrm>
                <a:off x="5416800" y="1747660"/>
                <a:ext cx="4067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1F14540-6AB2-F9AE-C2B6-3A3A065B6309}"/>
                  </a:ext>
                </a:extLst>
              </p14:cNvPr>
              <p14:cNvContentPartPr/>
              <p14:nvPr/>
            </p14:nvContentPartPr>
            <p14:xfrm>
              <a:off x="453480" y="2065900"/>
              <a:ext cx="2997360" cy="100440"/>
            </p14:xfrm>
          </p:contentPart>
        </mc:Choice>
        <mc:Fallback xmlns="">
          <p:pic>
            <p:nvPicPr>
              <p:cNvPr id="4" name="Ink 3">
                <a:extLst>
                  <a:ext uri="{FF2B5EF4-FFF2-40B4-BE49-F238E27FC236}">
                    <a16:creationId xmlns:a16="http://schemas.microsoft.com/office/drawing/2014/main" id="{F1F14540-6AB2-F9AE-C2B6-3A3A065B6309}"/>
                  </a:ext>
                </a:extLst>
              </p:cNvPr>
              <p:cNvPicPr/>
              <p:nvPr/>
            </p:nvPicPr>
            <p:blipFill>
              <a:blip r:embed="rId7"/>
              <a:stretch>
                <a:fillRect/>
              </a:stretch>
            </p:blipFill>
            <p:spPr>
              <a:xfrm>
                <a:off x="435840" y="2047900"/>
                <a:ext cx="3033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F0F548A-881D-2E5A-C587-0BB434FDA1A7}"/>
                  </a:ext>
                </a:extLst>
              </p14:cNvPr>
              <p14:cNvContentPartPr/>
              <p14:nvPr/>
            </p14:nvContentPartPr>
            <p14:xfrm>
              <a:off x="186720" y="4744300"/>
              <a:ext cx="2909520" cy="120960"/>
            </p14:xfrm>
          </p:contentPart>
        </mc:Choice>
        <mc:Fallback xmlns="">
          <p:pic>
            <p:nvPicPr>
              <p:cNvPr id="5" name="Ink 4">
                <a:extLst>
                  <a:ext uri="{FF2B5EF4-FFF2-40B4-BE49-F238E27FC236}">
                    <a16:creationId xmlns:a16="http://schemas.microsoft.com/office/drawing/2014/main" id="{DF0F548A-881D-2E5A-C587-0BB434FDA1A7}"/>
                  </a:ext>
                </a:extLst>
              </p:cNvPr>
              <p:cNvPicPr/>
              <p:nvPr/>
            </p:nvPicPr>
            <p:blipFill>
              <a:blip r:embed="rId9"/>
              <a:stretch>
                <a:fillRect/>
              </a:stretch>
            </p:blipFill>
            <p:spPr>
              <a:xfrm>
                <a:off x="169080" y="4726300"/>
                <a:ext cx="2945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F96B5BD-FCEB-6C2B-3BD1-88B20E810167}"/>
                  </a:ext>
                </a:extLst>
              </p14:cNvPr>
              <p14:cNvContentPartPr/>
              <p14:nvPr/>
            </p14:nvContentPartPr>
            <p14:xfrm>
              <a:off x="6634320" y="4721980"/>
              <a:ext cx="3278520" cy="503640"/>
            </p14:xfrm>
          </p:contentPart>
        </mc:Choice>
        <mc:Fallback xmlns="">
          <p:pic>
            <p:nvPicPr>
              <p:cNvPr id="7" name="Ink 6">
                <a:extLst>
                  <a:ext uri="{FF2B5EF4-FFF2-40B4-BE49-F238E27FC236}">
                    <a16:creationId xmlns:a16="http://schemas.microsoft.com/office/drawing/2014/main" id="{DF96B5BD-FCEB-6C2B-3BD1-88B20E810167}"/>
                  </a:ext>
                </a:extLst>
              </p:cNvPr>
              <p:cNvPicPr/>
              <p:nvPr/>
            </p:nvPicPr>
            <p:blipFill>
              <a:blip r:embed="rId11"/>
              <a:stretch>
                <a:fillRect/>
              </a:stretch>
            </p:blipFill>
            <p:spPr>
              <a:xfrm>
                <a:off x="6616320" y="4703980"/>
                <a:ext cx="331416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28D8755-2EBF-BA07-CFFB-A273835426B8}"/>
                  </a:ext>
                </a:extLst>
              </p14:cNvPr>
              <p14:cNvContentPartPr/>
              <p14:nvPr/>
            </p14:nvContentPartPr>
            <p14:xfrm>
              <a:off x="194280" y="4446220"/>
              <a:ext cx="2992320" cy="437760"/>
            </p14:xfrm>
          </p:contentPart>
        </mc:Choice>
        <mc:Fallback xmlns="">
          <p:pic>
            <p:nvPicPr>
              <p:cNvPr id="9" name="Ink 8">
                <a:extLst>
                  <a:ext uri="{FF2B5EF4-FFF2-40B4-BE49-F238E27FC236}">
                    <a16:creationId xmlns:a16="http://schemas.microsoft.com/office/drawing/2014/main" id="{A28D8755-2EBF-BA07-CFFB-A273835426B8}"/>
                  </a:ext>
                </a:extLst>
              </p:cNvPr>
              <p:cNvPicPr/>
              <p:nvPr/>
            </p:nvPicPr>
            <p:blipFill>
              <a:blip r:embed="rId13"/>
              <a:stretch>
                <a:fillRect/>
              </a:stretch>
            </p:blipFill>
            <p:spPr>
              <a:xfrm>
                <a:off x="176640" y="4428220"/>
                <a:ext cx="302796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941D669-EC0F-C210-E334-01040F22D078}"/>
                  </a:ext>
                </a:extLst>
              </p14:cNvPr>
              <p14:cNvContentPartPr/>
              <p14:nvPr/>
            </p14:nvContentPartPr>
            <p14:xfrm>
              <a:off x="3161400" y="4486900"/>
              <a:ext cx="2880" cy="16920"/>
            </p14:xfrm>
          </p:contentPart>
        </mc:Choice>
        <mc:Fallback xmlns="">
          <p:pic>
            <p:nvPicPr>
              <p:cNvPr id="11" name="Ink 10">
                <a:extLst>
                  <a:ext uri="{FF2B5EF4-FFF2-40B4-BE49-F238E27FC236}">
                    <a16:creationId xmlns:a16="http://schemas.microsoft.com/office/drawing/2014/main" id="{7941D669-EC0F-C210-E334-01040F22D078}"/>
                  </a:ext>
                </a:extLst>
              </p:cNvPr>
              <p:cNvPicPr/>
              <p:nvPr/>
            </p:nvPicPr>
            <p:blipFill>
              <a:blip r:embed="rId15"/>
              <a:stretch>
                <a:fillRect/>
              </a:stretch>
            </p:blipFill>
            <p:spPr>
              <a:xfrm>
                <a:off x="3143760" y="4469260"/>
                <a:ext cx="38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5DF373A9-C1C8-BFD6-B875-4E75511D59FC}"/>
                  </a:ext>
                </a:extLst>
              </p14:cNvPr>
              <p14:cNvContentPartPr/>
              <p14:nvPr/>
            </p14:nvContentPartPr>
            <p14:xfrm>
              <a:off x="1620240" y="4412740"/>
              <a:ext cx="434520" cy="444600"/>
            </p14:xfrm>
          </p:contentPart>
        </mc:Choice>
        <mc:Fallback xmlns="">
          <p:pic>
            <p:nvPicPr>
              <p:cNvPr id="12" name="Ink 11">
                <a:extLst>
                  <a:ext uri="{FF2B5EF4-FFF2-40B4-BE49-F238E27FC236}">
                    <a16:creationId xmlns:a16="http://schemas.microsoft.com/office/drawing/2014/main" id="{5DF373A9-C1C8-BFD6-B875-4E75511D59FC}"/>
                  </a:ext>
                </a:extLst>
              </p:cNvPr>
              <p:cNvPicPr/>
              <p:nvPr/>
            </p:nvPicPr>
            <p:blipFill>
              <a:blip r:embed="rId17"/>
              <a:stretch>
                <a:fillRect/>
              </a:stretch>
            </p:blipFill>
            <p:spPr>
              <a:xfrm>
                <a:off x="1602240" y="4395100"/>
                <a:ext cx="470160" cy="480240"/>
              </a:xfrm>
              <a:prstGeom prst="rect">
                <a:avLst/>
              </a:prstGeom>
            </p:spPr>
          </p:pic>
        </mc:Fallback>
      </mc:AlternateContent>
    </p:spTree>
    <p:extLst>
      <p:ext uri="{BB962C8B-B14F-4D97-AF65-F5344CB8AC3E}">
        <p14:creationId xmlns:p14="http://schemas.microsoft.com/office/powerpoint/2010/main" val="18513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77850" y="619817"/>
            <a:ext cx="8718550" cy="4893647"/>
          </a:xfrm>
          <a:prstGeom prst="rect">
            <a:avLst/>
          </a:prstGeom>
          <a:noFill/>
        </p:spPr>
        <p:txBody>
          <a:bodyPr wrap="square" rtlCol="0">
            <a:spAutoFit/>
          </a:bodyPr>
          <a:lstStyle/>
          <a:p>
            <a:pPr algn="ctr"/>
            <a:r>
              <a:rPr lang="en-US" sz="3200" b="1">
                <a:solidFill>
                  <a:srgbClr val="92D050"/>
                </a:solidFill>
                <a:cs typeface="+mj-cs"/>
              </a:rPr>
              <a:t>Aramaic Idioms and Interpretations</a:t>
            </a:r>
          </a:p>
          <a:p>
            <a:endParaRPr lang="en-US" sz="2800" b="1">
              <a:solidFill>
                <a:srgbClr val="FFC000"/>
              </a:solidFill>
              <a:cs typeface="+mj-cs"/>
            </a:endParaRPr>
          </a:p>
          <a:p>
            <a:pPr marL="457200" indent="-457200">
              <a:buFont typeface="Arial" panose="020B0604020202020204" pitchFamily="34" charset="0"/>
              <a:buChar char="•"/>
            </a:pPr>
            <a:r>
              <a:rPr lang="en-US" sz="2800">
                <a:solidFill>
                  <a:srgbClr val="FFC000"/>
                </a:solidFill>
                <a:cs typeface="+mj-cs"/>
              </a:rPr>
              <a:t>The word for </a:t>
            </a:r>
            <a:r>
              <a:rPr lang="en-US" sz="2800">
                <a:solidFill>
                  <a:srgbClr val="00B0F0"/>
                </a:solidFill>
                <a:cs typeface="+mj-cs"/>
              </a:rPr>
              <a:t>“spirit” </a:t>
            </a:r>
            <a:r>
              <a:rPr lang="en-US" sz="2800">
                <a:solidFill>
                  <a:srgbClr val="FFC000"/>
                </a:solidFill>
                <a:cs typeface="+mj-cs"/>
              </a:rPr>
              <a:t>(</a:t>
            </a:r>
            <a:r>
              <a:rPr lang="he-IL" sz="2800">
                <a:solidFill>
                  <a:srgbClr val="FFFF00"/>
                </a:solidFill>
                <a:cs typeface="+mj-cs"/>
              </a:rPr>
              <a:t>רוּחָא</a:t>
            </a:r>
            <a:r>
              <a:rPr lang="he-IL" sz="2800">
                <a:solidFill>
                  <a:srgbClr val="FFC000"/>
                </a:solidFill>
                <a:cs typeface="+mj-cs"/>
              </a:rPr>
              <a:t>) </a:t>
            </a:r>
            <a:r>
              <a:rPr lang="en-US" sz="2800">
                <a:solidFill>
                  <a:srgbClr val="FFC000"/>
                </a:solidFill>
                <a:cs typeface="+mj-cs"/>
              </a:rPr>
              <a:t> can also mean </a:t>
            </a:r>
            <a:r>
              <a:rPr lang="en-US" sz="2800">
                <a:solidFill>
                  <a:srgbClr val="00B0F0"/>
                </a:solidFill>
                <a:cs typeface="+mj-cs"/>
              </a:rPr>
              <a:t>“wind” </a:t>
            </a:r>
            <a:r>
              <a:rPr lang="en-US" sz="2800">
                <a:solidFill>
                  <a:srgbClr val="FFC000"/>
                </a:solidFill>
                <a:cs typeface="+mj-cs"/>
              </a:rPr>
              <a:t>or </a:t>
            </a:r>
            <a:r>
              <a:rPr lang="en-US" sz="2800">
                <a:solidFill>
                  <a:srgbClr val="00B0F0"/>
                </a:solidFill>
                <a:cs typeface="+mj-cs"/>
              </a:rPr>
              <a:t>“breath” </a:t>
            </a:r>
            <a:r>
              <a:rPr lang="en-US" sz="2800">
                <a:solidFill>
                  <a:srgbClr val="FFC000"/>
                </a:solidFill>
                <a:cs typeface="+mj-cs"/>
              </a:rPr>
              <a:t>in Hebrew, but in Aramaic it is more likely to mean a disposition or mood, such as fear or courage..</a:t>
            </a:r>
          </a:p>
          <a:p>
            <a:pPr marL="457200" indent="-457200">
              <a:buFont typeface="Arial" panose="020B0604020202020204" pitchFamily="34" charset="0"/>
              <a:buChar char="•"/>
            </a:pPr>
            <a:r>
              <a:rPr lang="en-US" sz="2800">
                <a:solidFill>
                  <a:srgbClr val="FFC000"/>
                </a:solidFill>
                <a:cs typeface="+mj-cs"/>
              </a:rPr>
              <a:t>The word for </a:t>
            </a:r>
            <a:r>
              <a:rPr lang="en-US" sz="2800">
                <a:solidFill>
                  <a:srgbClr val="00B0F0"/>
                </a:solidFill>
                <a:cs typeface="+mj-cs"/>
              </a:rPr>
              <a:t>“rumor” </a:t>
            </a:r>
            <a:r>
              <a:rPr lang="en-US" sz="2800">
                <a:solidFill>
                  <a:srgbClr val="FFC000"/>
                </a:solidFill>
                <a:cs typeface="+mj-cs"/>
              </a:rPr>
              <a:t>(</a:t>
            </a:r>
            <a:r>
              <a:rPr lang="he-IL" sz="2800">
                <a:solidFill>
                  <a:srgbClr val="FFFF00"/>
                </a:solidFill>
                <a:cs typeface="+mj-cs"/>
              </a:rPr>
              <a:t>וְיִשמַע בְסֹורָא</a:t>
            </a:r>
            <a:r>
              <a:rPr lang="he-IL" sz="2800">
                <a:solidFill>
                  <a:srgbClr val="FFC000"/>
                </a:solidFill>
                <a:cs typeface="+mj-cs"/>
              </a:rPr>
              <a:t>) </a:t>
            </a:r>
            <a:r>
              <a:rPr lang="en-US" sz="2800">
                <a:solidFill>
                  <a:srgbClr val="FFC000"/>
                </a:solidFill>
                <a:cs typeface="+mj-cs"/>
              </a:rPr>
              <a:t> can also mean </a:t>
            </a:r>
            <a:r>
              <a:rPr lang="en-US" sz="2800">
                <a:solidFill>
                  <a:srgbClr val="00B0F0"/>
                </a:solidFill>
                <a:cs typeface="+mj-cs"/>
              </a:rPr>
              <a:t>“news” </a:t>
            </a:r>
            <a:r>
              <a:rPr lang="en-US" sz="2800">
                <a:solidFill>
                  <a:srgbClr val="FFC000"/>
                </a:solidFill>
                <a:cs typeface="+mj-cs"/>
              </a:rPr>
              <a:t>or </a:t>
            </a:r>
            <a:r>
              <a:rPr lang="en-US" sz="2800">
                <a:solidFill>
                  <a:srgbClr val="00B0F0"/>
                </a:solidFill>
                <a:cs typeface="+mj-cs"/>
              </a:rPr>
              <a:t>“revelation” </a:t>
            </a:r>
            <a:r>
              <a:rPr lang="en-US" sz="2800">
                <a:solidFill>
                  <a:srgbClr val="FFC000"/>
                </a:solidFill>
                <a:cs typeface="+mj-cs"/>
              </a:rPr>
              <a:t>in Hebrew, but in Aramaic it may imply something uncertain or false.</a:t>
            </a:r>
          </a:p>
          <a:p>
            <a:pPr marL="457200" indent="-457200">
              <a:buFont typeface="Arial" panose="020B0604020202020204" pitchFamily="34" charset="0"/>
              <a:buChar char="•"/>
            </a:pPr>
            <a:r>
              <a:rPr lang="en-US" sz="2800">
                <a:solidFill>
                  <a:srgbClr val="FFC000"/>
                </a:solidFill>
                <a:cs typeface="+mj-cs"/>
              </a:rPr>
              <a:t>The phrase </a:t>
            </a:r>
            <a:r>
              <a:rPr lang="en-US" sz="2800">
                <a:solidFill>
                  <a:srgbClr val="00B0F0"/>
                </a:solidFill>
                <a:cs typeface="+mj-cs"/>
              </a:rPr>
              <a:t>“return to his land” </a:t>
            </a:r>
            <a:r>
              <a:rPr lang="en-US" sz="2800">
                <a:solidFill>
                  <a:srgbClr val="FFC000"/>
                </a:solidFill>
                <a:cs typeface="+mj-cs"/>
              </a:rPr>
              <a:t>(</a:t>
            </a:r>
            <a:r>
              <a:rPr lang="he-IL" sz="2800">
                <a:solidFill>
                  <a:srgbClr val="FFFF00"/>
                </a:solidFill>
                <a:cs typeface="+mj-cs"/>
              </a:rPr>
              <a:t>וִיתוּב לְאַרעֵיה</a:t>
            </a:r>
            <a:r>
              <a:rPr lang="he-IL" sz="2800">
                <a:solidFill>
                  <a:srgbClr val="FFC000"/>
                </a:solidFill>
                <a:cs typeface="+mj-cs"/>
              </a:rPr>
              <a:t>) </a:t>
            </a:r>
            <a:r>
              <a:rPr lang="en-US" sz="2800">
                <a:solidFill>
                  <a:srgbClr val="FFC000"/>
                </a:solidFill>
                <a:cs typeface="+mj-cs"/>
              </a:rPr>
              <a:t> in Hebrew, but in Aramaic it may imply a final judgment or punishment.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C9C84CD-5658-4890-8B36-2EB76A9658AB}"/>
                  </a:ext>
                </a:extLst>
              </p14:cNvPr>
              <p14:cNvContentPartPr/>
              <p14:nvPr/>
            </p14:nvContentPartPr>
            <p14:xfrm>
              <a:off x="3110640" y="1945660"/>
              <a:ext cx="767880" cy="69120"/>
            </p14:xfrm>
          </p:contentPart>
        </mc:Choice>
        <mc:Fallback xmlns="">
          <p:pic>
            <p:nvPicPr>
              <p:cNvPr id="2" name="Ink 1">
                <a:extLst>
                  <a:ext uri="{FF2B5EF4-FFF2-40B4-BE49-F238E27FC236}">
                    <a16:creationId xmlns:a16="http://schemas.microsoft.com/office/drawing/2014/main" id="{4C9C84CD-5658-4890-8B36-2EB76A9658AB}"/>
                  </a:ext>
                </a:extLst>
              </p:cNvPr>
              <p:cNvPicPr/>
              <p:nvPr/>
            </p:nvPicPr>
            <p:blipFill>
              <a:blip r:embed="rId5"/>
              <a:stretch>
                <a:fillRect/>
              </a:stretch>
            </p:blipFill>
            <p:spPr>
              <a:xfrm>
                <a:off x="3093000" y="1927660"/>
                <a:ext cx="803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F2B1502-45AD-6374-0325-73CB04E4CE6F}"/>
                  </a:ext>
                </a:extLst>
              </p14:cNvPr>
              <p14:cNvContentPartPr/>
              <p14:nvPr/>
            </p14:nvContentPartPr>
            <p14:xfrm>
              <a:off x="4549560" y="2052580"/>
              <a:ext cx="393840" cy="33120"/>
            </p14:xfrm>
          </p:contentPart>
        </mc:Choice>
        <mc:Fallback xmlns="">
          <p:pic>
            <p:nvPicPr>
              <p:cNvPr id="4" name="Ink 3">
                <a:extLst>
                  <a:ext uri="{FF2B5EF4-FFF2-40B4-BE49-F238E27FC236}">
                    <a16:creationId xmlns:a16="http://schemas.microsoft.com/office/drawing/2014/main" id="{FF2B1502-45AD-6374-0325-73CB04E4CE6F}"/>
                  </a:ext>
                </a:extLst>
              </p:cNvPr>
              <p:cNvPicPr/>
              <p:nvPr/>
            </p:nvPicPr>
            <p:blipFill>
              <a:blip r:embed="rId7"/>
              <a:stretch>
                <a:fillRect/>
              </a:stretch>
            </p:blipFill>
            <p:spPr>
              <a:xfrm>
                <a:off x="4531920" y="2034580"/>
                <a:ext cx="429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21EE749-5FC4-6F1C-7328-FEE67A88820C}"/>
                  </a:ext>
                </a:extLst>
              </p14:cNvPr>
              <p14:cNvContentPartPr/>
              <p14:nvPr/>
            </p14:nvContentPartPr>
            <p14:xfrm>
              <a:off x="2675400" y="2817580"/>
              <a:ext cx="2338200" cy="51840"/>
            </p14:xfrm>
          </p:contentPart>
        </mc:Choice>
        <mc:Fallback xmlns="">
          <p:pic>
            <p:nvPicPr>
              <p:cNvPr id="5" name="Ink 4">
                <a:extLst>
                  <a:ext uri="{FF2B5EF4-FFF2-40B4-BE49-F238E27FC236}">
                    <a16:creationId xmlns:a16="http://schemas.microsoft.com/office/drawing/2014/main" id="{C21EE749-5FC4-6F1C-7328-FEE67A88820C}"/>
                  </a:ext>
                </a:extLst>
              </p:cNvPr>
              <p:cNvPicPr/>
              <p:nvPr/>
            </p:nvPicPr>
            <p:blipFill>
              <a:blip r:embed="rId9"/>
              <a:stretch>
                <a:fillRect/>
              </a:stretch>
            </p:blipFill>
            <p:spPr>
              <a:xfrm>
                <a:off x="2657760" y="2799940"/>
                <a:ext cx="2373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3B260DE-BB28-6DEA-73FB-8C9934A9DB54}"/>
                  </a:ext>
                </a:extLst>
              </p14:cNvPr>
              <p14:cNvContentPartPr/>
              <p14:nvPr/>
            </p14:nvContentPartPr>
            <p14:xfrm>
              <a:off x="6709920" y="2840260"/>
              <a:ext cx="1665000" cy="83880"/>
            </p14:xfrm>
          </p:contentPart>
        </mc:Choice>
        <mc:Fallback xmlns="">
          <p:pic>
            <p:nvPicPr>
              <p:cNvPr id="7" name="Ink 6">
                <a:extLst>
                  <a:ext uri="{FF2B5EF4-FFF2-40B4-BE49-F238E27FC236}">
                    <a16:creationId xmlns:a16="http://schemas.microsoft.com/office/drawing/2014/main" id="{23B260DE-BB28-6DEA-73FB-8C9934A9DB54}"/>
                  </a:ext>
                </a:extLst>
              </p:cNvPr>
              <p:cNvPicPr/>
              <p:nvPr/>
            </p:nvPicPr>
            <p:blipFill>
              <a:blip r:embed="rId11"/>
              <a:stretch>
                <a:fillRect/>
              </a:stretch>
            </p:blipFill>
            <p:spPr>
              <a:xfrm>
                <a:off x="6691920" y="2822260"/>
                <a:ext cx="1700640" cy="119520"/>
              </a:xfrm>
              <a:prstGeom prst="rect">
                <a:avLst/>
              </a:prstGeom>
            </p:spPr>
          </p:pic>
        </mc:Fallback>
      </mc:AlternateContent>
      <p:grpSp>
        <p:nvGrpSpPr>
          <p:cNvPr id="13" name="Group 12">
            <a:extLst>
              <a:ext uri="{FF2B5EF4-FFF2-40B4-BE49-F238E27FC236}">
                <a16:creationId xmlns:a16="http://schemas.microsoft.com/office/drawing/2014/main" id="{27E020BF-05FB-C5E3-4092-56E4DDBA3F6D}"/>
              </a:ext>
            </a:extLst>
          </p:cNvPr>
          <p:cNvGrpSpPr/>
          <p:nvPr/>
        </p:nvGrpSpPr>
        <p:grpSpPr>
          <a:xfrm>
            <a:off x="3228360" y="3257140"/>
            <a:ext cx="2999880" cy="178560"/>
            <a:chOff x="3228360" y="3257140"/>
            <a:chExt cx="2999880" cy="17856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A4D012F-78A7-967C-BFA2-A8AB48B4F7FC}"/>
                    </a:ext>
                  </a:extLst>
                </p14:cNvPr>
                <p14:cNvContentPartPr/>
                <p14:nvPr/>
              </p14:nvContentPartPr>
              <p14:xfrm>
                <a:off x="3228360" y="3257140"/>
                <a:ext cx="606600" cy="50400"/>
              </p14:xfrm>
            </p:contentPart>
          </mc:Choice>
          <mc:Fallback xmlns="">
            <p:pic>
              <p:nvPicPr>
                <p:cNvPr id="9" name="Ink 8">
                  <a:extLst>
                    <a:ext uri="{FF2B5EF4-FFF2-40B4-BE49-F238E27FC236}">
                      <a16:creationId xmlns:a16="http://schemas.microsoft.com/office/drawing/2014/main" id="{6A4D012F-78A7-967C-BFA2-A8AB48B4F7FC}"/>
                    </a:ext>
                  </a:extLst>
                </p:cNvPr>
                <p:cNvPicPr/>
                <p:nvPr/>
              </p:nvPicPr>
              <p:blipFill>
                <a:blip r:embed="rId13"/>
                <a:stretch>
                  <a:fillRect/>
                </a:stretch>
              </p:blipFill>
              <p:spPr>
                <a:xfrm>
                  <a:off x="3210360" y="3239140"/>
                  <a:ext cx="642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E06B89F4-0FC8-6811-1BB8-A0CE8AE89AE9}"/>
                    </a:ext>
                  </a:extLst>
                </p14:cNvPr>
                <p14:cNvContentPartPr/>
                <p14:nvPr/>
              </p14:nvContentPartPr>
              <p14:xfrm>
                <a:off x="5858520" y="3344980"/>
                <a:ext cx="369720" cy="15840"/>
              </p14:xfrm>
            </p:contentPart>
          </mc:Choice>
          <mc:Fallback xmlns="">
            <p:pic>
              <p:nvPicPr>
                <p:cNvPr id="11" name="Ink 10">
                  <a:extLst>
                    <a:ext uri="{FF2B5EF4-FFF2-40B4-BE49-F238E27FC236}">
                      <a16:creationId xmlns:a16="http://schemas.microsoft.com/office/drawing/2014/main" id="{E06B89F4-0FC8-6811-1BB8-A0CE8AE89AE9}"/>
                    </a:ext>
                  </a:extLst>
                </p:cNvPr>
                <p:cNvPicPr/>
                <p:nvPr/>
              </p:nvPicPr>
              <p:blipFill>
                <a:blip r:embed="rId15"/>
                <a:stretch>
                  <a:fillRect/>
                </a:stretch>
              </p:blipFill>
              <p:spPr>
                <a:xfrm>
                  <a:off x="5840520" y="3327340"/>
                  <a:ext cx="405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6E66CA01-7329-54BD-83C7-9AA276D56234}"/>
                    </a:ext>
                  </a:extLst>
                </p14:cNvPr>
                <p14:cNvContentPartPr/>
                <p14:nvPr/>
              </p14:nvContentPartPr>
              <p14:xfrm>
                <a:off x="4687440" y="3353980"/>
                <a:ext cx="871200" cy="81720"/>
              </p14:xfrm>
            </p:contentPart>
          </mc:Choice>
          <mc:Fallback xmlns="">
            <p:pic>
              <p:nvPicPr>
                <p:cNvPr id="12" name="Ink 11">
                  <a:extLst>
                    <a:ext uri="{FF2B5EF4-FFF2-40B4-BE49-F238E27FC236}">
                      <a16:creationId xmlns:a16="http://schemas.microsoft.com/office/drawing/2014/main" id="{6E66CA01-7329-54BD-83C7-9AA276D56234}"/>
                    </a:ext>
                  </a:extLst>
                </p:cNvPr>
                <p:cNvPicPr/>
                <p:nvPr/>
              </p:nvPicPr>
              <p:blipFill>
                <a:blip r:embed="rId17"/>
                <a:stretch>
                  <a:fillRect/>
                </a:stretch>
              </p:blipFill>
              <p:spPr>
                <a:xfrm>
                  <a:off x="4669440" y="3336340"/>
                  <a:ext cx="906840" cy="11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28A03C67-9C53-FA2E-EAFF-1DC564C25881}"/>
                  </a:ext>
                </a:extLst>
              </p14:cNvPr>
              <p14:cNvContentPartPr/>
              <p14:nvPr/>
            </p14:nvContentPartPr>
            <p14:xfrm>
              <a:off x="1442040" y="3698140"/>
              <a:ext cx="495000" cy="49320"/>
            </p14:xfrm>
          </p:contentPart>
        </mc:Choice>
        <mc:Fallback xmlns="">
          <p:pic>
            <p:nvPicPr>
              <p:cNvPr id="14" name="Ink 13">
                <a:extLst>
                  <a:ext uri="{FF2B5EF4-FFF2-40B4-BE49-F238E27FC236}">
                    <a16:creationId xmlns:a16="http://schemas.microsoft.com/office/drawing/2014/main" id="{28A03C67-9C53-FA2E-EAFF-1DC564C25881}"/>
                  </a:ext>
                </a:extLst>
              </p:cNvPr>
              <p:cNvPicPr/>
              <p:nvPr/>
            </p:nvPicPr>
            <p:blipFill>
              <a:blip r:embed="rId19"/>
              <a:stretch>
                <a:fillRect/>
              </a:stretch>
            </p:blipFill>
            <p:spPr>
              <a:xfrm>
                <a:off x="1424400" y="3680140"/>
                <a:ext cx="530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29AEEC5-99ED-C814-B595-E4DBBBB9D978}"/>
                  </a:ext>
                </a:extLst>
              </p14:cNvPr>
              <p14:cNvContentPartPr/>
              <p14:nvPr/>
            </p14:nvContentPartPr>
            <p14:xfrm>
              <a:off x="2984640" y="3735220"/>
              <a:ext cx="854280" cy="69120"/>
            </p14:xfrm>
          </p:contentPart>
        </mc:Choice>
        <mc:Fallback xmlns="">
          <p:pic>
            <p:nvPicPr>
              <p:cNvPr id="15" name="Ink 14">
                <a:extLst>
                  <a:ext uri="{FF2B5EF4-FFF2-40B4-BE49-F238E27FC236}">
                    <a16:creationId xmlns:a16="http://schemas.microsoft.com/office/drawing/2014/main" id="{E29AEEC5-99ED-C814-B595-E4DBBBB9D978}"/>
                  </a:ext>
                </a:extLst>
              </p:cNvPr>
              <p:cNvPicPr/>
              <p:nvPr/>
            </p:nvPicPr>
            <p:blipFill>
              <a:blip r:embed="rId21"/>
              <a:stretch>
                <a:fillRect/>
              </a:stretch>
            </p:blipFill>
            <p:spPr>
              <a:xfrm>
                <a:off x="2966640" y="3717220"/>
                <a:ext cx="889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2DFF6A26-4D74-6421-B5DF-7E96BA7E3F6D}"/>
                  </a:ext>
                </a:extLst>
              </p14:cNvPr>
              <p14:cNvContentPartPr/>
              <p14:nvPr/>
            </p14:nvContentPartPr>
            <p14:xfrm>
              <a:off x="3756480" y="4120420"/>
              <a:ext cx="2061720" cy="87480"/>
            </p14:xfrm>
          </p:contentPart>
        </mc:Choice>
        <mc:Fallback xmlns="">
          <p:pic>
            <p:nvPicPr>
              <p:cNvPr id="16" name="Ink 15">
                <a:extLst>
                  <a:ext uri="{FF2B5EF4-FFF2-40B4-BE49-F238E27FC236}">
                    <a16:creationId xmlns:a16="http://schemas.microsoft.com/office/drawing/2014/main" id="{2DFF6A26-4D74-6421-B5DF-7E96BA7E3F6D}"/>
                  </a:ext>
                </a:extLst>
              </p:cNvPr>
              <p:cNvPicPr/>
              <p:nvPr/>
            </p:nvPicPr>
            <p:blipFill>
              <a:blip r:embed="rId23"/>
              <a:stretch>
                <a:fillRect/>
              </a:stretch>
            </p:blipFill>
            <p:spPr>
              <a:xfrm>
                <a:off x="3738840" y="4102420"/>
                <a:ext cx="2097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960FDBD8-D2B6-745E-D490-D3E8FF7F04AC}"/>
                  </a:ext>
                </a:extLst>
              </p14:cNvPr>
              <p14:cNvContentPartPr/>
              <p14:nvPr/>
            </p14:nvContentPartPr>
            <p14:xfrm>
              <a:off x="3255000" y="4576900"/>
              <a:ext cx="1233000" cy="66600"/>
            </p14:xfrm>
          </p:contentPart>
        </mc:Choice>
        <mc:Fallback xmlns="">
          <p:pic>
            <p:nvPicPr>
              <p:cNvPr id="17" name="Ink 16">
                <a:extLst>
                  <a:ext uri="{FF2B5EF4-FFF2-40B4-BE49-F238E27FC236}">
                    <a16:creationId xmlns:a16="http://schemas.microsoft.com/office/drawing/2014/main" id="{960FDBD8-D2B6-745E-D490-D3E8FF7F04AC}"/>
                  </a:ext>
                </a:extLst>
              </p:cNvPr>
              <p:cNvPicPr/>
              <p:nvPr/>
            </p:nvPicPr>
            <p:blipFill>
              <a:blip r:embed="rId25"/>
              <a:stretch>
                <a:fillRect/>
              </a:stretch>
            </p:blipFill>
            <p:spPr>
              <a:xfrm>
                <a:off x="3237360" y="4558900"/>
                <a:ext cx="1268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12A31FB9-8BF3-A42E-9210-D932A2F9F96A}"/>
                  </a:ext>
                </a:extLst>
              </p14:cNvPr>
              <p14:cNvContentPartPr/>
              <p14:nvPr/>
            </p14:nvContentPartPr>
            <p14:xfrm>
              <a:off x="6038160" y="4587340"/>
              <a:ext cx="1453320" cy="47160"/>
            </p14:xfrm>
          </p:contentPart>
        </mc:Choice>
        <mc:Fallback xmlns="">
          <p:pic>
            <p:nvPicPr>
              <p:cNvPr id="18" name="Ink 17">
                <a:extLst>
                  <a:ext uri="{FF2B5EF4-FFF2-40B4-BE49-F238E27FC236}">
                    <a16:creationId xmlns:a16="http://schemas.microsoft.com/office/drawing/2014/main" id="{12A31FB9-8BF3-A42E-9210-D932A2F9F96A}"/>
                  </a:ext>
                </a:extLst>
              </p:cNvPr>
              <p:cNvPicPr/>
              <p:nvPr/>
            </p:nvPicPr>
            <p:blipFill>
              <a:blip r:embed="rId27"/>
              <a:stretch>
                <a:fillRect/>
              </a:stretch>
            </p:blipFill>
            <p:spPr>
              <a:xfrm>
                <a:off x="6020160" y="4569340"/>
                <a:ext cx="1488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A20E29E4-8B62-4CA1-7D93-BC55F19C5B51}"/>
                  </a:ext>
                </a:extLst>
              </p14:cNvPr>
              <p14:cNvContentPartPr/>
              <p14:nvPr/>
            </p14:nvContentPartPr>
            <p14:xfrm>
              <a:off x="3752520" y="5112580"/>
              <a:ext cx="54360" cy="15840"/>
            </p14:xfrm>
          </p:contentPart>
        </mc:Choice>
        <mc:Fallback xmlns="">
          <p:pic>
            <p:nvPicPr>
              <p:cNvPr id="19" name="Ink 18">
                <a:extLst>
                  <a:ext uri="{FF2B5EF4-FFF2-40B4-BE49-F238E27FC236}">
                    <a16:creationId xmlns:a16="http://schemas.microsoft.com/office/drawing/2014/main" id="{A20E29E4-8B62-4CA1-7D93-BC55F19C5B51}"/>
                  </a:ext>
                </a:extLst>
              </p:cNvPr>
              <p:cNvPicPr/>
              <p:nvPr/>
            </p:nvPicPr>
            <p:blipFill>
              <a:blip r:embed="rId29"/>
              <a:stretch>
                <a:fillRect/>
              </a:stretch>
            </p:blipFill>
            <p:spPr>
              <a:xfrm>
                <a:off x="3734520" y="5094940"/>
                <a:ext cx="90000" cy="51480"/>
              </a:xfrm>
              <a:prstGeom prst="rect">
                <a:avLst/>
              </a:prstGeom>
            </p:spPr>
          </p:pic>
        </mc:Fallback>
      </mc:AlternateContent>
      <p:grpSp>
        <p:nvGrpSpPr>
          <p:cNvPr id="23" name="Group 22">
            <a:extLst>
              <a:ext uri="{FF2B5EF4-FFF2-40B4-BE49-F238E27FC236}">
                <a16:creationId xmlns:a16="http://schemas.microsoft.com/office/drawing/2014/main" id="{212A347E-9457-6694-10AE-AC813B46F43E}"/>
              </a:ext>
            </a:extLst>
          </p:cNvPr>
          <p:cNvGrpSpPr/>
          <p:nvPr/>
        </p:nvGrpSpPr>
        <p:grpSpPr>
          <a:xfrm>
            <a:off x="7034280" y="5076580"/>
            <a:ext cx="1961280" cy="58320"/>
            <a:chOff x="7034280" y="5076580"/>
            <a:chExt cx="1961280" cy="58320"/>
          </a:xfrm>
        </p:grpSpPr>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97CD8B54-7B1A-3FC9-9428-81903D9D69BD}"/>
                    </a:ext>
                  </a:extLst>
                </p14:cNvPr>
                <p14:cNvContentPartPr/>
                <p14:nvPr/>
              </p14:nvContentPartPr>
              <p14:xfrm>
                <a:off x="7034280" y="5076580"/>
                <a:ext cx="1333800" cy="58320"/>
              </p14:xfrm>
            </p:contentPart>
          </mc:Choice>
          <mc:Fallback xmlns="">
            <p:pic>
              <p:nvPicPr>
                <p:cNvPr id="20" name="Ink 19">
                  <a:extLst>
                    <a:ext uri="{FF2B5EF4-FFF2-40B4-BE49-F238E27FC236}">
                      <a16:creationId xmlns:a16="http://schemas.microsoft.com/office/drawing/2014/main" id="{97CD8B54-7B1A-3FC9-9428-81903D9D69BD}"/>
                    </a:ext>
                  </a:extLst>
                </p:cNvPr>
                <p:cNvPicPr/>
                <p:nvPr/>
              </p:nvPicPr>
              <p:blipFill>
                <a:blip r:embed="rId31"/>
                <a:stretch>
                  <a:fillRect/>
                </a:stretch>
              </p:blipFill>
              <p:spPr>
                <a:xfrm>
                  <a:off x="7016640" y="5058940"/>
                  <a:ext cx="1369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DDD932E4-70FB-F229-8719-A8B97AE4654E}"/>
                    </a:ext>
                  </a:extLst>
                </p14:cNvPr>
                <p14:cNvContentPartPr/>
                <p14:nvPr/>
              </p14:nvContentPartPr>
              <p14:xfrm>
                <a:off x="8969280" y="5115820"/>
                <a:ext cx="26280" cy="13680"/>
              </p14:xfrm>
            </p:contentPart>
          </mc:Choice>
          <mc:Fallback xmlns="">
            <p:pic>
              <p:nvPicPr>
                <p:cNvPr id="21" name="Ink 20">
                  <a:extLst>
                    <a:ext uri="{FF2B5EF4-FFF2-40B4-BE49-F238E27FC236}">
                      <a16:creationId xmlns:a16="http://schemas.microsoft.com/office/drawing/2014/main" id="{DDD932E4-70FB-F229-8719-A8B97AE4654E}"/>
                    </a:ext>
                  </a:extLst>
                </p:cNvPr>
                <p:cNvPicPr/>
                <p:nvPr/>
              </p:nvPicPr>
              <p:blipFill>
                <a:blip r:embed="rId33"/>
                <a:stretch>
                  <a:fillRect/>
                </a:stretch>
              </p:blipFill>
              <p:spPr>
                <a:xfrm>
                  <a:off x="8951640" y="5098180"/>
                  <a:ext cx="61920" cy="4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5C6EA28D-B4F5-1B88-073F-99AC9AE005BB}"/>
                  </a:ext>
                </a:extLst>
              </p14:cNvPr>
              <p14:cNvContentPartPr/>
              <p14:nvPr/>
            </p14:nvContentPartPr>
            <p14:xfrm>
              <a:off x="1295880" y="5326780"/>
              <a:ext cx="1080000" cy="190440"/>
            </p14:xfrm>
          </p:contentPart>
        </mc:Choice>
        <mc:Fallback xmlns="">
          <p:pic>
            <p:nvPicPr>
              <p:cNvPr id="22" name="Ink 21">
                <a:extLst>
                  <a:ext uri="{FF2B5EF4-FFF2-40B4-BE49-F238E27FC236}">
                    <a16:creationId xmlns:a16="http://schemas.microsoft.com/office/drawing/2014/main" id="{5C6EA28D-B4F5-1B88-073F-99AC9AE005BB}"/>
                  </a:ext>
                </a:extLst>
              </p:cNvPr>
              <p:cNvPicPr/>
              <p:nvPr/>
            </p:nvPicPr>
            <p:blipFill>
              <a:blip r:embed="rId35"/>
              <a:stretch>
                <a:fillRect/>
              </a:stretch>
            </p:blipFill>
            <p:spPr>
              <a:xfrm>
                <a:off x="1278240" y="5309140"/>
                <a:ext cx="1115640" cy="226080"/>
              </a:xfrm>
              <a:prstGeom prst="rect">
                <a:avLst/>
              </a:prstGeom>
            </p:spPr>
          </p:pic>
        </mc:Fallback>
      </mc:AlternateContent>
    </p:spTree>
    <p:extLst>
      <p:ext uri="{BB962C8B-B14F-4D97-AF65-F5344CB8AC3E}">
        <p14:creationId xmlns:p14="http://schemas.microsoft.com/office/powerpoint/2010/main" val="272092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77850" y="619817"/>
            <a:ext cx="8718550" cy="5478423"/>
          </a:xfrm>
          <a:prstGeom prst="rect">
            <a:avLst/>
          </a:prstGeom>
          <a:noFill/>
        </p:spPr>
        <p:txBody>
          <a:bodyPr wrap="square" rtlCol="0">
            <a:spAutoFit/>
          </a:bodyPr>
          <a:lstStyle/>
          <a:p>
            <a:pPr algn="ctr"/>
            <a:r>
              <a:rPr lang="en-US" sz="3200" b="1">
                <a:solidFill>
                  <a:srgbClr val="92D050"/>
                </a:solidFill>
                <a:cs typeface="+mj-cs"/>
              </a:rPr>
              <a:t>Examples of False Spirits and False Prophets</a:t>
            </a:r>
          </a:p>
          <a:p>
            <a:pPr algn="ctr"/>
            <a:endParaRPr lang="en-US" sz="3200" b="1">
              <a:solidFill>
                <a:srgbClr val="92D050"/>
              </a:solidFill>
              <a:cs typeface="+mj-cs"/>
            </a:endParaRPr>
          </a:p>
          <a:p>
            <a:pPr marL="457200" indent="-457200">
              <a:buFont typeface="Arial" panose="020B0604020202020204" pitchFamily="34" charset="0"/>
              <a:buChar char="•"/>
            </a:pPr>
            <a:r>
              <a:rPr lang="en-US" sz="2600" u="sng">
                <a:solidFill>
                  <a:srgbClr val="92D050"/>
                </a:solidFill>
                <a:cs typeface="+mj-cs"/>
              </a:rPr>
              <a:t>Matthew 7:15</a:t>
            </a:r>
            <a:r>
              <a:rPr lang="en-US" sz="2600">
                <a:solidFill>
                  <a:srgbClr val="92D050"/>
                </a:solidFill>
                <a:cs typeface="+mj-cs"/>
              </a:rPr>
              <a:t> </a:t>
            </a:r>
            <a:r>
              <a:rPr lang="en-US" sz="2600">
                <a:solidFill>
                  <a:srgbClr val="FFC000"/>
                </a:solidFill>
                <a:cs typeface="+mj-cs"/>
              </a:rPr>
              <a:t>states: </a:t>
            </a:r>
            <a:r>
              <a:rPr lang="en-US" sz="2600">
                <a:solidFill>
                  <a:srgbClr val="00B0F0"/>
                </a:solidFill>
                <a:cs typeface="+mj-cs"/>
              </a:rPr>
              <a:t>"Beware of false prophets, who come to you in sheep’s clothing but inwardly are ravenous wolves."</a:t>
            </a:r>
          </a:p>
          <a:p>
            <a:pPr marL="457200" indent="-457200">
              <a:buFont typeface="Arial" panose="020B0604020202020204" pitchFamily="34" charset="0"/>
              <a:buChar char="•"/>
            </a:pPr>
            <a:r>
              <a:rPr lang="en-US" sz="2600" u="sng">
                <a:solidFill>
                  <a:srgbClr val="92D050"/>
                </a:solidFill>
                <a:cs typeface="+mj-cs"/>
              </a:rPr>
              <a:t>1 John 4:1</a:t>
            </a:r>
            <a:r>
              <a:rPr lang="en-US" sz="2600">
                <a:solidFill>
                  <a:srgbClr val="00B0F0"/>
                </a:solidFill>
                <a:cs typeface="+mj-cs"/>
              </a:rPr>
              <a:t> </a:t>
            </a:r>
            <a:r>
              <a:rPr lang="en-US" sz="2600">
                <a:solidFill>
                  <a:srgbClr val="FFC000"/>
                </a:solidFill>
                <a:cs typeface="+mj-cs"/>
              </a:rPr>
              <a:t>states: </a:t>
            </a:r>
            <a:r>
              <a:rPr lang="en-US" sz="2600">
                <a:solidFill>
                  <a:srgbClr val="00B0F0"/>
                </a:solidFill>
                <a:cs typeface="+mj-cs"/>
              </a:rPr>
              <a:t>"Beloved, do not believe every spirit, but test the spirits to see whether they are from God, for many false prophets have gone out into the world."</a:t>
            </a:r>
          </a:p>
          <a:p>
            <a:pPr marL="457200" indent="-457200">
              <a:buFont typeface="Arial" panose="020B0604020202020204" pitchFamily="34" charset="0"/>
              <a:buChar char="•"/>
            </a:pPr>
            <a:r>
              <a:rPr lang="en-US" sz="2600" u="sng">
                <a:solidFill>
                  <a:srgbClr val="92D050"/>
                </a:solidFill>
                <a:cs typeface="+mj-cs"/>
              </a:rPr>
              <a:t>2 Peter 2:1</a:t>
            </a:r>
            <a:r>
              <a:rPr lang="en-US" sz="2600">
                <a:solidFill>
                  <a:srgbClr val="00B0F0"/>
                </a:solidFill>
                <a:cs typeface="+mj-cs"/>
              </a:rPr>
              <a:t> </a:t>
            </a:r>
            <a:r>
              <a:rPr lang="en-US" sz="2600">
                <a:solidFill>
                  <a:srgbClr val="FFC000"/>
                </a:solidFill>
                <a:cs typeface="+mj-cs"/>
              </a:rPr>
              <a:t>states: </a:t>
            </a:r>
            <a:r>
              <a:rPr lang="en-US" sz="2600">
                <a:solidFill>
                  <a:srgbClr val="00B0F0"/>
                </a:solidFill>
                <a:cs typeface="+mj-cs"/>
              </a:rPr>
              <a:t>"But false prophets also arose among the people, just as there will be false teachers among you, who will secretly bring in destructive heresies, even denying the Master who bought them, bringing upon themselves swift destruction."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83C6749-296A-A702-2E90-FB7B6C4D259C}"/>
                  </a:ext>
                </a:extLst>
              </p14:cNvPr>
              <p14:cNvContentPartPr/>
              <p14:nvPr/>
            </p14:nvContentPartPr>
            <p14:xfrm>
              <a:off x="8873160" y="1552900"/>
              <a:ext cx="492840" cy="909360"/>
            </p14:xfrm>
          </p:contentPart>
        </mc:Choice>
        <mc:Fallback xmlns="">
          <p:pic>
            <p:nvPicPr>
              <p:cNvPr id="2" name="Ink 1">
                <a:extLst>
                  <a:ext uri="{FF2B5EF4-FFF2-40B4-BE49-F238E27FC236}">
                    <a16:creationId xmlns:a16="http://schemas.microsoft.com/office/drawing/2014/main" id="{583C6749-296A-A702-2E90-FB7B6C4D259C}"/>
                  </a:ext>
                </a:extLst>
              </p:cNvPr>
              <p:cNvPicPr/>
              <p:nvPr/>
            </p:nvPicPr>
            <p:blipFill>
              <a:blip r:embed="rId5"/>
              <a:stretch>
                <a:fillRect/>
              </a:stretch>
            </p:blipFill>
            <p:spPr>
              <a:xfrm>
                <a:off x="8855160" y="1534900"/>
                <a:ext cx="528480" cy="945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0CFD97F-5AEF-D95D-FA0A-D133DA2AF269}"/>
                  </a:ext>
                </a:extLst>
              </p14:cNvPr>
              <p14:cNvContentPartPr/>
              <p14:nvPr/>
            </p14:nvContentPartPr>
            <p14:xfrm>
              <a:off x="8962080" y="2766100"/>
              <a:ext cx="252720" cy="965520"/>
            </p14:xfrm>
          </p:contentPart>
        </mc:Choice>
        <mc:Fallback xmlns="">
          <p:pic>
            <p:nvPicPr>
              <p:cNvPr id="4" name="Ink 3">
                <a:extLst>
                  <a:ext uri="{FF2B5EF4-FFF2-40B4-BE49-F238E27FC236}">
                    <a16:creationId xmlns:a16="http://schemas.microsoft.com/office/drawing/2014/main" id="{A0CFD97F-5AEF-D95D-FA0A-D133DA2AF269}"/>
                  </a:ext>
                </a:extLst>
              </p:cNvPr>
              <p:cNvPicPr/>
              <p:nvPr/>
            </p:nvPicPr>
            <p:blipFill>
              <a:blip r:embed="rId7"/>
              <a:stretch>
                <a:fillRect/>
              </a:stretch>
            </p:blipFill>
            <p:spPr>
              <a:xfrm>
                <a:off x="8944080" y="2748460"/>
                <a:ext cx="288360" cy="1001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A9D6A07-AD29-2C6E-E040-450CC9576530}"/>
                  </a:ext>
                </a:extLst>
              </p14:cNvPr>
              <p14:cNvContentPartPr/>
              <p14:nvPr/>
            </p14:nvContentPartPr>
            <p14:xfrm>
              <a:off x="8778480" y="3949780"/>
              <a:ext cx="612360" cy="1666800"/>
            </p14:xfrm>
          </p:contentPart>
        </mc:Choice>
        <mc:Fallback xmlns="">
          <p:pic>
            <p:nvPicPr>
              <p:cNvPr id="5" name="Ink 4">
                <a:extLst>
                  <a:ext uri="{FF2B5EF4-FFF2-40B4-BE49-F238E27FC236}">
                    <a16:creationId xmlns:a16="http://schemas.microsoft.com/office/drawing/2014/main" id="{FA9D6A07-AD29-2C6E-E040-450CC9576530}"/>
                  </a:ext>
                </a:extLst>
              </p:cNvPr>
              <p:cNvPicPr/>
              <p:nvPr/>
            </p:nvPicPr>
            <p:blipFill>
              <a:blip r:embed="rId9"/>
              <a:stretch>
                <a:fillRect/>
              </a:stretch>
            </p:blipFill>
            <p:spPr>
              <a:xfrm>
                <a:off x="8760480" y="3931780"/>
                <a:ext cx="648000" cy="1702440"/>
              </a:xfrm>
              <a:prstGeom prst="rect">
                <a:avLst/>
              </a:prstGeom>
            </p:spPr>
          </p:pic>
        </mc:Fallback>
      </mc:AlternateContent>
    </p:spTree>
    <p:extLst>
      <p:ext uri="{BB962C8B-B14F-4D97-AF65-F5344CB8AC3E}">
        <p14:creationId xmlns:p14="http://schemas.microsoft.com/office/powerpoint/2010/main" val="44359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437668"/>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37:7-12</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לז:ז-יב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5384975" y="4696550"/>
            <a:ext cx="1215397" cy="646331"/>
          </a:xfrm>
          <a:prstGeom prst="rect">
            <a:avLst/>
          </a:prstGeom>
          <a:noFill/>
        </p:spPr>
        <p:txBody>
          <a:bodyPr wrap="none" rtlCol="0">
            <a:spAutoFit/>
          </a:bodyPr>
          <a:lstStyle/>
          <a:p>
            <a:pPr algn="ctr"/>
            <a:r>
              <a:rPr lang="en-US" sz="3600">
                <a:solidFill>
                  <a:srgbClr val="FFFF00"/>
                </a:solidFill>
              </a:rPr>
              <a:t>[title]</a:t>
            </a:r>
          </a:p>
        </p:txBody>
      </p:sp>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597E0C4-875C-7CFE-0ECD-000164628852}"/>
                  </a:ext>
                </a:extLst>
              </p14:cNvPr>
              <p14:cNvContentPartPr/>
              <p14:nvPr/>
            </p14:nvContentPartPr>
            <p14:xfrm>
              <a:off x="4805520" y="4541620"/>
              <a:ext cx="2055600" cy="749520"/>
            </p14:xfrm>
          </p:contentPart>
        </mc:Choice>
        <mc:Fallback xmlns="">
          <p:pic>
            <p:nvPicPr>
              <p:cNvPr id="6" name="Ink 5">
                <a:extLst>
                  <a:ext uri="{FF2B5EF4-FFF2-40B4-BE49-F238E27FC236}">
                    <a16:creationId xmlns:a16="http://schemas.microsoft.com/office/drawing/2014/main" id="{E597E0C4-875C-7CFE-0ECD-000164628852}"/>
                  </a:ext>
                </a:extLst>
              </p:cNvPr>
              <p:cNvPicPr/>
              <p:nvPr/>
            </p:nvPicPr>
            <p:blipFill>
              <a:blip r:embed="rId7"/>
              <a:stretch>
                <a:fillRect/>
              </a:stretch>
            </p:blipFill>
            <p:spPr>
              <a:xfrm>
                <a:off x="4787520" y="4523980"/>
                <a:ext cx="2091240" cy="785160"/>
              </a:xfrm>
              <a:prstGeom prst="rect">
                <a:avLst/>
              </a:prstGeom>
            </p:spPr>
          </p:pic>
        </mc:Fallback>
      </mc:AlternateContent>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4000" y="619817"/>
            <a:ext cx="9042400" cy="5293757"/>
          </a:xfrm>
          <a:prstGeom prst="rect">
            <a:avLst/>
          </a:prstGeom>
          <a:noFill/>
        </p:spPr>
        <p:txBody>
          <a:bodyPr wrap="square" rtlCol="0">
            <a:spAutoFit/>
          </a:bodyPr>
          <a:lstStyle/>
          <a:p>
            <a:pPr algn="ctr"/>
            <a:r>
              <a:rPr lang="en-US" sz="3200" b="1">
                <a:solidFill>
                  <a:srgbClr val="92D050"/>
                </a:solidFill>
                <a:cs typeface="+mj-cs"/>
              </a:rPr>
              <a:t>Criteria for Testing the Spirits and Discerning the Truth</a:t>
            </a:r>
          </a:p>
          <a:p>
            <a:pPr algn="ctr"/>
            <a:endParaRPr lang="en-US" sz="1000" b="1">
              <a:solidFill>
                <a:srgbClr val="92D050"/>
              </a:solidFill>
              <a:cs typeface="+mj-cs"/>
            </a:endParaRPr>
          </a:p>
          <a:p>
            <a:pPr marL="342900" indent="-342900">
              <a:buFont typeface="Arial" panose="020B0604020202020204" pitchFamily="34" charset="0"/>
              <a:buChar char="•"/>
            </a:pPr>
            <a:r>
              <a:rPr lang="en-US" sz="2400" u="sng">
                <a:solidFill>
                  <a:srgbClr val="92D050"/>
                </a:solidFill>
                <a:cs typeface="+mj-cs"/>
              </a:rPr>
              <a:t>1 John 4:2-3</a:t>
            </a:r>
            <a:r>
              <a:rPr lang="en-US" sz="2400">
                <a:solidFill>
                  <a:srgbClr val="FFC000"/>
                </a:solidFill>
                <a:cs typeface="+mj-cs"/>
              </a:rPr>
              <a:t> states: </a:t>
            </a:r>
            <a:r>
              <a:rPr lang="en-US" sz="2400">
                <a:solidFill>
                  <a:srgbClr val="00B0F0"/>
                </a:solidFill>
                <a:cs typeface="+mj-cs"/>
              </a:rPr>
              <a:t>"By this you know the Spirit of God: every spirit that confesses that Jesus Christ has come in the flesh is from God, and every spirit that does not confess Jesus is not from God. This is the spirit of the antichrist, which you heard was coming and now is in the world already."</a:t>
            </a:r>
          </a:p>
          <a:p>
            <a:pPr marL="342900" indent="-342900">
              <a:buFont typeface="Arial" panose="020B0604020202020204" pitchFamily="34" charset="0"/>
              <a:buChar char="•"/>
            </a:pPr>
            <a:r>
              <a:rPr lang="en-US" sz="2400" u="sng">
                <a:solidFill>
                  <a:srgbClr val="92D050"/>
                </a:solidFill>
                <a:cs typeface="+mj-cs"/>
              </a:rPr>
              <a:t>Matthew 7:16-20</a:t>
            </a:r>
            <a:r>
              <a:rPr lang="en-US" sz="2400">
                <a:solidFill>
                  <a:srgbClr val="FFC000"/>
                </a:solidFill>
                <a:cs typeface="+mj-cs"/>
              </a:rPr>
              <a:t> states: </a:t>
            </a:r>
            <a:r>
              <a:rPr lang="en-US" sz="2400">
                <a:solidFill>
                  <a:srgbClr val="00B0F0"/>
                </a:solidFill>
                <a:cs typeface="+mj-cs"/>
              </a:rPr>
              <a:t>"You will recognize them by their fruits. Are grapes gathered from thornbushes, or figs from thistles? So, every healthy tree bears good fruit, but the diseased tree bears bad fruit. A healthy tree cannot bear bad fruit, nor can a diseased tree bear good fruit. Every tree that does not bear good fruit is cut down and thrown into the fire. Thus you will recognize them by their fruits."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C9203DA-BA59-885D-77B3-EFBD2653F54D}"/>
                  </a:ext>
                </a:extLst>
              </p14:cNvPr>
              <p14:cNvContentPartPr/>
              <p14:nvPr/>
            </p14:nvContentPartPr>
            <p14:xfrm>
              <a:off x="4323480" y="2116660"/>
              <a:ext cx="3209040" cy="128520"/>
            </p14:xfrm>
          </p:contentPart>
        </mc:Choice>
        <mc:Fallback xmlns="">
          <p:pic>
            <p:nvPicPr>
              <p:cNvPr id="2" name="Ink 1">
                <a:extLst>
                  <a:ext uri="{FF2B5EF4-FFF2-40B4-BE49-F238E27FC236}">
                    <a16:creationId xmlns:a16="http://schemas.microsoft.com/office/drawing/2014/main" id="{FC9203DA-BA59-885D-77B3-EFBD2653F54D}"/>
                  </a:ext>
                </a:extLst>
              </p:cNvPr>
              <p:cNvPicPr/>
              <p:nvPr/>
            </p:nvPicPr>
            <p:blipFill>
              <a:blip r:embed="rId5"/>
              <a:stretch>
                <a:fillRect/>
              </a:stretch>
            </p:blipFill>
            <p:spPr>
              <a:xfrm>
                <a:off x="4305840" y="2098660"/>
                <a:ext cx="3244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2161005-6A4C-2D2F-76E0-D7C43CD58810}"/>
                  </a:ext>
                </a:extLst>
              </p14:cNvPr>
              <p14:cNvContentPartPr/>
              <p14:nvPr/>
            </p14:nvContentPartPr>
            <p14:xfrm>
              <a:off x="3113520" y="2481700"/>
              <a:ext cx="1326960" cy="82440"/>
            </p14:xfrm>
          </p:contentPart>
        </mc:Choice>
        <mc:Fallback xmlns="">
          <p:pic>
            <p:nvPicPr>
              <p:cNvPr id="4" name="Ink 3">
                <a:extLst>
                  <a:ext uri="{FF2B5EF4-FFF2-40B4-BE49-F238E27FC236}">
                    <a16:creationId xmlns:a16="http://schemas.microsoft.com/office/drawing/2014/main" id="{A2161005-6A4C-2D2F-76E0-D7C43CD58810}"/>
                  </a:ext>
                </a:extLst>
              </p:cNvPr>
              <p:cNvPicPr/>
              <p:nvPr/>
            </p:nvPicPr>
            <p:blipFill>
              <a:blip r:embed="rId7"/>
              <a:stretch>
                <a:fillRect/>
              </a:stretch>
            </p:blipFill>
            <p:spPr>
              <a:xfrm>
                <a:off x="3095520" y="2464060"/>
                <a:ext cx="1362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49B98E4-3520-E870-7CFA-88D967B40DB7}"/>
                  </a:ext>
                </a:extLst>
              </p14:cNvPr>
              <p14:cNvContentPartPr/>
              <p14:nvPr/>
            </p14:nvContentPartPr>
            <p14:xfrm>
              <a:off x="8660040" y="2474500"/>
              <a:ext cx="35280" cy="9000"/>
            </p14:xfrm>
          </p:contentPart>
        </mc:Choice>
        <mc:Fallback xmlns="">
          <p:pic>
            <p:nvPicPr>
              <p:cNvPr id="5" name="Ink 4">
                <a:extLst>
                  <a:ext uri="{FF2B5EF4-FFF2-40B4-BE49-F238E27FC236}">
                    <a16:creationId xmlns:a16="http://schemas.microsoft.com/office/drawing/2014/main" id="{749B98E4-3520-E870-7CFA-88D967B40DB7}"/>
                  </a:ext>
                </a:extLst>
              </p:cNvPr>
              <p:cNvPicPr/>
              <p:nvPr/>
            </p:nvPicPr>
            <p:blipFill>
              <a:blip r:embed="rId9"/>
              <a:stretch>
                <a:fillRect/>
              </a:stretch>
            </p:blipFill>
            <p:spPr>
              <a:xfrm>
                <a:off x="8642400" y="2456860"/>
                <a:ext cx="709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6E0A6F9-A63A-6C80-ECA7-A31248992B78}"/>
                  </a:ext>
                </a:extLst>
              </p14:cNvPr>
              <p14:cNvContentPartPr/>
              <p14:nvPr/>
            </p14:nvContentPartPr>
            <p14:xfrm>
              <a:off x="5413560" y="2892460"/>
              <a:ext cx="738000" cy="45000"/>
            </p14:xfrm>
          </p:contentPart>
        </mc:Choice>
        <mc:Fallback xmlns="">
          <p:pic>
            <p:nvPicPr>
              <p:cNvPr id="7" name="Ink 6">
                <a:extLst>
                  <a:ext uri="{FF2B5EF4-FFF2-40B4-BE49-F238E27FC236}">
                    <a16:creationId xmlns:a16="http://schemas.microsoft.com/office/drawing/2014/main" id="{16E0A6F9-A63A-6C80-ECA7-A31248992B78}"/>
                  </a:ext>
                </a:extLst>
              </p:cNvPr>
              <p:cNvPicPr/>
              <p:nvPr/>
            </p:nvPicPr>
            <p:blipFill>
              <a:blip r:embed="rId11"/>
              <a:stretch>
                <a:fillRect/>
              </a:stretch>
            </p:blipFill>
            <p:spPr>
              <a:xfrm>
                <a:off x="5395920" y="2874460"/>
                <a:ext cx="773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B584706-C7CA-661C-773E-BC30B36C3E30}"/>
                  </a:ext>
                </a:extLst>
              </p14:cNvPr>
              <p14:cNvContentPartPr/>
              <p14:nvPr/>
            </p14:nvContentPartPr>
            <p14:xfrm>
              <a:off x="7235160" y="3433180"/>
              <a:ext cx="3600" cy="2520"/>
            </p14:xfrm>
          </p:contentPart>
        </mc:Choice>
        <mc:Fallback xmlns="">
          <p:pic>
            <p:nvPicPr>
              <p:cNvPr id="9" name="Ink 8">
                <a:extLst>
                  <a:ext uri="{FF2B5EF4-FFF2-40B4-BE49-F238E27FC236}">
                    <a16:creationId xmlns:a16="http://schemas.microsoft.com/office/drawing/2014/main" id="{2B584706-C7CA-661C-773E-BC30B36C3E30}"/>
                  </a:ext>
                </a:extLst>
              </p:cNvPr>
              <p:cNvPicPr/>
              <p:nvPr/>
            </p:nvPicPr>
            <p:blipFill>
              <a:blip r:embed="rId13"/>
              <a:stretch>
                <a:fillRect/>
              </a:stretch>
            </p:blipFill>
            <p:spPr>
              <a:xfrm>
                <a:off x="7217520" y="3415540"/>
                <a:ext cx="39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E5AC4CC5-1BA3-8CCD-6C17-91EF6C32A4A1}"/>
                  </a:ext>
                </a:extLst>
              </p14:cNvPr>
              <p14:cNvContentPartPr/>
              <p14:nvPr/>
            </p14:nvContentPartPr>
            <p14:xfrm>
              <a:off x="4148520" y="3980740"/>
              <a:ext cx="4266720" cy="101520"/>
            </p14:xfrm>
          </p:contentPart>
        </mc:Choice>
        <mc:Fallback xmlns="">
          <p:pic>
            <p:nvPicPr>
              <p:cNvPr id="11" name="Ink 10">
                <a:extLst>
                  <a:ext uri="{FF2B5EF4-FFF2-40B4-BE49-F238E27FC236}">
                    <a16:creationId xmlns:a16="http://schemas.microsoft.com/office/drawing/2014/main" id="{E5AC4CC5-1BA3-8CCD-6C17-91EF6C32A4A1}"/>
                  </a:ext>
                </a:extLst>
              </p:cNvPr>
              <p:cNvPicPr/>
              <p:nvPr/>
            </p:nvPicPr>
            <p:blipFill>
              <a:blip r:embed="rId15"/>
              <a:stretch>
                <a:fillRect/>
              </a:stretch>
            </p:blipFill>
            <p:spPr>
              <a:xfrm>
                <a:off x="4130520" y="3962740"/>
                <a:ext cx="4302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99217124-AA61-E6FF-1F62-E4074172BCDC}"/>
                  </a:ext>
                </a:extLst>
              </p14:cNvPr>
              <p14:cNvContentPartPr/>
              <p14:nvPr/>
            </p14:nvContentPartPr>
            <p14:xfrm>
              <a:off x="8136600" y="4379980"/>
              <a:ext cx="594360" cy="48600"/>
            </p14:xfrm>
          </p:contentPart>
        </mc:Choice>
        <mc:Fallback xmlns="">
          <p:pic>
            <p:nvPicPr>
              <p:cNvPr id="12" name="Ink 11">
                <a:extLst>
                  <a:ext uri="{FF2B5EF4-FFF2-40B4-BE49-F238E27FC236}">
                    <a16:creationId xmlns:a16="http://schemas.microsoft.com/office/drawing/2014/main" id="{99217124-AA61-E6FF-1F62-E4074172BCDC}"/>
                  </a:ext>
                </a:extLst>
              </p:cNvPr>
              <p:cNvPicPr/>
              <p:nvPr/>
            </p:nvPicPr>
            <p:blipFill>
              <a:blip r:embed="rId17"/>
              <a:stretch>
                <a:fillRect/>
              </a:stretch>
            </p:blipFill>
            <p:spPr>
              <a:xfrm>
                <a:off x="8118960" y="4361980"/>
                <a:ext cx="630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853DD0C7-1983-32FC-AE82-7A4E0F1225EE}"/>
                  </a:ext>
                </a:extLst>
              </p14:cNvPr>
              <p14:cNvContentPartPr/>
              <p14:nvPr/>
            </p14:nvContentPartPr>
            <p14:xfrm>
              <a:off x="671280" y="4667980"/>
              <a:ext cx="3350520" cy="124560"/>
            </p14:xfrm>
          </p:contentPart>
        </mc:Choice>
        <mc:Fallback xmlns="">
          <p:pic>
            <p:nvPicPr>
              <p:cNvPr id="13" name="Ink 12">
                <a:extLst>
                  <a:ext uri="{FF2B5EF4-FFF2-40B4-BE49-F238E27FC236}">
                    <a16:creationId xmlns:a16="http://schemas.microsoft.com/office/drawing/2014/main" id="{853DD0C7-1983-32FC-AE82-7A4E0F1225EE}"/>
                  </a:ext>
                </a:extLst>
              </p:cNvPr>
              <p:cNvPicPr/>
              <p:nvPr/>
            </p:nvPicPr>
            <p:blipFill>
              <a:blip r:embed="rId19"/>
              <a:stretch>
                <a:fillRect/>
              </a:stretch>
            </p:blipFill>
            <p:spPr>
              <a:xfrm>
                <a:off x="653640" y="4650340"/>
                <a:ext cx="3386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5DE1DA48-11FC-0331-D0C4-B0058040FEF1}"/>
                  </a:ext>
                </a:extLst>
              </p14:cNvPr>
              <p14:cNvContentPartPr/>
              <p14:nvPr/>
            </p14:nvContentPartPr>
            <p14:xfrm>
              <a:off x="492000" y="5045980"/>
              <a:ext cx="8779680" cy="920880"/>
            </p14:xfrm>
          </p:contentPart>
        </mc:Choice>
        <mc:Fallback xmlns="">
          <p:pic>
            <p:nvPicPr>
              <p:cNvPr id="14" name="Ink 13">
                <a:extLst>
                  <a:ext uri="{FF2B5EF4-FFF2-40B4-BE49-F238E27FC236}">
                    <a16:creationId xmlns:a16="http://schemas.microsoft.com/office/drawing/2014/main" id="{5DE1DA48-11FC-0331-D0C4-B0058040FEF1}"/>
                  </a:ext>
                </a:extLst>
              </p:cNvPr>
              <p:cNvPicPr/>
              <p:nvPr/>
            </p:nvPicPr>
            <p:blipFill>
              <a:blip r:embed="rId21"/>
              <a:stretch>
                <a:fillRect/>
              </a:stretch>
            </p:blipFill>
            <p:spPr>
              <a:xfrm>
                <a:off x="474360" y="5028340"/>
                <a:ext cx="8815320" cy="956520"/>
              </a:xfrm>
              <a:prstGeom prst="rect">
                <a:avLst/>
              </a:prstGeom>
            </p:spPr>
          </p:pic>
        </mc:Fallback>
      </mc:AlternateContent>
    </p:spTree>
    <p:extLst>
      <p:ext uri="{BB962C8B-B14F-4D97-AF65-F5344CB8AC3E}">
        <p14:creationId xmlns:p14="http://schemas.microsoft.com/office/powerpoint/2010/main" val="585560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6400" y="162818"/>
            <a:ext cx="9042400" cy="6063198"/>
          </a:xfrm>
          <a:prstGeom prst="rect">
            <a:avLst/>
          </a:prstGeom>
          <a:noFill/>
        </p:spPr>
        <p:txBody>
          <a:bodyPr wrap="square" rtlCol="0">
            <a:spAutoFit/>
          </a:bodyPr>
          <a:lstStyle/>
          <a:p>
            <a:r>
              <a:rPr lang="en-US" sz="2800" b="1">
                <a:solidFill>
                  <a:srgbClr val="FFC000"/>
                </a:solidFill>
                <a:cs typeface="+mj-cs"/>
              </a:rPr>
              <a:t>Rashi on Isaiah 37:9 Parts 1-4</a:t>
            </a:r>
          </a:p>
          <a:p>
            <a:pPr algn="r"/>
            <a:r>
              <a:rPr lang="he-IL" sz="2400">
                <a:solidFill>
                  <a:srgbClr val="FFFF00"/>
                </a:solidFill>
                <a:cs typeface="+mj-cs"/>
              </a:rPr>
              <a:t>וישמע. מלך אשור:</a:t>
            </a:r>
          </a:p>
          <a:p>
            <a:r>
              <a:rPr lang="en-US" sz="2400">
                <a:solidFill>
                  <a:srgbClr val="FFC000"/>
                </a:solidFill>
                <a:cs typeface="+mj-cs"/>
              </a:rPr>
              <a:t>And he heard i.e., the king of Assyria.</a:t>
            </a:r>
          </a:p>
          <a:p>
            <a:pPr algn="r"/>
            <a:r>
              <a:rPr lang="he-IL" sz="2400">
                <a:solidFill>
                  <a:srgbClr val="FFFF00"/>
                </a:solidFill>
                <a:cs typeface="+mj-cs"/>
              </a:rPr>
              <a:t>על תרהקה. לאמר יצא תרהקה להלחם אתך:</a:t>
            </a:r>
          </a:p>
          <a:p>
            <a:r>
              <a:rPr lang="en-US" sz="2400">
                <a:solidFill>
                  <a:srgbClr val="FFC000"/>
                </a:solidFill>
                <a:cs typeface="+mj-cs"/>
              </a:rPr>
              <a:t>about Tirhakah...saying Tirhakah went out to wage war against you.</a:t>
            </a:r>
          </a:p>
          <a:p>
            <a:pPr algn="r"/>
            <a:r>
              <a:rPr lang="he-IL" sz="2400">
                <a:solidFill>
                  <a:srgbClr val="FFFF00"/>
                </a:solidFill>
                <a:cs typeface="+mj-cs"/>
              </a:rPr>
              <a:t>וישמע וישלח מלאכים. אין וישמע השני כמו וישמע הראשון הראשון ל' שמוע' והשני ל' קבל' קבל דברי השלוחי' וייטבו בעיניו לתת לב להסתלק מעל ירושלי' להלחם תחלה עם כוש:</a:t>
            </a:r>
          </a:p>
          <a:p>
            <a:r>
              <a:rPr lang="en-US" sz="2400">
                <a:solidFill>
                  <a:srgbClr val="FFC000"/>
                </a:solidFill>
                <a:cs typeface="+mj-cs"/>
              </a:rPr>
              <a:t>And he heard, and he sent emissaries The second </a:t>
            </a:r>
            <a:r>
              <a:rPr lang="en-US" sz="2400">
                <a:solidFill>
                  <a:srgbClr val="00B0F0"/>
                </a:solidFill>
                <a:cs typeface="+mj-cs"/>
              </a:rPr>
              <a:t>“and he heard” </a:t>
            </a:r>
            <a:r>
              <a:rPr lang="en-US" sz="2400">
                <a:solidFill>
                  <a:srgbClr val="FFC000"/>
                </a:solidFill>
                <a:cs typeface="+mj-cs"/>
              </a:rPr>
              <a:t>is not like the first </a:t>
            </a:r>
            <a:r>
              <a:rPr lang="en-US" sz="2400">
                <a:solidFill>
                  <a:srgbClr val="00B0F0"/>
                </a:solidFill>
                <a:cs typeface="+mj-cs"/>
              </a:rPr>
              <a:t>“and he heard.” </a:t>
            </a:r>
            <a:r>
              <a:rPr lang="en-US" sz="2400">
                <a:solidFill>
                  <a:srgbClr val="FFC000"/>
                </a:solidFill>
                <a:cs typeface="+mj-cs"/>
              </a:rPr>
              <a:t>The first is an expression of hearing, and the second is an expression of accepting. He accepted the report of the messengers, and it appealed to him to give thought to withdraw from Jerusalem to fight first with Cush.</a:t>
            </a:r>
          </a:p>
          <a:p>
            <a:pPr algn="r"/>
            <a:r>
              <a:rPr lang="he-IL" sz="2400">
                <a:solidFill>
                  <a:srgbClr val="FFFF00"/>
                </a:solidFill>
                <a:cs typeface="+mj-cs"/>
              </a:rPr>
              <a:t>וישלח מלאכים אל חזקיהו. להודיעו שאינו מסתלק לגמרי אלא ע"מ לשוב:</a:t>
            </a:r>
          </a:p>
          <a:p>
            <a:r>
              <a:rPr lang="en-US" sz="2400">
                <a:solidFill>
                  <a:srgbClr val="FFC000"/>
                </a:solidFill>
                <a:cs typeface="+mj-cs"/>
              </a:rPr>
              <a:t>and he sent emissaries to Hezekiah to notify [him] that he was not withdrawing completely, but with the intention of returning.</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AE333F9-523F-2ABE-ABBF-602FE150ECBD}"/>
                  </a:ext>
                </a:extLst>
              </p14:cNvPr>
              <p14:cNvContentPartPr/>
              <p14:nvPr/>
            </p14:nvContentPartPr>
            <p14:xfrm>
              <a:off x="4181280" y="3522820"/>
              <a:ext cx="454680" cy="37800"/>
            </p14:xfrm>
          </p:contentPart>
        </mc:Choice>
        <mc:Fallback xmlns="">
          <p:pic>
            <p:nvPicPr>
              <p:cNvPr id="2" name="Ink 1">
                <a:extLst>
                  <a:ext uri="{FF2B5EF4-FFF2-40B4-BE49-F238E27FC236}">
                    <a16:creationId xmlns:a16="http://schemas.microsoft.com/office/drawing/2014/main" id="{5AE333F9-523F-2ABE-ABBF-602FE150ECBD}"/>
                  </a:ext>
                </a:extLst>
              </p:cNvPr>
              <p:cNvPicPr/>
              <p:nvPr/>
            </p:nvPicPr>
            <p:blipFill>
              <a:blip r:embed="rId5"/>
              <a:stretch>
                <a:fillRect/>
              </a:stretch>
            </p:blipFill>
            <p:spPr>
              <a:xfrm>
                <a:off x="4163280" y="3504820"/>
                <a:ext cx="4903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0B0E3E2-3105-0929-714F-B14689D4F9C7}"/>
                  </a:ext>
                </a:extLst>
              </p14:cNvPr>
              <p14:cNvContentPartPr/>
              <p14:nvPr/>
            </p14:nvContentPartPr>
            <p14:xfrm>
              <a:off x="7556280" y="3945460"/>
              <a:ext cx="30240" cy="4320"/>
            </p14:xfrm>
          </p:contentPart>
        </mc:Choice>
        <mc:Fallback xmlns="">
          <p:pic>
            <p:nvPicPr>
              <p:cNvPr id="4" name="Ink 3">
                <a:extLst>
                  <a:ext uri="{FF2B5EF4-FFF2-40B4-BE49-F238E27FC236}">
                    <a16:creationId xmlns:a16="http://schemas.microsoft.com/office/drawing/2014/main" id="{30B0E3E2-3105-0929-714F-B14689D4F9C7}"/>
                  </a:ext>
                </a:extLst>
              </p:cNvPr>
              <p:cNvPicPr/>
              <p:nvPr/>
            </p:nvPicPr>
            <p:blipFill>
              <a:blip r:embed="rId7"/>
              <a:stretch>
                <a:fillRect/>
              </a:stretch>
            </p:blipFill>
            <p:spPr>
              <a:xfrm>
                <a:off x="7538640" y="3927460"/>
                <a:ext cx="65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1EB8FC9-CADD-3A07-39FC-6A1849043F4F}"/>
                  </a:ext>
                </a:extLst>
              </p14:cNvPr>
              <p14:cNvContentPartPr/>
              <p14:nvPr/>
            </p14:nvContentPartPr>
            <p14:xfrm>
              <a:off x="8581560" y="3994060"/>
              <a:ext cx="156600" cy="34920"/>
            </p14:xfrm>
          </p:contentPart>
        </mc:Choice>
        <mc:Fallback xmlns="">
          <p:pic>
            <p:nvPicPr>
              <p:cNvPr id="5" name="Ink 4">
                <a:extLst>
                  <a:ext uri="{FF2B5EF4-FFF2-40B4-BE49-F238E27FC236}">
                    <a16:creationId xmlns:a16="http://schemas.microsoft.com/office/drawing/2014/main" id="{E1EB8FC9-CADD-3A07-39FC-6A1849043F4F}"/>
                  </a:ext>
                </a:extLst>
              </p:cNvPr>
              <p:cNvPicPr/>
              <p:nvPr/>
            </p:nvPicPr>
            <p:blipFill>
              <a:blip r:embed="rId9"/>
              <a:stretch>
                <a:fillRect/>
              </a:stretch>
            </p:blipFill>
            <p:spPr>
              <a:xfrm>
                <a:off x="8563560" y="3976420"/>
                <a:ext cx="192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8DBF9B2-BFE9-B319-06FD-54BC43068C90}"/>
                  </a:ext>
                </a:extLst>
              </p14:cNvPr>
              <p14:cNvContentPartPr/>
              <p14:nvPr/>
            </p14:nvContentPartPr>
            <p14:xfrm>
              <a:off x="7340640" y="6299140"/>
              <a:ext cx="34920" cy="21600"/>
            </p14:xfrm>
          </p:contentPart>
        </mc:Choice>
        <mc:Fallback xmlns="">
          <p:pic>
            <p:nvPicPr>
              <p:cNvPr id="7" name="Ink 6">
                <a:extLst>
                  <a:ext uri="{FF2B5EF4-FFF2-40B4-BE49-F238E27FC236}">
                    <a16:creationId xmlns:a16="http://schemas.microsoft.com/office/drawing/2014/main" id="{28DBF9B2-BFE9-B319-06FD-54BC43068C90}"/>
                  </a:ext>
                </a:extLst>
              </p:cNvPr>
              <p:cNvPicPr/>
              <p:nvPr/>
            </p:nvPicPr>
            <p:blipFill>
              <a:blip r:embed="rId11"/>
              <a:stretch>
                <a:fillRect/>
              </a:stretch>
            </p:blipFill>
            <p:spPr>
              <a:xfrm>
                <a:off x="7323000" y="6281500"/>
                <a:ext cx="70560" cy="57240"/>
              </a:xfrm>
              <a:prstGeom prst="rect">
                <a:avLst/>
              </a:prstGeom>
            </p:spPr>
          </p:pic>
        </mc:Fallback>
      </mc:AlternateContent>
    </p:spTree>
    <p:extLst>
      <p:ext uri="{BB962C8B-B14F-4D97-AF65-F5344CB8AC3E}">
        <p14:creationId xmlns:p14="http://schemas.microsoft.com/office/powerpoint/2010/main" val="72493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31F23D9-5946-4858-6EAD-2060C90B2F0A}"/>
                  </a:ext>
                </a:extLst>
              </p14:cNvPr>
              <p14:cNvContentPartPr/>
              <p14:nvPr/>
            </p14:nvContentPartPr>
            <p14:xfrm>
              <a:off x="4854480" y="2904700"/>
              <a:ext cx="2374920" cy="78480"/>
            </p14:xfrm>
          </p:contentPart>
        </mc:Choice>
        <mc:Fallback xmlns="">
          <p:pic>
            <p:nvPicPr>
              <p:cNvPr id="3" name="Ink 2">
                <a:extLst>
                  <a:ext uri="{FF2B5EF4-FFF2-40B4-BE49-F238E27FC236}">
                    <a16:creationId xmlns:a16="http://schemas.microsoft.com/office/drawing/2014/main" id="{E31F23D9-5946-4858-6EAD-2060C90B2F0A}"/>
                  </a:ext>
                </a:extLst>
              </p:cNvPr>
              <p:cNvPicPr/>
              <p:nvPr/>
            </p:nvPicPr>
            <p:blipFill>
              <a:blip r:embed="rId5"/>
              <a:stretch>
                <a:fillRect/>
              </a:stretch>
            </p:blipFill>
            <p:spPr>
              <a:xfrm>
                <a:off x="4836480" y="2886700"/>
                <a:ext cx="2410560" cy="114120"/>
              </a:xfrm>
              <a:prstGeom prst="rect">
                <a:avLst/>
              </a:prstGeom>
            </p:spPr>
          </p:pic>
        </mc:Fallback>
      </mc:AlternateContent>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06360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755422"/>
          </a:xfrm>
          <a:prstGeom prst="rect">
            <a:avLst/>
          </a:prstGeom>
          <a:noFill/>
        </p:spPr>
        <p:txBody>
          <a:bodyPr wrap="square" rtlCol="0">
            <a:spAutoFit/>
          </a:bodyPr>
          <a:lstStyle/>
          <a:p>
            <a:pPr algn="ctr"/>
            <a:r>
              <a:rPr lang="en-US" sz="2800" b="1">
                <a:solidFill>
                  <a:srgbClr val="FFC000"/>
                </a:solidFill>
                <a:cs typeface="+mj-cs"/>
              </a:rPr>
              <a:t>Some examples of God sending a </a:t>
            </a:r>
            <a:r>
              <a:rPr lang="he-IL" sz="2800" b="1">
                <a:solidFill>
                  <a:srgbClr val="FFC000"/>
                </a:solidFill>
                <a:cs typeface="+mj-cs"/>
              </a:rPr>
              <a:t>משיח </a:t>
            </a:r>
          </a:p>
          <a:p>
            <a:endParaRPr lang="he-IL" sz="900" b="1">
              <a:solidFill>
                <a:srgbClr val="FFC000"/>
              </a:solidFill>
              <a:cs typeface="+mj-cs"/>
            </a:endParaRPr>
          </a:p>
          <a:p>
            <a:pPr marL="342900" indent="-342900">
              <a:buFont typeface="Arial" panose="020B0604020202020204" pitchFamily="34" charset="0"/>
              <a:buChar char="•"/>
            </a:pPr>
            <a:r>
              <a:rPr lang="en-US" sz="2300">
                <a:solidFill>
                  <a:srgbClr val="FFC000"/>
                </a:solidFill>
                <a:cs typeface="+mj-cs"/>
              </a:rPr>
              <a:t>Moses, who was sent by God to deliver the Israelites from slavery in Egypt and lead them to the promised land of Canaan (</a:t>
            </a:r>
            <a:r>
              <a:rPr lang="en-US" sz="2300">
                <a:solidFill>
                  <a:srgbClr val="00B0F0"/>
                </a:solidFill>
                <a:cs typeface="+mj-cs"/>
              </a:rPr>
              <a:t>Shemot / Exodus 5:22-6:12</a:t>
            </a:r>
            <a:r>
              <a:rPr lang="en-US" sz="2300">
                <a:solidFill>
                  <a:srgbClr val="FFC000"/>
                </a:solidFill>
                <a:cs typeface="+mj-cs"/>
              </a:rPr>
              <a:t>).</a:t>
            </a:r>
          </a:p>
          <a:p>
            <a:pPr marL="342900" indent="-342900">
              <a:buFont typeface="Arial" panose="020B0604020202020204" pitchFamily="34" charset="0"/>
              <a:buChar char="•"/>
            </a:pPr>
            <a:r>
              <a:rPr lang="en-US" sz="2300">
                <a:solidFill>
                  <a:srgbClr val="FFC000"/>
                </a:solidFill>
                <a:cs typeface="+mj-cs"/>
              </a:rPr>
              <a:t>David, who was anointed by Samuel as the king of Israel and who defeated Goliath and other enemies of God’s people (</a:t>
            </a:r>
            <a:r>
              <a:rPr lang="en-US" sz="2300">
                <a:solidFill>
                  <a:srgbClr val="00B0F0"/>
                </a:solidFill>
                <a:cs typeface="+mj-cs"/>
              </a:rPr>
              <a:t>1 Samuel 16:1-13, 17:1-58</a:t>
            </a:r>
            <a:r>
              <a:rPr lang="en-US" sz="2300">
                <a:solidFill>
                  <a:srgbClr val="FFC000"/>
                </a:solidFill>
                <a:cs typeface="+mj-cs"/>
              </a:rPr>
              <a:t>).</a:t>
            </a:r>
          </a:p>
          <a:p>
            <a:pPr marL="342900" indent="-342900">
              <a:buFont typeface="Arial" panose="020B0604020202020204" pitchFamily="34" charset="0"/>
              <a:buChar char="•"/>
            </a:pPr>
            <a:r>
              <a:rPr lang="en-US" sz="2300">
                <a:solidFill>
                  <a:srgbClr val="FFC000"/>
                </a:solidFill>
                <a:cs typeface="+mj-cs"/>
              </a:rPr>
              <a:t>Cyrus, who was called by God to free the Jews from exile in Babylon and allow them to return and rebuild Jerusalem and the temple (</a:t>
            </a:r>
            <a:r>
              <a:rPr lang="en-US" sz="2300">
                <a:solidFill>
                  <a:srgbClr val="00B0F0"/>
                </a:solidFill>
                <a:cs typeface="+mj-cs"/>
              </a:rPr>
              <a:t>Isaiah 44:28-45:13, Ezra 1:1-4</a:t>
            </a:r>
            <a:r>
              <a:rPr lang="en-US" sz="2300">
                <a:solidFill>
                  <a:srgbClr val="FFC000"/>
                </a:solidFill>
                <a:cs typeface="+mj-cs"/>
              </a:rPr>
              <a:t>).</a:t>
            </a:r>
          </a:p>
          <a:p>
            <a:pPr marL="342900" indent="-342900">
              <a:buFont typeface="Arial" panose="020B0604020202020204" pitchFamily="34" charset="0"/>
              <a:buChar char="•"/>
            </a:pPr>
            <a:r>
              <a:rPr lang="en-US" sz="2300">
                <a:solidFill>
                  <a:srgbClr val="FFC000"/>
                </a:solidFill>
                <a:cs typeface="+mj-cs"/>
              </a:rPr>
              <a:t>The Messianic King, who was prophesied by various prophets such as Isaiah, Jeremiah, Daniel, Micah, and Zechariah to be a descendant of David and who would establish God’s kingdom of justice and peace on earth (</a:t>
            </a:r>
            <a:r>
              <a:rPr lang="en-US" sz="2300">
                <a:solidFill>
                  <a:srgbClr val="00B0F0"/>
                </a:solidFill>
                <a:cs typeface="+mj-cs"/>
              </a:rPr>
              <a:t>Isaiah 9:6-7, 11:1-10, Jeremiah 23:5-6, Daniel 7:13-14, Micah 5:2-5, Zechariah 9:9-10</a:t>
            </a:r>
            <a:r>
              <a:rPr lang="en-US" sz="2300">
                <a:solidFill>
                  <a:srgbClr val="FFC000"/>
                </a:solidFill>
                <a:cs typeface="+mj-cs"/>
              </a:rPr>
              <a:t>).</a:t>
            </a:r>
            <a:endParaRPr lang="en-US" sz="23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5F500C8-BDE9-63FC-269E-D34769DC2FEF}"/>
                  </a:ext>
                </a:extLst>
              </p14:cNvPr>
              <p14:cNvContentPartPr/>
              <p14:nvPr/>
            </p14:nvContentPartPr>
            <p14:xfrm>
              <a:off x="759120" y="1316380"/>
              <a:ext cx="732240" cy="122760"/>
            </p14:xfrm>
          </p:contentPart>
        </mc:Choice>
        <mc:Fallback xmlns="">
          <p:pic>
            <p:nvPicPr>
              <p:cNvPr id="2" name="Ink 1">
                <a:extLst>
                  <a:ext uri="{FF2B5EF4-FFF2-40B4-BE49-F238E27FC236}">
                    <a16:creationId xmlns:a16="http://schemas.microsoft.com/office/drawing/2014/main" id="{65F500C8-BDE9-63FC-269E-D34769DC2FEF}"/>
                  </a:ext>
                </a:extLst>
              </p:cNvPr>
              <p:cNvPicPr/>
              <p:nvPr/>
            </p:nvPicPr>
            <p:blipFill>
              <a:blip r:embed="rId5"/>
              <a:stretch>
                <a:fillRect/>
              </a:stretch>
            </p:blipFill>
            <p:spPr>
              <a:xfrm>
                <a:off x="741120" y="1298380"/>
                <a:ext cx="767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8AB019E-D055-94E8-8FD7-4E0D2E02119D}"/>
                  </a:ext>
                </a:extLst>
              </p14:cNvPr>
              <p14:cNvContentPartPr/>
              <p14:nvPr/>
            </p14:nvContentPartPr>
            <p14:xfrm>
              <a:off x="788640" y="2409700"/>
              <a:ext cx="605160" cy="61200"/>
            </p14:xfrm>
          </p:contentPart>
        </mc:Choice>
        <mc:Fallback xmlns="">
          <p:pic>
            <p:nvPicPr>
              <p:cNvPr id="4" name="Ink 3">
                <a:extLst>
                  <a:ext uri="{FF2B5EF4-FFF2-40B4-BE49-F238E27FC236}">
                    <a16:creationId xmlns:a16="http://schemas.microsoft.com/office/drawing/2014/main" id="{68AB019E-D055-94E8-8FD7-4E0D2E02119D}"/>
                  </a:ext>
                </a:extLst>
              </p:cNvPr>
              <p:cNvPicPr/>
              <p:nvPr/>
            </p:nvPicPr>
            <p:blipFill>
              <a:blip r:embed="rId7"/>
              <a:stretch>
                <a:fillRect/>
              </a:stretch>
            </p:blipFill>
            <p:spPr>
              <a:xfrm>
                <a:off x="770640" y="2391700"/>
                <a:ext cx="64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F325672-7465-B0B2-EB0E-EA1F511D5156}"/>
                  </a:ext>
                </a:extLst>
              </p14:cNvPr>
              <p14:cNvContentPartPr/>
              <p14:nvPr/>
            </p14:nvContentPartPr>
            <p14:xfrm>
              <a:off x="812040" y="3448300"/>
              <a:ext cx="439200" cy="61560"/>
            </p14:xfrm>
          </p:contentPart>
        </mc:Choice>
        <mc:Fallback xmlns="">
          <p:pic>
            <p:nvPicPr>
              <p:cNvPr id="5" name="Ink 4">
                <a:extLst>
                  <a:ext uri="{FF2B5EF4-FFF2-40B4-BE49-F238E27FC236}">
                    <a16:creationId xmlns:a16="http://schemas.microsoft.com/office/drawing/2014/main" id="{4F325672-7465-B0B2-EB0E-EA1F511D5156}"/>
                  </a:ext>
                </a:extLst>
              </p:cNvPr>
              <p:cNvPicPr/>
              <p:nvPr/>
            </p:nvPicPr>
            <p:blipFill>
              <a:blip r:embed="rId9"/>
              <a:stretch>
                <a:fillRect/>
              </a:stretch>
            </p:blipFill>
            <p:spPr>
              <a:xfrm>
                <a:off x="794040" y="3430300"/>
                <a:ext cx="474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570D4EC-B023-9B8C-C76E-12F162016ABC}"/>
                  </a:ext>
                </a:extLst>
              </p14:cNvPr>
              <p14:cNvContentPartPr/>
              <p14:nvPr/>
            </p14:nvContentPartPr>
            <p14:xfrm>
              <a:off x="680280" y="1117660"/>
              <a:ext cx="7200" cy="32400"/>
            </p14:xfrm>
          </p:contentPart>
        </mc:Choice>
        <mc:Fallback xmlns="">
          <p:pic>
            <p:nvPicPr>
              <p:cNvPr id="7" name="Ink 6">
                <a:extLst>
                  <a:ext uri="{FF2B5EF4-FFF2-40B4-BE49-F238E27FC236}">
                    <a16:creationId xmlns:a16="http://schemas.microsoft.com/office/drawing/2014/main" id="{8570D4EC-B023-9B8C-C76E-12F162016ABC}"/>
                  </a:ext>
                </a:extLst>
              </p:cNvPr>
              <p:cNvPicPr/>
              <p:nvPr/>
            </p:nvPicPr>
            <p:blipFill>
              <a:blip r:embed="rId11"/>
              <a:stretch>
                <a:fillRect/>
              </a:stretch>
            </p:blipFill>
            <p:spPr>
              <a:xfrm>
                <a:off x="662640" y="1099660"/>
                <a:ext cx="42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E359B1A-66D0-5211-6211-EAEDD6C75120}"/>
                  </a:ext>
                </a:extLst>
              </p14:cNvPr>
              <p14:cNvContentPartPr/>
              <p14:nvPr/>
            </p14:nvContentPartPr>
            <p14:xfrm>
              <a:off x="609000" y="2142580"/>
              <a:ext cx="4320" cy="2880"/>
            </p14:xfrm>
          </p:contentPart>
        </mc:Choice>
        <mc:Fallback xmlns="">
          <p:pic>
            <p:nvPicPr>
              <p:cNvPr id="9" name="Ink 8">
                <a:extLst>
                  <a:ext uri="{FF2B5EF4-FFF2-40B4-BE49-F238E27FC236}">
                    <a16:creationId xmlns:a16="http://schemas.microsoft.com/office/drawing/2014/main" id="{DE359B1A-66D0-5211-6211-EAEDD6C75120}"/>
                  </a:ext>
                </a:extLst>
              </p:cNvPr>
              <p:cNvPicPr/>
              <p:nvPr/>
            </p:nvPicPr>
            <p:blipFill>
              <a:blip r:embed="rId13"/>
              <a:stretch>
                <a:fillRect/>
              </a:stretch>
            </p:blipFill>
            <p:spPr>
              <a:xfrm>
                <a:off x="591000" y="2124940"/>
                <a:ext cx="39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3F37FA5A-A9C3-3C79-1345-36666E3328B5}"/>
                  </a:ext>
                </a:extLst>
              </p14:cNvPr>
              <p14:cNvContentPartPr/>
              <p14:nvPr/>
            </p14:nvContentPartPr>
            <p14:xfrm>
              <a:off x="803400" y="3436060"/>
              <a:ext cx="574920" cy="30600"/>
            </p14:xfrm>
          </p:contentPart>
        </mc:Choice>
        <mc:Fallback xmlns="">
          <p:pic>
            <p:nvPicPr>
              <p:cNvPr id="11" name="Ink 10">
                <a:extLst>
                  <a:ext uri="{FF2B5EF4-FFF2-40B4-BE49-F238E27FC236}">
                    <a16:creationId xmlns:a16="http://schemas.microsoft.com/office/drawing/2014/main" id="{3F37FA5A-A9C3-3C79-1345-36666E3328B5}"/>
                  </a:ext>
                </a:extLst>
              </p:cNvPr>
              <p:cNvPicPr/>
              <p:nvPr/>
            </p:nvPicPr>
            <p:blipFill>
              <a:blip r:embed="rId15"/>
              <a:stretch>
                <a:fillRect/>
              </a:stretch>
            </p:blipFill>
            <p:spPr>
              <a:xfrm>
                <a:off x="785760" y="3418060"/>
                <a:ext cx="610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798CD5BC-AC89-BE65-0D63-512F82F37694}"/>
                  </a:ext>
                </a:extLst>
              </p14:cNvPr>
              <p14:cNvContentPartPr/>
              <p14:nvPr/>
            </p14:nvContentPartPr>
            <p14:xfrm>
              <a:off x="877920" y="4522540"/>
              <a:ext cx="1866600" cy="94320"/>
            </p14:xfrm>
          </p:contentPart>
        </mc:Choice>
        <mc:Fallback xmlns="">
          <p:pic>
            <p:nvPicPr>
              <p:cNvPr id="12" name="Ink 11">
                <a:extLst>
                  <a:ext uri="{FF2B5EF4-FFF2-40B4-BE49-F238E27FC236}">
                    <a16:creationId xmlns:a16="http://schemas.microsoft.com/office/drawing/2014/main" id="{798CD5BC-AC89-BE65-0D63-512F82F37694}"/>
                  </a:ext>
                </a:extLst>
              </p:cNvPr>
              <p:cNvPicPr/>
              <p:nvPr/>
            </p:nvPicPr>
            <p:blipFill>
              <a:blip r:embed="rId17"/>
              <a:stretch>
                <a:fillRect/>
              </a:stretch>
            </p:blipFill>
            <p:spPr>
              <a:xfrm>
                <a:off x="860280" y="4504540"/>
                <a:ext cx="1902240" cy="129960"/>
              </a:xfrm>
              <a:prstGeom prst="rect">
                <a:avLst/>
              </a:prstGeom>
            </p:spPr>
          </p:pic>
        </mc:Fallback>
      </mc:AlternateContent>
    </p:spTree>
    <p:extLst>
      <p:ext uri="{BB962C8B-B14F-4D97-AF65-F5344CB8AC3E}">
        <p14:creationId xmlns:p14="http://schemas.microsoft.com/office/powerpoint/2010/main" val="114553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06360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293757"/>
          </a:xfrm>
          <a:prstGeom prst="rect">
            <a:avLst/>
          </a:prstGeom>
          <a:noFill/>
        </p:spPr>
        <p:txBody>
          <a:bodyPr wrap="square" rtlCol="0">
            <a:spAutoFit/>
          </a:bodyPr>
          <a:lstStyle/>
          <a:p>
            <a:pPr algn="ctr"/>
            <a:r>
              <a:rPr lang="en-US" sz="3200" b="1">
                <a:solidFill>
                  <a:srgbClr val="FFC000"/>
                </a:solidFill>
                <a:cs typeface="+mj-cs"/>
              </a:rPr>
              <a:t>Messianic Prophecies</a:t>
            </a:r>
          </a:p>
          <a:p>
            <a:pPr algn="ctr"/>
            <a:endParaRPr lang="en-US" sz="2800" b="1">
              <a:solidFill>
                <a:srgbClr val="FFC000"/>
              </a:solidFill>
              <a:cs typeface="+mj-cs"/>
            </a:endParaRPr>
          </a:p>
          <a:p>
            <a:r>
              <a:rPr lang="en-US" sz="2800" b="1">
                <a:solidFill>
                  <a:srgbClr val="FFC000"/>
                </a:solidFill>
                <a:cs typeface="+mj-cs"/>
              </a:rPr>
              <a:t>Isaiah 9:6–7  </a:t>
            </a:r>
          </a:p>
          <a:p>
            <a:r>
              <a:rPr lang="en-US" sz="2500">
                <a:solidFill>
                  <a:srgbClr val="FFC000"/>
                </a:solidFill>
                <a:cs typeface="+mj-cs"/>
              </a:rPr>
              <a:t>9:6 For unto us a child is born, unto us a son is given: And the government shall be upon his shoulder: And his name shall be called Wonderful, Counseller, The mighty God, The everlasting Father, The Prince of Peace. 9:7 Of the increase of his government and peace there shall be no end, Upon the throne of David, and upon his kingdom, To order it, and to establish it with judgment and with justice From henceforth even for ever. The zeal of the LORD of hosts will perform this. (KJV </a:t>
            </a:r>
            <a:r>
              <a:rPr lang="en-US" sz="2500">
                <a:solidFill>
                  <a:srgbClr val="FFFF00"/>
                </a:solidFill>
                <a:cs typeface="+mj-cs"/>
              </a:rPr>
              <a:t>9:6 </a:t>
            </a:r>
            <a:r>
              <a:rPr lang="he-IL" sz="2500">
                <a:solidFill>
                  <a:srgbClr val="FFFF00"/>
                </a:solidFill>
                <a:cs typeface="+mj-cs"/>
              </a:rPr>
              <a:t>לַם רַבָּה הַמִּשְׂרָ֜ה וּלְשָׁל֣וֹם אֵֽין־קֵ֗ץ עַל־כִּסֵּ֤א דָוִד֙ וְעַל־מַמְלַכְתּ֔וֹ לְהָכִ֤ין אֹתָהּ֙ וּֽלְסַעֲדָ֔הּ בְּמִשְׁפָּ֖ט וּבִצְדָקָ֑ה מֵעַתָּה֙ וְעַד־עוֹלָ֔ם קִנְאַ֛ת יְהוָ֥ה צְבָא֖וֹת תַּעֲשֶׂה־זֹּֽאת׃ 9:7 דָּבָ֛ר שָׁלַ֥ח אֲדֹנָ֖י בְּיַעֲקֹ֑ב וְנָפַ֖ל בְּיִשְׂרָאֵֽל</a:t>
            </a:r>
            <a:r>
              <a:rPr lang="he-IL" sz="25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24AA1446-7A83-7005-9311-A5651DDF7732}"/>
              </a:ext>
            </a:extLst>
          </p:cNvPr>
          <p:cNvGrpSpPr/>
          <p:nvPr/>
        </p:nvGrpSpPr>
        <p:grpSpPr>
          <a:xfrm>
            <a:off x="902040" y="2906140"/>
            <a:ext cx="4247640" cy="107280"/>
            <a:chOff x="902040" y="2906140"/>
            <a:chExt cx="4247640" cy="1072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6860E42-90E1-4B4E-7AB3-46214592AF9E}"/>
                    </a:ext>
                  </a:extLst>
                </p14:cNvPr>
                <p14:cNvContentPartPr/>
                <p14:nvPr/>
              </p14:nvContentPartPr>
              <p14:xfrm>
                <a:off x="902040" y="2932060"/>
                <a:ext cx="2026080" cy="81360"/>
              </p14:xfrm>
            </p:contentPart>
          </mc:Choice>
          <mc:Fallback xmlns="">
            <p:pic>
              <p:nvPicPr>
                <p:cNvPr id="2" name="Ink 1">
                  <a:extLst>
                    <a:ext uri="{FF2B5EF4-FFF2-40B4-BE49-F238E27FC236}">
                      <a16:creationId xmlns:a16="http://schemas.microsoft.com/office/drawing/2014/main" id="{D6860E42-90E1-4B4E-7AB3-46214592AF9E}"/>
                    </a:ext>
                  </a:extLst>
                </p:cNvPr>
                <p:cNvPicPr/>
                <p:nvPr/>
              </p:nvPicPr>
              <p:blipFill>
                <a:blip r:embed="rId5"/>
                <a:stretch>
                  <a:fillRect/>
                </a:stretch>
              </p:blipFill>
              <p:spPr>
                <a:xfrm>
                  <a:off x="884040" y="2914060"/>
                  <a:ext cx="2061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C32DD1B-7CEB-BDCB-417B-F5C83D78AF5E}"/>
                    </a:ext>
                  </a:extLst>
                </p14:cNvPr>
                <p14:cNvContentPartPr/>
                <p14:nvPr/>
              </p14:nvContentPartPr>
              <p14:xfrm>
                <a:off x="3914880" y="2906140"/>
                <a:ext cx="1234800" cy="45000"/>
              </p14:xfrm>
            </p:contentPart>
          </mc:Choice>
          <mc:Fallback xmlns="">
            <p:pic>
              <p:nvPicPr>
                <p:cNvPr id="4" name="Ink 3">
                  <a:extLst>
                    <a:ext uri="{FF2B5EF4-FFF2-40B4-BE49-F238E27FC236}">
                      <a16:creationId xmlns:a16="http://schemas.microsoft.com/office/drawing/2014/main" id="{6C32DD1B-7CEB-BDCB-417B-F5C83D78AF5E}"/>
                    </a:ext>
                  </a:extLst>
                </p:cNvPr>
                <p:cNvPicPr/>
                <p:nvPr/>
              </p:nvPicPr>
              <p:blipFill>
                <a:blip r:embed="rId7"/>
                <a:stretch>
                  <a:fillRect/>
                </a:stretch>
              </p:blipFill>
              <p:spPr>
                <a:xfrm>
                  <a:off x="3896880" y="2888140"/>
                  <a:ext cx="1270440" cy="80640"/>
                </a:xfrm>
                <a:prstGeom prst="rect">
                  <a:avLst/>
                </a:prstGeom>
              </p:spPr>
            </p:pic>
          </mc:Fallback>
        </mc:AlternateContent>
      </p:grpSp>
      <p:grpSp>
        <p:nvGrpSpPr>
          <p:cNvPr id="11" name="Group 10">
            <a:extLst>
              <a:ext uri="{FF2B5EF4-FFF2-40B4-BE49-F238E27FC236}">
                <a16:creationId xmlns:a16="http://schemas.microsoft.com/office/drawing/2014/main" id="{7D51D3F0-56AF-8744-732B-156F971AE5B1}"/>
              </a:ext>
            </a:extLst>
          </p:cNvPr>
          <p:cNvGrpSpPr/>
          <p:nvPr/>
        </p:nvGrpSpPr>
        <p:grpSpPr>
          <a:xfrm>
            <a:off x="6416160" y="2933860"/>
            <a:ext cx="2630160" cy="75240"/>
            <a:chOff x="6416160" y="2933860"/>
            <a:chExt cx="2630160" cy="7524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34B6F41-5F0E-2B1A-4419-2ADDDD41D466}"/>
                    </a:ext>
                  </a:extLst>
                </p14:cNvPr>
                <p14:cNvContentPartPr/>
                <p14:nvPr/>
              </p14:nvContentPartPr>
              <p14:xfrm>
                <a:off x="6416160" y="2933860"/>
                <a:ext cx="1635480" cy="75240"/>
              </p14:xfrm>
            </p:contentPart>
          </mc:Choice>
          <mc:Fallback xmlns="">
            <p:pic>
              <p:nvPicPr>
                <p:cNvPr id="7" name="Ink 6">
                  <a:extLst>
                    <a:ext uri="{FF2B5EF4-FFF2-40B4-BE49-F238E27FC236}">
                      <a16:creationId xmlns:a16="http://schemas.microsoft.com/office/drawing/2014/main" id="{E34B6F41-5F0E-2B1A-4419-2ADDDD41D466}"/>
                    </a:ext>
                  </a:extLst>
                </p:cNvPr>
                <p:cNvPicPr/>
                <p:nvPr/>
              </p:nvPicPr>
              <p:blipFill>
                <a:blip r:embed="rId9"/>
                <a:stretch>
                  <a:fillRect/>
                </a:stretch>
              </p:blipFill>
              <p:spPr>
                <a:xfrm>
                  <a:off x="6398160" y="2915860"/>
                  <a:ext cx="1671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80899AB-59C5-33A5-9B9A-116705696F0A}"/>
                    </a:ext>
                  </a:extLst>
                </p14:cNvPr>
                <p14:cNvContentPartPr/>
                <p14:nvPr/>
              </p14:nvContentPartPr>
              <p14:xfrm>
                <a:off x="8858400" y="2977420"/>
                <a:ext cx="187920" cy="15120"/>
              </p14:xfrm>
            </p:contentPart>
          </mc:Choice>
          <mc:Fallback xmlns="">
            <p:pic>
              <p:nvPicPr>
                <p:cNvPr id="9" name="Ink 8">
                  <a:extLst>
                    <a:ext uri="{FF2B5EF4-FFF2-40B4-BE49-F238E27FC236}">
                      <a16:creationId xmlns:a16="http://schemas.microsoft.com/office/drawing/2014/main" id="{F80899AB-59C5-33A5-9B9A-116705696F0A}"/>
                    </a:ext>
                  </a:extLst>
                </p:cNvPr>
                <p:cNvPicPr/>
                <p:nvPr/>
              </p:nvPicPr>
              <p:blipFill>
                <a:blip r:embed="rId11"/>
                <a:stretch>
                  <a:fillRect/>
                </a:stretch>
              </p:blipFill>
              <p:spPr>
                <a:xfrm>
                  <a:off x="8840760" y="2959420"/>
                  <a:ext cx="223560" cy="5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AFA75E4-8281-3A74-226E-62597D81ADBD}"/>
                  </a:ext>
                </a:extLst>
              </p14:cNvPr>
              <p14:cNvContentPartPr/>
              <p14:nvPr/>
            </p14:nvContentPartPr>
            <p14:xfrm>
              <a:off x="830040" y="3318340"/>
              <a:ext cx="1177560" cy="58320"/>
            </p14:xfrm>
          </p:contentPart>
        </mc:Choice>
        <mc:Fallback xmlns="">
          <p:pic>
            <p:nvPicPr>
              <p:cNvPr id="12" name="Ink 11">
                <a:extLst>
                  <a:ext uri="{FF2B5EF4-FFF2-40B4-BE49-F238E27FC236}">
                    <a16:creationId xmlns:a16="http://schemas.microsoft.com/office/drawing/2014/main" id="{0AFA75E4-8281-3A74-226E-62597D81ADBD}"/>
                  </a:ext>
                </a:extLst>
              </p:cNvPr>
              <p:cNvPicPr/>
              <p:nvPr/>
            </p:nvPicPr>
            <p:blipFill>
              <a:blip r:embed="rId13"/>
              <a:stretch>
                <a:fillRect/>
              </a:stretch>
            </p:blipFill>
            <p:spPr>
              <a:xfrm>
                <a:off x="812040" y="3300700"/>
                <a:ext cx="1213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22CAD576-D0CC-53F9-0C8F-DDAD84706992}"/>
                  </a:ext>
                </a:extLst>
              </p14:cNvPr>
              <p14:cNvContentPartPr/>
              <p14:nvPr/>
            </p14:nvContentPartPr>
            <p14:xfrm>
              <a:off x="3509520" y="3331660"/>
              <a:ext cx="155160" cy="11520"/>
            </p14:xfrm>
          </p:contentPart>
        </mc:Choice>
        <mc:Fallback xmlns="">
          <p:pic>
            <p:nvPicPr>
              <p:cNvPr id="13" name="Ink 12">
                <a:extLst>
                  <a:ext uri="{FF2B5EF4-FFF2-40B4-BE49-F238E27FC236}">
                    <a16:creationId xmlns:a16="http://schemas.microsoft.com/office/drawing/2014/main" id="{22CAD576-D0CC-53F9-0C8F-DDAD84706992}"/>
                  </a:ext>
                </a:extLst>
              </p:cNvPr>
              <p:cNvPicPr/>
              <p:nvPr/>
            </p:nvPicPr>
            <p:blipFill>
              <a:blip r:embed="rId15"/>
              <a:stretch>
                <a:fillRect/>
              </a:stretch>
            </p:blipFill>
            <p:spPr>
              <a:xfrm>
                <a:off x="3491520" y="3314020"/>
                <a:ext cx="190800" cy="47160"/>
              </a:xfrm>
              <a:prstGeom prst="rect">
                <a:avLst/>
              </a:prstGeom>
            </p:spPr>
          </p:pic>
        </mc:Fallback>
      </mc:AlternateContent>
    </p:spTree>
    <p:extLst>
      <p:ext uri="{BB962C8B-B14F-4D97-AF65-F5344CB8AC3E}">
        <p14:creationId xmlns:p14="http://schemas.microsoft.com/office/powerpoint/2010/main" val="175520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06360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645650" cy="5601533"/>
          </a:xfrm>
          <a:prstGeom prst="rect">
            <a:avLst/>
          </a:prstGeom>
          <a:noFill/>
        </p:spPr>
        <p:txBody>
          <a:bodyPr wrap="square" rtlCol="0">
            <a:spAutoFit/>
          </a:bodyPr>
          <a:lstStyle/>
          <a:p>
            <a:pPr algn="ctr"/>
            <a:r>
              <a:rPr lang="en-US" sz="3200" b="1">
                <a:solidFill>
                  <a:srgbClr val="FFC000"/>
                </a:solidFill>
                <a:cs typeface="+mj-cs"/>
              </a:rPr>
              <a:t>Messianic Prophecies</a:t>
            </a:r>
          </a:p>
          <a:p>
            <a:pPr algn="ctr"/>
            <a:endParaRPr lang="en-US" sz="2800" b="1">
              <a:solidFill>
                <a:srgbClr val="FFC000"/>
              </a:solidFill>
              <a:cs typeface="+mj-cs"/>
            </a:endParaRPr>
          </a:p>
          <a:p>
            <a:r>
              <a:rPr lang="en-US" sz="2400" b="1">
                <a:solidFill>
                  <a:srgbClr val="FFC000"/>
                </a:solidFill>
                <a:cs typeface="+mj-cs"/>
              </a:rPr>
              <a:t>Isaiah 11:1–10  </a:t>
            </a:r>
          </a:p>
          <a:p>
            <a:r>
              <a:rPr lang="en-US">
                <a:solidFill>
                  <a:srgbClr val="FFC000"/>
                </a:solidFill>
                <a:cs typeface="+mj-cs"/>
              </a:rPr>
              <a:t>11:1 And there shall come forth a rod out of the stem of Jesse, And a Branch shall grow out of his roots: 11:2 And the spirit of the LORD shall rest upon him, The spirit of wisdom and understanding, The spirit of counsel and might, The spirit of knowledge and of the fear of the LORD; 11:3 And shall make him of quick understanding in the fear of the LORD: And he shall not judge after the sight of his eyes, Neither reprove after the hearing of his ears: 11:4 But with righteousness shall he judge the poor, And reprove with equity for the meek of the earth: And he shall smite the earth with the rod of his mouth, And with the breath of his lips shall he slay the wicked. 11:5 And righteousness shall be the girdle of his loins, And faithfulness the girdle of his reins. 11:6 The wolf also shall dwell with the lamb, And the leopard shall lie down with the kid; And the calf and the young lion and the fatling together; And a little child shall lead them. 11:7 And the cow and the bear shall feed; Their young ones shall lie down together: And the lion shall eat straw like the ox. 11:8 And the sucking child shall play on the hole of the asp, And the weaned child shall put his hand on the cockatrice’ den. 11:9 They shall not hurt nor destroy in all my holy mountain: For the earth shall be full of the knowledge of the LORD, As the waters cover the sea. 11:10 And in that day there shall be a root of Jesse, Which shall stand for an ensign of the people; To it shall the Gentiles seek: And his rest shall be glorious.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CF732AD-3F7F-6758-3CBB-F4FB801E517F}"/>
                  </a:ext>
                </a:extLst>
              </p14:cNvPr>
              <p14:cNvContentPartPr/>
              <p14:nvPr/>
            </p14:nvContentPartPr>
            <p14:xfrm>
              <a:off x="3622920" y="1947100"/>
              <a:ext cx="2450880" cy="111960"/>
            </p14:xfrm>
          </p:contentPart>
        </mc:Choice>
        <mc:Fallback xmlns="">
          <p:pic>
            <p:nvPicPr>
              <p:cNvPr id="2" name="Ink 1">
                <a:extLst>
                  <a:ext uri="{FF2B5EF4-FFF2-40B4-BE49-F238E27FC236}">
                    <a16:creationId xmlns:a16="http://schemas.microsoft.com/office/drawing/2014/main" id="{ECF732AD-3F7F-6758-3CBB-F4FB801E517F}"/>
                  </a:ext>
                </a:extLst>
              </p:cNvPr>
              <p:cNvPicPr/>
              <p:nvPr/>
            </p:nvPicPr>
            <p:blipFill>
              <a:blip r:embed="rId5"/>
              <a:stretch>
                <a:fillRect/>
              </a:stretch>
            </p:blipFill>
            <p:spPr>
              <a:xfrm>
                <a:off x="3605280" y="1929100"/>
                <a:ext cx="2486520" cy="147600"/>
              </a:xfrm>
              <a:prstGeom prst="rect">
                <a:avLst/>
              </a:prstGeom>
            </p:spPr>
          </p:pic>
        </mc:Fallback>
      </mc:AlternateContent>
      <p:grpSp>
        <p:nvGrpSpPr>
          <p:cNvPr id="7" name="Group 6">
            <a:extLst>
              <a:ext uri="{FF2B5EF4-FFF2-40B4-BE49-F238E27FC236}">
                <a16:creationId xmlns:a16="http://schemas.microsoft.com/office/drawing/2014/main" id="{3DC944F1-FADC-E2FC-056C-C8F2EE142C73}"/>
              </a:ext>
            </a:extLst>
          </p:cNvPr>
          <p:cNvGrpSpPr/>
          <p:nvPr/>
        </p:nvGrpSpPr>
        <p:grpSpPr>
          <a:xfrm>
            <a:off x="9641040" y="1939540"/>
            <a:ext cx="257760" cy="974520"/>
            <a:chOff x="9641040" y="1939540"/>
            <a:chExt cx="257760" cy="9745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F539008-902F-C5BA-CDC5-D6052BF3B772}"/>
                    </a:ext>
                  </a:extLst>
                </p14:cNvPr>
                <p14:cNvContentPartPr/>
                <p14:nvPr/>
              </p14:nvContentPartPr>
              <p14:xfrm>
                <a:off x="9641040" y="1961140"/>
                <a:ext cx="13680" cy="13680"/>
              </p14:xfrm>
            </p:contentPart>
          </mc:Choice>
          <mc:Fallback xmlns="">
            <p:pic>
              <p:nvPicPr>
                <p:cNvPr id="4" name="Ink 3">
                  <a:extLst>
                    <a:ext uri="{FF2B5EF4-FFF2-40B4-BE49-F238E27FC236}">
                      <a16:creationId xmlns:a16="http://schemas.microsoft.com/office/drawing/2014/main" id="{7F539008-902F-C5BA-CDC5-D6052BF3B772}"/>
                    </a:ext>
                  </a:extLst>
                </p:cNvPr>
                <p:cNvPicPr/>
                <p:nvPr/>
              </p:nvPicPr>
              <p:blipFill>
                <a:blip r:embed="rId7"/>
                <a:stretch>
                  <a:fillRect/>
                </a:stretch>
              </p:blipFill>
              <p:spPr>
                <a:xfrm>
                  <a:off x="9623400" y="1943140"/>
                  <a:ext cx="49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67ED2A3-1BBA-AA19-495D-2BD93888F000}"/>
                    </a:ext>
                  </a:extLst>
                </p14:cNvPr>
                <p14:cNvContentPartPr/>
                <p14:nvPr/>
              </p14:nvContentPartPr>
              <p14:xfrm>
                <a:off x="9648960" y="1939540"/>
                <a:ext cx="249840" cy="974520"/>
              </p14:xfrm>
            </p:contentPart>
          </mc:Choice>
          <mc:Fallback xmlns="">
            <p:pic>
              <p:nvPicPr>
                <p:cNvPr id="5" name="Ink 4">
                  <a:extLst>
                    <a:ext uri="{FF2B5EF4-FFF2-40B4-BE49-F238E27FC236}">
                      <a16:creationId xmlns:a16="http://schemas.microsoft.com/office/drawing/2014/main" id="{A67ED2A3-1BBA-AA19-495D-2BD93888F000}"/>
                    </a:ext>
                  </a:extLst>
                </p:cNvPr>
                <p:cNvPicPr/>
                <p:nvPr/>
              </p:nvPicPr>
              <p:blipFill>
                <a:blip r:embed="rId9"/>
                <a:stretch>
                  <a:fillRect/>
                </a:stretch>
              </p:blipFill>
              <p:spPr>
                <a:xfrm>
                  <a:off x="9630960" y="1921900"/>
                  <a:ext cx="285480" cy="101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1CCA19B-04E6-FDA7-0E21-D41060480B00}"/>
                  </a:ext>
                </a:extLst>
              </p14:cNvPr>
              <p14:cNvContentPartPr/>
              <p14:nvPr/>
            </p14:nvContentPartPr>
            <p14:xfrm>
              <a:off x="6390600" y="2235100"/>
              <a:ext cx="1093320" cy="42480"/>
            </p14:xfrm>
          </p:contentPart>
        </mc:Choice>
        <mc:Fallback xmlns="">
          <p:pic>
            <p:nvPicPr>
              <p:cNvPr id="9" name="Ink 8">
                <a:extLst>
                  <a:ext uri="{FF2B5EF4-FFF2-40B4-BE49-F238E27FC236}">
                    <a16:creationId xmlns:a16="http://schemas.microsoft.com/office/drawing/2014/main" id="{01CCA19B-04E6-FDA7-0E21-D41060480B00}"/>
                  </a:ext>
                </a:extLst>
              </p:cNvPr>
              <p:cNvPicPr/>
              <p:nvPr/>
            </p:nvPicPr>
            <p:blipFill>
              <a:blip r:embed="rId11"/>
              <a:stretch>
                <a:fillRect/>
              </a:stretch>
            </p:blipFill>
            <p:spPr>
              <a:xfrm>
                <a:off x="6372960" y="2217100"/>
                <a:ext cx="1128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4E6938A-63B9-CFB1-7A17-B9BDB53ABA2B}"/>
                  </a:ext>
                </a:extLst>
              </p14:cNvPr>
              <p14:cNvContentPartPr/>
              <p14:nvPr/>
            </p14:nvContentPartPr>
            <p14:xfrm>
              <a:off x="8277720" y="2239060"/>
              <a:ext cx="952560" cy="56880"/>
            </p14:xfrm>
          </p:contentPart>
        </mc:Choice>
        <mc:Fallback xmlns="">
          <p:pic>
            <p:nvPicPr>
              <p:cNvPr id="11" name="Ink 10">
                <a:extLst>
                  <a:ext uri="{FF2B5EF4-FFF2-40B4-BE49-F238E27FC236}">
                    <a16:creationId xmlns:a16="http://schemas.microsoft.com/office/drawing/2014/main" id="{F4E6938A-63B9-CFB1-7A17-B9BDB53ABA2B}"/>
                  </a:ext>
                </a:extLst>
              </p:cNvPr>
              <p:cNvPicPr/>
              <p:nvPr/>
            </p:nvPicPr>
            <p:blipFill>
              <a:blip r:embed="rId13"/>
              <a:stretch>
                <a:fillRect/>
              </a:stretch>
            </p:blipFill>
            <p:spPr>
              <a:xfrm>
                <a:off x="8259720" y="2221420"/>
                <a:ext cx="988200" cy="92520"/>
              </a:xfrm>
              <a:prstGeom prst="rect">
                <a:avLst/>
              </a:prstGeom>
            </p:spPr>
          </p:pic>
        </mc:Fallback>
      </mc:AlternateContent>
      <p:grpSp>
        <p:nvGrpSpPr>
          <p:cNvPr id="16" name="Group 15">
            <a:extLst>
              <a:ext uri="{FF2B5EF4-FFF2-40B4-BE49-F238E27FC236}">
                <a16:creationId xmlns:a16="http://schemas.microsoft.com/office/drawing/2014/main" id="{50A6FF2F-C7BA-FC4D-D162-954401A895E4}"/>
              </a:ext>
            </a:extLst>
          </p:cNvPr>
          <p:cNvGrpSpPr/>
          <p:nvPr/>
        </p:nvGrpSpPr>
        <p:grpSpPr>
          <a:xfrm>
            <a:off x="1091040" y="2523100"/>
            <a:ext cx="3901320" cy="92880"/>
            <a:chOff x="1091040" y="2523100"/>
            <a:chExt cx="3901320" cy="9288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DAA9536-0097-6FF4-F86F-04CCA59EC18F}"/>
                    </a:ext>
                  </a:extLst>
                </p14:cNvPr>
                <p14:cNvContentPartPr/>
                <p14:nvPr/>
              </p14:nvContentPartPr>
              <p14:xfrm>
                <a:off x="1091040" y="2553340"/>
                <a:ext cx="1000080" cy="62640"/>
              </p14:xfrm>
            </p:contentPart>
          </mc:Choice>
          <mc:Fallback xmlns="">
            <p:pic>
              <p:nvPicPr>
                <p:cNvPr id="12" name="Ink 11">
                  <a:extLst>
                    <a:ext uri="{FF2B5EF4-FFF2-40B4-BE49-F238E27FC236}">
                      <a16:creationId xmlns:a16="http://schemas.microsoft.com/office/drawing/2014/main" id="{4DAA9536-0097-6FF4-F86F-04CCA59EC18F}"/>
                    </a:ext>
                  </a:extLst>
                </p:cNvPr>
                <p:cNvPicPr/>
                <p:nvPr/>
              </p:nvPicPr>
              <p:blipFill>
                <a:blip r:embed="rId15"/>
                <a:stretch>
                  <a:fillRect/>
                </a:stretch>
              </p:blipFill>
              <p:spPr>
                <a:xfrm>
                  <a:off x="1073040" y="2535340"/>
                  <a:ext cx="1035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2785A53-1CFB-4A8A-36D1-66972DC58580}"/>
                    </a:ext>
                  </a:extLst>
                </p14:cNvPr>
                <p14:cNvContentPartPr/>
                <p14:nvPr/>
              </p14:nvContentPartPr>
              <p14:xfrm>
                <a:off x="2729400" y="2529580"/>
                <a:ext cx="481680" cy="22680"/>
              </p14:xfrm>
            </p:contentPart>
          </mc:Choice>
          <mc:Fallback xmlns="">
            <p:pic>
              <p:nvPicPr>
                <p:cNvPr id="13" name="Ink 12">
                  <a:extLst>
                    <a:ext uri="{FF2B5EF4-FFF2-40B4-BE49-F238E27FC236}">
                      <a16:creationId xmlns:a16="http://schemas.microsoft.com/office/drawing/2014/main" id="{C2785A53-1CFB-4A8A-36D1-66972DC58580}"/>
                    </a:ext>
                  </a:extLst>
                </p:cNvPr>
                <p:cNvPicPr/>
                <p:nvPr/>
              </p:nvPicPr>
              <p:blipFill>
                <a:blip r:embed="rId17"/>
                <a:stretch>
                  <a:fillRect/>
                </a:stretch>
              </p:blipFill>
              <p:spPr>
                <a:xfrm>
                  <a:off x="2711760" y="2511580"/>
                  <a:ext cx="5173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DAF84526-4B2D-FC6F-FAC2-820828E47B1A}"/>
                    </a:ext>
                  </a:extLst>
                </p14:cNvPr>
                <p14:cNvContentPartPr/>
                <p14:nvPr/>
              </p14:nvContentPartPr>
              <p14:xfrm>
                <a:off x="3968880" y="2523100"/>
                <a:ext cx="1023480" cy="32400"/>
              </p14:xfrm>
            </p:contentPart>
          </mc:Choice>
          <mc:Fallback xmlns="">
            <p:pic>
              <p:nvPicPr>
                <p:cNvPr id="14" name="Ink 13">
                  <a:extLst>
                    <a:ext uri="{FF2B5EF4-FFF2-40B4-BE49-F238E27FC236}">
                      <a16:creationId xmlns:a16="http://schemas.microsoft.com/office/drawing/2014/main" id="{DAF84526-4B2D-FC6F-FAC2-820828E47B1A}"/>
                    </a:ext>
                  </a:extLst>
                </p:cNvPr>
                <p:cNvPicPr/>
                <p:nvPr/>
              </p:nvPicPr>
              <p:blipFill>
                <a:blip r:embed="rId19"/>
                <a:stretch>
                  <a:fillRect/>
                </a:stretch>
              </p:blipFill>
              <p:spPr>
                <a:xfrm>
                  <a:off x="3950880" y="2505460"/>
                  <a:ext cx="1059120" cy="6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67882CAC-1D20-E20C-726A-978703BF54A6}"/>
                  </a:ext>
                </a:extLst>
              </p14:cNvPr>
              <p14:cNvContentPartPr/>
              <p14:nvPr/>
            </p14:nvContentPartPr>
            <p14:xfrm>
              <a:off x="6582120" y="2498620"/>
              <a:ext cx="1269000" cy="34920"/>
            </p14:xfrm>
          </p:contentPart>
        </mc:Choice>
        <mc:Fallback xmlns="">
          <p:pic>
            <p:nvPicPr>
              <p:cNvPr id="15" name="Ink 14">
                <a:extLst>
                  <a:ext uri="{FF2B5EF4-FFF2-40B4-BE49-F238E27FC236}">
                    <a16:creationId xmlns:a16="http://schemas.microsoft.com/office/drawing/2014/main" id="{67882CAC-1D20-E20C-726A-978703BF54A6}"/>
                  </a:ext>
                </a:extLst>
              </p:cNvPr>
              <p:cNvPicPr/>
              <p:nvPr/>
            </p:nvPicPr>
            <p:blipFill>
              <a:blip r:embed="rId21"/>
              <a:stretch>
                <a:fillRect/>
              </a:stretch>
            </p:blipFill>
            <p:spPr>
              <a:xfrm>
                <a:off x="6564480" y="2480980"/>
                <a:ext cx="1304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D6334612-8869-525B-FAA5-A2A922E9426C}"/>
                  </a:ext>
                </a:extLst>
              </p14:cNvPr>
              <p14:cNvContentPartPr/>
              <p14:nvPr/>
            </p14:nvContentPartPr>
            <p14:xfrm>
              <a:off x="4199280" y="3674740"/>
              <a:ext cx="75240" cy="16920"/>
            </p14:xfrm>
          </p:contentPart>
        </mc:Choice>
        <mc:Fallback xmlns="">
          <p:pic>
            <p:nvPicPr>
              <p:cNvPr id="17" name="Ink 16">
                <a:extLst>
                  <a:ext uri="{FF2B5EF4-FFF2-40B4-BE49-F238E27FC236}">
                    <a16:creationId xmlns:a16="http://schemas.microsoft.com/office/drawing/2014/main" id="{D6334612-8869-525B-FAA5-A2A922E9426C}"/>
                  </a:ext>
                </a:extLst>
              </p:cNvPr>
              <p:cNvPicPr/>
              <p:nvPr/>
            </p:nvPicPr>
            <p:blipFill>
              <a:blip r:embed="rId23"/>
              <a:stretch>
                <a:fillRect/>
              </a:stretch>
            </p:blipFill>
            <p:spPr>
              <a:xfrm>
                <a:off x="4181280" y="3656740"/>
                <a:ext cx="1108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472267B-DBCB-804A-6035-8AA373B22467}"/>
                  </a:ext>
                </a:extLst>
              </p14:cNvPr>
              <p14:cNvContentPartPr/>
              <p14:nvPr/>
            </p14:nvContentPartPr>
            <p14:xfrm>
              <a:off x="7158480" y="3586900"/>
              <a:ext cx="2336760" cy="128520"/>
            </p14:xfrm>
          </p:contentPart>
        </mc:Choice>
        <mc:Fallback xmlns="">
          <p:pic>
            <p:nvPicPr>
              <p:cNvPr id="18" name="Ink 17">
                <a:extLst>
                  <a:ext uri="{FF2B5EF4-FFF2-40B4-BE49-F238E27FC236}">
                    <a16:creationId xmlns:a16="http://schemas.microsoft.com/office/drawing/2014/main" id="{B472267B-DBCB-804A-6035-8AA373B22467}"/>
                  </a:ext>
                </a:extLst>
              </p:cNvPr>
              <p:cNvPicPr/>
              <p:nvPr/>
            </p:nvPicPr>
            <p:blipFill>
              <a:blip r:embed="rId25"/>
              <a:stretch>
                <a:fillRect/>
              </a:stretch>
            </p:blipFill>
            <p:spPr>
              <a:xfrm>
                <a:off x="7140840" y="3568900"/>
                <a:ext cx="2372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5031428B-5FE1-C0C2-A447-5ACD7D15F9FF}"/>
                  </a:ext>
                </a:extLst>
              </p14:cNvPr>
              <p14:cNvContentPartPr/>
              <p14:nvPr/>
            </p14:nvContentPartPr>
            <p14:xfrm>
              <a:off x="436560" y="3927820"/>
              <a:ext cx="5644440" cy="77400"/>
            </p14:xfrm>
          </p:contentPart>
        </mc:Choice>
        <mc:Fallback xmlns="">
          <p:pic>
            <p:nvPicPr>
              <p:cNvPr id="19" name="Ink 18">
                <a:extLst>
                  <a:ext uri="{FF2B5EF4-FFF2-40B4-BE49-F238E27FC236}">
                    <a16:creationId xmlns:a16="http://schemas.microsoft.com/office/drawing/2014/main" id="{5031428B-5FE1-C0C2-A447-5ACD7D15F9FF}"/>
                  </a:ext>
                </a:extLst>
              </p:cNvPr>
              <p:cNvPicPr/>
              <p:nvPr/>
            </p:nvPicPr>
            <p:blipFill>
              <a:blip r:embed="rId27"/>
              <a:stretch>
                <a:fillRect/>
              </a:stretch>
            </p:blipFill>
            <p:spPr>
              <a:xfrm>
                <a:off x="418920" y="3909820"/>
                <a:ext cx="5680080" cy="113040"/>
              </a:xfrm>
              <a:prstGeom prst="rect">
                <a:avLst/>
              </a:prstGeom>
            </p:spPr>
          </p:pic>
        </mc:Fallback>
      </mc:AlternateContent>
      <p:grpSp>
        <p:nvGrpSpPr>
          <p:cNvPr id="22" name="Group 21">
            <a:extLst>
              <a:ext uri="{FF2B5EF4-FFF2-40B4-BE49-F238E27FC236}">
                <a16:creationId xmlns:a16="http://schemas.microsoft.com/office/drawing/2014/main" id="{DEA4155E-C78D-3410-AF5B-EF429F0BEBEE}"/>
              </a:ext>
            </a:extLst>
          </p:cNvPr>
          <p:cNvGrpSpPr/>
          <p:nvPr/>
        </p:nvGrpSpPr>
        <p:grpSpPr>
          <a:xfrm>
            <a:off x="5747640" y="4442260"/>
            <a:ext cx="3400200" cy="63360"/>
            <a:chOff x="5747640" y="4442260"/>
            <a:chExt cx="3400200" cy="63360"/>
          </a:xfrm>
        </p:grpSpPr>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D78C1AA3-A1C7-94EC-50BE-A3C8AF722BFA}"/>
                    </a:ext>
                  </a:extLst>
                </p14:cNvPr>
                <p14:cNvContentPartPr/>
                <p14:nvPr/>
              </p14:nvContentPartPr>
              <p14:xfrm>
                <a:off x="5747640" y="4442260"/>
                <a:ext cx="2191680" cy="63360"/>
              </p14:xfrm>
            </p:contentPart>
          </mc:Choice>
          <mc:Fallback xmlns="">
            <p:pic>
              <p:nvPicPr>
                <p:cNvPr id="20" name="Ink 19">
                  <a:extLst>
                    <a:ext uri="{FF2B5EF4-FFF2-40B4-BE49-F238E27FC236}">
                      <a16:creationId xmlns:a16="http://schemas.microsoft.com/office/drawing/2014/main" id="{D78C1AA3-A1C7-94EC-50BE-A3C8AF722BFA}"/>
                    </a:ext>
                  </a:extLst>
                </p:cNvPr>
                <p:cNvPicPr/>
                <p:nvPr/>
              </p:nvPicPr>
              <p:blipFill>
                <a:blip r:embed="rId29"/>
                <a:stretch>
                  <a:fillRect/>
                </a:stretch>
              </p:blipFill>
              <p:spPr>
                <a:xfrm>
                  <a:off x="5729640" y="4424260"/>
                  <a:ext cx="2227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1F04DC9A-F94D-3126-4CE9-702C562715E3}"/>
                    </a:ext>
                  </a:extLst>
                </p14:cNvPr>
                <p14:cNvContentPartPr/>
                <p14:nvPr/>
              </p14:nvContentPartPr>
              <p14:xfrm>
                <a:off x="8822400" y="4453420"/>
                <a:ext cx="325440" cy="21600"/>
              </p14:xfrm>
            </p:contentPart>
          </mc:Choice>
          <mc:Fallback xmlns="">
            <p:pic>
              <p:nvPicPr>
                <p:cNvPr id="21" name="Ink 20">
                  <a:extLst>
                    <a:ext uri="{FF2B5EF4-FFF2-40B4-BE49-F238E27FC236}">
                      <a16:creationId xmlns:a16="http://schemas.microsoft.com/office/drawing/2014/main" id="{1F04DC9A-F94D-3126-4CE9-702C562715E3}"/>
                    </a:ext>
                  </a:extLst>
                </p:cNvPr>
                <p:cNvPicPr/>
                <p:nvPr/>
              </p:nvPicPr>
              <p:blipFill>
                <a:blip r:embed="rId31"/>
                <a:stretch>
                  <a:fillRect/>
                </a:stretch>
              </p:blipFill>
              <p:spPr>
                <a:xfrm>
                  <a:off x="8804760" y="4435780"/>
                  <a:ext cx="361080" cy="5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A9BFF391-8372-FF22-EA94-79DCC19C5127}"/>
                  </a:ext>
                </a:extLst>
              </p14:cNvPr>
              <p14:cNvContentPartPr/>
              <p14:nvPr/>
            </p14:nvContentPartPr>
            <p14:xfrm>
              <a:off x="1975560" y="4798300"/>
              <a:ext cx="113760" cy="6480"/>
            </p14:xfrm>
          </p:contentPart>
        </mc:Choice>
        <mc:Fallback xmlns="">
          <p:pic>
            <p:nvPicPr>
              <p:cNvPr id="23" name="Ink 22">
                <a:extLst>
                  <a:ext uri="{FF2B5EF4-FFF2-40B4-BE49-F238E27FC236}">
                    <a16:creationId xmlns:a16="http://schemas.microsoft.com/office/drawing/2014/main" id="{A9BFF391-8372-FF22-EA94-79DCC19C5127}"/>
                  </a:ext>
                </a:extLst>
              </p:cNvPr>
              <p:cNvPicPr/>
              <p:nvPr/>
            </p:nvPicPr>
            <p:blipFill>
              <a:blip r:embed="rId33"/>
              <a:stretch>
                <a:fillRect/>
              </a:stretch>
            </p:blipFill>
            <p:spPr>
              <a:xfrm>
                <a:off x="1957920" y="4780300"/>
                <a:ext cx="149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FB98B949-2809-6E00-48C5-014A37503DD6}"/>
                  </a:ext>
                </a:extLst>
              </p14:cNvPr>
              <p14:cNvContentPartPr/>
              <p14:nvPr/>
            </p14:nvContentPartPr>
            <p14:xfrm>
              <a:off x="3879960" y="4796140"/>
              <a:ext cx="1811880" cy="38520"/>
            </p14:xfrm>
          </p:contentPart>
        </mc:Choice>
        <mc:Fallback xmlns="">
          <p:pic>
            <p:nvPicPr>
              <p:cNvPr id="24" name="Ink 23">
                <a:extLst>
                  <a:ext uri="{FF2B5EF4-FFF2-40B4-BE49-F238E27FC236}">
                    <a16:creationId xmlns:a16="http://schemas.microsoft.com/office/drawing/2014/main" id="{FB98B949-2809-6E00-48C5-014A37503DD6}"/>
                  </a:ext>
                </a:extLst>
              </p:cNvPr>
              <p:cNvPicPr/>
              <p:nvPr/>
            </p:nvPicPr>
            <p:blipFill>
              <a:blip r:embed="rId35"/>
              <a:stretch>
                <a:fillRect/>
              </a:stretch>
            </p:blipFill>
            <p:spPr>
              <a:xfrm>
                <a:off x="3862320" y="4778140"/>
                <a:ext cx="1847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C8591B58-EF11-4A0D-A470-49EBB70C3E37}"/>
                  </a:ext>
                </a:extLst>
              </p14:cNvPr>
              <p14:cNvContentPartPr/>
              <p14:nvPr/>
            </p14:nvContentPartPr>
            <p14:xfrm>
              <a:off x="8536560" y="4756180"/>
              <a:ext cx="1069200" cy="31680"/>
            </p14:xfrm>
          </p:contentPart>
        </mc:Choice>
        <mc:Fallback xmlns="">
          <p:pic>
            <p:nvPicPr>
              <p:cNvPr id="25" name="Ink 24">
                <a:extLst>
                  <a:ext uri="{FF2B5EF4-FFF2-40B4-BE49-F238E27FC236}">
                    <a16:creationId xmlns:a16="http://schemas.microsoft.com/office/drawing/2014/main" id="{C8591B58-EF11-4A0D-A470-49EBB70C3E37}"/>
                  </a:ext>
                </a:extLst>
              </p:cNvPr>
              <p:cNvPicPr/>
              <p:nvPr/>
            </p:nvPicPr>
            <p:blipFill>
              <a:blip r:embed="rId37"/>
              <a:stretch>
                <a:fillRect/>
              </a:stretch>
            </p:blipFill>
            <p:spPr>
              <a:xfrm>
                <a:off x="8518920" y="4738540"/>
                <a:ext cx="1104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ADD228B8-6739-B200-4E25-D7C7FA3E51C7}"/>
                  </a:ext>
                </a:extLst>
              </p14:cNvPr>
              <p14:cNvContentPartPr/>
              <p14:nvPr/>
            </p14:nvContentPartPr>
            <p14:xfrm>
              <a:off x="827880" y="5021140"/>
              <a:ext cx="1976760" cy="82440"/>
            </p14:xfrm>
          </p:contentPart>
        </mc:Choice>
        <mc:Fallback xmlns="">
          <p:pic>
            <p:nvPicPr>
              <p:cNvPr id="26" name="Ink 25">
                <a:extLst>
                  <a:ext uri="{FF2B5EF4-FFF2-40B4-BE49-F238E27FC236}">
                    <a16:creationId xmlns:a16="http://schemas.microsoft.com/office/drawing/2014/main" id="{ADD228B8-6739-B200-4E25-D7C7FA3E51C7}"/>
                  </a:ext>
                </a:extLst>
              </p:cNvPr>
              <p:cNvPicPr/>
              <p:nvPr/>
            </p:nvPicPr>
            <p:blipFill>
              <a:blip r:embed="rId39"/>
              <a:stretch>
                <a:fillRect/>
              </a:stretch>
            </p:blipFill>
            <p:spPr>
              <a:xfrm>
                <a:off x="810240" y="5003500"/>
                <a:ext cx="2012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72F3E5BE-85D1-F436-F1C0-95EF78A38C3D}"/>
                  </a:ext>
                </a:extLst>
              </p14:cNvPr>
              <p14:cNvContentPartPr/>
              <p14:nvPr/>
            </p14:nvContentPartPr>
            <p14:xfrm>
              <a:off x="4404120" y="4812340"/>
              <a:ext cx="26280" cy="7560"/>
            </p14:xfrm>
          </p:contentPart>
        </mc:Choice>
        <mc:Fallback xmlns="">
          <p:pic>
            <p:nvPicPr>
              <p:cNvPr id="27" name="Ink 26">
                <a:extLst>
                  <a:ext uri="{FF2B5EF4-FFF2-40B4-BE49-F238E27FC236}">
                    <a16:creationId xmlns:a16="http://schemas.microsoft.com/office/drawing/2014/main" id="{72F3E5BE-85D1-F436-F1C0-95EF78A38C3D}"/>
                  </a:ext>
                </a:extLst>
              </p:cNvPr>
              <p:cNvPicPr/>
              <p:nvPr/>
            </p:nvPicPr>
            <p:blipFill>
              <a:blip r:embed="rId41"/>
              <a:stretch>
                <a:fillRect/>
              </a:stretch>
            </p:blipFill>
            <p:spPr>
              <a:xfrm>
                <a:off x="4386480" y="4794340"/>
                <a:ext cx="61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391385CF-712D-2B28-994A-FF9E79BE72A6}"/>
                  </a:ext>
                </a:extLst>
              </p14:cNvPr>
              <p14:cNvContentPartPr/>
              <p14:nvPr/>
            </p14:nvContentPartPr>
            <p14:xfrm>
              <a:off x="7996560" y="5015020"/>
              <a:ext cx="618120" cy="42120"/>
            </p14:xfrm>
          </p:contentPart>
        </mc:Choice>
        <mc:Fallback xmlns="">
          <p:pic>
            <p:nvPicPr>
              <p:cNvPr id="28" name="Ink 27">
                <a:extLst>
                  <a:ext uri="{FF2B5EF4-FFF2-40B4-BE49-F238E27FC236}">
                    <a16:creationId xmlns:a16="http://schemas.microsoft.com/office/drawing/2014/main" id="{391385CF-712D-2B28-994A-FF9E79BE72A6}"/>
                  </a:ext>
                </a:extLst>
              </p:cNvPr>
              <p:cNvPicPr/>
              <p:nvPr/>
            </p:nvPicPr>
            <p:blipFill>
              <a:blip r:embed="rId43"/>
              <a:stretch>
                <a:fillRect/>
              </a:stretch>
            </p:blipFill>
            <p:spPr>
              <a:xfrm>
                <a:off x="7978560" y="4997020"/>
                <a:ext cx="653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58DDE66F-00AC-6E43-6FB2-D428E578E912}"/>
                  </a:ext>
                </a:extLst>
              </p14:cNvPr>
              <p14:cNvContentPartPr/>
              <p14:nvPr/>
            </p14:nvContentPartPr>
            <p14:xfrm>
              <a:off x="351960" y="5232100"/>
              <a:ext cx="9497880" cy="886320"/>
            </p14:xfrm>
          </p:contentPart>
        </mc:Choice>
        <mc:Fallback xmlns="">
          <p:pic>
            <p:nvPicPr>
              <p:cNvPr id="29" name="Ink 28">
                <a:extLst>
                  <a:ext uri="{FF2B5EF4-FFF2-40B4-BE49-F238E27FC236}">
                    <a16:creationId xmlns:a16="http://schemas.microsoft.com/office/drawing/2014/main" id="{58DDE66F-00AC-6E43-6FB2-D428E578E912}"/>
                  </a:ext>
                </a:extLst>
              </p:cNvPr>
              <p:cNvPicPr/>
              <p:nvPr/>
            </p:nvPicPr>
            <p:blipFill>
              <a:blip r:embed="rId45"/>
              <a:stretch>
                <a:fillRect/>
              </a:stretch>
            </p:blipFill>
            <p:spPr>
              <a:xfrm>
                <a:off x="333960" y="5214460"/>
                <a:ext cx="953352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6560ED9F-468A-BDC2-367C-F16C2C76585C}"/>
                  </a:ext>
                </a:extLst>
              </p14:cNvPr>
              <p14:cNvContentPartPr/>
              <p14:nvPr/>
            </p14:nvContentPartPr>
            <p14:xfrm>
              <a:off x="9740400" y="3428140"/>
              <a:ext cx="319680" cy="1852560"/>
            </p14:xfrm>
          </p:contentPart>
        </mc:Choice>
        <mc:Fallback xmlns="">
          <p:pic>
            <p:nvPicPr>
              <p:cNvPr id="30" name="Ink 29">
                <a:extLst>
                  <a:ext uri="{FF2B5EF4-FFF2-40B4-BE49-F238E27FC236}">
                    <a16:creationId xmlns:a16="http://schemas.microsoft.com/office/drawing/2014/main" id="{6560ED9F-468A-BDC2-367C-F16C2C76585C}"/>
                  </a:ext>
                </a:extLst>
              </p:cNvPr>
              <p:cNvPicPr/>
              <p:nvPr/>
            </p:nvPicPr>
            <p:blipFill>
              <a:blip r:embed="rId47"/>
              <a:stretch>
                <a:fillRect/>
              </a:stretch>
            </p:blipFill>
            <p:spPr>
              <a:xfrm>
                <a:off x="9722760" y="3410500"/>
                <a:ext cx="355320" cy="1888200"/>
              </a:xfrm>
              <a:prstGeom prst="rect">
                <a:avLst/>
              </a:prstGeom>
            </p:spPr>
          </p:pic>
        </mc:Fallback>
      </mc:AlternateContent>
      <p:grpSp>
        <p:nvGrpSpPr>
          <p:cNvPr id="44" name="Group 43">
            <a:extLst>
              <a:ext uri="{FF2B5EF4-FFF2-40B4-BE49-F238E27FC236}">
                <a16:creationId xmlns:a16="http://schemas.microsoft.com/office/drawing/2014/main" id="{7ECB948C-1624-DEC4-E085-4C30CC798093}"/>
              </a:ext>
            </a:extLst>
          </p:cNvPr>
          <p:cNvGrpSpPr/>
          <p:nvPr/>
        </p:nvGrpSpPr>
        <p:grpSpPr>
          <a:xfrm>
            <a:off x="6669240" y="532660"/>
            <a:ext cx="2170440" cy="1040760"/>
            <a:chOff x="6669240" y="532660"/>
            <a:chExt cx="2170440" cy="1040760"/>
          </a:xfrm>
        </p:grpSpPr>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A658D825-F673-4D44-8A50-73BA08727055}"/>
                    </a:ext>
                  </a:extLst>
                </p14:cNvPr>
                <p14:cNvContentPartPr/>
                <p14:nvPr/>
              </p14:nvContentPartPr>
              <p14:xfrm>
                <a:off x="6669240" y="1218460"/>
                <a:ext cx="174240" cy="354960"/>
              </p14:xfrm>
            </p:contentPart>
          </mc:Choice>
          <mc:Fallback xmlns="">
            <p:pic>
              <p:nvPicPr>
                <p:cNvPr id="31" name="Ink 30">
                  <a:extLst>
                    <a:ext uri="{FF2B5EF4-FFF2-40B4-BE49-F238E27FC236}">
                      <a16:creationId xmlns:a16="http://schemas.microsoft.com/office/drawing/2014/main" id="{A658D825-F673-4D44-8A50-73BA08727055}"/>
                    </a:ext>
                  </a:extLst>
                </p:cNvPr>
                <p:cNvPicPr/>
                <p:nvPr/>
              </p:nvPicPr>
              <p:blipFill>
                <a:blip r:embed="rId49"/>
                <a:stretch>
                  <a:fillRect/>
                </a:stretch>
              </p:blipFill>
              <p:spPr>
                <a:xfrm>
                  <a:off x="6651600" y="1200460"/>
                  <a:ext cx="20988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E87091CC-3C40-23B8-7E6D-3DDCA8757B1D}"/>
                    </a:ext>
                  </a:extLst>
                </p14:cNvPr>
                <p14:cNvContentPartPr/>
                <p14:nvPr/>
              </p14:nvContentPartPr>
              <p14:xfrm>
                <a:off x="7050120" y="1062220"/>
                <a:ext cx="172440" cy="322560"/>
              </p14:xfrm>
            </p:contentPart>
          </mc:Choice>
          <mc:Fallback xmlns="">
            <p:pic>
              <p:nvPicPr>
                <p:cNvPr id="32" name="Ink 31">
                  <a:extLst>
                    <a:ext uri="{FF2B5EF4-FFF2-40B4-BE49-F238E27FC236}">
                      <a16:creationId xmlns:a16="http://schemas.microsoft.com/office/drawing/2014/main" id="{E87091CC-3C40-23B8-7E6D-3DDCA8757B1D}"/>
                    </a:ext>
                  </a:extLst>
                </p:cNvPr>
                <p:cNvPicPr/>
                <p:nvPr/>
              </p:nvPicPr>
              <p:blipFill>
                <a:blip r:embed="rId51"/>
                <a:stretch>
                  <a:fillRect/>
                </a:stretch>
              </p:blipFill>
              <p:spPr>
                <a:xfrm>
                  <a:off x="7032480" y="1044220"/>
                  <a:ext cx="20808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159A4B85-A3A1-A089-4220-16748C24CCFA}"/>
                    </a:ext>
                  </a:extLst>
                </p14:cNvPr>
                <p14:cNvContentPartPr/>
                <p14:nvPr/>
              </p14:nvContentPartPr>
              <p14:xfrm>
                <a:off x="7289520" y="976540"/>
                <a:ext cx="114840" cy="333720"/>
              </p14:xfrm>
            </p:contentPart>
          </mc:Choice>
          <mc:Fallback xmlns="">
            <p:pic>
              <p:nvPicPr>
                <p:cNvPr id="33" name="Ink 32">
                  <a:extLst>
                    <a:ext uri="{FF2B5EF4-FFF2-40B4-BE49-F238E27FC236}">
                      <a16:creationId xmlns:a16="http://schemas.microsoft.com/office/drawing/2014/main" id="{159A4B85-A3A1-A089-4220-16748C24CCFA}"/>
                    </a:ext>
                  </a:extLst>
                </p:cNvPr>
                <p:cNvPicPr/>
                <p:nvPr/>
              </p:nvPicPr>
              <p:blipFill>
                <a:blip r:embed="rId53"/>
                <a:stretch>
                  <a:fillRect/>
                </a:stretch>
              </p:blipFill>
              <p:spPr>
                <a:xfrm>
                  <a:off x="7271880" y="958540"/>
                  <a:ext cx="1504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2E951D55-8DD0-D5C6-6E3D-C18668E2A1B3}"/>
                    </a:ext>
                  </a:extLst>
                </p14:cNvPr>
                <p14:cNvContentPartPr/>
                <p14:nvPr/>
              </p14:nvContentPartPr>
              <p14:xfrm>
                <a:off x="7408320" y="811300"/>
                <a:ext cx="106560" cy="261720"/>
              </p14:xfrm>
            </p:contentPart>
          </mc:Choice>
          <mc:Fallback xmlns="">
            <p:pic>
              <p:nvPicPr>
                <p:cNvPr id="34" name="Ink 33">
                  <a:extLst>
                    <a:ext uri="{FF2B5EF4-FFF2-40B4-BE49-F238E27FC236}">
                      <a16:creationId xmlns:a16="http://schemas.microsoft.com/office/drawing/2014/main" id="{2E951D55-8DD0-D5C6-6E3D-C18668E2A1B3}"/>
                    </a:ext>
                  </a:extLst>
                </p:cNvPr>
                <p:cNvPicPr/>
                <p:nvPr/>
              </p:nvPicPr>
              <p:blipFill>
                <a:blip r:embed="rId55"/>
                <a:stretch>
                  <a:fillRect/>
                </a:stretch>
              </p:blipFill>
              <p:spPr>
                <a:xfrm>
                  <a:off x="7390320" y="793300"/>
                  <a:ext cx="1422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44AFFD59-AE1D-DFFB-3612-441BF283D882}"/>
                    </a:ext>
                  </a:extLst>
                </p14:cNvPr>
                <p14:cNvContentPartPr/>
                <p14:nvPr/>
              </p14:nvContentPartPr>
              <p14:xfrm>
                <a:off x="7504440" y="610780"/>
                <a:ext cx="289800" cy="377280"/>
              </p14:xfrm>
            </p:contentPart>
          </mc:Choice>
          <mc:Fallback xmlns="">
            <p:pic>
              <p:nvPicPr>
                <p:cNvPr id="35" name="Ink 34">
                  <a:extLst>
                    <a:ext uri="{FF2B5EF4-FFF2-40B4-BE49-F238E27FC236}">
                      <a16:creationId xmlns:a16="http://schemas.microsoft.com/office/drawing/2014/main" id="{44AFFD59-AE1D-DFFB-3612-441BF283D882}"/>
                    </a:ext>
                  </a:extLst>
                </p:cNvPr>
                <p:cNvPicPr/>
                <p:nvPr/>
              </p:nvPicPr>
              <p:blipFill>
                <a:blip r:embed="rId57"/>
                <a:stretch>
                  <a:fillRect/>
                </a:stretch>
              </p:blipFill>
              <p:spPr>
                <a:xfrm>
                  <a:off x="7486800" y="593140"/>
                  <a:ext cx="32544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64614C5E-749A-343E-CAC5-F06A7DF05424}"/>
                    </a:ext>
                  </a:extLst>
                </p14:cNvPr>
                <p14:cNvContentPartPr/>
                <p14:nvPr/>
              </p14:nvContentPartPr>
              <p14:xfrm>
                <a:off x="7810800" y="537700"/>
                <a:ext cx="212760" cy="248760"/>
              </p14:xfrm>
            </p:contentPart>
          </mc:Choice>
          <mc:Fallback xmlns="">
            <p:pic>
              <p:nvPicPr>
                <p:cNvPr id="36" name="Ink 35">
                  <a:extLst>
                    <a:ext uri="{FF2B5EF4-FFF2-40B4-BE49-F238E27FC236}">
                      <a16:creationId xmlns:a16="http://schemas.microsoft.com/office/drawing/2014/main" id="{64614C5E-749A-343E-CAC5-F06A7DF05424}"/>
                    </a:ext>
                  </a:extLst>
                </p:cNvPr>
                <p:cNvPicPr/>
                <p:nvPr/>
              </p:nvPicPr>
              <p:blipFill>
                <a:blip r:embed="rId59"/>
                <a:stretch>
                  <a:fillRect/>
                </a:stretch>
              </p:blipFill>
              <p:spPr>
                <a:xfrm>
                  <a:off x="7793160" y="520060"/>
                  <a:ext cx="2484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152D0E23-C800-45E5-C19B-7545B2604998}"/>
                    </a:ext>
                  </a:extLst>
                </p14:cNvPr>
                <p14:cNvContentPartPr/>
                <p14:nvPr/>
              </p14:nvContentPartPr>
              <p14:xfrm>
                <a:off x="8009880" y="532660"/>
                <a:ext cx="263160" cy="259920"/>
              </p14:xfrm>
            </p:contentPart>
          </mc:Choice>
          <mc:Fallback xmlns="">
            <p:pic>
              <p:nvPicPr>
                <p:cNvPr id="37" name="Ink 36">
                  <a:extLst>
                    <a:ext uri="{FF2B5EF4-FFF2-40B4-BE49-F238E27FC236}">
                      <a16:creationId xmlns:a16="http://schemas.microsoft.com/office/drawing/2014/main" id="{152D0E23-C800-45E5-C19B-7545B2604998}"/>
                    </a:ext>
                  </a:extLst>
                </p:cNvPr>
                <p:cNvPicPr/>
                <p:nvPr/>
              </p:nvPicPr>
              <p:blipFill>
                <a:blip r:embed="rId61"/>
                <a:stretch>
                  <a:fillRect/>
                </a:stretch>
              </p:blipFill>
              <p:spPr>
                <a:xfrm>
                  <a:off x="7992240" y="515020"/>
                  <a:ext cx="2988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1C21F3DE-2EA8-B8E7-BC92-604471BDABE8}"/>
                    </a:ext>
                  </a:extLst>
                </p14:cNvPr>
                <p14:cNvContentPartPr/>
                <p14:nvPr/>
              </p14:nvContentPartPr>
              <p14:xfrm>
                <a:off x="7618920" y="1070140"/>
                <a:ext cx="380880" cy="466920"/>
              </p14:xfrm>
            </p:contentPart>
          </mc:Choice>
          <mc:Fallback xmlns="">
            <p:pic>
              <p:nvPicPr>
                <p:cNvPr id="38" name="Ink 37">
                  <a:extLst>
                    <a:ext uri="{FF2B5EF4-FFF2-40B4-BE49-F238E27FC236}">
                      <a16:creationId xmlns:a16="http://schemas.microsoft.com/office/drawing/2014/main" id="{1C21F3DE-2EA8-B8E7-BC92-604471BDABE8}"/>
                    </a:ext>
                  </a:extLst>
                </p:cNvPr>
                <p:cNvPicPr/>
                <p:nvPr/>
              </p:nvPicPr>
              <p:blipFill>
                <a:blip r:embed="rId63"/>
                <a:stretch>
                  <a:fillRect/>
                </a:stretch>
              </p:blipFill>
              <p:spPr>
                <a:xfrm>
                  <a:off x="7600920" y="1052140"/>
                  <a:ext cx="41652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26BF2074-FA95-A873-0560-269D96FB81D5}"/>
                    </a:ext>
                  </a:extLst>
                </p14:cNvPr>
                <p14:cNvContentPartPr/>
                <p14:nvPr/>
              </p14:nvContentPartPr>
              <p14:xfrm>
                <a:off x="7791720" y="1363180"/>
                <a:ext cx="215280" cy="79920"/>
              </p14:xfrm>
            </p:contentPart>
          </mc:Choice>
          <mc:Fallback xmlns="">
            <p:pic>
              <p:nvPicPr>
                <p:cNvPr id="39" name="Ink 38">
                  <a:extLst>
                    <a:ext uri="{FF2B5EF4-FFF2-40B4-BE49-F238E27FC236}">
                      <a16:creationId xmlns:a16="http://schemas.microsoft.com/office/drawing/2014/main" id="{26BF2074-FA95-A873-0560-269D96FB81D5}"/>
                    </a:ext>
                  </a:extLst>
                </p:cNvPr>
                <p:cNvPicPr/>
                <p:nvPr/>
              </p:nvPicPr>
              <p:blipFill>
                <a:blip r:embed="rId65"/>
                <a:stretch>
                  <a:fillRect/>
                </a:stretch>
              </p:blipFill>
              <p:spPr>
                <a:xfrm>
                  <a:off x="7773720" y="1345540"/>
                  <a:ext cx="250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D4F97708-A111-1C33-BDAE-2F88D297782B}"/>
                    </a:ext>
                  </a:extLst>
                </p14:cNvPr>
                <p14:cNvContentPartPr/>
                <p14:nvPr/>
              </p14:nvContentPartPr>
              <p14:xfrm>
                <a:off x="8169000" y="950260"/>
                <a:ext cx="445680" cy="336960"/>
              </p14:xfrm>
            </p:contentPart>
          </mc:Choice>
          <mc:Fallback xmlns="">
            <p:pic>
              <p:nvPicPr>
                <p:cNvPr id="41" name="Ink 40">
                  <a:extLst>
                    <a:ext uri="{FF2B5EF4-FFF2-40B4-BE49-F238E27FC236}">
                      <a16:creationId xmlns:a16="http://schemas.microsoft.com/office/drawing/2014/main" id="{D4F97708-A111-1C33-BDAE-2F88D297782B}"/>
                    </a:ext>
                  </a:extLst>
                </p:cNvPr>
                <p:cNvPicPr/>
                <p:nvPr/>
              </p:nvPicPr>
              <p:blipFill>
                <a:blip r:embed="rId67"/>
                <a:stretch>
                  <a:fillRect/>
                </a:stretch>
              </p:blipFill>
              <p:spPr>
                <a:xfrm>
                  <a:off x="8151000" y="932620"/>
                  <a:ext cx="4813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E6B8DDE4-E5AD-650B-368D-A9D437ECD7ED}"/>
                    </a:ext>
                  </a:extLst>
                </p14:cNvPr>
                <p14:cNvContentPartPr/>
                <p14:nvPr/>
              </p14:nvContentPartPr>
              <p14:xfrm>
                <a:off x="8539800" y="808420"/>
                <a:ext cx="299880" cy="319320"/>
              </p14:xfrm>
            </p:contentPart>
          </mc:Choice>
          <mc:Fallback xmlns="">
            <p:pic>
              <p:nvPicPr>
                <p:cNvPr id="43" name="Ink 42">
                  <a:extLst>
                    <a:ext uri="{FF2B5EF4-FFF2-40B4-BE49-F238E27FC236}">
                      <a16:creationId xmlns:a16="http://schemas.microsoft.com/office/drawing/2014/main" id="{E6B8DDE4-E5AD-650B-368D-A9D437ECD7ED}"/>
                    </a:ext>
                  </a:extLst>
                </p:cNvPr>
                <p:cNvPicPr/>
                <p:nvPr/>
              </p:nvPicPr>
              <p:blipFill>
                <a:blip r:embed="rId69"/>
                <a:stretch>
                  <a:fillRect/>
                </a:stretch>
              </p:blipFill>
              <p:spPr>
                <a:xfrm>
                  <a:off x="8522160" y="790780"/>
                  <a:ext cx="335520" cy="354960"/>
                </a:xfrm>
                <a:prstGeom prst="rect">
                  <a:avLst/>
                </a:prstGeom>
              </p:spPr>
            </p:pic>
          </mc:Fallback>
        </mc:AlternateContent>
      </p:grpSp>
    </p:spTree>
    <p:extLst>
      <p:ext uri="{BB962C8B-B14F-4D97-AF65-F5344CB8AC3E}">
        <p14:creationId xmlns:p14="http://schemas.microsoft.com/office/powerpoint/2010/main" val="421976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0636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4893647"/>
          </a:xfrm>
          <a:prstGeom prst="rect">
            <a:avLst/>
          </a:prstGeom>
          <a:noFill/>
        </p:spPr>
        <p:txBody>
          <a:bodyPr wrap="square" rtlCol="0">
            <a:spAutoFit/>
          </a:bodyPr>
          <a:lstStyle/>
          <a:p>
            <a:pPr algn="ctr"/>
            <a:r>
              <a:rPr lang="en-US" sz="3200" b="1">
                <a:solidFill>
                  <a:srgbClr val="FFC000"/>
                </a:solidFill>
                <a:cs typeface="+mj-cs"/>
              </a:rPr>
              <a:t>Messianic Prophecies</a:t>
            </a:r>
          </a:p>
          <a:p>
            <a:pPr algn="ctr"/>
            <a:endParaRPr lang="en-US" sz="2800" b="1">
              <a:solidFill>
                <a:srgbClr val="FFC000"/>
              </a:solidFill>
              <a:cs typeface="+mj-cs"/>
            </a:endParaRPr>
          </a:p>
          <a:p>
            <a:r>
              <a:rPr lang="en-US" sz="2800" b="1">
                <a:solidFill>
                  <a:srgbClr val="FFC000"/>
                </a:solidFill>
                <a:cs typeface="+mj-cs"/>
              </a:rPr>
              <a:t>Jeremiah 23:5–6  </a:t>
            </a:r>
          </a:p>
          <a:p>
            <a:r>
              <a:rPr lang="en-US" sz="2800">
                <a:solidFill>
                  <a:srgbClr val="FFC000"/>
                </a:solidFill>
                <a:cs typeface="+mj-cs"/>
              </a:rPr>
              <a:t>23:5 Behold, the days come, saith the LORD, that I will raise unto David a righteous Branch, and a King shall reign and prosper, and shall execute judgment and justice in the earth. 23:6 In his days Judah shall be saved, and Israel shall dwell safely: and this is his name whereby he shall be called, THE LORD OUR RIGHTEOUSNESS. (KJV </a:t>
            </a:r>
            <a:r>
              <a:rPr lang="en-US" sz="2800">
                <a:solidFill>
                  <a:srgbClr val="FFFF00"/>
                </a:solidFill>
                <a:cs typeface="+mj-cs"/>
              </a:rPr>
              <a:t>23:5 </a:t>
            </a:r>
            <a:r>
              <a:rPr lang="he-IL" sz="2800">
                <a:solidFill>
                  <a:srgbClr val="FFFF00"/>
                </a:solidFill>
                <a:cs typeface="+mj-cs"/>
              </a:rPr>
              <a:t>הִנֵּ֨ה יָמִ֤ים בָּאִים֙ נְאֻם־יְהוָ֔ה וַהֲקִמֹתִ֥י לְדָוִ֖ד צֶ֣מַח צַדִּ֑יק וּמָ֤לַךְ מֶ֙לֶךְ֙ וְהִשְׂכִּ֔יל וְעָשָׂ֛ה מִשְׁפָּ֥ט וּצְדָקָ֖ה בָּאָֽרֶץ׃ 23:6 בְּיָמָיו֙ תִּוָּשַׁ֣ע יְהוּדָ֔ה וְיִשְׂרָאֵ֖ל יִשְׁכֹּ֣ן לָבֶ֑טַח וְזֶה־שְּׁמ֥וֹ אֲֽשֶׁר־יִקְרְא֖וֹ יְהוָ֥ה׀ צִדְקֵֽנוּ</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CFB3956-47AC-8CDA-65DC-72236E1C005A}"/>
                  </a:ext>
                </a:extLst>
              </p14:cNvPr>
              <p14:cNvContentPartPr/>
              <p14:nvPr/>
            </p14:nvContentPartPr>
            <p14:xfrm>
              <a:off x="8369880" y="3880300"/>
              <a:ext cx="404280" cy="32760"/>
            </p14:xfrm>
          </p:contentPart>
        </mc:Choice>
        <mc:Fallback xmlns="">
          <p:pic>
            <p:nvPicPr>
              <p:cNvPr id="2" name="Ink 1">
                <a:extLst>
                  <a:ext uri="{FF2B5EF4-FFF2-40B4-BE49-F238E27FC236}">
                    <a16:creationId xmlns:a16="http://schemas.microsoft.com/office/drawing/2014/main" id="{2CFB3956-47AC-8CDA-65DC-72236E1C005A}"/>
                  </a:ext>
                </a:extLst>
              </p:cNvPr>
              <p:cNvPicPr/>
              <p:nvPr/>
            </p:nvPicPr>
            <p:blipFill>
              <a:blip r:embed="rId5"/>
              <a:stretch>
                <a:fillRect/>
              </a:stretch>
            </p:blipFill>
            <p:spPr>
              <a:xfrm>
                <a:off x="8351880" y="3862300"/>
                <a:ext cx="439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07FFEEF-2304-A1A2-AA42-EB66734A73FE}"/>
                  </a:ext>
                </a:extLst>
              </p14:cNvPr>
              <p14:cNvContentPartPr/>
              <p14:nvPr/>
            </p14:nvContentPartPr>
            <p14:xfrm>
              <a:off x="508560" y="4318780"/>
              <a:ext cx="3789000" cy="52200"/>
            </p14:xfrm>
          </p:contentPart>
        </mc:Choice>
        <mc:Fallback xmlns="">
          <p:pic>
            <p:nvPicPr>
              <p:cNvPr id="4" name="Ink 3">
                <a:extLst>
                  <a:ext uri="{FF2B5EF4-FFF2-40B4-BE49-F238E27FC236}">
                    <a16:creationId xmlns:a16="http://schemas.microsoft.com/office/drawing/2014/main" id="{E07FFEEF-2304-A1A2-AA42-EB66734A73FE}"/>
                  </a:ext>
                </a:extLst>
              </p:cNvPr>
              <p:cNvPicPr/>
              <p:nvPr/>
            </p:nvPicPr>
            <p:blipFill>
              <a:blip r:embed="rId7"/>
              <a:stretch>
                <a:fillRect/>
              </a:stretch>
            </p:blipFill>
            <p:spPr>
              <a:xfrm>
                <a:off x="490920" y="4301140"/>
                <a:ext cx="3824640" cy="87840"/>
              </a:xfrm>
              <a:prstGeom prst="rect">
                <a:avLst/>
              </a:prstGeom>
            </p:spPr>
          </p:pic>
        </mc:Fallback>
      </mc:AlternateContent>
      <p:grpSp>
        <p:nvGrpSpPr>
          <p:cNvPr id="13" name="Group 12">
            <a:extLst>
              <a:ext uri="{FF2B5EF4-FFF2-40B4-BE49-F238E27FC236}">
                <a16:creationId xmlns:a16="http://schemas.microsoft.com/office/drawing/2014/main" id="{566B1A44-52EF-F38A-8A8B-0FAA7EA4BE2C}"/>
              </a:ext>
            </a:extLst>
          </p:cNvPr>
          <p:cNvGrpSpPr/>
          <p:nvPr/>
        </p:nvGrpSpPr>
        <p:grpSpPr>
          <a:xfrm>
            <a:off x="743640" y="4768780"/>
            <a:ext cx="2120040" cy="543600"/>
            <a:chOff x="743640" y="4768780"/>
            <a:chExt cx="2120040" cy="54360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D933C4B-F337-321F-1DE3-B686E074A59C}"/>
                    </a:ext>
                  </a:extLst>
                </p14:cNvPr>
                <p14:cNvContentPartPr/>
                <p14:nvPr/>
              </p14:nvContentPartPr>
              <p14:xfrm>
                <a:off x="2131440" y="5250460"/>
                <a:ext cx="732240" cy="43560"/>
              </p14:xfrm>
            </p:contentPart>
          </mc:Choice>
          <mc:Fallback xmlns="">
            <p:pic>
              <p:nvPicPr>
                <p:cNvPr id="5" name="Ink 4">
                  <a:extLst>
                    <a:ext uri="{FF2B5EF4-FFF2-40B4-BE49-F238E27FC236}">
                      <a16:creationId xmlns:a16="http://schemas.microsoft.com/office/drawing/2014/main" id="{9D933C4B-F337-321F-1DE3-B686E074A59C}"/>
                    </a:ext>
                  </a:extLst>
                </p:cNvPr>
                <p:cNvPicPr/>
                <p:nvPr/>
              </p:nvPicPr>
              <p:blipFill>
                <a:blip r:embed="rId9"/>
                <a:stretch>
                  <a:fillRect/>
                </a:stretch>
              </p:blipFill>
              <p:spPr>
                <a:xfrm>
                  <a:off x="2113440" y="5232460"/>
                  <a:ext cx="767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68FDA41-2FE1-03AA-533D-05358B85B636}"/>
                    </a:ext>
                  </a:extLst>
                </p14:cNvPr>
                <p14:cNvContentPartPr/>
                <p14:nvPr/>
              </p14:nvContentPartPr>
              <p14:xfrm>
                <a:off x="1476960" y="5234980"/>
                <a:ext cx="559080" cy="33840"/>
              </p14:xfrm>
            </p:contentPart>
          </mc:Choice>
          <mc:Fallback xmlns="">
            <p:pic>
              <p:nvPicPr>
                <p:cNvPr id="7" name="Ink 6">
                  <a:extLst>
                    <a:ext uri="{FF2B5EF4-FFF2-40B4-BE49-F238E27FC236}">
                      <a16:creationId xmlns:a16="http://schemas.microsoft.com/office/drawing/2014/main" id="{868FDA41-2FE1-03AA-533D-05358B85B636}"/>
                    </a:ext>
                  </a:extLst>
                </p:cNvPr>
                <p:cNvPicPr/>
                <p:nvPr/>
              </p:nvPicPr>
              <p:blipFill>
                <a:blip r:embed="rId11"/>
                <a:stretch>
                  <a:fillRect/>
                </a:stretch>
              </p:blipFill>
              <p:spPr>
                <a:xfrm>
                  <a:off x="1458960" y="5216980"/>
                  <a:ext cx="594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981225F-0C14-2BB0-C5E1-77EE73F4A4B9}"/>
                    </a:ext>
                  </a:extLst>
                </p14:cNvPr>
                <p14:cNvContentPartPr/>
                <p14:nvPr/>
              </p14:nvContentPartPr>
              <p14:xfrm>
                <a:off x="743640" y="5250100"/>
                <a:ext cx="590040" cy="62280"/>
              </p14:xfrm>
            </p:contentPart>
          </mc:Choice>
          <mc:Fallback xmlns="">
            <p:pic>
              <p:nvPicPr>
                <p:cNvPr id="9" name="Ink 8">
                  <a:extLst>
                    <a:ext uri="{FF2B5EF4-FFF2-40B4-BE49-F238E27FC236}">
                      <a16:creationId xmlns:a16="http://schemas.microsoft.com/office/drawing/2014/main" id="{F981225F-0C14-2BB0-C5E1-77EE73F4A4B9}"/>
                    </a:ext>
                  </a:extLst>
                </p:cNvPr>
                <p:cNvPicPr/>
                <p:nvPr/>
              </p:nvPicPr>
              <p:blipFill>
                <a:blip r:embed="rId13"/>
                <a:stretch>
                  <a:fillRect/>
                </a:stretch>
              </p:blipFill>
              <p:spPr>
                <a:xfrm>
                  <a:off x="726000" y="5232460"/>
                  <a:ext cx="625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D68F171-F667-BDCC-1A7C-8AB1257D4768}"/>
                    </a:ext>
                  </a:extLst>
                </p14:cNvPr>
                <p14:cNvContentPartPr/>
                <p14:nvPr/>
              </p14:nvContentPartPr>
              <p14:xfrm>
                <a:off x="1295880" y="4768780"/>
                <a:ext cx="826560" cy="509040"/>
              </p14:xfrm>
            </p:contentPart>
          </mc:Choice>
          <mc:Fallback xmlns="">
            <p:pic>
              <p:nvPicPr>
                <p:cNvPr id="12" name="Ink 11">
                  <a:extLst>
                    <a:ext uri="{FF2B5EF4-FFF2-40B4-BE49-F238E27FC236}">
                      <a16:creationId xmlns:a16="http://schemas.microsoft.com/office/drawing/2014/main" id="{7D68F171-F667-BDCC-1A7C-8AB1257D4768}"/>
                    </a:ext>
                  </a:extLst>
                </p:cNvPr>
                <p:cNvPicPr/>
                <p:nvPr/>
              </p:nvPicPr>
              <p:blipFill>
                <a:blip r:embed="rId15"/>
                <a:stretch>
                  <a:fillRect/>
                </a:stretch>
              </p:blipFill>
              <p:spPr>
                <a:xfrm>
                  <a:off x="1278240" y="4750780"/>
                  <a:ext cx="862200" cy="544680"/>
                </a:xfrm>
                <a:prstGeom prst="rect">
                  <a:avLst/>
                </a:prstGeom>
              </p:spPr>
            </p:pic>
          </mc:Fallback>
        </mc:AlternateContent>
      </p:grpSp>
    </p:spTree>
    <p:extLst>
      <p:ext uri="{BB962C8B-B14F-4D97-AF65-F5344CB8AC3E}">
        <p14:creationId xmlns:p14="http://schemas.microsoft.com/office/powerpoint/2010/main" val="279698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613900" cy="5755422"/>
          </a:xfrm>
          <a:prstGeom prst="rect">
            <a:avLst/>
          </a:prstGeom>
          <a:noFill/>
        </p:spPr>
        <p:txBody>
          <a:bodyPr wrap="square" rtlCol="0">
            <a:spAutoFit/>
          </a:bodyPr>
          <a:lstStyle/>
          <a:p>
            <a:pPr algn="ctr"/>
            <a:r>
              <a:rPr lang="en-US" sz="3200" b="1">
                <a:solidFill>
                  <a:srgbClr val="FFC000"/>
                </a:solidFill>
                <a:cs typeface="+mj-cs"/>
              </a:rPr>
              <a:t>Messianic Prophecies</a:t>
            </a:r>
          </a:p>
          <a:p>
            <a:pPr algn="ctr"/>
            <a:endParaRPr lang="en-US" sz="2800" b="1">
              <a:solidFill>
                <a:srgbClr val="FFC000"/>
              </a:solidFill>
              <a:cs typeface="+mj-cs"/>
            </a:endParaRPr>
          </a:p>
          <a:p>
            <a:r>
              <a:rPr lang="en-US" sz="2800" b="1">
                <a:solidFill>
                  <a:srgbClr val="FFC000"/>
                </a:solidFill>
                <a:cs typeface="+mj-cs"/>
              </a:rPr>
              <a:t>Daniel 7:13–14  </a:t>
            </a:r>
          </a:p>
          <a:p>
            <a:r>
              <a:rPr lang="en-US" sz="2800">
                <a:solidFill>
                  <a:srgbClr val="FFC000"/>
                </a:solidFill>
                <a:cs typeface="+mj-cs"/>
              </a:rPr>
              <a:t>7:13 I saw in the night visions, and, behold, one like the Son of man came with the clouds of heaven, and came to the Ancient of days, and they brought him near before him. 7:14 And there was given him dominion, and glory, and a kingdom, that all people, nations, and languages, should serve him: his dominion is an everlasting dominion, which shall not pass away, and his kingdom that which shall not be destroyed. (KJV </a:t>
            </a:r>
            <a:r>
              <a:rPr lang="en-US" sz="2800">
                <a:solidFill>
                  <a:srgbClr val="FFFF00"/>
                </a:solidFill>
                <a:cs typeface="+mj-cs"/>
              </a:rPr>
              <a:t>7:13 </a:t>
            </a:r>
            <a:r>
              <a:rPr lang="he-IL" sz="2800">
                <a:solidFill>
                  <a:srgbClr val="FFFF00"/>
                </a:solidFill>
                <a:cs typeface="+mj-cs"/>
              </a:rPr>
              <a:t>חָזֵ֤ה הֲוֵית֙ בְּחֶזְוֵ֣י לֵֽילְיָ֔א וַאֲרוּ֙ עִם־עֲנָנֵ֣י שְׁמַיָּ֔א כְּבַ֥ר אֱנָ֖שׁ אָתֵ֣ה הֲוָ֑ה וְעַד־עַתִּ֤יק יֽוֹמַיָּא֙ מְטָ֔ה וּקְדָמ֖וֹהִי הַקְרְבֽוּהִי׃ 7:14 וְלֵ֨הּ יְהִ֤יב שָׁלְטָן֙ וִיקָ֣ר וּמַלְכ֔וּ וְכֹ֣ל עַֽמְמַיָּ֗א אֻמַיָּ֛א וְלִשָּׁנַיָּ֖א לֵ֣הּ יִפְלְח֑וּן שָׁלְטָנֵ֞הּ שָׁלְטָ֤ן עָלַם֙ דִּֽי־לָ֣א יֶעְדֵּ֔ה וּמַלְכוּתֵ֖הּ דִּי־לָ֥א תִתְחַבַּֽל</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04759C1-1C82-1714-E4E8-F17536D36C15}"/>
                  </a:ext>
                </a:extLst>
              </p14:cNvPr>
              <p14:cNvContentPartPr/>
              <p14:nvPr/>
            </p14:nvContentPartPr>
            <p14:xfrm>
              <a:off x="6960840" y="2171380"/>
              <a:ext cx="2388600" cy="93960"/>
            </p14:xfrm>
          </p:contentPart>
        </mc:Choice>
        <mc:Fallback xmlns="">
          <p:pic>
            <p:nvPicPr>
              <p:cNvPr id="2" name="Ink 1">
                <a:extLst>
                  <a:ext uri="{FF2B5EF4-FFF2-40B4-BE49-F238E27FC236}">
                    <a16:creationId xmlns:a16="http://schemas.microsoft.com/office/drawing/2014/main" id="{704759C1-1C82-1714-E4E8-F17536D36C15}"/>
                  </a:ext>
                </a:extLst>
              </p:cNvPr>
              <p:cNvPicPr/>
              <p:nvPr/>
            </p:nvPicPr>
            <p:blipFill>
              <a:blip r:embed="rId5"/>
              <a:stretch>
                <a:fillRect/>
              </a:stretch>
            </p:blipFill>
            <p:spPr>
              <a:xfrm>
                <a:off x="6943200" y="2153380"/>
                <a:ext cx="2424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605C236-5065-FF98-3E95-0A63013A7D9F}"/>
                  </a:ext>
                </a:extLst>
              </p14:cNvPr>
              <p14:cNvContentPartPr/>
              <p14:nvPr/>
            </p14:nvContentPartPr>
            <p14:xfrm>
              <a:off x="423960" y="2611300"/>
              <a:ext cx="551160" cy="62640"/>
            </p14:xfrm>
          </p:contentPart>
        </mc:Choice>
        <mc:Fallback xmlns="">
          <p:pic>
            <p:nvPicPr>
              <p:cNvPr id="4" name="Ink 3">
                <a:extLst>
                  <a:ext uri="{FF2B5EF4-FFF2-40B4-BE49-F238E27FC236}">
                    <a16:creationId xmlns:a16="http://schemas.microsoft.com/office/drawing/2014/main" id="{9605C236-5065-FF98-3E95-0A63013A7D9F}"/>
                  </a:ext>
                </a:extLst>
              </p:cNvPr>
              <p:cNvPicPr/>
              <p:nvPr/>
            </p:nvPicPr>
            <p:blipFill>
              <a:blip r:embed="rId7"/>
              <a:stretch>
                <a:fillRect/>
              </a:stretch>
            </p:blipFill>
            <p:spPr>
              <a:xfrm>
                <a:off x="405960" y="2593660"/>
                <a:ext cx="586800" cy="98280"/>
              </a:xfrm>
              <a:prstGeom prst="rect">
                <a:avLst/>
              </a:prstGeom>
            </p:spPr>
          </p:pic>
        </mc:Fallback>
      </mc:AlternateContent>
      <p:grpSp>
        <p:nvGrpSpPr>
          <p:cNvPr id="11" name="Group 10">
            <a:extLst>
              <a:ext uri="{FF2B5EF4-FFF2-40B4-BE49-F238E27FC236}">
                <a16:creationId xmlns:a16="http://schemas.microsoft.com/office/drawing/2014/main" id="{EA898AB9-D90A-6506-3BC1-BBCDA2D33F93}"/>
              </a:ext>
            </a:extLst>
          </p:cNvPr>
          <p:cNvGrpSpPr/>
          <p:nvPr/>
        </p:nvGrpSpPr>
        <p:grpSpPr>
          <a:xfrm>
            <a:off x="2089320" y="3451180"/>
            <a:ext cx="4683600" cy="72360"/>
            <a:chOff x="2089320" y="3451180"/>
            <a:chExt cx="4683600" cy="723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D87CD4D-FFD1-7DD8-AB51-A187096C9642}"/>
                    </a:ext>
                  </a:extLst>
                </p14:cNvPr>
                <p14:cNvContentPartPr/>
                <p14:nvPr/>
              </p14:nvContentPartPr>
              <p14:xfrm>
                <a:off x="2089320" y="3451180"/>
                <a:ext cx="1037160" cy="72360"/>
              </p14:xfrm>
            </p:contentPart>
          </mc:Choice>
          <mc:Fallback xmlns="">
            <p:pic>
              <p:nvPicPr>
                <p:cNvPr id="5" name="Ink 4">
                  <a:extLst>
                    <a:ext uri="{FF2B5EF4-FFF2-40B4-BE49-F238E27FC236}">
                      <a16:creationId xmlns:a16="http://schemas.microsoft.com/office/drawing/2014/main" id="{BD87CD4D-FFD1-7DD8-AB51-A187096C9642}"/>
                    </a:ext>
                  </a:extLst>
                </p:cNvPr>
                <p:cNvPicPr/>
                <p:nvPr/>
              </p:nvPicPr>
              <p:blipFill>
                <a:blip r:embed="rId9"/>
                <a:stretch>
                  <a:fillRect/>
                </a:stretch>
              </p:blipFill>
              <p:spPr>
                <a:xfrm>
                  <a:off x="2071320" y="3433540"/>
                  <a:ext cx="1072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1F5A4BD-3885-7FEB-0DF6-3666558D9E32}"/>
                    </a:ext>
                  </a:extLst>
                </p14:cNvPr>
                <p14:cNvContentPartPr/>
                <p14:nvPr/>
              </p14:nvContentPartPr>
              <p14:xfrm>
                <a:off x="4154280" y="3459820"/>
                <a:ext cx="582120" cy="35280"/>
              </p14:xfrm>
            </p:contentPart>
          </mc:Choice>
          <mc:Fallback xmlns="">
            <p:pic>
              <p:nvPicPr>
                <p:cNvPr id="7" name="Ink 6">
                  <a:extLst>
                    <a:ext uri="{FF2B5EF4-FFF2-40B4-BE49-F238E27FC236}">
                      <a16:creationId xmlns:a16="http://schemas.microsoft.com/office/drawing/2014/main" id="{A1F5A4BD-3885-7FEB-0DF6-3666558D9E32}"/>
                    </a:ext>
                  </a:extLst>
                </p:cNvPr>
                <p:cNvPicPr/>
                <p:nvPr/>
              </p:nvPicPr>
              <p:blipFill>
                <a:blip r:embed="rId11"/>
                <a:stretch>
                  <a:fillRect/>
                </a:stretch>
              </p:blipFill>
              <p:spPr>
                <a:xfrm>
                  <a:off x="4136640" y="3442180"/>
                  <a:ext cx="617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0B5E160-4A6B-55FA-57B5-55481EDAFDBD}"/>
                    </a:ext>
                  </a:extLst>
                </p14:cNvPr>
                <p14:cNvContentPartPr/>
                <p14:nvPr/>
              </p14:nvContentPartPr>
              <p14:xfrm>
                <a:off x="5980560" y="3466660"/>
                <a:ext cx="792360" cy="31680"/>
              </p14:xfrm>
            </p:contentPart>
          </mc:Choice>
          <mc:Fallback xmlns="">
            <p:pic>
              <p:nvPicPr>
                <p:cNvPr id="9" name="Ink 8">
                  <a:extLst>
                    <a:ext uri="{FF2B5EF4-FFF2-40B4-BE49-F238E27FC236}">
                      <a16:creationId xmlns:a16="http://schemas.microsoft.com/office/drawing/2014/main" id="{B0B5E160-4A6B-55FA-57B5-55481EDAFDBD}"/>
                    </a:ext>
                  </a:extLst>
                </p:cNvPr>
                <p:cNvPicPr/>
                <p:nvPr/>
              </p:nvPicPr>
              <p:blipFill>
                <a:blip r:embed="rId13"/>
                <a:stretch>
                  <a:fillRect/>
                </a:stretch>
              </p:blipFill>
              <p:spPr>
                <a:xfrm>
                  <a:off x="5962920" y="3449020"/>
                  <a:ext cx="82800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0F46272-FB9F-F1A7-8EA4-857EFA90B7AB}"/>
                  </a:ext>
                </a:extLst>
              </p14:cNvPr>
              <p14:cNvContentPartPr/>
              <p14:nvPr/>
            </p14:nvContentPartPr>
            <p14:xfrm>
              <a:off x="706200" y="4265140"/>
              <a:ext cx="2472480" cy="73800"/>
            </p14:xfrm>
          </p:contentPart>
        </mc:Choice>
        <mc:Fallback xmlns="">
          <p:pic>
            <p:nvPicPr>
              <p:cNvPr id="12" name="Ink 11">
                <a:extLst>
                  <a:ext uri="{FF2B5EF4-FFF2-40B4-BE49-F238E27FC236}">
                    <a16:creationId xmlns:a16="http://schemas.microsoft.com/office/drawing/2014/main" id="{30F46272-FB9F-F1A7-8EA4-857EFA90B7AB}"/>
                  </a:ext>
                </a:extLst>
              </p:cNvPr>
              <p:cNvPicPr/>
              <p:nvPr/>
            </p:nvPicPr>
            <p:blipFill>
              <a:blip r:embed="rId15"/>
              <a:stretch>
                <a:fillRect/>
              </a:stretch>
            </p:blipFill>
            <p:spPr>
              <a:xfrm>
                <a:off x="688560" y="4247500"/>
                <a:ext cx="2508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9576EEF-2876-DAF9-A9BB-E09839600CD8}"/>
                  </a:ext>
                </a:extLst>
              </p14:cNvPr>
              <p14:cNvContentPartPr/>
              <p14:nvPr/>
            </p14:nvContentPartPr>
            <p14:xfrm>
              <a:off x="5881920" y="4336780"/>
              <a:ext cx="1232280" cy="41040"/>
            </p14:xfrm>
          </p:contentPart>
        </mc:Choice>
        <mc:Fallback xmlns="">
          <p:pic>
            <p:nvPicPr>
              <p:cNvPr id="13" name="Ink 12">
                <a:extLst>
                  <a:ext uri="{FF2B5EF4-FFF2-40B4-BE49-F238E27FC236}">
                    <a16:creationId xmlns:a16="http://schemas.microsoft.com/office/drawing/2014/main" id="{29576EEF-2876-DAF9-A9BB-E09839600CD8}"/>
                  </a:ext>
                </a:extLst>
              </p:cNvPr>
              <p:cNvPicPr/>
              <p:nvPr/>
            </p:nvPicPr>
            <p:blipFill>
              <a:blip r:embed="rId17"/>
              <a:stretch>
                <a:fillRect/>
              </a:stretch>
            </p:blipFill>
            <p:spPr>
              <a:xfrm>
                <a:off x="5863920" y="4319140"/>
                <a:ext cx="1267920" cy="76680"/>
              </a:xfrm>
              <a:prstGeom prst="rect">
                <a:avLst/>
              </a:prstGeom>
            </p:spPr>
          </p:pic>
        </mc:Fallback>
      </mc:AlternateContent>
    </p:spTree>
    <p:extLst>
      <p:ext uri="{BB962C8B-B14F-4D97-AF65-F5344CB8AC3E}">
        <p14:creationId xmlns:p14="http://schemas.microsoft.com/office/powerpoint/2010/main" val="153787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613900" cy="5909310"/>
          </a:xfrm>
          <a:prstGeom prst="rect">
            <a:avLst/>
          </a:prstGeom>
          <a:noFill/>
        </p:spPr>
        <p:txBody>
          <a:bodyPr wrap="square" rtlCol="0">
            <a:spAutoFit/>
          </a:bodyPr>
          <a:lstStyle/>
          <a:p>
            <a:pPr algn="ctr"/>
            <a:r>
              <a:rPr lang="en-US" sz="3200" b="1">
                <a:solidFill>
                  <a:srgbClr val="FFC000"/>
                </a:solidFill>
                <a:cs typeface="+mj-cs"/>
              </a:rPr>
              <a:t>Messianic Prophecies</a:t>
            </a:r>
          </a:p>
          <a:p>
            <a:pPr algn="ctr"/>
            <a:endParaRPr lang="en-US" sz="1000" b="1">
              <a:solidFill>
                <a:srgbClr val="FFC000"/>
              </a:solidFill>
              <a:cs typeface="+mj-cs"/>
            </a:endParaRPr>
          </a:p>
          <a:p>
            <a:r>
              <a:rPr lang="en-US" sz="2800" b="1">
                <a:solidFill>
                  <a:srgbClr val="FFC000"/>
                </a:solidFill>
                <a:cs typeface="+mj-cs"/>
              </a:rPr>
              <a:t>Micah 5:2–5  </a:t>
            </a:r>
          </a:p>
          <a:p>
            <a:r>
              <a:rPr lang="en-US" sz="2200">
                <a:solidFill>
                  <a:srgbClr val="FFC000"/>
                </a:solidFill>
                <a:cs typeface="+mj-cs"/>
              </a:rPr>
              <a:t>5:2 But thou, Beth-lehem Ephratah, Though thou be little among the thousands of Judah, Yet out of thee shall he come forth unto me that is to be ruler in Israel; Whose goings forth have been from of old, from everlasting. 5:3 Therefore will he give them up, Until the time that she which travaileth hath brought forth: Then the remnant of his brethren shall return unto the children of Israel. 5:4 And he shall stand and feed in the strength of the LORD, In the majesty of the name of the LORD his God; And they shall abide: For now shall he be great unto the ends of the earth. 5:5 And this man shall be the peace, When the Assyrian shall come into our land: And when he shall tread in our palaces, Then shall we raise against him seven shepherds, And eight principal men. (KJV </a:t>
            </a:r>
            <a:r>
              <a:rPr lang="en-US" sz="2200">
                <a:solidFill>
                  <a:srgbClr val="FFFF00"/>
                </a:solidFill>
                <a:cs typeface="+mj-cs"/>
              </a:rPr>
              <a:t>5:2 </a:t>
            </a:r>
            <a:r>
              <a:rPr lang="he-IL" sz="2200">
                <a:solidFill>
                  <a:srgbClr val="FFFF00"/>
                </a:solidFill>
                <a:cs typeface="+mj-cs"/>
              </a:rPr>
              <a:t>לָכֵ֣ן יִתְּנֵ֔ם עַד־עֵ֥ת יוֹלֵדָ֖ה יָלָ֑דָה וְיֶ֣תֶר אֶחָ֔יו יְשׁוּב֖וּן עַל־בְּנֵ֥י יִשְׂרָאֵֽל׃ 5:3 וְעָמַ֗ד וְרָעָה֙ בְּעֹ֣ז יְהוָ֔ה בִּגְא֕וֹן שֵׁ֖ם יְהוָ֣ה אֱלֹהָ֑יו וְיָשָׁ֕בוּ כִּֽי־עַתָּ֥ה יִגְדַּ֖ל עַד־אַפְסֵי־אָֽרֶץ׃ 5:4 וְהָיָ֥ה זֶ֖ה שָׁל֑וֹם אַשּׁ֣וּר׀ כִּֽי־יָב֣וֹא בְאַרְצֵ֗נוּ וְכִ֤י יִדְרֹךְ֙ בְּאַרְמְנֹתֵ֔ינוּ וַהֲקֵמֹ֤נוּ עָלָיו֙ שִׁבְעָ֣ה רֹעִ֔ים וּשְׁמֹנָ֖ה נְסִיכֵ֥י אָדָֽם׃ 5:5 וְרָע֞וּ אֶת־אֶ֤רֶץ אַשּׁוּר֙ בַּחֶ֔רֶב וְאֶת־אֶ֥רֶץ נִמְרֹ֖ד בִּפְתָחֶ֑יהָ וְהִצִּיל֙ מֵֽאַשּׁ֔וּר כִּֽי־יָב֣וֹא בְאַרְצֵ֔נוּ וְכִ֥י יִדְרֹ֖ךְ בִּגְבוּלֵֽנוּ</a:t>
            </a:r>
            <a:r>
              <a:rPr lang="he-IL"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3ED8209-89DE-049D-833A-64D8013E25F4}"/>
                  </a:ext>
                </a:extLst>
              </p14:cNvPr>
              <p14:cNvContentPartPr/>
              <p14:nvPr/>
            </p14:nvContentPartPr>
            <p14:xfrm>
              <a:off x="1414320" y="1397380"/>
              <a:ext cx="744840" cy="38160"/>
            </p14:xfrm>
          </p:contentPart>
        </mc:Choice>
        <mc:Fallback xmlns="">
          <p:pic>
            <p:nvPicPr>
              <p:cNvPr id="2" name="Ink 1">
                <a:extLst>
                  <a:ext uri="{FF2B5EF4-FFF2-40B4-BE49-F238E27FC236}">
                    <a16:creationId xmlns:a16="http://schemas.microsoft.com/office/drawing/2014/main" id="{43ED8209-89DE-049D-833A-64D8013E25F4}"/>
                  </a:ext>
                </a:extLst>
              </p:cNvPr>
              <p:cNvPicPr/>
              <p:nvPr/>
            </p:nvPicPr>
            <p:blipFill>
              <a:blip r:embed="rId5"/>
              <a:stretch>
                <a:fillRect/>
              </a:stretch>
            </p:blipFill>
            <p:spPr>
              <a:xfrm>
                <a:off x="1396320" y="1379740"/>
                <a:ext cx="780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47409AC-E561-301E-5E7D-491388691786}"/>
                  </a:ext>
                </a:extLst>
              </p14:cNvPr>
              <p14:cNvContentPartPr/>
              <p14:nvPr/>
            </p14:nvContentPartPr>
            <p14:xfrm>
              <a:off x="1723200" y="2023060"/>
              <a:ext cx="7345080" cy="105840"/>
            </p14:xfrm>
          </p:contentPart>
        </mc:Choice>
        <mc:Fallback xmlns="">
          <p:pic>
            <p:nvPicPr>
              <p:cNvPr id="4" name="Ink 3">
                <a:extLst>
                  <a:ext uri="{FF2B5EF4-FFF2-40B4-BE49-F238E27FC236}">
                    <a16:creationId xmlns:a16="http://schemas.microsoft.com/office/drawing/2014/main" id="{647409AC-E561-301E-5E7D-491388691786}"/>
                  </a:ext>
                </a:extLst>
              </p:cNvPr>
              <p:cNvPicPr/>
              <p:nvPr/>
            </p:nvPicPr>
            <p:blipFill>
              <a:blip r:embed="rId7"/>
              <a:stretch>
                <a:fillRect/>
              </a:stretch>
            </p:blipFill>
            <p:spPr>
              <a:xfrm>
                <a:off x="1705560" y="2005420"/>
                <a:ext cx="7380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2DFAC65-3C78-89C1-C60C-6247A5FE9F27}"/>
                  </a:ext>
                </a:extLst>
              </p14:cNvPr>
              <p14:cNvContentPartPr/>
              <p14:nvPr/>
            </p14:nvContentPartPr>
            <p14:xfrm>
              <a:off x="9745080" y="1241140"/>
              <a:ext cx="222840" cy="973800"/>
            </p14:xfrm>
          </p:contentPart>
        </mc:Choice>
        <mc:Fallback xmlns="">
          <p:pic>
            <p:nvPicPr>
              <p:cNvPr id="5" name="Ink 4">
                <a:extLst>
                  <a:ext uri="{FF2B5EF4-FFF2-40B4-BE49-F238E27FC236}">
                    <a16:creationId xmlns:a16="http://schemas.microsoft.com/office/drawing/2014/main" id="{F2DFAC65-3C78-89C1-C60C-6247A5FE9F27}"/>
                  </a:ext>
                </a:extLst>
              </p:cNvPr>
              <p:cNvPicPr/>
              <p:nvPr/>
            </p:nvPicPr>
            <p:blipFill>
              <a:blip r:embed="rId9"/>
              <a:stretch>
                <a:fillRect/>
              </a:stretch>
            </p:blipFill>
            <p:spPr>
              <a:xfrm>
                <a:off x="9727080" y="1223500"/>
                <a:ext cx="258480" cy="1009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65940C1-CE0B-5EAD-FFC0-7E041D89E282}"/>
                  </a:ext>
                </a:extLst>
              </p14:cNvPr>
              <p14:cNvContentPartPr/>
              <p14:nvPr/>
            </p14:nvContentPartPr>
            <p14:xfrm>
              <a:off x="1947840" y="1356700"/>
              <a:ext cx="2571120" cy="456480"/>
            </p14:xfrm>
          </p:contentPart>
        </mc:Choice>
        <mc:Fallback xmlns="">
          <p:pic>
            <p:nvPicPr>
              <p:cNvPr id="7" name="Ink 6">
                <a:extLst>
                  <a:ext uri="{FF2B5EF4-FFF2-40B4-BE49-F238E27FC236}">
                    <a16:creationId xmlns:a16="http://schemas.microsoft.com/office/drawing/2014/main" id="{265940C1-CE0B-5EAD-FFC0-7E041D89E282}"/>
                  </a:ext>
                </a:extLst>
              </p:cNvPr>
              <p:cNvPicPr/>
              <p:nvPr/>
            </p:nvPicPr>
            <p:blipFill>
              <a:blip r:embed="rId11"/>
              <a:stretch>
                <a:fillRect/>
              </a:stretch>
            </p:blipFill>
            <p:spPr>
              <a:xfrm>
                <a:off x="1929840" y="1338700"/>
                <a:ext cx="260676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7F3A513-ABE0-F67F-9B9C-6607301AAE0D}"/>
                  </a:ext>
                </a:extLst>
              </p14:cNvPr>
              <p14:cNvContentPartPr/>
              <p14:nvPr/>
            </p14:nvContentPartPr>
            <p14:xfrm>
              <a:off x="5691480" y="2467300"/>
              <a:ext cx="1136880" cy="33120"/>
            </p14:xfrm>
          </p:contentPart>
        </mc:Choice>
        <mc:Fallback xmlns="">
          <p:pic>
            <p:nvPicPr>
              <p:cNvPr id="9" name="Ink 8">
                <a:extLst>
                  <a:ext uri="{FF2B5EF4-FFF2-40B4-BE49-F238E27FC236}">
                    <a16:creationId xmlns:a16="http://schemas.microsoft.com/office/drawing/2014/main" id="{B7F3A513-ABE0-F67F-9B9C-6607301AAE0D}"/>
                  </a:ext>
                </a:extLst>
              </p:cNvPr>
              <p:cNvPicPr/>
              <p:nvPr/>
            </p:nvPicPr>
            <p:blipFill>
              <a:blip r:embed="rId13"/>
              <a:stretch>
                <a:fillRect/>
              </a:stretch>
            </p:blipFill>
            <p:spPr>
              <a:xfrm>
                <a:off x="5673840" y="2449300"/>
                <a:ext cx="1172520" cy="68760"/>
              </a:xfrm>
              <a:prstGeom prst="rect">
                <a:avLst/>
              </a:prstGeom>
            </p:spPr>
          </p:pic>
        </mc:Fallback>
      </mc:AlternateContent>
    </p:spTree>
    <p:extLst>
      <p:ext uri="{BB962C8B-B14F-4D97-AF65-F5344CB8AC3E}">
        <p14:creationId xmlns:p14="http://schemas.microsoft.com/office/powerpoint/2010/main" val="1073012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19091</TotalTime>
  <Words>2966</Words>
  <Application>Microsoft Office PowerPoint</Application>
  <PresentationFormat>Widescreen</PresentationFormat>
  <Paragraphs>156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Calibri Light</vt:lpstr>
      <vt:lpstr>Futura Condensed Extra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99</cp:revision>
  <dcterms:created xsi:type="dcterms:W3CDTF">2021-02-18T19:11:41Z</dcterms:created>
  <dcterms:modified xsi:type="dcterms:W3CDTF">2023-06-29T12:44:55Z</dcterms:modified>
</cp:coreProperties>
</file>