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5.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8.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9.xml" ContentType="application/vnd.openxmlformats-officedocument.presentationml.notesSlide+xml"/>
  <Override PartName="/ppt/ink/ink190.xml" ContentType="application/inkml+xml"/>
  <Override PartName="/ppt/notesSlides/notesSlide10.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1.xml" ContentType="application/vnd.openxmlformats-officedocument.presentationml.notesSlide+xml"/>
  <Override PartName="/ppt/ink/ink204.xml" ContentType="application/inkml+xml"/>
  <Override PartName="/ppt/ink/ink205.xml" ContentType="application/inkml+xml"/>
  <Override PartName="/ppt/notesSlides/notesSlide12.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3.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6.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17.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8.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notesSlides/notesSlide19.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notesSlides/notesSlide20.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65" r:id="rId3"/>
    <p:sldId id="268" r:id="rId4"/>
    <p:sldId id="273" r:id="rId5"/>
    <p:sldId id="274" r:id="rId6"/>
    <p:sldId id="272" r:id="rId7"/>
    <p:sldId id="270" r:id="rId8"/>
    <p:sldId id="275" r:id="rId9"/>
    <p:sldId id="276" r:id="rId10"/>
    <p:sldId id="277" r:id="rId11"/>
    <p:sldId id="278" r:id="rId12"/>
    <p:sldId id="279" r:id="rId13"/>
    <p:sldId id="280" r:id="rId14"/>
    <p:sldId id="271"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02D16F1-B687-42F5-9570-8945730D2510}"/>
    <pc:docChg chg="modSld">
      <pc:chgData name="Duane Miller" userId="086b8d4e5ca37aec" providerId="LiveId" clId="{802D16F1-B687-42F5-9570-8945730D2510}" dt="2023-06-22T13:23:25.427" v="1" actId="6549"/>
      <pc:docMkLst>
        <pc:docMk/>
      </pc:docMkLst>
      <pc:sldChg chg="modNotesTx">
        <pc:chgData name="Duane Miller" userId="086b8d4e5ca37aec" providerId="LiveId" clId="{802D16F1-B687-42F5-9570-8945730D2510}" dt="2023-06-22T13:23:25.427" v="1" actId="6549"/>
        <pc:sldMkLst>
          <pc:docMk/>
          <pc:sldMk cId="906262494" sldId="270"/>
        </pc:sldMkLst>
      </pc:sldChg>
      <pc:sldChg chg="modNotesTx">
        <pc:chgData name="Duane Miller" userId="086b8d4e5ca37aec" providerId="LiveId" clId="{802D16F1-B687-42F5-9570-8945730D2510}" dt="2023-06-22T13:23:20.503" v="0" actId="6549"/>
        <pc:sldMkLst>
          <pc:docMk/>
          <pc:sldMk cId="2963028308" sldId="27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24.399"/>
    </inkml:context>
    <inkml:brush xml:id="br0">
      <inkml:brushProperty name="width" value="0.1" units="cm"/>
      <inkml:brushProperty name="height" value="0.1" units="cm"/>
      <inkml:brushProperty name="color" value="#66CC00"/>
    </inkml:brush>
  </inkml:definitions>
  <inkml:trace contextRef="#ctx0" brushRef="#br0">2179 145 919 0 0,'53'-17'371'0'0,"-37"13"861"0"0,0-1 1 0 0,22-10-1 0 0,-37 14-1191 0 0,14-6 456 0 0,25-18-1 0 0,-36 23-336 0 0,-1-1 0 0 0,0 1 0 0 0,0-1 0 0 0,0 0 1 0 0,0 0-1 0 0,-1 0 0 0 0,1 0 0 0 0,-1 0 0 0 0,0 0 1 0 0,0-1-1 0 0,0 1 0 0 0,0-1 0 0 0,2-6 0 0 0,-4 10-95 0 0,0-1 1 0 0,1 0-1 0 0,-1 0 0 0 0,0 1 0 0 0,0-1 0 0 0,0 0 0 0 0,0 1 0 0 0,0-1 0 0 0,0 0 0 0 0,0 0 0 0 0,0 1 0 0 0,0-1 1 0 0,0 0-1 0 0,0 0 0 0 0,0 1 0 0 0,0-1 0 0 0,-1 0 0 0 0,1 1 0 0 0,0-1 0 0 0,-1 0 0 0 0,1 1 0 0 0,0-1 1 0 0,-1 0-1 0 0,1 1 0 0 0,-1-2 0 0 0,0 2-6 0 0,0-1 1 0 0,0 1 0 0 0,0 0 0 0 0,0-1-1 0 0,0 1 1 0 0,0 0 0 0 0,0 0-1 0 0,0 0 1 0 0,0-1 0 0 0,0 1 0 0 0,0 0-1 0 0,0 0 1 0 0,0 0 0 0 0,0 1-1 0 0,-2-1 1 0 0,-4 2 35 0 0,1 0-1 0 0,0 0 0 0 0,-1 0 1 0 0,-6 4-1 0 0,-98 53-27 0 0,51-25-46 0 0,-1-4-1 0 0,-74 27 0 0 0,72-39 49 0 0,0-2 0 0 0,-1-3 0 0 0,-67 5 0 0 0,-199-2 311 0 0,213-15 46 0 0,0-6 0 0 0,-123-22 0 0 0,-195-11 69 0 0,240 26-1089 0 0,86 5-2617 0 0,4 1-1141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23.007"/>
    </inkml:context>
    <inkml:brush xml:id="br0">
      <inkml:brushProperty name="width" value="0.1" units="cm"/>
      <inkml:brushProperty name="height" value="0.1" units="cm"/>
      <inkml:brushProperty name="color" value="#66CC00"/>
    </inkml:brush>
  </inkml:definitions>
  <inkml:trace contextRef="#ctx0" brushRef="#br0">1649 135 4687 0 0,'-9'-7'162'0'0,"0"1"0"0"0,-1 0-1 0 0,0 0 1 0 0,0 1 0 0 0,0 0-1 0 0,-1 1 1 0 0,1 0-1 0 0,-16-3 1 0 0,-13-2 721 0 0,-41-3-1 0 0,44 8-784 0 0,-99-17 876 0 0,35 4 980 0 0,-145-5 0 0 0,133 23-1475 0 0,0 5 0 0 0,1 4-1 0 0,-178 40 1 0 0,103-1-4512 0 0,87-18-593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7.575"/>
    </inkml:context>
    <inkml:brush xml:id="br0">
      <inkml:brushProperty name="width" value="0.1" units="cm"/>
      <inkml:brushProperty name="height" value="0.1" units="cm"/>
      <inkml:brushProperty name="color" value="#66CC00"/>
    </inkml:brush>
  </inkml:definitions>
  <inkml:trace contextRef="#ctx0" brushRef="#br0">2621 32 919 0 0,'-20'-7'579'0'0,"0"0"0"0"0,0 2-1 0 0,-1 1 1 0 0,0 0 0 0 0,1 2 0 0 0,-23-1-1 0 0,-128 10-52 0 0,58 1-88 0 0,-187-7 390 0 0,-109 5 121 0 0,284 0-679 0 0,-288 28 60 0 0,-204 60-266 0 0,389-46-740 0 0,148-29-2088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8.785"/>
    </inkml:context>
    <inkml:brush xml:id="br0">
      <inkml:brushProperty name="width" value="0.1" units="cm"/>
      <inkml:brushProperty name="height" value="0.1" units="cm"/>
      <inkml:brushProperty name="color" value="#66CC00"/>
    </inkml:brush>
  </inkml:definitions>
  <inkml:trace contextRef="#ctx0" brushRef="#br0">789 81 1839 0 0,'-12'2'279'0'0,"0"-1"0"0"0,0-1 0 0 0,-21-2 0 0 0,-7 1 17 0 0,4 1-64 0 0,0-2-1 0 0,-40-7 1 0 0,-71-19 732 0 0,80 13-346 0 0,-104-8 0 0 0,74 19-893 0 0,47 5-1813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40.190"/>
    </inkml:context>
    <inkml:brush xml:id="br0">
      <inkml:brushProperty name="width" value="0.1" units="cm"/>
      <inkml:brushProperty name="height" value="0.1" units="cm"/>
      <inkml:brushProperty name="color" value="#66CC00"/>
    </inkml:brush>
  </inkml:definitions>
  <inkml:trace contextRef="#ctx0" brushRef="#br0">2350 6 3511 0 0,'-12'-2'87'0'0,"1"1"-1"0"0,-1 0 0 0 0,-18 1 0 0 0,-16-1-52 0 0,41 1 75 0 0,-1 0 0 0 0,1 0 0 0 0,-1 1 0 0 0,0-1 0 0 0,-9 4 0 0 0,-7 0 37 0 0,-427 38 571 0 0,111-45 22 0 0,330 3-710 0 0,-1046-13 1707 0 0,780 28-2205 0 0,223-10-2198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40.776"/>
    </inkml:context>
    <inkml:brush xml:id="br0">
      <inkml:brushProperty name="width" value="0.1" units="cm"/>
      <inkml:brushProperty name="height" value="0.1" units="cm"/>
      <inkml:brushProperty name="color" value="#66CC00"/>
    </inkml:brush>
  </inkml:definitions>
  <inkml:trace contextRef="#ctx0" brushRef="#br0">950 4 3423 0 0,'-191'-3'2132'0'0,"-144"3"-132"0"0,285 3-1998 0 0,0 3 0 0 0,1 2 0 0 0,0 2 0 0 0,-81 28 0 0 0,82-20-1813 0 0,0 1-656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41.704"/>
    </inkml:context>
    <inkml:brush xml:id="br0">
      <inkml:brushProperty name="width" value="0.1" units="cm"/>
      <inkml:brushProperty name="height" value="0.1" units="cm"/>
      <inkml:brushProperty name="color" value="#66CC00"/>
    </inkml:brush>
  </inkml:definitions>
  <inkml:trace contextRef="#ctx0" brushRef="#br0">1778 8 2183 0 0,'-44'-4'827'0'0,"-68"2"0"0"0,62 3-561 0 0,-148-3 1034 0 0,-216 5 327 0 0,-159 14-980 0 0,520-17-782 0 0,-235 9-1713 0 0,243-3-599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42.747"/>
    </inkml:context>
    <inkml:brush xml:id="br0">
      <inkml:brushProperty name="width" value="0.1" units="cm"/>
      <inkml:brushProperty name="height" value="0.1" units="cm"/>
      <inkml:brushProperty name="color" value="#66CC00"/>
    </inkml:brush>
  </inkml:definitions>
  <inkml:trace contextRef="#ctx0" brushRef="#br0">2356 1 1375 0 0,'-20'1'448'0'0,"-31"6"0"0"0,7 0-40 0 0,-366 11 2025 0 0,311-16-2126 0 0,23-1-12 0 0,-148 9 530 0 0,-155 10-164 0 0,0-30 381 0 0,88 1-669 0 0,289 9-373 0 0,-168 2-528 0 0,145 0 170 0 0,1 1-1 0 0,0 1 1 0 0,0 2 0 0 0,-44 15-1 0 0,22 0-2345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8:06.911"/>
    </inkml:context>
    <inkml:brush xml:id="br0">
      <inkml:brushProperty name="width" value="0.1" units="cm"/>
      <inkml:brushProperty name="height" value="0.1" units="cm"/>
      <inkml:brushProperty name="color" value="#E71224"/>
    </inkml:brush>
  </inkml:definitions>
  <inkml:trace contextRef="#ctx0" brushRef="#br0">197 1394 919 0 0,'11'-15'2919'0'0,"-10"14"-2811"0"0,-1 0 0 0 0,0 0 0 0 0,0 0 0 0 0,0 0 0 0 0,0-1-1 0 0,0 1 1 0 0,0 0 0 0 0,-1 0 0 0 0,1 0 0 0 0,0 0 0 0 0,-1 0 0 0 0,1 0 0 0 0,0 0 0 0 0,-1 0 0 0 0,1 0-1 0 0,-1 0 1 0 0,1 0 0 0 0,-1 0 0 0 0,0 0 0 0 0,0 0 0 0 0,1 1 0 0 0,-1-1 0 0 0,0 0 0 0 0,0 0-1 0 0,0 1 1 0 0,0-1 0 0 0,0 0 0 0 0,1 1 0 0 0,-1-1 0 0 0,0 1 0 0 0,-1-1 0 0 0,1 1 0 0 0,0 0 0 0 0,0 0-1 0 0,0-1 1 0 0,0 1 0 0 0,0 0 0 0 0,0 0 0 0 0,0 0 0 0 0,0 0 0 0 0,0 0 0 0 0,-1 0 0 0 0,0 0 0 0 0,-2 1 132 0 0,0 0 0 0 0,1 0 1 0 0,-1 0-1 0 0,1 0 1 0 0,-1 1-1 0 0,1-1 1 0 0,0 1-1 0 0,-1 0 1 0 0,1 0-1 0 0,0 0 1 0 0,-5 5-1 0 0,-5 8 326 0 0,11-11-372 0 0,0-1-1 0 0,-1 0 1 0 0,0 0 0 0 0,0 0-1 0 0,0 0 1 0 0,-7 5 0 0 0,25-18 3644 0 0,-11 7-3758 0 0,0 0 0 0 0,0 0-1 0 0,0 0 1 0 0,0 1 0 0 0,1 0 0 0 0,0 0 0 0 0,-1 0-1 0 0,1 0 1 0 0,0 0 0 0 0,0 1 0 0 0,7-1 0 0 0,15 4 639 0 0,-1 0 0 0 0,50 13 0 0 0,-71-14-651 0 0,54 13 541 0 0,-23-9-415 0 0,-25-2-133 0 0,0-1-1 0 0,1-1 0 0 0,-1 0 0 0 0,1-1 1 0 0,-1 0-1 0 0,13-2 0 0 0,107-10 896 0 0,-97 9-833 0 0,71-9 268 0 0,-13 1 566 0 0,-30 9 2516 0 0,11 7-5853 0 0,2 0 3685 0 0,69-15-2788 0 0,-96 5 1328 0 0,158-22 776 0 0,-41 14-493 0 0,-151 12-112 0 0,11-1 38 0 0,-1 0 1 0 0,1 2-1 0 0,-1 1 1 0 0,31 5-1 0 0,-35-2-52 0 0,160 28 60 0 0,-155-29-20 0 0,25-2 0 0 0,-2-1 2 0 0,97 2 84 0 0,-83 0-105 0 0,32 2 18 0 0,17 4 34 0 0,-33-8 27 0 0,18 2 76 0 0,-50 0-113 0 0,85-7 1 0 0,-17 0-8 0 0,-95 5-58 0 0,94 4 0 0 0,-72-1 0 0 0,30 5 0 0 0,-40-4 19 0 0,39 0-1 0 0,12 1 9 0 0,-23 2 5 0 0,115 0 0 0 0,-57-20 49 0 0,-64 6-45 0 0,-2 1-1 0 0,2 1 0 0 0,-1 4-1 0 0,59 4 1 0 0,31 4-35 0 0,-58-3 0 0 0,-26-2 0 0 0,12-4 0 0 0,-46 0 0 0 0,1 0 0 0 0,-13 1 0 0 0,-1 0 0 0 0,23 2 0 0 0,174 6 114 0 0,-194-7-100 0 0,84 8-19 0 0,-27-1 63 0 0,-47-4-52 0 0,26 5 0 0 0,-32-4-7 0 0,2 1 1 0 0,-17-4 0 0 0,1 0 0 0 0,0 0 0 0 0,0 0 0 0 0,0 0 0 0 0,0-1 0 0 0,8 1 0 0 0,247-9 64 0 0,-213 11-64 0 0,1 1 0 0 0,65 15 0 0 0,-91-15 0 0 0,7-1 0 0 0,0 0 0 0 0,44-3 0 0 0,-34 0 0 0 0,-24 0 11 0 0,0-1-1 0 0,0 0 1 0 0,0-1 0 0 0,0 0-1 0 0,0-1 1 0 0,0-1 0 0 0,0 0-1 0 0,-1 0 1 0 0,0-2 0 0 0,0 0-1 0 0,0 0 1 0 0,12-9 0 0 0,-10 5 53 0 0,29-15-1 0 0,-26 16-36 0 0,19-14 0 0 0,-23 11 5 0 0,0-1 0 0 0,-1-1 1 0 0,-1 0-1 0 0,0 0 0 0 0,19-32 0 0 0,-29 43-25 0 0,1-1-4 0 0,-1 0 1 0 0,0 1-1 0 0,0-1 0 0 0,0 0 1 0 0,-1 0-1 0 0,1 0 0 0 0,-1 0 0 0 0,0 0 1 0 0,0 0-1 0 0,0-5 0 0 0,-1 0 16 0 0,0 0 0 0 0,-1 1-1 0 0,-2-15 1 0 0,1 14-2 0 0,2 6-16 0 0,-3-12 20 0 0,-1-25 1 0 0,4 34-14 0 0,1 1 0 0 0,-1 0 0 0 0,1 0 1 0 0,0 0-1 0 0,0 0 0 0 0,0 0 0 0 0,1 0 0 0 0,4-8 0 0 0,-1 1-6 0 0,0 0-1 0 0,-1 0 0 0 0,0 0 0 0 0,-1 0 0 0 0,0 0 1 0 0,-1-1-1 0 0,0 1 0 0 0,-1-26 0 0 0,3-14 22 0 0,-2 37-13 0 0,-1-1 1 0 0,-1 1-1 0 0,-1-15 0 0 0,0 20-10 0 0,-1 1 0 0 0,-1 0 0 0 0,-5-14 0 0 0,-6-23 0 0 0,12 31 7 0 0,1 0-1 0 0,1 0 1 0 0,1-24-1 0 0,1 27 0 0 0,-2 0-1 0 0,1-1 0 0 0,-2 1 1 0 0,0 0-1 0 0,0 0 1 0 0,-6-24-1 0 0,-47-104 59 0 0,44 118-64 0 0,0 1 0 0 0,-2 0 0 0 0,-21-30 0 0 0,26 40 0 0 0,1 3 0 0 0,-4-8 0 0 0,0 1 0 0 0,-1 0 0 0 0,-1 1 0 0 0,-16-15 0 0 0,25 27 0 0 0,0-1 0 0 0,-1 1 0 0 0,1 0 0 0 0,-1 0 0 0 0,1 1 0 0 0,-1-1 0 0 0,0 1 0 0 0,0 0 0 0 0,0 0 0 0 0,0 0 0 0 0,0 0 0 0 0,-4 0 0 0 0,-9 1 0 0 0,-29 1 0 0 0,0 1 0 0 0,-31-7 0 0 0,-128-1 0 0 0,-193 24 0 0 0,124-26 0 0 0,46 0 0 0 0,161 8 0 0 0,-377-15 0 0 0,343 9 0 0 0,-182 13 0 0 0,115 1 0 0 0,-117-11 0 0 0,-66 6 0 0 0,282-3 0 0 0,-9-4 0 0 0,-78-12 0 0 0,-42-4 0 0 0,26 21 0 0 0,74-2 0 0 0,-113-17 0 0 0,88 6 0 0 0,68 9 0 0 0,-109 7 0 0 0,-54 25 0 0 0,187-27 0 0 0,1-1 0 0 0,0-1 0 0 0,-1-1 0 0 0,-54-11 0 0 0,-33-1 0 0 0,-117 10 0 0 0,154 11 0 0 0,-31 0 0 0 0,110-8 0 0 0,-15 1 0 0 0,-1-1 0 0 0,1-1 0 0 0,-1-1 0 0 0,1-1 0 0 0,-20-5 0 0 0,16 4 0 0 0,0 0 0 0 0,1 1 0 0 0,-30 0 0 0 0,21 1 0 0 0,17 2 0 0 0,0 0 0 0 0,-24 4 0 0 0,24-2 0 0 0,0 0 0 0 0,0-1 0 0 0,-17-1 0 0 0,19-1 0 0 0,-1 0 0 0 0,1 1 0 0 0,0 1 0 0 0,0-1 0 0 0,0 2 0 0 0,-1 0 0 0 0,1 0 0 0 0,0 0 0 0 0,1 1 0 0 0,-1 1 0 0 0,0 0 0 0 0,-13 8 0 0 0,16-8 0 0 0,0 0 0 0 0,1 0 0 0 0,-1 0 0 0 0,1 1 0 0 0,0-1 0 0 0,0 2 0 0 0,-10 11 0 0 0,14-13-3 0 0,0 0 0 0 0,0 0 0 0 0,1 0 0 0 0,-1 1 1 0 0,1-1-1 0 0,0 1 0 0 0,1-1 0 0 0,-1 1 0 0 0,1-1 0 0 0,0 10 0 0 0,1 1-13 0 0,6 28 0 0 0,12 31-9 0 0,-11-47 6 0 0,7 46-1 0 0,-10-35 20 0 0,9 93 0 0 0,-11-104 0 0 0,2 0 0 0 0,14 51 0 0 0,-7-34 0 0 0,-10-32 0 0 0,0-1 0 0 0,-1 1 0 0 0,0 0 0 0 0,-1 0 0 0 0,0-1 0 0 0,-2 17 0 0 0,-17 69 0 0 0,6-40 0 0 0,-26 111 0 0 0,17-6-2088 0 0,5-22-441 0 0,10-103 634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8:15.750"/>
    </inkml:context>
    <inkml:brush xml:id="br0">
      <inkml:brushProperty name="width" value="0.1" units="cm"/>
      <inkml:brushProperty name="height" value="0.1" units="cm"/>
      <inkml:brushProperty name="color" value="#E71224"/>
    </inkml:brush>
  </inkml:definitions>
  <inkml:trace contextRef="#ctx0" brushRef="#br0">4087 125 2759 0 0,'-13'0'1378'0'0,"0"0"-1"0"0,0 1 0 0 0,0 1 1 0 0,0 0-1 0 0,-19 6 0 0 0,20-5-958 0 0,0-1 0 0 0,0 0 0 0 0,0-1 0 0 0,-22-1-1 0 0,-2 1 112 0 0,-36 7 494 0 0,37-4-490 0 0,0-1-1 0 0,-46-3 0 0 0,40-4-178 0 0,0-2 0 0 0,-57-15 1 0 0,57 11-48 0 0,-1 3 0 0 0,0 1 0 0 0,0 2 0 0 0,-75 3 0 0 0,-51-1 44 0 0,55 1 258 0 0,69 2-433 0 0,0-2 1 0 0,-76-11-1 0 0,-64-23 915 0 0,163 33-992 0 0,-38 1 0 0 0,11 0-30 0 0,-11 1-46 0 0,-67 8 1 0 0,37-1 76 0 0,70-6-62 0 0,-5 1 2 0 0,1-1 1 0 0,0-2-1 0 0,-27-3 0 0 0,-2-1 94 0 0,-68 0 1 0 0,-15-1 49 0 0,99 2-162 0 0,-54-3 93 0 0,37 7-24 0 0,0-1 0 0 0,0-3 0 0 0,-52-12 0 0 0,72 10-56 0 0,0 2 0 0 0,0 1 1 0 0,0 1-1 0 0,-53 5 0 0 0,-21 12-36 0 0,1-1 0 0 0,38-7 27 0 0,41-3-7 0 0,1-2 0 0 0,-1 0 1 0 0,0-2-1 0 0,-28-3 0 0 0,12-4 47 0 0,-1 3-1 0 0,-86 3 1 0 0,39 5-67 0 0,4-3 0 0 0,59-1 0 0 0,18-1 0 0 0,9 1 0 0 0,-1-1 0 0 0,1 1 0 0 0,0 0 0 0 0,0 0 0 0 0,0 0 0 0 0,0 0 0 0 0,0-1 0 0 0,-1 2 0 0 0,1-1 0 0 0,0 0 0 0 0,0 0 0 0 0,0 0 0 0 0,0 0 0 0 0,0 1 0 0 0,-1-1 0 0 0,1 0 0 0 0,0 1 0 0 0,0-1 0 0 0,0 1 0 0 0,0-1 0 0 0,0 1 0 0 0,0 0 0 0 0,0-1 0 0 0,0 1 0 0 0,1 0 0 0 0,-1 0 0 0 0,0 0 0 0 0,0 0 0 0 0,0 1 0 0 0,2 26 0 0 0,-2-5 0 0 0,-2 0 0 0 0,0 0 0 0 0,-11 35 0 0 0,7-31 0 0 0,-6 54 0 0 0,10-51 0 0 0,-10 37 0 0 0,-3 19-2 0 0,15-75 11 0 0,0-1 1 0 0,1 1-1 0 0,1 0 1 0 0,-1-1-1 0 0,2 1 1 0 0,2 11-1 0 0,-3-13 9 0 0,0 0 0 0 0,-1 1 0 0 0,0-1 1 0 0,0 1-1 0 0,-1-1 0 0 0,0 0 0 0 0,-1 1 0 0 0,0-1 0 0 0,-5 14 0 0 0,2-7 10 0 0,2-1-1 0 0,-3 18 1 0 0,4-1-14 0 0,1-14 11 0 0,0 1 0 0 0,-2-1 0 0 0,0 0 0 0 0,-7 22 0 0 0,-3-5 30 0 0,9-26-49 0 0,0 0 1 0 0,1 0-1 0 0,0 1 0 0 0,0-1 0 0 0,1 1 0 0 0,1-1 1 0 0,0 1-1 0 0,0 0 0 0 0,1 12 0 0 0,4 101 182 0 0,-5-114-178 0 0,1-1-1 0 0,1 0 1 0 0,0 1-1 0 0,0-1 1 0 0,0 0 0 0 0,1 0-1 0 0,0 1 1 0 0,1-1-1 0 0,0-1 1 0 0,0 1-1 0 0,1 0 1 0 0,0-1-1 0 0,0 0 1 0 0,1 0 0 0 0,0 0-1 0 0,0 0 1 0 0,0-1-1 0 0,1 0 1 0 0,0 0-1 0 0,0 0 1 0 0,1-1 0 0 0,7 5-1 0 0,-4-4 13 0 0,0-1 0 0 0,1-1-1 0 0,-1 1 1 0 0,18 3 0 0 0,-15-4-7 0 0,15 2 23 0 0,0-1 0 0 0,0-1 0 0 0,40 1 0 0 0,-65-5-38 0 0,143 1 186 0 0,-77-2-168 0 0,-4 1 14 0 0,82-13 0 0 0,0 2-33 0 0,-60 6 13 0 0,-22 2 17 0 0,104 11 0 0 0,-106-2-31 0 0,118-7-1 0 0,47-24 56 0 0,-195 23-49 0 0,-1 1-1 0 0,43 5 1 0 0,-18-1 7 0 0,55-1 15 0 0,147-16 1 0 0,10 3 31 0 0,1 21 11 0 0,-234-8-68 0 0,37 4-1 0 0,-34-2 0 0 0,47-2 0 0 0,150-7 0 0 0,-64 11 0 0 0,-63-8 0 0 0,-48 10 0 0 0,-44-5 0 0 0,1 0 0 0 0,18-1 0 0 0,43 0 0 0 0,41 0 0 0 0,-61-8 0 0 0,21-1 0 0 0,-74 7 1 0 0,9 0 11 0 0,0 0 1 0 0,0 1 0 0 0,-1 0-1 0 0,22 6 1 0 0,-18-3-13 0 0,0 0 0 0 0,-1-2 0 0 0,1 0 0 0 0,29 0 0 0 0,-4-4 0 0 0,-27 0 0 0 0,1 2 0 0 0,27 2 0 0 0,-27 0 0 0 0,-14-1 0 0 0,1 0 0 0 0,0 0 0 0 0,1-1 0 0 0,-1 1 0 0 0,0-1 0 0 0,0 0 0 0 0,0-1 0 0 0,0 1 0 0 0,0-1 0 0 0,0 1 0 0 0,0-1 0 0 0,5-2 0 0 0,7-4 21 0 0,0-1 1 0 0,-1 0-1 0 0,0 0 0 0 0,-1-2 1 0 0,22-17-1 0 0,-27 18-8 0 0,0-1 0 0 0,-1 0 0 0 0,0-1 0 0 0,-1 0 0 0 0,0 0 0 0 0,9-20-1 0 0,5-8 26 0 0,-17 32-33 0 0,-1 0 0 0 0,1 0 0 0 0,-1-1 0 0 0,-1 1 0 0 0,0-1 0 0 0,0 1 0 0 0,0-1 0 0 0,-1 0 0 0 0,1-16 0 0 0,-3-1 29 0 0,-6-45 1 0 0,-1 2-26 0 0,-15-98-9 0 0,4 42 0 0 0,15 102 0 0 0,-1 1 0 0 0,-1 1 0 0 0,0-1 0 0 0,-2 1 0 0 0,0 0 0 0 0,-1 1 0 0 0,-24-36 0 0 0,-3-1 0 0 0,21 35 0 0 0,1-1 0 0 0,1 0 0 0 0,-12-28 0 0 0,18 34 0 0 0,0 0 0 0 0,0 1 0 0 0,-2-1 0 0 0,-14-18 0 0 0,16 26 0 0 0,0-1 0 0 0,-1 1 0 0 0,0 0 0 0 0,-1 0 0 0 0,0 1 0 0 0,0 1 0 0 0,-18-11 0 0 0,9 8 0 0 0,-1 1 0 0 0,-1 1 0 0 0,1 1 0 0 0,-1 0 0 0 0,0 1 0 0 0,0 2 0 0 0,-32-3 0 0 0,-4 4 0 0 0,-86 7 0 0 0,99-1-49 0 0,-1 2 0 0 0,2 1 0 0 0,-1 3 0 0 0,1 1 0 0 0,0 3 0 0 0,-55 25 0 0 0,59-20-2493 0 0,-61 41-1 0 0,58-32-5021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1:12.877"/>
    </inkml:context>
    <inkml:brush xml:id="br0">
      <inkml:brushProperty name="width" value="0.1" units="cm"/>
      <inkml:brushProperty name="height" value="0.1" units="cm"/>
      <inkml:brushProperty name="color" value="#E71224"/>
    </inkml:brush>
  </inkml:definitions>
  <inkml:trace contextRef="#ctx0" brushRef="#br0">1554 178 1375 0 0,'-24'-2'109'0'0,"-1"1"0"0"0,1 2 0 0 0,-1 0 0 0 0,-38 8-1 0 0,28-4-65 0 0,-45 1 0 0 0,42-6 1346 0 0,-61-8 0 0 0,91 7-926 0 0,0 0 0 0 0,0 1 0 0 0,-14 0-1 0 0,20 0-429 0 0,0 0-1 0 0,-1 1 1 0 0,1-1-1 0 0,0 0 1 0 0,0 1-1 0 0,0 0 0 0 0,-1 0 1 0 0,1-1-1 0 0,0 1 1 0 0,0 1-1 0 0,0-1 1 0 0,0 0-1 0 0,1 0 0 0 0,-1 1 1 0 0,0-1-1 0 0,0 1 1 0 0,-1 1-1 0 0,3-3-31 0 0,0 1 1 0 0,0-1-1 0 0,0 0 0 0 0,-1 0 0 0 0,1 0 1 0 0,0 1-1 0 0,0-1 0 0 0,0 0 1 0 0,0 0-1 0 0,0 0 0 0 0,0 1 0 0 0,0-1 1 0 0,0 0-1 0 0,0 0 0 0 0,0 1 0 0 0,0-1 1 0 0,0 0-1 0 0,0 0 0 0 0,0 1 1 0 0,0-1-1 0 0,0 0 0 0 0,0 0 0 0 0,0 0 1 0 0,0 1-1 0 0,0-1 0 0 0,0 0 0 0 0,0 0 1 0 0,0 1-1 0 0,0-1 0 0 0,0 0 1 0 0,0 0-1 0 0,1 0 0 0 0,-1 1 0 0 0,0-1 1 0 0,0 0-1 0 0,0 0 0 0 0,0 0 0 0 0,1 0 1 0 0,-1 0-1 0 0,0 1 0 0 0,0-1 1 0 0,15 5 54 0 0,27-1 57 0 0,-31-3-72 0 0,16 2 15 0 0,1-1 0 0 0,-1-1 0 0 0,1-1 0 0 0,33-5 0 0 0,-23-2 121 0 0,187-23 2499 0 0,-187 28-2252 0 0,63 7 0 0 0,-33-1 88 0 0,1-4 0 0 0,126-15 0 0 0,-146 8-288 0 0,-17 2 135 0 0,49-2 0 0 0,-46 5-159 0 0,1-2 1 0 0,-1-1-1 0 0,69-21 1 0 0,-53 13 215 0 0,-44 11-372 0 0,18-4 157 0 0,39-15 0 0 0,-21-1 303 0 0,-42 22-458 0 0,0-1 1 0 0,1 1-1 0 0,-1-1 1 0 0,0 0-1 0 0,0 1 1 0 0,0-1 0 0 0,0 0-1 0 0,0 0 1 0 0,0 1-1 0 0,0-1 1 0 0,0 0 0 0 0,0 0-1 0 0,1-2 1 0 0,-1 2-20 0 0,-1 0 1 0 0,0 1 0 0 0,0-1 0 0 0,0 1-1 0 0,1-1 1 0 0,-1 0 0 0 0,0 1 0 0 0,0-1-1 0 0,0 1 1 0 0,0-1 0 0 0,0 0-1 0 0,0 1 1 0 0,0-1 0 0 0,0 0 0 0 0,0 1-1 0 0,-1-1 1 0 0,1 0 0 0 0,0 1 0 0 0,0-1-1 0 0,-1 0 1 0 0,0-1 10 0 0,-1 0-1 0 0,1 0 1 0 0,-1 0-1 0 0,0 0 1 0 0,1 1-1 0 0,-1-1 1 0 0,0 1-1 0 0,0-1 1 0 0,0 1-1 0 0,0 0 1 0 0,0 0-1 0 0,0 0 1 0 0,-4-2 0 0 0,-6 0 15 0 0,0 1 1 0 0,0 0 0 0 0,0 0 0 0 0,-1 1-1 0 0,1 1 1 0 0,-16 1 0 0 0,6-1-41 0 0,-16 2 39 0 0,-1 2 1 0 0,-59 14-1 0 0,-23 2 119 0 0,47-10 7 0 0,-48 3 105 0 0,34-1-48 0 0,20-2-75 0 0,3-5 63 0 0,-91-4-1 0 0,-20 4 182 0 0,42 1-96 0 0,129-6-298 0 0,-199-4 460 0 0,14-3-246 0 0,-88 14-63 0 0,143 1-119 0 0,80-6 12 0 0,-72 1-55 0 0,74-5 1 0 0,0 2 0 0 0,-69 9 0 0 0,116-8 0 0 0,-6 1 0 0 0,0 0 0 0 0,-13 4 0 0 0,35-8 44 0 0,0 1 1 0 0,1 0-1 0 0,-1 0 0 0 0,0 1 0 0 0,19 2 0 0 0,7 0-29 0 0,142 5 46 0 0,-74-2-4 0 0,33-6-46 0 0,-7 0-12 0 0,294 16 137 0 0,-242-22-108 0 0,-54 0 8 0 0,248 10 77 0 0,-351-2-98 0 0,297-13 49 0 0,-207 8-13 0 0,36-5 26 0 0,-142 8-73 0 0,-6 1-1 0 0,0 0 1 0 0,-1 0-1 0 0,1 0 0 0 0,0-1 1 0 0,0 1-1 0 0,-1-1 0 0 0,1 1 1 0 0,-1-1-1 0 0,1 0 0 0 0,-1 0 1 0 0,1 0-1 0 0,-1-1 0 0 0,1 1 1 0 0,-1-1-1 0 0,0 1 0 0 0,0-1 1 0 0,4-3-1 0 0,-6 5-2 0 0,0-1 0 0 0,0 1-1 0 0,0-1 1 0 0,0 1 0 0 0,0-1-1 0 0,0 1 1 0 0,0-1 0 0 0,0 1 0 0 0,0 0-1 0 0,0-1 1 0 0,0 1 0 0 0,0-1-1 0 0,0 1 1 0 0,0-1 0 0 0,-1 1-1 0 0,1-1 1 0 0,0 1 0 0 0,0 0 0 0 0,-1-1-1 0 0,1 1 1 0 0,0-1 0 0 0,0 1-1 0 0,-1 0 1 0 0,1-1 0 0 0,0 1 0 0 0,-1 0-1 0 0,1-1 1 0 0,0 1 0 0 0,-1 0-1 0 0,1 0 1 0 0,-1-1 0 0 0,1 1 0 0 0,0 0-1 0 0,-1 0 1 0 0,1 0 0 0 0,-1 0-1 0 0,1-1 1 0 0,-1 1 0 0 0,-22-8 34 0 0,21 8-34 0 0,-22-6-1 0 0,0 1 0 0 0,-1 2 0 0 0,-40-1 0 0 0,4 0 0 0 0,-496-35 64 0 0,424 34-64 0 0,-70 0 0 0 0,71 4 0 0 0,-154 3 0 0 0,197 3 0 0 0,-107 18 0 0 0,165-17 0 0 0,0 1 0 0 0,-39 15 0 0 0,69-22 0 0 0,-1 1 0 0 0,0 0 0 0 0,0 0 0 0 0,0 0 0 0 0,0 0 0 0 0,1 0 0 0 0,-1 0 0 0 0,0 0 0 0 0,1 1 0 0 0,-1-1 0 0 0,1 1 0 0 0,0-1 0 0 0,-1 1 0 0 0,1-1 0 0 0,-1 4 0 0 0,1-5 0 0 0,1 1 0 0 0,0-1 0 0 0,0 1 0 0 0,0-1 0 0 0,0 1 0 0 0,0-1 0 0 0,0 1 0 0 0,0-1 0 0 0,0 1 0 0 0,0-1 0 0 0,0 1 0 0 0,0-1 0 0 0,0 1 0 0 0,0 0 0 0 0,0-1 0 0 0,0 1 0 0 0,0-1 0 0 0,1 1 0 0 0,-1-1 0 0 0,0 1 0 0 0,0-1 0 0 0,1 1 0 0 0,0 0 0 0 0,0 0 0 0 0,0 0 0 0 0,0 0 0 0 0,1 0 0 0 0,-1 0 0 0 0,0-1 0 0 0,0 1 0 0 0,1 0 0 0 0,-1-1 0 0 0,0 1 0 0 0,1-1 0 0 0,1 1 0 0 0,47 10 0 0 0,-1-3 0 0 0,74 3 0 0 0,-13-1 0 0 0,248 20 0 0 0,-126-32 0 0 0,-36-1 0 0 0,119-2-4 0 0,-240-1 27 0 0,0-3 0 0 0,85-21-1 0 0,-57 7-22 0 0,71-21-15 0 0,-219 55-1616 0 0,-1-1-4075 0 0,5 4-918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1:14.209"/>
    </inkml:context>
    <inkml:brush xml:id="br0">
      <inkml:brushProperty name="width" value="0.1" units="cm"/>
      <inkml:brushProperty name="height" value="0.1" units="cm"/>
      <inkml:brushProperty name="color" value="#E71224"/>
    </inkml:brush>
  </inkml:definitions>
  <inkml:trace contextRef="#ctx0" brushRef="#br0">3071 33 2759 0 0,'15'1'5635'0'0,"-15"-1"-5599"0"0,0 0 0 0 0,-1 0 0 0 0,1 1-1 0 0,0-1 1 0 0,0 0 0 0 0,0 1 0 0 0,0-1 0 0 0,0 0 0 0 0,-1 1-1 0 0,1-1 1 0 0,0 0 0 0 0,0 0 0 0 0,-1 1 0 0 0,1-1 0 0 0,0 0-1 0 0,0 0 1 0 0,-1 0 0 0 0,1 1 0 0 0,0-1 0 0 0,-1 0 0 0 0,1 0-1 0 0,0 0 1 0 0,-1 0 0 0 0,1 0 0 0 0,0 0 0 0 0,-1 0 0 0 0,1 0-1 0 0,0 1 1 0 0,-1-1 0 0 0,1 0 0 0 0,0 0 0 0 0,-1-1 0 0 0,1 1-1 0 0,0 0 1 0 0,-1 0 0 0 0,1 0 0 0 0,0 0 0 0 0,-1 0 0 0 0,1 0 0 0 0,0 0-1 0 0,-15-5 444 0 0,0 1 0 0 0,-1 1 0 0 0,1 0 0 0 0,-28-1 0 0 0,7 1 4 0 0,-38-2 3 0 0,-80 4 0 0 0,28 2-256 0 0,-572 11 680 0 0,202-1-668 0 0,233-9-46 0 0,-142-6 52 0 0,3-22-124 0 0,340 22-102 0 0,-1 1-1 0 0,-92 10 0 0 0,150-6-12 0 0,0-1 0 0 0,1 1 0 0 0,-1 1 0 0 0,0-1 0 0 0,-6 4 0 0 0,10-5-9 0 0,1 0 1 0 0,0 0-1 0 0,0 0 1 0 0,0 0-1 0 0,0 0 1 0 0,0 0-1 0 0,0 0 1 0 0,0 0-1 0 0,0 0 1 0 0,0 1-1 0 0,0-1 1 0 0,0 0-1 0 0,0 0 1 0 0,0 0 0 0 0,0 0-1 0 0,0 0 1 0 0,0 0-1 0 0,0 0 1 0 0,0 0-1 0 0,0 1 1 0 0,0-1-1 0 0,0 0 1 0 0,0 0-1 0 0,0 0 1 0 0,0 0-1 0 0,0 0 1 0 0,0 0-1 0 0,0 0 1 0 0,0 0-1 0 0,0 1 1 0 0,0-1-1 0 0,0 0 1 0 0,0 0 0 0 0,0 0-1 0 0,0 0 1 0 0,1 0-1 0 0,-1 0 1 0 0,0 0-1 0 0,0 0 1 0 0,0 0-1 0 0,0 0 1 0 0,0 0-1 0 0,0 0 1 0 0,0 0-1 0 0,0 0 1 0 0,0 0-1 0 0,0 1 1 0 0,1-1-1 0 0,-1 0 1 0 0,9 5 35 0 0,11 4 2 0 0,11-2 129 0 0,0-2 1 0 0,61 3-1 0 0,159-11 264 0 0,-27 0-338 0 0,345 0 159 0 0,-315-2-159 0 0,135-9 105 0 0,25 5-37 0 0,0 30-21 0 0,-378-20-127 0 0,29 3 41 0 0,-98-3 17 0 0,0 1 0 0 0,-39 8 0 0 0,-91 24-976 0 0,95-20-198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23.484"/>
    </inkml:context>
    <inkml:brush xml:id="br0">
      <inkml:brushProperty name="width" value="0.1" units="cm"/>
      <inkml:brushProperty name="height" value="0.1" units="cm"/>
      <inkml:brushProperty name="color" value="#66CC00"/>
    </inkml:brush>
  </inkml:definitions>
  <inkml:trace contextRef="#ctx0" brushRef="#br0">1614 292 4143 0 0,'-2'-16'67'0'0,"2"6"-24"0"0,-1 1 0 0 0,0-1-1 0 0,-1 1 1 0 0,-1-1 0 0 0,1 1-1 0 0,-1 0 1 0 0,-9-18-1 0 0,7 21 614 0 0,0 1 0 0 0,-1-1 0 0 0,1 1 0 0 0,-1 0 0 0 0,-1 1-1 0 0,1-1 1 0 0,-11-4 0 0 0,8 3-160 0 0,-17-8-157 0 0,-1 1 0 0 0,-1 1 0 0 0,0 1 0 0 0,-1 1 0 0 0,-50-10 0 0 0,-155-13 119 0 0,164 26-313 0 0,-17-1-61 0 0,-2 4-1 0 0,-114 10 0 0 0,88 5-64 0 0,-144 34 0 0 0,137-14-641 0 0,-3 5-240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1:16.228"/>
    </inkml:context>
    <inkml:brush xml:id="br0">
      <inkml:brushProperty name="width" value="0.1" units="cm"/>
      <inkml:brushProperty name="height" value="0.1" units="cm"/>
      <inkml:brushProperty name="color" value="#E71224"/>
    </inkml:brush>
  </inkml:definitions>
  <inkml:trace contextRef="#ctx0" brushRef="#br0">2191 44 2759 0 0,'-6'-8'1419'0'0,"-7"27"914"0"0,10-11-2207 0 0,0 1-1 0 0,-1-1 1 0 0,0 0-1 0 0,-7 9 0 0 0,9-14-93 0 0,0 0 0 0 0,-1-1-1 0 0,1 1 1 0 0,0-1-1 0 0,-1 0 1 0 0,1 0-1 0 0,-1 0 1 0 0,0 0-1 0 0,1 0 1 0 0,-1 0 0 0 0,0-1-1 0 0,0 0 1 0 0,0 1-1 0 0,0-1 1 0 0,-4 1-1 0 0,-7 0 614 0 0,1-1-1 0 0,-21 0 0 0 0,-21 1 906 0 0,-95 15-241 0 0,42-7-959 0 0,70-7-165 0 0,1-1 1 0 0,-1-2-1 0 0,-39-5 1 0 0,-110-23 446 0 0,156 23-576 0 0,-22-2-16 0 0,-95-2-1 0 0,-54 16 49 0 0,64-2-63 0 0,126-5-25 0 0,-197 10 0 0 0,-116 35-1 0 0,175-21 13 0 0,127-21 78 0 0,-34-2 0 0 0,55-1-81 0 0,73-11 767 0 0,76-9-632 0 0,0 7 0 0 0,190 7 0 0 0,30-5-71 0 0,-4 0 158 0 0,-268 14-199 0 0,145-14 0 0 0,-142-1 28 0 0,101-11 312 0 0,-198 23-368 0 0,0 0 0 0 0,0 0 0 0 0,0 0-1 0 0,0 0 1 0 0,0 0 0 0 0,0 0 0 0 0,0 0 0 0 0,0-1 0 0 0,0 1-1 0 0,0 0 1 0 0,0-1 0 0 0,0 1 0 0 0,0-1 0 0 0,0 1-1 0 0,0-1 1 0 0,0 0 0 0 0,-1 0 20 0 0,0 1-1 0 0,0 0 1 0 0,0-1 0 0 0,0 1 0 0 0,0 0-1 0 0,0-1 1 0 0,0 1 0 0 0,0 0-1 0 0,0-1 1 0 0,0 1 0 0 0,-1 0-1 0 0,1-1 1 0 0,0 1 0 0 0,0 0 0 0 0,0-1-1 0 0,-1 1 1 0 0,1 0 0 0 0,0 0-1 0 0,0-1 1 0 0,-1 1 0 0 0,1 0-1 0 0,0 0 1 0 0,-1 0 0 0 0,1-1-1 0 0,0 1 1 0 0,-1 0 0 0 0,1 0 0 0 0,-1 0-1 0 0,-5-3 420 0 0,0 0-1 0 0,0 0 0 0 0,-11-2 1 0 0,-41-7-767 0 0,-1 4 0 0 0,-59-2 0 0 0,18 2-2 0 0,-369-22 859 0 0,424 27-514 0 0,-99 1 149 0 0,-218 23 0 0 0,317-17-152 0 0,0 3 0 0 0,0 2 0 0 0,-56 18 0 0 0,49-10-16 0 0,16-6 0 0 0,-52 25 0 0 0,88-36 0 0 0,-1 0 0 0 0,1 0 0 0 0,-1 0 0 0 0,1 1 0 0 0,-1-1 0 0 0,0 0 0 0 0,1 0 0 0 0,-1 1 0 0 0,1-1 0 0 0,-1 1 0 0 0,1-1 0 0 0,0 0 0 0 0,-1 1 0 0 0,1-1 0 0 0,-1 1 0 0 0,1-1 0 0 0,0 1 0 0 0,-1-1 0 0 0,1 1 0 0 0,-1 0 0 0 0,1 0 0 0 0,1-1 0 0 0,-1 0 0 0 0,0 1 0 0 0,1-1 0 0 0,-1 0 0 0 0,0 1 0 0 0,0-1 0 0 0,1 0 0 0 0,-1 0 0 0 0,0 1 0 0 0,1-1 0 0 0,-1 0 0 0 0,1 0 0 0 0,-1 0 0 0 0,0 0 0 0 0,1 1 0 0 0,-1-1 0 0 0,1 0 0 0 0,-1 0 0 0 0,0 0 0 0 0,2 0 0 0 0,28 2 0 0 0,-29-2 0 0 0,390-23 252 0 0,-229 11-184 0 0,46-7-69 0 0,175-7 66 0 0,-364 26-104 0 0,230 7 149 0 0,-209-3-408 0 0,0 1-1 0 0,0 2 1 0 0,0 2 0 0 0,43 16 0 0 0,-33-4-4047 0 0,-6 3-1418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49.273"/>
    </inkml:context>
    <inkml:brush xml:id="br0">
      <inkml:brushProperty name="width" value="0.1" units="cm"/>
      <inkml:brushProperty name="height" value="0.1" units="cm"/>
      <inkml:brushProperty name="color" value="#E71224"/>
    </inkml:brush>
  </inkml:definitions>
  <inkml:trace contextRef="#ctx0" brushRef="#br0">2043 9 3223 0 0,'0'0'9'0'0,"1"0"-1"0"0,-1-1 0 0 0,0 1 0 0 0,1 0 0 0 0,-1 0 1 0 0,0 0-1 0 0,1 0 0 0 0,-1 0 0 0 0,1 0 1 0 0,-1 0-1 0 0,0 1 0 0 0,1-1 0 0 0,-1 0 0 0 0,0 0 1 0 0,1 0-1 0 0,-1 0 0 0 0,0 0 0 0 0,1 0 0 0 0,-1 1 1 0 0,0-1-1 0 0,1 0 0 0 0,-1 0 0 0 0,0 1 0 0 0,0-1 1 0 0,1 0-1 0 0,-1 0 0 0 0,0 1 0 0 0,0-1 0 0 0,1 0 1 0 0,-1 1-1 0 0,0-1 0 0 0,0 0 0 0 0,0 1 0 0 0,0-1 1 0 0,0 0-1 0 0,1 1 0 0 0,-1-1 0 0 0,0 2 3 0 0,-1-1-1 0 0,1 0 0 0 0,0 0 1 0 0,-1 0-1 0 0,1 1 0 0 0,-1-1 1 0 0,1 0-1 0 0,-1 0 0 0 0,1 0 1 0 0,-1 0-1 0 0,-1 1 0 0 0,-21 25 10 0 0,19-24-16 0 0,0 0 0 0 0,0-1 0 0 0,-1 1 0 0 0,1-1 0 0 0,-1 0 0 0 0,0 0-1 0 0,1 0 1 0 0,-1-1 0 0 0,0 1 0 0 0,0-1 0 0 0,-9 1 0 0 0,-2-2 235 0 0,0 0 0 0 0,-23-2 0 0 0,23 0 272 0 0,-1 1 0 0 0,-19 1-1 0 0,-95 23 713 0 0,98-15-1173 0 0,-1-2 1 0 0,1-1-1 0 0,-64 1 0 0 0,38-11 1088 0 0,-68-16 0 0 0,66 10-64 0 0,-62-3 0 0 0,17 9-622 0 0,13 2-184 0 0,-132-21 0 0 0,-43-14 759 0 0,224 35-915 0 0,0 2 0 0 0,0 2-1 0 0,0 2 1 0 0,-50 10 0 0 0,-16 14-232 0 0,61-16 10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0.242"/>
    </inkml:context>
    <inkml:brush xml:id="br0">
      <inkml:brushProperty name="width" value="0.1" units="cm"/>
      <inkml:brushProperty name="height" value="0.1" units="cm"/>
      <inkml:brushProperty name="color" value="#E71224"/>
    </inkml:brush>
  </inkml:definitions>
  <inkml:trace contextRef="#ctx0" brushRef="#br0">1709 7 3079 0 0,'7'-5'173'0'0,"-7"7"-20"0"0,-1-1-150 0 0,0 0 1 0 0,0 0 0 0 0,1 0-1 0 0,-1 0 1 0 0,0 0-1 0 0,0 0 1 0 0,0 0 0 0 0,0-1-1 0 0,0 1 1 0 0,0 0 0 0 0,0-1-1 0 0,0 1 1 0 0,-1 0-1 0 0,-4 0 184 0 0,0 0 0 0 0,1 0 0 0 0,-1-1-1 0 0,1 0 1 0 0,-1 0 0 0 0,0 0 0 0 0,1 0-1 0 0,-11-3 1 0 0,-18-1 1171 0 0,-262 15 3026 0 0,113-7-3311 0 0,-199-22-1 0 0,293 12-834 0 0,0 3 0 0 0,1 5 0 0 0,-161 23 0 0 0,72 14-768 0 0,124-24 204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1.504"/>
    </inkml:context>
    <inkml:brush xml:id="br0">
      <inkml:brushProperty name="width" value="0.1" units="cm"/>
      <inkml:brushProperty name="height" value="0.1" units="cm"/>
      <inkml:brushProperty name="color" value="#E71224"/>
    </inkml:brush>
  </inkml:definitions>
  <inkml:trace contextRef="#ctx0" brushRef="#br0">5609 0 2327 0 0,'-59'17'224'0'0,"4"-10"-160"0"0,8 1 621 0 0,0-2-1 0 0,-94-1 1 0 0,-96-21 2176 0 0,174 10-2594 0 0,-192 6 1035 0 0,159 4-1066 0 0,-91 0-236 0 0,-100-3 464 0 0,-100 19 1 0 0,253-10-388 0 0,83-6-73 0 0,-524 17 2 0 0,475-24-6 0 0,-104-1 0 0 0,-40 21 40 0 0,-52 0-16 0 0,256-17-24 0 0,-13-1 0 0 0,0 2 0 0 0,-1 2 0 0 0,-54 12 0 0 0,33-1 0 0 0,-93 6 0 0 0,-77-9 0 0 0,230-11 0 0 0,-119 6 3 0 0,-99 1 242 0 0,198-8-201 0 0,-189-13 328 0 0,159 4-174 0 0,-80-24-1 0 0,85 19-258 0 0,0 3 0 0 0,0 2 0 0 0,-1 3 0 0 0,0 3 1 0 0,-71 4-1 0 0,69 3-257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2.966"/>
    </inkml:context>
    <inkml:brush xml:id="br0">
      <inkml:brushProperty name="width" value="0.1" units="cm"/>
      <inkml:brushProperty name="height" value="0.1" units="cm"/>
      <inkml:brushProperty name="color" value="#E71224"/>
    </inkml:brush>
  </inkml:definitions>
  <inkml:trace contextRef="#ctx0" brushRef="#br0">3008 60 455 0 0,'1'0'67'0'0,"-1"-1"-1"0"0,1 1 0 0 0,-1-1 0 0 0,1 0 1 0 0,-1 1-1 0 0,1-1 0 0 0,-1 0 0 0 0,0 1 1 0 0,0-1-1 0 0,1 0 0 0 0,-1 1 0 0 0,0-1 0 0 0,0 0 1 0 0,0 1-1 0 0,0-1 0 0 0,0 0 0 0 0,0 0 1 0 0,0 1-1 0 0,0-1 0 0 0,0 0 0 0 0,0 0 1 0 0,0 1-1 0 0,0-2 0 0 0,-1 0 80 0 0,0 0 0 0 0,0 0 0 0 0,1 0-1 0 0,-1 1 1 0 0,-1-1 0 0 0,1 0 0 0 0,0 0 0 0 0,-2-2 0 0 0,1 2-2 0 0,0 0 1 0 0,-1 0 0 0 0,1 0 0 0 0,0 0-1 0 0,-1 0 1 0 0,1 0 0 0 0,-1 1 0 0 0,1-1-1 0 0,-1 1 1 0 0,0 0 0 0 0,1-1 0 0 0,-6 0-1 0 0,1 2 51 0 0,-1 0-1 0 0,1 0 0 0 0,-1 1 0 0 0,1 0 0 0 0,-1 0 0 0 0,-14 5 0 0 0,-44 21 189 0 0,18-7-349 0 0,0-4 271 0 0,1-2 0 0 0,-2-2 0 0 0,-85 9 0 0 0,6-11 393 0 0,-128 19 186 0 0,-77 20-542 0 0,-2-19 258 0 0,109 1-438 0 0,22-2-78 0 0,-293 0 630 0 0,386-22-632 0 0,-151 29-1 0 0,158-17-1081 0 0,54-10-2915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4.468"/>
    </inkml:context>
    <inkml:brush xml:id="br0">
      <inkml:brushProperty name="width" value="0.1" units="cm"/>
      <inkml:brushProperty name="height" value="0.1" units="cm"/>
      <inkml:brushProperty name="color" value="#E71224"/>
    </inkml:brush>
  </inkml:definitions>
  <inkml:trace contextRef="#ctx0" brushRef="#br0">3629 1 455 0 0,'-54'-1'1906'0'0,"-126"3"3224"0"0,62 6-4576 0 0,-90 0 445 0 0,48-4-380 0 0,-311 5 203 0 0,52-5-508 0 0,334-1-268 0 0,-439 32 103 0 0,-347 13 363 0 0,749-49-465 0 0,13-1-113 0 0,-139 15 0 0 0,189-4-76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6.806"/>
    </inkml:context>
    <inkml:brush xml:id="br0">
      <inkml:brushProperty name="width" value="0.1" units="cm"/>
      <inkml:brushProperty name="height" value="0.1" units="cm"/>
      <inkml:brushProperty name="color" value="#E71224"/>
    </inkml:brush>
  </inkml:definitions>
  <inkml:trace contextRef="#ctx0" brushRef="#br0">2276 3 2615 0 0,'-5'-1'24'0'0,"-1"0"-1"0"0,0 0 1 0 0,1 1-1 0 0,-1 0 0 0 0,0 0 1 0 0,1 1-1 0 0,-1 0 0 0 0,0 0 1 0 0,1 0-1 0 0,-1 0 0 0 0,1 1 1 0 0,-10 4-1 0 0,-23 6 57 0 0,-9-6 829 0 0,-65 1 0 0 0,55-5-456 0 0,-180 27 1404 0 0,117-12-1322 0 0,51-6-314 0 0,-45 4 111 0 0,-181 10 682 0 0,-159 6-5 0 0,201-28-704 0 0,2 20-171 0 0,177-12-224 0 0,1 2-2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8.126"/>
    </inkml:context>
    <inkml:brush xml:id="br0">
      <inkml:brushProperty name="width" value="0.1" units="cm"/>
      <inkml:brushProperty name="height" value="0.1" units="cm"/>
      <inkml:brushProperty name="color" value="#E71224"/>
    </inkml:brush>
  </inkml:definitions>
  <inkml:trace contextRef="#ctx0" brushRef="#br0">1653 61 1375 0 0,'0'-1'162'0'0,"0"1"0"0"0,0-1-1 0 0,0 0 1 0 0,0 0 0 0 0,-1 1-1 0 0,1-1 1 0 0,0 0 0 0 0,-1 0-1 0 0,1 1 1 0 0,0-1 0 0 0,-1 0-1 0 0,1 1 1 0 0,-1-1-1 0 0,1 1 1 0 0,-1-1 0 0 0,1 0-1 0 0,-1 1 1 0 0,0-1 0 0 0,1 1-1 0 0,-1-1 1 0 0,0 1 0 0 0,1 0-1 0 0,-1-1 1 0 0,0 1 0 0 0,0 0-1 0 0,1-1 1 0 0,-1 1-1 0 0,0 0 1 0 0,0 0 0 0 0,-1 0-1 0 0,-23-2 610 0 0,22 2-746 0 0,-85 5 310 0 0,52-2-156 0 0,-43-2 0 0 0,-133-21 1155 0 0,132 12-848 0 0,-172-14 575 0 0,-4 20-795 0 0,74 16-427 0 0,-195 41 1 0 0,332-46-126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9.002"/>
    </inkml:context>
    <inkml:brush xml:id="br0">
      <inkml:brushProperty name="width" value="0.1" units="cm"/>
      <inkml:brushProperty name="height" value="0.1" units="cm"/>
      <inkml:brushProperty name="color" value="#E71224"/>
    </inkml:brush>
  </inkml:definitions>
  <inkml:trace contextRef="#ctx0" brushRef="#br0">2830 14 4287 0 0,'-21'-5'371'0'0,"10"2"-121"0"0,0 1 1 0 0,-17-1-1 0 0,-424 18 2044 0 0,432-13-2158 0 0,-131 8 599 0 0,-312 37-110 0 0,361-28-1219 0 0,69-10 244 0 0</inkml:trace>
  <inkml:trace contextRef="#ctx0" brushRef="#br0" timeOffset="1">1033 75 2759 0 0,'0'-2'71'0'0,"0"-1"-1"0"0,0 0 0 0 0,0 1 0 0 0,0-1 0 0 0,0 1 0 0 0,-1-1 0 0 0,1 1 0 0 0,-1-1 0 0 0,0 1 0 0 0,-2-5 0 0 0,2 6 120 0 0,0-1 0 0 0,-1 1-1 0 0,1 0 1 0 0,0-1-1 0 0,-1 1 1 0 0,1 0-1 0 0,-1 0 1 0 0,0 0-1 0 0,1 0 1 0 0,-1 0 0 0 0,0 1-1 0 0,0-1 1 0 0,0 0-1 0 0,1 1 1 0 0,-4-1-1 0 0,-22-5 235 0 0,0 2-1 0 0,0 1 0 0 0,-28 0 1 0 0,-85 6 46 0 0,92-1-318 0 0,17-1-123 0 0,-231 12 335 0 0,184-5-703 0 0,-104 23 1 0 0,121-17-1767 0 0,0 0-690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2:59.888"/>
    </inkml:context>
    <inkml:brush xml:id="br0">
      <inkml:brushProperty name="width" value="0.1" units="cm"/>
      <inkml:brushProperty name="height" value="0.1" units="cm"/>
      <inkml:brushProperty name="color" value="#E71224"/>
    </inkml:brush>
  </inkml:definitions>
  <inkml:trace contextRef="#ctx0" brushRef="#br0">1124 29 1783 0 0,'0'-1'45'0'0,"0"0"0"0"0,-1 0-1 0 0,1 0 1 0 0,0 0 0 0 0,-1 0-1 0 0,0 0 1 0 0,1 1-1 0 0,-1-1 1 0 0,1 0 0 0 0,-1 0-1 0 0,0 0 1 0 0,0 1-1 0 0,1-1 1 0 0,-1 0 0 0 0,0 1-1 0 0,0-1 1 0 0,0 0-1 0 0,0 1 1 0 0,0-1 0 0 0,0 1-1 0 0,0 0 1 0 0,0-1-1 0 0,0 1 1 0 0,0 0 0 0 0,0-1-1 0 0,0 1 1 0 0,-1 0-1 0 0,-31-4 1131 0 0,2 1-383 0 0,18 1-512 0 0,-1 1 1 0 0,1 1-1 0 0,-15 1 1 0 0,28-1-281 0 0,-389 27 1886 0 0,308-24-1654 0 0,1 3 0 0 0,-1 3 0 0 0,-143 37 0 0 0,168-32-833 0 0,-3-1-2406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40.427"/>
    </inkml:context>
    <inkml:brush xml:id="br0">
      <inkml:brushProperty name="width" value="0.1" units="cm"/>
      <inkml:brushProperty name="height" value="0.1" units="cm"/>
      <inkml:brushProperty name="color" value="#66CC00"/>
    </inkml:brush>
  </inkml:definitions>
  <inkml:trace contextRef="#ctx0" brushRef="#br0">4854 147 3967 0 0,'-4'1'64'0'0,"1"1"-1"0"0,-1-1 0 0 0,1 1 1 0 0,-1 0-1 0 0,1 0 0 0 0,0 1 0 0 0,-1-1 1 0 0,1 1-1 0 0,-4 4 0 0 0,-4 3 16 0 0,7-6 1 0 0,0-1-1 0 0,0 0 1 0 0,-1 0-1 0 0,1 0 0 0 0,-1 0 1 0 0,-6 2-1 0 0,9-4-33 0 0,-1 0 0 0 0,1 0 0 0 0,0-1 0 0 0,-1 1 0 0 0,1-1 0 0 0,-1 0 0 0 0,1 0 0 0 0,-1 0 0 0 0,1 0 0 0 0,-1 0 0 0 0,1 0 0 0 0,0-1 0 0 0,-1 1 0 0 0,1-1 0 0 0,-1 1 0 0 0,-2-2 0 0 0,4 1 87 0 0,0 0 0 0 0,-1 1 1 0 0,1-1-1 0 0,0 1 0 0 0,-1-1 1 0 0,1 1-1 0 0,-1 0 0 0 0,1-1 1 0 0,-1 1-1 0 0,1 0 0 0 0,-1 0 1 0 0,1 0-1 0 0,-1 0 0 0 0,1 1 0 0 0,-1-1 1 0 0,1 0-1 0 0,-1 0 0 0 0,1 1 1 0 0,0-1-1 0 0,-1 1 0 0 0,1-1 1 0 0,-2 2-1 0 0,1 0-100 0 0,0-1 1 0 0,0 1-1 0 0,1 0 0 0 0,-1 0 0 0 0,1 0 1 0 0,-1 1-1 0 0,1-1 0 0 0,-1 0 0 0 0,1 0 1 0 0,0 1-1 0 0,0-1 0 0 0,-1 5 0 0 0,-6 10 551 0 0,-6-11 1358 0 0,10-5-1857 0 0,-15 6 235 0 0,16-6-265 0 0,0 0 0 0 0,0 1 0 0 0,0-1 0 0 0,0 0 1 0 0,0-1-1 0 0,-1 1 0 0 0,1 0 0 0 0,0-1 0 0 0,0 0 0 0 0,0 0 1 0 0,-1 0-1 0 0,1 0 0 0 0,0 0 0 0 0,0-1 0 0 0,-5 0 1 0 0,-2-3 48 0 0,-1 1 0 0 0,1 0 0 0 0,-1 1 0 0 0,0 0 0 0 0,0 0 0 0 0,1 1 0 0 0,-1 1 1 0 0,0 0-1 0 0,0 0 0 0 0,0 1 0 0 0,-16 4 0 0 0,-78 7 150 0 0,56-8-187 0 0,-95 10 295 0 0,93-9-323 0 0,-26 0 114 0 0,70-5-151 0 0,-223-5 462 0 0,205 4-421 0 0,0 2-1 0 0,-48 7 1 0 0,48-4 0 0 0,0-2-1 0 0,-50 0 1 0 0,18-5-17 0 0,34 3-6 0 0,0-1 1 0 0,0-1-1 0 0,-1-2 1 0 0,-24-6-1 0 0,-37-16 55 0 0,-22 0 106 0 0,91 22-173 0 0,-1 0-1 0 0,1 1 1 0 0,-1 1 0 0 0,0 0-1 0 0,1 1 1 0 0,-20 2 0 0 0,20-1 2 0 0,0 0 1 0 0,0-1 0 0 0,0-1-1 0 0,0 0 1 0 0,0-1 0 0 0,-20-8-1 0 0,20 5-10 0 0,12 5 0 0 0,1-1 0 0 0,-1 1 0 0 0,1-1 0 0 0,-1 1 0 0 0,0 0 0 0 0,1 1 0 0 0,-1-1 0 0 0,0 1 0 0 0,-7-1 0 0 0,-21 5 0 0 0,-42 9 0 0 0,65-11 10 0 0,-1 0 0 0 0,1 0 0 0 0,-1-1 0 0 0,1 0 0 0 0,-1-1 0 0 0,0 0 0 0 0,1 0-1 0 0,-1-1 1 0 0,0-1 0 0 0,1 1 0 0 0,0-2 0 0 0,-1 1 0 0 0,-12-6 0 0 0,7 3 18 0 0,1 2 1 0 0,-1-1-1 0 0,0 2 1 0 0,0 0-1 0 0,0 1 1 0 0,-16 1-1 0 0,-37-4-30 0 0,59 3 24 0 0,-34-5-1 0 0,-46 0 0 0 0,-61 3 24 0 0,51 0 34 0 0,-123 11 0 0 0,185-6-36 0 0,-1-1-1 0 0,0-3 1 0 0,-58-8 0 0 0,79 8 18 0 0,1-1 1 0 0,0-1 0 0 0,-1 0 0 0 0,-19-9 0 0 0,14 4-34 0 0,0 2-1 0 0,0 0 1 0 0,0 1 0 0 0,-1 1-1 0 0,0 2 1 0 0,0 0 0 0 0,-32 0-1 0 0,7 5-29 0 0,27 0 35 0 0,-30-2 0 0 0,-10-4-51 0 0,23 2 68 0 0,0-1 0 0 0,1-2 0 0 0,-40-11 0 0 0,13-7-8 0 0,47 16-10 0 0,1 0 0 0 0,-1 2 0 0 0,0 0 0 0 0,-20-3 0 0 0,25 8-22 0 0,0 0-1 0 0,0 1 1 0 0,0 0 0 0 0,0 1-1 0 0,0 0 1 0 0,-14 5 0 0 0,12-3-9 0 0,0-1 1 0 0,-1 0 0 0 0,-24 1 0 0 0,19-5 193 0 0,0-1 0 0 0,1-1 0 0 0,-23-6 0 0 0,17 3 11 0 0,-30-3 0 0 0,54 9-207 0 0,-102-6 30 0 0,86 6-63 0 0,0 1 0 0 0,0 1 0 0 0,0 0-1 0 0,-18 5 1 0 0,-47 21-1586 0 0,49-15 108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00.816"/>
    </inkml:context>
    <inkml:brush xml:id="br0">
      <inkml:brushProperty name="width" value="0.1" units="cm"/>
      <inkml:brushProperty name="height" value="0.1" units="cm"/>
      <inkml:brushProperty name="color" value="#E71224"/>
    </inkml:brush>
  </inkml:definitions>
  <inkml:trace contextRef="#ctx0" brushRef="#br0">1620 130 2303 0 0,'-11'-3'259'0'0,"-1"1"0"0"0,1 0-1 0 0,-20 0 1 0 0,-2-1 12 0 0,-531-79 3736 0 0,482 69-3542 0 0,-3 2-198 0 0,-133 0 0 0 0,-84 21 141 0 0,95 12-2914 0 0,144-13-300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01.568"/>
    </inkml:context>
    <inkml:brush xml:id="br0">
      <inkml:brushProperty name="width" value="0.1" units="cm"/>
      <inkml:brushProperty name="height" value="0.1" units="cm"/>
      <inkml:brushProperty name="color" value="#E71224"/>
    </inkml:brush>
  </inkml:definitions>
  <inkml:trace contextRef="#ctx0" brushRef="#br0">1007 176 5295 0 0,'-2'-4'71'0'0,"0"0"0"0"0,0 1 0 0 0,0-1 0 0 0,-1 1 0 0 0,0-1 0 0 0,1 1 0 0 0,-1 0 0 0 0,-1 0 0 0 0,1 0 0 0 0,0 0 0 0 0,-1 1 0 0 0,1-1 0 0 0,-6-1 0 0 0,-22-13 511 0 0,-1 3-1 0 0,-60-20 1 0 0,-71-9 1183 0 0,125 36-1539 0 0,1 1 0 0 0,-1 1 1 0 0,0 3-1 0 0,0 0 0 0 0,0 3 0 0 0,0 1 0 0 0,0 2 0 0 0,-58 14 0 0 0,-102 33-670 0 0,151-36 149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01.976"/>
    </inkml:context>
    <inkml:brush xml:id="br0">
      <inkml:brushProperty name="width" value="0.1" units="cm"/>
      <inkml:brushProperty name="height" value="0.1" units="cm"/>
      <inkml:brushProperty name="color" value="#E71224"/>
    </inkml:brush>
  </inkml:definitions>
  <inkml:trace contextRef="#ctx0" brushRef="#br0">2182 52 1375 0 0,'-4'-3'298'0'0,"0"1"0"0"0,0-1-1 0 0,0 0 1 0 0,0 1 0 0 0,0 0-1 0 0,0 0 1 0 0,-1 1 0 0 0,1-1-1 0 0,-9-1 1 0 0,-44-7 631 0 0,54 10-899 0 0,-158-8 1444 0 0,29 3-556 0 0,-452-1 1550 0 0,291 12-2100 0 0,43 2-691 0 0,-311 51 0 0 0,470-46-635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03.833"/>
    </inkml:context>
    <inkml:brush xml:id="br0">
      <inkml:brushProperty name="width" value="0.1" units="cm"/>
      <inkml:brushProperty name="height" value="0.1" units="cm"/>
      <inkml:brushProperty name="color" value="#E71224"/>
    </inkml:brush>
  </inkml:definitions>
  <inkml:trace contextRef="#ctx0" brushRef="#br0">1278 75 3079 0 0,'-8'-6'219'0'0,"-1"2"-1"0"0,0-1 0 0 0,0 1 1 0 0,0 1-1 0 0,0 0 0 0 0,-1 0 0 0 0,0 1 1 0 0,1 0-1 0 0,-13-1 0 0 0,-2-1-9 0 0,-130-16 1274 0 0,80 12-526 0 0,-74 2 89 0 0,93 5-724 0 0,-17 3 120 0 0,-1 3 0 0 0,-136 29 0 0 0,-18 21-202 0 0,134-20-3210 0 0,48-14-410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04.745"/>
    </inkml:context>
    <inkml:brush xml:id="br0">
      <inkml:brushProperty name="width" value="0.1" units="cm"/>
      <inkml:brushProperty name="height" value="0.1" units="cm"/>
      <inkml:brushProperty name="color" value="#E71224"/>
    </inkml:brush>
  </inkml:definitions>
  <inkml:trace contextRef="#ctx0" brushRef="#br0">887 1 2303 0 0,'-114'8'2327'0'0,"11"0"-1574"0"0,-158-16 689 0 0,-43 1-572 0 0,232 11-854 0 0,39 0-16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06.542"/>
    </inkml:context>
    <inkml:brush xml:id="br0">
      <inkml:brushProperty name="width" value="0.1" units="cm"/>
      <inkml:brushProperty name="height" value="0.1" units="cm"/>
      <inkml:brushProperty name="color" value="#E71224"/>
    </inkml:brush>
  </inkml:definitions>
  <inkml:trace contextRef="#ctx0" brushRef="#br0">2057 7 4375 0 0,'-2'-1'75'0'0,"0"0"0"0"0,-1 0 0 0 0,1 0 0 0 0,0 0 0 0 0,-1 1 0 0 0,1-1 0 0 0,-1 1 0 0 0,1 0 0 0 0,-1-1 0 0 0,1 1 0 0 0,-1 0 0 0 0,1 0 0 0 0,-1 1 0 0 0,1-1 0 0 0,-1 0 0 0 0,-4 2 0 0 0,-5 1 186 0 0,-64 17-2 0 0,55-13-226 0 0,0-2 0 0 0,-39 7 0 0 0,-4-9 1071 0 0,-106-9 0 0 0,50 0-270 0 0,-252 20 230 0 0,334-12-1001 0 0,-271 4 390 0 0,97-6-254 0 0,-148 41-306 0 0,315-34-170 0 0,-18 4-2326 0 0,-5 4-885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25.168"/>
    </inkml:context>
    <inkml:brush xml:id="br0">
      <inkml:brushProperty name="width" value="0.1" units="cm"/>
      <inkml:brushProperty name="height" value="0.1" units="cm"/>
      <inkml:brushProperty name="color" value="#E71224"/>
    </inkml:brush>
  </inkml:definitions>
  <inkml:trace contextRef="#ctx0" brushRef="#br0">1 76 1375 0 0,'15'-6'19'0'0,"0"-1"2804"0"0,-10 5-2384 0 0,-1 0 1 0 0,1 0 0 0 0,-1 0-1 0 0,0 0 1 0 0,6-5 0 0 0,4-1 362 0 0,39-30 3804 0 0,-51 38-4481 0 0,0 0-1 0 0,-1 0 0 0 0,1 0 1 0 0,-1 0-1 0 0,1 0 0 0 0,0 1 1 0 0,-1-1-1 0 0,1 0 0 0 0,-1 1 1 0 0,1-1-1 0 0,-1 1 1 0 0,1 0-1 0 0,-1-1 0 0 0,1 1 1 0 0,-1 0-1 0 0,0 0 0 0 0,3 1 1 0 0,15 7 692 0 0,23-5 482 0 0,62-2 1 0 0,-69-2-875 0 0,45 5 284 0 0,-38-1-466 0 0,-9-1-73 0 0,1 2 0 0 0,-1 2 0 0 0,59 19 0 0 0,-68-20-128 0 0,0-1 0 0 0,-1-1 0 0 0,34 1 0 0 0,-17-1 200 0 0,51 12 0 0 0,-41-8-73 0 0,81 3 0 0 0,-89-9-49 0 0,87-3 113 0 0,-83-1-96 0 0,58 5-1 0 0,-51 4-123 0 0,-26-3 4 0 0,0-1 0 0 0,53-2 0 0 0,-61-1-17 0 0,1 1 0 0 0,-1 0 0 0 0,31 7 0 0 0,16 1 0 0 0,198 20 64 0 0,-235-24-64 0 0,13 0 0 0 0,70 21 0 0 0,-91-21 12 0 0,0 0 0 0 0,1-1 1 0 0,33 2-1 0 0,64-5 70 0 0,-61-2-58 0 0,-5 2 115 0 0,-20 1-96 0 0,36-5-1 0 0,201-23 256 0 0,-28-3-223 0 0,-133 18-75 0 0,127 5 0 0 0,-108 2 25 0 0,0-5 1 0 0,143-30-1 0 0,-138 20 147 0 0,-105 16-148 0 0,5 1-24 0 0,-24 2 12 0 0,-1 0 1 0 0,1-1 0 0 0,0 0 0 0 0,8-3 0 0 0,-11 3 6 0 0,-4 0-14 0 0,-1 1-1 0 0,1-1 1 0 0,0 1-1 0 0,-1-1 1 0 0,1 0-1 0 0,0 1 1 0 0,-1-1-1 0 0,1 0 1 0 0,2-2-1 0 0,5-3 23 0 0,-8 6-22 0 0,0 0 0 0 0,0-1 0 0 0,0 1 1 0 0,0-1-1 0 0,0 0 0 0 0,0 1 0 0 0,0-1 0 0 0,0 0 0 0 0,0 1 0 0 0,0-1 0 0 0,0 0 0 0 0,0 0 0 0 0,0 0 0 0 0,-1 0 0 0 0,1 0 0 0 0,0 0 0 0 0,-1 0 0 0 0,1 0 0 0 0,0-2 0 0 0,-1 3-4 0 0,0 0-1 0 0,0 0 0 0 0,0-1 1 0 0,0 1-1 0 0,-1 0 1 0 0,1 0-1 0 0,0 0 0 0 0,0 0 1 0 0,0 0-1 0 0,0 0 0 0 0,0 0 1 0 0,-1 0-1 0 0,1 0 1 0 0,0 0-1 0 0,0 0 0 0 0,0 0 1 0 0,0 0-1 0 0,0 0 1 0 0,-1 0-1 0 0,1 0 0 0 0,0 0 1 0 0,0 0-1 0 0,0 0 1 0 0,0 0-1 0 0,-1 0 0 0 0,1 0 1 0 0,0 0-1 0 0,0 0 1 0 0,0 0-1 0 0,0 0 0 0 0,-1 0 1 0 0,1 0-1 0 0,0 0 1 0 0,0 0-1 0 0,0 0 0 0 0,0 1 1 0 0,0-1-1 0 0,0 0 1 0 0,-1 0-1 0 0,1 0 0 0 0,0 0 1 0 0,-10 6-123 0 0,9-5-13 0 0,-17 11-1966 0 0,7-1 858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28.888"/>
    </inkml:context>
    <inkml:brush xml:id="br0">
      <inkml:brushProperty name="width" value="0.1" units="cm"/>
      <inkml:brushProperty name="height" value="0.1" units="cm"/>
      <inkml:brushProperty name="color" value="#E71224"/>
    </inkml:brush>
  </inkml:definitions>
  <inkml:trace contextRef="#ctx0" brushRef="#br0">1512 8 3567 0 0,'-1'-1'54'0'0,"0"0"-1"0"0,-1 0 0 0 0,1 0 1 0 0,-1 1-1 0 0,1-1 0 0 0,-1 1 1 0 0,1-1-1 0 0,-1 1 0 0 0,1-1 1 0 0,-1 1-1 0 0,1 0 0 0 0,-1 0 1 0 0,1 0-1 0 0,-1-1 0 0 0,1 2 1 0 0,-1-1-1 0 0,0 0 0 0 0,1 0 1 0 0,-1 0-1 0 0,1 1 0 0 0,-1-1 1 0 0,1 1-1 0 0,-1-1 1 0 0,-1 2-1 0 0,-21 3 56 0 0,-102-2 568 0 0,90-4-256 0 0,-201-4 2127 0 0,170 7-1795 0 0,-104 16 0 0 0,91-4-510 0 0,-139 22 248 0 0,147-28-362 0 0,-77 0 0 0 0,112-7-236 0 0,0 1 1 0 0,0 2-1 0 0,0 1 0 0 0,1 3 1 0 0,-38 11-1 0 0,40-8-3680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29.722"/>
    </inkml:context>
    <inkml:brush xml:id="br0">
      <inkml:brushProperty name="width" value="0.1" units="cm"/>
      <inkml:brushProperty name="height" value="0.1" units="cm"/>
      <inkml:brushProperty name="color" value="#E71224"/>
    </inkml:brush>
  </inkml:definitions>
  <inkml:trace contextRef="#ctx0" brushRef="#br0">1618 66 919 0 0,'-198'9'4493'0'0,"97"-7"-3435"0"0,52 0-746 0 0,-177 3 781 0 0,157-7-611 0 0,-88-13-1 0 0,16-10 60 0 0,-93-12 235 0 0,173 33-688 0 0,1 3-1 0 0,-88 10 0 0 0,33 6-2977 0 0,56-6-342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30.606"/>
    </inkml:context>
    <inkml:brush xml:id="br0">
      <inkml:brushProperty name="width" value="0.1" units="cm"/>
      <inkml:brushProperty name="height" value="0.1" units="cm"/>
      <inkml:brushProperty name="color" value="#E71224"/>
    </inkml:brush>
  </inkml:definitions>
  <inkml:trace contextRef="#ctx0" brushRef="#br0">1713 61 2759 0 0,'-30'-4'1271'0'0,"-33"-2"-1"0"0,-8 0-469 0 0,-15-7 77 0 0,0 4 0 0 0,-110 3 0 0 0,-279-3 513 0 0,385 3-1230 0 0,1 5 1 0 0,-179 19-1 0 0,44 19-998 0 0,190-30-2673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43.075"/>
    </inkml:context>
    <inkml:brush xml:id="br0">
      <inkml:brushProperty name="width" value="0.1" units="cm"/>
      <inkml:brushProperty name="height" value="0.1" units="cm"/>
      <inkml:brushProperty name="color" value="#66CC00"/>
    </inkml:brush>
  </inkml:definitions>
  <inkml:trace contextRef="#ctx0" brushRef="#br0">3007 1 5239 0 0,'-13'1'217'0'0,"-1"1"-1"0"0,1 1 0 0 0,0 0 0 0 0,0 0 0 0 0,-23 11 1 0 0,0-1 89 0 0,15-7-181 0 0,-13 6 289 0 0,-1-1 0 0 0,0-2 0 0 0,-1-2 0 0 0,-43 4 0 0 0,-6-9 753 0 0,-119-13-1 0 0,-83-27-132 0 0,252 33-656 0 0,-80-10 58 0 0,-1 5 0 0 0,0 5 0 0 0,-184 16 0 0 0,-217 28-372 0 0,148-7 0 0 0,75-16 0 0 0,272-15-160 0 0,0 0-1 0 0,0 2 1 0 0,0 0 0 0 0,1 2-1 0 0,-32 10 1 0 0,25-6-254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31.155"/>
    </inkml:context>
    <inkml:brush xml:id="br0">
      <inkml:brushProperty name="width" value="0.1" units="cm"/>
      <inkml:brushProperty name="height" value="0.1" units="cm"/>
      <inkml:brushProperty name="color" value="#E71224"/>
    </inkml:brush>
  </inkml:definitions>
  <inkml:trace contextRef="#ctx0" brushRef="#br0">2500 3 1983 0 0,'-1'0'17'0'0,"-1"-1"0"0"0,0 1 0 0 0,1-1 1 0 0,-1 1-1 0 0,1 0 0 0 0,-1 0 0 0 0,0 0 0 0 0,1 0 0 0 0,-1 0 0 0 0,0 0 0 0 0,1 0 0 0 0,-1 0 0 0 0,0 1 0 0 0,1-1 0 0 0,-1 1 0 0 0,-1 0 0 0 0,-29 14 389 0 0,17-7-310 0 0,-12 4 80 0 0,0-1 0 0 0,0-2 0 0 0,-1 0 0 0 0,0-2 0 0 0,0-1 0 0 0,-1-1 0 0 0,-57 1 0 0 0,-358-13 5359 0 0,66-16-4194 0 0,238 4-860 0 0,40 3 60 0 0,-181-5 0 0 0,-104 37-174 0 0,337-11-301 0 0,2 2 0 0 0,-62 16 0 0 0,78-14-309 0 0,0 1 0 0 0,1 1 0 0 0,0 2 0 0 0,-41 24 1 0 0,44-21-316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31.840"/>
    </inkml:context>
    <inkml:brush xml:id="br0">
      <inkml:brushProperty name="width" value="0.1" units="cm"/>
      <inkml:brushProperty name="height" value="0.1" units="cm"/>
      <inkml:brushProperty name="color" value="#E71224"/>
    </inkml:brush>
  </inkml:definitions>
  <inkml:trace contextRef="#ctx0" brushRef="#br0">430 21 455 0 0,'-1'0'119'0'0,"0"0"-1"0"0,-1 0 0 0 0,1 0 0 0 0,0-1 0 0 0,-1 1 0 0 0,1-1 1 0 0,0 1-1 0 0,0-1 0 0 0,-1 0 0 0 0,1 1 0 0 0,-2-3 0 0 0,-9-3 690 0 0,0 1 222 0 0,12 5-1001 0 0,0 0 0 0 0,-1-1 1 0 0,1 1-1 0 0,0 0 0 0 0,-1 0 0 0 0,1-1 0 0 0,0 1 0 0 0,-1 0 0 0 0,1 0 0 0 0,0 0 0 0 0,-1 0 0 0 0,1 0 0 0 0,0 0 0 0 0,-1 0 0 0 0,1-1 0 0 0,0 1 1 0 0,-1 0-1 0 0,1 0 0 0 0,-1 0 0 0 0,1 0 0 0 0,0 1 0 0 0,-1-1 0 0 0,1 0 0 0 0,0 0 0 0 0,-1 0 0 0 0,1 0 0 0 0,0 0 0 0 0,-1 0 0 0 0,1 0 1 0 0,0 1-1 0 0,-1-1 0 0 0,1 0 0 0 0,0 0 0 0 0,-1 1 0 0 0,1-1 0 0 0,0 0 0 0 0,0 0 0 0 0,-1 1 0 0 0,1-1 0 0 0,0 0 0 0 0,0 1 0 0 0,-1-1 0 0 0,1 0 1 0 0,0 1-1 0 0,0-1 0 0 0,0 0 0 0 0,0 1 0 0 0,0-1 0 0 0,0 0 0 0 0,-1 1 0 0 0,-2 3 92 0 0,0-1-1 0 0,-1 0 1 0 0,1 0-1 0 0,-1 0 1 0 0,0-1 0 0 0,0 1-1 0 0,0-1 1 0 0,-1 0-1 0 0,1 0 1 0 0,0 0-1 0 0,-1-1 1 0 0,-5 2 0 0 0,6-2 216 0 0,4-1-330 0 0,-1 0 0 0 0,1 0 0 0 0,-1 0-1 0 0,1 0 1 0 0,0 1 0 0 0,-1-1 0 0 0,1 0-1 0 0,-1 0 1 0 0,1 0 0 0 0,-1 0 0 0 0,1 1 0 0 0,0-1-1 0 0,-1 0 1 0 0,1 1 0 0 0,0-1 0 0 0,-1 0-1 0 0,1 0 1 0 0,0 1 0 0 0,-1-1 0 0 0,1 1-1 0 0,0-1 1 0 0,0 0 0 0 0,-1 1 0 0 0,1-1-1 0 0,0 1 1 0 0,0-1 0 0 0,0 0 0 0 0,-1 1 0 0 0,1-1-1 0 0,0 1 1 0 0,0-1 0 0 0,0 1 0 0 0,0-1-1 0 0,0 1 1 0 0,0-1 0 0 0,0 0 0 0 0,0 1-1 0 0,1 0 2 0 0,-1 0 0 0 0,0-1 0 0 0,1 1 0 0 0,-1-1-1 0 0,1 1 1 0 0,-1-1 0 0 0,1 1 0 0 0,0-1 0 0 0,-1 1-1 0 0,1-1 1 0 0,-1 0 0 0 0,1 1 0 0 0,0-1 0 0 0,-1 0-1 0 0,1 0 1 0 0,0 1 0 0 0,-1-1 0 0 0,1 0 0 0 0,0 0-1 0 0,-1 0 1 0 0,1 0 0 0 0,0 0 0 0 0,0 0 0 0 0,0 0-1 0 0,1 1-7 0 0,-2-1 5 0 0,0 0-1 0 0,0 0 1 0 0,-1 0-1 0 0,1 0 1 0 0,0 1-1 0 0,0-1 1 0 0,0 0 0 0 0,0 0-1 0 0,0 0 1 0 0,0 0-1 0 0,0 1 1 0 0,-1-1-1 0 0,1 0 1 0 0,0 0-1 0 0,0 0 1 0 0,0 0-1 0 0,0 0 1 0 0,0 0-1 0 0,-1 0 1 0 0,1 1-1 0 0,0-1 1 0 0,0 0-1 0 0,0 0 1 0 0,-1 0-1 0 0,1 0 1 0 0,0 0-1 0 0,0 0 1 0 0,0 0-1 0 0,-1 0 1 0 0,1 0-1 0 0,0 0 1 0 0,0 0-1 0 0,0 0 1 0 0,0 0-1 0 0,-1 0 1 0 0,1 0-1 0 0,0 0 1 0 0,0 0-1 0 0,0 0 1 0 0,-1-1-1 0 0,1 1 1 0 0,0 0 0 0 0,0 0-1 0 0,0 0 1 0 0,-1 0-1 0 0,-10-1 262 0 0,6-1-189 0 0,0 1 0 0 0,0 1 0 0 0,0-1 0 0 0,-1 0 0 0 0,1 1 0 0 0,0 0-1 0 0,-1 1 1 0 0,1-1 0 0 0,0 1 0 0 0,-9 2 0 0 0,4 0-45 0 0,0 0 0 0 0,0 0 0 0 0,0-1 0 0 0,0 0 0 0 0,0-1 0 0 0,0 0 0 0 0,0-1 0 0 0,-18-2 0 0 0,23 2 11 0 0,-1 0 0 0 0,1 0-1 0 0,-1 1 1 0 0,1-1 0 0 0,-1 1 0 0 0,1 0-1 0 0,0 1 1 0 0,0-1 0 0 0,-1 1-1 0 0,1 0 1 0 0,0 0 0 0 0,1 1-1 0 0,-1 0 1 0 0,0 0 0 0 0,-4 3 0 0 0,-14 8-39 0 0,5-5-4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38.911"/>
    </inkml:context>
    <inkml:brush xml:id="br0">
      <inkml:brushProperty name="width" value="0.1" units="cm"/>
      <inkml:brushProperty name="height" value="0.1" units="cm"/>
      <inkml:brushProperty name="color" value="#E71224"/>
    </inkml:brush>
  </inkml:definitions>
  <inkml:trace contextRef="#ctx0" brushRef="#br0">1006 52 919 0 0,'0'-5'-92'0'0,"0"-9"970"0"0,0 14-816 0 0,-1 0 0 0 0,1 0 0 0 0,0-1 0 0 0,0 1 0 0 0,0 0 1 0 0,0 0-1 0 0,0 0 0 0 0,0-1 0 0 0,-1 1 0 0 0,1 0 0 0 0,0 0 0 0 0,0 0 1 0 0,0-1-1 0 0,-1 1 0 0 0,1 0 0 0 0,0 0 0 0 0,0 0 0 0 0,-1 0 0 0 0,1 0 1 0 0,0-1-1 0 0,0 1 0 0 0,-1 0 0 0 0,1 0 0 0 0,0 0 0 0 0,0 0 1 0 0,-1 0-1 0 0,1 0 0 0 0,0 0 0 0 0,0 0 0 0 0,-1 0 0 0 0,1 0 0 0 0,0 0 1 0 0,0 0-1 0 0,-1 0 0 0 0,1 0 0 0 0,0 0 0 0 0,0 0 0 0 0,-1 0 0 0 0,1 1 1 0 0,-1-1-1 0 0,-16 4 135 0 0,-1-1 1 0 0,0 0 0 0 0,0-1-1 0 0,-31-1 1 0 0,-25-5 1593 0 0,-81-13 0 0 0,-8-2 531 0 0,128 17-1882 0 0,0 2 1 0 0,-60 6-1 0 0,34 4-207 0 0,-83 24 0 0 0,58-5-3834 0 0,59-18-403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40.372"/>
    </inkml:context>
    <inkml:brush xml:id="br0">
      <inkml:brushProperty name="width" value="0.1" units="cm"/>
      <inkml:brushProperty name="height" value="0.1" units="cm"/>
      <inkml:brushProperty name="color" value="#E71224"/>
    </inkml:brush>
  </inkml:definitions>
  <inkml:trace contextRef="#ctx0" brushRef="#br0">1656 48 1375 0 0,'-1'-3'187'0'0,"0"0"0"0"0,0 0 0 0 0,0 0-1 0 0,0 0 1 0 0,0 1 0 0 0,0-1 0 0 0,-1 0-1 0 0,1 0 1 0 0,-1 1 0 0 0,-3-4-1 0 0,3 4 35 0 0,0 1 0 0 0,0-1-1 0 0,0 1 1 0 0,0 0 0 0 0,0 0-1 0 0,0 0 1 0 0,0 0 0 0 0,0 0-1 0 0,-1 0 1 0 0,1 1 0 0 0,0-1-1 0 0,0 1 1 0 0,-1 0 0 0 0,-3-1-1 0 0,-7 2-41 0 0,1 0-1 0 0,-1 1 0 0 0,0 0 0 0 0,0 0 1 0 0,1 2-1 0 0,-16 5 0 0 0,5-1 66 0 0,-291 74 1522 0 0,256-70-1681 0 0,-79 5 1 0 0,-60-8 315 0 0,96-5 77 0 0,-48 9 199 0 0,96-6-526 0 0,-1-3 0 0 0,0-2 0 0 0,-55-5-1 0 0,99 2-125 0 0,-35-3 166 0 0,-63-16 0 0 0,30 1 370 0 0,70 17-513 0 0,11 4 20 0 0,13 6-21 0 0,118 19-36 0 0,-32-7-154 0 0,38 6-63 0 0,168 9 0 0 0,-128-18 139 0 0,18 2 3 0 0,-15-16 64 0 0,-105-4 0 0 0,-59 2 112 0 0,-15 1-23 0 0,-12 0-23 0 0,-18-1 71 0 0,1-1 1 0 0,-1-1-1 0 0,-26-4 0 0 0,-4-1 22 0 0,-30-2-100 0 0,-99-3 151 0 0,156 11-185 0 0,0 1 0 0 0,1 2 0 0 0,-1 1-1 0 0,-41 11 1 0 0,-26 20-1018 0 0,47-14-134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42.116"/>
    </inkml:context>
    <inkml:brush xml:id="br0">
      <inkml:brushProperty name="width" value="0.1" units="cm"/>
      <inkml:brushProperty name="height" value="0.1" units="cm"/>
      <inkml:brushProperty name="color" value="#E71224"/>
    </inkml:brush>
  </inkml:definitions>
  <inkml:trace contextRef="#ctx0" brushRef="#br0">2571 59 4775 0 0,'-10'-1'163'0'0,"-1"0"-1"0"0,1-1 0 0 0,-1-1 0 0 0,1 0 0 0 0,-14-6 0 0 0,-7-1 321 0 0,-4 1-165 0 0,0 2-1 0 0,0 1 0 0 0,-42-1 0 0 0,-108 7 345 0 0,90 1-63 0 0,-85 6 214 0 0,0 1-204 0 0,-222 14 568 0 0,155-4-546 0 0,-16-20 8 0 0,187-1-479 0 0,-60-1-16 0 0,0 7 0 0 0,-191 28 0 0 0,273-22-263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48.702"/>
    </inkml:context>
    <inkml:brush xml:id="br0">
      <inkml:brushProperty name="width" value="0.1" units="cm"/>
      <inkml:brushProperty name="height" value="0.1" units="cm"/>
      <inkml:brushProperty name="color" value="#E71224"/>
    </inkml:brush>
  </inkml:definitions>
  <inkml:trace contextRef="#ctx0" brushRef="#br0">1234 0 1583 0 0,'-37'11'1089'0'0,"0"-2"-1"0"0,-45 6 0 0 0,-80 1 764 0 0,73-8-889 0 0,-44 3 363 0 0,-264-12 0 0 0,353-3-1487 0 0,0 3 0 0 0,0 1-1 0 0,-71 11 1 0 0,65-2-3326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49.416"/>
    </inkml:context>
    <inkml:brush xml:id="br0">
      <inkml:brushProperty name="width" value="0.1" units="cm"/>
      <inkml:brushProperty name="height" value="0.1" units="cm"/>
      <inkml:brushProperty name="color" value="#E71224"/>
    </inkml:brush>
  </inkml:definitions>
  <inkml:trace contextRef="#ctx0" brushRef="#br0">2308 74 4111 0 0,'-248'-26'3712'0'0,"-1"19"-1218"0"0,138 5-1697 0 0,-172-10 471 0 0,-193-15-195 0 0,12 46-811 0 0,405-14-302 0 0,-1 2 1 0 0,-101 27 0 0 0,44 2-3643 0 0,37-7-588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1.210"/>
    </inkml:context>
    <inkml:brush xml:id="br0">
      <inkml:brushProperty name="width" value="0.1" units="cm"/>
      <inkml:brushProperty name="height" value="0.1" units="cm"/>
      <inkml:brushProperty name="color" value="#E71224"/>
    </inkml:brush>
  </inkml:definitions>
  <inkml:trace contextRef="#ctx0" brushRef="#br0">1317 103 1839 0 0,'-71'-18'3460'0'0,"68"17"-3317"0"0,-1 1 1 0 0,1 0-1 0 0,0 0 0 0 0,-1 0 0 0 0,1 0 0 0 0,-5 2 0 0 0,-11 0 145 0 0,-109-7 2377 0 0,-201-33 0 0 0,237 21-1905 0 0,37 6-392 0 0,-80-5 0 0 0,99 15-364 0 0,1 2 0 0 0,0 1 0 0 0,0 2 0 0 0,0 2 0 0 0,1 1 0 0 0,-56 18-1 0 0,56-12-2049 0 0,-51 27-1 0 0,44-19-1975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1.814"/>
    </inkml:context>
    <inkml:brush xml:id="br0">
      <inkml:brushProperty name="width" value="0.1" units="cm"/>
      <inkml:brushProperty name="height" value="0.1" units="cm"/>
      <inkml:brushProperty name="color" value="#E71224"/>
    </inkml:brush>
  </inkml:definitions>
  <inkml:trace contextRef="#ctx0" brushRef="#br0">1586 68 3223 0 0,'-178'-12'3657'0'0,"42"4"-2404"0"0,-462-27 1165 0 0,452 29-2388 0 0,-94-1 601 0 0,180 9-1770 0 0,0 2-1 0 0,-59 12 1 0 0,70-7-2216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2.969"/>
    </inkml:context>
    <inkml:brush xml:id="br0">
      <inkml:brushProperty name="width" value="0.1" units="cm"/>
      <inkml:brushProperty name="height" value="0.1" units="cm"/>
      <inkml:brushProperty name="color" value="#E71224"/>
    </inkml:brush>
  </inkml:definitions>
  <inkml:trace contextRef="#ctx0" brushRef="#br0">1640 61 3767 0 0,'0'-2'22'0'0,"0"0"1"0"0,0 0-1 0 0,1 0 0 0 0,-1 0 0 0 0,-1 0 0 0 0,1 0 0 0 0,0 1 0 0 0,0-1 0 0 0,-1 0 0 0 0,1 0 0 0 0,-1 0 0 0 0,1 0 0 0 0,-1 1 0 0 0,-1-4 0 0 0,-3-7 39 0 0,-25 4 597 0 0,10 5-319 0 0,0 0 0 0 0,-1 0 0 0 0,1 2 1 0 0,-38 3-1 0 0,-84 17 1336 0 0,12-1-598 0 0,40-16-233 0 0,-168-17 1 0 0,-37 0-53 0 0,44 12-657 0 0,115-1-282 0 0,30 7-3176 0 0,53 3-289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43.793"/>
    </inkml:context>
    <inkml:brush xml:id="br0">
      <inkml:brushProperty name="width" value="0.1" units="cm"/>
      <inkml:brushProperty name="height" value="0.1" units="cm"/>
      <inkml:brushProperty name="color" value="#66CC00"/>
    </inkml:brush>
  </inkml:definitions>
  <inkml:trace contextRef="#ctx0" brushRef="#br0">2052 30 2759 0 0,'-8'-1'814'0'0,"0"0"-1"0"0,0-1 0 0 0,0 1 0 0 0,-9-5 0 0 0,-13-1 433 0 0,-4 2-681 0 0,0 1-1 0 0,1 2 0 0 0,-50 3 1 0 0,-102 18 138 0 0,0 1-176 0 0,-327 0 1129 0 0,-110 30-1269 0 0,496-30-975 0 0,41-2-2727 0 0,11-2-857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4.107"/>
    </inkml:context>
    <inkml:brush xml:id="br0">
      <inkml:brushProperty name="width" value="0.1" units="cm"/>
      <inkml:brushProperty name="height" value="0.1" units="cm"/>
      <inkml:brushProperty name="color" value="#E71224"/>
    </inkml:brush>
  </inkml:definitions>
  <inkml:trace contextRef="#ctx0" brushRef="#br0">2093 1 1375 0 0,'-11'13'1112'0'0,"6"-10"-1074"0"0,0-1-1 0 0,0 1 1 0 0,0-1-1 0 0,0 0 0 0 0,-1 0 1 0 0,1-1-1 0 0,0 0 0 0 0,-1 0 1 0 0,1 0-1 0 0,-1 0 1 0 0,1-1-1 0 0,-10 0 0 0 0,-5-2 550 0 0,0-1 0 0 0,-24-6 0 0 0,2 0 966 0 0,31 7-1314 0 0,1 2 0 0 0,-1-1 0 0 0,1 1 0 0 0,-1 0 0 0 0,1 1 0 0 0,-20 4-1 0 0,-95 10 265 0 0,-10 1 18 0 0,37 3 40 0 0,-113 8 0 0 0,127-22-214 0 0,-547 12 1304 0 0,571-20-1635 0 0,-38-2-18 0 0,-117 10 0 0 0,152 1-196 0 0,-2 2-24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6.119"/>
    </inkml:context>
    <inkml:brush xml:id="br0">
      <inkml:brushProperty name="width" value="0.1" units="cm"/>
      <inkml:brushProperty name="height" value="0.1" units="cm"/>
      <inkml:brushProperty name="color" value="#E71224"/>
    </inkml:brush>
  </inkml:definitions>
  <inkml:trace contextRef="#ctx0" brushRef="#br0">2358 18 1351 0 0,'-2'-2'98'0'0,"-1"0"0"0"0,1 0 0 0 0,-1 0 0 0 0,0 1 0 0 0,1-1-1 0 0,-1 1 1 0 0,0 0 0 0 0,0 0 0 0 0,0 0 0 0 0,0 0 0 0 0,0 1-1 0 0,-1-1 1 0 0,1 1 0 0 0,0 0 0 0 0,-4 0 0 0 0,-8 0 1008 0 0,-29 5 1 0 0,31-3-886 0 0,-46 10 429 0 0,2 2 0 0 0,-72 27 0 0 0,-32 9 88 0 0,113-41-418 0 0,0-2-1 0 0,-84 1 1 0 0,6 0 300 0 0,-149 12 705 0 0,61-17-629 0 0,1-19 70 0 0,178 12-612 0 0,-80-7 254 0 0,-157-10 279 0 0,225 20-734 0 0,0 3-1 0 0,1 1 1 0 0,-83 17 0 0 0,87-7-348 0 0,2 3-20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6.677"/>
    </inkml:context>
    <inkml:brush xml:id="br0">
      <inkml:brushProperty name="width" value="0.1" units="cm"/>
      <inkml:brushProperty name="height" value="0.1" units="cm"/>
      <inkml:brushProperty name="color" value="#E71224"/>
    </inkml:brush>
  </inkml:definitions>
  <inkml:trace contextRef="#ctx0" brushRef="#br0">1458 67 2759 0 0,'-153'-25'4196'0'0,"-61"-7"-2249"0"0,153 26-1447 0 0,-97 2-1 0 0,-208 52 289 0 0,241-28-718 0 0,-169 39-255 0 0,208-34 34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13.929"/>
    </inkml:context>
    <inkml:brush xml:id="br0">
      <inkml:brushProperty name="width" value="0.1" units="cm"/>
      <inkml:brushProperty name="height" value="0.1" units="cm"/>
      <inkml:brushProperty name="color" value="#E71224"/>
    </inkml:brush>
  </inkml:definitions>
  <inkml:trace contextRef="#ctx0" brushRef="#br0">3328 21 863 0 0,'6'-2'3331'0'0,"-12"2"-2928"0"0,-1 0-155 0 0,1 1 0 0 0,0 0 0 0 0,0 0 0 0 0,-11 5 0 0 0,10-4-115 0 0,0 0 0 0 0,-1 0 0 0 0,-8 1 0 0 0,-208 23 2252 0 0,56-6-1501 0 0,27-9-95 0 0,-156-8 1 0 0,-62-1 339 0 0,74 3-550 0 0,181-7-425 0 0,-156 2 246 0 0,-109-11-46 0 0,0-28 559 0 0,-219-12-5329 0 0,504 50-27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7.872"/>
    </inkml:context>
    <inkml:brush xml:id="br0">
      <inkml:brushProperty name="width" value="0.1" units="cm"/>
      <inkml:brushProperty name="height" value="0.1" units="cm"/>
      <inkml:brushProperty name="color" value="#E71224"/>
    </inkml:brush>
  </inkml:definitions>
  <inkml:trace contextRef="#ctx0" brushRef="#br0">2505 25 1375 0 0,'-56'-2'1320'0'0,"-89"-13"0"0"0,93 10-161 0 0,0 3 0 0 0,0 1-1 0 0,-78 10 1 0 0,-59 1-498 0 0,0-18 118 0 0,-95-1 402 0 0,155 14-745 0 0,-103 1 166 0 0,207-6-580 0 0,-446 7 284 0 0,196 1-528 0 0,115-6-1086 0 0,97 0 144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3:59.270"/>
    </inkml:context>
    <inkml:brush xml:id="br0">
      <inkml:brushProperty name="width" value="0.1" units="cm"/>
      <inkml:brushProperty name="height" value="0.1" units="cm"/>
      <inkml:brushProperty name="color" value="#E71224"/>
    </inkml:brush>
  </inkml:definitions>
  <inkml:trace contextRef="#ctx0" brushRef="#br0">2905 17 455 0 0,'0'1'62'0'0,"0"0"-1"0"0,0-1 0 0 0,-1 1 1 0 0,1-1-1 0 0,0 1 0 0 0,0-1 0 0 0,-1 1 1 0 0,1-1-1 0 0,-1 1 0 0 0,1-1 0 0 0,0 1 1 0 0,-1-1-1 0 0,1 0 0 0 0,-1 1 1 0 0,1-1-1 0 0,-1 1 0 0 0,1-1 0 0 0,-1 0 1 0 0,1 0-1 0 0,-1 1 0 0 0,0-1 0 0 0,1 0 1 0 0,-1 0-1 0 0,1 0 0 0 0,-1 0 1 0 0,-1 1-1 0 0,-18 2 371 0 0,17-3-352 0 0,-15 0 564 0 0,-1 0 0 0 0,0-1 0 0 0,-30-6 0 0 0,-12 0 431 0 0,-49 4 196 0 0,-141 14-1 0 0,146-2-644 0 0,-169-10-1 0 0,-188-11 1120 0 0,361 13-1484 0 0,-169-11 312 0 0,-2 0-295 0 0,-231 20-73 0 0,443-6-409 0 0,0 2-1 0 0,-105 26 1 0 0,96-12-335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1.707"/>
    </inkml:context>
    <inkml:brush xml:id="br0">
      <inkml:brushProperty name="width" value="0.1" units="cm"/>
      <inkml:brushProperty name="height" value="0.1" units="cm"/>
      <inkml:brushProperty name="color" value="#E71224"/>
    </inkml:brush>
  </inkml:definitions>
  <inkml:trace contextRef="#ctx0" brushRef="#br0">1464 162 4143 0 0,'1'-3'81'0'0,"0"1"0"0"0,1-1 0 0 0,0 0 0 0 0,0 1-1 0 0,0-1 1 0 0,0 1 0 0 0,0-1 0 0 0,0 1-1 0 0,1 0 1 0 0,-1 0 0 0 0,1 0 0 0 0,-1 0-1 0 0,1 1 1 0 0,0-1 0 0 0,0 1 0 0 0,0-1-1 0 0,0 1 1 0 0,0 0 0 0 0,0 0 0 0 0,3 0 0 0 0,25-12-448 0 0,-31 12 354 0 0,1 1-1 0 0,-1 0 1 0 0,1-1 0 0 0,-1 1 0 0 0,0-1 0 0 0,1 1 0 0 0,-1-1-1 0 0,0 0 1 0 0,1 1 0 0 0,-1-1 0 0 0,0 1 0 0 0,0-1-1 0 0,0 1 1 0 0,1-1 0 0 0,-1 0 0 0 0,0 1 0 0 0,0-1 0 0 0,0 1-1 0 0,0-1 1 0 0,0 0 0 0 0,0 1 0 0 0,0-1 0 0 0,0 1-1 0 0,0-1 1 0 0,-1 0 0 0 0,1 1 0 0 0,0-1 0 0 0,0 1 0 0 0,-1-1-1 0 0,1 0 1 0 0,0 1 0 0 0,0-1 0 0 0,-1 1 0 0 0,1-1 0 0 0,-1 1-1 0 0,1 0 1 0 0,0-1 0 0 0,-1 1 0 0 0,0-1 0 0 0,-20-22-445 0 0,19 22 449 0 0,-6-6 195 0 0,-1 0-1 0 0,0 1 0 0 0,-1 0 0 0 0,1 1 1 0 0,-1 0-1 0 0,0 0 0 0 0,-1 1 1 0 0,1 0-1 0 0,-1 1 0 0 0,1 0 0 0 0,-1 1 1 0 0,0 0-1 0 0,0 1 0 0 0,-12 0 0 0 0,-13 1 542 0 0,0 1-1 0 0,0 2 0 0 0,-36 8 0 0 0,-77 20-250 0 0,15-3-270 0 0,-323 43-14 0 0,257-37 4 0 0,32-5-3492 0 0,95-18-122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2.350"/>
    </inkml:context>
    <inkml:brush xml:id="br0">
      <inkml:brushProperty name="width" value="0.1" units="cm"/>
      <inkml:brushProperty name="height" value="0.1" units="cm"/>
      <inkml:brushProperty name="color" value="#E71224"/>
    </inkml:brush>
  </inkml:definitions>
  <inkml:trace contextRef="#ctx0" brushRef="#br0">1325 124 3223 0 0,'-3'0'40'0'0,"1"0"-1"0"0,-1 0 0 0 0,0 0 0 0 0,0 0 1 0 0,0 1-1 0 0,0-1 0 0 0,1 1 0 0 0,-6 2 1 0 0,-11 1 81 0 0,-12-2 286 0 0,1-1 0 0 0,-54-6 0 0 0,-61-17 1150 0 0,30 3-372 0 0,-127-23 802 0 0,24 4-909 0 0,174 33-1051 0 0,0 2 0 0 0,1 2 1 0 0,-62 6-1 0 0,5 8-2907 0 0,26 1-540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3.522"/>
    </inkml:context>
    <inkml:brush xml:id="br0">
      <inkml:brushProperty name="width" value="0.1" units="cm"/>
      <inkml:brushProperty name="height" value="0.1" units="cm"/>
      <inkml:brushProperty name="color" value="#E71224"/>
    </inkml:brush>
  </inkml:definitions>
  <inkml:trace contextRef="#ctx0" brushRef="#br0">1895 123 455 0 0,'-5'-2'46'0'0,"0"1"0"0"0,0-1 0 0 0,0 1-1 0 0,0 0 1 0 0,0 0 0 0 0,0 1-1 0 0,0-1 1 0 0,0 1 0 0 0,0 0-1 0 0,-7 1 1 0 0,-5 2 1006 0 0,-29 9 0 0 0,-1-1-520 0 0,1-3-188 0 0,0-2 1 0 0,0-2-1 0 0,-1-2 0 0 0,0-2 0 0 0,-76-11 0 0 0,38-5 1292 0 0,-90-31 1 0 0,-82-17 662 0 0,136 50-1892 0 0,0 6 1 0 0,-177 10-1 0 0,245 1-2028 0 0,0 3 1 0 0,-74 17-1 0 0,50-3-1115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4.093"/>
    </inkml:context>
    <inkml:brush xml:id="br0">
      <inkml:brushProperty name="width" value="0.1" units="cm"/>
      <inkml:brushProperty name="height" value="0.1" units="cm"/>
      <inkml:brushProperty name="color" value="#E71224"/>
    </inkml:brush>
  </inkml:definitions>
  <inkml:trace contextRef="#ctx0" brushRef="#br0">2193 5 4031 0 0,'-26'-3'224'0'0,"0"2"0"0"0,-1 0 0 0 0,-48 7 0 0 0,-133 23 177 0 0,9 0-154 0 0,139-24-17 0 0,-112-4 0 0 0,-61-22 471 0 0,188 16-624 0 0,-374-14 1626 0 0,205 14-1308 0 0,134 2-475 0 0,1 3 0 0 0,-82 11 0 0 0,78 2-2005 0 0,-2 1-742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54.322"/>
    </inkml:context>
    <inkml:brush xml:id="br0">
      <inkml:brushProperty name="width" value="0.1" units="cm"/>
      <inkml:brushProperty name="height" value="0.1" units="cm"/>
      <inkml:brushProperty name="color" value="#66CC00"/>
    </inkml:brush>
  </inkml:definitions>
  <inkml:trace contextRef="#ctx0" brushRef="#br0">1345 8 1375 0 0,'-18'-3'792'0'0,"1"1"0"0"0,-1 0 0 0 0,0 1 0 0 0,-32 3 0 0 0,-81 1-212 0 0,-53 13-500 0 0,-225 14 724 0 0,307-21-599 0 0,-17 0 229 0 0,107-10-272 0 0,-21 2 232 0 0,32-1-389 0 0,0 1-1 0 0,0-1 0 0 0,-1 0 1 0 0,1 1-1 0 0,0-1 1 0 0,0 1-1 0 0,0-1 0 0 0,-1 1 1 0 0,1-1-1 0 0,0 1 1 0 0,0 0-1 0 0,0-1 0 0 0,0 1 1 0 0,0 0-1 0 0,0 0 1 0 0,0 0-1 0 0,1 0 0 0 0,-1 0 1 0 0,0 0-1 0 0,0 0 1 0 0,1 0-1 0 0,-1 2 0 0 0,0-3-4 0 0,1 0 0 0 0,0 1 0 0 0,0-1 0 0 0,0 1 0 0 0,0-1 0 0 0,0 1 0 0 0,0-1 0 0 0,0 1 0 0 0,0-1 0 0 0,0 1 0 0 0,0-1 0 0 0,0 1 0 0 0,0-1 0 0 0,0 1 0 0 0,1-1 0 0 0,-1 0 0 0 0,0 1 0 0 0,0-1 0 0 0,0 1 0 0 0,1-1 0 0 0,-1 1 0 0 0,0-1 0 0 0,0 0 0 0 0,1 1 0 0 0,-1-1 0 0 0,0 0 0 0 0,1 1 0 0 0,-1-1 0 0 0,1 0 0 0 0,-1 1 0 0 0,0-1 0 0 0,1 0 0 0 0,-1 0 0 0 0,1 0 0 0 0,-1 1 0 0 0,1-1 0 0 0,-1 0 0 0 0,0 0 0 0 0,1 0 0 0 0,-1 0 0 0 0,1 0 0 0 0,-1 0 0 0 0,2 0 0 0 0,23 2 0 0 0,-23-2 0 0 0,175-14 71 0 0,-123 7-75 0 0,100 0 1 0 0,-44 11 3 0 0,0-4 0 0 0,118-17 0 0 0,135-12 0 0 0,-340 27 0 0 0,-1 2 0 0 0,1 1 0 0 0,-1 1 0 0 0,1 0 0 0 0,40 11 0 0 0,-63-13 0 0 0,0 0 0 0 0,-1 0 0 0 0,1 0 0 0 0,0 0 0 0 0,0 1 0 0 0,0-1 0 0 0,0 0 0 0 0,0 0 0 0 0,0 0 0 0 0,0 0-1 0 0,-1 0 1 0 0,1 0 0 0 0,0 0 0 0 0,0 0 0 0 0,0 1 0 0 0,0-1 0 0 0,0 0 0 0 0,0 0 0 0 0,0 0 0 0 0,0 0 0 0 0,0 0 0 0 0,0 1-1 0 0,0-1 1 0 0,0 0 0 0 0,0 0 0 0 0,0 0 0 0 0,0 0 0 0 0,0 0 0 0 0,0 1 0 0 0,0-1 0 0 0,0 0 0 0 0,0 0 0 0 0,0 0 0 0 0,0 0 0 0 0,0 0-1 0 0,0 1 1 0 0,0-1 0 0 0,0 0 0 0 0,0 0 0 0 0,0 0 0 0 0,0 0 0 0 0,0 0 0 0 0,0 0 0 0 0,1 1 0 0 0,-1-1 0 0 0,0 0 0 0 0,0 0-1 0 0,0 0 1 0 0,0 0 0 0 0,0 0 0 0 0,0 0 0 0 0,1 0 0 0 0,-1 0 0 0 0,0 0 0 0 0,0 0 0 0 0,0 0 0 0 0,0 0 0 0 0,0 1 0 0 0,1-1-1 0 0,-15 2 105 0 0,-226-14 1332 0 0,207 11-1251 0 0,-535 16 1624 0 0,473-11-1627 0 0,-493 65-877 0 0,504-56-3321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4.905"/>
    </inkml:context>
    <inkml:brush xml:id="br0">
      <inkml:brushProperty name="width" value="0.1" units="cm"/>
      <inkml:brushProperty name="height" value="0.1" units="cm"/>
      <inkml:brushProperty name="color" value="#E71224"/>
    </inkml:brush>
  </inkml:definitions>
  <inkml:trace contextRef="#ctx0" brushRef="#br0">2662 247 2303 0 0,'-255'-25'3881'0'0,"167"20"-3530"0"0,-175-9 1122 0 0,18 2-522 0 0,90-6-92 0 0,-160-39-1 0 0,9 0 1 0 0,179 37-726 0 0,38 4 20 0 0,-147-7 1 0 0,-106 47-293 0 0,188-8-832 0 0,68-8-2943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7.815"/>
    </inkml:context>
    <inkml:brush xml:id="br0">
      <inkml:brushProperty name="width" value="0.1" units="cm"/>
      <inkml:brushProperty name="height" value="0.1" units="cm"/>
      <inkml:brushProperty name="color" value="#E71224"/>
    </inkml:brush>
  </inkml:definitions>
  <inkml:trace contextRef="#ctx0" brushRef="#br0">2221 12 2759 0 0,'-1'0'32'0'0,"-8"-3"226"0"0,0 1-1 0 0,0 0 1 0 0,0 0-1 0 0,0 1 1 0 0,-12-1 0 0 0,-63 5 1145 0 0,-122 19 0 0 0,152-16-1006 0 0,-94 0-1 0 0,-55-15 643 0 0,-44-1 393 0 0,114 14-818 0 0,-88-1 207 0 0,-42-1-353 0 0,193 3-395 0 0,-120 24-1 0 0,74-1-197 0 0,-35 8-3515 0 0,84-25-99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8.854"/>
    </inkml:context>
    <inkml:brush xml:id="br0">
      <inkml:brushProperty name="width" value="0.1" units="cm"/>
      <inkml:brushProperty name="height" value="0.1" units="cm"/>
      <inkml:brushProperty name="color" value="#E71224"/>
    </inkml:brush>
  </inkml:definitions>
  <inkml:trace contextRef="#ctx0" brushRef="#br0">1653 1 3511 0 0,'0'0'12'0'0,"0"0"-1"0"0,0 0 1 0 0,1 0-1 0 0,-1 0 1 0 0,0 0-1 0 0,0 0 1 0 0,0 0-1 0 0,1 0 0 0 0,-1 0 1 0 0,0 0-1 0 0,0 0 1 0 0,0 0-1 0 0,1 0 1 0 0,-1 0-1 0 0,0 1 0 0 0,0-1 1 0 0,0 0-1 0 0,1 0 1 0 0,-1 0-1 0 0,0 0 1 0 0,0 0-1 0 0,0 0 1 0 0,0 1-1 0 0,1-1 0 0 0,-1 0 1 0 0,0 0-1 0 0,0 0 1 0 0,0 0-1 0 0,0 1 1 0 0,0-1-1 0 0,0 0 1 0 0,0 12-19 0 0,-1-8 4 0 0,1 0 0 0 0,-1 0-1 0 0,0 0 1 0 0,-1 0-1 0 0,1 0 1 0 0,0 0 0 0 0,-1 0-1 0 0,0-1 1 0 0,0 1-1 0 0,0-1 1 0 0,-1 0-1 0 0,1 1 1 0 0,-1-1 0 0 0,-5 5-1 0 0,3-4 43 0 0,1-1 0 0 0,-1 0 0 0 0,0 0 0 0 0,0 0 0 0 0,0-1 0 0 0,-1 0 0 0 0,1 0 0 0 0,-1 0 0 0 0,-8 2 0 0 0,-8-1 359 0 0,-1-1 1 0 0,0-1-1 0 0,0-1 0 0 0,-29-4 1 0 0,32 3 65 0 0,-749-34 4932 0 0,671 34-5486 0 0,0 5-1 0 0,1 4 1 0 0,-116 24 0 0 0,147-15-2749 0 0,3 4-968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09.563"/>
    </inkml:context>
    <inkml:brush xml:id="br0">
      <inkml:brushProperty name="width" value="0.1" units="cm"/>
      <inkml:brushProperty name="height" value="0.1" units="cm"/>
      <inkml:brushProperty name="color" value="#E71224"/>
    </inkml:brush>
  </inkml:definitions>
  <inkml:trace contextRef="#ctx0" brushRef="#br0">2625 69 1375 0 0,'-14'-6'898'0'0,"0"0"-1"0"0,-1 1 1 0 0,0 0-1 0 0,0 1 1 0 0,-28-3-1 0 0,22 3-1063 0 0,-58-6 582 0 0,-1 4 0 0 0,-99 3-1 0 0,124 3-169 0 0,-218-7 854 0 0,-125 2 336 0 0,151 24-849 0 0,76-5-326 0 0,18 0-117 0 0,-199 46 0 0 0,163-22-58 0 0,-24 4-3481 0 0,114-18-240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34.973"/>
    </inkml:context>
    <inkml:brush xml:id="br0">
      <inkml:brushProperty name="width" value="0.1" units="cm"/>
      <inkml:brushProperty name="height" value="0.1" units="cm"/>
      <inkml:brushProperty name="color" value="#E71224"/>
    </inkml:brush>
  </inkml:definitions>
  <inkml:trace contextRef="#ctx0" brushRef="#br0">2805 57 1375 0 0,'2'-1'38'0'0,"1"-1"-1"0"0,0 1 0 0 0,-1 0 0 0 0,1-1 0 0 0,0 1 0 0 0,0 0 0 0 0,0 1 0 0 0,0-1 0 0 0,0 0 0 0 0,0 1 0 0 0,0 0 0 0 0,0 0 0 0 0,0 0 0 0 0,3 0 1 0 0,15 0-8 0 0,-11 0 108 0 0,1-1 0 0 0,-1 0 0 0 0,1-1 0 0 0,-1 0 0 0 0,0 0 0 0 0,0-1 0 0 0,14-6 0 0 0,-13-3 900 0 0,-10 12-976 0 0,-1 0 0 0 0,1-1 0 0 0,-1 1 0 0 0,0 0 0 0 0,1-1 0 0 0,-1 1 0 0 0,0-1 0 0 0,0 1 0 0 0,1-1 0 0 0,-1 1 0 0 0,0-1 0 0 0,0 1 0 0 0,0-1 0 0 0,0 1 0 0 0,0 0 0 0 0,1-1 0 0 0,-1 1 1 0 0,0-1-1 0 0,0 1 0 0 0,0-1 0 0 0,0 1 0 0 0,0-1 0 0 0,0 1 0 0 0,-1-1 0 0 0,1 1 0 0 0,0-1 0 0 0,0 1 0 0 0,0-1 0 0 0,-1 0 0 0 0,0 2 130 0 0,-1 0 0 0 0,1 0 1 0 0,-1 0-1 0 0,1 1 1 0 0,-1-1-1 0 0,1 0 0 0 0,0 1 1 0 0,-1-1-1 0 0,1 1 0 0 0,-2 2 1 0 0,-2 4-25 0 0,-2 1 0 0 0,1-1 0 0 0,-1 0 0 0 0,0-1 0 0 0,-1 0 0 0 0,0 0 0 0 0,0 0 0 0 0,-1-1 0 0 0,1 0 0 0 0,-1-1 0 0 0,0 0 0 0 0,-1-1 0 0 0,1 1 0 0 0,-1-2 0 0 0,0 1 0 0 0,0-1 0 0 0,0-1 0 0 0,-1 0 0 0 0,-16 1 0 0 0,-2-1 485 0 0,0 0 0 0 0,-33 9 1 0 0,-22 2-320 0 0,-137 11 674 0 0,157-17-786 0 0,-98-3-1 0 0,-191 8 677 0 0,310-9-767 0 0,-294 21 653 0 0,285-21-774 0 0,1 1 17 0 0,-98-7 0 0 0,60-5 155 0 0,1 4-1 0 0,-91 8 0 0 0,150-3-142 0 0,-49-6 0 0 0,-2 0 11 0 0,69 3 15 0 0,9 2 1 0 0,7 3-20 0 0,-2-2-41 0 0,10 5 16 0 0,0-2 1 0 0,1 1-1 0 0,0-2 1 0 0,16 3-1 0 0,8 1 29 0 0,-10-1 10 0 0,1-1 0 0 0,52 1 0 0 0,59-9 28 0 0,-33 0-33 0 0,-101 3-55 0 0,224 6 128 0 0,167 5 128 0 0,38-24-107 0 0,-390 10-103 0 0,78-15-1 0 0,41-21 183 0 0,32-6 133 0 0,-1 9-166 0 0,-193 36-195 0 0,-1 0 1 0 0,1 0 0 0 0,-1-1 0 0 0,1 1-1 0 0,-1-1 1 0 0,1 1 0 0 0,-1-1 0 0 0,0 1-1 0 0,1-1 1 0 0,-1 0 0 0 0,0 0 0 0 0,1 0-1 0 0,1-1 1 0 0,-3 1-1 0 0,0 1 0 0 0,1 0 0 0 0,-1 0 0 0 0,0-1 0 0 0,0 1 0 0 0,0 0 0 0 0,0 0 0 0 0,0-1 0 0 0,0 1 0 0 0,0 0 0 0 0,0-1 0 0 0,1 1 0 0 0,-1 0 0 0 0,0 0 0 0 0,0-1 0 0 0,0 1 0 0 0,0 0 0 0 0,0-1 0 0 0,-1 1 0 0 0,1 0 0 0 0,0 0 0 0 0,0-1 0 0 0,0 1 0 0 0,0 0 0 0 0,0-1 0 0 0,0 1 0 0 0,-12-9 11 0 0,-2 3-4 0 0,-1 0 0 0 0,-1 1 1 0 0,1 0-1 0 0,-1 1 0 0 0,1 1 1 0 0,-1 1-1 0 0,-21-1 0 0 0,-115 7-15 0 0,133-3 11 0 0,-201 21-3 0 0,-56 2 0 0 0,129-21 0 0 0,-172 9 0 0 0,69 1 0 0 0,59-5 0 0 0,100 3 0 0 0,0 4 0 0 0,-96 28 0 0 0,-100 17 0 0 0,48-18 8 0 0,47-8 48 0 0,160-28-26 0 0,20-3-19 0 0,0-1 1 0 0,-23 2-1 0 0,30-3-11 0 0,9 1 0 0 0,10 0 0 0 0,234-17-68 0 0,-47 1 72 0 0,333-21-4 0 0,-106 5 0 0 0,26-16 0 0 0,-229 18 0 0 0,-12-6 0 0 0,-210 34 0 0 0,0 0 0 0 0,0-1 0 0 0,0 1 0 0 0,0-1 0 0 0,0 0 0 0 0,0 0 0 0 0,0 0 0 0 0,0-1 0 0 0,0 1 0 0 0,0-1 0 0 0,-1 1 0 0 0,1-1 0 0 0,-1 0 0 0 0,4-3 0 0 0,-6 5 0 0 0,0-1 0 0 0,0 1 0 0 0,0-1 0 0 0,0 1 0 0 0,0-1 0 0 0,0 1 0 0 0,0-1 0 0 0,0 1 0 0 0,0-1 0 0 0,0 1 0 0 0,0-1 0 0 0,-1 1 0 0 0,1-1 0 0 0,0 1 0 0 0,0-1 0 0 0,0 1 0 0 0,-1-1 0 0 0,1 1 0 0 0,0 0 0 0 0,-1-1 0 0 0,1 1 0 0 0,0-1 0 0 0,-1 1 0 0 0,1 0 0 0 0,0-1 0 0 0,-1 1 0 0 0,1 0 0 0 0,-1 0 0 0 0,1-1 0 0 0,-1 1 0 0 0,1 0 0 0 0,-1 0 0 0 0,0-1 0 0 0,-18-7 0 0 0,19 7 0 0 0,-14-3-19 0 0,0 0 0 0 0,-1 0-1 0 0,1 1 1 0 0,-28-1 0 0 0,-62 3-374 0 0,80 2 297 0 0,-61 2-508 0 0,-91 17-1 0 0,-84 27-334 0 0,69-12 472 0 0,-117 39-229 0 0,8 26-224 0 0,202-67 414 0 0,6-3-20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4:36.797"/>
    </inkml:context>
    <inkml:brush xml:id="br0">
      <inkml:brushProperty name="width" value="0.1" units="cm"/>
      <inkml:brushProperty name="height" value="0.1" units="cm"/>
      <inkml:brushProperty name="color" value="#E71224"/>
    </inkml:brush>
  </inkml:definitions>
  <inkml:trace contextRef="#ctx0" brushRef="#br0">211 172 3967 0 0,'-18'-6'254'0'0,"1"0"0"0"0,-1 2 0 0 0,0 0-1 0 0,-1 1 1 0 0,1 1 0 0 0,-23 0-1 0 0,-1-1-99 0 0,28 3 2 0 0,8 0 465 0 0,19-6 44 0 0,8 0-122 0 0,0 0 0 0 0,1 1 0 0 0,41-4 1 0 0,-23 4-203 0 0,39-2-18 0 0,0 3 0 0 0,81 8-1 0 0,11-1-64 0 0,677 16 830 0 0,-652-6-958 0 0,305 5 316 0 0,-344-26-400 0 0,75-4 36 0 0,-2 15-18 0 0,-239-3-4 0 0,-1-2 0 0 0,-15-3 1 0 0,-12-2-2 0 0,-114-10 13 0 0,-206 4 0 0 0,-104 26-72 0 0,202-4 0 0 0,-98-7 0 0 0,166 0 0 0 0,167-2 0 0 0,14 1 0 0 0,-3-2 0 0 0,1 1 0 0 0,0 1 0 0 0,0 0 0 0 0,1 1 0 0 0,-1 0 0 0 0,0 1 0 0 0,-17 6 0 0 0,29-8 0 0 0,-1-1 0 0 0,1 0-1 0 0,0 0 1 0 0,-1 0 0 0 0,1 0 0 0 0,0 0-1 0 0,-1 0 1 0 0,1 0 0 0 0,0 0-1 0 0,-1 1 1 0 0,1-1 0 0 0,0 0 0 0 0,-1 0-1 0 0,1 0 1 0 0,0 1 0 0 0,0-1-1 0 0,-1 0 1 0 0,1 0 0 0 0,0 1 0 0 0,0-1-1 0 0,0 0 1 0 0,-1 1 0 0 0,1-1-1 0 0,0 0 1 0 0,0 1 0 0 0,0-1 0 0 0,0 0-1 0 0,0 1 1 0 0,0-1 0 0 0,0 0-1 0 0,0 1 1 0 0,-1-1 0 0 0,1 0 0 0 0,0 1-1 0 0,0-1 1 0 0,1 0 0 0 0,-1 1-1 0 0,0-1 1 0 0,13 8-25 0 0,22 0-11 0 0,71 0 42 0 0,126-8-1 0 0,-140-2 60 0 0,76 2 164 0 0,231 31 0 0 0,-63 1-216 0 0,-128-14-16 0 0,-87-7 9 0 0,232-11-1 0 0,196-42 48 0 0,-395 23 1 0 0,-5 1-44 0 0,-140 17-5 0 0,-3 1 0 0 0,-1 0 0 0 0,1-1-1 0 0,-1 1 1 0 0,1-1 0 0 0,-1-1 0 0 0,1 1 0 0 0,-1-1 0 0 0,0 0 0 0 0,8-3 0 0 0,-13 4-4 0 0,0 1 1 0 0,1 0 0 0 0,-1 0-1 0 0,0 0 1 0 0,0-1 0 0 0,0 1-1 0 0,0 0 1 0 0,0 0 0 0 0,1 0 0 0 0,-1-1-1 0 0,0 1 1 0 0,0 0 0 0 0,0 0-1 0 0,0 0 1 0 0,0-1 0 0 0,0 1-1 0 0,0 0 1 0 0,0 0 0 0 0,0-1-1 0 0,0 1 1 0 0,0 0 0 0 0,0 0-1 0 0,0-1 1 0 0,0 1 0 0 0,0 0 0 0 0,0 0-1 0 0,0-1 1 0 0,0 1 0 0 0,0 0-1 0 0,0 0 1 0 0,0-1 0 0 0,-1 1-1 0 0,1 0 1 0 0,0 0 0 0 0,0 0-1 0 0,0-1 1 0 0,0 1 0 0 0,0 0 0 0 0,-1 0-1 0 0,1 0 1 0 0,0 0 0 0 0,-10-8 55 0 0,-3 2-23 0 0,-1 1 0 0 0,0 0 0 0 0,0 1 0 0 0,-1 0 1 0 0,-18-2-1 0 0,-3-1 3 0 0,-164-33-8 0 0,-2 9 0 0 0,-1 9 0 0 0,-231 5 0 0 0,-529 68-971 0 0,693-19 464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36.295"/>
    </inkml:context>
    <inkml:brush xml:id="br0">
      <inkml:brushProperty name="width" value="0.1" units="cm"/>
      <inkml:brushProperty name="height" value="0.1" units="cm"/>
      <inkml:brushProperty name="color" value="#F4F91B"/>
    </inkml:brush>
  </inkml:definitions>
  <inkml:trace contextRef="#ctx0" brushRef="#br0">1709 22 455 0 0,'-8'-4'602'0'0,"0"1"-1"0"0,0 0 0 0 0,0 0 0 0 0,0 1 0 0 0,0 0 0 0 0,-1 0 0 0 0,1 1 0 0 0,-10 0 1 0 0,7 1-491 0 0,1 0 1 0 0,-1 1 0 0 0,1 1 0 0 0,0 0 0 0 0,-1 0-1 0 0,1 1 1 0 0,0 1 0 0 0,0-1 0 0 0,1 2 0 0 0,-12 5-1 0 0,8-4 81 0 0,-1-1 0 0 0,0 0 0 0 0,-1-1 0 0 0,1-1-1 0 0,-1 0 1 0 0,1-1 0 0 0,-22 1 0 0 0,-16 3 521 0 0,34-4-475 0 0,-24 6 123 0 0,1-3-1 0 0,-1-1 1 0 0,-83-5-1 0 0,-199-30 1719 0 0,185 14-1292 0 0,-185 1 1 0 0,293 18-949 0 0,0 1 1 0 0,1 1-1 0 0,0 1 1 0 0,0 2-1 0 0,-39 15 1 0 0,30-8-4763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37.584"/>
    </inkml:context>
    <inkml:brush xml:id="br0">
      <inkml:brushProperty name="width" value="0.1" units="cm"/>
      <inkml:brushProperty name="height" value="0.1" units="cm"/>
      <inkml:brushProperty name="color" value="#F4F91B"/>
    </inkml:brush>
  </inkml:definitions>
  <inkml:trace contextRef="#ctx0" brushRef="#br0">1744 97 1839 0 0,'-19'0'1073'0'0,"0"2"-1"0"0,-1 0 0 0 0,-19 5 1 0 0,-13 4-267 0 0,-2-2 0 0 0,-107 5 0 0 0,-88-26 2546 0 0,171 7-2525 0 0,-2-5-69 0 0,-135-32 0 0 0,73 10-297 0 0,56 16-27 0 0,-110-8 0 0 0,160 23-770 0 0,-68 7 0 0 0,76-3-695 0 0,1 3 0 0 0,0 0 0 0 0,-30 11 0 0 0,3 3-3609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38.427"/>
    </inkml:context>
    <inkml:brush xml:id="br0">
      <inkml:brushProperty name="width" value="0.1" units="cm"/>
      <inkml:brushProperty name="height" value="0.1" units="cm"/>
      <inkml:brushProperty name="color" value="#F4F91B"/>
    </inkml:brush>
  </inkml:definitions>
  <inkml:trace contextRef="#ctx0" brushRef="#br0">1952 370 3679 0 0,'-3'-2'130'0'0,"1"1"-1"0"0,0 0 0 0 0,-1 1 0 0 0,1-1 1 0 0,-1 0-1 0 0,1 1 0 0 0,-1-1 0 0 0,1 1 0 0 0,-1 0 1 0 0,1 0-1 0 0,-1 0 0 0 0,0 0 0 0 0,-4 1 1 0 0,-43 8 176 0 0,22-3-318 0 0,21-6 19 0 0,0 1 0 0 0,0-1 0 0 0,0 0-1 0 0,0-1 1 0 0,0 1 0 0 0,0-1 0 0 0,-14-4-1 0 0,-2-3 346 0 0,-22-11 0 0 0,7 4 386 0 0,-219-75 3892 0 0,-137-26-1926 0 0,76 39-1833 0 0,219 54-677 0 0,61 14-89 0 0,-63-5 0 0 0,79 13-91 0 0,0 1 0 0 0,0 0-1 0 0,0 2 1 0 0,-29 5 0 0 0,14 2-177 0 0,0 0 1 0 0,0 3 0 0 0,-36 16 0 0 0,-1 11-3951 0 0,20-5-707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39.282"/>
    </inkml:context>
    <inkml:brush xml:id="br0">
      <inkml:brushProperty name="width" value="0.1" units="cm"/>
      <inkml:brushProperty name="height" value="0.1" units="cm"/>
      <inkml:brushProperty name="color" value="#F4F91B"/>
    </inkml:brush>
  </inkml:definitions>
  <inkml:trace contextRef="#ctx0" brushRef="#br0">2429 22 4575 0 0,'-13'-4'259'0'0,"7"2"-194"0"0,0 0 1 0 0,0 1 0 0 0,0 0 0 0 0,-1 0-1 0 0,1 0 1 0 0,0 0 0 0 0,-8 1-1 0 0,-40 4 152 0 0,-22 1 219 0 0,-152-8 1 0 0,130-6 1080 0 0,1 4 1 0 0,-151 12 0 0 0,-140 7 106 0 0,39-4-272 0 0,-11-12-258 0 0,308 0-1015 0 0,24 1-93 0 0,-1 1 1 0 0,1 1-1 0 0,0 1 0 0 0,-1 1 0 0 0,1 2 0 0 0,0 1 0 0 0,1 1 0 0 0,0 2 0 0 0,-36 15 1 0 0,17-1-1137 0 0,-1-2-3842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54.899"/>
    </inkml:context>
    <inkml:brush xml:id="br0">
      <inkml:brushProperty name="width" value="0.1" units="cm"/>
      <inkml:brushProperty name="height" value="0.1" units="cm"/>
      <inkml:brushProperty name="color" value="#66CC00"/>
    </inkml:brush>
  </inkml:definitions>
  <inkml:trace contextRef="#ctx0" brushRef="#br0">1590 1 3279 0 0,'-29'-1'132'0'0,"1"1"-1"0"0,-1 1 0 0 0,-42 8 0 0 0,-3-1 8 0 0,-93-7 10 0 0,100-3-4 0 0,-69 7 826 0 0,74-1-306 0 0,49-4-479 0 0,-399 14 3646 0 0,395-14-3759 0 0,-70 0 235 0 0,1 3-1 0 0,-94 15 1 0 0,116-5-974 0 0,-4 0-2972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40.034"/>
    </inkml:context>
    <inkml:brush xml:id="br0">
      <inkml:brushProperty name="width" value="0.1" units="cm"/>
      <inkml:brushProperty name="height" value="0.1" units="cm"/>
      <inkml:brushProperty name="color" value="#F4F91B"/>
    </inkml:brush>
  </inkml:definitions>
  <inkml:trace contextRef="#ctx0" brushRef="#br0">1255 235 6071 0 0,'-3'-24'149'0'0,"2"17"117"0"0,0 0 0 0 0,0 0 0 0 0,-1-1 0 0 0,-2-6 0 0 0,3 12-226 0 0,0 0-1 0 0,0 0 1 0 0,0 0 0 0 0,0 0 0 0 0,0 0 0 0 0,-1 0-1 0 0,1 0 1 0 0,-1 0 0 0 0,0 0 0 0 0,1 1-1 0 0,-1-1 1 0 0,0 1 0 0 0,0-1 0 0 0,0 1-1 0 0,0 0 1 0 0,-3-2 0 0 0,-209-81 2345 0 0,169 71-1603 0 0,0 1 1 0 0,-90-10-1 0 0,74 18-730 0 0,-1 3 1 0 0,1 2-1 0 0,0 4 0 0 0,-1 1 0 0 0,2 4 1 0 0,-1 2-1 0 0,2 3 0 0 0,-89 33 1 0 0,77-19-1197 0 0,3-1-3310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40.742"/>
    </inkml:context>
    <inkml:brush xml:id="br0">
      <inkml:brushProperty name="width" value="0.1" units="cm"/>
      <inkml:brushProperty name="height" value="0.1" units="cm"/>
      <inkml:brushProperty name="color" value="#F4F91B"/>
    </inkml:brush>
  </inkml:definitions>
  <inkml:trace contextRef="#ctx0" brushRef="#br0">2838 16 3767 0 0,'2'-15'388'0'0,"-6"19"-450"0"0,0 1-1 0 0,0-1 0 0 0,0 0 1 0 0,0 0-1 0 0,-1 0 0 0 0,0-1 0 0 0,1 0 1 0 0,-1 0-1 0 0,-10 5 0 0 0,4-2-67 0 0,2-2 110 0 0,1 0 0 0 0,-1 0 0 0 0,-1-1 0 0 0,1 0 0 0 0,0-1 0 0 0,-1 0 0 0 0,1-1 0 0 0,-16 1 0 0 0,-81-4 1560 0 0,67-1-792 0 0,-215-17 3464 0 0,157 16-3272 0 0,-97 8 0 0 0,-253 16-139 0 0,202-12-385 0 0,-89-6 107 0 0,219-10-462 0 0,-124-4 151 0 0,183 12-171 0 0,1 3 1 0 0,-73 13-1 0 0,31 3-847 0 0,-116 41-1 0 0,156-40-3588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49.553"/>
    </inkml:context>
    <inkml:brush xml:id="br0">
      <inkml:brushProperty name="width" value="0.1" units="cm"/>
      <inkml:brushProperty name="height" value="0.1" units="cm"/>
      <inkml:brushProperty name="color" value="#F4F91B"/>
    </inkml:brush>
  </inkml:definitions>
  <inkml:trace contextRef="#ctx0" brushRef="#br0">2275 21 1375 0 0,'-6'-3'344'0'0,"1"0"-1"0"0,-1 0 0 0 0,0 1 0 0 0,0 0 0 0 0,0 0 0 0 0,0 0 1 0 0,0 1-1 0 0,0 0 0 0 0,0 0 0 0 0,-7 0 0 0 0,-108 12 50 0 0,27-1 166 0 0,-10-4 579 0 0,1 5 0 0 0,-164 39 1 0 0,-68 31-601 0 0,257-68-422 0 0,-1-4 0 0 0,0-3 0 0 0,-82-6 0 0 0,-212 14 451 0 0,193-4-382 0 0,135-8-207 0 0,-87 16 0 0 0,81-4-70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50.703"/>
    </inkml:context>
    <inkml:brush xml:id="br0">
      <inkml:brushProperty name="width" value="0.1" units="cm"/>
      <inkml:brushProperty name="height" value="0.1" units="cm"/>
      <inkml:brushProperty name="color" value="#F4F91B"/>
    </inkml:brush>
  </inkml:definitions>
  <inkml:trace contextRef="#ctx0" brushRef="#br0">1588 32 1375 0 0,'-9'-6'46'0'0,"5"3"524"0"0,0 1 0 0 0,1-1 0 0 0,-1 1 0 0 0,-1 0 0 0 0,-6-3 0 0 0,2 3-343 0 0,0 0 1 0 0,-1 0-1 0 0,1 1 0 0 0,0 0 1 0 0,-1 1-1 0 0,-18 1 1 0 0,-60 12 113 0 0,43-5-114 0 0,-30 2 386 0 0,-1-2 1 0 0,-114-5 0 0 0,-305-19 1558 0 0,392 14-2097 0 0,-239 6-214 0 0,292 2-52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51.366"/>
    </inkml:context>
    <inkml:brush xml:id="br0">
      <inkml:brushProperty name="width" value="0.1" units="cm"/>
      <inkml:brushProperty name="height" value="0.1" units="cm"/>
      <inkml:brushProperty name="color" value="#F4F91B"/>
    </inkml:brush>
  </inkml:definitions>
  <inkml:trace contextRef="#ctx0" brushRef="#br0">2744 3 919 0 0,'-102'-1'3814'0'0,"-167"6"-1276"0"0,-7 25-1668 0 0,151-15-650 0 0,86-12-89 0 0,-1-1 1 0 0,-49-5 0 0 0,-81-16 462 0 0,20 2 23 0 0,-363 1 297 0 0,315 15-828 0 0,-384 29-170 0 0,451-11-3028 0 0,71-7-236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54.784"/>
    </inkml:context>
    <inkml:brush xml:id="br0">
      <inkml:brushProperty name="width" value="0.1" units="cm"/>
      <inkml:brushProperty name="height" value="0.1" units="cm"/>
      <inkml:brushProperty name="color" value="#F4F91B"/>
    </inkml:brush>
  </inkml:definitions>
  <inkml:trace contextRef="#ctx0" brushRef="#br0">1241 78 4143 0 0,'0'-1'-53'0'0,"1"-1"175"0"0,-1 0 0 0 0,1 0 1 0 0,-1 0-1 0 0,1 0 0 0 0,-1 0 0 0 0,0 0 0 0 0,0 0 0 0 0,0 0 0 0 0,0-1 0 0 0,-1-1 0 0 0,0 3-23 0 0,0 0 0 0 0,1 0 0 0 0,-1 0 0 0 0,0 1 0 0 0,0-1 0 0 0,0 1 0 0 0,1-1 0 0 0,-1 0 0 0 0,0 1 0 0 0,0-1 0 0 0,0 1 0 0 0,0 0 0 0 0,0-1 0 0 0,0 1 0 0 0,0 0 0 0 0,0 0 0 0 0,0-1 0 0 0,-1 1 0 0 0,1 0 0 0 0,0 0 0 0 0,0 0 0 0 0,-1 1 0 0 0,-78-4 264 0 0,-40-4 651 0 0,41-3-154 0 0,0-1 77 0 0,0 4 0 0 0,-100 3 0 0 0,42 13-716 0 0,-175 36-1 0 0,207-17-1653 0 0,55-12-2838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55.597"/>
    </inkml:context>
    <inkml:brush xml:id="br0">
      <inkml:brushProperty name="width" value="0.1" units="cm"/>
      <inkml:brushProperty name="height" value="0.1" units="cm"/>
      <inkml:brushProperty name="color" value="#F4F91B"/>
    </inkml:brush>
  </inkml:definitions>
  <inkml:trace contextRef="#ctx0" brushRef="#br0">2328 96 1375 0 0,'-5'1'336'0'0,"0"0"0"0"0,0 0 0 0 0,0 0 0 0 0,-9 4 0 0 0,-7 1 80 0 0,-16 0-17 0 0,-1-1-1 0 0,0-2 1 0 0,1-2-1 0 0,-1-1 1 0 0,-50-8-1 0 0,-155-11 2567 0 0,25 0-2011 0 0,-29-4 168 0 0,211 19-958 0 0,-447-42 1415 0 0,369 43-1402 0 0,-208 0 74 0 0,262 6-583 0 0,1 4 0 0 0,-85 19 0 0 0,73-9-4003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56.559"/>
    </inkml:context>
    <inkml:brush xml:id="br0">
      <inkml:brushProperty name="width" value="0.1" units="cm"/>
      <inkml:brushProperty name="height" value="0.1" units="cm"/>
      <inkml:brushProperty name="color" value="#F4F91B"/>
    </inkml:brush>
  </inkml:definitions>
  <inkml:trace contextRef="#ctx0" brushRef="#br0">1082 83 1839 0 0,'-3'-2'107'0'0,"0"0"-1"0"0,0 0 1 0 0,0 0-1 0 0,0 0 1 0 0,0 0-1 0 0,0 1 1 0 0,0-1-1 0 0,0 1 1 0 0,-1 0-1 0 0,1 0 1 0 0,-6-1-1 0 0,-42-3 2155 0 0,24 4-2514 0 0,-160-24 2269 0 0,102 11-452 0 0,-1 5-1 0 0,-103 0 0 0 0,127 13-1552 0 0,0 3 0 0 0,1 2-1 0 0,1 3 1 0 0,-64 21 0 0 0,79-19-361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8:57.365"/>
    </inkml:context>
    <inkml:brush xml:id="br0">
      <inkml:brushProperty name="width" value="0.1" units="cm"/>
      <inkml:brushProperty name="height" value="0.1" units="cm"/>
      <inkml:brushProperty name="color" value="#F4F91B"/>
    </inkml:brush>
  </inkml:definitions>
  <inkml:trace contextRef="#ctx0" brushRef="#br0">2141 76 455 0 0,'-30'9'948'0'0,"-1"-1"0"0"0,-53 6 0 0 0,-64-4 746 0 0,33-7 429 0 0,-155-17 0 0 0,145 1-1190 0 0,-455-57 1333 0 0,492 58-2016 0 0,-162 2 1 0 0,-88 30-1489 0 0,257-13-2976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03.674"/>
    </inkml:context>
    <inkml:brush xml:id="br0">
      <inkml:brushProperty name="width" value="0.1" units="cm"/>
      <inkml:brushProperty name="height" value="0.1" units="cm"/>
      <inkml:brushProperty name="color" value="#F4F91B"/>
    </inkml:brush>
  </inkml:definitions>
  <inkml:trace contextRef="#ctx0" brushRef="#br0">5838 120 455 0 0,'-18'-20'553'0'0,"14"15"-169"0"0,0 1 0 0 0,0-1 0 0 0,-1 1 0 0 0,1 0 0 0 0,-1 0 0 0 0,0 0 0 0 0,-9-5-1 0 0,5 5-89 0 0,0 0 1 0 0,-1 1-1 0 0,1 0 0 0 0,-1 1 0 0 0,1 0 0 0 0,-1 0 0 0 0,-13 0 0 0 0,-70 5 356 0 0,64-1-614 0 0,-40-2 0 0 0,42-2 148 0 0,1-2-1 0 0,-1 0 1 0 0,-33-11 0 0 0,43 10-4 0 0,-1 1 1 0 0,0 0-1 0 0,1 2 1 0 0,-1 0-1 0 0,0 1 1 0 0,0 1-1 0 0,-34 4 1 0 0,-1 4 101 0 0,-68 22 0 0 0,108-27-284 0 0,-36 8 66 0 0,0-3 0 0 0,-74 4 0 0 0,12-8 327 0 0,-26 2 298 0 0,-59 18-490 0 0,103-11-23 0 0,-117 3 1 0 0,138-18-11 0 0,32 0 7 0 0,-51 5 0 0 0,-55 5 7 0 0,-149-12 0 0 0,269 4-172 0 0,-181-22 300 0 0,150 13-149 0 0,-1 3 0 0 0,0 2 0 0 0,-70 4 0 0 0,95 3-156 0 0,-447 25 186 0 0,223-11-189 0 0,48 1 0 0 0,157-15 12 0 0,0-3-1 0 0,-53-5 1 0 0,28 0 7 0 0,-12 4-17 0 0,0 3 1 0 0,0 5 0 0 0,-121 24-1 0 0,139-19-2 0 0,-1-3 0 0 0,-91-1 0 0 0,10-16 0 0 0,0 0 0 0 0,107 6 42 0 0,-47-9 0 0 0,-33-1 7 0 0,109 12-45 0 0,-1 1-1 0 0,1 0 1 0 0,-1 1 0 0 0,1 1-1 0 0,-22 6 1 0 0,17-2-167 0 0,-23 12 1 0 0,12-3-52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5:19.725"/>
    </inkml:context>
    <inkml:brush xml:id="br0">
      <inkml:brushProperty name="width" value="0.1" units="cm"/>
      <inkml:brushProperty name="height" value="0.1" units="cm"/>
      <inkml:brushProperty name="color" value="#E71224"/>
    </inkml:brush>
  </inkml:definitions>
  <inkml:trace contextRef="#ctx0" brushRef="#br0">7423 2040 5295 0 0,'-1'0'87'0'0,"0"-1"0"0"0,0 1 0 0 0,0-1 0 0 0,0 1 0 0 0,0-1 0 0 0,1 0-1 0 0,-1 0 1 0 0,0 1 0 0 0,0-1 0 0 0,1 0 0 0 0,-1 0 0 0 0,0 0 0 0 0,1 0-1 0 0,-1 0 1 0 0,1 0 0 0 0,-1 0 0 0 0,1 0 0 0 0,0 0 0 0 0,-1 0-1 0 0,1 0 1 0 0,0-2 0 0 0,-1 0 131 0 0,1 0-1 0 0,1 1 1 0 0,-1-1-1 0 0,0 0 1 0 0,1 0-1 0 0,-1 1 1 0 0,1-1-1 0 0,1-4 1 0 0,2-1 440 0 0,0-1 0 0 0,0 1 1 0 0,0 0-1 0 0,8-10 0 0 0,-10 16-525 0 0,-1 1 0 0 0,0-1-1 0 0,0 0 1 0 0,1 1-1 0 0,-1-1 1 0 0,1 1-1 0 0,0-1 1 0 0,-1 1 0 0 0,1 0-1 0 0,0 0 1 0 0,0 0-1 0 0,-1 0 1 0 0,1 0 0 0 0,3-1-1 0 0,-3 2-88 0 0,-1 0 1 0 0,1 0-1 0 0,-1 0 0 0 0,1 0 0 0 0,-1 0 0 0 0,1 1 0 0 0,-1-1 0 0 0,1 1 0 0 0,-1-1 1 0 0,1 1-1 0 0,-1-1 0 0 0,0 1 0 0 0,1 0 0 0 0,-1-1 0 0 0,0 1 0 0 0,1 0 1 0 0,-1 0-1 0 0,0 0 0 0 0,0 0 0 0 0,0 0 0 0 0,1 2 0 0 0,6 5 344 0 0,0 0-1 0 0,0-1 0 0 0,1 0 0 0 0,0 0 1 0 0,0-1-1 0 0,0 0 0 0 0,1 0 0 0 0,20 7 1 0 0,32 6-158 0 0,109 19 0 0 0,-146-34-161 0 0,-14-2-53 0 0,20 4 188 0 0,-1 0 0 0 0,1 2 1 0 0,37 15-1 0 0,-50-15-188 0 0,-7-2 19 0 0,-1-2 0 0 0,1 1 0 0 0,0-2 0 0 0,0 1 0 0 0,0-1 0 0 0,0-1 0 0 0,23 2 0 0 0,-5-3 363 0 0,34 7 1 0 0,-13-2-52 0 0,-35-5-307 0 0,-1-1 0 0 0,1 0 0 0 0,0-1 0 0 0,25-5 0 0 0,-15 0 160 0 0,45-16 0 0 0,-47 14 50 0 0,0 0 1 0 0,32-5-1 0 0,-42 11-220 0 0,0-1 0 0 0,-1 0 0 0 0,1-1 0 0 0,-1 0 0 0 0,0-1 0 0 0,0-1 0 0 0,0 0 1 0 0,-1 0-1 0 0,0-1 0 0 0,0 0 0 0 0,-1-1 0 0 0,0 0 0 0 0,14-16 0 0 0,91-91 702 0 0,-46 35-668 0 0,-41 51-67 0 0,-14 15 27 0 0,0 0 0 0 0,-1-1 0 0 0,-1 0 0 0 0,20-33 0 0 0,-29 40-12 0 0,0 0-1 0 0,-1 1 1 0 0,0-1-1 0 0,-1-1 1 0 0,1 1-1 0 0,-2 0 1 0 0,1 0-1 0 0,-1-13 1 0 0,-1 10 27 0 0,2 1-1 0 0,-1-1 1 0 0,1 1 0 0 0,5-19 0 0 0,8-10 203 0 0,-8 22-148 0 0,0 0 1 0 0,5-31-1 0 0,-10 43-91 0 0,0-1 1 0 0,-1 0-1 0 0,0 0 1 0 0,0 0-1 0 0,0 0 0 0 0,-1 0 1 0 0,0 0-1 0 0,0 0 1 0 0,0 0-1 0 0,-1 1 0 0 0,0-1 1 0 0,-4-7-1 0 0,6 12-4 0 0,-13-22 25 0 0,1-2-1 0 0,1 0 0 0 0,2 0 0 0 0,0-1 1 0 0,-7-36-1 0 0,7 3 55 0 0,-4 0 0 0 0,-29-88 0 0 0,38 134-64 0 0,0 0 0 0 0,1 0 0 0 0,1 0 0 0 0,0 0 0 0 0,1 0 0 0 0,0-1 0 0 0,1 1-1 0 0,1 0 1 0 0,3-21 0 0 0,-3 16-6 0 0,-1 1-1 0 0,-1 0 1 0 0,-1 0-1 0 0,0-1 1 0 0,-1 1 0 0 0,-1 1-1 0 0,-10-29 1 0 0,0-2 6 0 0,10 26 11 0 0,0-1 0 0 0,0-27 1 0 0,2 26-6 0 0,-7-38 1 0 0,7 54-20 0 0,0 0 1 0 0,-1 0-1 0 0,0 0 0 0 0,0 0 1 0 0,0 1-1 0 0,-1-1 0 0 0,0 1 1 0 0,0 0-1 0 0,-1 0 0 0 0,0 0 1 0 0,0 1-1 0 0,0 0 0 0 0,-1 0 1 0 0,1 0-1 0 0,-1 0 0 0 0,-1 1 1 0 0,1 0-1 0 0,0 0 0 0 0,-15-5 1 0 0,-7-1 6 0 0,0 1 1 0 0,0 1 0 0 0,-51-7 0 0 0,40 8-7 0 0,-26-5-2 0 0,-149-31 0 0 0,161 32 11 0 0,0 2-1 0 0,-59-1 1 0 0,-108 9 21 0 0,105-1-32 0 0,-157-24 0 0 0,236 21 0 0 0,-204-9 37 0 0,45 4-10 0 0,84 1-27 0 0,0 5 0 0 0,-210 20 0 0 0,-23 4 0 0 0,139-14 0 0 0,-148 20 0 0 0,169-22 0 0 0,136-4 0 0 0,-291 16 0 0 0,4 1 0 0 0,227-12 0 0 0,-184 32 0 0 0,168-18 0 0 0,69-13 0 0 0,-96-4 0 0 0,26-2 0 0 0,-159 26 0 0 0,-66 0 0 0 0,-107-30 0 0 0,158-12 0 0 0,154 2 0 0 0,-114-5 0 0 0,99 17 0 0 0,-145-5 0 0 0,254 7 0 0 0,-102 12 0 0 0,52-1 0 0 0,34-8 0 0 0,-1-2 0 0 0,1-4 0 0 0,-102-16 0 0 0,11 2 0 0 0,130 16 0 0 0,0 1 0 0 0,1 2 0 0 0,-49 9 0 0 0,56-6-7 0 0,1 0-1 0 0,0 1 0 0 0,0 2 1 0 0,1 0-1 0 0,0 0 1 0 0,-22 16-1 0 0,27-16 0 0 0,0 2 0 0 0,1-1 0 0 0,1 2 1 0 0,0 0-1 0 0,0 0 0 0 0,1 0 0 0 0,0 2 0 0 0,-13 22 0 0 0,14-18-9 0 0,1 1 0 0 0,0 0-1 0 0,-7 28 1 0 0,-9 60 8 0 0,20-85 11 0 0,-28 150-72 0 0,-5 30 76 0 0,2-27-84 0 0,-12 57 28 0 0,27-153 50 0 0,-30 136 0 0 0,47-196-6 0 0,0 1 0 0 0,2 0 1 0 0,0 0-1 0 0,2-1 0 0 0,0 1 0 0 0,1 0 0 0 0,0-1 1 0 0,2 1-1 0 0,0-1 0 0 0,13 33 0 0 0,-12-37 2 0 0,2-1 0 0 0,0 0-1 0 0,0 0 1 0 0,1-1 0 0 0,0 0 0 0 0,1 0-1 0 0,1-1 1 0 0,0 0 0 0 0,0 0-1 0 0,1-1 1 0 0,1-1 0 0 0,-1 0 0 0 0,1-1-1 0 0,18 10 1 0 0,-5-6 0 0 0,2-1-1 0 0,-1-2 0 0 0,1 0 1 0 0,0-2-1 0 0,36 6 1 0 0,144 6-31 0 0,-162-16 33 0 0,364 37 2 0 0,-201-20-31 0 0,9 3-2 0 0,-81-4 33 0 0,186 19 0 0 0,240 15 0 0 0,-156-13 0 0 0,-118-16 0 0 0,98-4-64 0 0,-1 3 64 0 0,-277-13 0 0 0,142 1 0 0 0,-184-9 0 0 0,219 14 0 0 0,53 1 0 0 0,-214-15 36 0 0,1033 28 963 0 0,-705-28-255 0 0,-351-4-643 0 0,181-5-101 0 0,-59 0-941 0 0,295-45-1 0 0,-461 42 785 0 0,53-6 162 0 0,-95 15-43 0 0,1 1 0 0 0,-1 0 1 0 0,0 0-1 0 0,1 2 0 0 0,15 3 1 0 0,-27-4-141 0 0,0 0 0 0 0,0 1 0 0 0,0-1 0 0 0,0 1 0 0 0,0 0 0 0 0,0 0 0 0 0,0 1 1 0 0,-1-1-1 0 0,1 1 0 0 0,-1 0 0 0 0,0 0 0 0 0,5 5 0 0 0,-4-3-1127 0 0,0 0 0 0 0,0 1 0 0 0,-1-1-1 0 0,5 9 1 0 0,3 15-5691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16.630"/>
    </inkml:context>
    <inkml:brush xml:id="br0">
      <inkml:brushProperty name="width" value="0.1" units="cm"/>
      <inkml:brushProperty name="height" value="0.1" units="cm"/>
      <inkml:brushProperty name="color" value="#F4F91B"/>
    </inkml:brush>
  </inkml:definitions>
  <inkml:trace contextRef="#ctx0" brushRef="#br0">4777 22 2615 0 0,'-3'-2'134'0'0,"0"1"0"0"0,1 0 0 0 0,-1-1 0 0 0,0 1 0 0 0,0 1 0 0 0,0-1 0 0 0,0 0 0 0 0,0 1 0 0 0,0-1 0 0 0,-3 1 0 0 0,-7-2 431 0 0,-13-2 302 0 0,1 1 1 0 0,-1 1-1 0 0,1 2 0 0 0,-32 2 1 0 0,-102 19 880 0 0,34-3-968 0 0,86-15-292 0 0,1-1 0 0 0,-51-3 0 0 0,-356 0 951 0 0,310 5-1218 0 0,-144-12 529 0 0,111-1-472 0 0,-26 1-65 0 0,-187 0 150 0 0,-144 39 69 0 0,88-32-119 0 0,245-3-82 0 0,-45-3 41 0 0,-67 0-10 0 0,198 8-234 0 0,-149 21 0 0 0,178-11-104 0 0,-232 46-1242 0 0,234-36 690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18.596"/>
    </inkml:context>
    <inkml:brush xml:id="br0">
      <inkml:brushProperty name="width" value="0.1" units="cm"/>
      <inkml:brushProperty name="height" value="0.1" units="cm"/>
      <inkml:brushProperty name="color" value="#F4F91B"/>
    </inkml:brush>
  </inkml:definitions>
  <inkml:trace contextRef="#ctx0" brushRef="#br0">1404 27 5063 0 0,'-5'-18'422'0'0,"5"18"-392"0"0,0-1 1 0 0,0 1-1 0 0,-1-1 1 0 0,1 1-1 0 0,0 0 1 0 0,0-1-1 0 0,0 1 1 0 0,0 0-1 0 0,0-1 1 0 0,-1 1-1 0 0,1 0 1 0 0,0-1-1 0 0,0 1 1 0 0,0 0-1 0 0,-1-1 1 0 0,1 1-1 0 0,0 0 0 0 0,-1 0 1 0 0,1-1-1 0 0,0 1 1 0 0,-1 0-1 0 0,1 0 1 0 0,0 0-1 0 0,-1-1 1 0 0,1 1-1 0 0,0 0 1 0 0,-1 0-1 0 0,1 0 1 0 0,0 0-1 0 0,-1 0 1 0 0,1 0-1 0 0,-1 0 1 0 0,1 0-1 0 0,0 0 1 0 0,-1 0-1 0 0,1 0 1 0 0,0 0-1 0 0,-1 0 1 0 0,1 0-1 0 0,-1 0 1 0 0,1 0-1 0 0,0 0 1 0 0,-1 1-1 0 0,-3 1 152 0 0,0 0-1 0 0,0-1 0 0 0,0 1 1 0 0,0-1-1 0 0,0 0 1 0 0,0 0-1 0 0,0 0 1 0 0,-6 0-1 0 0,-12 3-98 0 0,-24 7 191 0 0,0-2 1 0 0,-87 4-1 0 0,-97-11 888 0 0,118-4-634 0 0,5 2-115 0 0,-162 3 251 0 0,215 1-642 0 0,0 2 0 0 0,-104 26 0 0 0,102-15-134 0 0,-1 1-15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19.316"/>
    </inkml:context>
    <inkml:brush xml:id="br0">
      <inkml:brushProperty name="width" value="0.1" units="cm"/>
      <inkml:brushProperty name="height" value="0.1" units="cm"/>
      <inkml:brushProperty name="color" value="#F4F91B"/>
    </inkml:brush>
  </inkml:definitions>
  <inkml:trace contextRef="#ctx0" brushRef="#br0">1754 46 455 0 0,'-10'4'958'0'0,"0"1"0"0"0,-14 8 0 0 0,14-7-124 0 0,0-1-1 0 0,-18 7 1 0 0,15-8-388 0 0,0-1 1 0 0,-1 0-1 0 0,1-1 0 0 0,-1-1 0 0 0,-25 0 1 0 0,-71-11 2244 0 0,55 3-1939 0 0,-186-25 1042 0 0,109 12-1268 0 0,124 19-495 0 0,-230-27 542 0 0,164 22-481 0 0,-93 6-1 0 0,71 6-576 0 0,0 5-1 0 0,-168 42 1 0 0,190-31-4422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20.285"/>
    </inkml:context>
    <inkml:brush xml:id="br0">
      <inkml:brushProperty name="width" value="0.1" units="cm"/>
      <inkml:brushProperty name="height" value="0.1" units="cm"/>
      <inkml:brushProperty name="color" value="#F4F91B"/>
    </inkml:brush>
  </inkml:definitions>
  <inkml:trace contextRef="#ctx0" brushRef="#br0">1358 95 919 0 0,'-4'2'103'0'0,"-1"0"0"0"0,0 0 0 0 0,0 0-1 0 0,0-1 1 0 0,0 0 0 0 0,0 0-1 0 0,0 0 1 0 0,-1 0 0 0 0,-6-1 0 0 0,-51-3 1979 0 0,45 2-1840 0 0,-80-11 2872 0 0,-144-36-1 0 0,123 21-1886 0 0,77 20-862 0 0,-1 1 1 0 0,0 3 0 0 0,-82 3-1 0 0,46 6-202 0 0,-93 21 0 0 0,52 4-617 0 0,42-5-2930 0 0,20-4-772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20.831"/>
    </inkml:context>
    <inkml:brush xml:id="br0">
      <inkml:brushProperty name="width" value="0.1" units="cm"/>
      <inkml:brushProperty name="height" value="0.1" units="cm"/>
      <inkml:brushProperty name="color" value="#F4F91B"/>
    </inkml:brush>
  </inkml:definitions>
  <inkml:trace contextRef="#ctx0" brushRef="#br0">1132 75 3679 0 0,'-1'-2'92'0'0,"0"0"0"0"0,0 0 0 0 0,-1 0 0 0 0,1 0 0 0 0,-1 0-1 0 0,1 0 1 0 0,-1 1 0 0 0,0-1 0 0 0,0 1 0 0 0,1-1 0 0 0,-1 1-1 0 0,0-1 1 0 0,0 1 0 0 0,0 0 0 0 0,-1 0 0 0 0,1 0-1 0 0,-4-1 1 0 0,-5-1 956 0 0,0 0 0 0 0,-17-2-1 0 0,12 3-711 0 0,-84-13 521 0 0,-1 4 0 0 0,0 4-1 0 0,-152 10 1 0 0,159 6-2620 0 0,-179 39-1 0 0,165-20-1972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21.891"/>
    </inkml:context>
    <inkml:brush xml:id="br0">
      <inkml:brushProperty name="width" value="0.1" units="cm"/>
      <inkml:brushProperty name="height" value="0.1" units="cm"/>
      <inkml:brushProperty name="color" value="#F4F91B"/>
    </inkml:brush>
  </inkml:definitions>
  <inkml:trace contextRef="#ctx0" brushRef="#br0">1455 67 1375 0 0,'-1'-1'95'0'0,"0"1"-1"0"0,0-1 0 0 0,0 0 0 0 0,-1 1 1 0 0,1-1-1 0 0,0 1 0 0 0,0-1 0 0 0,0 1 1 0 0,-1 0-1 0 0,1-1 0 0 0,0 1 0 0 0,0 0 1 0 0,-1 0-1 0 0,1 0 0 0 0,0 0 0 0 0,-1 0 1 0 0,-1 0-1 0 0,-28 6 3529 0 0,6-1-3528 0 0,-8-6 606 0 0,1-1 1 0 0,0-1-1 0 0,0-3 0 0 0,-32-8 1 0 0,17 3-40 0 0,-12-1-92 0 0,0 2-1 0 0,0 3 0 0 0,-1 2 1 0 0,-76 5-1 0 0,-3 13-264 0 0,-271 65-1 0 0,270-37-724 0 0,68-14 144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23.363"/>
    </inkml:context>
    <inkml:brush xml:id="br0">
      <inkml:brushProperty name="width" value="0.1" units="cm"/>
      <inkml:brushProperty name="height" value="0.1" units="cm"/>
      <inkml:brushProperty name="color" value="#F4F91B"/>
    </inkml:brush>
  </inkml:definitions>
  <inkml:trace contextRef="#ctx0" brushRef="#br0">3647 156 3223 0 0,'-43'-23'4344'0'0,"17"13"-4160"0"0,0 1 0 0 0,-28-5 0 0 0,-5-3 21 0 0,37 10 251 0 0,-1 1 1 0 0,-1 0-1 0 0,-47-3 1 0 0,-88 12 351 0 0,38 1-455 0 0,-155-15 518 0 0,-41 4-225 0 0,68 6-293 0 0,-506-14 665 0 0,-3-7 541 0 0,694 18-1490 0 0,1 3 0 0 0,-1 2 0 0 0,0 3 0 0 0,-113 23 0 0 0,124-14-3231 0 0,-68 29 0 0 0,63-20-362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24.664"/>
    </inkml:context>
    <inkml:brush xml:id="br0">
      <inkml:brushProperty name="width" value="0.1" units="cm"/>
      <inkml:brushProperty name="height" value="0.1" units="cm"/>
      <inkml:brushProperty name="color" value="#F4F91B"/>
    </inkml:brush>
  </inkml:definitions>
  <inkml:trace contextRef="#ctx0" brushRef="#br0">1549 57 5815 0 0,'0'-1'69'0'0,"0"0"0"0"0,0 1 0 0 0,0-1 0 0 0,0 0 0 0 0,0 0 0 0 0,-1 0-1 0 0,1 1 1 0 0,0-1 0 0 0,-1 0 0 0 0,1 1 0 0 0,0-1 0 0 0,-1 0-1 0 0,1 1 1 0 0,-1-1 0 0 0,1 0 0 0 0,-1 1 0 0 0,1-1 0 0 0,-1 1 0 0 0,0-1-1 0 0,1 1 1 0 0,-2-1 0 0 0,-19-8 653 0 0,9 7-616 0 0,0 0 0 0 0,-14 1 0 0 0,20 1-65 0 0,-158-15 1557 0 0,99 7-774 0 0,-1 3 1 0 0,-123 7-1 0 0,-270 72-203 0 0,371-55-1020 0 0,1 3 0 0 0,-159 64 0 0 0,196-65-2532 0 0,2-3-933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35.989"/>
    </inkml:context>
    <inkml:brush xml:id="br0">
      <inkml:brushProperty name="width" value="0.1" units="cm"/>
      <inkml:brushProperty name="height" value="0.1" units="cm"/>
      <inkml:brushProperty name="color" value="#F4F91B"/>
    </inkml:brush>
  </inkml:definitions>
  <inkml:trace contextRef="#ctx0" brushRef="#br0">881 203 3223 0 0,'-5'-3'308'0'0,"5"3"-277"0"0,0 0 0 0 0,0 0 0 0 0,0 0 0 0 0,-1 0 1 0 0,1-1-1 0 0,0 1 0 0 0,0 0 0 0 0,0 0 0 0 0,-1 0 0 0 0,1 0 1 0 0,0 0-1 0 0,0 0 0 0 0,-1-1 0 0 0,1 1 0 0 0,0 0 1 0 0,0 0-1 0 0,-1 0 0 0 0,1 0 0 0 0,0 0 0 0 0,0 0 0 0 0,-1 0 1 0 0,1 0-1 0 0,0 0 0 0 0,0 0 0 0 0,-1 0 0 0 0,1 0 1 0 0,0 0-1 0 0,0 1 0 0 0,-1-1 0 0 0,1 0 0 0 0,0 0 0 0 0,0 0 1 0 0,0 0-1 0 0,-1 0 0 0 0,1 0 0 0 0,0 1 0 0 0,0-1 1 0 0,0 0-1 0 0,-1 0 0 0 0,1 0 0 0 0,0 0 0 0 0,0 1 1 0 0,0-1-1 0 0,0 0 0 0 0,0 0 0 0 0,-1 1 0 0 0,1-1 0 0 0,0 0-48 0 0,0 0 0 0 0,-1 1 0 0 0,1-1 0 0 0,0 0-1 0 0,-1 0 1 0 0,1 0 0 0 0,0 0 0 0 0,-1 0-1 0 0,1 0 1 0 0,0 0 0 0 0,-1 0 0 0 0,1 0 0 0 0,0 0-1 0 0,-1 0 1 0 0,1 0 0 0 0,0 0 0 0 0,0 0 0 0 0,-1 0-1 0 0,1 0 1 0 0,0-1 0 0 0,-1 1 0 0 0,1 0-1 0 0,0 0 1 0 0,-1 0 0 0 0,1 0 0 0 0,0-1 0 0 0,0 1-1 0 0,-1 0 1 0 0,1 0 0 0 0,0-1 0 0 0,0 1 0 0 0,-1 0-1 0 0,-13-12-62 0 0,9 8 470 0 0,-11-7 633 0 0,13 8-835 0 0,0 1-1 0 0,0-1 1 0 0,0 1-1 0 0,0 0 1 0 0,-1 0 0 0 0,1 0-1 0 0,0 1 1 0 0,-1-1 0 0 0,0 1-1 0 0,1 0 1 0 0,-1-1 0 0 0,0 2-1 0 0,0-1 1 0 0,1 0-1 0 0,-1 1 1 0 0,0 0 0 0 0,0 0-1 0 0,0 0 1 0 0,-6 1 0 0 0,-120 30 528 0 0,80-17-124 0 0,-102 13 1 0 0,126-24-398 0 0,0-2-1 0 0,0-1 1 0 0,0-1 0 0 0,-26-4-1 0 0,-138-23 1961 0 0,170 27-1944 0 0,16 1-158 0 0,0 0 1 0 0,0 0-1 0 0,-1-1 1 0 0,1 1-1 0 0,0-1 1 0 0,0 0-1 0 0,0 0 0 0 0,-6-3 1 0 0,9 4-44 0 0,1 0 0 0 0,0 0 0 0 0,0 0 0 0 0,0-1 0 0 0,0 1 1 0 0,-1 0-1 0 0,1 0 0 0 0,0 0 0 0 0,0 0 0 0 0,0 0 0 0 0,0-1 0 0 0,0 1 0 0 0,0 0 0 0 0,0 0 0 0 0,0 0 1 0 0,0-1-1 0 0,0 1 0 0 0,0 0 0 0 0,0 0 0 0 0,0 0 0 0 0,0-1 0 0 0,0 1 0 0 0,0 0 0 0 0,0 0 1 0 0,0 0-1 0 0,0-1 0 0 0,0 1 0 0 0,0 0 0 0 0,0 0 0 0 0,0 0 0 0 0,0 0 0 0 0,0-1 0 0 0,0 1 0 0 0,0 0 1 0 0,0 0-1 0 0,1-1 0 0 0,7-7 282 0 0,10-5 239 0 0,-3 7-433 0 0,0 1-1 0 0,0 1 1 0 0,0 0 0 0 0,30-3-1 0 0,64 1 574 0 0,-41 3-494 0 0,122-1-80 0 0,-8 1 10 0 0,-76-4 0 0 0,164-5 106 0 0,-233 14-151 0 0,53 9 1 0 0,-25-2-40 0 0,-64-9-20 0 0,-1 1 0 0 0,1-1 0 0 0,0 0 0 0 0,-1 0 0 0 0,1 0-1 0 0,0 0 1 0 0,-1 0 0 0 0,1 0 0 0 0,0 0 0 0 0,0 0 0 0 0,-1 0 0 0 0,1 0 0 0 0,0 0-1 0 0,-1 0 1 0 0,1 0 0 0 0,0-1 0 0 0,-1 1 0 0 0,1 0 0 0 0,-1 0 0 0 0,1-1-1 0 0,1 0 1 0 0,-11-7 155 0 0,-24-9 165 0 0,13 10-246 0 0,-1 1-1 0 0,0 1 0 0 0,0 1 0 0 0,0 1 1 0 0,-26-1-1 0 0,-24-3 24 0 0,-35-10 40 0 0,-114-15 181 0 0,188 30-295 0 0,0 1-1 0 0,0 2 1 0 0,0 1 0 0 0,0 2-1 0 0,0 1 1 0 0,0 1 0 0 0,-50 17-1 0 0,77-21-25 0 0,-3 0 0 0 0,1 1 0 0 0,-1 0 0 0 0,-9 6 0 0 0,16-9 0 0 0,0 1 0 0 0,0 0 0 0 0,0-1 0 0 0,0 1 0 0 0,0 0 0 0 0,0 0 0 0 0,0 0 0 0 0,0 0 0 0 0,0 0 0 0 0,1 0 0 0 0,-1 0 0 0 0,-1 2 0 0 0,2-3 0 0 0,0 1 0 0 0,0 0 0 0 0,0-1 0 0 0,0 1 0 0 0,0 0 0 0 0,0-1 0 0 0,0 1 0 0 0,0 0 0 0 0,0-1 0 0 0,0 1 0 0 0,0 0 0 0 0,0-1 0 0 0,1 1 0 0 0,-1 0 0 0 0,0-1 0 0 0,0 1 0 0 0,1-1 0 0 0,-1 1 0 0 0,0 0 0 0 0,1-1 0 0 0,-1 1 0 0 0,1-1 0 0 0,-1 1 0 0 0,1-1 0 0 0,0 1 0 0 0,5 3 0 0 0,0 0 0 0 0,1 0 0 0 0,0-1 0 0 0,-1 1 0 0 0,1-2 0 0 0,0 1 0 0 0,1-1 0 0 0,-1 0 0 0 0,12 1 0 0 0,-6 0 0 0 0,268 44 0 0 0,-244-42 0 0 0,36 3 13 0 0,-1-3-1 0 0,1-3 1 0 0,0-3-1 0 0,-1-4 0 0 0,75-14 1 0 0,102-9 104 0 0,-208 21-117 0 0,-86-4 128 0 0,-34 5-86 0 0,0 4 0 0 0,-94 9 1 0 0,-52 0-31 0 0,173-7 6 0 0,0 2-1 0 0,-94 16 1 0 0,127-14-18 0 0,8-2 0 0 0,0 0 0 0 0,-19 1 0 0 0,30-2-4 0 0,1 0 0 0 0,-1 0-1 0 0,1 0 1 0 0,-1 0 0 0 0,1 0 0 0 0,0-1 0 0 0,-1 1-1 0 0,1 0 1 0 0,0 0 0 0 0,0-1 0 0 0,0 1-1 0 0,-1 0 1 0 0,1-1 0 0 0,0 1 0 0 0,0-1-1 0 0,1 1 1 0 0,31 10-15 0 0,-1-1-1 0 0,1-2 0 0 0,49 5 1 0 0,104-1 25 0 0,-112-13-4 0 0,86-11 1 0 0,74-22 56 0 0,-231 34-55 0 0,26-6-14 0 0,-27 5 15 0 0,-1 1-1 0 0,0 0 0 0 0,1-1 0 0 0,-1 1 0 0 0,0-1 0 0 0,1 1 0 0 0,-1-1 0 0 0,0 1 0 0 0,0-1 0 0 0,0 0 1 0 0,0 0-1 0 0,1 0 0 0 0,-1 0 0 0 0,0 0 0 0 0,0 0 0 0 0,1-2 0 0 0,-2 3-2 0 0,-1-1 0 0 0,1 1-1 0 0,0-1 1 0 0,0 1 0 0 0,-1-1 0 0 0,1 1-1 0 0,-1-1 1 0 0,1 1 0 0 0,0-1-1 0 0,-1 1 1 0 0,1-1 0 0 0,-1 1 0 0 0,1 0-1 0 0,-1-1 1 0 0,1 1 0 0 0,-1 0 0 0 0,1-1-1 0 0,-1 1 1 0 0,0 0 0 0 0,1 0-1 0 0,-1 0 1 0 0,1 0 0 0 0,-1-1 0 0 0,0 1-1 0 0,0 0 1 0 0,-1 0 7 0 0,-48-16 19 0 0,-1 2 0 0 0,-1 2 1 0 0,-58-5-1 0 0,-159-2 69 0 0,210 17-81 0 0,-116 10 0 0 0,149-4-11 0 0,-1 1-1 0 0,1 1 1 0 0,0 1-1 0 0,0 1 1 0 0,1 2 0 0 0,-41 21-1 0 0,28-9-942 0 0,-64 49 0 0 0,51-28-90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12.139"/>
    </inkml:context>
    <inkml:brush xml:id="br0">
      <inkml:brushProperty name="width" value="0.1" units="cm"/>
      <inkml:brushProperty name="height" value="0.1" units="cm"/>
      <inkml:brushProperty name="color" value="#F4F91B"/>
    </inkml:brush>
  </inkml:definitions>
  <inkml:trace contextRef="#ctx0" brushRef="#br0">3516 32 1983 0 0,'-4'-3'256'0'0,"4"1"-23"0"0,0 1-1 0 0,0-1 0 0 0,0 0 1 0 0,0 1-1 0 0,0-1 0 0 0,0 1 1 0 0,-1-1-1 0 0,1 1 0 0 0,-1-1 1 0 0,1 1-1 0 0,-1-1 0 0 0,1 1 1 0 0,-1-1-1 0 0,0 1 0 0 0,-1-2 0 0 0,1 3-178 0 0,1-1 0 0 0,-1 1 0 0 0,0 0 0 0 0,1-1 0 0 0,-1 1-1 0 0,0 0 1 0 0,0 0 0 0 0,0-1 0 0 0,1 1 0 0 0,-1 0 0 0 0,0 0-1 0 0,0 0 1 0 0,1 0 0 0 0,-1 0 0 0 0,0 0 0 0 0,0 1 0 0 0,0-1-1 0 0,1 0 1 0 0,-1 0 0 0 0,0 0 0 0 0,0 1 0 0 0,1-1 0 0 0,-1 0-1 0 0,0 1 1 0 0,1-1 0 0 0,-1 1 0 0 0,0-1 0 0 0,1 1 0 0 0,-2 0-1 0 0,-9 7 7 0 0,2-1 134 0 0,-1-1-1 0 0,0 1 1 0 0,0-2 0 0 0,0 1 0 0 0,-1-2 0 0 0,1 1 0 0 0,-1-1 0 0 0,-19 4-1 0 0,-181 13 2061 0 0,133-15-1788 0 0,44-2-295 0 0,-3 0 33 0 0,0-1 0 0 0,-1-2 1 0 0,1-2-1 0 0,-46-6 0 0 0,35 1 36 0 0,0 3 0 0 0,-1 2 1 0 0,-75 7-1 0 0,65-2-209 0 0,17-2 63 0 0,-79-8 0 0 0,91 4-48 0 0,0 1-1 0 0,0 2 0 0 0,1 1 1 0 0,-32 5-1 0 0,-115 33 164 0 0,101-15-189 0 0,47-15-2 0 0,0-1 0 0 0,-35 6 1 0 0,-28-3 37 0 0,51-8 40 0 0,1 2 0 0 0,-55 15 0 0 0,52-10-57 0 0,-49 7 1 0 0,16-4-42 0 0,17 0 69 0 0,21-5 9 0 0,-69 8 1 0 0,-20-13 826 0 0,-147-13-1 0 0,212 5-644 0 0,12 2-140 0 0,0 2-1 0 0,1 2 1 0 0,-53 9-1 0 0,75-6-172 0 0,0 0-1 0 0,0 2 0 0 0,1 1 0 0 0,0 1 0 0 0,0 1 1 0 0,1 1-1 0 0,-30 19 0 0 0,-48 39-2129 0 0,52-34 879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5:21.400"/>
    </inkml:context>
    <inkml:brush xml:id="br0">
      <inkml:brushProperty name="width" value="0.1" units="cm"/>
      <inkml:brushProperty name="height" value="0.1" units="cm"/>
      <inkml:brushProperty name="color" value="#E71224"/>
    </inkml:brush>
  </inkml:definitions>
  <inkml:trace contextRef="#ctx0" brushRef="#br0">3855 338 4375 0 0,'-1'1'29'0'0,"0"-1"-1"0"0,0 1 1 0 0,-1-1-1 0 0,1 0 0 0 0,0 1 1 0 0,0-1-1 0 0,-1 0 0 0 0,1 0 1 0 0,0 0-1 0 0,-1 0 1 0 0,1 0-1 0 0,0 0 0 0 0,-1 0 1 0 0,0 0-1 0 0,-7-1 77 0 0,8-17 3274 0 0,3-15-1670 0 0,-1 22-1241 0 0,-1-1 0 0 0,0 1 0 0 0,-2-17 0 0 0,1 24-374 0 0,0-1-1 0 0,0 1 1 0 0,0 0-1 0 0,-1 0 1 0 0,0 1-1 0 0,1-1 1 0 0,-1 0-1 0 0,-1 0 1 0 0,1 1-1 0 0,0-1 1 0 0,-1 1-1 0 0,0 0 1 0 0,-4-4-1 0 0,-2-1 6 0 0,-1 0-1 0 0,0 1 0 0 0,0 1 0 0 0,-1-1 0 0 0,0 2 1 0 0,0-1-1 0 0,-1 2 0 0 0,1-1 0 0 0,-1 2 1 0 0,-22-5-1 0 0,-7 2 422 0 0,-77-2 1 0 0,107 8-515 0 0,-142 0 66 0 0,-31 0 48 0 0,-178-45 382 0 0,-13 1 92 0 0,240 44-424 0 0,-157 20 0 0 0,89-3-163 0 0,95-9 84 0 0,-170 3 407 0 0,222-12-395 0 0,-107 12 0 0 0,24 4 18 0 0,22-3 113 0 0,-146 34 0 0 0,196-30-199 0 0,-66 28 0 0 0,109-35-3 0 0,0 2 1 0 0,1 1 0 0 0,1 1-1 0 0,0 0 1 0 0,1 2 0 0 0,-22 19 0 0 0,23-17 23 0 0,1 2 0 0 0,-24 30 0 0 0,34-37-37 0 0,1 1-1 0 0,0 0 1 0 0,1 0-1 0 0,0 0 1 0 0,-9 28 0 0 0,-25 99 95 0 0,-7 21-18 0 0,36-127-87 0 0,2 1 0 0 0,2 0 0 0 0,1 1 0 0 0,1-1 0 0 0,-1 57 0 0 0,7-52 35 0 0,2 1 1 0 0,8 41 0 0 0,-6-60-10 0 0,1-1 0 0 0,1 0 0 0 0,1 0 0 0 0,1 0 0 0 0,15 27 0 0 0,-13-30 38 0 0,1-1 0 0 0,0-1 0 0 0,2 1 0 0 0,0-2 0 0 0,0 0 0 0 0,2-1 0 0 0,0 0 1 0 0,22 15-1 0 0,-6-8-6 0 0,2-2 0 0 0,0 0 0 0 0,55 20 0 0 0,316 86 211 0 0,-335-107-280 0 0,161 31 2 0 0,-43-11 0 0 0,-140-27 0 0 0,171 38 0 0 0,-146-37 0 0 0,79 5 0 0 0,20-11 0 0 0,118 10 0 0 0,56-1 0 0 0,-228-9 18 0 0,147 25-1 0 0,68 4 12 0 0,179-39 25 0 0,-465-1-31 0 0,1-1 0 0 0,-1-3 0 0 0,86-28 0 0 0,127-65 82 0 0,-203 78-73 0 0,-25 11-10 0 0,-1-2 1 0 0,54-34 0 0 0,-73 41-16 0 0,0-1-1 0 0,0 0 1 0 0,-1 0 0 0 0,0-1 0 0 0,0-1 0 0 0,-2 1-1 0 0,1-1 1 0 0,-1-1 0 0 0,11-20 0 0 0,-11 11 70 0 0,0 0-1 0 0,-1 0 1 0 0,-1-1 0 0 0,-1 0-1 0 0,-1 0 1 0 0,-1 0 0 0 0,-1-1-1 0 0,-1 1 1 0 0,-1 0 0 0 0,-4-34-1 0 0,-2 8 277 0 0,-2 0-1 0 0,-3 0 1 0 0,-29-80-1 0 0,19 71-93 0 0,-3 1 0 0 0,-2 1 0 0 0,-3 2-1 0 0,-43-63 1 0 0,52 89-244 0 0,0 1-1 0 0,-2 1 1 0 0,0 0-1 0 0,-2 2 1 0 0,-1 1 0 0 0,0 1-1 0 0,-2 1 1 0 0,0 1 0 0 0,-42-21-1 0 0,53 33-236 0 0,0 1 0 0 0,0 0 0 0 0,0 2 0 0 0,0-1 0 0 0,-1 2 0 0 0,-22-2 0 0 0,8 3-3028 0 0,-31 3 1 0 0,-6 3-4002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9:14.824"/>
    </inkml:context>
    <inkml:brush xml:id="br0">
      <inkml:brushProperty name="width" value="0.1" units="cm"/>
      <inkml:brushProperty name="height" value="0.1" units="cm"/>
      <inkml:brushProperty name="color" value="#F4F91B"/>
    </inkml:brush>
  </inkml:definitions>
  <inkml:trace contextRef="#ctx0" brushRef="#br0">264 1729 1839 0 0,'-3'0'417'0'0,"1"0"-1"0"0,-1 0 1 0 0,1 1-1 0 0,0-1 1 0 0,-1 1-1 0 0,1-1 0 0 0,0 1 1 0 0,0 0-1 0 0,0 0 1 0 0,-1 0-1 0 0,1 0 1 0 0,0 1-1 0 0,-2 1 0 0 0,0-1 68 0 0,0 0-1 0 0,0 0 0 0 0,0 0 0 0 0,0 0 0 0 0,-8 1 1 0 0,10-2-152 0 0,-1-1 1 0 0,0 1 0 0 0,0-1 0 0 0,0 0-1 0 0,0 0 1 0 0,0 0 0 0 0,0-1-1 0 0,0 1 1 0 0,0-1 0 0 0,0 1 0 0 0,1-1-1 0 0,-1 0 1 0 0,0 0 0 0 0,0 0-1 0 0,1-1 1 0 0,-1 1 0 0 0,-3-3 0 0 0,4 2-152 0 0,0 0 1 0 0,1 0-1 0 0,-1 0 1 0 0,0 0-1 0 0,1-1 1 0 0,-1 1-1 0 0,1-1 1 0 0,0 1 0 0 0,0-1-1 0 0,0 1 1 0 0,0-1-1 0 0,0 0 1 0 0,1 0-1 0 0,-1 1 1 0 0,1-1 0 0 0,-1 0-1 0 0,1 0 1 0 0,1-4-1 0 0,-2-4 143 0 0,1-1 0 0 0,-1 1 0 0 0,-1 0 0 0 0,0-1 0 0 0,-1 1 0 0 0,0 0 0 0 0,0 0 0 0 0,-1 0 0 0 0,-9-15 0 0 0,-56-130 2033 0 0,64 139-2197 0 0,0 0 0 0 0,1-1 0 0 0,0 0 0 0 0,1 1 0 0 0,2-1 0 0 0,-1 0 0 0 0,2 0 0 0 0,4-33 0 0 0,-4 41-119 0 0,17-141 637 0 0,-12 109-552 0 0,1-74 0 0 0,2-24 66 0 0,0 74-92 0 0,2-89 0 0 0,-10 136-92 0 0,0-1 0 0 0,2 1 0 0 0,0 0 0 0 0,1 0 0 0 0,1 0 0 0 0,1 0 0 0 0,12-31 0 0 0,-9 34-8 0 0,-1-1 0 0 0,-1-1 0 0 0,-1 1 0 0 0,0-1 0 0 0,3-31 0 0 0,-7 37 0 0 0,0 0 0 0 0,1 0 0 0 0,0 0 0 0 0,1 0 0 0 0,7-19 0 0 0,-9 29 0 0 0,0 0 0 0 0,1 1 0 0 0,-1-1 0 0 0,1 0 0 0 0,-1 1 0 0 0,1-1 0 0 0,0 1 0 0 0,0 0 0 0 0,0-1 0 0 0,0 1 0 0 0,0 0 0 0 0,0 0 0 0 0,0 0 0 0 0,4-1 0 0 0,38-9 0 0 0,-18 5 0 0 0,-11 2 0 0 0,-1 1 0 0 0,1 0 0 0 0,0 1 0 0 0,0 1 0 0 0,0 0 0 0 0,0 1 0 0 0,28 3 0 0 0,283 19 0 0 0,-66-19 0 0 0,71-8 0 0 0,-290 4 0 0 0,310-9 0 0 0,-93-5 0 0 0,-116 14 0 0 0,102-7 0 0 0,135-27 0 0 0,-334 32 0 0 0,92-1 0 0 0,-11-6 0 0 0,1 1 0 0 0,-38 16 0 0 0,3 1 0 0 0,-59-8 0 0 0,0 1 0 0 0,-1 1 0 0 0,1 3 0 0 0,-1 0 0 0 0,0 2 0 0 0,61 21 0 0 0,-44-9 0 0 0,-35-15 0 0 0,-1 1 0 0 0,0 0 0 0 0,0 1 0 0 0,0 0 0 0 0,0 1 0 0 0,-1 1 0 0 0,-1 0 0 0 0,14 11 0 0 0,-19-14 0 0 0,-1 1 0 0 0,0-1 0 0 0,0 1 0 0 0,0 0 0 0 0,-1 1 0 0 0,1-1 0 0 0,-2 1 0 0 0,1-1 0 0 0,-1 1 0 0 0,0 0 0 0 0,0 1 0 0 0,2 9 0 0 0,-2 1 0 0 0,-1 0 0 0 0,0 0 0 0 0,-2 0 0 0 0,0 0 0 0 0,-3 23 0 0 0,2-16 0 0 0,4 43 0 0 0,0-6 0 0 0,6 102-61 0 0,-7-139 58 0 0,0-12 3 0 0,1-1 0 0 0,5 21 0 0 0,-5-23 0 0 0,0 0 0 0 0,-1 1 0 0 0,0-1 0 0 0,1 17 0 0 0,-2-9 0 0 0,1 0 0 0 0,1 0 0 0 0,5 19 0 0 0,-4-19 0 0 0,0 0 0 0 0,-1 0 0 0 0,0 20 0 0 0,-4-28 0 0 0,0-1 0 0 0,0 1 0 0 0,-1-1 0 0 0,0 0 0 0 0,-1 1 0 0 0,0-1 0 0 0,0-1 0 0 0,-1 1 0 0 0,0 0 0 0 0,-1-1 0 0 0,1 0 0 0 0,-8 9 0 0 0,0-1 0 0 0,-1-1 0 0 0,0-1 0 0 0,-1 0 0 0 0,-30 23 0 0 0,30-29 0 0 0,0 0 0 0 0,0-1 0 0 0,0 0 0 0 0,-1-1 0 0 0,0-1 0 0 0,-1-1 0 0 0,-18 4 0 0 0,-25 8 0 0 0,14-5 0 0 0,-88 13 0 0 0,31-8 0 0 0,18 2-144 0 0,2 4 0 0 0,1 4 0 0 0,-79 36 0 0 0,92-27-2442 0 0,-110 73-1 0 0,176-107 2515 0 0,-63 43-8251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0:30.722"/>
    </inkml:context>
    <inkml:brush xml:id="br0">
      <inkml:brushProperty name="width" value="0.1" units="cm"/>
      <inkml:brushProperty name="height" value="0.1" units="cm"/>
      <inkml:brushProperty name="color" value="#F4F91B"/>
    </inkml:brush>
  </inkml:definitions>
  <inkml:trace contextRef="#ctx0" brushRef="#br0">592 3 4951 0 0,'-11'-1'90'0'0,"1"0"0"0"0,-1 1 0 0 0,1 0-1 0 0,-20 2 1 0 0,24 0-23 0 0,-1-1 1 0 0,1 1-1 0 0,0 1 1 0 0,0-1-1 0 0,-1 1 1 0 0,1 0-1 0 0,1 0 1 0 0,-11 8-1 0 0,-163 132 666 0 0,0 0-730 0 0,171-138 30 0 0,0 0 0 0 0,-17 7 0 0 0,20-10 242 0 0,-1 0 0 0 0,1 1 0 0 0,0-1-1 0 0,0 1 1 0 0,0 1 0 0 0,0-1 0 0 0,0 1 0 0 0,-8 8-1 0 0,13-12-248 0 0,0 0-1 0 0,0 0 0 0 0,-1 0 0 0 0,1 1 1 0 0,0-1-1 0 0,0 0 0 0 0,0 0 1 0 0,0 1-1 0 0,0-1 0 0 0,0 0 0 0 0,0 0 1 0 0,0 0-1 0 0,0 1 0 0 0,0-1 0 0 0,0 0 1 0 0,0 0-1 0 0,0 1 0 0 0,0-1 1 0 0,0 0-1 0 0,0 0 0 0 0,0 1 0 0 0,0-1 1 0 0,0 0-1 0 0,0 0 0 0 0,0 1 0 0 0,0-1 1 0 0,0 0-1 0 0,1 0 0 0 0,-1 0 1 0 0,0 1-1 0 0,0-1 0 0 0,0 0 0 0 0,0 0 1 0 0,0 0-1 0 0,1 1 0 0 0,10 5 342 0 0,12-1-176 0 0,-11-4-130 0 0,0 0-1 0 0,0-1 0 0 0,0-1 1 0 0,1 0-1 0 0,11-3 1 0 0,61-17 14 0 0,-70 17-78 0 0,30-10 50 0 0,-32 9-34 0 0,0 0 1 0 0,1 1-1 0 0,0 1 1 0 0,-1 0-1 0 0,24-1 1 0 0,-37 4-12 0 0,1 0 0 0 0,0 0 0 0 0,-1 0-1 0 0,1 0 1 0 0,0 0 0 0 0,-1 0 0 0 0,1 0 0 0 0,0 0 0 0 0,-1 0 0 0 0,1 0-1 0 0,0 0 1 0 0,-1 0 0 0 0,1 1 0 0 0,0-1 0 0 0,-1 0 0 0 0,1 0 0 0 0,-1 1-1 0 0,1-1 1 0 0,-1 0 0 0 0,1 1 0 0 0,-1-1 0 0 0,1 1 0 0 0,-1-1 0 0 0,1 1-1 0 0,-1-1 1 0 0,1 2 0 0 0,-1-2-1 0 0,0 1-1 0 0,0 0 0 0 0,0 0 1 0 0,0 0-1 0 0,0-1 1 0 0,0 1-1 0 0,0 0 1 0 0,-1 0-1 0 0,1 0 1 0 0,0-1-1 0 0,-1 1 0 0 0,1 0 1 0 0,0 0-1 0 0,-1-1 1 0 0,1 1-1 0 0,-1 0 1 0 0,0 0-1 0 0,-5 5-1 0 0,1 0 0 0 0,-1 0-1 0 0,-7 5 1 0 0,-131 116 529 0 0,140-123-434 0 0,0 0 0 0 0,1 1 0 0 0,-1-1 0 0 0,1 1 0 0 0,0-1 0 0 0,0 1 0 0 0,-3 9 0 0 0,6-13-71 0 0,-1 0 0 0 0,1 0 1 0 0,-1 0-1 0 0,1 1 0 0 0,0-1 1 0 0,0 0-1 0 0,-1 0 0 0 0,1 1 1 0 0,0-1-1 0 0,0 0 0 0 0,0 0 1 0 0,0 1-1 0 0,1-1 0 0 0,-1 0 1 0 0,0 0-1 0 0,0 1 0 0 0,1-1 1 0 0,-1 0-1 0 0,1 0 0 0 0,-1 0 1 0 0,1 0-1 0 0,0 1 0 0 0,-1-1 1 0 0,1 0-1 0 0,0 0 0 0 0,0 0 1 0 0,-1 0-1 0 0,1 0 0 0 0,0-1 1 0 0,0 1-1 0 0,0 0 0 0 0,0 0 1 0 0,0-1-1 0 0,0 1 0 0 0,1 0 1 0 0,-1-1-1 0 0,0 1 0 0 0,2 0 1 0 0,2 0 35 0 0,1 1 1 0 0,-1-1-1 0 0,1 0 0 0 0,0 0 1 0 0,-1-1-1 0 0,1 0 1 0 0,0 0-1 0 0,0 0 1 0 0,-1 0-1 0 0,1-1 0 0 0,0 0 1 0 0,9-3-1 0 0,5-3 122 0 0,1-1 0 0 0,19-10-1 0 0,-26 11-102 0 0,37-20 108 0 0,50-35 1 0 0,-91 56-172 0 0,-1 0-4 0 0,34-24 55 0 0,-41 28-58 0 0,1 0-1 0 0,0-1 1 0 0,-1 1 0 0 0,1-1-1 0 0,-1 0 1 0 0,0 0 0 0 0,0 0-1 0 0,0 0 1 0 0,0 0 0 0 0,-1 0-1 0 0,3-5 1 0 0,-4 7-9 0 0,0 0 0 0 0,0 0 0 0 0,1 0 0 0 0,-1 0 0 0 0,0 0 0 0 0,0 0 0 0 0,0 1 0 0 0,0-1 0 0 0,0 0 0 0 0,0 0 0 0 0,0 0 0 0 0,-1 0 0 0 0,1 0 0 0 0,0 0 0 0 0,0 1 0 0 0,-1-1 0 0 0,1 0 0 0 0,0 0 0 0 0,-1 0 0 0 0,1 1 0 0 0,-1-1 0 0 0,1 0 0 0 0,-1 0 0 0 0,0 0 0 0 0,0 0-10 0 0,-1 0 0 0 0,1 0 0 0 0,-1 0-1 0 0,1 0 1 0 0,-1 0 0 0 0,0 1 0 0 0,1-1-1 0 0,-1 0 1 0 0,0 1 0 0 0,1-1 0 0 0,-4 1 0 0 0,-3-1-46 0 0,-1 0 0 0 0,1 1 0 0 0,-16 2 0 0 0,3 1 20 0 0,1 0-1 0 0,0 2 0 0 0,0 1 1 0 0,0 0-1 0 0,1 1 0 0 0,0 1 0 0 0,0 1 1 0 0,-20 13-1 0 0,17-7 15 0 0,0 0-1 0 0,1 1 1 0 0,1 1-1 0 0,0 1 1 0 0,-33 40-1 0 0,46-49 24 0 0,0 1 0 0 0,-10 19 0 0 0,16-26 0 0 0,-1 0 0 0 0,1 0 0 0 0,0 0 0 0 0,0 0 0 0 0,0 0 0 0 0,0 0 0 0 0,0 0 0 0 0,1 1 0 0 0,-1-1 0 0 0,1 0 0 0 0,0 0 0 0 0,0 0 0 0 0,0 1 0 0 0,1-1 0 0 0,0 4 0 0 0,0-6 2 0 0,-1 0 1 0 0,1 0-1 0 0,0 0 0 0 0,-1 0 0 0 0,1 0 1 0 0,0 0-1 0 0,0 0 0 0 0,0 0 0 0 0,0 0 0 0 0,0 0 1 0 0,0 0-1 0 0,0-1 0 0 0,0 1 0 0 0,0 0 0 0 0,0-1 1 0 0,0 1-1 0 0,1-1 0 0 0,-1 1 0 0 0,0-1 1 0 0,0 1-1 0 0,1-1 0 0 0,-1 0 0 0 0,0 0 0 0 0,1 0 1 0 0,-1 0-1 0 0,0 0 0 0 0,0 0 0 0 0,1 0 0 0 0,0 0 1 0 0,7-1 48 0 0,0 0 1 0 0,0-1 0 0 0,9-3-1 0 0,-9 3 20 0 0,9-4 29 0 0,0-2 0 0 0,0 1 1 0 0,-1-2-1 0 0,0 0 0 0 0,24-19 0 0 0,-4 5 19 0 0,-20 12-83 0 0,4 0 7 0 0,-2-1 0 0 0,1-1-1 0 0,-2-1 1 0 0,1-1 0 0 0,29-32-1 0 0,-46 45-38 0 0,0 0-1 0 0,-1 0 0 0 0,1 0 1 0 0,-1 0-1 0 0,1 0 0 0 0,-1 0 0 0 0,0-1 1 0 0,0 1-1 0 0,0 0 0 0 0,-1-1 1 0 0,1 1-1 0 0,0-1 0 0 0,-1 1 1 0 0,0-1-1 0 0,1 1 0 0 0,-1-1 1 0 0,0 0-1 0 0,0 1 0 0 0,0-1 1 0 0,-1 1-1 0 0,0-5 0 0 0,-1 4-3 0 0,1 0 1 0 0,0 1-1 0 0,-1-1 0 0 0,0 1 0 0 0,1-1 0 0 0,-1 1 0 0 0,0 0 1 0 0,0 0-1 0 0,0 0 0 0 0,-1 0 0 0 0,1 0 0 0 0,0 0 0 0 0,-1 0 0 0 0,1 1 1 0 0,-1 0-1 0 0,0-1 0 0 0,0 1 0 0 0,-2-1 0 0 0,-2-1 8 0 0,-1 1 0 0 0,1 0 0 0 0,-1 1 0 0 0,1 0 0 0 0,-1 0 0 0 0,1 0 0 0 0,-1 1 0 0 0,1 0 0 0 0,-1 0 0 0 0,0 1 0 0 0,1 0 0 0 0,-1 0 0 0 0,1 1 0 0 0,0 0 0 0 0,-1 1 0 0 0,1-1 0 0 0,0 1 0 0 0,0 0 0 0 0,1 1 0 0 0,-1 0 0 0 0,-6 5 0 0 0,3-2 44 0 0,1 1 1 0 0,0 0-1 0 0,0 1 0 0 0,1 0 0 0 0,0 0 0 0 0,1 1 0 0 0,0 0 0 0 0,0 0 0 0 0,1 1 0 0 0,0-1 0 0 0,1 1 0 0 0,-6 19 1 0 0,5-7 21 0 0,0 0 1 0 0,2 1 0 0 0,0 0-1 0 0,0 35 1 0 0,5 19-912 0 0,6 1-3353 0 0,0-10-1106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9:35.795"/>
    </inkml:context>
    <inkml:brush xml:id="br0">
      <inkml:brushProperty name="width" value="0.1" units="cm"/>
      <inkml:brushProperty name="height" value="0.1" units="cm"/>
      <inkml:brushProperty name="color" value="#E71224"/>
    </inkml:brush>
  </inkml:definitions>
  <inkml:trace contextRef="#ctx0" brushRef="#br0">0 22 1375 0 0,'7'-3'126'0'0,"1"-1"0"0"0,-1 1 0 0 0,0 1-1 0 0,1-1 1 0 0,-1 1 0 0 0,10-1-1 0 0,-8 2-54 0 0,0 1 0 0 0,0 0-1 0 0,0 0 1 0 0,0 1 0 0 0,0 0-1 0 0,-1 0 1 0 0,1 1 0 0 0,0 0-1 0 0,-1 1 1 0 0,1 0 0 0 0,13 7-1 0 0,-9-4-70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9:41.131"/>
    </inkml:context>
    <inkml:brush xml:id="br0">
      <inkml:brushProperty name="width" value="0.1" units="cm"/>
      <inkml:brushProperty name="height" value="0.1" units="cm"/>
      <inkml:brushProperty name="color" value="#E71224"/>
    </inkml:brush>
  </inkml:definitions>
  <inkml:trace contextRef="#ctx0" brushRef="#br0">1 60 3679 0 0,'20'-18'160'0'0,"2"1"40"0"0,2 6-200 0 0,0 2 0 0 0,-3 5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9:43.561"/>
    </inkml:context>
    <inkml:brush xml:id="br0">
      <inkml:brushProperty name="width" value="0.1" units="cm"/>
      <inkml:brushProperty name="height" value="0.1" units="cm"/>
      <inkml:brushProperty name="color" value="#E71224"/>
    </inkml:brush>
  </inkml:definitions>
  <inkml:trace contextRef="#ctx0" brushRef="#br0">75 7 1151 0 0,'-2'-1'2'0'0,"1"1"0"0"0,0-1 0 0 0,-1 0 0 0 0,1 0 0 0 0,-1 1 0 0 0,1-1 0 0 0,-1 1 0 0 0,1-1 0 0 0,-1 1 0 0 0,0 0 0 0 0,1-1 0 0 0,-1 1 0 0 0,1 0 0 0 0,-1 0 0 0 0,0 0 0 0 0,1 0 0 0 0,-4 1 0 0 0,1 0 4 0 0,0 1 0 0 0,0 0 0 0 0,0 0 0 0 0,0 0 0 0 0,-4 3 0 0 0,7-5-6 0 0,0 0-1 0 0,0 1 0 0 0,0-1 1 0 0,0 1-1 0 0,0 0 0 0 0,0-1 0 0 0,0 1 0 0 0,1 0 1 0 0,-1-1-1 0 0,0 1 0 0 0,0 0 0 0 0,1 0 1 0 0,-1 0-1 0 0,0-1 0 0 0,1 1 0 0 0,-1 0 0 0 0,1 0 1 0 0,-1 2-1 0 0,1-1-73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9:48.531"/>
    </inkml:context>
    <inkml:brush xml:id="br0">
      <inkml:brushProperty name="width" value="0.1" units="cm"/>
      <inkml:brushProperty name="height" value="0.1" units="cm"/>
      <inkml:brushProperty name="color" value="#E71224"/>
    </inkml:brush>
  </inkml:definitions>
  <inkml:trace contextRef="#ctx0" brushRef="#br0">1 154 2127 0 0,'17'-1'388'0'0,"1"-1"-1"0"0,33-8 0 0 0,-28 5-165 0 0,187-43 1314 0 0,-44 22-1178 0 0,-111 24-317 0 0,90 8 1 0 0,-128-5-51 0 0,82 1 9 0 0,-53 0-1 0 0,0-2 0 0 0,0-2 1 0 0,65-11-1 0 0,20-2 64 0 0,69 13-52 0 0,-124 3 102 0 0,141-14-1 0 0,-194 9-42 0 0,115-15 241 0 0,-107 17-266 0 0,0 1 0 0 0,47 4 0 0 0,75 22-9 0 0,34 3-12 0 0,-141-27-24 0 0,0-2-1 0 0,52-9 0 0 0,53-1 14 0 0,-127 10 48 0 0,1 2-1 0 0,35 6 0 0 0,-34-3-22 0 0,1 0 1 0 0,0-2-1 0 0,0-1 0 0 0,0-1 0 0 0,0-1 0 0 0,49-9 0 0 0,-53 5 166 0 0,0 2-1 0 0,26-2 1 0 0,-48 6-208 0 0,-1-1 0 0 0,1 1 0 0 0,0-1 0 0 0,0 1 0 0 0,-1 0 0 0 0,1 0 0 0 0,0-1 0 0 0,-1 1 0 0 0,1 0 0 0 0,0 0 0 0 0,-1 0 0 0 0,1 0 0 0 0,-1 0 0 0 0,0 0 0 0 0,1 0 0 0 0,-1-1 0 0 0,0 1 0 0 0,1 0 0 0 0,-1 0 0 0 0,0 0 0 0 0,0 1 0 0 0,0 0 0 0 0,2 7-2590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9:51.206"/>
    </inkml:context>
    <inkml:brush xml:id="br0">
      <inkml:brushProperty name="width" value="0.1" units="cm"/>
      <inkml:brushProperty name="height" value="0.1" units="cm"/>
      <inkml:brushProperty name="color" value="#E71224"/>
    </inkml:brush>
  </inkml:definitions>
  <inkml:trace contextRef="#ctx0" brushRef="#br0">0 1 287 0 0,'23'-1'44'0'0,"1"1"0"0"0,-1 1-1 0 0,24 4 1 0 0,-1 0 29 0 0,-37-4 151 0 0,1 1-1 0 0,-1 0 1 0 0,0 1-1 0 0,0 0 1 0 0,0 0-1 0 0,11 6 1 0 0,-2 0 17 0 0,-9-6-50 0 0,-6-1-130 0 0,1 0-1 0 0,-1-1 1 0 0,1 1-1 0 0,-1-1 1 0 0,1 0-1 0 0,0 0 1 0 0,0-1-1 0 0,-1 1 1 0 0,1-1-1 0 0,0 1 1 0 0,5-2-1 0 0,26 0 144 0 0,-23 1 2 0 0,0 0-1 0 0,20-4 0 0 0,-2-1 109 0 0,58-2-1 0 0,-23 4-181 0 0,-5-4-50 0 0,-29 2-24 0 0,0 2 0 0 0,36 1 0 0 0,-32 6-53 0 0,53 12-1 0 0,-70-12-3 0 0,3 0-1 0 0,-1-2 0 0 0,1 0 0 0 0,22-2 0 0 0,-38 0 0 0 0,38 0 1 0 0,3-1 3 0 0,-1 2-1 0 0,47 8 0 0 0,58 9 122 0 0,-96-10-110 0 0,90 2 1 0 0,54-14 17 0 0,-182 4-33 0 0,173 9 323 0 0,-30 2-139 0 0,235-17-107 0 0,-224 11-77 0 0,-21-1 0 0 0,-115-4 0 0 0,0-3 0 0 0,48-8 0 0 0,-29-2 0 0 0,59-20 0 0 0,-99 28 10 0 0,0 1-1 0 0,1 0 0 0 0,0 2 0 0 0,-1-1 0 0 0,1 1 0 0 0,15 1 0 0 0,-25 1-11 0 0,-1 0-1 0 0,1 0 0 0 0,0 0 0 0 0,0 0 0 0 0,-1 1 0 0 0,1 0 1 0 0,6 2-1 0 0,-8-2-1 0 0,-1 0 1 0 0,0-1-1 0 0,1 1 0 0 0,-1 0 1 0 0,0 0-1 0 0,0 1 1 0 0,0-1-1 0 0,0 0 1 0 0,0 0-1 0 0,0 0 0 0 0,0 1 1 0 0,0-1-1 0 0,0 1 1 0 0,-1-1-1 0 0,1 0 1 0 0,0 1-1 0 0,-1-1 0 0 0,1 1 1 0 0,-1-1-1 0 0,0 1 1 0 0,1 2-1 0 0,2 9-391 0 0,-1-7 187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9:55.015"/>
    </inkml:context>
    <inkml:brush xml:id="br0">
      <inkml:brushProperty name="width" value="0.1" units="cm"/>
      <inkml:brushProperty name="height" value="0.1" units="cm"/>
      <inkml:brushProperty name="color" value="#E71224"/>
    </inkml:brush>
  </inkml:definitions>
  <inkml:trace contextRef="#ctx0" brushRef="#br0">1 221 1295 0 0,'5'-2'46'0'0,"0"1"0"0"0,0 0 0 0 0,0 0-1 0 0,0 0 1 0 0,0 1 0 0 0,1-1 0 0 0,-1 1-1 0 0,0 1 1 0 0,0-1 0 0 0,0 1 0 0 0,1 0-1 0 0,4 2 1 0 0,27 1 255 0 0,-31-4-185 0 0,0 0 0 0 0,1 0 0 0 0,-1-1 0 0 0,0 0 0 0 0,0 0 0 0 0,0-1 0 0 0,11-4 0 0 0,-14 5-24 0 0,0 0 0 0 0,1 0-1 0 0,-1 1 1 0 0,1-1-1 0 0,-1 1 1 0 0,6-1 0 0 0,12-1 290 0 0,-17 1-285 0 0,0 1 0 0 0,1-1 0 0 0,-1 1-1 0 0,0 0 1 0 0,5 1 0 0 0,20-2 146 0 0,-10 0-156 0 0,-16 1-71 0 0,-1 0-1 0 0,1 0 1 0 0,-1 0 0 0 0,0 0 0 0 0,1 0 0 0 0,-1-1 0 0 0,1 1 0 0 0,-1-1 0 0 0,0 0 0 0 0,3-1 0 0 0,9-3 109 0 0,0 0 0 0 0,1 1 1 0 0,-1 0-1 0 0,1 1 0 0 0,0 1 0 0 0,27-1 1 0 0,13-2-110 0 0,-3-2 155 0 0,63 1-1 0 0,-113 7-158 0 0,-1 0-1 0 0,1 0 1 0 0,0 0-1 0 0,0 1 1 0 0,-1-1-1 0 0,1 1 1 0 0,-1-1-1 0 0,1 1 1 0 0,-1-1-1 0 0,0 1 1 0 0,2 3 0 0 0,5 4-15 0 0,-5-5 3 0 0,30 25 0 0 0,-31-27 0 0 0,1 0 0 0 0,-1-1 0 0 0,1 1 0 0 0,0-1 0 0 0,0 0 0 0 0,-1 0 0 0 0,1 0 0 0 0,0 0 0 0 0,0 0 0 0 0,0-1 0 0 0,0 1 0 0 0,4-1 0 0 0,30 9 0 0 0,122 23 128 0 0,-121-29-117 0 0,0-1 0 0 0,-1-1 0 0 0,76-10 0 0 0,23 1 9 0 0,-79 8-20 0 0,311-6 0 0 0,-297 5-1 0 0,38-4 56 0 0,-62 4 21 0 0,0 2 0 0 0,92 13 0 0 0,-26-2-6 0 0,-48-10-37 0 0,126-13-1 0 0,-152 7-22 0 0,23 0 86 0 0,0 3 0 0 0,65 6 0 0 0,-34-1-71 0 0,116-11-1 0 0,-138 3-20 0 0,-13 3-7 0 0,55-6 70 0 0,-46-1-67 0 0,0 3 0 0 0,87 4 0 0 0,95 3 0 0 0,-138-12 0 0 0,-2-1 0 0 0,76 17 103 0 0,-5 0-6 0 0,-7-3-64 0 0,-5 1-2 0 0,-159-4-31 0 0,370-19 14 0 0,-7-1 340 0 0,41 4-226 0 0,-196-18-128 0 0,96-8 0 0 0,-255 40 0 0 0,228-21 0 0 0,-205 15 36 0 0,119 3 0 0 0,-160 5-44 0 0,95 3 8 0 0,-60 0 0 0 0,138-11 0 0 0,-108-4 0 0 0,1 5 0 0 0,189 12 0 0 0,-230-4 0 0 0,125-11 0 0 0,-102 2 0 0 0,16 9 0 0 0,-16 2 0 0 0,82 2 0 0 0,12 0 0 0 0,-6-23 0 0 0,-8-1 0 0 0,-168 19 0 0 0,65-4 0 0 0,119 8 0 0 0,-130 2 0 0 0,-1-2 0 0 0,1-3 0 0 0,69-6 0 0 0,-11-5 0 0 0,163 7 0 0 0,-149 14 0 0 0,-79-5 0 0 0,0-2 0 0 0,53-3 0 0 0,-37-4 0 0 0,1 2 0 0 0,0 4 0 0 0,98 15 0 0 0,132 33 0 0 0,-225-43 0 0 0,86-2 0 0 0,-19-3 0 0 0,-60 2 0 0 0,77 5 0 0 0,230 7 0 0 0,-242-19 0 0 0,128 3 0 0 0,91-11 0 0 0,-331 8 0 0 0,70-9-9 0 0,-70 6-84 0 0,1 1 1 0 0,-1 2-1 0 0,1 1 0 0 0,0 1 1 0 0,30 5-1 0 0,-44-2-2734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0:07.824"/>
    </inkml:context>
    <inkml:brush xml:id="br0">
      <inkml:brushProperty name="width" value="0.1" units="cm"/>
      <inkml:brushProperty name="height" value="0.1" units="cm"/>
      <inkml:brushProperty name="color" value="#E71224"/>
    </inkml:brush>
  </inkml:definitions>
  <inkml:trace contextRef="#ctx0" brushRef="#br0">0 19 655 0 0,'41'-8'0'0'0,"-11"3"64"0"0,-3 1-64 0 0,-6 2 0 0 0,-6 2 0 0 0,-4 2 0 0 0,7 0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0:08.302"/>
    </inkml:context>
    <inkml:brush xml:id="br0">
      <inkml:brushProperty name="width" value="0.1" units="cm"/>
      <inkml:brushProperty name="height" value="0.1" units="cm"/>
      <inkml:brushProperty name="color" value="#E71224"/>
    </inkml:brush>
  </inkml:definitions>
  <inkml:trace contextRef="#ctx0" brushRef="#br0">1 11 2471 0 0,'18'-5'104'0'0,"-3"1"32"0"0,2 2-136 0 0,-8 2 0 0 0,-3 0 0 0 0,-3 2 0 0 0,3 2 0 0 0,1-3 0 0 0,8 3 0 0 0,4 2 0 0 0,-1-1-96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03.665"/>
    </inkml:context>
    <inkml:brush xml:id="br0">
      <inkml:brushProperty name="width" value="0.1" units="cm"/>
      <inkml:brushProperty name="height" value="0.1" units="cm"/>
      <inkml:brushProperty name="color" value="#E71224"/>
    </inkml:brush>
  </inkml:definitions>
  <inkml:trace contextRef="#ctx0" brushRef="#br0">1837 71 3711 0 0,'1'-9'258'0'0,"-1"7"-244"0"0,0-1 1 0 0,0 1-1 0 0,0-1 1 0 0,0 1-1 0 0,0 0 1 0 0,-1-1-1 0 0,1 1 1 0 0,0 0 0 0 0,-2-4-1 0 0,0 4 63 0 0,0-1 0 0 0,0 1 0 0 0,-1-1 0 0 0,1 1 0 0 0,-1 0-1 0 0,1 0 1 0 0,-1 0 0 0 0,0 0 0 0 0,0 1 0 0 0,0-1 0 0 0,0 1 0 0 0,0-1 0 0 0,0 1 0 0 0,0 0-1 0 0,0 0 1 0 0,0 1 0 0 0,-1-1 0 0 0,-3 0 0 0 0,-6-1 154 0 0,1 1 1 0 0,0 1-1 0 0,-24 1 1 0 0,0 6 631 0 0,-1 1 0 0 0,1 1 0 0 0,-46 20 0 0 0,69-24-761 0 0,-74 28 187 0 0,-70 24-148 0 0,136-51-90 0 0,-1-2 1 0 0,0 0-1 0 0,0-1 0 0 0,-1-1 0 0 0,-33-1 1 0 0,-40-6 827 0 0,1-5 1 0 0,-170-39-1 0 0,191 28-341 0 0,-92-21 381 0 0,136 36-819 0 0,0 2 1 0 0,-1 1-1 0 0,-47 1 1 0 0,-30 12-226 0 0,38 4-3991 0 0,23-1-646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0:49.882"/>
    </inkml:context>
    <inkml:brush xml:id="br0">
      <inkml:brushProperty name="width" value="0.1" units="cm"/>
      <inkml:brushProperty name="height" value="0.1" units="cm"/>
      <inkml:brushProperty name="color" value="#E71224"/>
    </inkml:brush>
  </inkml:definitions>
  <inkml:trace contextRef="#ctx0" brushRef="#br0">1 64 719 0 0,'0'-13'0'0'0,"3"-2"64"0"0,3 2-64 0 0,-2 2 0 0 0,-1 5 0 0 0,-1 3 0 0 0,0 1 0 0 0,4 2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6:38.023"/>
    </inkml:context>
    <inkml:brush xml:id="br0">
      <inkml:brushProperty name="width" value="0.1" units="cm"/>
      <inkml:brushProperty name="height" value="0.1" units="cm"/>
      <inkml:brushProperty name="color" value="#E71224"/>
    </inkml:brush>
  </inkml:definitions>
  <inkml:trace contextRef="#ctx0" brushRef="#br0">0 381 1375 0 0,'13'-6'503'0'0,"-1"0"-1"0"0,2 1 1 0 0,-1 0-1 0 0,0 1 0 0 0,1 0 1 0 0,25-2-1 0 0,87-1 887 0 0,-79 5-1399 0 0,113-9 1133 0 0,-2-1 592 0 0,-33 17-931 0 0,-72-1-630 0 0,101 17 231 0 0,-64-7-186 0 0,143 23 373 0 0,-135-20-176 0 0,-27-4-162 0 0,-22-3-91 0 0,66 4 0 0 0,-54-14-22 0 0,0-3 1 0 0,78-13-1 0 0,-6 0 155 0 0,-75 14-99 0 0,87 7 0 0 0,43-1-24 0 0,-11-19-127 0 0,126-4 1 0 0,-181 22 37 0 0,-58 0 48 0 0,119-10 0 0 0,-47-5 148 0 0,253 11 0 0 0,-322 3-245 0 0,-1-4 0 0 0,1-2 0 0 0,-1-3 0 0 0,87-21 0 0 0,180-32 250 0 0,-200 40-161 0 0,83-20-24 0 0,200-25 92 0 0,-162 34-127 0 0,-108 12-26 0 0,212 0-19 0 0,-144 13 0 0 0,-35 0 0 0 0,244 24 0 0 0,-130-13 0 0 0,-196-8 0 0 0,143 16 0 0 0,-144-3 0 0 0,1-3 0 0 0,114-8 0 0 0,171 14 0 0 0,-320-8 0 0 0,194 5 0 0 0,-207-9 0 0 0,145-8 24 0 0,-55 0 6 0 0,-38 6 33 0 0,209-10 188 0 0,0-1-189 0 0,-134 7 4 0 0,174-35 30 0 0,-89 5-64 0 0,9 18-32 0 0,-12 8 11 0 0,171 8 32 0 0,-183 6-33 0 0,99 11-27 0 0,0-1 16 0 0,-117-9 11 0 0,-85-6 1 0 0,263 2 42 0 0,-310 2-53 0 0,1 4 0 0 0,98 22 0 0 0,-125-19 0 0 0,106 3 0 0 0,-141-13 0 0 0,87 4 0 0 0,115 9 0 0 0,107 15 0 0 0,-147-15 0 0 0,-2 5 0 0 0,243 10 0 0 0,56-46 182 0 0,-164 6-131 0 0,246 0 36 0 0,-146 31-87 0 0,-81 26 0 0 0,-56-6 0 0 0,-89-11 0 0 0,-122-14 0 0 0,0-4 0 0 0,99 0 0 0 0,-80-13 12 0 0,158 2 40 0 0,-129 8-20 0 0,241-19 0 0 0,-21-7 110 0 0,34-3 20 0 0,-128-5-86 0 0,54-6 67 0 0,-171 12-10 0 0,-30 4 117 0 0,155-5 0 0 0,-262 21-244 0 0,31 2-13 0 0,-31-2-68 0 0,-1 1-1 0 0,1-1 1 0 0,0 0-1 0 0,0 1 1 0 0,-1 0-1 0 0,1-1 1 0 0,0 1-1 0 0,-1 0 1 0 0,1-1-1 0 0,0 1 1 0 0,-1 0-1 0 0,1 0 0 0 0,-1 1 1 0 0,0-1-1 0 0,2 2 1 0 0,3 9-656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6:42.959"/>
    </inkml:context>
    <inkml:brush xml:id="br0">
      <inkml:brushProperty name="width" value="0.1" units="cm"/>
      <inkml:brushProperty name="height" value="0.1" units="cm"/>
      <inkml:brushProperty name="color" value="#E71224"/>
    </inkml:brush>
  </inkml:definitions>
  <inkml:trace contextRef="#ctx0" brushRef="#br0">1 279 4607 0 0,'0'-2'39'0'0,"0"0"-1"0"0,0 1 0 0 0,0-1 0 0 0,0 0 1 0 0,0 0-1 0 0,0 1 0 0 0,0-1 0 0 0,1 0 0 0 0,-1 0 1 0 0,1 1-1 0 0,-1-1 0 0 0,1 1 0 0 0,0-1 1 0 0,-1 0-1 0 0,3-1 0 0 0,-2 2 22 0 0,0 0 1 0 0,1 1-1 0 0,-1-1 1 0 0,1 0-1 0 0,0 1 1 0 0,-1-1-1 0 0,1 1 0 0 0,-1 0 1 0 0,1-1-1 0 0,0 1 1 0 0,-1 0-1 0 0,1 0 0 0 0,0 0 1 0 0,-1 0-1 0 0,1 0 1 0 0,2 1-1 0 0,52 2 491 0 0,34 3-217 0 0,-42-1-11 0 0,85-3-1 0 0,48-14 986 0 0,-177 12-1282 0 0,56-8 569 0 0,69-18 0 0 0,-79 14-314 0 0,1 2 0 0 0,76-4 0 0 0,96 19 35 0 0,45-1 8 0 0,140-7 130 0 0,-89 2-140 0 0,-167-7-116 0 0,201 13-1 0 0,19 4-80 0 0,87 15 11 0 0,-121-20-72 0 0,-182-6 6 0 0,-69 2-61 0 0,23 1 62 0 0,136-16 1 0 0,315-47 152 0 0,-283 29-19 0 0,123-7 104 0 0,-79 15-141 0 0,-156 10-96 0 0,188 6 0 0 0,-102 0-29 0 0,-27 1-6 0 0,-86 11-29 0 0,37-1 0 0 0,29 2 0 0 0,-44 0 0 0 0,-67 0 0 0 0,103 18 0 0 0,10 1 0 0 0,-42-23 0 0 0,243 28 0 0 0,-319-23 0 0 0,97-8 0 0 0,2 0 0 0 0,46 17 0 0 0,-131-6 0 0 0,117-4 0 0 0,-127-6 0 0 0,-1 4 0 0 0,127 18 0 0 0,-108-7 43 0 0,1-4 0 0 0,117-7-1 0 0,-101 1-7 0 0,149 23 0 0 0,-247-22-41 0 0,22-1 35 0 0,-1-2 1 0 0,58-7-1 0 0,17 1 11 0 0,-86 5-33 0 0,117 5 50 0 0,-25 8-14 0 0,1-7 0 0 0,206-15-1 0 0,-257 6-24 0 0,99 10-1 0 0,55-1 12 0 0,-60-27-29 0 0,-133 16 15 0 0,1 1 0 0 0,54 3 0 0 0,86 14 56 0 0,-179-13-69 0 0,300 13 8 0 0,-164-7-10 0 0,-59-1 0 0 0,29 7 0 0 0,-74-7 0 0 0,41 7 0 0 0,-43-5 0 0 0,1-2 0 0 0,68 1 0 0 0,22-16 16 0 0,-74 5-4 0 0,-1 2 0 0 0,1 2 0 0 0,59 7 0 0 0,18 17-12 0 0,-35-5 0 0 0,-43-11 16 0 0,1-3 0 0 0,-1-2 0 0 0,53-4 0 0 0,-26-4-16 0 0,-38 2 0 0 0,0 2 0 0 0,62 5 0 0 0,-64 1 0 0 0,72 18 0 0 0,11 7 0 0 0,-100-24 1 0 0,0-1 0 0 0,1-1 0 0 0,-1-1 0 0 0,1 0 0 0 0,0-2 0 0 0,0-1 0 0 0,-1 0 0 0 0,1-2 0 0 0,-1-1 0 0 0,38-10 0 0 0,-38 9 25 0 0,-1 1 1 0 0,43-1 0 0 0,-26 2 10 0 0,31-8-37 0 0,-48 6 0 0 0,0 2 0 0 0,32-2 0 0 0,-41 6 0 0 0,0 0 0 0 0,0 1 0 0 0,0 1 0 0 0,-1-1 0 0 0,18 8 0 0 0,-14-5 0 0 0,29 7 0 0 0,-34-11 0 0 0,-1-1 0 0 0,1 0 0 0 0,0 0 0 0 0,0-1 0 0 0,11-1 0 0 0,-6 0 0 0 0,-10 2 0 0 0,0 0 0 0 0,0 0 0 0 0,0 0 0 0 0,0 0 0 0 0,-1 1 0 0 0,1 0 0 0 0,0 0 0 0 0,0 0 0 0 0,0 0 0 0 0,-1 0 0 0 0,1 1 0 0 0,0 0 0 0 0,-1 0 0 0 0,6 3 0 0 0,22 11 0 0 0,-25-14 2 0 0,1 0 0 0 0,-1-1 0 0 0,1 1 0 0 0,-1-2 0 0 0,1 1 0 0 0,-1-1 0 0 0,1 0 0 0 0,-1 0 0 0 0,12-2 0 0 0,5-3 14 0 0,33-10 1 0 0,0-1-6 0 0,-37 12-11 0 0,1 1 0 0 0,-1 1 0 0 0,1 0 0 0 0,-1 2 0 0 0,1 0 0 0 0,26 4 0 0 0,-25-2 0 0 0,33-1 0 0 0,-1-1 0 0 0,-28 0 0 0 0,1-1 0 0 0,41-7 0 0 0,-37 4 0 0 0,39-1 0 0 0,-49 6 0 0 0,0-2 0 0 0,0 0 0 0 0,0-1 0 0 0,0 0 0 0 0,32-10 0 0 0,-19-1 15 0 0,-26 9-9 0 0,1 1 0 0 0,-1 0 0 0 0,1 1 1 0 0,0 0-1 0 0,0 0 0 0 0,0 0 0 0 0,13 0 0 0 0,-5 2 7 0 0,0-1 0 0 0,1 0 0 0 0,-1-1-1 0 0,27-7 1 0 0,-37 8-13 0 0,1 0 0 0 0,0 0 0 0 0,0 1 0 0 0,0 0 0 0 0,0 1 0 0 0,0-1 0 0 0,-1 1 0 0 0,1 0 0 0 0,0 1 0 0 0,-1 0 0 0 0,1 0 0 0 0,9 4 0 0 0,-5-2 0 0 0,0 0 0 0 0,0-1 0 0 0,16 2 0 0 0,105 0 0 0 0,-71-3 0 0 0,-21 1 21 0 0,-31-2-14 0 0,0 0 0 0 0,0 0 0 0 0,0-1 1 0 0,1 0-1 0 0,9-2 0 0 0,-10 1-7 0 0,-1 0 0 0 0,1 1-1 0 0,-1 0 1 0 0,1 0-1 0 0,9 3 1 0 0,20 0 13 0 0,-31-4-2 0 0,1 0-1 0 0,0 0 1 0 0,10-3 0 0 0,5-1-1 0 0,-4-1-10 0 0,-16 5 0 0 0,0 0 0 0 0,0 0 0 0 0,0 0 0 0 0,0 0 0 0 0,0 0 0 0 0,5 0 0 0 0,0 2 0 0 0,1-2 0 0 0,-1 1 0 0 0,1-1 0 0 0,-1 0 0 0 0,0-1 0 0 0,0 0 0 0 0,1 0 0 0 0,-1-1 0 0 0,8-4 0 0 0,-14 6 2 0 0,-1 1-1 0 0,1-1 1 0 0,-1 0 0 0 0,1 1-1 0 0,-1 0 1 0 0,1-1-1 0 0,0 1 1 0 0,-1 0-1 0 0,1 0 1 0 0,0 0 0 0 0,-1 0-1 0 0,1 0 1 0 0,-1 0-1 0 0,1 0 1 0 0,0 1-1 0 0,-1-1 1 0 0,1 1-1 0 0,-1-1 1 0 0,1 1 0 0 0,-1-1-1 0 0,1 1 1 0 0,-1 0-1 0 0,1 0 1 0 0,-1 0-1 0 0,0 0 1 0 0,1 0 0 0 0,-1 0-1 0 0,2 2 1 0 0,0-1 1 0 0,0 1 0 0 0,0-1 0 0 0,0 0 0 0 0,1-1 0 0 0,5 4 0 0 0,-6-4-3 0 0,-3-1 0 0 0,1 0 0 0 0,0 0 0 0 0,0 0 0 0 0,-1 0 0 0 0,1 1 0 0 0,-1-1 0 0 0,1 0 0 0 0,0 1 0 0 0,-1-1 0 0 0,1 0 0 0 0,0 1 0 0 0,-1-1 0 0 0,1 1 0 0 0,-1-1 0 0 0,1 1 0 0 0,-1-1 0 0 0,1 1 0 0 0,-1-1 0 0 0,0 1 0 0 0,1-1 0 0 0,-1 1 0 0 0,0 0 0 0 0,1-1 0 0 0,-1 1 0 0 0,0 0 0 0 0,1 0 0 0 0,0-1 0 0 0,1 0 0 0 0,-1 0 0 0 0,1 0 0 0 0,-1 0 0 0 0,1 0 0 0 0,-1 0 0 0 0,0-1 0 0 0,1 1 0 0 0,-1 0 0 0 0,1-1 0 0 0,-1 1 0 0 0,2-2 0 0 0,7 2 4 0 0,-6 0 1 0 0,-1 0 0 0 0,1 0 0 0 0,0 0 0 0 0,0 0 0 0 0,0 1 0 0 0,0 0 0 0 0,0 0 0 0 0,0 0 0 0 0,-1 0 0 0 0,1 0 0 0 0,3 3 0 0 0,6 1-5 0 0,0 0 0 0 0,26 6 0 0 0,-23-7 0 0 0,23 9 0 0 0,-29-9 0 0 0,1-1 0 0 0,-1-1 0 0 0,0 0 0 0 0,1 0 0 0 0,-1-1 0 0 0,1-1 0 0 0,-1 1 0 0 0,1-2 0 0 0,14-1 0 0 0,-11 0 0 0 0,1 2 0 0 0,-1 0 0 0 0,0 0 0 0 0,18 4 0 0 0,-19-3-8 0 0,0 0 0 0 0,0-1 1 0 0,-1 0-1 0 0,1-1 0 0 0,21-4 0 0 0,28-1-17 0 0,-40 7 25 0 0,-14-1 0 0 0,1 1 0 0 0,-1-2 0 0 0,1 1 0 0 0,-1-1 0 0 0,12-2 0 0 0,54-10 0 0 0,-68 11 0 0 0,0 0 0 0 0,-1 0 0 0 0,1-1 0 0 0,0 0 0 0 0,8-5 0 0 0,-11 6 0 0 0,0 1 0 0 0,1-1 0 0 0,-1 1 0 0 0,0 0 0 0 0,1 0 0 0 0,0 0 0 0 0,-1 0 0 0 0,1 1 0 0 0,4-1 0 0 0,15-2 0 0 0,-11 0 0 0 0,0 0 0 0 0,0 1 0 0 0,0 0 0 0 0,0 1 0 0 0,0 1 0 0 0,0 0 0 0 0,0 0 0 0 0,0 2 0 0 0,14 2 0 0 0,-13-2 0 0 0,1-1 0 0 0,-1 0 0 0 0,1-1 0 0 0,-1 0 0 0 0,0-1 0 0 0,1-1 0 0 0,-1 0 0 0 0,0 0 0 0 0,17-7 0 0 0,-6 5 0 0 0,-1 1 0 0 0,39-1 0 0 0,-13 1 0 0 0,-42 2 0 0 0,1 1 0 0 0,1-1 0 0 0,-1 0 0 0 0,0 0 0 0 0,0-1 0 0 0,14-5 0 0 0,11-4 0 0 0,0 1 0 0 0,1 1 0 0 0,0 2 0 0 0,47-3 0 0 0,-69 8 0 0 0,40 1 0 0 0,-39 1 0 0 0,-1 0 0 0 0,1-1 0 0 0,15-2 0 0 0,29-7 0 0 0,-35 8 0 0 0,-1-2 0 0 0,32-10 0 0 0,-43 11 0 0 0,0 0 0 0 0,0 0 0 0 0,0 1 0 0 0,1 0 0 0 0,-1 1 0 0 0,0 0 0 0 0,1 0 0 0 0,15 2 0 0 0,-8 1 0 0 0,0-2 0 0 0,21-1 0 0 0,20 0 0 0 0,75 18 0 0 0,16 0 0 0 0,-119-14 0 0 0,44 9 0 0 0,12 2 0 0 0,-45-10 0 0 0,-1-2 0 0 0,48-4 0 0 0,103-15 0 0 0,-107 8 0 0 0,157-15 0 0 0,-72 0 78 0 0,-99 13-73 0 0,-16 2 26 0 0,-10 1-6 0 0,1 1 1 0 0,0 3 0 0 0,69 2-1 0 0,-104 3-327 0 0,32 3 40 0 0,-16 3-4188 0 0,-12 0-304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6:44.135"/>
    </inkml:context>
    <inkml:brush xml:id="br0">
      <inkml:brushProperty name="width" value="0.1" units="cm"/>
      <inkml:brushProperty name="height" value="0.1" units="cm"/>
      <inkml:brushProperty name="color" value="#E71224"/>
    </inkml:brush>
  </inkml:definitions>
  <inkml:trace contextRef="#ctx0" brushRef="#br0">1 73 1375 0 0,'4'1'221'0'0,"0"0"-1"0"0,-1-1 0 0 0,1 1 0 0 0,0-1 0 0 0,0 0 0 0 0,0 0 0 0 0,0 0 0 0 0,8-2 0 0 0,33-9 3612 0 0,-21 4-4114 0 0,76-13 1425 0 0,189-14-1 0 0,-232 32-780 0 0,95 9 0 0 0,56 20-8 0 0,-35-4-104 0 0,9 1-84 0 0,123 11 100 0 0,71-54 455 0 0,-87-1-219 0 0,-217 19-444 0 0,52-1 85 0 0,128-18 1 0 0,-191 11-62 0 0,144-15 329 0 0,-180 23-371 0 0,0 2 0 0 0,-1 0 1 0 0,1 1-1 0 0,0 2 0 0 0,-1 0 1 0 0,31 11-1 0 0,-39-10-241 0 0,37 13 23 0 0,-17-3-3346 0 0,-11-3-516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6:48.739"/>
    </inkml:context>
    <inkml:brush xml:id="br0">
      <inkml:brushProperty name="width" value="0.1" units="cm"/>
      <inkml:brushProperty name="height" value="0.1" units="cm"/>
      <inkml:brushProperty name="color" value="#E71224"/>
    </inkml:brush>
  </inkml:definitions>
  <inkml:trace contextRef="#ctx0" brushRef="#br0">1 61 1375 0 0,'2'-1'4881'0'0,"6"4"-3621"0"0,11 7-737 0 0,-15-8-331 0 0,0 0 0 0 0,0 0 0 0 0,0 0 0 0 0,0-1 0 0 0,1 0 0 0 0,-1 0 0 0 0,0 0 0 0 0,8 1 0 0 0,8 1 182 0 0,-15-2-333 0 0,-1 0 0 0 0,1 1 0 0 0,-1-1 1 0 0,0 1-1 0 0,0 0 0 0 0,0 0 0 0 0,0 0 1 0 0,0 1-1 0 0,0-1 0 0 0,0 1 0 0 0,-1 0 1 0 0,1 0-1 0 0,-1 0 0 0 0,5 6 0 0 0,-2-3-14 0 0,0 0-1 0 0,0-1 0 0 0,1 1 1 0 0,0-2-1 0 0,0 1 0 0 0,0-1 1 0 0,1 0-1 0 0,-1 0 0 0 0,1-1 1 0 0,0 0-1 0 0,0 0 0 0 0,0-1 1 0 0,1 0-1 0 0,13 1 0 0 0,10 0 162 0 0,0-2 0 0 0,48-4-1 0 0,-46 1-129 0 0,84-11 634 0 0,3 0-236 0 0,-49 10-386 0 0,126 12 0 0 0,-125 0-20 0 0,162 12 252 0 0,-205-20-275 0 0,28-2 64 0 0,7-5-9 0 0,42-5-15 0 0,-77 7 5 0 0,32-1 1 0 0,9-1-37 0 0,-8 0-14 0 0,-1 4-1 0 0,76 5 0 0 0,11 11-21 0 0,-119-14 45 0 0,-1-1 0 0 0,1-2-1 0 0,-1-1 1 0 0,1-1 0 0 0,35-12 0 0 0,27-4 124 0 0,-16 2-49 0 0,-52 11-60 0 0,0 2 1 0 0,1 1 0 0 0,26-2-1 0 0,195-15 4 0 0,-188 13-51 0 0,0 2 0 0 0,0 3 0 0 0,1 3-1 0 0,91 9 1 0 0,-61 6-13 0 0,59 7 0 0 0,56-19 256 0 0,-69-14-192 0 0,-29-2 4 0 0,-27 3 62 0 0,100-2 0 0 0,-74 17-131 0 0,-59-1 23 0 0,0-2-1 0 0,46-5 1 0 0,-37-1 1 0 0,27-4 18 0 0,-28 2 7 0 0,72 0-1 0 0,-35 3-14 0 0,-60 2-33 0 0,0 1 0 0 0,0 2 0 0 0,0 1 0 0 0,0 1 0 0 0,0 2 0 0 0,58 16 0 0 0,-75-17 0 0 0,-1 0 0 0 0,1-2 0 0 0,1 1 0 0 0,24-1 0 0 0,60-5 0 0 0,-19-1 11 0 0,-17 1 519 0 0,-38 1 386 0 0,39 2 1 0 0,-62 0-1090 0 0,1 1 0 0 0,0-1 0 0 0,0 1 0 0 0,-1 0 0 0 0,1 0 0 0 0,0 0 0 0 0,-1 0 0 0 0,1 1 0 0 0,-1-1 0 0 0,0 1 0 0 0,1-1 0 0 0,-1 1 0 0 0,0 0 0 0 0,0 0 0 0 0,0 0 0 0 0,2 3 0 0 0,9 13-3941 0 0,-4 0-653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7:07.918"/>
    </inkml:context>
    <inkml:brush xml:id="br0">
      <inkml:brushProperty name="width" value="0.1" units="cm"/>
      <inkml:brushProperty name="height" value="0.1" units="cm"/>
      <inkml:brushProperty name="color" value="#E71224"/>
    </inkml:brush>
  </inkml:definitions>
  <inkml:trace contextRef="#ctx0" brushRef="#br0">28 23 3911 0 0,'0'0'165'0'0,"1"-1"-1"0"0,-1 0 0 0 0,0 0 0 0 0,0 0 1 0 0,0 0-1 0 0,0 1 0 0 0,0-1 1 0 0,1 0-1 0 0,-1 0 0 0 0,0 1 0 0 0,1-1 1 0 0,-1 0-1 0 0,1 0 0 0 0,-1 1 0 0 0,1-1 1 0 0,-1 0-1 0 0,1 1 0 0 0,-1-1 0 0 0,1 1 1 0 0,0-1-1 0 0,-1 1 0 0 0,1-1 0 0 0,0 1 1 0 0,-1-1-1 0 0,2 0 0 0 0,6-3 561 0 0,-12 10 943 0 0,-7 3-749 0 0,-10 11 337 0 0,20-19-1140 0 0,0 0 1 0 0,0 0-1 0 0,0 1 1 0 0,0-1-1 0 0,0 0 1 0 0,0 0-1 0 0,0 1 1 0 0,1-1-1 0 0,-1 1 1 0 0,0-1-1 0 0,1 0 1 0 0,-1 1-1 0 0,1 1 1 0 0,2-1 105 0 0,0-1 0 0 0,1 0 0 0 0,-1 1 0 0 0,1-1 0 0 0,-1-1 0 0 0,1 1 0 0 0,-1 0 1 0 0,1-1-1 0 0,0 1 0 0 0,2-1 0 0 0,11 4-3 0 0,19 7 337 0 0,-29-9-394 0 0,0-1 0 0 0,1-1 0 0 0,-1 1 0 0 0,0-1 1 0 0,9 0-1 0 0,27 2 71 0 0,-37-1-222 0 0,0 0 1 0 0,0 0 0 0 0,0 1 0 0 0,0 0 0 0 0,0 0-1 0 0,5 3 1 0 0,-4-3-3 0 0,-1 0-1 0 0,1 0 1 0 0,0-1 0 0 0,0 0-1 0 0,0 0 1 0 0,0 0 0 0 0,6-1-1 0 0,-2 1-13 0 0,12 0 12 0 0,10 2 104 0 0,-10-1-82 0 0,6 2 16 0 0,17 8-5 0 0,-30-8-18 0 0,-1 0 0 0 0,0 0 0 0 0,17 8 0 0 0,-21-6-3 0 0,0 1-1 0 0,0-1 1 0 0,11 12-1 0 0,20 13 36 0 0,-30-24-20 0 0,0 1 1 0 0,17 18-1 0 0,8 5 45 0 0,-31-26-71 0 0,-1-1 0 0 0,1 1 1 0 0,-1 0-1 0 0,0 0 1 0 0,-1 1-1 0 0,1-1 1 0 0,-1 1-1 0 0,0 0 1 0 0,0 0-1 0 0,-1 0 1 0 0,0 0-1 0 0,2 7 1 0 0,-1-4-2 0 0,1 1 0 0 0,0-1 0 0 0,9 17 0 0 0,-6-15 33 0 0,-1 2-1 0 0,0-1 0 0 0,-1 1 1 0 0,0-1-1 0 0,4 23 1 0 0,8 19 51 0 0,-9-29-71 0 0,-2 0-1 0 0,0 0 0 0 0,-1 0 1 0 0,-1 1-1 0 0,-2 0 1 0 0,0 33-1 0 0,-1-25-19 0 0,8 40 0 0 0,-1-1 0 0 0,-7-40 62 0 0,-2 0-1 0 0,-2 0 1 0 0,-1 0 0 0 0,-11 45-1 0 0,-2 17 31 0 0,11-37-92 0 0,-3 22 0 0 0,-31 161 118 0 0,36-224-116 0 0,-1 0 0 0 0,0 0 0 0 0,-1-1 0 0 0,-12 22 0 0 0,4-6 23 0 0,9-21-8 0 0,0 0 0 0 0,0 0 1 0 0,-1 0-1 0 0,-1-1 0 0 0,-10 13 0 0 0,7-10-8 0 0,1-1 0 0 0,1 1 0 0 0,-8 16 0 0 0,7-13 5 0 0,-19 26 0 0 0,24-38-14 0 0,-1 1 0 0 0,0-1 0 0 0,0 1 0 0 0,-8 4 0 0 0,8-6 0 0 0,0 1 0 0 0,0 0 0 0 0,0 0 0 0 0,-6 8 0 0 0,8-10 0 0 0,1 0 0 0 0,-1 0 0 0 0,0 0 0 0 0,0 0 0 0 0,1-1 0 0 0,-1 1 0 0 0,-5 1 0 0 0,-9 6 0 0 0,15-8 2 0 0,1 0 1 0 0,-1 0-1 0 0,1-1 0 0 0,-1 1 0 0 0,0-1 0 0 0,1 0 1 0 0,-1 1-1 0 0,0-1 0 0 0,1 0 0 0 0,-1 0 0 0 0,0 0 1 0 0,1 0-1 0 0,-1 0 0 0 0,-2-1 0 0 0,2 1 1 0 0,0-1-1 0 0,0 1 0 0 0,0 0 1 0 0,0 0-1 0 0,0 0 1 0 0,1 0-1 0 0,-1 0 0 0 0,0 1 1 0 0,0-1-1 0 0,0 1 0 0 0,0-1 1 0 0,-2 2-1 0 0,-37 8 62 0 0,-3 16 64 0 0,31-20-157 0 0,16-6-347 0 0,0-1 0 0 0,1 0 0 0 0,-1 0 0 0 0,0 0 1 0 0,0 0-1 0 0,5-3 0 0 0,-3 2-229 0 0,7-4-986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8:24.437"/>
    </inkml:context>
    <inkml:brush xml:id="br0">
      <inkml:brushProperty name="width" value="0.1" units="cm"/>
      <inkml:brushProperty name="height" value="0.1" units="cm"/>
      <inkml:brushProperty name="color" value="#66CC00"/>
    </inkml:brush>
  </inkml:definitions>
  <inkml:trace contextRef="#ctx0" brushRef="#br0">1 145 455 0 0,'2'-2'324'0'0,"1"1"0"0"0,0 0 0 0 0,-1 0 0 0 0,1 0 0 0 0,0 0 0 0 0,0 0 0 0 0,-1 1-1 0 0,1-1 1 0 0,0 1 0 0 0,0 0 0 0 0,0 0 0 0 0,0 0 0 0 0,0 0 0 0 0,5 1-1 0 0,8 0-506 0 0,192-2 1328 0 0,-192-1-549 0 0,0 0-1 0 0,29-9 1 0 0,-27 6 58 0 0,31-4 1 0 0,118 0 634 0 0,-78 7-615 0 0,-10 1-189 0 0,-50 2-348 0 0,0-1-1 0 0,0-1 0 0 0,37-8 1 0 0,-17 0 80 0 0,0 2 1 0 0,0 2 0 0 0,0 3 0 0 0,0 1 0 0 0,65 8-1 0 0,-25-2 174 0 0,175-12-1 0 0,-222 4-299 0 0,165-5 147 0 0,-158 8-170 0 0,0 3-1 0 0,59 11 0 0 0,94 11-12 0 0,-139-20-46 0 0,101 19 92 0 0,-91-12-82 0 0,89 4 0 0 0,338-10 98 0 0,-320 0-63 0 0,159 0 84 0 0,22-24-74 0 0,453-28 54 0 0,-585 27-73 0 0,0 0-16 0 0,166-18-29 0 0,221 3 128 0 0,-264 37-128 0 0,-155 1 0 0 0,-31-1 0 0 0,117 1 0 0 0,-5 0 0 0 0,267 12 64 0 0,-377-9-64 0 0,174 11 0 0 0,-297-13 0 0 0,54 15 0 0 0,-30-5 0 0 0,28 3 0 0 0,105 5 0 0 0,239-16 64 0 0,-26-40 0 0 0,-73 7 0 0 0,-120 11-64 0 0,50-2 0 0 0,81 0 0 0 0,-250 10 0 0 0,144 4 0 0 0,-71 3 0 0 0,175-7 0 0 0,-74 7 0 0 0,-115 1 0 0 0,-13 6 0 0 0,0-1 0 0 0,155 1 0 0 0,-4-1 0 0 0,-135-6 0 0 0,235 2 0 0 0,-145-4 18 0 0,-7 0 28 0 0,-217 3-46 0 0,303 13 0 0 0,160-4 0 0 0,-266-10 0 0 0,161-8 0 0 0,40-2 57 0 0,-318 11-50 0 0,184 5-7 0 0,-179-3 0 0 0,12 4 0 0 0,-13-4-207 0 0,-91-1-13 0 0,-1 0 0 0 0,43 12 1 0 0,-45-6-725 0 0,1 1-30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8:26.115"/>
    </inkml:context>
    <inkml:brush xml:id="br0">
      <inkml:brushProperty name="width" value="0.1" units="cm"/>
      <inkml:brushProperty name="height" value="0.1" units="cm"/>
      <inkml:brushProperty name="color" value="#66CC00"/>
    </inkml:brush>
  </inkml:definitions>
  <inkml:trace contextRef="#ctx0" brushRef="#br0">0 50 2759 0 0,'6'-5'123'0'0,"0"0"-1"0"0,0 0 1 0 0,0 1-1 0 0,1 0 1 0 0,-1 0-1 0 0,1 1 0 0 0,0-1 1 0 0,0 2-1 0 0,0-1 1 0 0,1 1-1 0 0,-1 0 0 0 0,12-1 1 0 0,-8 1 179 0 0,1 1 0 0 0,-1 1 1 0 0,1 0-1 0 0,0 0 0 0 0,-1 2 0 0 0,1-1 0 0 0,18 6 1 0 0,83 31 672 0 0,-65-20-572 0 0,73 16 0 0 0,-74-27 21 0 0,1-2 0 0 0,57-2 0 0 0,-40-2-120 0 0,144 11 562 0 0,2 0-260 0 0,-140-11-423 0 0,70-8 1 0 0,-55-1-113 0 0,0 5 0 0 0,140 10 0 0 0,-128 3 37 0 0,2-5 1 0 0,112-9-1 0 0,307-5 340 0 0,-465 8-355 0 0,0-2 0 0 0,82-15 0 0 0,37-3 156 0 0,43 21-56 0 0,-98 2-130 0 0,102-17-13 0 0,-148 8-24 0 0,1 2 0 0 0,83 6 0 0 0,-71 7-26 0 0,127 7 0 0 0,7-1 0 0 0,-141-8 0 0 0,-1 4 0 0 0,100 24 0 0 0,4 2 0 0 0,-78-25 0 0 0,109-1 0 0 0,-167-9 0 0 0,478-8 128 0 0,-499 5-102 0 0,-1 1-1 0 0,1 2 1 0 0,25 3-1 0 0,-41-3-116 0 0,-1 1 0 0 0,1 0 0 0 0,0 0-1 0 0,-1 1 1 0 0,0 0 0 0 0,0 0-1 0 0,0 0 1 0 0,0 1 0 0 0,0 0-1 0 0,-1 1 1 0 0,1 0 0 0 0,-1 0 0 0 0,7 7-1 0 0,3 6-4516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8:31.447"/>
    </inkml:context>
    <inkml:brush xml:id="br0">
      <inkml:brushProperty name="width" value="0.1" units="cm"/>
      <inkml:brushProperty name="height" value="0.1" units="cm"/>
      <inkml:brushProperty name="color" value="#F4F91B"/>
    </inkml:brush>
  </inkml:definitions>
  <inkml:trace contextRef="#ctx0" brushRef="#br0">10 11 1839 0 0,'-5'-5'23'0'0,"0"-1"2368"0"0,8 14-549 0 0,0-2-1629 0 0,1 0 0 0 0,0 1 0 0 0,0-1 0 0 0,0-1 0 0 0,1 1 0 0 0,9 9 0 0 0,-7-12 3 0 0,-1 1 0 0 0,1-2-1 0 0,-1 1 1 0 0,1-1 0 0 0,0 0 0 0 0,14 2 0 0 0,-5-1 102 0 0,11 1-5 0 0,37 3 0 0 0,1-1-41 0 0,211 10 932 0 0,-131-12-730 0 0,141 5 217 0 0,-157-1-355 0 0,-53-2-261 0 0,0-4 1 0 0,95-9 0 0 0,-118 2 9 0 0,1 3 0 0 0,-1 2 1 0 0,1 2-1 0 0,84 14 0 0 0,156 12 62 0 0,-158-20-102 0 0,-66 0-2 0 0,-1 3 0 0 0,79 24-1 0 0,-104-25-40 0 0,1-1 1 0 0,0-3-1 0 0,1-1 0 0 0,81-2 0 0 0,-7-11 79 0 0,-57 3 6 0 0,81 3 1 0 0,-43 10-33 0 0,107 3 71 0 0,-36-24-99 0 0,-113 6-3 0 0,77 1 0 0 0,-74 11 12 0 0,77 16-1 0 0,-84-11-19 0 0,0-3-1 0 0,58 2 0 0 0,4-11 41 0 0,129 4-48 0 0,-146 10-8 0 0,-30-2 0 0 0,-39-7 0 0 0,61 7 0 0 0,103-2 0 0 0,-9-23 49 0 0,-183 15-44 0 0,34-2 1 0 0,62 5 0 0 0,-44-1-8 0 0,68 8 2 0 0,26 1 0 0 0,80-23 32 0 0,-1 1 0 0 0,-51 9-32 0 0,262-36 0 0 0,-396 34 0 0 0,1 2 0 0 0,-1 2 0 0 0,51 6 0 0 0,34 1 0 0 0,-81-7 0 0 0,0-2 0 0 0,63-11 0 0 0,-85 10 0 0 0,1 1 0 0 0,-1 1 0 0 0,1 1 0 0 0,26 3 0 0 0,28 1 0 0 0,-67-4 3 0 0,1-2 0 0 0,0 0-1 0 0,17-5 1 0 0,-30 7 25 0 0,0-1 0 0 0,0 0 0 0 0,0 0 0 0 0,0 0 0 0 0,0 0 0 0 0,-1 0 0 0 0,1 0 0 0 0,0 0 0 0 0,0 0 0 0 0,-1 0 0 0 0,1-1 1 0 0,-1 1-1 0 0,1 0 0 0 0,-1 0 0 0 0,0-1 0 0 0,1 1 0 0 0,-1 0 0 0 0,0 0 0 0 0,0-1 0 0 0,0 1 0 0 0,0 0 0 0 0,0-1 0 0 0,0 1 0 0 0,0 0 0 0 0,0-1 0 0 0,-1-1 0 0 0,1 3-28 0 0,0 0 0 0 0,-1 0 1 0 0,1 0-1 0 0,0 0 0 0 0,0 0 0 0 0,0 0 0 0 0,-1 0 0 0 0,1 0 0 0 0,0 0 0 0 0,0 0 1 0 0,0-1-1 0 0,-1 1 0 0 0,1 0 0 0 0,0 0 0 0 0,0 0 0 0 0,-1 0 0 0 0,1 1 0 0 0,0-1 0 0 0,0 0 1 0 0,0 0-1 0 0,-1 0 0 0 0,1 0 0 0 0,0 0 0 0 0,0 0 0 0 0,0 0 0 0 0,-1 0 0 0 0,1 0 1 0 0,0 0-1 0 0,0 1 0 0 0,0-1 0 0 0,0 0 0 0 0,-1 0 0 0 0,1 0 0 0 0,0 0 0 0 0,0 0 0 0 0,0 1 1 0 0,0-1-1 0 0,0 0 0 0 0,0 0 0 0 0,-1 0 0 0 0,1 1 0 0 0,0-1 0 0 0,0 0 0 0 0,0 1 1 0 0,-7 9-21 0 0,7-10 13 0 0,-15 26-414 0 0,3-4-3849 0 0,4-8-410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9:03.415"/>
    </inkml:context>
    <inkml:brush xml:id="br0">
      <inkml:brushProperty name="width" value="0.1" units="cm"/>
      <inkml:brushProperty name="height" value="0.1" units="cm"/>
      <inkml:brushProperty name="color" value="#F4F91B"/>
    </inkml:brush>
  </inkml:definitions>
  <inkml:trace contextRef="#ctx0" brushRef="#br0">0 39 919 0 0,'0'-1'142'0'0,"0"1"-1"0"0,0-1 1 0 0,0 1-1 0 0,0-1 1 0 0,0 0-1 0 0,0 1 1 0 0,0-1-1 0 0,1 1 1 0 0,-1-1-1 0 0,0 1 1 0 0,0-1-1 0 0,0 1 1 0 0,1-1-1 0 0,-1 1 1 0 0,0-1-1 0 0,1 1 1 0 0,-1-1-1 0 0,0 1 1 0 0,1-1-1 0 0,-1 1 1 0 0,1 0-1 0 0,-1-1 1 0 0,1 1-1 0 0,-1 0 1 0 0,1-1-1 0 0,1 0-4 0 0,-1 1 0 0 0,1 0-1 0 0,-1-1 1 0 0,0 1 0 0 0,1 0 0 0 0,-1 0-1 0 0,1 0 1 0 0,-1 0 0 0 0,1 0 0 0 0,1 0-1 0 0,7 2-129 0 0,0 0-1 0 0,15 6 0 0 0,-10-3 263 0 0,12-1 430 0 0,32 3 1 0 0,-35-5-344 0 0,44 8 1 0 0,-22-1-216 0 0,-1-2 0 0 0,68 2 0 0 0,146-21 477 0 0,-44 0 254 0 0,-79 18-437 0 0,-83-2-208 0 0,-1-2-1 0 0,70-6 1 0 0,277-25 805 0 0,-355 31-932 0 0,1 2-1 0 0,53 12 1 0 0,-76-13-50 0 0,0-1-1 0 0,35-2 1 0 0,-26-1-7 0 0,27 0-32 0 0,57 2 42 0 0,-40 8-42 0 0,109 5-12 0 0,-16-5 119 0 0,-90-8-107 0 0,41 0-12 0 0,97-11 161 0 0,-40 6 75 0 0,-143 2-198 0 0,44 5 0 0 0,15 0 6 0 0,-14-9-28 0 0,91-20-1 0 0,-101 13-2 0 0,1 4 0 0 0,71-1-1 0 0,-24 13-10 0 0,-60 0 20 0 0,-1-3 0 0 0,63-7 0 0 0,4-8-21 0 0,215 2 0 0 0,-290 13 0 0 0,-22 0 0 0 0,29 3 0 0 0,127 2 0 0 0,-132-5 0 0 0,444 26 0 0 0,-452-22 0 0 0,93 0 0 0 0,160-14 0 0 0,-138 1 0 0 0,-143 9 9 0 0,-5-1-1 0 0,1 0 0 0 0,-1 1 0 0 0,1 0 0 0 0,-1 1-1 0 0,1 0 1 0 0,12 3 0 0 0,-20-3-38 0 0,0-1 0 0 0,-1 0-1 0 0,1 1 1 0 0,0-1-1 0 0,0 1 1 0 0,0 0 0 0 0,0-1-1 0 0,-1 1 1 0 0,1 0 0 0 0,0-1-1 0 0,-1 1 1 0 0,1 0 0 0 0,0 0-1 0 0,-1-1 1 0 0,1 2-1 0 0,2 10-3425 0 0,-4 0-850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34.568"/>
    </inkml:context>
    <inkml:brush xml:id="br0">
      <inkml:brushProperty name="width" value="0.1" units="cm"/>
      <inkml:brushProperty name="height" value="0.1" units="cm"/>
      <inkml:brushProperty name="color" value="#66CC00"/>
    </inkml:brush>
  </inkml:definitions>
  <inkml:trace contextRef="#ctx0" brushRef="#br0">2194 5 919 0 0,'-2'-1'205'0'0,"-1"0"-1"0"0,0 0 1 0 0,1 0-1 0 0,-1 1 0 0 0,0 0 1 0 0,1-1-1 0 0,-1 1 0 0 0,0 0 1 0 0,0 0-1 0 0,1 0 0 0 0,-1 1 1 0 0,-5 1-1 0 0,-36 11 975 0 0,25-6-927 0 0,-3 1 66 0 0,-19 10 0 0 0,22-9-136 0 0,-30 10 0 0 0,42-17-97 0 0,-1-1-1 0 0,0 1 1 0 0,0-1-1 0 0,0-1 1 0 0,-1 0-1 0 0,1 0 1 0 0,0 0 0 0 0,-11-3-1 0 0,-5-2 683 0 0,-34-11 0 0 0,40 9-325 0 0,0 2 0 0 0,0 0 1 0 0,-35-3-1 0 0,-45 8 147 0 0,57 1-411 0 0,-50-5-1 0 0,52 1-12 0 0,0 2-1 0 0,1 1 1 0 0,-1 2 0 0 0,1 2-1 0 0,-1 2 1 0 0,-48 13-1 0 0,66-15-117 0 0,0-2-1 0 0,-1 0 0 0 0,1-1 0 0 0,-1-1 1 0 0,1-1-1 0 0,-32-6 0 0 0,45 6-8 0 0,-44-2 341 0 0,-78 4 0 0 0,78 1-266 0 0,-77-7 0 0 0,89 2 41 0 0,1 3 0 0 0,-67 6 0 0 0,83-4-138 0 0,6-1-16 0 0,0-2 0 0 0,0 0 0 0 0,-21-4 0 0 0,18 2 0 0 0,-29-1 0 0 0,25 5 24 0 0,-32 6 0 0 0,17-2-8 0 0,33-5-10 0 0,-1 0-1 0 0,1 0 1 0 0,-1-1 0 0 0,-9-1-1 0 0,11 1 0 0 0,0 0-1 0 0,0 0 1 0 0,0 1-1 0 0,0-1 1 0 0,-1 1-1 0 0,1 1 1 0 0,-8 0-1 0 0,13-1-4 0 0,-1 0 0 0 0,1 0 0 0 0,0 0 0 0 0,-1 0 0 0 0,1 0 0 0 0,-1 0 0 0 0,1 0 0 0 0,0 0 0 0 0,-1 0 0 0 0,1 0 0 0 0,-1 1 0 0 0,1-1 0 0 0,0 0 0 0 0,-1 0 0 0 0,1 0 0 0 0,0 0-1 0 0,-1 1 1 0 0,1-1 0 0 0,0 0 0 0 0,-1 0 0 0 0,1 1 0 0 0,0-1 0 0 0,-1 0 0 0 0,1 1 0 0 0,0-1 0 0 0,0 0 0 0 0,-1 1 0 0 0,1-1 0 0 0,0 0 0 0 0,0 1 0 0 0,0-1 0 0 0,0 1 0 0 0,-1-1 0 0 0,1 0 0 0 0,0 1 0 0 0,0-1 0 0 0,0 1 0 0 0,0-1-1 0 0,0 0 1 0 0,0 1 0 0 0,0-1 0 0 0,0 1 0 0 0,0-1 0 0 0,0 1 0 0 0,0-1 0 0 0,0 0 0 0 0,1 1 0 0 0,-1-1 0 0 0,0 0 0 0 0,0 1 0 0 0,0-1 0 0 0,1 1 0 0 0,-1-1 0 0 0,0 0 0 0 0,0 1 0 0 0,1-1 0 0 0,0 2 1 0 0,1-1 0 0 0,-1 0 0 0 0,1 1 0 0 0,-1-1 0 0 0,1 0 0 0 0,-1 0 0 0 0,1 0 1 0 0,0 0-1 0 0,-1 0 0 0 0,1-1 0 0 0,3 2 0 0 0,7-1 52 0 0,1 0 0 0 0,0-1 0 0 0,25-2 0 0 0,-15 0-20 0 0,16 2 15 0 0,-1 1 0 0 0,39 8 1 0 0,49 1 62 0 0,-90-10-95 0 0,109-3 32 0 0,-99-1-48 0 0,235-6 0 0 0,-169 21 0 0 0,-48-5 0 0 0,96-2 0 0 0,-117-4 0 0 0,147-14 32 0 0,2 0 0 0 0,51 4 29 0 0,-206 7-58 0 0,-7 4-222 0 0,-29-1 209 0 0,-1 0 0 0 0,1 0-1 0 0,-1 1 1 0 0,1-1 0 0 0,-1 0-1 0 0,1 0 1 0 0,-1 0 0 0 0,1 1-1 0 0,-1-1 1 0 0,1 0 0 0 0,-1 0 0 0 0,1 1-1 0 0,-1-1 1 0 0,1 0 0 0 0,-1 1-1 0 0,0-1 1 0 0,1 1 0 0 0,-1-1-1 0 0,1 1 1 0 0,-1 0 1 0 0,0-1 0 0 0,0 1 0 0 0,0 0-1 0 0,0-1 1 0 0,0 1 0 0 0,0-1 0 0 0,0 1 0 0 0,0 0 0 0 0,-1-1-1 0 0,1 1 1 0 0,0-1 0 0 0,0 1 0 0 0,0-1 0 0 0,-1 1 0 0 0,1-1-1 0 0,0 1 1 0 0,-1-1 0 0 0,1 1 0 0 0,0-1 0 0 0,-1 1 0 0 0,1-1-1 0 0,-1 1 1 0 0,-8 7-395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04.260"/>
    </inkml:context>
    <inkml:brush xml:id="br0">
      <inkml:brushProperty name="width" value="0.1" units="cm"/>
      <inkml:brushProperty name="height" value="0.1" units="cm"/>
      <inkml:brushProperty name="color" value="#E71224"/>
    </inkml:brush>
  </inkml:definitions>
  <inkml:trace contextRef="#ctx0" brushRef="#br0">1866 80 2303 0 0,'-12'-3'690'0'0,"-1"0"0"0"0,-1 1 0 0 0,-24-1 0 0 0,23 2-370 0 0,-1-1 0 0 0,-21-4 0 0 0,6-1 297 0 0,-1 1 0 0 0,0 2-1 0 0,-55-1 1 0 0,-100 14 620 0 0,100-4-781 0 0,-47 1 480 0 0,-174-15 0 0 0,126-12 2 0 0,-103-6 108 0 0,257 27-1015 0 0,1 0 0 0 0,0 2 0 0 0,-46 10 0 0 0,-76 29-759 0 0,97-26 316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9:07.304"/>
    </inkml:context>
    <inkml:brush xml:id="br0">
      <inkml:brushProperty name="width" value="0.1" units="cm"/>
      <inkml:brushProperty name="height" value="0.1" units="cm"/>
      <inkml:brushProperty name="color" value="#F4F91B"/>
    </inkml:brush>
  </inkml:definitions>
  <inkml:trace contextRef="#ctx0" brushRef="#br0">1 265 4431 0 0,'0'-1'21'0'0,"0"1"-1"0"0,0-1 0 0 0,0 0 0 0 0,0 0 0 0 0,1 0 0 0 0,-1 0 1 0 0,0 0-1 0 0,1 0 0 0 0,-1 1 0 0 0,1-1 0 0 0,-1 0 0 0 0,1 0 0 0 0,-1 1 1 0 0,1-1-1 0 0,-1 0 0 0 0,1 1 0 0 0,0-1 0 0 0,-1 0 0 0 0,1 1 1 0 0,0-1-1 0 0,0 1 0 0 0,-1-1 0 0 0,1 1 0 0 0,0 0 0 0 0,2-1 0 0 0,27-8 137 0 0,-10 5-6 0 0,119-33 2303 0 0,-137 37-2332 0 0,7-1 175 0 0,1 0 0 0 0,-1 1 0 0 0,1 0 0 0 0,-1 0-1 0 0,12 3 1 0 0,7 0 94 0 0,118 9 248 0 0,-22 0-304 0 0,3 1 194 0 0,86-6 44 0 0,-125-7-145 0 0,142-17 0 0 0,-199 13-382 0 0,87-6 83 0 0,45-5-2 0 0,-54 4 63 0 0,118 5 1 0 0,-160 9-119 0 0,101 18 1 0 0,10 1-13 0 0,62-1 4 0 0,-24 5-4 0 0,-93-9 8 0 0,-57-13-53 0 0,0-2 0 0 0,72-8 0 0 0,16 0 4 0 0,319-16 45 0 0,-351 16-64 0 0,-3 0 0 0 0,64-8 32 0 0,296 14 0 0 0,-361 6-32 0 0,38 2 0 0 0,-38-1 0 0 0,199-15 0 0 0,-213 6 0 0 0,25-2 0 0 0,79-3 0 0 0,-189 7 0 0 0,58 1 39 0 0,58-1 50 0 0,57-4-17 0 0,-27 1-16 0 0,20 1-56 0 0,-136 2 0 0 0,-41 0 0 0 0,209-5 0 0 0,71-5 0 0 0,32-2 0 0 0,430-18 0 0 0,-524 22 0 0 0,-59 1 0 0 0,-102 6 0 0 0,239-11 0 0 0,245-14 64 0 0,-339 8-64 0 0,-124 8 0 0 0,-21 7 0 0 0,0 3 0 0 0,88 11 0 0 0,81 0 0 0 0,120 3 0 0 0,-224 1 0 0 0,93 5 0 0 0,37-25 38 0 0,-58 0-12 0 0,-71 6 28 0 0,169-5-44 0 0,-89-19 49 0 0,-65 6-54 0 0,87 4-5 0 0,-15 2 0 0 0,73 2 0 0 0,-124 7 0 0 0,-69 1 0 0 0,46-2 0 0 0,-38-4 19 0 0,133-10 26 0 0,-53 9-45 0 0,14-1 0 0 0,-103-3 0 0 0,1 5 0 0 0,119 6 0 0 0,-184 3 0 0 0,67 5 0 0 0,169-10 0 0 0,-201-4 0 0 0,0 4 0 0 0,128 11 0 0 0,-127 1 0 0 0,-23-2 0 0 0,60 1 0 0 0,167-19 0 0 0,-95 1 0 0 0,-99 10 0 0 0,78 11 0 0 0,-56-4 0 0 0,1-3 0 0 0,172-18 0 0 0,-210 10 0 0 0,0 3 0 0 0,97 12 0 0 0,-94-5 0 0 0,0-3 0 0 0,75-5 0 0 0,93-23 64 0 0,-70 18-64 0 0,-86 5 0 0 0,-48 3 0 0 0,54 7 0 0 0,-18 0 0 0 0,95-8 0 0 0,7 0 0 0 0,-3 21 0 0 0,-96-10 0 0 0,1-3 0 0 0,82-2 0 0 0,117 0 0 0 0,-164-1 0 0 0,59 10 0 0 0,-92-5 0 0 0,1-4 0 0 0,112-5 0 0 0,-155 0 0 0 0,0 1 0 0 0,0 1 0 0 0,36 9 0 0 0,-28-5 0 0 0,45 3 0 0 0,-23-7 0 0 0,-1-3 0 0 0,90-12 0 0 0,-96 3 9 0 0,-15 2 9 0 0,1 2 1 0 0,65 0-1 0 0,-99 6-109 0 0,1-1 1 0 0,-1 2-1 0 0,0-1 0 0 0,0 0 0 0 0,0 1 1 0 0,-1 0-1 0 0,1 1 0 0 0,0-1 0 0 0,-1 1 0 0 0,8 5 1 0 0,5 4-4904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9:09.720"/>
    </inkml:context>
    <inkml:brush xml:id="br0">
      <inkml:brushProperty name="width" value="0.1" units="cm"/>
      <inkml:brushProperty name="height" value="0.1" units="cm"/>
      <inkml:brushProperty name="color" value="#F4F91B"/>
    </inkml:brush>
  </inkml:definitions>
  <inkml:trace contextRef="#ctx0" brushRef="#br0">0 144 2671 0 0,'4'-1'137'0'0,"0"0"0"0"0,-1 0 0 0 0,1 0 0 0 0,0 1 0 0 0,-1-1 0 0 0,8 1 0 0 0,10-3 658 0 0,-2-2 70 0 0,-9 2-401 0 0,0 0 1 0 0,0 1-1 0 0,0 0 0 0 0,20-1 0 0 0,-17 3-333 0 0,-9 1-76 0 0,0-1 1 0 0,0 0-1 0 0,0 0 0 0 0,0-1 1 0 0,0 1-1 0 0,0-1 1 0 0,0 0-1 0 0,0 0 1 0 0,-1 0-1 0 0,6-2 0 0 0,-3 1 79 0 0,-1 0-1 0 0,1 0 0 0 0,0 1 0 0 0,-1-1 0 0 0,1 2 1 0 0,0-1-1 0 0,9 0 0 0 0,-10 1-116 0 0,1 0 0 0 0,-1 0 0 0 0,0-1 0 0 0,1 0 0 0 0,-1 0-1 0 0,0 0 1 0 0,1-1 0 0 0,-1 0 0 0 0,7-3 0 0 0,9-8 190 0 0,1 2 0 0 0,0 0 1 0 0,25-7-1 0 0,-35 14-117 0 0,-1 1-1 0 0,1 0 1 0 0,0 1 0 0 0,-1 0 0 0 0,1 1 0 0 0,0 0 0 0 0,0 1-1 0 0,16 2 1 0 0,20 2 23 0 0,58-2 0 0 0,-67-3-77 0 0,22-1 243 0 0,78-15 0 0 0,-131 16-267 0 0,31-2 49 0 0,0 1-1 0 0,57 6 0 0 0,-3-1-1 0 0,-29-4-9 0 0,93 4 172 0 0,218 13 466 0 0,-341-17-686 0 0,-22 0 8 0 0,0 1 0 0 0,-1 0 1 0 0,1 1-1 0 0,15 2 1 0 0,-26-3-11 0 0,-1 0 0 0 0,1 0 1 0 0,-1 1-1 0 0,1-1 1 0 0,-1 0-1 0 0,1 0 1 0 0,-1 0-1 0 0,1 0 1 0 0,-1 1-1 0 0,1-1 0 0 0,-1 0 1 0 0,1 0-1 0 0,-1 1 1 0 0,1-1-1 0 0,-1 0 1 0 0,0 1-1 0 0,1-1 0 0 0,-1 0 1 0 0,0 1-1 0 0,1-1 1 0 0,-1 1-1 0 0,0-1 1 0 0,1 1-1 0 0,-1-1 0 0 0,0 1 1 0 0,0-1-1 0 0,0 1 1 0 0,1-1-1 0 0,-1 1 1 0 0,0-1-1 0 0,0 2 0 0 0,-6 14-720 0 0,1-7-115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9:13.843"/>
    </inkml:context>
    <inkml:brush xml:id="br0">
      <inkml:brushProperty name="width" value="0.1" units="cm"/>
      <inkml:brushProperty name="height" value="0.1" units="cm"/>
      <inkml:brushProperty name="color" value="#F4F91B"/>
    </inkml:brush>
  </inkml:definitions>
  <inkml:trace contextRef="#ctx0" brushRef="#br0">0 199 1375 0 0,'9'-3'71'0'0,"0"1"-1"0"0,15-8 0 0 0,-16 7 352 0 0,0-1-1 0 0,0 2 1 0 0,11-4 0 0 0,130-25 2104 0 0,-95 18-2018 0 0,0 2 1 0 0,1 2-1 0 0,72-1 1 0 0,-33 11-291 0 0,184-8 188 0 0,-239 3-321 0 0,149-8 532 0 0,-37 7-191 0 0,92 4 23 0 0,-213 3-435 0 0,142 5 89 0 0,116-14 537 0 0,0-1 19 0 0,238-3-390 0 0,-379 5-225 0 0,227-21 158 0 0,-281 17-136 0 0,0 5 1 0 0,1 3 0 0 0,127 15-1 0 0,-25-10-15 0 0,-114-4-38 0 0,208 16-13 0 0,-156-11 28 0 0,-83-4-10 0 0,61 7 0 0 0,40 7 14 0 0,180-6 0 0 0,-244-5-32 0 0,65-3 0 0 0,-111-2 0 0 0,48 6 0 0 0,24-2 0 0 0,-40-3 11 0 0,-30 1 10 0 0,43-6 1 0 0,185-14-12 0 0,-205 21-10 0 0,88 11 0 0 0,-117-8 0 0 0,174 13 0 0 0,-81 10 0 0 0,-94-17 0 0 0,0-2 0 0 0,48 4 0 0 0,219-13 125 0 0,-5 0 310 0 0,-168 3-359 0 0,145-16-1 0 0,-154 6-82 0 0,67 6 55 0 0,-5 0-32 0 0,-55-8 8 0 0,53-3 16 0 0,198 11 78 0 0,-107 1-44 0 0,-33-12 85 0 0,-154 7-126 0 0,150-1 93 0 0,0-1 15 0 0,34-1-88 0 0,7 6-53 0 0,45 16 0 0 0,128-6 0 0 0,-183-13 0 0 0,-226 5 0 0 0,550 8 64 0 0,-298-4-64 0 0,-68-3 0 0 0,-177 2 4 0 0,378 2 120 0 0,-283-15-124 0 0,374 2 0 0 0,-166-6 64 0 0,-215 22-64 0 0,-46-1 0 0 0,53 2 0 0 0,71 1 0 0 0,-65-13 0 0 0,104 4 0 0 0,68 5 0 0 0,251-17 64 0 0,-487 13-64 0 0,105-3 0 0 0,-76-2 0 0 0,0 6 0 0 0,132 19 0 0 0,-155-12 0 0 0,-34-5 0 0 0,80 18 0 0 0,-84-12 0 0 0,0-3 0 0 0,0-2 0 0 0,79-3 0 0 0,146 5 0 0 0,-257-6 0 0 0,272 15 0 0 0,-140-22 0 0 0,-123 3 0 0 0,24-1 0 0 0,162-9 0 0 0,-123 12 21 0 0,64 0 22 0 0,-92 4-43 0 0,74-7 0 0 0,52-5 0 0 0,-133 11 0 0 0,114 20 0 0 0,240 22 0 0 0,-301-36 0 0 0,121 10 0 0 0,-104-8 0 0 0,128-7 0 0 0,-151-5 0 0 0,159-7 0 0 0,-223 7 0 0 0,348-13 0 0 0,-29 2 0 0 0,-234 8 0 0 0,1 6 0 0 0,167 22 0 0 0,-187-10 0 0 0,16 2 0 0 0,174 44 0 0 0,-280-54-26 0 0,-4-3-70 0 0,-1 2 0 0 0,0 0 0 0 0,0 0 0 0 0,0 1 0 0 0,17 11 0 0 0,-10-2-254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59:15.045"/>
    </inkml:context>
    <inkml:brush xml:id="br0">
      <inkml:brushProperty name="width" value="0.1" units="cm"/>
      <inkml:brushProperty name="height" value="0.1" units="cm"/>
      <inkml:brushProperty name="color" value="#F4F91B"/>
    </inkml:brush>
  </inkml:definitions>
  <inkml:trace contextRef="#ctx0" brushRef="#br0">1 52 919 0 0,'0'-1'129'0'0,"0"0"-1"0"0,-1 0 1 0 0,1 0-1 0 0,0 0 1 0 0,1 0-1 0 0,-1 0 0 0 0,0 0 1 0 0,0 0-1 0 0,0 0 1 0 0,0 0-1 0 0,1 0 1 0 0,-1 0-1 0 0,1 0 0 0 0,-1 0 1 0 0,1 0-1 0 0,-1 0 1 0 0,1 0-1 0 0,-1 0 1 0 0,1 1-1 0 0,0-1 0 0 0,-1 0 1 0 0,1 0-1 0 0,0 1 1 0 0,0-1-1 0 0,-1 1 1 0 0,1-1-1 0 0,0 0 0 0 0,0 1 1 0 0,0-1-1 0 0,0 1 1 0 0,0 0-1 0 0,0-1 1 0 0,0 1-1 0 0,0 0 0 0 0,0 0 1 0 0,0-1-1 0 0,2 1 1 0 0,9-4-652 0 0,2-1 1049 0 0,0 1 0 0 0,26-5 0 0 0,-34 8-292 0 0,1 1 0 0 0,0-1-1 0 0,-1 1 1 0 0,1 0 0 0 0,0 1 0 0 0,-1 0 0 0 0,1 0 0 0 0,10 3-1 0 0,70 18 750 0 0,-18 6-588 0 0,-50-19-287 0 0,1-1 1 0 0,38 10 0 0 0,-46-16-21 0 0,0-1 0 0 0,0 0 0 0 0,0-1 0 0 0,0-1-1 0 0,0 1 1 0 0,13-4 0 0 0,69-19 841 0 0,-84 20-896 0 0,0 0 138 0 0,1 0-1 0 0,15-2 1 0 0,-23 5-238 0 0,0 0 1 0 0,0-1-1 0 0,0 1 0 0 0,1 1 0 0 0,-1-1 1 0 0,0 0-1 0 0,0 1 0 0 0,0 0 1 0 0,0 0-1 0 0,0 0 0 0 0,0 0 0 0 0,0 0 1 0 0,2 2-1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2:16.687"/>
    </inkml:context>
    <inkml:brush xml:id="br0">
      <inkml:brushProperty name="width" value="0.1" units="cm"/>
      <inkml:brushProperty name="height" value="0.1" units="cm"/>
      <inkml:brushProperty name="color" value="#F4F91B"/>
    </inkml:brush>
  </inkml:definitions>
  <inkml:trace contextRef="#ctx0" brushRef="#br0">1 7 455 0 0,'20'3'-31'0'0,"-17"-3"163"0"0,0 0 0 0 0,-1 0 0 0 0,1 0 0 0 0,0 1 0 0 0,-1-1 0 0 0,1 1 0 0 0,-1 0 0 0 0,1-1 0 0 0,-1 1 0 0 0,1 0 0 0 0,-1 1 0 0 0,1-1 0 0 0,2 2-1 0 0,-2-1 34 0 0,-1-1 0 0 0,1 0 0 0 0,0 0 0 0 0,-1 0 0 0 0,1 0 0 0 0,0-1 0 0 0,5 1 0 0 0,1 1 43 0 0,51 15 468 0 0,-33-9-513 0 0,0-1 0 0 0,0-1 0 0 0,43 4 0 0 0,-29-7-151 0 0,-3-1 206 0 0,53-3 0 0 0,-6-8 390 0 0,122-30 0 0 0,-164 30-431 0 0,0 3 0 0 0,1 1-1 0 0,63 0 1 0 0,133 19-116 0 0,171-1 3 0 0,-356-11-64 0 0,57 11 0 0 0,-58-6 0 0 0,59 1 0 0 0,119 1-10 0 0,2 0 180 0 0,-209-9-187 0 0,203-8 466 0 0,134-23 218 0 0,-205 20-498 0 0,62-5-74 0 0,17-2 24 0 0,-184 18-120 0 0,-1 1 1 0 0,80 13-1 0 0,36 2 1 0 0,-90-11 0 0 0,66 3 0 0 0,32 2 0 0 0,115 10 0 0 0,-178-14 0 0 0,60-4 31 0 0,12 0 2 0 0,164 22-33 0 0,-64-12 0 0 0,-7 0 0 0 0,181-19 0 0 0,-192 9-64 0 0,-165 13 64 0 0,-28-2 0 0 0,31-5 0 0 0,183-10 0 0 0,-203 0 0 0 0,-52 1-16 0 0,0 2 0 0 0,0 1 0 0 0,0 2-1 0 0,36 8 1 0 0,-42-5-103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2:18.913"/>
    </inkml:context>
    <inkml:brush xml:id="br0">
      <inkml:brushProperty name="width" value="0.1" units="cm"/>
      <inkml:brushProperty name="height" value="0.1" units="cm"/>
      <inkml:brushProperty name="color" value="#F4F91B"/>
    </inkml:brush>
  </inkml:definitions>
  <inkml:trace contextRef="#ctx0" brushRef="#br0">0 1 2671 0 0,'4'1'20'0'0,"-1"0"-1"0"0,1 0 0 0 0,-1 0 0 0 0,0 0 0 0 0,1 1 1 0 0,-1 0-1 0 0,0 0 0 0 0,0 0 0 0 0,0 0 0 0 0,0 0 0 0 0,-1 1 1 0 0,1-1-1 0 0,-1 1 0 0 0,1-1 0 0 0,1 4 0 0 0,20 16 74 0 0,-14-15 75 0 0,0-1 0 0 0,1 0-1 0 0,0-1 1 0 0,0 0 0 0 0,0-1-1 0 0,0 0 1 0 0,1-1 0 0 0,-1 0-1 0 0,1 0 1 0 0,14 0-1 0 0,28 2 425 0 0,76-3-1 0 0,244-4 154 0 0,-289 8-678 0 0,0-3-1 0 0,0-5 0 0 0,89-12 1 0 0,15 2 6 0 0,-150 11-18 0 0,533-22 427 0 0,-393 26-482 0 0,-92 0 0 0 0,247-5 64 0 0,-214 1-64 0 0,131 16 0 0 0,-21-1 0 0 0,-38-16 0 0 0,-54-1 0 0 0,-55 9 0 0 0,-10 0 0 0 0,212 10 0 0 0,-125-18 64 0 0,-111-1-64 0 0,75 6 0 0 0,49 16 0 0 0,-163-18 0 0 0,337 25 0 0 0,-237-24 0 0 0,45 0 0 0 0,-106-2 22 0 0,27-2 20 0 0,115-23-31 0 0,357-34 42 0 0,-379 56-53 0 0,-75 0 0 0 0,174-4 0 0 0,-232 10 0 0 0,0 0 0 0 0,-1 3 0 0 0,53 14 0 0 0,8 2 0 0 0,-30-10 0 0 0,0-2 0 0 0,1-4 0 0 0,72-2 0 0 0,104-4 0 0 0,-142 11 0 0 0,-57-4 63 0 0,0-3 1 0 0,80 0-1 0 0,-98-6 101 0 0,40 4 0 0 0,-56-1-476 0 0,-1 0 0 0 0,1 1-1 0 0,-1 0 1 0 0,1 1-1 0 0,-1 0 1 0 0,0 0-1 0 0,13 8 1 0 0,-7-2-2275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3.476"/>
    </inkml:context>
    <inkml:brush xml:id="br0">
      <inkml:brushProperty name="width" value="0.1" units="cm"/>
      <inkml:brushProperty name="height" value="0.1" units="cm"/>
      <inkml:brushProperty name="color" value="#E71224"/>
    </inkml:brush>
  </inkml:definitions>
  <inkml:trace contextRef="#ctx0" brushRef="#br0">812 82 2759 0 0,'0'-2'131'0'0,"-1"0"0"0"0,1 0 0 0 0,-1 1-1 0 0,1-1 1 0 0,-1 0 0 0 0,0 0-1 0 0,0 0 1 0 0,0 1 0 0 0,0-1-1 0 0,0 0 1 0 0,-1-1 0 0 0,-7-14 1900 0 0,7 2-1536 0 0,-1-4-812 0 0,3 19 298 0 0,-1-1 1 0 0,1 1 0 0 0,-1-1-1 0 0,1 1 1 0 0,-1-1 0 0 0,1 1 0 0 0,-1-1-1 0 0,0 1 1 0 0,1-1 0 0 0,-1 1-1 0 0,1-1 1 0 0,-1 1 0 0 0,0 0 0 0 0,1-1-1 0 0,-1 1 1 0 0,0 0 0 0 0,0 0-1 0 0,1 0 1 0 0,-1 0 0 0 0,0-1 0 0 0,0 1-1 0 0,1 0 1 0 0,-1 0 0 0 0,-1 1-1 0 0,-40-1 960 0 0,1 2 0 0 0,0 2-1 0 0,-71 16 1 0 0,71-11-938 0 0,25-6-11 0 0,-1 0 1 0 0,1 2-1 0 0,0 0 1 0 0,-26 12-1 0 0,-11 11 4 0 0,-81 46-29 0 0,118-64 28 0 0,1 1-1 0 0,0 1 1 0 0,1 0 0 0 0,0 1-1 0 0,1 1 1 0 0,-12 14 0 0 0,15-14-49 0 0,0 0-1 0 0,0 1 1 0 0,1 0 0 0 0,1 0 0 0 0,0 1 0 0 0,2 0 0 0 0,-1 1 0 0 0,2-1-1 0 0,-5 24 1 0 0,9-30-9 0 0,0-4 23 0 0,0 0 0 0 0,0 0 1 0 0,1 12-1 0 0,10 44-82 0 0,11 26 5 0 0,-8-45 96 0 0,3 0-22 0 0,-5-14 32 0 0,9 13 11 0 0,5 6 0 0 0,14 14 0 0 0,7 0 0 0 0,6-3 0 0 0,4-1 0 0 0,2-1 0 0 0,-2-5 0 0 0,-7-10 12 0 0,-26-27 52 0 0,28 11 23 0 0,-49-24-79 0 0,1-1 1 0 0,0 0-1 0 0,-1 0 1 0 0,1 0-1 0 0,0 0 0 0 0,5 1 1 0 0,50 9 1 0 0,-34-7-10 0 0,24-1 0 0 0,29-6 0 0 0,-15-5-16 0 0,-34 2-48 0 0,44-14 36 0 0,2-6-37 0 0,-56 18 40 0 0,-3 2-18 0 0,-1-2 1 0 0,22-13 0 0 0,23-17 31 0 0,2-11 11 0 0,-5 1 0 0 0,-40 34 7 0 0,27-29 57 0 0,-33 33-42 0 0,-2 3 5 0 0,-1-1 0 0 0,0 0 0 0 0,8-12-1 0 0,27-38 100 0 0,35-66 0 0 0,-60 92-93 0 0,-2-2 0 0 0,18-56 0 0 0,-26 67-14 0 0,-2 0-1 0 0,0-1 0 0 0,-2 1 1 0 0,0-1-1 0 0,-1-27 1 0 0,-3 39-1 0 0,0-1 1 0 0,0 0 0 0 0,-2 0 0 0 0,1 1-1 0 0,-2-1 1 0 0,0 1 0 0 0,0 0 0 0 0,-1 0-1 0 0,-1 0 1 0 0,1 1 0 0 0,-2-1 0 0 0,0 2-1 0 0,0-1 1 0 0,-1 1 0 0 0,-10-10 0 0 0,0 1 92 0 0,-2 0 0 0 0,0 2 0 0 0,0 0 0 0 0,-2 1 0 0 0,0 2 0 0 0,-33-17 0 0 0,21 14 178 0 0,-1 3 1 0 0,-1 0-1 0 0,-70-16 0 0 0,66 22-230 0 0,-1 2 0 0 0,1 2-1 0 0,-1 2 1 0 0,0 1 0 0 0,-64 8-1 0 0,63-1-58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4.643"/>
    </inkml:context>
    <inkml:brush xml:id="br0">
      <inkml:brushProperty name="width" value="0.1" units="cm"/>
      <inkml:brushProperty name="height" value="0.1" units="cm"/>
      <inkml:brushProperty name="color" value="#E71224"/>
    </inkml:brush>
  </inkml:definitions>
  <inkml:trace contextRef="#ctx0" brushRef="#br0">1081 105 7831 0 0,'-14'-2'-14'0'0,"1"0"0"0"0,0 0 0 0 0,0-1 0 0 0,1-1-1 0 0,-1 0 1 0 0,1 0 0 0 0,0-2 0 0 0,0 1 0 0 0,0-2 0 0 0,-20-13-1 0 0,22 13-197 0 0,-1 1-1 0 0,0 1 1 0 0,-1 0-1 0 0,1 0 1 0 0,-1 1-1 0 0,0 1 1 0 0,0 0-1 0 0,0 1 1 0 0,0 0-1 0 0,-12 0 1 0 0,-13 0 1081 0 0,1 3 0 0 0,-41 4 0 0 0,35 0 75 0 0,0 1 0 0 0,-61 18 0 0 0,84-18-751 0 0,0 1 0 0 0,1 0 0 0 0,0 2-1 0 0,0 0 1 0 0,1 1 0 0 0,0 1 0 0 0,-24 19-1 0 0,22-14-290 0 0,1 0-1 0 0,1 1 0 0 0,0 1 1 0 0,2 1-1 0 0,-24 35 0 0 0,12-8 5 0 0,2 2 0 0 0,3 1 0 0 0,-22 68 0 0 0,34-84 183 0 0,2 1 0 0 0,1-1 0 0 0,2 2 1 0 0,1-1-1 0 0,2 1 0 0 0,2 43 0 0 0,4-33-51 0 0,2 0 0 0 0,2 0 0 0 0,27 85 0 0 0,-8-57 14 0 0,53 104 0 0 0,-58-139-76 0 0,1-1-1 0 0,2-1 0 0 0,57 65 1 0 0,-66-87-19 0 0,38 30 32 0 0,-39-33 11 0 0,0-2 0 0 0,24 12 0 0 0,23 3 11 0 0,-37-18 32 0 0,41-1-33 0 0,-53-6-10 0 0,0 1 0 0 0,-1-2 0 0 0,1 0 0 0 0,14-4 0 0 0,-6 0-5 0 0,22-11 0 0 0,-43 17 5 0 0,26-14-43 0 0,40-31 32 0 0,-2-8 1 0 0,-39 29-33 0 0,-24 24 43 0 0,97-107-11 0 0,-57 54-28 0 0,-3-1 0 0 0,59-110 0 0 0,-83 138 43 0 0,-2 0 0 0 0,-1-1-1 0 0,0-1 1 0 0,8-40 0 0 0,-16 53 22 0 0,0-1 1 0 0,-2 1-1 0 0,1-1 0 0 0,-2 1 1 0 0,0-1-1 0 0,-1 0 1 0 0,-1 1-1 0 0,0-1 0 0 0,-9-29 1 0 0,1 18 70 0 0,0 0 1 0 0,-2 1-1 0 0,-1 0 1 0 0,-1 1 0 0 0,-2 1-1 0 0,0 0 1 0 0,-1 1-1 0 0,-1 1 1 0 0,-24-22 0 0 0,26 28-164 0 0,0 2 1 0 0,-1 0 0 0 0,-1 1 0 0 0,0 0-1 0 0,-1 2 1 0 0,0 0 0 0 0,-1 1 0 0 0,0 1 0 0 0,-1 1-1 0 0,1 1 1 0 0,-2 1 0 0 0,-30-5 0 0 0,34 9-2953 0 0,5 1-978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5.403"/>
    </inkml:context>
    <inkml:brush xml:id="br0">
      <inkml:brushProperty name="width" value="0.1" units="cm"/>
      <inkml:brushProperty name="height" value="0.1" units="cm"/>
      <inkml:brushProperty name="color" value="#E71224"/>
    </inkml:brush>
  </inkml:definitions>
  <inkml:trace contextRef="#ctx0" brushRef="#br0">862 174 1839 0 0,'-10'-4'85'0'0,"-31"-13"178"0"0,27 9 709 0 0,11 7 323 0 0,-2-2 60 0 0,-27-18-559 0 0,-5-3-437 0 0,-1 0 0 0 0,-41-17 1 0 0,66 36-477 0 0,-1-1 1 0 0,1 2-1 0 0,-1 0 1 0 0,0 1 0 0 0,1 0-1 0 0,-2 1 1 0 0,1 0-1 0 0,0 1 1 0 0,0 1-1 0 0,-25 2 1 0 0,18 2 154 0 0,1 0-1 0 0,-1 1 1 0 0,1 1-1 0 0,1 1 1 0 0,-1 1 0 0 0,1 1-1 0 0,0 0 1 0 0,1 2-1 0 0,0 0 1 0 0,-25 21-1 0 0,26-18 259 0 0,1 1-1 0 0,1 1 0 0 0,0 1 0 0 0,1 0 0 0 0,1 0 0 0 0,1 2 0 0 0,0-1 0 0 0,2 2 0 0 0,0-1 0 0 0,1 1 0 0 0,1 1 0 0 0,0 0 0 0 0,2 0 1 0 0,1 0-1 0 0,-6 43 0 0 0,7-5-16 0 0,2-1 1 0 0,2 0-1 0 0,11 73 0 0 0,-6-93-276 0 0,3 1 0 0 0,1-1-1 0 0,1-1 1 0 0,2 1-1 0 0,32 64 1 0 0,-30-75 23 0 0,0 0 0 0 0,2-1-1 0 0,1-1 1 0 0,1-1 0 0 0,1 0 0 0 0,1-2-1 0 0,1 0 1 0 0,30 24 0 0 0,-39-36 1 0 0,-6-5-3 0 0,1 0 0 0 0,0-1 1 0 0,0 1-1 0 0,10 4 0 0 0,41 23 5 0 0,-30-20 35 0 0,-14-6-51 0 0,-3-2 8 0 0,-1-1 0 0 0,1 1-1 0 0,18 2 1 0 0,18 4 9 0 0,-23-7 23 0 0,27-1-26 0 0,-26-3 26 0 0,-10 0-42 0 0,-3 0 10 0 0,0 0-1 0 0,-1-1 1 0 0,14-3-1 0 0,21-5 12 0 0,-23 2 32 0 0,41-23-48 0 0,-37 15-16 0 0,28-21 0 0 0,14-19-14 0 0,-41 30-45 0 0,-20 17 51 0 0,89-98-68 0 0,-81 86 22 0 0,0 0 0 0 0,-1-1 0 0 0,-1-1 0 0 0,-1-1 1 0 0,-1 1-1 0 0,-1-2 0 0 0,-1 0 0 0 0,8-34 0 0 0,-14 40 39 0 0,0 0 1 0 0,-2-1-1 0 0,0 1 0 0 0,-1-1 0 0 0,-1 0 0 0 0,-1 1 0 0 0,0-1 1 0 0,-2 1-1 0 0,0-1 0 0 0,-2 1 0 0 0,0 0 0 0 0,-8-19 1 0 0,4 15 6 0 0,-2 1 0 0 0,-1 0 1 0 0,-1 0-1 0 0,-1 2 0 0 0,0-1 1 0 0,-2 2-1 0 0,-26-27 0 0 0,13 18 48 0 0,-2 2 0 0 0,0 2 0 0 0,-66-41 0 0 0,78 55 19 0 0,1 0 0 0 0,-2 1 0 0 0,1 1-1 0 0,-1 1 1 0 0,0 1 0 0 0,0 0 0 0 0,-1 2-1 0 0,0 0 1 0 0,1 1 0 0 0,-1 1 0 0 0,-1 1-1 0 0,1 1 1 0 0,0 1 0 0 0,-27 5 0 0 0,37-4-152 0 0,1 1 0 0 0,0 0 0 0 0,0 0 0 0 0,-17 9 0 0 0,19-8-769 0 0,1 1 0 0 0,-1 0 0 0 0,-8 8 1 0 0,-13 16-3373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6.501"/>
    </inkml:context>
    <inkml:brush xml:id="br0">
      <inkml:brushProperty name="width" value="0.1" units="cm"/>
      <inkml:brushProperty name="height" value="0.1" units="cm"/>
      <inkml:brushProperty name="color" value="#E71224"/>
    </inkml:brush>
  </inkml:definitions>
  <inkml:trace contextRef="#ctx0" brushRef="#br0">541 69 455 0 0,'-14'-9'115'0'0,"-29"-10"-1"0"0,37 16-31 0 0,3 2-74 0 0,0-1 0 0 0,1 1-1 0 0,-1 0 1 0 0,0 0 0 0 0,1 1-1 0 0,-1-1 1 0 0,0 0 0 0 0,0 1-1 0 0,0 0 1 0 0,-4 0 0 0 0,-4 0 37 0 0,-1-1 213 0 0,-1 0-1 0 0,0 1 1 0 0,1 1 0 0 0,-1 0 0 0 0,0 1-1 0 0,1 0 1 0 0,-1 1 0 0 0,1 0 0 0 0,0 1 0 0 0,0 0-1 0 0,0 1 1 0 0,1 1 0 0 0,0 0 0 0 0,0 0-1 0 0,0 1 1 0 0,1 0 0 0 0,-1 1 0 0 0,2 0 0 0 0,-1 1-1 0 0,1 0 1 0 0,1 0 0 0 0,0 1 0 0 0,-9 13-1 0 0,-5 12 151 0 0,1 1 0 0 0,2 1 0 0 0,2 1-1 0 0,1 0 1 0 0,2 1 0 0 0,2 1-1 0 0,2 0 1 0 0,1 1 0 0 0,2 0 0 0 0,-3 64-1 0 0,10-73-266 0 0,1-1 0 0 0,2 1-1 0 0,2 0 1 0 0,0-1 0 0 0,2 0-1 0 0,13 35 1 0 0,80 174 301 0 0,-83-207-442 0 0,1-1 1 0 0,2 0-1 0 0,1-1 0 0 0,1-2 1 0 0,2 0-1 0 0,1-1 0 0 0,1-2 1 0 0,1-1-1 0 0,32 23 0 0 0,-15-18-1 0 0,-28-20 7 0 0,-6-4 4 0 0,0-1 1 0 0,0 1 0 0 0,19 5 0 0 0,29 12-2 0 0,18-1-22 0 0,-57-18-9 0 0,0-1 0 0 0,24 1-1 0 0,-26-4-3 0 0,1 0 0 0 0,28-6-1 0 0,-19 1 18 0 0,27-10 0 0 0,26-14-9 0 0,-10-4-64 0 0,-42 16 5 0 0,25-23 10 0 0,-28 18 13 0 0,22-25 32 0 0,-26 21-22 0 0,88-148-32 0 0,-86 129 96 0 0,-2-1 0 0 0,-1 0 0 0 0,-3-1 0 0 0,-2-1 0 0 0,-2-1 0 0 0,-2 0 0 0 0,-3-1 0 0 0,-1 0 0 0 0,-3 0 0 0 0,-2 0 0 0 0,-2 0 0 0 0,-2-1 0 0 0,-3 1 0 0 0,-1 0 0 0 0,-21-75 0 0 0,18 96 47 0 0,-1 1 0 0 0,-23-47 0 0 0,24 59-41 0 0,0 1 0 0 0,0 0 0 0 0,-1 1 0 0 0,-1 0 0 0 0,-1 1-1 0 0,-13-13 1 0 0,16 19-7 0 0,0 1 0 0 0,0 0 0 0 0,-1 0 1 0 0,0 1-1 0 0,0 0 0 0 0,0 1 0 0 0,0 0 0 0 0,-1 1 0 0 0,0 0 0 0 0,-11-2 0 0 0,-16-1 64 0 0,-58-1-1 0 0,-33 8-248 0 0,65 4 46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04.695"/>
    </inkml:context>
    <inkml:brush xml:id="br0">
      <inkml:brushProperty name="width" value="0.1" units="cm"/>
      <inkml:brushProperty name="height" value="0.1" units="cm"/>
      <inkml:brushProperty name="color" value="#E71224"/>
    </inkml:brush>
  </inkml:definitions>
  <inkml:trace contextRef="#ctx0" brushRef="#br0">1401 5 4487 0 0,'-5'-2'173'0'0,"1"2"0"0"0,-1-1-1 0 0,0 0 1 0 0,0 1 0 0 0,0 0-1 0 0,1 0 1 0 0,-10 1 0 0 0,-37 9 780 0 0,25-4-841 0 0,-116 15 986 0 0,-1-6 0 0 0,-210-5-1 0 0,323-11-971 0 0,-428-15 307 0 0,355 11-3464 0 0,56 3-301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7.261"/>
    </inkml:context>
    <inkml:brush xml:id="br0">
      <inkml:brushProperty name="width" value="0.1" units="cm"/>
      <inkml:brushProperty name="height" value="0.1" units="cm"/>
      <inkml:brushProperty name="color" value="#E71224"/>
    </inkml:brush>
  </inkml:definitions>
  <inkml:trace contextRef="#ctx0" brushRef="#br0">1010 0 6911 0 0,'-54'5'587'0'0,"0"-1"3189"0"0,-48 8 263 0 0,59-9-4062 0 0,0 2 1 0 0,0 2 0 0 0,-74 22-1 0 0,103-23-222 0 0,0 1-1 0 0,0 0 1 0 0,0 1-1 0 0,1 1 1 0 0,0 0 0 0 0,-16 15-1 0 0,1 2-461 0 0,-36 44-1 0 0,-131 184 655 0 0,174-222 248 0 0,1 1 1 0 0,1 0 0 0 0,2 1 0 0 0,1 1-1 0 0,2 0 1 0 0,2 1 0 0 0,-10 43 0 0 0,17-56-86 0 0,1 2 1 0 0,2-1 0 0 0,0 0 0 0 0,1 1-1 0 0,1-1 1 0 0,1 1 0 0 0,2-1-1 0 0,0 0 1 0 0,2 0 0 0 0,0 0 0 0 0,2 0-1 0 0,11 25 1 0 0,-1-11-42 0 0,-3-15-5 0 0,36 52-10 0 0,20 12-44 0 0,6-8-10 0 0,-60-65 0 0 0,1-1 0 0 0,29 19 0 0 0,-25-21 0 0 0,44 19 0 0 0,24-3 0 0 0,-60-21 0 0 0,34 4 0 0 0,-35-8 0 0 0,53-2 0 0 0,-54-3 0 0 0,1 0 0 0 0,-1-1 0 0 0,0-2 0 0 0,0-1 0 0 0,25-10 0 0 0,-16 2-7 0 0,-2-1 0 0 0,0-2 0 0 0,-1-2-1 0 0,37-27 1 0 0,-19 7-11 0 0,77-77 0 0 0,-83 67 18 0 0,-2-2 0 0 0,52-81 0 0 0,-84 116-1 0 0,0-1 0 0 0,-1-1 0 0 0,-1 0 0 0 0,-1 0 0 0 0,8-28 0 0 0,-13 34 9 0 0,0 0 0 0 0,-1 0 0 0 0,0-1 0 0 0,-1 1 0 0 0,-1-1 0 0 0,0 1 1 0 0,-1-1-1 0 0,0 1 0 0 0,-4-19 0 0 0,0 15 40 0 0,1 0-1 0 0,-2 0 1 0 0,0 0 0 0 0,-1 1 0 0 0,-1 0-1 0 0,-1 0 1 0 0,0 0 0 0 0,-1 2-1 0 0,0-1 1 0 0,-1 1 0 0 0,-1 1 0 0 0,0 0-1 0 0,-1 0 1 0 0,0 1 0 0 0,-1 1-1 0 0,-1 0 1 0 0,1 1 0 0 0,-21-10 0 0 0,14 11 20 0 0,-1 0 1 0 0,0 1 0 0 0,-1 1 0 0 0,1 1 0 0 0,-1 1 0 0 0,-1 1 0 0 0,-45-1 0 0 0,40 5-180 0 0,0 2 0 0 0,1 0 0 0 0,-1 2 0 0 0,0 2 0 0 0,1 0 0 0 0,-30 11 0 0 0,6 3-325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7.989"/>
    </inkml:context>
    <inkml:brush xml:id="br0">
      <inkml:brushProperty name="width" value="0.1" units="cm"/>
      <inkml:brushProperty name="height" value="0.1" units="cm"/>
      <inkml:brushProperty name="color" value="#E71224"/>
    </inkml:brush>
  </inkml:definitions>
  <inkml:trace contextRef="#ctx0" brushRef="#br0">1044 9 7831 0 0,'-11'-3'281'0'0,"6"2"-207"0"0,-1 0 1 0 0,1-1 0 0 0,-1 2 0 0 0,1-1-1 0 0,-1 1 1 0 0,0 0 0 0 0,1 0 0 0 0,-1 0-1 0 0,0 1 1 0 0,1 0 0 0 0,-11 3 0 0 0,-150 62 1172 0 0,132-50-1363 0 0,1 2-1 0 0,-58 42 0 0 0,44-23-349 0 0,1 3 0 0 0,-48 55 1 0 0,-30 30-503 0 0,64-67 1475 0 0,-75 93 0 0 0,119-130-140 0 0,1 1 0 0 0,1 1-1 0 0,1-1 1 0 0,1 2 0 0 0,1 0-1 0 0,1 0 1 0 0,1 1 0 0 0,-10 45-1 0 0,16-52-217 0 0,1-1-1 0 0,1 1 0 0 0,0 0 0 0 0,1-1 0 0 0,1 1 1 0 0,1-1-1 0 0,1 1 0 0 0,0-1 0 0 0,1 0 1 0 0,1 0-1 0 0,0 0 0 0 0,2 0 0 0 0,0-1 1 0 0,0 0-1 0 0,2-1 0 0 0,19 28 0 0 0,-8-17 91 0 0,2-1-1 0 0,1 0 0 0 0,0-2 0 0 0,2-1 0 0 0,1 0 1 0 0,0-2-1 0 0,2-2 0 0 0,31 17 0 0 0,-13-11-292 0 0,0-2 0 0 0,2-2 0 0 0,53 14 0 0 0,-70-29-18 0 0,53 1 0 0 0,-77-6 60 0 0,-1 1 0 0 0,0-1 0 0 0,0 0 0 0 0,0-1 0 0 0,7-1 0 0 0,2 0-1 0 0,28-3-11 0 0,-1-3 0 0 0,47-14 0 0 0,-40 7 4 0 0,-2-3 1 0 0,-1-2-1 0 0,0-1 0 0 0,-1-3 1 0 0,-2-2-1 0 0,0-1 0 0 0,59-51 1 0 0,-62 42 19 0 0,-1-2 0 0 0,-2-2 1 0 0,-1-1-1 0 0,-3-2 1 0 0,-1-1-1 0 0,-2-1 1 0 0,29-62-1 0 0,-46 78 3 0 0,-1-1 1 0 0,-1 0-1 0 0,-2-1 1 0 0,-1 0-1 0 0,7-54 0 0 0,-13 59-20 0 0,-1 1-1 0 0,-1-1 0 0 0,-2 1 1 0 0,0-1-1 0 0,-1 1 1 0 0,-2 0-1 0 0,-14-46 0 0 0,8 39-84 0 0,-1 0-1 0 0,-2 1 1 0 0,-1 1 0 0 0,-1 0-1 0 0,-34-44 1 0 0,41 62 53 0 0,-1 0 1 0 0,-1 1 0 0 0,0 1 0 0 0,-1 0-1 0 0,0 0 1 0 0,-18-11 0 0 0,21 16 34 0 0,0 0-1 0 0,-1 1 1 0 0,0 0 0 0 0,1 1-1 0 0,-1 0 1 0 0,-1 0 0 0 0,1 1 0 0 0,0 0-1 0 0,0 1 1 0 0,-15-1 0 0 0,6 3 38 0 0,1 1 0 0 0,-1 1 0 0 0,0 0 0 0 0,1 1 1 0 0,0 1-1 0 0,0 1 0 0 0,-31 14 0 0 0,2 4 20 0 0,-66 44 0 0 0,85-49-1394 0 0,1 1-1 0 0,-34 32 0 0 0,13 0-3305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3:38.821"/>
    </inkml:context>
    <inkml:brush xml:id="br0">
      <inkml:brushProperty name="width" value="0.1" units="cm"/>
      <inkml:brushProperty name="height" value="0.1" units="cm"/>
      <inkml:brushProperty name="color" value="#E71224"/>
    </inkml:brush>
  </inkml:definitions>
  <inkml:trace contextRef="#ctx0" brushRef="#br0">638 140 1375 0 0,'-4'0'107'0'0,"-15"1"-31"0"0,16-3-206 0 0,-5 1 2085 0 0,-153-7 5189 0 0,140 7-7074 0 0,-1 0 1 0 0,0 2-1 0 0,1 0 0 0 0,-1 2 0 0 0,0 0 0 0 0,1 1 0 0 0,0 1 0 0 0,0 2 1 0 0,-27 10-1 0 0,37-11 117 0 0,-1 0 0 0 0,1 0 0 0 0,0 1 0 0 0,0 1 0 0 0,1-1 0 0 0,0 2 0 0 0,1-1 0 0 0,0 2 0 0 0,-13 14 0 0 0,12-10 52 0 0,1 0 1 0 0,0 1-1 0 0,1 0 0 0 0,1 1 1 0 0,0-1-1 0 0,-8 29 0 0 0,9-19-164 0 0,0 1-1 0 0,2-1 0 0 0,2 1 1 0 0,0 0-1 0 0,1 0 0 0 0,2 0 1 0 0,0 0-1 0 0,2 0 1 0 0,11 45-1 0 0,-4-33-23 0 0,2-2 1 0 0,1 1-1 0 0,2-2 0 0 0,2 0 1 0 0,1 0-1 0 0,1-2 1 0 0,2 0-1 0 0,2-2 0 0 0,0 0 1 0 0,2-2-1 0 0,2 0 1 0 0,51 43-1 0 0,-55-55 6 0 0,1-2 1 0 0,0 0-1 0 0,31 13 0 0 0,-30-20 3 0 0,41 9-37 0 0,-33-11 20 0 0,31 0-22 0 0,-59-5-14 0 0,-1-1 0 0 0,0 0 0 0 0,0 0 0 0 0,1 0 0 0 0,6-1 1 0 0,74-14 2 0 0,2-10-24 0 0,-81 23 2 0 0,-1 0 0 0 0,1-1 0 0 0,0 1 1 0 0,7-6-1 0 0,124-75-15 0 0,-109 62-21 0 0,182-165-37 0 0,-163 140 61 0 0,-2-3-1 0 0,67-92 1 0 0,-96 117 3 0 0,0-1 1 0 0,-2-1-1 0 0,0 0 1 0 0,-2-1-1 0 0,-2 0 0 0 0,0-1 1 0 0,-1 0-1 0 0,7-48 0 0 0,-15 63 20 0 0,0 0-1 0 0,-1-1 1 0 0,0 1-1 0 0,-1-1 1 0 0,-1 1-1 0 0,0 0 1 0 0,-1 0-1 0 0,0 0 1 0 0,-1 0-1 0 0,-1 0 1 0 0,0 1-1 0 0,0-1 1 0 0,-1 1-1 0 0,-1 1 1 0 0,0-1-1 0 0,0 1 1 0 0,-11-11-1 0 0,6 8 20 0 0,-2 0 0 0 0,0 0 0 0 0,0 2 0 0 0,-1 0 0 0 0,-1 0 0 0 0,0 1 0 0 0,-1 1 0 0 0,0 1-1 0 0,0 1 1 0 0,-1 0 0 0 0,-24-7 0 0 0,5 5-126 0 0,1 2-1 0 0,-1 1 1 0 0,-66-2-1 0 0,10 9-4218 0 0,29 3-640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26.220"/>
    </inkml:context>
    <inkml:brush xml:id="br0">
      <inkml:brushProperty name="width" value="0.1" units="cm"/>
      <inkml:brushProperty name="height" value="0.1" units="cm"/>
      <inkml:brushProperty name="color" value="#E71224"/>
    </inkml:brush>
  </inkml:definitions>
  <inkml:trace contextRef="#ctx0" brushRef="#br0">8376 74 455 0 0,'0'-1'14'0'0,"0"1"-1"0"0,0-1 0 0 0,0 1 0 0 0,0 0 0 0 0,0-1 0 0 0,0 1 0 0 0,0-1 0 0 0,0 1 0 0 0,0 0 0 0 0,0-1 0 0 0,0 1 0 0 0,0-1 0 0 0,-1 1 0 0 0,1 0 0 0 0,0-1 0 0 0,0 1 0 0 0,0 0 0 0 0,-1-1 0 0 0,1 1 0 0 0,0 0 0 0 0,-1 0 0 0 0,1-1 0 0 0,0 1 0 0 0,0 0 0 0 0,-1 0 0 0 0,1-1 0 0 0,-1 1 0 0 0,1 0 0 0 0,0 0 0 0 0,-1 0 0 0 0,1 0 0 0 0,0 0 0 0 0,-1-1 0 0 0,1 1 0 0 0,-1 0 0 0 0,1 0 0 0 0,-1 0 0 0 0,-17 3 766 0 0,11-1-613 0 0,-9-1 102 0 0,0-1 0 0 0,-1-1-1 0 0,1 0 1 0 0,0-1-1 0 0,0 0 1 0 0,0-1-1 0 0,0-1 1 0 0,-23-9-1 0 0,23 7 426 0 0,-29-4-1 0 0,-2-1-190 0 0,29 7-357 0 0,-1 0 0 0 0,1 1 0 0 0,-1 1 0 0 0,-33 0 0 0 0,-77 11 122 0 0,41-1-226 0 0,-68 3 115 0 0,-68 4 78 0 0,83-6-55 0 0,-154 30 0 0 0,201-28 241 0 0,-118-1 0 0 0,116-7-152 0 0,-129-10 151 0 0,9 0-134 0 0,-82 3 40 0 0,249 2-292 0 0,-241-14 225 0 0,132 6-143 0 0,-106-14-62 0 0,217 21-53 0 0,0 2 0 0 0,0 1 0 0 0,0 3 0 0 0,-63 12 0 0 0,20-4 0 0 0,51-7 0 0 0,-34 0 21 0 0,1-3-1 0 0,-90-11 0 0 0,93 4 3 0 0,0 3-1 0 0,-121 10 0 0 0,59 9 42 0 0,-135-1 0 0 0,135-9-64 0 0,-196 32 0 0 0,235-28 21 0 0,-117-2 0 0 0,28-3 12 0 0,-12 17 85 0 0,-35 1-55 0 0,193-22-59 0 0,-292 2 120 0 0,-74-8-60 0 0,123 11-64 0 0,192-8 218 0 0,-127-20 0 0 0,-82-39 258 0 0,239 47-321 0 0,-82-19 5 0 0,109 29-145 0 0,-1 1 0 0 0,1 1 0 0 0,-32 3 0 0 0,-89 15-480 0 0,93-7 195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33.468"/>
    </inkml:context>
    <inkml:brush xml:id="br0">
      <inkml:brushProperty name="width" value="0.1" units="cm"/>
      <inkml:brushProperty name="height" value="0.1" units="cm"/>
      <inkml:brushProperty name="color" value="#E71224"/>
    </inkml:brush>
  </inkml:definitions>
  <inkml:trace contextRef="#ctx0" brushRef="#br0">444 114 455 0 0,'-8'1'141'0'0,"-1"0"0"0"0,1 0-1 0 0,-1 1 1 0 0,-9 3-1 0 0,-16 4 229 0 0,-37-1 1318 0 0,-129-2-1 0 0,185-6-1619 0 0,8 0 91 0 0,1 0 0 0 0,-1 1 0 0 0,1 0 0 0 0,-1 0 0 0 0,1 0 0 0 0,0 1 0 0 0,-1 0 0 0 0,-8 3 0 0 0,11 0 44 0 0,10-4-6 0 0,15-1 130 0 0,-16 0-248 0 0,170-5 500 0 0,-1-8 0 0 0,181-37 0 0 0,-275 37-510 0 0,73-15 146 0 0,-129 23-133 0 0,-20 5-52 0 0,1-1 1 0 0,-1 0 0 0 0,1 0-1 0 0,-1 0 1 0 0,0 0 0 0 0,0-1 0 0 0,0 0-1 0 0,0 0 1 0 0,5-3 0 0 0,-9 5-22 0 0,0 0 0 0 0,0 0 1 0 0,0-1-1 0 0,0 1 0 0 0,0 0 1 0 0,0-1-1 0 0,1 1 1 0 0,-1 0-1 0 0,0-1 0 0 0,0 1 1 0 0,0 0-1 0 0,-1-1 0 0 0,1 1 1 0 0,0 0-1 0 0,0 0 0 0 0,0-1 1 0 0,0 1-1 0 0,0 0 0 0 0,0-1 1 0 0,0 1-1 0 0,0 0 0 0 0,-1 0 1 0 0,1-1-1 0 0,0 1 0 0 0,0 0 1 0 0,0 0-1 0 0,-1-1 1 0 0,1 1-1 0 0,0 0 0 0 0,0 0 1 0 0,0 0-1 0 0,-1-1 0 0 0,1 1 1 0 0,0 0-1 0 0,-1 0 0 0 0,1 0 1 0 0,0 0-1 0 0,0 0 0 0 0,-1 0 1 0 0,1-1-1 0 0,0 1 0 0 0,-1 0 1 0 0,1 0-1 0 0,-1 0 1 0 0,-15-7 177 0 0,-1 3-36 0 0,-1 0 0 0 0,1 1-1 0 0,-1 1 1 0 0,-20 0 0 0 0,8 1-20 0 0,-22-1 22 0 0,-1 2-1 0 0,-69 10 1 0 0,-103 26-44 0 0,211-34-111 0 0,-156 35-3145 0 0,83-13-475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38.365"/>
    </inkml:context>
    <inkml:brush xml:id="br0">
      <inkml:brushProperty name="width" value="0.1" units="cm"/>
      <inkml:brushProperty name="height" value="0.1" units="cm"/>
      <inkml:brushProperty name="color" value="#E71224"/>
    </inkml:brush>
  </inkml:definitions>
  <inkml:trace contextRef="#ctx0" brushRef="#br0">7949 54 1375 0 0,'-3'-2'171'0'0,"0"1"0"0"0,1 0-1 0 0,-1-1 1 0 0,0 1-1 0 0,0 0 1 0 0,0 0-1 0 0,0 1 1 0 0,0-1-1 0 0,0 0 1 0 0,0 1-1 0 0,0 0 1 0 0,0 0-1 0 0,0 0 1 0 0,0 0-1 0 0,0 0 1 0 0,0 1-1 0 0,0-1 1 0 0,-6 3-1 0 0,3-2-171 0 0,0 0 0 0 0,-1-1 0 0 0,1 1 0 0 0,0-1 0 0 0,0 0 0 0 0,-1-1 0 0 0,1 0 0 0 0,-8-1 0 0 0,-4-3 546 0 0,-25-11 1 0 0,31 11-120 0 0,0 1 0 0 0,0 0 0 0 0,-1 0 1 0 0,0 1-1 0 0,-17-1 0 0 0,7 4-200 0 0,0 2-1 0 0,0 0 1 0 0,-1 2 0 0 0,-28 8 0 0 0,3-1-191 0 0,-95 10 79 0 0,119-19-97 0 0,0-1 0 0 0,0-2-1 0 0,-46-6 1 0 0,18-2 235 0 0,0 3 0 0 0,0 2 0 0 0,-59 4 0 0 0,-22 13 60 0 0,83-7-262 0 0,0-2 0 0 0,-72-2 0 0 0,55-7-33 0 0,-220-8 200 0 0,79 26 270 0 0,117-4-293 0 0,-162-7 0 0 0,165-5-73 0 0,-144 15-1 0 0,110-3-105 0 0,78-9-1 0 0,0-2 0 0 0,1-2 0 0 0,-45-9 0 0 0,-81-7-17 0 0,145 19 6 0 0,-15-1 17 0 0,0 2 1 0 0,-71 9-1 0 0,32 4-20 0 0,0-4 0 0 0,-1-3 0 0 0,-113-6 0 0 0,-161 1 738 0 0,290 1-678 0 0,-92-10 124 0 0,88 3-163 0 0,-6-2 34 0 0,23 2-56 0 0,-56 2 0 0 0,-74 19 1 0 0,47-4 0 0 0,87-11 126 0 0,-85-9-1 0 0,96 3-54 0 0,-1 3 1 0 0,1 0-1 0 0,0 3 1 0 0,-45 5-1 0 0,-66 7-35 0 0,22-4-8 0 0,-105 13-17 0 0,179-21 7 0 0,-1-2-1 0 0,-73-11 1 0 0,93 8-18 0 0,1 1 0 0 0,-1 2 0 0 0,-37 3 0 0 0,-94 17 0 0 0,152-18 0 0 0,-195 19 0 0 0,-37 7 64 0 0,-256-21 768 0 0,219 3-780 0 0,111 17-1196 0 0,120-16-97 0 0,-2 0 30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41.764"/>
    </inkml:context>
    <inkml:brush xml:id="br0">
      <inkml:brushProperty name="width" value="0.1" units="cm"/>
      <inkml:brushProperty name="height" value="0.1" units="cm"/>
      <inkml:brushProperty name="color" value="#E71224"/>
    </inkml:brush>
  </inkml:definitions>
  <inkml:trace contextRef="#ctx0" brushRef="#br0">2916 187 1839 0 0,'1'-16'267'0'0,"-1"14"-23"0"0,1 0-1 0 0,-1 0 0 0 0,0-1 1 0 0,0 1-1 0 0,0 0 0 0 0,-1 0 1 0 0,1 0-1 0 0,0-1 1 0 0,-1 1-1 0 0,0 0 0 0 0,1 0 1 0 0,-1 0-1 0 0,0 0 0 0 0,-2-3 1 0 0,-2-3-207 0 0,0 0 1 0 0,-1 0-1 0 0,0 0 1 0 0,0 0-1 0 0,-1 1 1 0 0,0 0-1 0 0,0 1 1 0 0,-1-1-1 0 0,-12-7 1 0 0,7 7 122 0 0,0 0 0 0 0,0 1 0 0 0,0 0-1 0 0,-1 1 1 0 0,-26-6 0 0 0,13 6 45 0 0,0 1-1 0 0,0 2 1 0 0,0 0 0 0 0,0 2-1 0 0,0 1 1 0 0,-41 7-1 0 0,-232 20 14 0 0,192-21-216 0 0,-267 30 352 0 0,312-33-96 0 0,0-3 0 0 0,-126-15 0 0 0,148 11-106 0 0,-1 1 0 0 0,-47 4-1 0 0,35 0-86 0 0,-87 8 127 0 0,-6 0-35 0 0,117-9-88 0 0,0-2-1 0 0,-57-10 1 0 0,-14-14 116 0 0,56 13-3 0 0,-59-8 0 0 0,62 16-144 0 0,0 3-1 0 0,0 0 0 0 0,0 3 1 0 0,0 2-1 0 0,-65 14 0 0 0,-4 8-3274 0 0,52-10-406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43.747"/>
    </inkml:context>
    <inkml:brush xml:id="br0">
      <inkml:brushProperty name="width" value="0.1" units="cm"/>
      <inkml:brushProperty name="height" value="0.1" units="cm"/>
      <inkml:brushProperty name="color" value="#E71224"/>
    </inkml:brush>
  </inkml:definitions>
  <inkml:trace contextRef="#ctx0" brushRef="#br0">1454 102 3167 0 0,'-1'-5'71'0'0,"0"1"0"0"0,0-1 0 0 0,0 1 0 0 0,-1-1-1 0 0,0 1 1 0 0,0-1 0 0 0,0 1 0 0 0,-1 0 0 0 0,1 0-1 0 0,-1 0 1 0 0,0 0 0 0 0,0 0 0 0 0,0 1 0 0 0,-1-1-1 0 0,1 1 1 0 0,-1 0 0 0 0,0 0 0 0 0,0 1 0 0 0,0-1-1 0 0,0 1 1 0 0,0-1 0 0 0,-1 1 0 0 0,-8-2 0 0 0,1 0-23 0 0,-1 1 1 0 0,1 1-1 0 0,-1 0 1 0 0,0 1 0 0 0,0 0-1 0 0,1 1 1 0 0,-26 3-1 0 0,-170 30 1153 0 0,38-5-346 0 0,126-19-493 0 0,-66 21-1 0 0,52-13-116 0 0,-23 4 39 0 0,-1-2 0 0 0,-1-5 0 0 0,-106 6 0 0 0,55-8-239 0 0,77-2-2578 0 0,23-4-443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49.893"/>
    </inkml:context>
    <inkml:brush xml:id="br0">
      <inkml:brushProperty name="width" value="0.1" units="cm"/>
      <inkml:brushProperty name="height" value="0.1" units="cm"/>
      <inkml:brushProperty name="color" value="#E71224"/>
    </inkml:brush>
  </inkml:definitions>
  <inkml:trace contextRef="#ctx0" brushRef="#br0">1411 8 455 0 0,'-1'-1'58'0'0,"1"1"0"0"0,-1-1-1 0 0,1 0 1 0 0,-1 1 0 0 0,1-1-1 0 0,-1 1 1 0 0,1-1 0 0 0,-1 1-1 0 0,0 0 1 0 0,1-1-1 0 0,-1 1 1 0 0,0 0 0 0 0,1-1-1 0 0,-1 1 1 0 0,0 0 0 0 0,1 0-1 0 0,-1-1 1 0 0,0 1 0 0 0,1 0-1 0 0,-1 0 1 0 0,0 0-1 0 0,0 0 1 0 0,1 0 0 0 0,-1 0-1 0 0,0 0 1 0 0,0 0 0 0 0,1 1-1 0 0,-1-1 1 0 0,0 0 0 0 0,1 0-1 0 0,-1 0 1 0 0,0 1-1 0 0,1-1 1 0 0,-1 0 0 0 0,0 1-1 0 0,0 0 1 0 0,-28 17 2102 0 0,23-13-2374 0 0,-11 7 498 0 0,-18 20 0 0 0,23-20-200 0 0,-1-1-1 0 0,0-1 1 0 0,-15 10 0 0 0,16-14 231 0 0,0-2-1 0 0,0 1 1 0 0,0-1 0 0 0,-1-1 0 0 0,-12 2 0 0 0,9-2-10 0 0,-32 8 327 0 0,21-4-281 0 0,0-1-1 0 0,-1-2 1 0 0,1 0 0 0 0,-43-1 0 0 0,55-3-182 0 0,-141-14 1052 0 0,137 11-1099 0 0,1-1 0 0 0,1 0 1 0 0,-1-2-1 0 0,1 0 1 0 0,0-1-1 0 0,-25-13 0 0 0,13 3 82 0 0,0 2 0 0 0,-2 0 1 0 0,1 3-1 0 0,-62-18 0 0 0,73 26-178 0 0,0 0 0 0 0,0 2 0 0 0,0 0 0 0 0,-1 1 0 0 0,1 1-1 0 0,0 0 1 0 0,0 2 0 0 0,-1 0 0 0 0,-34 9 0 0 0,-54 26-1076 0 0,70-25-108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51.181"/>
    </inkml:context>
    <inkml:brush xml:id="br0">
      <inkml:brushProperty name="width" value="0.1" units="cm"/>
      <inkml:brushProperty name="height" value="0.1" units="cm"/>
      <inkml:brushProperty name="color" value="#E71224"/>
    </inkml:brush>
  </inkml:definitions>
  <inkml:trace contextRef="#ctx0" brushRef="#br0">3218 31 1375 0 0,'-4'-2'462'0'0,"0"-1"0"0"0,0 1 0 0 0,-1-1 0 0 0,1 2 0 0 0,-1-1 0 0 0,0 0 0 0 0,1 1 0 0 0,-1 0-1 0 0,0 0 1 0 0,0 0 0 0 0,-6 0 0 0 0,1 0-315 0 0,-1 1 1 0 0,0 0-1 0 0,0 1 0 0 0,1 0 0 0 0,-1 1 0 0 0,-19 5 1 0 0,25-6-130 0 0,1 0-1 0 0,0-1 1 0 0,0 0 0 0 0,0 0 0 0 0,-1 0 0 0 0,1 0 0 0 0,0 0 0 0 0,-6-2 0 0 0,-9-1 74 0 0,-147-13 1652 0 0,153 15-1683 0 0,-1 1 0 0 0,1 0-1 0 0,-1 2 1 0 0,-24 4 0 0 0,4 0 52 0 0,-88 4 562 0 0,29-4-250 0 0,26-3-229 0 0,-1-3 0 0 0,-104-13 1 0 0,4 0 106 0 0,126 12-189 0 0,1 1-1 0 0,-45 8 0 0 0,64-5-64 0 0,-54 8 100 0 0,1-3 0 0 0,-104-3 0 0 0,-359-10 1417 0 0,258 5-1251 0 0,120-3-222 0 0,119 4-55 0 0,1 2 0 0 0,-56 11 0 0 0,-76 27-628 0 0,80-17-668 0 0,14-6-3614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05.498"/>
    </inkml:context>
    <inkml:brush xml:id="br0">
      <inkml:brushProperty name="width" value="0.1" units="cm"/>
      <inkml:brushProperty name="height" value="0.1" units="cm"/>
      <inkml:brushProperty name="color" value="#E71224"/>
    </inkml:brush>
  </inkml:definitions>
  <inkml:trace contextRef="#ctx0" brushRef="#br0">1150 84 1839 0 0,'-5'-3'441'0'0,"1"0"-1"0"0,-1 1 1 0 0,0 0-1 0 0,0 0 0 0 0,0 0 1 0 0,0 0-1 0 0,0 1 0 0 0,-11-2 1 0 0,-1-1 18 0 0,-155-32 1965 0 0,108 24-1727 0 0,17 6-77 0 0,-1 1-1 0 0,-86 4 0 0 0,42 2-153 0 0,15-1-91 0 0,-82 10 0 0 0,111-4-422 0 0,1 3 0 0 0,-89 27 1 0 0,82-16-96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51.871"/>
    </inkml:context>
    <inkml:brush xml:id="br0">
      <inkml:brushProperty name="width" value="0.1" units="cm"/>
      <inkml:brushProperty name="height" value="0.1" units="cm"/>
      <inkml:brushProperty name="color" value="#E71224"/>
    </inkml:brush>
  </inkml:definitions>
  <inkml:trace contextRef="#ctx0" brushRef="#br0">2240 108 2303 0 0,'-14'-5'111'0'0,"-95"-34"3989"0"0,47 21-3316 0 0,0 3-1 0 0,-111-11 1 0 0,111 22-186 0 0,-92 5 1 0 0,-159 19 408 0 0,-103 25-381 0 0,219-17-434 0 0,-279 52-249 0 0,378-58-192 0 0,-5 0-21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53.376"/>
    </inkml:context>
    <inkml:brush xml:id="br0">
      <inkml:brushProperty name="width" value="0.1" units="cm"/>
      <inkml:brushProperty name="height" value="0.1" units="cm"/>
      <inkml:brushProperty name="color" value="#E71224"/>
    </inkml:brush>
  </inkml:definitions>
  <inkml:trace contextRef="#ctx0" brushRef="#br0">3169 102 2615 0 0,'-3'-2'75'0'0,"0"0"0"0"0,0 1-1 0 0,0-1 1 0 0,0 0-1 0 0,0 1 1 0 0,0 0-1 0 0,0 0 1 0 0,-4-1-1 0 0,-15-6 431 0 0,-14-13 389 0 0,23 13-566 0 0,-1 0 0 0 0,0 0 0 0 0,0 2 0 0 0,0 0 0 0 0,-1 0 0 0 0,-28-5 0 0 0,20 8-125 0 0,1 1 1 0 0,-1 1 0 0 0,0 1-1 0 0,-24 4 1 0 0,-91 18 178 0 0,-16 3-148 0 0,71-20-41 0 0,-71 8 286 0 0,-144 24 3 0 0,171-22-332 0 0,-169-4 1 0 0,1 5 381 0 0,185-6-13 0 0,-205-10-1 0 0,-116-15 128 0 0,240 6-331 0 0,23 0-4148 0 0,114 8 65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54.279"/>
    </inkml:context>
    <inkml:brush xml:id="br0">
      <inkml:brushProperty name="width" value="0.1" units="cm"/>
      <inkml:brushProperty name="height" value="0.1" units="cm"/>
      <inkml:brushProperty name="color" value="#E71224"/>
    </inkml:brush>
  </inkml:definitions>
  <inkml:trace contextRef="#ctx0" brushRef="#br0">1271 94 1375 0 0,'-1'-8'34'0'0,"-1"0"0"0"0,-1 0 0 0 0,-5-14 0 0 0,7 22 84 0 0,0-1-1 0 0,1 0 0 0 0,-1 0 1 0 0,0 1-1 0 0,0-1 0 0 0,0 1 0 0 0,0-1 1 0 0,1 1-1 0 0,-1-1 0 0 0,0 1 0 0 0,0 0 1 0 0,0-1-1 0 0,0 1 0 0 0,0 0 1 0 0,0 0-1 0 0,0 0 0 0 0,0-1 0 0 0,0 1 1 0 0,0 0-1 0 0,-1 1 0 0 0,-22 0 2668 0 0,23-1-2757 0 0,-82 13 77 0 0,46-7-107 0 0,1-1 1 0 0,-68 0-1 0 0,21-12 787 0 0,-93-21 0 0 0,-30-4 607 0 0,167 29-1246 0 0,0 3 1 0 0,-75 7 0 0 0,-75 25-468 0 0,149-25-28 0 0,-25 5-3111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6:54.789"/>
    </inkml:context>
    <inkml:brush xml:id="br0">
      <inkml:brushProperty name="width" value="0.1" units="cm"/>
      <inkml:brushProperty name="height" value="0.1" units="cm"/>
      <inkml:brushProperty name="color" value="#E71224"/>
    </inkml:brush>
  </inkml:definitions>
  <inkml:trace contextRef="#ctx0" brushRef="#br0">2499 10 2415 0 0,'0'0'15'0'0,"0"0"0"0"0,1 0 0 0 0,-1 0 0 0 0,0 0 0 0 0,0 0 0 0 0,0 0 0 0 0,1-1 0 0 0,-1 1 0 0 0,0 0 0 0 0,0 0 0 0 0,0 0 0 0 0,0 0 0 0 0,0 0 0 0 0,1-1 0 0 0,-1 1 0 0 0,0 0 0 0 0,0 0 0 0 0,0 0 0 0 0,0-1 0 0 0,0 1 0 0 0,0 0 0 0 0,0 0 0 0 0,0 0 0 0 0,0 0 0 0 0,0-1 0 0 0,0 1 0 0 0,0 0 0 0 0,0 0 0 0 0,0-1 0 0 0,0 1 0 0 0,0 0 0 0 0,0 0 0 0 0,0 0-1 0 0,0-1 1 0 0,0 1 0 0 0,0 0 0 0 0,0 0 0 0 0,0 0 0 0 0,0 0 0 0 0,0-1 0 0 0,0 1 0 0 0,0 0 0 0 0,-1 0 0 0 0,1 0 0 0 0,0-1 0 0 0,0 1 0 0 0,0 0 0 0 0,0 0 0 0 0,-15-2 319 0 0,-28 7 11 0 0,37-4-200 0 0,-122 16 1823 0 0,-183 2 1 0 0,41-9-807 0 0,41 0-532 0 0,-1-19-13 0 0,-271-21 295 0 0,392 28-839 0 0,-170-1 88 0 0,195 6-320 0 0,-112 19 0 0 0,97-3-61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07.631"/>
    </inkml:context>
    <inkml:brush xml:id="br0">
      <inkml:brushProperty name="width" value="0.1" units="cm"/>
      <inkml:brushProperty name="height" value="0.1" units="cm"/>
      <inkml:brushProperty name="color" value="#E71224"/>
    </inkml:brush>
  </inkml:definitions>
  <inkml:trace contextRef="#ctx0" brushRef="#br0">1132 33 919 0 0,'0'-2'-619'0'0,"0"-1"1308"0"0,0 1 0 0 0,0-1 0 0 0,0 0 0 0 0,0 1 0 0 0,0-1 0 0 0,1 1 0 0 0,1-6-1 0 0,-2 8-677 0 0,0 0 0 0 0,0 0-1 0 0,0 0 1 0 0,0-1 0 0 0,0 1-1 0 0,0 0 1 0 0,0 0 0 0 0,0-1-1 0 0,-1 1 1 0 0,1 0 0 0 0,0 0-1 0 0,0 0 1 0 0,0-1 0 0 0,0 1-1 0 0,0 0 1 0 0,-1 0 0 0 0,1 0-1 0 0,0 0 1 0 0,0 0 0 0 0,0-1-1 0 0,-1 1 1 0 0,1 0 0 0 0,0 0 0 0 0,0 0-1 0 0,0 0 1 0 0,-1 0 0 0 0,1 0-1 0 0,0 0 1 0 0,0 0 0 0 0,-1 0-1 0 0,1 0 1 0 0,0 0 0 0 0,0 0-1 0 0,-1 0 1 0 0,1 0 0 0 0,0 0-1 0 0,0 0 1 0 0,-1 0 0 0 0,1 0-1 0 0,0 0 1 0 0,0 0 0 0 0,0 0-1 0 0,-1 0 1 0 0,1 0 0 0 0,0 1-1 0 0,-12 0 631 0 0,9 0-455 0 0,0-1 1 0 0,0 1-1 0 0,-1-1 0 0 0,1 0 0 0 0,0 0 0 0 0,0 0 0 0 0,-1-1 0 0 0,-3 0 0 0 0,-8 0 314 0 0,0 2-194 0 0,1 1 1 0 0,-1 0-1 0 0,0 1 1 0 0,-25 10-1 0 0,-22 3 65 0 0,55-15-288 0 0,0 0 0 0 0,-1-1 0 0 0,1 0 1 0 0,0 0-1 0 0,0-1 0 0 0,0 0 0 0 0,-12-3 1 0 0,-18-3 412 0 0,-47 5 339 0 0,64 2-630 0 0,-57 1 560 0 0,-47-1 70 0 0,10-7-510 0 0,58 2-31 0 0,-1 3 1 0 0,-79 6-1 0 0,49 9-4720 0 0,42 0-556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09.159"/>
    </inkml:context>
    <inkml:brush xml:id="br0">
      <inkml:brushProperty name="width" value="0.1" units="cm"/>
      <inkml:brushProperty name="height" value="0.1" units="cm"/>
      <inkml:brushProperty name="color" value="#E71224"/>
    </inkml:brush>
  </inkml:definitions>
  <inkml:trace contextRef="#ctx0" brushRef="#br0">2630 241 3423 0 0,'0'-1'25'0'0,"1"1"-1"0"0,-1 0 0 0 0,1-1 0 0 0,-1 1 1 0 0,0 0-1 0 0,1 0 0 0 0,-1-1 0 0 0,1 1 1 0 0,-1 0-1 0 0,1 0 0 0 0,-1 0 0 0 0,1 0 1 0 0,-1-1-1 0 0,1 1 0 0 0,-1 0 0 0 0,0 0 1 0 0,1 0-1 0 0,-1 0 0 0 0,1 0 0 0 0,0 0 0 0 0,1 0-64 0 0,-1 0 0 0 0,1 0-1 0 0,-1 0 1 0 0,1 0-1 0 0,-1-1 1 0 0,1 1 0 0 0,-1-1-1 0 0,1 1 1 0 0,-1-1-1 0 0,0 1 1 0 0,3-2-1 0 0,-3 0 27 0 0,0 1-1 0 0,0-1 0 0 0,0 1 0 0 0,0-1 0 0 0,0 1 0 0 0,0-1 0 0 0,0 1 0 0 0,0-1 0 0 0,-1 0 0 0 0,1 1 0 0 0,-1-1 1 0 0,1 0-1 0 0,-1 0 0 0 0,0 1 0 0 0,1-1 0 0 0,-1 0 0 0 0,0 0 0 0 0,0 0 0 0 0,-1-1 0 0 0,3-18 1657 0 0,-2 20-1603 0 0,1 1-1 0 0,-1-1 0 0 0,1 1 1 0 0,-1-1-1 0 0,1 1 0 0 0,-1-1 1 0 0,1 1-1 0 0,-1-1 0 0 0,1 1 1 0 0,-1-1-1 0 0,1 1 0 0 0,0 0 1 0 0,-1-1-1 0 0,1 1 0 0 0,0 0 1 0 0,-1 0-1 0 0,1-1 0 0 0,0 1 1 0 0,-1 0-1 0 0,1 0 0 0 0,0 0 1 0 0,0 0-1 0 0,-1 0 0 0 0,1 0 1 0 0,0 0-1 0 0,-1 0 0 0 0,1 0 1 0 0,0 0-1 0 0,0 1 0 0 0,0-1 1 0 0,23 7-76 0 0,-16-4 75 0 0,-7-2-3 0 0,0-1-1 0 0,0 1 0 0 0,0-1 1 0 0,0 1-1 0 0,0-1 1 0 0,0 1-1 0 0,0-1 0 0 0,0 0 1 0 0,1 1-1 0 0,-1-1 1 0 0,0 0-1 0 0,0 0 0 0 0,0 0 1 0 0,1 0-1 0 0,-1 0 1 0 0,0 0-1 0 0,0 0 0 0 0,0 0 1 0 0,1-1-1 0 0,-1 1 1 0 0,0 0-1 0 0,0-1 0 0 0,0 1 1 0 0,0-1-1 0 0,0 1 0 0 0,0-1 1 0 0,0 0-1 0 0,0 1 1 0 0,0-1-1 0 0,1-1 0 0 0,14-6 1009 0 0,-12 7-853 0 0,-1 0 1 0 0,1-1-1 0 0,-1 0 1 0 0,0 0-1 0 0,0 0 1 0 0,3-3-1 0 0,-39-2 1882 0 0,-5 7-1322 0 0,14-1-309 0 0,-45 4 0 0 0,33 1-201 0 0,-39-1 0 0 0,-19-5 541 0 0,-45 1-60 0 0,75 3-418 0 0,0-2 0 0 0,0-3 0 0 0,-87-17 0 0 0,65 3 0 0 0,-183-31 606 0 0,-48 16-13 0 0,132 15-582 0 0,56 6-283 0 0,-1 6 0 0 0,1 5 0 0 0,-251 35 0 0 0,233-5-1095 0 0,51 0-3533 0 0,13 2-1082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0.223"/>
    </inkml:context>
    <inkml:brush xml:id="br0">
      <inkml:brushProperty name="width" value="0.1" units="cm"/>
      <inkml:brushProperty name="height" value="0.1" units="cm"/>
      <inkml:brushProperty name="color" value="#E71224"/>
    </inkml:brush>
  </inkml:definitions>
  <inkml:trace contextRef="#ctx0" brushRef="#br0">2509 177 455 0 0,'0'-2'180'0'0,"0"0"-1"0"0,-1 0 1 0 0,1 0-1 0 0,0 0 0 0 0,0 0 1 0 0,-1-1-1 0 0,1 1 1 0 0,-1 0-1 0 0,0 0 0 0 0,0 1 1 0 0,0-1-1 0 0,0 0 0 0 0,0 0 1 0 0,-1-2-1 0 0,-2 0-204 0 0,0 0-1 0 0,0 1 0 0 0,0-1 1 0 0,-9-5-1 0 0,-4-1 644 0 0,0 1 1 0 0,0 0-1 0 0,0 1 0 0 0,-1 1 0 0 0,-1 0 1 0 0,1 2-1 0 0,-29-6 0 0 0,20 7-139 0 0,0 1 0 0 0,0 2-1 0 0,0 0 1 0 0,-48 7 0 0 0,-91 24 41 0 0,99-16-313 0 0,-76 6 1 0 0,82-18 265 0 0,-99-8 0 0 0,-60-21 563 0 0,80 8-416 0 0,-351-40 506 0 0,434 55-1095 0 0,1 2 0 0 0,-66 6 0 0 0,-111 22-453 0 0,198-21 291 0 0,-48 6-939 0 0,1-3-326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2.803"/>
    </inkml:context>
    <inkml:brush xml:id="br0">
      <inkml:brushProperty name="width" value="0.1" units="cm"/>
      <inkml:brushProperty name="height" value="0.1" units="cm"/>
      <inkml:brushProperty name="color" value="#E71224"/>
    </inkml:brush>
  </inkml:definitions>
  <inkml:trace contextRef="#ctx0" brushRef="#br0">1816 47 4631 0 0,'0'-2'47'0'0,"0"1"0"0"0,0-1 1 0 0,-1 1-1 0 0,1-1 0 0 0,-1 1 0 0 0,1 0 0 0 0,-1-1 0 0 0,0 1 0 0 0,1 0 0 0 0,-1-1 0 0 0,0 1 0 0 0,0 0 0 0 0,0 0 0 0 0,0 0 0 0 0,0 0 0 0 0,0 0 0 0 0,0 0 0 0 0,0 0 0 0 0,-2-1 0 0 0,0 1 76 0 0,1 1 0 0 0,-1-1 0 0 0,0 0 0 0 0,0 1 0 0 0,0 0 0 0 0,0 0 0 0 0,0 0 0 0 0,-3 0 0 0 0,-3 0-59 0 0,-114-9 1039 0 0,-2 0 333 0 0,-150 23 1583 0 0,27 0-1698 0 0,-134 19-669 0 0,131-7-399 0 0,172-20-2359 0 0,-129 27 0 0 0,138-14-2330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3.512"/>
    </inkml:context>
    <inkml:brush xml:id="br0">
      <inkml:brushProperty name="width" value="0.1" units="cm"/>
      <inkml:brushProperty name="height" value="0.1" units="cm"/>
      <inkml:brushProperty name="color" value="#E71224"/>
    </inkml:brush>
  </inkml:definitions>
  <inkml:trace contextRef="#ctx0" brushRef="#br0">2018 275 3223 0 0,'-1'-3'264'0'0,"0"1"-1"0"0,-1-1 0 0 0,1 1 1 0 0,-1-1-1 0 0,0 1 0 0 0,0-1 1 0 0,0 1-1 0 0,0 0 0 0 0,0 0 1 0 0,0 0-1 0 0,0 0 1 0 0,-1 0-1 0 0,1 0 0 0 0,-6-2 1 0 0,0-1-71 0 0,-2 1 1 0 0,1-1 0 0 0,-12-2 0 0 0,-8-1-2 0 0,0 2 0 0 0,-35-3 1 0 0,-3 0 360 0 0,-159-50 1715 0 0,155 37-1092 0 0,-117-20 0 0 0,-187-7 226 0 0,275 40-1420 0 0,-1 4 0 0 0,0 5 0 0 0,-177 23 0 0 0,133-9-882 0 0,50-7-2883 0 0,28-2-676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4.169"/>
    </inkml:context>
    <inkml:brush xml:id="br0">
      <inkml:brushProperty name="width" value="0.1" units="cm"/>
      <inkml:brushProperty name="height" value="0.1" units="cm"/>
      <inkml:brushProperty name="color" value="#E71224"/>
    </inkml:brush>
  </inkml:definitions>
  <inkml:trace contextRef="#ctx0" brushRef="#br0">991 107 1375 0 0,'-2'-3'232'0'0,"1"1"0"0"0,0-1-1 0 0,-1 1 1 0 0,0 0-1 0 0,1 0 1 0 0,-1-1-1 0 0,0 1 1 0 0,0 1 0 0 0,0-1-1 0 0,0 0 1 0 0,-1 0-1 0 0,1 1 1 0 0,0-1-1 0 0,-1 1 1 0 0,1 0 0 0 0,-1 0-1 0 0,-5-2 1 0 0,-8-2-180 0 0,-31-6 0 0 0,23 6 638 0 0,-55-12 962 0 0,-1 3 1 0 0,-108-4-1 0 0,99 16-877 0 0,-171 18 1 0 0,233-12-1152 0 0,1 0 1 0 0,-46 16-1 0 0,31-6-3832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06.041"/>
    </inkml:context>
    <inkml:brush xml:id="br0">
      <inkml:brushProperty name="width" value="0.1" units="cm"/>
      <inkml:brushProperty name="height" value="0.1" units="cm"/>
      <inkml:brushProperty name="color" value="#E71224"/>
    </inkml:brush>
  </inkml:definitions>
  <inkml:trace contextRef="#ctx0" brushRef="#br0">1305 261 4231 0 0,'-46'-7'410'0'0,"-71"-23"0"0"0,61 15 228 0 0,-230-77 2336 0 0,66 18-1330 0 0,176 62-1431 0 0,-1 2 0 0 0,0 2-1 0 0,-70-3 1 0 0,49 10-1824 0 0,-120 12-1 0 0,108 1-1788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4.769"/>
    </inkml:context>
    <inkml:brush xml:id="br0">
      <inkml:brushProperty name="width" value="0.1" units="cm"/>
      <inkml:brushProperty name="height" value="0.1" units="cm"/>
      <inkml:brushProperty name="color" value="#E71224"/>
    </inkml:brush>
  </inkml:definitions>
  <inkml:trace contextRef="#ctx0" brushRef="#br0">965 204 3223 0 0,'-4'-5'181'0'0,"-1"1"0"0"0,0-1 0 0 0,0 1 0 0 0,0 0 0 0 0,0 0 0 0 0,-11-5 0 0 0,-40-17 3179 0 0,28 14-2348 0 0,-46-23 1011 0 0,-96-30 0 0 0,144 57-1888 0 0,-1 2-1 0 0,1 0 0 0 0,-1 2 1 0 0,0 0-1 0 0,0 2 1 0 0,0 2-1 0 0,-49 3 0 0 0,19 7-582 0 0,1 2-1 0 0,0 2 0 0 0,-55 23 1 0 0,63-19-286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5.500"/>
    </inkml:context>
    <inkml:brush xml:id="br0">
      <inkml:brushProperty name="width" value="0.1" units="cm"/>
      <inkml:brushProperty name="height" value="0.1" units="cm"/>
      <inkml:brushProperty name="color" value="#E71224"/>
    </inkml:brush>
  </inkml:definitions>
  <inkml:trace contextRef="#ctx0" brushRef="#br0">2311 45 455 0 0,'-1'-2'168'0'0,"0"1"-1"0"0,0-1 1 0 0,0 1-1 0 0,0 0 1 0 0,0-1-1 0 0,0 1 1 0 0,-1 0-1 0 0,1 0 0 0 0,0 0 1 0 0,-1 0-1 0 0,1 0 1 0 0,-1 0-1 0 0,1 0 1 0 0,-1 1-1 0 0,0-1 1 0 0,1 1-1 0 0,-1-1 0 0 0,0 1 1 0 0,1-1-1 0 0,-1 1 1 0 0,-3 0-1 0 0,-43-4 989 0 0,-49 12-1093 0 0,18 0 78 0 0,-18-8 1025 0 0,-139-19 0 0 0,97 5 298 0 0,43 11-376 0 0,-104 9 1 0 0,70 0-651 0 0,-364 26 386 0 0,55 18-1499 0 0,328-36-2262 0 0,0 3-986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35.526"/>
    </inkml:context>
    <inkml:brush xml:id="br0">
      <inkml:brushProperty name="width" value="0.1" units="cm"/>
      <inkml:brushProperty name="height" value="0.1" units="cm"/>
      <inkml:brushProperty name="color" value="#E71224"/>
    </inkml:brush>
  </inkml:definitions>
  <inkml:trace contextRef="#ctx0" brushRef="#br0">4275 5 919 0 0,'2'-1'73'0'0,"-1"0"-1"0"0,1 1 0 0 0,0-1 1 0 0,-1 1-1 0 0,1 0 0 0 0,0-1 1 0 0,-1 1-1 0 0,1 0 0 0 0,0 0 1 0 0,-1 0-1 0 0,1 0 0 0 0,0 0 1 0 0,-1 0-1 0 0,1 1 0 0 0,-1-1 0 0 0,1 0 1 0 0,0 1-1 0 0,-1 0 0 0 0,1-1 1 0 0,-1 1-1 0 0,1 0 0 0 0,-1-1 1 0 0,3 3-1 0 0,17 6 1355 0 0,-10-9 2789 0 0,-6 10-1476 0 0,-26-15-2160 0 0,10 2-359 0 0,-3 1-54 0 0,-1 0-1 0 0,0 2 1 0 0,0 0-1 0 0,0 0 0 0 0,0 2 1 0 0,0-1-1 0 0,-26 8 1 0 0,-99 40-33 0 0,125-43-117 0 0,-44 19 8 0 0,29-12-7 0 0,0-1 1 0 0,-1-1-1 0 0,0-1 1 0 0,-49 7-1 0 0,-166-8 507 0 0,23-3 14 0 0,-116 36 379 0 0,112-13-758 0 0,149-19-142 0 0,-1 1 45 0 0,-83-1 1 0 0,144-9 36 0 0,4-1 54 0 0,0 0 0 0 0,1 0 0 0 0,-1-1 0 0 0,1-1 0 0 0,-19-5 0 0 0,24 4 230 0 0,12 1-87 0 0,18 3-1 0 0,-14-1-320 0 0,109-5 130 0 0,122-21 0 0 0,-145 13-64 0 0,314-26 203 0 0,-246 25-78 0 0,194 8-1 0 0,-263 3-114 0 0,172-28-1 0 0,-190 20-26 0 0,-73 11-22 0 0,20-4 71 0 0,0 2-1 0 0,1 0 1 0 0,-1 1-1 0 0,31 3 1 0 0,-53-2-72 0 0,1 0 0 0 0,-1 0-1 0 0,0 0 1 0 0,0 1 0 0 0,0-1 0 0 0,0 0 0 0 0,0 0-1 0 0,0 0 1 0 0,1 0 0 0 0,-1 0 0 0 0,0 0 0 0 0,0 0 0 0 0,0 0-1 0 0,0 0 1 0 0,0 0 0 0 0,1 0 0 0 0,-1 0 0 0 0,0 0 0 0 0,0 0-1 0 0,0 0 1 0 0,0 0 0 0 0,1 0 0 0 0,-1 0 0 0 0,0 0 0 0 0,0 0-1 0 0,0 0 1 0 0,0 0 0 0 0,1 0 0 0 0,-1 0 0 0 0,0 0 0 0 0,0 0-1 0 0,0 0 1 0 0,0 0 0 0 0,0 0 0 0 0,1 0 0 0 0,-1 0 0 0 0,0 0-1 0 0,0-1 1 0 0,0 1 0 0 0,0 0 0 0 0,0 0 0 0 0,0 0-1 0 0,0 0 1 0 0,0 0 0 0 0,1 0 0 0 0,-1-1 0 0 0,0 1 0 0 0,0 0-1 0 0,0 0 1 0 0,0 0 0 0 0,0-1 0 0 0,-9-6 179 0 0,5 4-94 0 0,0 1-1 0 0,-1 0 1 0 0,1-1 0 0 0,-8-1-1 0 0,-6 1 93 0 0,-1 1 0 0 0,1 0 0 0 0,-35 2 0 0 0,-57 11 42 0 0,20-2-178 0 0,-263-14 92 0 0,37-3 49 0 0,58 10-3 0 0,-37 3-101 0 0,48 21-13 0 0,-27 2-59 0 0,161-23 42 0 0,-216 11-47 0 0,-47-10 37 0 0,171-6-16 0 0,26 8-25 0 0,-123-3 66 0 0,128-21-65 0 0,-35-2 0 0 0,141 15 0 0 0,-72 6 0 0 0,130-2 0 0 0,-32 3 0 0 0,39-3 0 0 0,1-1 0 0 0,-1 1 0 0 0,1-1 0 0 0,0 1 0 0 0,-1 0 0 0 0,1 0 0 0 0,0 0 0 0 0,-1 0 0 0 0,1 0 0 0 0,0 1 0 0 0,0-1 0 0 0,0 1 0 0 0,-2 1 0 0 0,4-3 0 0 0,-1 1 0 0 0,1-1 0 0 0,0 1 0 0 0,-1 0 0 0 0,1-1 0 0 0,0 1 0 0 0,0-1 0 0 0,-1 1 0 0 0,1-1 0 0 0,0 1 0 0 0,0 0 0 0 0,0-1 0 0 0,0 1 0 0 0,0-1 0 0 0,0 1 0 0 0,0 0 0 0 0,0-1 0 0 0,0 1 0 0 0,0 0 0 0 0,0-1 0 0 0,1 1 0 0 0,-1-1 0 0 0,0 2 0 0 0,12 14 0 0 0,19 9 0 0 0,-19-19 0 0 0,1 1 0 0 0,-1-2 0 0 0,1 1 0 0 0,0-2 0 0 0,0 0 0 0 0,21 4 0 0 0,87 7 0 0 0,-85-11 0 0 0,289 34 0 0 0,111 8 0 0 0,-191-25 0 0 0,-228-19 0 0 0,350 20 0 0 0,-178-29 91 0 0,0-8 0 0 0,231-50-1 0 0,-418 65-89 0 0,276-52 248 0 0,-228 46-199 0 0,-1 2-1 0 0,0 3 1 0 0,86 7-1 0 0,-126-5-42 0 0,0 0 0 0 0,0 1 0 0 0,0 0-1 0 0,0 1 1 0 0,-1-1 0 0 0,1 2 0 0 0,-1-1-1 0 0,0 1 1 0 0,11 7 0 0 0,-15-8-67 0 0,-1 0 0 0 0,1 0 0 0 0,-1 1 0 0 0,1-1 0 0 0,-1 1 0 0 0,0 0 0 0 0,0 0 0 0 0,0 0 0 0 0,-1 0 0 0 0,0 0 0 0 0,0 1 0 0 0,0-1 0 0 0,0 1 0 0 0,0 0 0 0 0,-1-1 0 0 0,0 1 0 0 0,0 0 0 0 0,0 9 0 0 0,0 2-773 0 0,-1-1 0 0 0,-1 1-1 0 0,-3 20 1 0 0,-6 9-5778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7.372"/>
    </inkml:context>
    <inkml:brush xml:id="br0">
      <inkml:brushProperty name="width" value="0.1" units="cm"/>
      <inkml:brushProperty name="height" value="0.1" units="cm"/>
      <inkml:brushProperty name="color" value="#E71224"/>
    </inkml:brush>
  </inkml:definitions>
  <inkml:trace contextRef="#ctx0" brushRef="#br0">2074 109 919 0 0,'0'-1'57'0'0,"0"1"0"0"0,1 0 0 0 0,-1 0 0 0 0,0-1 0 0 0,0 1 0 0 0,0 0 0 0 0,0 0 0 0 0,0-1 0 0 0,0 1 0 0 0,0 0 0 0 0,-1 0 0 0 0,1-1 0 0 0,0 1 0 0 0,0 0 0 0 0,0 0 0 0 0,0-1 0 0 0,0 1 0 0 0,0 0 0 0 0,0 0 0 0 0,-1-1-1 0 0,1 1 1 0 0,0 0 0 0 0,0 0 0 0 0,0 0 0 0 0,0-1 0 0 0,-1 1 0 0 0,1 0 0 0 0,0 0 0 0 0,0 0 0 0 0,0 0 0 0 0,-1 0 0 0 0,1-1 0 0 0,0 1 0 0 0,0 0 0 0 0,-1 0 0 0 0,1 0 0 0 0,0 0 0 0 0,0 0 0 0 0,-1 0 0 0 0,1 0 0 0 0,-1 0-1 0 0,-28 7 1455 0 0,16-4-1279 0 0,1-1 0 0 0,0-1 0 0 0,-1 0 0 0 0,0 0 0 0 0,1-2 0 0 0,-1 1 0 0 0,1-2 0 0 0,-17-3 0 0 0,-17-1 753 0 0,-194-20 1978 0 0,-85-6-1842 0 0,162 24-362 0 0,-165-14 222 0 0,239 13-883 0 0,0 5 0 0 0,-1 3 0 0 0,-176 22 0 0 0,58 14-1300 0 0,143-23-60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8.492"/>
    </inkml:context>
    <inkml:brush xml:id="br0">
      <inkml:brushProperty name="width" value="0.1" units="cm"/>
      <inkml:brushProperty name="height" value="0.1" units="cm"/>
      <inkml:brushProperty name="color" value="#E71224"/>
    </inkml:brush>
  </inkml:definitions>
  <inkml:trace contextRef="#ctx0" brushRef="#br0">1078 65 3511 0 0,'3'-3'136'0'0,"-3"2"-118"0"0,0 1 0 0 0,0 0 0 0 0,1-1 0 0 0,-1 1 0 0 0,1 0 0 0 0,-1-1 0 0 0,0 1 0 0 0,1 0 1 0 0,-1-1-1 0 0,1 1 0 0 0,-1 0 0 0 0,1 0 0 0 0,-1 0 0 0 0,1-1 0 0 0,-1 1 0 0 0,1 0 0 0 0,-1 0 0 0 0,1 0 0 0 0,-1 0 0 0 0,1 0 0 0 0,3-2 2003 0 0,-17-4-886 0 0,-20-4 210 0 0,-19 2-93 0 0,-56-1 0 0 0,60 6-836 0 0,14 0-172 0 0,-432-13 1243 0 0,452 17-1520 0 0,-61 2-383 0 0,-124 21 0 0 0,147-11-554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9.014"/>
    </inkml:context>
    <inkml:brush xml:id="br0">
      <inkml:brushProperty name="width" value="0.1" units="cm"/>
      <inkml:brushProperty name="height" value="0.1" units="cm"/>
      <inkml:brushProperty name="color" value="#E71224"/>
    </inkml:brush>
  </inkml:definitions>
  <inkml:trace contextRef="#ctx0" brushRef="#br0">885 132 6447 0 0,'-1'-5'136'0'0,"-1"-3"-53"0"0,0 0 1 0 0,0 0 0 0 0,-1 1 0 0 0,0-1-1 0 0,0 1 1 0 0,-1 0 0 0 0,-7-12 0 0 0,7 17 248 0 0,1-1 1 0 0,-1 1 0 0 0,0 0-1 0 0,1 0 1 0 0,-1 0 0 0 0,0 1-1 0 0,0-1 1 0 0,0 1-1 0 0,-5-1 1 0 0,-6-3-101 0 0,-11-3-29 0 0,0 2 0 0 0,-1 0-1 0 0,1 2 1 0 0,-1 0 0 0 0,-54 2-1 0 0,-137 19-676 0 0,209-16 438 0 0,-222 38-1459 0 0,169-27 531 0 0,-1 0-2367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19.538"/>
    </inkml:context>
    <inkml:brush xml:id="br0">
      <inkml:brushProperty name="width" value="0.1" units="cm"/>
      <inkml:brushProperty name="height" value="0.1" units="cm"/>
      <inkml:brushProperty name="color" value="#E71224"/>
    </inkml:brush>
  </inkml:definitions>
  <inkml:trace contextRef="#ctx0" brushRef="#br0">1376 24 5407 0 0,'1'-1'96'0'0,"-1"0"0"0"0,1 0 0 0 0,-1 0-1 0 0,0 1 1 0 0,0-1 0 0 0,1 0-1 0 0,-1 0 1 0 0,0 0 0 0 0,0 0 0 0 0,0 0-1 0 0,0 0 1 0 0,0 0 0 0 0,0 0-1 0 0,0 1 1 0 0,0-1 0 0 0,0 0 0 0 0,-1 0-1 0 0,1 0 1 0 0,0 0 0 0 0,-1 0 0 0 0,1 0-1 0 0,-1 0 1 0 0,-1 0 19 0 0,1 0 0 0 0,-1 1 0 0 0,0 0 0 0 0,0-1 0 0 0,0 1 0 0 0,0 0 0 0 0,1 0 0 0 0,-1 0 0 0 0,0 0 0 0 0,-3 1 0 0 0,4-1-158 0 0,-264 6 2406 0 0,108 0-1566 0 0,-159 10 179 0 0,2 25-1420 0 0,109-2-4056 0 0,110-17 1612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21.352"/>
    </inkml:context>
    <inkml:brush xml:id="br0">
      <inkml:brushProperty name="width" value="0.1" units="cm"/>
      <inkml:brushProperty name="height" value="0.1" units="cm"/>
      <inkml:brushProperty name="color" value="#E71224"/>
    </inkml:brush>
  </inkml:definitions>
  <inkml:trace contextRef="#ctx0" brushRef="#br0">3074 0 919 0 0,'-4'6'20'0'0,"1"-1"-1"0"0,-1 1 0 0 0,0-1 0 0 0,0 0 0 0 0,0 0 1 0 0,-1-1-1 0 0,1 1 0 0 0,-1-1 0 0 0,0 0 1 0 0,-1 0-1 0 0,1-1 0 0 0,-1 1 0 0 0,1-1 0 0 0,-1 0 1 0 0,-6 1-1 0 0,-2 1 310 0 0,-1 0 0 0 0,1-2 0 0 0,-1 0 0 0 0,1-1 0 0 0,-24 1 0 0 0,-190 19 4650 0 0,36-2-4434 0 0,-186-7 351 0 0,2-38 802 0 0,238 11-900 0 0,-204 5-1 0 0,138 9-611 0 0,-136 6 81 0 0,-158 36-539 0 0,405-35-184 0 0,0 5-136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22.573"/>
    </inkml:context>
    <inkml:brush xml:id="br0">
      <inkml:brushProperty name="width" value="0.1" units="cm"/>
      <inkml:brushProperty name="height" value="0.1" units="cm"/>
      <inkml:brushProperty name="color" value="#E71224"/>
    </inkml:brush>
  </inkml:definitions>
  <inkml:trace contextRef="#ctx0" brushRef="#br0">2623 98 1375 0 0,'-28'9'377'0'0,"0"-1"-1"0"0,-1-1 1 0 0,-43 4-1 0 0,56-9-344 0 0,-49 5 499 0 0,-84-1 1 0 0,-70-14 1226 0 0,15 0 69 0 0,50 5-292 0 0,-158-24 0 0 0,243 17-1171 0 0,-567-72 1736 0 0,550 75-2080 0 0,1 4-1 0 0,-1 4 0 0 0,-148 20 1 0 0,158-10-308 0 0,1 1-22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23.290"/>
    </inkml:context>
    <inkml:brush xml:id="br0">
      <inkml:brushProperty name="width" value="0.1" units="cm"/>
      <inkml:brushProperty name="height" value="0.1" units="cm"/>
      <inkml:brushProperty name="color" value="#E71224"/>
    </inkml:brush>
  </inkml:definitions>
  <inkml:trace contextRef="#ctx0" brushRef="#br0">1683 194 4487 0 0,'-15'-37'495'0'0,"12"33"-365"0"0,1 0-1 0 0,-1 1 1 0 0,1-1-1 0 0,-1 1 1 0 0,0 0 0 0 0,-1 0-1 0 0,1 0 1 0 0,-1 0-1 0 0,1 0 1 0 0,-1 1-1 0 0,-7-5 1 0 0,-6 0-203 0 0,-27-10 0 0 0,33 13 207 0 0,-56-18 678 0 0,0 4-1 0 0,-2 3 1 0 0,1 3 0 0 0,-2 2 0 0 0,-110 0 0 0 0,63 13-432 0 0,1 4 0 0 0,-180 35 1 0 0,178-15-789 0 0,-181 66 0 0 0,216-63-202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13.580"/>
    </inkml:context>
    <inkml:brush xml:id="br0">
      <inkml:brushProperty name="width" value="0.1" units="cm"/>
      <inkml:brushProperty name="height" value="0.1" units="cm"/>
      <inkml:brushProperty name="color" value="#E71224"/>
    </inkml:brush>
  </inkml:definitions>
  <inkml:trace contextRef="#ctx0" brushRef="#br0">3656 26 1351 0 0,'-5'3'104'0'0,"-1"-1"0"0"0,0 0 0 0 0,0 0 0 0 0,0 0 0 0 0,0-1 0 0 0,0 0 0 0 0,-11 0 0 0 0,-45-4 1441 0 0,12 0-744 0 0,-45-4 989 0 0,72 4-1590 0 0,-1 1-1 0 0,0 1 1 0 0,1 1-1 0 0,-29 3 1 0 0,2 3 4 0 0,-74-2 1 0 0,36-3 442 0 0,-58 0 51 0 0,77-1-558 0 0,-12-2 139 0 0,-98-15 0 0 0,64 7 71 0 0,-164 6 0 0 0,83 4-124 0 0,26-1-162 0 0,-189 25 0 0 0,132-12 113 0 0,65-5-50 0 0,50-2 235 0 0,-1-5 0 0 0,1-5 0 0 0,-143-24 0 0 0,215 22-251 0 0,1 3 0 0 0,-53 0-1 0 0,72 4-141 0 0,1 2 0 0 0,-1 0 1 0 0,1 2-1 0 0,0 0 0 0 0,0 1 0 0 0,-33 13 0 0 0,18-3-867 0 0,-1 3-280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37.043"/>
    </inkml:context>
    <inkml:brush xml:id="br0">
      <inkml:brushProperty name="width" value="0.1" units="cm"/>
      <inkml:brushProperty name="height" value="0.1" units="cm"/>
      <inkml:brushProperty name="color" value="#E71224"/>
    </inkml:brush>
  </inkml:definitions>
  <inkml:trace contextRef="#ctx0" brushRef="#br0">477 162 919 0 0,'-40'-30'25'0'0,"31"21"301"0"0,-1 1 1 0 0,0 1-1 0 0,-1 0 0 0 0,-14-7 0 0 0,5 9 5078 0 0,-11 4-4190 0 0,18 2-1121 0 0,1 1 1 0 0,0 0-1 0 0,0 0 1 0 0,0 2-1 0 0,1-1 1 0 0,-1 2 0 0 0,1-1-1 0 0,0 2 1 0 0,0-1-1 0 0,0 1 1 0 0,-11 9-1 0 0,22-15-73 0 0,0 0 0 0 0,0 0 0 0 0,0 1 0 0 0,0-1 0 0 0,0 0 0 0 0,0 0 0 0 0,0 0 0 0 0,0 0 0 0 0,0 0 0 0 0,0 1 0 0 0,0-1 0 0 0,0 0 0 0 0,0 0 0 0 0,0 0 0 0 0,0 0 0 0 0,0 0 0 0 0,0 1 0 0 0,0-1 0 0 0,0 0 0 0 0,0 0 0 0 0,0 0 0 0 0,0 0 0 0 0,0 0 0 0 0,1 1 0 0 0,-1-1 0 0 0,0 0 0 0 0,0 0 0 0 0,0 0 0 0 0,0 0 0 0 0,0 0 0 0 0,0 0 0 0 0,0 0 0 0 0,1 0 0 0 0,-1 1 0 0 0,0-1 0 0 0,0 0 0 0 0,0 0 0 0 0,0 0 0 0 0,0 0 0 0 0,0 0 0 0 0,1 0 0 0 0,-1 0 0 0 0,0 0 0 0 0,0 0 0 0 0,0 0 0 0 0,0 0 0 0 0,1 0 0 0 0,-1 0 0 0 0,0 0 0 0 0,0 0 0 0 0,0 0 0 0 0,0 0 0 0 0,0 0 0 0 0,1 0 0 0 0,-1 0 0 0 0,0 0 0 0 0,15 2 414 0 0,-11-1-202 0 0,17 2 229 0 0,0 0 1 0 0,31-2-1 0 0,3 1-93 0 0,195 9 232 0 0,45 4-431 0 0,-166-5 122 0 0,249-14-1 0 0,-85-5-36 0 0,-263 11-144 0 0,51 10 1 0 0,-114-8 8 0 0,-178-6 326 0 0,-78 0-222 0 0,-73-21-29 0 0,272 15-194 0 0,-1 4 0 0 0,-144 12 0 0 0,224-7 0 0 0,-4-1 0 0 0,1 2 0 0 0,0 0 0 0 0,-1 1 0 0 0,-20 7 0 0 0,28-5 0 0 0,13-1 0 0 0,13 0 0 0 0,-18-4 0 0 0,233 10 302 0 0,-104-8-212 0 0,46 6 96 0 0,225-21-1 0 0,-90-9-14 0 0,38-4-27 0 0,-282 19-120 0 0,-1-4 1 0 0,65-17 0 0 0,-99 16-6 0 0,-31 11-17 0 0,1 0 1 0 0,0 0-1 0 0,-1 0 0 0 0,1 0 0 0 0,0 0 1 0 0,-1 0-1 0 0,0 0 0 0 0,1-1 1 0 0,-1 1-1 0 0,0 0 0 0 0,1-1 1 0 0,-1 0-1 0 0,0 1 0 0 0,1-4 1 0 0,-2 5-2 0 0,0-1 0 0 0,0 0 0 0 0,1 1 1 0 0,-1-1-1 0 0,-1 0 0 0 0,1 0 0 0 0,0 1 1 0 0,0-1-1 0 0,0 0 0 0 0,0 1 0 0 0,0-1 0 0 0,-1 0 1 0 0,1 1-1 0 0,0-1 0 0 0,0 1 0 0 0,-1-1 1 0 0,1 0-1 0 0,-1 1 0 0 0,1-1 0 0 0,0 1 1 0 0,-1-1-1 0 0,1 1 0 0 0,-1-1 0 0 0,1 1 1 0 0,-1-1-1 0 0,0 1 0 0 0,1 0 0 0 0,-1-1 1 0 0,1 1-1 0 0,-1 0 0 0 0,0 0 0 0 0,0-1 1 0 0,-24-8 42 0 0,24 8-44 0 0,-41-9 34 0 0,0 2 0 0 0,-1 2-1 0 0,-55-1 1 0 0,40 3 2 0 0,-818-5 252 0 0,684 12-197 0 0,-208 11 214 0 0,-91 11 96 0 0,488-24-392 0 0,1-1 0 0 0,-1 0 1 0 0,0 0-1 0 0,0 0 0 0 0,0 0 0 0 0,0-1 0 0 0,0 1 1 0 0,0-1-1 0 0,0 0 0 0 0,1 1 0 0 0,-1-1 1 0 0,-4-3-1 0 0,6 4-7 0 0,1 0-1 0 0,0 0 1 0 0,0 0 0 0 0,0 0-1 0 0,0 0 1 0 0,0 0 0 0 0,-1-1 0 0 0,1 1-1 0 0,0 0 1 0 0,0 0 0 0 0,0 0-1 0 0,0 0 1 0 0,0 0 0 0 0,0 0 0 0 0,0-1-1 0 0,0 1 1 0 0,-1 0 0 0 0,1 0-1 0 0,0 0 1 0 0,0 0 0 0 0,0 0 0 0 0,0-1-1 0 0,0 1 1 0 0,0 0 0 0 0,0 0 0 0 0,0 0-1 0 0,0 0 1 0 0,0-1 0 0 0,0 1-1 0 0,0 0 1 0 0,0 0 0 0 0,0 0 0 0 0,0 0-1 0 0,0-1 1 0 0,0 1 0 0 0,0 0-1 0 0,1 0 1 0 0,-1 0 0 0 0,0 0 0 0 0,0 0-1 0 0,0-1 1 0 0,0 1 0 0 0,0 0-1 0 0,0 0 1 0 0,10-6 50 0 0,14-2 6 0 0,8 5-45 0 0,0 0 1 0 0,0 3 0 0 0,47 4 0 0 0,95 21-497 0 0,38 21-2276 0 0,-138-26-3204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07:38.418"/>
    </inkml:context>
    <inkml:brush xml:id="br0">
      <inkml:brushProperty name="width" value="0.1" units="cm"/>
      <inkml:brushProperty name="height" value="0.1" units="cm"/>
      <inkml:brushProperty name="color" value="#E71224"/>
    </inkml:brush>
  </inkml:definitions>
  <inkml:trace contextRef="#ctx0" brushRef="#br0">2918 190 455 0 0,'-111'-11'3778'0'0,"12"2"-2964"0"0,1-10 809 0 0,-148-49-1 0 0,243 67-1579 0 0,-77-21 576 0 0,-1 3 0 0 0,-1 4 0 0 0,-88-5 0 0 0,51 15 475 0 0,-184 13 0 0 0,209-1-1078 0 0,-282 19 144 0 0,268-17 21 0 0,91-7-142 0 0,1 1 1 0 0,0 1 0 0 0,0 0-1 0 0,-24 11 1 0 0,39-15-36 0 0,0 1-1 0 0,0-1 1 0 0,0 0-1 0 0,0 1 1 0 0,0-1 0 0 0,0 1-1 0 0,0-1 1 0 0,0 1-1 0 0,0 0 1 0 0,0-1 0 0 0,1 1-1 0 0,-1 0 1 0 0,0 0-1 0 0,0-1 1 0 0,1 1 0 0 0,-1 0-1 0 0,0 1 1 0 0,1-1 1 0 0,0-1 1 0 0,0 1-1 0 0,0-1 1 0 0,1 0 0 0 0,-1 1-1 0 0,0-1 1 0 0,1 0-1 0 0,-1 1 1 0 0,0-1 0 0 0,1 0-1 0 0,-1 1 1 0 0,0-1-1 0 0,1 0 1 0 0,-1 1 0 0 0,0-1-1 0 0,1 0 1 0 0,-1 0-1 0 0,1 0 1 0 0,-1 0-1 0 0,0 1 1 0 0,1-1 0 0 0,-1 0-1 0 0,1 0 1 0 0,-1 0-1 0 0,1 0 1 0 0,0 0 0 0 0,41 3 221 0 0,246 7 354 0 0,2 1-453 0 0,847-45 64 0 0,-1045 31-139 0 0,-133 8 0 0 0,-24 4 54 0 0,-729 47 1101 0 0,701-42-1141 0 0,-97 28 0 0 0,-86 39 31 0 0,211-64-72 0 0,-18 7 12 0 0,83-24-38 0 0,-1 0 0 0 0,1 0 0 0 0,0 0 0 0 0,0 0 0 0 0,0 0 0 0 0,0 0 0 0 0,0 0 0 0 0,-1 0 0 0 0,1 0 0 0 0,0 0 0 0 0,0 0 0 0 0,0 0 0 0 0,0 0 0 0 0,0 0 0 0 0,-1 0 0 0 0,1 0 0 0 0,0 0 0 0 0,0 0 0 0 0,0 1 0 0 0,0-1 0 0 0,0 0 0 0 0,0 0 0 0 0,0 0 0 0 0,-1 0 0 0 0,1 0 0 0 0,0 0 0 0 0,0 0 0 0 0,0 1 0 0 0,0-1 0 0 0,0 0 0 0 0,0 0 0 0 0,0 0 0 0 0,0 0 0 0 0,0 0 0 0 0,0 1 0 0 0,0-1 0 0 0,0 0 0 0 0,0 0 0 0 0,0 0 0 0 0,0 0 0 0 0,0 0 0 0 0,0 1 0 0 0,0-1 0 0 0,0 0 0 0 0,0 0 0 0 0,0 0 0 0 0,0 0 0 0 0,0 0 0 0 0,0 1 0 0 0,0-1 0 0 0,0 0 0 0 0,0 0 0 0 0,0 0 0 0 0,1 0 0 0 0,10 6 0 0 0,17 2 0 0 0,31 1 46 0 0,82 1 0 0 0,63-10 133 0 0,22 1-55 0 0,332-3-7 0 0,-305-9-95 0 0,140-9 20 0 0,7-8-42 0 0,-348 29 0 0 0,-80-6 54 0 0,-109-10 111 0 0,-157 3 1 0 0,91 7-55 0 0,-833 15 279 0 0,329 68-330 0 0,507-42-299 0 0,-290 94 0 0 0,338-79-943 0 0,-2 4-384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2:41.640"/>
    </inkml:context>
    <inkml:brush xml:id="br0">
      <inkml:brushProperty name="width" value="0.1" units="cm"/>
      <inkml:brushProperty name="height" value="0.1" units="cm"/>
      <inkml:brushProperty name="color" value="#F4F91B"/>
    </inkml:brush>
  </inkml:definitions>
  <inkml:trace contextRef="#ctx0" brushRef="#br0">6 73 2071 0 0,'-5'0'59'0'0,"7"-1"72"0"0,8 0 97 0 0,-2 1-85 0 0,0 0 0 0 0,1 0 1 0 0,-1-1-1 0 0,15-3 0 0 0,14-2 575 0 0,145-15 2012 0 0,-100 10-2456 0 0,-7 0-88 0 0,-34 4 206 0 0,72-2 0 0 0,-94 10-321 0 0,0 1 0 0 0,0 1 0 0 0,0 1 0 0 0,35 12 0 0 0,-31-8-64 0 0,0-2 1 0 0,37 6-1 0 0,-38-10 106 0 0,236 16 1531 0 0,-218-16-1476 0 0,51 9 0 0 0,1 2-72 0 0,134 2 0 0 0,-104-10 17 0 0,35-1-23 0 0,81-15 27 0 0,-119 13-76 0 0,-37 0-18 0 0,-69-1-23 0 0,0 1 0 0 0,0 0 0 0 0,22 6 0 0 0,15 3 0 0 0,16 1 0 0 0,31 4 0 0 0,96 1 0 0 0,-94-8 0 0 0,28 2 0 0 0,-108-11 2 0 0,111-4 50 0 0,239-27-42 0 0,-343 28-16 0 0,4 0 13 0 0,0 1 1 0 0,52 3-1 0 0,-51 7-1001 0 0,-17-2-2620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2:43.762"/>
    </inkml:context>
    <inkml:brush xml:id="br0">
      <inkml:brushProperty name="width" value="0.1" units="cm"/>
      <inkml:brushProperty name="height" value="0.1" units="cm"/>
      <inkml:brushProperty name="color" value="#F4F91B"/>
    </inkml:brush>
  </inkml:definitions>
  <inkml:trace contextRef="#ctx0" brushRef="#br0">0 118 1839 0 0,'1'-1'125'0'0,"0"0"-1"0"0,-1 0 0 0 0,1 0 0 0 0,0 0 1 0 0,0 0-1 0 0,0 0 0 0 0,-1 0 0 0 0,1 0 0 0 0,0 0 1 0 0,0 0-1 0 0,1 0 0 0 0,-1 0 0 0 0,0 1 0 0 0,0-1 1 0 0,0 0-1 0 0,0 1 0 0 0,1-1 0 0 0,-1 1 0 0 0,0-1 1 0 0,1 1-1 0 0,-1 0 0 0 0,0-1 0 0 0,1 1 1 0 0,-1 0-1 0 0,0 0 0 0 0,1 0 0 0 0,1 0 0 0 0,-2 0-140 0 0,39-2 496 0 0,42 2 1 0 0,11 0 218 0 0,138 3 733 0 0,-152 1-1218 0 0,-60-2-127 0 0,0 0 0 0 0,-1 2-1 0 0,1 0 1 0 0,25 11 0 0 0,-22-8 24 0 0,1 0 1 0 0,30 4-1 0 0,21-1 324 0 0,-1-3 0 0 0,148-5-1 0 0,-98-10-299 0 0,29-3 2 0 0,-49 2-35 0 0,143 5-1 0 0,-19-7 2 0 0,-155 5-89 0 0,510-27 360 0 0,-22 31-300 0 0,-492 4-74 0 0,376-3 0 0 0,172-59 139 0 0,-530 51-126 0 0,1 3 1 0 0,-1 4-1 0 0,139 15 0 0 0,108 19-13 0 0,-154-17 0 0 0,-52 1 0 0 0,19 2 0 0 0,-69-13 24 0 0,0-3-1 0 0,0-3 1 0 0,0-3-1 0 0,119-23 1 0 0,-64 7 17 0 0,189-6 1 0 0,-215 20 3 0 0,112-12-35 0 0,-153 11-9 0 0,-29 3 25 0 0,54 0 1 0 0,-26 6-27 0 0,-18-2-224 0 0,1 2 0 0 0,-1 2 1 0 0,50 12-1 0 0,-81-12-3847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2:46.734"/>
    </inkml:context>
    <inkml:brush xml:id="br0">
      <inkml:brushProperty name="width" value="0.1" units="cm"/>
      <inkml:brushProperty name="height" value="0.1" units="cm"/>
      <inkml:brushProperty name="color" value="#F4F91B"/>
    </inkml:brush>
  </inkml:definitions>
  <inkml:trace contextRef="#ctx0" brushRef="#br0">1 70 2071 0 0,'101'5'661'0'0,"-43"-4"-307"0"0,62 10 480 0 0,5 0-329 0 0,197-15 1264 0 0,-256 1-1420 0 0,204 1 439 0 0,-22 0-469 0 0,-190 4-228 0 0,7-1-1 0 0,89 1 530 0 0,-52 1-340 0 0,-17-2-178 0 0,95-2 176 0 0,-27-2 39 0 0,114-6-31 0 0,-163 6-261 0 0,160 15 0 0 0,-74 0 32 0 0,24 1 71 0 0,0-19 22 0 0,-104 0 186 0 0,179-12 292 0 0,73 7-238 0 0,-230 5-238 0 0,92-3 154 0 0,-201 8-295 0 0,0-2 1 0 0,0 0-1 0 0,29-9 0 0 0,16-3 8 0 0,-45 12 16 0 0,-1 0 0 0 0,1 1 0 0 0,0 1 1 0 0,1 2-1 0 0,-1 0 0 0 0,27 5 0 0 0,78 14 34 0 0,140 4 0 0 0,-133-24-5 0 0,-12-4 0 0 0,-18 8 132 0 0,80 4-8 0 0,-129-3-145 0 0,1-4 0 0 0,60-5-1 0 0,-95 2-36 0 0,120-8 190 0 0,-113 10-136 0 0,0 1-1 0 0,53 8 0 0 0,-35-2-30 0 0,0-2 0 0 0,55 0 0 0 0,-21-9 199 0 0,109-19-1 0 0,-75 7 83 0 0,90 1-142 0 0,-7 0-32 0 0,100-7-136 0 0,-161 22 0 0 0,-57 2 0 0 0,13-1 0 0 0,180 28 0 0 0,-135 6 0 0 0,-47-17 32 0 0,171 12 0 0 0,83-17-32 0 0,-41-15 0 0 0,-291 1-386 0 0,-1 0-1 0 0,1 1 0 0 0,23 2 1 0 0,-21 2-4324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2:47.918"/>
    </inkml:context>
    <inkml:brush xml:id="br0">
      <inkml:brushProperty name="width" value="0.1" units="cm"/>
      <inkml:brushProperty name="height" value="0.1" units="cm"/>
      <inkml:brushProperty name="color" value="#F4F91B"/>
    </inkml:brush>
  </inkml:definitions>
  <inkml:trace contextRef="#ctx0" brushRef="#br0">53 77 919 0 0,'-13'-3'25'0'0,"12"3"-13"0"0,0 0 0 0 0,0 0 0 0 0,0 0 0 0 0,0 0 1 0 0,1 0-1 0 0,-1 0 0 0 0,0 0 0 0 0,0 0 0 0 0,0-1 1 0 0,0 1-1 0 0,1 0 0 0 0,-1-1 0 0 0,0 1 0 0 0,0 0 1 0 0,0-1-1 0 0,1 1 0 0 0,-1-1 0 0 0,0 1 0 0 0,1-1 1 0 0,-1 1-1 0 0,0-1 0 0 0,1 1 0 0 0,-1-1 1 0 0,1 0-1 0 0,-1 0 0 0 0,1 1 0 0 0,-1-1 0 0 0,1 0 1 0 0,0 0-1 0 0,-1 1 0 0 0,1-1 0 0 0,0 0 0 0 0,-1 0 1 0 0,1 0-1 0 0,0 1 0 0 0,0-1 0 0 0,0-2 0 0 0,0 2-3 0 0,-1 0-1 0 0,1 0 0 0 0,0 0 0 0 0,0-1 0 0 0,-1 1 0 0 0,1 0 0 0 0,-1 0 0 0 0,1 0 0 0 0,-1 0 0 0 0,0 0 0 0 0,1 0 0 0 0,-1 0 0 0 0,-2-2 1 0 0,3 2 132 0 0,-1 1 1 0 0,0-1-1 0 0,0 0 1 0 0,1 0 0 0 0,-1 0-1 0 0,1 0 1 0 0,-1 0 0 0 0,1 0-1 0 0,-1 0 1 0 0,1 0 0 0 0,0 0-1 0 0,-1 0 1 0 0,1-1-1 0 0,3 1 277 0 0,0 1-1 0 0,0 0 1 0 0,0 1-1 0 0,0-1 1 0 0,0 0-1 0 0,0 1 1 0 0,4 1-1 0 0,-4-2-127 0 0,140 27 1294 0 0,-72-18-1191 0 0,1-4-1 0 0,124-5 1 0 0,-75-7-151 0 0,76-6 204 0 0,-82 4-154 0 0,-74 8-102 0 0,0-2 1 0 0,79-18 0 0 0,-105 17-149 0 0,27-4 0 0 0,-37 8-36 0 0,0-1 0 0 0,0 1 0 0 0,0 0 0 0 0,0 0 0 0 0,0 1 0 0 0,-1 0 0 0 0,1-1 0 0 0,0 2 0 0 0,9 2 0 0 0,-13-4-90 0 0,0 1 0 0 0,0 0 0 0 0,0-1-1 0 0,0 1 1 0 0,0 0 0 0 0,0 0 0 0 0,0 0 0 0 0,0 0-1 0 0,0 0 1 0 0,0 0 0 0 0,1 1 0 0 0,3 5-1066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3:10.015"/>
    </inkml:context>
    <inkml:brush xml:id="br0">
      <inkml:brushProperty name="width" value="0.1" units="cm"/>
      <inkml:brushProperty name="height" value="0.1" units="cm"/>
      <inkml:brushProperty name="color" value="#F4F91B"/>
    </inkml:brush>
  </inkml:definitions>
  <inkml:trace contextRef="#ctx0" brushRef="#br0">1 14 919 0 0,'2'1'313'0'0,"0"-1"0"0"0,0 0 0 0 0,1 1 0 0 0,-1-1 0 0 0,0 0 0 0 0,0 0 0 0 0,1 0 0 0 0,-1-1-1 0 0,0 1 1 0 0,0 0 0 0 0,1-1 0 0 0,2-1 0 0 0,15-1 354 0 0,52 6 238 0 0,-34-5-713 0 0,-23 2 72 0 0,1-1 0 0 0,17-3 0 0 0,-11 2 268 0 0,0 0 0 0 0,39 2 0 0 0,-29 0-322 0 0,-18 1-147 0 0,0 0 1 0 0,-1 2-1 0 0,1-1 1 0 0,16 7-1 0 0,-16-5-45 0 0,-1-1 0 0 0,1 0 1 0 0,-1 0-1 0 0,19 0 0 0 0,86-3 312 0 0,-98 2-309 0 0,37 11 0 0 0,-8-2 1 0 0,17 1 51 0 0,-21-3 61 0 0,58 3 1 0 0,-54-9-88 0 0,130 9 236 0 0,-91-11-250 0 0,-51-1-12 0 0,-11-1-16 0 0,43-8 0 0 0,-31 3 6 0 0,79-16 76 0 0,-78 12 12 0 0,1 3 0 0 0,75-4 0 0 0,-97 11-78 0 0,-1 0 1 0 0,32 6-1 0 0,50 10 32 0 0,-77-12-13 0 0,1-1 0 0 0,1-1 0 0 0,38-1 0 0 0,69-14 706 0 0,-94 9-557 0 0,-8 0-139 0 0,-13 1 6 0 0,0 1 0 0 0,30 1-1 0 0,-35 2-291 0 0,1 0 0 0 0,0 0 0 0 0,-1 1 0 0 0,1 1-1 0 0,-1 0 1 0 0,12 4 0 0 0,-10-2-3783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3:27.961"/>
    </inkml:context>
    <inkml:brush xml:id="br0">
      <inkml:brushProperty name="width" value="0.1" units="cm"/>
      <inkml:brushProperty name="height" value="0.1" units="cm"/>
      <inkml:brushProperty name="color" value="#F4F91B"/>
    </inkml:brush>
  </inkml:definitions>
  <inkml:trace contextRef="#ctx0" brushRef="#br0">1 8 455 0 0,'17'0'579'0'0,"42"-2"997"0"0,69-4-310 0 0,-122 6-1191 0 0,51 2 953 0 0,67 12 0 0 0,-73-5-872 0 0,-33-6-109 0 0,-1 1 1 0 0,1-2-1 0 0,0 0 1 0 0,0-2-1 0 0,24-1 0 0 0,12-3 484 0 0,59 2 0 0 0,-67 3-414 0 0,27-6 36 0 0,-49 3-112 0 0,0 0-1 0 0,32 3 1 0 0,-21 1 30 0 0,61-6 0 0 0,14 1 139 0 0,-61 6-189 0 0,104 0 32 0 0,48 4 1 0 0,-141-3-53 0 0,295 12 243 0 0,-223-23-170 0 0,-58 1-59 0 0,-1 4-1 0 0,76 8 0 0 0,-44 2 8 0 0,-1-4-1 0 0,110-11 0 0 0,-41 9-21 0 0,-122 0 0 0 0,89 10 10 0 0,34 0 44 0 0,30-24-54 0 0,-79 4 0 0 0,-46 3 0 0 0,105 6 0 0 0,-40 18 0 0 0,-101-12 0 0 0,-22-5 1 0 0,-1-2 0 0 0,1 0 0 0 0,0-1 0 0 0,33-6 0 0 0,-7 1 88 0 0,84-8 516 0 0,-49 10-472 0 0,-75 5-117 0 0,1-1 0 0 0,0-1 0 0 0,-1 0 0 0 0,1 0 0 0 0,-1 0 0 0 0,0-1 0 0 0,11-4 0 0 0,1 5 59 0 0,-18 1-71 0 0,0 0 1 0 0,1 0 0 0 0,-1 0 0 0 0,0 0 0 0 0,1 0 0 0 0,-1 0 0 0 0,1 0 0 0 0,-1-1 0 0 0,0 1-1 0 0,3-1 1 0 0,2-3 56 0 0,-5 4-60 0 0,0-1 0 0 0,0 1 0 0 0,0-1 0 0 0,0 1 0 0 0,0-1 0 0 0,0 1 0 0 0,1 0 0 0 0,-1 0 0 0 0,0-1 0 0 0,0 1 0 0 0,0 0 0 0 0,0 0 0 0 0,3 0 0 0 0,17-1 15 0 0,-17 1-13 0 0,1-1 0 0 0,-1 1 0 0 0,1 0 0 0 0,0 0 0 0 0,-1 1-1 0 0,1-1 1 0 0,-1 1 0 0 0,1 0 0 0 0,-1 0 0 0 0,1 0 0 0 0,-1 1 0 0 0,6 2-1 0 0,-3 0-2 0 0,0-1 0 0 0,1-1 0 0 0,-1 1 0 0 0,1-1 0 0 0,13 2 0 0 0,3 1 0 0 0,-11-3 0 0 0,0 0 0 0 0,23 0 0 0 0,-7-1 0 0 0,15-2 0 0 0,-32 0 0 0 0,1 0 0 0 0,14 2 0 0 0,17 3 0 0 0,-1-3 0 0 0,67-6 0 0 0,115 0 0 0 0,-61 4 0 0 0,48-15 0 0 0,-53 4 70 0 0,184 11 0 0 0,-90-1 102 0 0,88 6-156 0 0,-265-1 11 0 0,19 1 10 0 0,223 14 193 0 0,-240-16-204 0 0,-54-1-26 0 0,9 0 0 0 0,64 9 0 0 0,-21 0 30 0 0,0-2-1 0 0,85-4 1 0 0,-51-2-1 0 0,-27 0-10 0 0,185 12 36 0 0,239 26 9 0 0,-411-35-64 0 0,85 1 75 0 0,47-23 450 0 0,-176 11-445 0 0,0 1 0 0 0,0 4 0 0 0,76 6 0 0 0,-115-4-133 0 0,0 1 0 0 0,0 1-1 0 0,-1 0 1 0 0,1 1 0 0 0,-1 0-1 0 0,0 1 1 0 0,15 8 0 0 0,-10-2-393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3:46.282"/>
    </inkml:context>
    <inkml:brush xml:id="br0">
      <inkml:brushProperty name="width" value="0.1" units="cm"/>
      <inkml:brushProperty name="height" value="0.1" units="cm"/>
      <inkml:brushProperty name="color" value="#F4F91B"/>
    </inkml:brush>
  </inkml:definitions>
  <inkml:trace contextRef="#ctx0" brushRef="#br0">0 25 287 0 0,'0'-10'0'0'0,"0"3"0"0"0,0 1 0 0 0,0 5 0 0 0,2 1 0 0 0,0 1 0 0 0,0-1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3:49.382"/>
    </inkml:context>
    <inkml:brush xml:id="br0">
      <inkml:brushProperty name="width" value="0.1" units="cm"/>
      <inkml:brushProperty name="height" value="0.1" units="cm"/>
      <inkml:brushProperty name="color" value="#F4F91B"/>
    </inkml:brush>
  </inkml:definitions>
  <inkml:trace contextRef="#ctx0" brushRef="#br0">1 18 2959 0 0,'0'-1'85'0'0,"-1"0"0"0"0,1 0-1 0 0,0 0 1 0 0,0 0 0 0 0,0 0-1 0 0,0 1 1 0 0,0-1-1 0 0,0 0 1 0 0,0 0 0 0 0,0 0-1 0 0,1 0 1 0 0,-1 0 0 0 0,0 0-1 0 0,0 1 1 0 0,1-1 0 0 0,-1 0-1 0 0,1 0 1 0 0,0-1-1 0 0,1 19 1460 0 0,-2-15-1515 0 0,0-1 0 0 0,0 0-1 0 0,0 0 1 0 0,0 0 0 0 0,1 1-1 0 0,-1-1 1 0 0,0 0-1 0 0,1 0 1 0 0,-1 1 0 0 0,0-1-1 0 0,1 0 1 0 0,-1 0 0 0 0,1 0-1 0 0,0 0 1 0 0,-1 0-1 0 0,1 0 1 0 0,0 0 0 0 0,-1 0-1 0 0,1 0 1 0 0,0 0 0 0 0,0 0-1 0 0,0-1 1 0 0,0 1-1 0 0,0 0 1 0 0,0 0 0 0 0,0-1-1 0 0,3 2 1 0 0,1-1 204 0 0,0 0 0 0 0,0 0 0 0 0,0 0 0 0 0,0 0 0 0 0,9-1 0 0 0,16 3 299 0 0,-19 0-485 0 0,-1 0 0 0 0,1 0 0 0 0,15 8 0 0 0,-14-7 4 0 0,1 0-1 0 0,-1-1 0 0 0,1 0 0 0 0,0-1 0 0 0,0 0 1 0 0,0-1-1 0 0,17-1 0 0 0,-9 1-1 0 0,92 9 448 0 0,-63-5-407 0 0,-1-2 1 0 0,73-4 0 0 0,-87 0-7 0 0,0 1-1 0 0,0 2 0 0 0,37 7 0 0 0,63 2-25 0 0,-103-9-39 0 0,48 8-1 0 0,15 1-2 0 0,-29-11 26 0 0,99-12 0 0 0,-15-1 2 0 0,-80 10-44 0 0,230 0 0 0 0,-186 15 22 0 0,67 2 20 0 0,55 5-42 0 0,-200-14 7 0 0,108 10 50 0 0,223-9 7 0 0,-362-6-63 0 0,149-4 9 0 0,-98 2 43 0 0,-50 2-53 0 0,1-1 0 0 0,-1 0 0 0 0,0 1 0 0 0,1 1 0 0 0,-1-1 0 0 0,0 1 0 0 0,0 0 0 0 0,7 2 0 0 0,-6 0-1 0 0,-14-8 13 0 0,6 4 11 0 0,-1-1 38 0 0,2 6-28 0 0,13 10-33 0 0,-13-14 0 0 0,0 1 0 0 0,0-1 0 0 0,0 0 0 0 0,0 1 0 0 0,0-1 0 0 0,0 0 0 0 0,0 1 0 0 0,0-1 0 0 0,0 0 0 0 0,-1 1 0 0 0,1-1 0 0 0,0 0 0 0 0,0 1 0 0 0,0-1 0 0 0,0 0 0 0 0,0 1 0 0 0,0-1 0 0 0,-1 0 0 0 0,1 0 0 0 0,0 1 0 0 0,0-1 0 0 0,0 0 0 0 0,-1 0 0 0 0,1 1 0 0 0,-12 0 0 0 0,12-1 0 0 0,0 0 0 0 0,0 0 0 0 0,0 0 0 0 0,0 0 0 0 0,0 0 0 0 0,0 0 0 0 0,0 0 0 0 0,0 0 0 0 0,0 0 0 0 0,1 0 0 0 0,-1 0 0 0 0,0 0 0 0 0,0 0 0 0 0,0 0 0 0 0,0 0 0 0 0,0 0 0 0 0,0 1 0 0 0,0-1 0 0 0,0 0 0 0 0,0 0 0 0 0,0 0 0 0 0,0 0 0 0 0,0 0 0 0 0,0 0 0 0 0,0 0 0 0 0,0 0 0 0 0,0 0 0 0 0,0 0 0 0 0,0 0 0 0 0,1 0 0 0 0,-1 0 0 0 0,0 0 0 0 0,0 1 0 0 0,0-1 0 0 0,0 0 0 0 0,0 0 0 0 0,0 0 0 0 0,-3-2 31 0 0,0 1 0 0 0,0-1-1 0 0,0 1 1 0 0,0 0 0 0 0,0 0-1 0 0,0 0 1 0 0,-6-1 0 0 0,5 2-23 0 0,-1-1 0 0 0,1 0 1 0 0,-1 1-1 0 0,1-1 0 0 0,-1-1 0 0 0,1 1 1 0 0,0-1-1 0 0,-7-3 0 0 0,-3-6-8 0 0,14 10 13 0 0,-1 0-1 0 0,0 0 1 0 0,1 0-1 0 0,-1 0 1 0 0,1 0-1 0 0,-1 0 1 0 0,1 0-1 0 0,-1 0 1 0 0,1 0-1 0 0,0 0 1 0 0,-1-3-1 0 0,3 0-54 0 0,5 7-280 0 0,4 9-3893 0 0,-6-5 1660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15.930"/>
    </inkml:context>
    <inkml:brush xml:id="br0">
      <inkml:brushProperty name="width" value="0.1" units="cm"/>
      <inkml:brushProperty name="height" value="0.1" units="cm"/>
      <inkml:brushProperty name="color" value="#E71224"/>
    </inkml:brush>
  </inkml:definitions>
  <inkml:trace contextRef="#ctx0" brushRef="#br0">2408 99 2327 0 0,'-3'-7'67'0'0,"3"3"31"0"0,-1 1 0 0 0,-1-1 0 0 0,1 0 0 0 0,-1 1 0 0 0,1 0-1 0 0,-1-1 1 0 0,0 1 0 0 0,0 0 0 0 0,0 0 0 0 0,-1 0-1 0 0,1 0 1 0 0,-5-4 0 0 0,1 2 41 0 0,-1 0-1 0 0,1 1 1 0 0,-1 0-1 0 0,0 0 1 0 0,0 1 0 0 0,-1-1-1 0 0,1 1 1 0 0,-1 1-1 0 0,1 0 1 0 0,-1 0-1 0 0,-12-1 1 0 0,-8 0 421 0 0,-54 2-1 0 0,43 2-376 0 0,-189 6 760 0 0,-35 33-379 0 0,98-12-237 0 0,-274 21 541 0 0,179-23-482 0 0,33-8-231 0 0,105-10-68 0 0,-180 35 1 0 0,240-29-227 0 0,-1 1-76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3:55.948"/>
    </inkml:context>
    <inkml:brush xml:id="br0">
      <inkml:brushProperty name="width" value="0.1" units="cm"/>
      <inkml:brushProperty name="height" value="0.1" units="cm"/>
      <inkml:brushProperty name="color" value="#F4F91B"/>
    </inkml:brush>
  </inkml:definitions>
  <inkml:trace contextRef="#ctx0" brushRef="#br0">1 64 2615 0 0,'7'22'1544'0'0,"-7"-22"-1500"0"0,0 0-1 0 0,0 1 0 0 0,0-1 1 0 0,0 0-1 0 0,0 1 0 0 0,0-1 0 0 0,1 0 1 0 0,-1 1-1 0 0,0-1 0 0 0,0 0 1 0 0,0 1-1 0 0,0-1 0 0 0,0 0 0 0 0,0 1 1 0 0,1-1-1 0 0,-1 0 0 0 0,0 0 1 0 0,0 1-1 0 0,0-1 0 0 0,1 0 0 0 0,-1 0 1 0 0,0 1-1 0 0,0-1 0 0 0,1 0 1 0 0,-1 0-1 0 0,0 0 0 0 0,1 0 0 0 0,-1 1 1 0 0,0-1-1 0 0,0 0 0 0 0,1 0 1 0 0,-1 0-1 0 0,0 0 0 0 0,1 0 0 0 0,-1 0 1 0 0,0 0-1 0 0,1 0 0 0 0,-1 0 0 0 0,0 0 1 0 0,1 0-1 0 0,-1 0 0 0 0,0 0 1 0 0,1 0-1 0 0,-1 0 0 0 0,0 0 0 0 0,1 0 1 0 0,21-8 895 0 0,-8 3-818 0 0,27-6 146 0 0,-27 7-220 0 0,0 1 1 0 0,0 0-1 0 0,14-1 0 0 0,8-2 116 0 0,-28 4-124 0 0,0 0 0 0 0,1 1 0 0 0,8-1 0 0 0,-1 2 3 0 0,-1-2 0 0 0,17-3 0 0 0,-16 2-6 0 0,-1 1 0 0 0,17 0 0 0 0,27-3 28 0 0,-52 5-64 0 0,-1-1 0 0 0,0 0 0 0 0,0 0 0 0 0,0 0 0 0 0,6-4 0 0 0,-5 3 0 0 0,0 0 0 0 0,0 1 0 0 0,11-2 0 0 0,42-2 16 0 0,1 3 0 0 0,-1 3 0 0 0,95 13 0 0 0,-115-6-16 0 0,42 12 0 0 0,-24-4 0 0 0,62 8 0 0 0,-110-23 0 0 0,45 6 0 0 0,84-1 0 0 0,-34-2 0 0 0,-55 0 0 0 0,-1 3 0 0 0,87 22 0 0 0,-113-23 0 0 0,44 3 0 0 0,-14-3 0 0 0,-31-4 6 0 0,0 0 0 0 0,0-1-1 0 0,37-4 1 0 0,67-15 46 0 0,-90 12-51 0 0,222-22 59 0 0,-200 26-54 0 0,207-13 52 0 0,118-3-58 0 0,-219 26 0 0 0,-96-3 0 0 0,82-3 0 0 0,-1-15 0 0 0,55-2 0 0 0,85 13 0 0 0,-75-8 0 0 0,-108 1 0 0 0,-37 5 6 0 0,260-12 52 0 0,-188 15-58 0 0,-124 0-2 0 0,0 1-1 0 0,0 1 1 0 0,-1 1-1 0 0,1 0 1 0 0,-1 1 0 0 0,30 10-1 0 0,-23-4-116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3:57.125"/>
    </inkml:context>
    <inkml:brush xml:id="br0">
      <inkml:brushProperty name="width" value="0.1" units="cm"/>
      <inkml:brushProperty name="height" value="0.1" units="cm"/>
      <inkml:brushProperty name="color" value="#F4F91B"/>
    </inkml:brush>
  </inkml:definitions>
  <inkml:trace contextRef="#ctx0" brushRef="#br0">2666 5 919 0 0,'-33'-3'726'0'0,"1"2"-1"0"0,-51 3 0 0 0,-64 15 36 0 0,91-9-458 0 0,37-4-256 0 0,0 0-1 0 0,0 1 1 0 0,-18 8-1 0 0,19-6 2 0 0,-1 0 0 0 0,0-2 1 0 0,-22 4-1 0 0,-114 20 543 0 0,47-17 379 0 0,-139-4 0 0 0,97 2-842 0 0,101-9-117 0 0,30 0-11 0 0,0 0 0 0 0,1-1 0 0 0,-1-2 0 0 0,-31-5-1 0 0,5-1 38 0 0,0 2 0 0 0,0 2 0 0 0,-82 3 0 0 0,74 2-25 0 0,18 1 4 0 0,0 1-1 0 0,-63 15 0 0 0,8 0 3 0 0,57-13 43 0 0,-53 0 0 0 0,70-5-34 0 0,0-1-1 0 0,0-1 1 0 0,0 0 0 0 0,0-1 0 0 0,-21-7 0 0 0,-113-26 414 0 0,81 22-322 0 0,45 8-26 0 0,-1 2-1 0 0,-46-3 1 0 0,60 7-368 0 0,0 1 1 0 0,0 0 0 0 0,0 0 0 0 0,0 1-1 0 0,0 0 1 0 0,0 1 0 0 0,1 1 0 0 0,-21 8-1 0 0,8-1-2337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6:26.872"/>
    </inkml:context>
    <inkml:brush xml:id="br0">
      <inkml:brushProperty name="width" value="0.1" units="cm"/>
      <inkml:brushProperty name="height" value="0.1" units="cm"/>
      <inkml:brushProperty name="color" value="#F4F91B"/>
    </inkml:brush>
  </inkml:definitions>
  <inkml:trace contextRef="#ctx0" brushRef="#br0">47 74 6767 0 0,'-13'-6'520'0'0,"12"6"-481"0"0,1 0 1 0 0,-1 0 0 0 0,0 0 0 0 0,1 0-1 0 0,-1 0 1 0 0,0 0 0 0 0,1-1 0 0 0,-1 1 0 0 0,0 0-1 0 0,1 0 1 0 0,-1-1 0 0 0,1 1 0 0 0,-1-1 0 0 0,1 1-1 0 0,-1 0 1 0 0,1-1 0 0 0,-1 1 0 0 0,1-1-1 0 0,-1 1 1 0 0,1-1 0 0 0,-1 1 0 0 0,1-1 0 0 0,0 0-1 0 0,-1 1 1 0 0,1-1 0 0 0,0 0 0 0 0,-1-1 76 0 0,1 0 0 0 0,0 0 1 0 0,0 1-1 0 0,0-1 1 0 0,0 0-1 0 0,0 0 0 0 0,0 1 1 0 0,1-1-1 0 0,-1 0 1 0 0,0 0-1 0 0,1 1 0 0 0,0-1 1 0 0,-1 0-1 0 0,1 1 1 0 0,0-1-1 0 0,0 1 0 0 0,0-1 1 0 0,1-1-1 0 0,6-10 1127 0 0,1 18 2570 0 0,16-2-2762 0 0,75-11 1169 0 0,-12 3-794 0 0,-62 2-1173 0 0,0 1-1 0 0,0 2 1 0 0,37 3-1 0 0,26 4 320 0 0,2 1-193 0 0,-56-3-302 0 0,4 0 40 0 0,71 20-1 0 0,-85-18 7 0 0,-1 0-2 0 0,0 1 1 0 0,0 1-1 0 0,-1 1 0 0 0,0 1 1 0 0,24 15-1 0 0,-5 2-15 0 0,-28-20-63 0 0,-2 0 0 0 0,1 0 0 0 0,-1 2-1 0 0,0-1 1 0 0,-1 2 0 0 0,0-1-1 0 0,11 17 1 0 0,-8-6 63 0 0,-2 0 1 0 0,0 1-1 0 0,-1 1 0 0 0,-2 0 1 0 0,0 0-1 0 0,-2 1 0 0 0,6 29 1 0 0,-10-27 8 0 0,-1 0 1 0 0,-1 0-1 0 0,-1 0 1 0 0,-2 1-1 0 0,-7 43 1 0 0,2-21-31 0 0,-47 375 575 0 0,35-308-509 0 0,-3 28-3 0 0,16-100-57 0 0,-20 81 0 0 0,-2 0 11 0 0,-1 127 45 0 0,8 175 50 0 0,11-273-149 0 0,-11 262 168 0 0,8 5 116 0 0,11-341-252 0 0,2 197 108 0 0,10-118-60 0 0,-21 314 0 0 0,-34-31 64 0 0,30-313-176 0 0,-9 146 32 0 0,19-153 20 0 0,-3 104-72 0 0,3-124 1 0 0,0 26 59 0 0,6-91-45 0 0,4 42-11 0 0,4-8 0 0 0,6 43 0 0 0,36 132 64 0 0,-37-198-64 0 0,21 51 0 0 0,12 40 0 0 0,-44-128 2 0 0,4 19 29 0 0,5 38 0 0 0,-10-59-31 0 0,0 0 0 0 0,1-1 0 0 0,-1 1 0 0 0,1-1 0 0 0,1 0 0 0 0,6 12 0 0 0,6 13 0 0 0,-15-29 3 0 0,0-1 0 0 0,0 1-1 0 0,0-1 1 0 0,-1 1 0 0 0,0 0 0 0 0,0-1 0 0 0,0 1 0 0 0,0 0-1 0 0,0-1 1 0 0,-1 1 0 0 0,1-1 0 0 0,-1 1 0 0 0,0-1-1 0 0,0 1 1 0 0,-1-1 0 0 0,1 1 0 0 0,-1-1 0 0 0,-1 4-1 0 0,-5 13 11 0 0,7-17-13 0 0,1-1 0 0 0,-1 1-1 0 0,0-1 1 0 0,0 0 0 0 0,0 1 0 0 0,0-1 0 0 0,0 0 0 0 0,-1 0 0 0 0,1 0 0 0 0,-1 0-1 0 0,0 0 1 0 0,1 0 0 0 0,-4 3 0 0 0,-20 21 0 0 0,23-24 0 0 0,0 1 0 0 0,0 0 0 0 0,0-1 0 0 0,0 1 0 0 0,0-1 0 0 0,-1 1 0 0 0,0-1 0 0 0,1 0 0 0 0,-1 0 0 0 0,0 0 0 0 0,0-1 0 0 0,0 1 0 0 0,0-1 0 0 0,0 1 0 0 0,0-1 0 0 0,0 0 0 0 0,-1 0 0 0 0,1-1 0 0 0,0 1 0 0 0,-4 0 0 0 0,-41 4 24 0 0,38-3-16 0 0,0-1 0 0 0,0 0 0 0 0,0 0 0 0 0,-18-2 0 0 0,23 0-8 0 0,0-1 0 0 0,0 1 0 0 0,0-1 0 0 0,0 0 0 0 0,-5-3 0 0 0,6 3 0 0 0,-1-1 0 0 0,0 1 0 0 0,1 1 0 0 0,-1-1 0 0 0,-6-1 0 0 0,-33-8 28 0 0,35 7-19 0 0,0 2 0 0 0,-1-1 0 0 0,-15-1 0 0 0,-77-7 44 0 0,82 9-52 0 0,5 0 15 0 0,1 1 1 0 0,-1 1-1 0 0,1 0 1 0 0,-1 0-1 0 0,1 2 1 0 0,-1 0 0 0 0,1 0-1 0 0,-18 6 1 0 0,-60 31 128 0 0,56-23-545 0 0,0-2 0 0 0,-73 19 0 0 0,95-30 64 0 0,-9 2-1065 0 0,-25 1-1 0 0,22-5-615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4:22.013"/>
    </inkml:context>
    <inkml:brush xml:id="br0">
      <inkml:brushProperty name="width" value="0.1" units="cm"/>
      <inkml:brushProperty name="height" value="0.1" units="cm"/>
      <inkml:brushProperty name="color" value="#66CC00"/>
    </inkml:brush>
  </inkml:definitions>
  <inkml:trace contextRef="#ctx0" brushRef="#br0">288 70 79 0 0,'0'-3'366'0'0,"0"1"0"0"0,-1-1 0 0 0,1 0-1 0 0,-1 1 1 0 0,1-1 0 0 0,-1 1 0 0 0,0-1-1 0 0,0 1 1 0 0,0-1 0 0 0,0 1 0 0 0,0-1-1 0 0,-1 1 1 0 0,-1-3 0 0 0,-8-13 1439 0 0,10 14-1005 0 0,-3-6 2781 0 0,3 15-1760 0 0,1-2-1671 0 0,0-1-1 0 0,1 0 1 0 0,-1 0-1 0 0,0 1 1 0 0,1-1-1 0 0,0 0 1 0 0,-1 0 0 0 0,1 0-1 0 0,0 0 1 0 0,0 0-1 0 0,0 0 1 0 0,0 0-1 0 0,0 0 1 0 0,1 0-1 0 0,-1 0 1 0 0,1-1-1 0 0,-1 1 1 0 0,1-1-1 0 0,-1 1 1 0 0,1-1-1 0 0,0 1 1 0 0,0-1 0 0 0,0 0-1 0 0,0 0 1 0 0,0 0-1 0 0,0 0 1 0 0,0 0-1 0 0,0 0 1 0 0,0-1-1 0 0,0 1 1 0 0,1-1-1 0 0,3 1 1 0 0,2-1 154 0 0,0-1 0 0 0,0-1 0 0 0,12-2 0 0 0,-12 2-42 0 0,0 0 0 0 0,0 0 1 0 0,14 0-1 0 0,0 3 76 0 0,0 0-1 0 0,-1 2 1 0 0,1 1 0 0 0,32 9-1 0 0,-40-11-196 0 0,0 1 0 0 0,-1-2-1 0 0,1 0 1 0 0,21-2 0 0 0,-13 1-37 0 0,-17 0-80 0 0,165 4 394 0 0,-134-1-376 0 0,-1 1 0 0 0,62 17 0 0 0,-80-17-9 0 0,0 2-1 0 0,0 0 1 0 0,22 11 0 0 0,-33-13-11 0 0,-1-1 1 0 0,1 1-1 0 0,0 0 1 0 0,-1 1 0 0 0,0-1-1 0 0,0 1 1 0 0,-1 0-1 0 0,1 0 1 0 0,-1 1-1 0 0,0-1 1 0 0,0 1 0 0 0,3 7-1 0 0,7 19 106 0 0,-1 1 0 0 0,-1 0 0 0 0,-2 1 1 0 0,-2 0-1 0 0,6 46 0 0 0,5 179 164 0 0,-24 26 92 0 0,1 50 59 0 0,10-257-318 0 0,2 58 89 0 0,7 169 60 0 0,19 1-128 0 0,-13-131-92 0 0,35 204 4 0 0,-30-220-29 0 0,-12 4 90 0 0,-9-77-46 0 0,3 109 84 0 0,-1-13-78 0 0,4-67-42 0 0,-3-44 9 0 0,-2 80-1 0 0,-7 52 23 0 0,2-108-72 0 0,1 145 4 0 0,-12-38 64 0 0,-7 20 26 0 0,8-96-52 0 0,0 215-38 0 0,9-337 0 0 0,7 123 0 0 0,-1-25 0 0 0,-6-100 0 0 0,4 476 64 0 0,-35-176-64 0 0,30-299 0 0 0,-16 93 21 0 0,-4-1 1 0 0,-49 137-1 0 0,65-217-21 0 0,-101 256 0 0 0,-29 24 0 0 0,54-131 32 0 0,67-140-26 0 0,-1-1 1 0 0,-1 0-1 0 0,-1-1 1 0 0,-31 31-1 0 0,-9-1 32 0 0,-2-2 1 0 0,-2-3-1 0 0,-3-2 1 0 0,-103 55-1 0 0,140-87-81 0 0,0-2 1 0 0,-1-1-1 0 0,0 0 0 0 0,0-3 1 0 0,-1 0-1 0 0,-46 4 0 0 0,47-9-904 0 0,-1-1-1 0 0,1-1 0 0 0,-54-7 1 0 0,47 0-828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8:21.266"/>
    </inkml:context>
    <inkml:brush xml:id="br0">
      <inkml:brushProperty name="width" value="0.1" units="cm"/>
      <inkml:brushProperty name="height" value="0.1" units="cm"/>
      <inkml:brushProperty name="color" value="#F4F91B"/>
    </inkml:brush>
  </inkml:definitions>
  <inkml:trace contextRef="#ctx0" brushRef="#br0">0 1 575 0 0,'4'0'0'0'0,"2"0"0"0"0,-1 2 0 0 0,-1-2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8:28.264"/>
    </inkml:context>
    <inkml:brush xml:id="br0">
      <inkml:brushProperty name="width" value="0.1" units="cm"/>
      <inkml:brushProperty name="height" value="0.1" units="cm"/>
      <inkml:brushProperty name="color" value="#F4F91B"/>
    </inkml:brush>
  </inkml:definitions>
  <inkml:trace contextRef="#ctx0" brushRef="#br0">1 0 2671 0 0,'1'6'162'0'0,"1"-1"0"0"0,0 0-1 0 0,0 0 1 0 0,0 0-1 0 0,1 0 1 0 0,0 0 0 0 0,0 0-1 0 0,0-1 1 0 0,5 6-1 0 0,-5-7-52 0 0,0-1 0 0 0,1 0 0 0 0,-1 0 0 0 0,0 0-1 0 0,1 0 1 0 0,0-1 0 0 0,-1 1 0 0 0,1-1-1 0 0,0 0 1 0 0,0 0 0 0 0,-1 0 0 0 0,1-1-1 0 0,0 1 1 0 0,4-1 0 0 0,9 2 257 0 0,226 27 1130 0 0,-153-21-1126 0 0,-55-4-270 0 0,-12-1-8 0 0,0-1 0 0 0,41-1 0 0 0,24-9 183 0 0,1 4 0 0 0,107 10-1 0 0,-146 0-208 0 0,69 15-1 0 0,9 11 284 0 0,-101-27-254 0 0,0 0 0 0 0,0-2 0 0 0,44 0 0 0 0,-39-2-5 0 0,168-4 193 0 0,-12 0-44 0 0,-63 5-153 0 0,0-6-1 0 0,184-29 0 0 0,-245 24-53 0 0,91-1 0 0 0,66 13 32 0 0,-73 7-64 0 0,-102-6 0 0 0,115 3 54 0 0,-86-7-46 0 0,137 4 234 0 0,-44 2-96 0 0,-163-6-137 0 0,235 6 108 0 0,-66 0-87 0 0,21 1 4 0 0,99-4 47 0 0,-89-6-34 0 0,-37 10-47 0 0,111 1 0 0 0,-125-12 0 0 0,87 2 0 0 0,212-2 37 0 0,-307-1-20 0 0,62 5-7 0 0,-91 2 22 0 0,120-14 0 0 0,270-23 32 0 0,-308 25 20 0 0,-37 0-29 0 0,-70 5-30 0 0,74 1 3 0 0,-64 8-28 0 0,191-16 0 0 0,-219 2 7 0 0,-17 2 16 0 0,75-2 1 0 0,46 17-11 0 0,79-3-16 0 0,-207-7 3 0 0,224-15 0 0 0,-218 15 0 0 0,60 6 0 0 0,13 0 0 0 0,14-14 53 0 0,-92 6-42 0 0,-15 4-11 0 0,48 4 0 0 0,-31-1 0 0 0,127 15-6 0 0,-115-9 97 0 0,126-1 0 0 0,57-27-163 0 0,-171 18 129 0 0,147 14-1 0 0,-143-5-41 0 0,-31-4 17 0 0,80-4 0 0 0,46-12-32 0 0,-89 7 22 0 0,1 4-1 0 0,102 11 0 0 0,-126-5-21 0 0,89-4 0 0 0,62-17 0 0 0,-197 16 0 0 0,271-2 0 0 0,-234 5 0 0 0,382-11 64 0 0,-344 8-30 0 0,130 13-1 0 0,15 1-25 0 0,-119-13 51 0 0,207 26-1 0 0,-7-1 142 0 0,-180-18-144 0 0,165 18 35 0 0,-132-10-54 0 0,-53-6-17 0 0,88 8 24 0 0,-75 0-35 0 0,307 20 46 0 0,-40-28-56 0 0,-221-3 13 0 0,-17-8 18 0 0,50 3-7 0 0,-55 13-23 0 0,48 3 0 0 0,-85-16 0 0 0,39 10 13 0 0,81 1 28 0 0,-80-20-28 0 0,-61 1-16 0 0,34-2 3 0 0,47-11 24 0 0,-126 12-11 0 0,1 2 1 0 0,98 1-1 0 0,31 24-13 0 0,-139-18 0 0 0,-1-2 0 0 0,48-7 0 0 0,41-1 0 0 0,-98 9 0 0 0,-1-1 0 0 0,1-2 0 0 0,58-14 0 0 0,-90 17 4 0 0,-1 0-1 0 0,0-1 1 0 0,1 1-1 0 0,-1 0 1 0 0,0 0-1 0 0,1 0 1 0 0,-1-1-1 0 0,0 2 1 0 0,1-1-1 0 0,-1 0 0 0 0,0 0 1 0 0,1 0-1 0 0,-1 0 1 0 0,0 1-1 0 0,0-1 1 0 0,1 1-1 0 0,-1-1 1 0 0,0 1-1 0 0,0 0 1 0 0,0-1-1 0 0,0 1 1 0 0,1 0-1 0 0,-1 0 1 0 0,1 1-1 0 0,0 0-117 0 0,-1 1 1 0 0,1-1-1 0 0,-1 1 1 0 0,0-1-1 0 0,1 1 1 0 0,-1-1-1 0 0,-1 1 0 0 0,1 0 1 0 0,0 0-1 0 0,0 5 1 0 0,0 4-4429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8:35.423"/>
    </inkml:context>
    <inkml:brush xml:id="br0">
      <inkml:brushProperty name="width" value="0.1" units="cm"/>
      <inkml:brushProperty name="height" value="0.1" units="cm"/>
      <inkml:brushProperty name="color" value="#F4F91B"/>
    </inkml:brush>
  </inkml:definitions>
  <inkml:trace contextRef="#ctx0" brushRef="#br0">3 0 455 0 0,'0'1'45'0'0,"1"-1"0"0"0,-1 0 0 0 0,0 0 0 0 0,0 1 0 0 0,0-1 0 0 0,0 0 0 0 0,0 1 0 0 0,0-1 0 0 0,0 0 0 0 0,0 1 0 0 0,0-1 0 0 0,0 0 0 0 0,0 1 0 0 0,0-1 0 0 0,0 0 0 0 0,0 1 0 0 0,0-1 0 0 0,0 0-1 0 0,0 1 1 0 0,-1-1 0 0 0,1 0 0 0 0,0 1 0 0 0,0-1 0 0 0,0 0 0 0 0,0 0 0 0 0,-1 1 0 0 0,1-1 0 0 0,0 0 0 0 0,-1 1 0 0 0,0 2 722 0 0,3-4-379 0 0,0 1 138 0 0,-2 0-499 0 0,0 0 0 0 0,1 0-1 0 0,-1 1 1 0 0,0-1 0 0 0,0 0 0 0 0,1 0-1 0 0,-1 0 1 0 0,0 0 0 0 0,0 0 0 0 0,0 0-1 0 0,1 0 1 0 0,-1 0 0 0 0,0 0 0 0 0,0 0-1 0 0,1 0 1 0 0,-1 0 0 0 0,0 0 0 0 0,0 0-1 0 0,1 0 1 0 0,-1 0 0 0 0,0 0-1 0 0,0 0 1 0 0,0 0 0 0 0,1 0 0 0 0,-1-1-1 0 0,0 1 1 0 0,0 0 0 0 0,1 0 0 0 0,-1 0-1 0 0,0 0-3 0 0,0 0 1 0 0,0 0-1 0 0,1 0 0 0 0,-1 0 0 0 0,0 0 0 0 0,0 0 0 0 0,0 0 0 0 0,0 0 0 0 0,1 0 0 0 0,-1 0 0 0 0,0 0 0 0 0,0 0 0 0 0,0 0 0 0 0,0 0 0 0 0,1 0 0 0 0,-1 0 0 0 0,0 0 0 0 0,0 0 0 0 0,0 0 0 0 0,0 1 0 0 0,0-1 0 0 0,0 0 0 0 0,1 0 0 0 0,-1 0 1 0 0,0 0-1 0 0,0 0 0 0 0,0 0 0 0 0,0 1 0 0 0,0-1 0 0 0,0 0 0 0 0,0 0 0 0 0,0 0 0 0 0,0 0 0 0 0,0 1 0 0 0,0-1 0 0 0,1 0 0 0 0,-1 0 0 0 0,0 0 0 0 0,0 0 0 0 0,0 1 0 0 0,0-1 0 0 0,0 0 0 0 0,-1 0 0 0 0,6 17 370 0 0,-4-12-347 0 0,1 0 0 0 0,-1 0 0 0 0,1-1 0 0 0,-1 1 0 0 0,5 7 0 0 0,-3-9 11 0 0,-1-1 0 0 0,1 1 0 0 0,0-1 0 0 0,0 0 1 0 0,0 1-1 0 0,0-1 0 0 0,1-1 0 0 0,-1 1 0 0 0,0 0 0 0 0,1-1 0 0 0,-1 0 0 0 0,1 1 0 0 0,0-2 0 0 0,4 2 1 0 0,6 0 280 0 0,0-1 1 0 0,21-1 0 0 0,-17 0-135 0 0,96-10 489 0 0,-56 4-242 0 0,-44 6-368 0 0,0 1-1 0 0,0 0 1 0 0,0 1-1 0 0,1 0 1 0 0,-2 1-1 0 0,26 9 1 0 0,10 2-74 0 0,43 13 144 0 0,-62-17-36 0 0,1-1 0 0 0,35 6 0 0 0,-32-9-24 0 0,-13-3-23 0 0,-1 0-1 0 0,22 0 0 0 0,192-12 566 0 0,-168 3-608 0 0,41-4-1 0 0,-68 6 17 0 0,0 1-1 0 0,77 6 1 0 0,8 0 21 0 0,153-23 32 0 0,-143 9-64 0 0,-79 9-32 0 0,-1 4 0 0 0,94 13 0 0 0,-144-14 0 0 0,204 20 64 0 0,-110-14-32 0 0,150-7 0 0 0,-234 0-31 0 0,14-3 15 0 0,1 3 0 0 0,-1 0 0 0 0,44 6-1 0 0,-39 0-15 0 0,19 4 0 0 0,1-2 0 0 0,63 0 0 0 0,-61-8 111 0 0,-1-3-1 0 0,106-20 0 0 0,-104 22 18 0 0,-53 1-118 0 0,1 1 0 0 0,0 0-1 0 0,-1 0 1 0 0,1 0 0 0 0,0 0 0 0 0,-1 0-1 0 0,0 1 1 0 0,1-1 0 0 0,-1 1 0 0 0,0 0 0 0 0,4 3-1 0 0,-6-4-20 0 0,0 1 0 0 0,0-1 0 0 0,0 0-1 0 0,0 1 1 0 0,0-1 0 0 0,0 1 0 0 0,-1-1-1 0 0,1 1 1 0 0,-1-1 0 0 0,1 1 0 0 0,-1 0-1 0 0,1-1 1 0 0,-1 1 0 0 0,0 0 0 0 0,0-1-1 0 0,0 1 1 0 0,0 2 0 0 0,0 1-100 0 0,-1 0-1 0 0,0-1 1 0 0,0 1-1 0 0,0 0 1 0 0,-2 4 0 0 0,-5 10-883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8:42.452"/>
    </inkml:context>
    <inkml:brush xml:id="br0">
      <inkml:brushProperty name="width" value="0.1" units="cm"/>
      <inkml:brushProperty name="height" value="0.1" units="cm"/>
      <inkml:brushProperty name="color" value="#F4F91B"/>
    </inkml:brush>
  </inkml:definitions>
  <inkml:trace contextRef="#ctx0" brushRef="#br0">0 65 919 0 0,'15'-11'80'0'0,"4"0"-80"0"0,-1 0 0 0 0,1 0 0 0 0,1 2 0 0 0,-1 1 96 0 0,-4 6-96 0 0,-6 1 96 0 0,-3 1-96 0 0,1 0 0 0 0,4 1 0 0 0,8 3 0 0 0,5 2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8:52.578"/>
    </inkml:context>
    <inkml:brush xml:id="br0">
      <inkml:brushProperty name="width" value="0.1" units="cm"/>
      <inkml:brushProperty name="height" value="0.1" units="cm"/>
      <inkml:brushProperty name="color" value="#F4F91B"/>
    </inkml:brush>
  </inkml:definitions>
  <inkml:trace contextRef="#ctx0" brushRef="#br0">60 1 455 0 0,'-3'0'160'0'0,"0"1"-1"0"0,0 0 0 0 0,0 0 0 0 0,1 0 0 0 0,-1 0 0 0 0,0 1 0 0 0,0-1 0 0 0,1 1 0 0 0,-1-1 0 0 0,1 1 0 0 0,0 0 0 0 0,-5 4 0 0 0,-13 9 649 0 0,96-18 2300 0 0,54 3-2397 0 0,-24 0-507 0 0,60-10 31 0 0,-80 5-57 0 0,56-1 44 0 0,-22 13-97 0 0,-42-1 46 0 0,144-9 1 0 0,-21-6 232 0 0,-66 15-394 0 0,-15 0 1 0 0,104 12 42 0 0,12-2 7 0 0,158 0-48 0 0,-126-20 86 0 0,-147 0-57 0 0,-28 5 50 0 0,97 16-1 0 0,-118-11-90 0 0,0-3 0 0 0,105-8 0 0 0,31-6 64 0 0,-181 11-49 0 0,-1 2 0 0 0,1 1 0 0 0,-1 0 0 0 0,51 15 0 0 0,-73-16-14 0 0,-3-2 3 0 0,-1 0-1 0 0,0 0 0 0 0,1 0 0 0 0,-1 0 0 0 0,1 0 1 0 0,-1 0-1 0 0,0 0 0 0 0,1 0 0 0 0,-1 0 1 0 0,0 0-1 0 0,1 0 0 0 0,-1 0 0 0 0,1 0 0 0 0,-1 1 1 0 0,0-1-1 0 0,1 0 0 0 0,-1 0 0 0 0,0 0 1 0 0,0 1-1 0 0,1-1 0 0 0,-1 0 0 0 0,0 0 0 0 0,1 1 1 0 0,-1-1-1 0 0,0 0 0 0 0,0 1 0 0 0,0-1 1 0 0,1 0-1 0 0,-1 1 0 0 0,0-1 0 0 0,0 0 0 0 0,0 1 1 0 0,0 0-1 0 0,-10 5 214 0 0,8-5-201 0 0,1-1-1 0 0,0 1 1 0 0,-1-1-1 0 0,1 0 1 0 0,0 1-1 0 0,-1-1 1 0 0,1 0-1 0 0,-1 0 0 0 0,1 0 1 0 0,0 0-1 0 0,-1 0 1 0 0,1 0-1 0 0,-1 0 1 0 0,1 0-1 0 0,0-1 1 0 0,-1 1-1 0 0,1-1 0 0 0,0 1 1 0 0,-3-2-1 0 0,3 0 38 0 0,-1 0-1 0 0,0 0 0 0 0,0 0 0 0 0,-1 0 0 0 0,1 0 1 0 0,-5-3-1 0 0,-3-3 121 0 0,15 30-72 0 0,15 22-1054 0 0,-12-29 498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9:00.812"/>
    </inkml:context>
    <inkml:brush xml:id="br0">
      <inkml:brushProperty name="width" value="0.1" units="cm"/>
      <inkml:brushProperty name="height" value="0.1" units="cm"/>
      <inkml:brushProperty name="color" value="#F4F91B"/>
    </inkml:brush>
  </inkml:definitions>
  <inkml:trace contextRef="#ctx0" brushRef="#br0">1 98 1295 0 0,'92'9'112'0'0,"2"-7"927"0"0,41 0-638 0 0,17-11-109 0 0,110-2-42 0 0,274-17 78 0 0,-94-9 138 0 0,-212 20-42 0 0,-134 11-133 0 0,-1 4 0 0 0,181 19-1 0 0,-268-16-272 0 0,83 11 253 0 0,98 1-1 0 0,-202-12 74 0 0,-1 1 0 0 0,-17 5 0 0 0,13-3-324 0 0,0-1 0 0 0,-30 3 0 0 0,45-7 2 0 0,1 1 0 0 0,0 0 0 0 0,-1-1 0 0 0,1 1 0 0 0,0-1 0 0 0,0 0 0 0 0,-1 0 0 0 0,1 1 0 0 0,0-2 0 0 0,0 1 0 0 0,-2-1 0 0 0,-5-3 143 0 0,9 5-161 0 0,0 0 0 0 0,0 0-1 0 0,0 0 1 0 0,0-1 0 0 0,0 1-1 0 0,0 0 1 0 0,-1 0-1 0 0,1 0 1 0 0,0 0 0 0 0,0 0-1 0 0,0 0 1 0 0,0 0 0 0 0,0 0-1 0 0,-1 0 1 0 0,1 0-1 0 0,0 0 1 0 0,0 0 0 0 0,0 0-1 0 0,0 0 1 0 0,-1 0 0 0 0,1 0-1 0 0,0 0 1 0 0,0 0-1 0 0,0 0 1 0 0,0 0 0 0 0,0 0-1 0 0,-1 0 1 0 0,1 0 0 0 0,0 0-1 0 0,0 0 1 0 0,0 0-1 0 0,0 0 1 0 0,0 0 0 0 0,-1 0-1 0 0,1 1 1 0 0,0-1 0 0 0,0 0-1 0 0,0 0 1 0 0,0 0-1 0 0,1 7 105 0 0,4 6-481 0 0,0-7-1419 0 0,-1 3-632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16.934"/>
    </inkml:context>
    <inkml:brush xml:id="br0">
      <inkml:brushProperty name="width" value="0.1" units="cm"/>
      <inkml:brushProperty name="height" value="0.1" units="cm"/>
      <inkml:brushProperty name="color" value="#E71224"/>
    </inkml:brush>
  </inkml:definitions>
  <inkml:trace contextRef="#ctx0" brushRef="#br0">1907 89 3511 0 0,'-188'4'1370'0'0,"-91"-3"924"0"0,-361-53 365 0 0,515 39-2342 0 0,33 3-178 0 0,16 0-50 0 0,0 3 0 0 0,-112 6 0 0 0,29 17-2971 0 0,76-9-410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19:03.295"/>
    </inkml:context>
    <inkml:brush xml:id="br0">
      <inkml:brushProperty name="width" value="0.1" units="cm"/>
      <inkml:brushProperty name="height" value="0.1" units="cm"/>
      <inkml:brushProperty name="color" value="#F4F91B"/>
    </inkml:brush>
  </inkml:definitions>
  <inkml:trace contextRef="#ctx0" brushRef="#br0">14 67 1583 0 0,'-4'-14'64'0'0,"0"-1"24"0"0,0 0-88 0 0,3 4 0 0 0,1 5 0 0 0,0 3 0 0 0,0 1 0 0 0,1 4 0 0 0,1 1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3:12.331"/>
    </inkml:context>
    <inkml:brush xml:id="br0">
      <inkml:brushProperty name="width" value="0.1" units="cm"/>
      <inkml:brushProperty name="height" value="0.1" units="cm"/>
      <inkml:brushProperty name="color" value="#66CC00"/>
    </inkml:brush>
  </inkml:definitions>
  <inkml:trace contextRef="#ctx0" brushRef="#br0">42 26 1295 0 0,'-41'0'4720'0'0,"59"-14"-1680"0"0,-17 13-2885 0 0,-1 0-1 0 0,1 0 0 0 0,0 1 0 0 0,-1-1 1 0 0,1 0-1 0 0,0 1 0 0 0,-1-1 1 0 0,1 0-1 0 0,0 1 0 0 0,0-1 0 0 0,0 1 1 0 0,0-1-1 0 0,-1 1 0 0 0,1-1 1 0 0,0 1-1 0 0,0 0 0 0 0,0 0 0 0 0,0-1 1 0 0,0 1-1 0 0,0 0 0 0 0,0 0 0 0 0,0 0 1 0 0,0 0-1 0 0,0 0 0 0 0,0 0 1 0 0,0 0-1 0 0,0 0 0 0 0,0 1 0 0 0,0-1 1 0 0,1 1-1 0 0,-1 0-12 0 0,-1 1 1 0 0,0-1-1 0 0,1 1 0 0 0,-1-1 0 0 0,1 1 1 0 0,-1-1-1 0 0,1 0 0 0 0,0 1 1 0 0,0-1-1 0 0,-1 0 0 0 0,1 0 1 0 0,0 1-1 0 0,0-1 0 0 0,0 0 0 0 0,1 0 1 0 0,0 1-1 0 0,1 0 72 0 0,-1 1 17 0 0,-1-2-196 0 0,0 0-1 0 0,0 0 1 0 0,0 0-1 0 0,0 0 1 0 0,0 0-1 0 0,0 0 1 0 0,0 0 0 0 0,1 0-1 0 0,-1-1 1 0 0,0 1-1 0 0,0 0 1 0 0,2 0-1 0 0,1 0 36 0 0,0 0 0 0 0,0 0 0 0 0,0 1 0 0 0,-1 0 0 0 0,1 0 0 0 0,0 0 0 0 0,-1 0 0 0 0,0 0 0 0 0,1 1 0 0 0,-1 0 0 0 0,4 4 0 0 0,0-1 37 0 0,0-1 0 0 0,0 1 0 0 0,1-2 0 0 0,12 7 0 0 0,-10-6-44 0 0,-1 1 0 0 0,14 9 0 0 0,-14-8 11 0 0,1 0 0 0 0,13 6-1 0 0,11 8 116 0 0,7 1-92 0 0,-32-18-66 0 0,0 1 0 0 0,0 0 0 0 0,12 9 0 0 0,0 0 116 0 0,0 0 0 0 0,44 21 0 0 0,-64-35-143 0 0,10 7 13 0 0,-1 0 0 0 0,1 0-1 0 0,-1 1 1 0 0,-1 1 0 0 0,1 0-1 0 0,-1 0 1 0 0,-1 0 0 0 0,0 1-1 0 0,7 12 1 0 0,-1-5 16 0 0,32 41-33 0 0,-34-42 24 0 0,28 29-1 0 0,-12-15-6 0 0,38 42 47 0 0,-43-48-57 0 0,4 1 22 0 0,33 43-1 0 0,-41-39 36 0 0,32 61 0 0 0,-18-16-64 0 0,7 15 0 0 0,6 0 0 0 0,-19-53 0 0 0,-21-29 8 0 0,-1 0 0 0 0,0 0 0 0 0,0 0 0 0 0,0 1 0 0 0,-1 0 0 0 0,0 0 0 0 0,4 10 0 0 0,11 33-8 0 0,-13-38 0 0 0,-1-1 0 0 0,-1 1 0 0 0,6 24 0 0 0,6 39 0 0 0,-9-47 0 0 0,6 55 0 0 0,0 8 0 0 0,-6-51 0 0 0,-3-19 32 0 0,11 34 0 0 0,-10-36-26 0 0,0 1 0 0 0,-1-1 0 0 0,-2 1-1 0 0,0 0 1 0 0,-1 0 0 0 0,0-1 0 0 0,-2 1 0 0 0,-1 0 0 0 0,0 0-1 0 0,-8 27 1 0 0,-21 95-6 0 0,25-116 76 0 0,-2 43 1 0 0,-3 11 80 0 0,0-15-147 0 0,-9 27 54 0 0,3-5-32 0 0,0-2 0 0 0,-30 118-32 0 0,37-154 32 0 0,-20 62 0 0 0,27-106-32 0 0,0 0 0 0 0,0 0 0 0 0,0-1 0 0 0,-1 1 0 0 0,0-1 0 0 0,0 0 0 0 0,0 0 0 0 0,-8 7 0 0 0,6-6 0 0 0,0 0 0 0 0,0 1 0 0 0,-6 10 0 0 0,4-6 9 0 0,0-1 0 0 0,-1 0 1 0 0,0-1-1 0 0,0 0 0 0 0,-1 0 0 0 0,-11 8 0 0 0,-55 30-9 0 0,46-23 0 0 0,22-16 0 0 0,-2-1 0 0 0,-15 11 0 0 0,15-11 0 0 0,0 1 0 0 0,0 0 0 0 0,1 0 0 0 0,0 1 0 0 0,-8 10 0 0 0,-3 3 9 0 0,-1-2 0 0 0,-1 0 1 0 0,-1-2-1 0 0,-1 0 0 0 0,0-1 0 0 0,-27 13 0 0 0,-17 16 68 0 0,26-16 28 0 0,33-24-103 0 0,1 1 1 0 0,0 0 0 0 0,-10 13 0 0 0,-11 9-4 0 0,-1 0 1 0 0,18-16 0 0 0,-25 19 0 0 0,33-29 7 0 0,0 1-1 0 0,1 0 0 0 0,0 0 1 0 0,0 0-1 0 0,0 0 1 0 0,1 1-1 0 0,-1-1 0 0 0,1 1 1 0 0,-3 7-1 0 0,5-10 4 0 0,-1-1 0 0 0,1 0 0 0 0,-1 0 0 0 0,1 0 0 0 0,-1 0 0 0 0,0 0 0 0 0,1 0 0 0 0,-1 0-1 0 0,0 0 1 0 0,0 0 0 0 0,0 0 0 0 0,0-1 0 0 0,1 1 0 0 0,-3 1 0 0 0,-4 3 33 0 0,2 0-146 0 0,4-8-203 0 0,10-17-904 0 0,18-28-3509 0 0,-10 21-1839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1:10.899"/>
    </inkml:context>
    <inkml:brush xml:id="br0">
      <inkml:brushProperty name="width" value="0.1" units="cm"/>
      <inkml:brushProperty name="height" value="0.1" units="cm"/>
      <inkml:brushProperty name="color" value="#F4F91B"/>
    </inkml:brush>
  </inkml:definitions>
  <inkml:trace contextRef="#ctx0" brushRef="#br0">197 56 1375 0 0,'-43'15'284'0'0,"1"0"1315"0"0,8-2-1136 0 0,21-8-123 0 0,0 0 1 0 0,-14 8-1 0 0,26-13-329 0 0,0 2 161 0 0,-1-1 0 0 0,0 0 0 0 0,0 0 0 0 0,0 0 0 0 0,0 0 1 0 0,0 0-1 0 0,0-1 0 0 0,0 1 0 0 0,-5 0 0 0 0,12-4 272 0 0,-1-1 0 0 0,0 1-1 0 0,0-1 1 0 0,0 0 0 0 0,6-8 0 0 0,-6 7-350 0 0,16-16 210 0 0,-19 19-288 0 0,0 1-1 0 0,0 0 1 0 0,1 0-1 0 0,-1 0 1 0 0,0 0-1 0 0,1 1 1 0 0,-1-1-1 0 0,1 0 1 0 0,-1 0-1 0 0,1 1 1 0 0,-1-1-1 0 0,1 1 0 0 0,-1 0 1 0 0,3-1-1 0 0,20 10 49 0 0,108 7 16 0 0,-42-12 295 0 0,-64-4-256 0 0,0 1-1 0 0,44 7 1 0 0,-31-1-93 0 0,2-1 0 0 0,-1-3 0 0 0,0-1 0 0 0,1-2 0 0 0,-1-2-1 0 0,41-7 1 0 0,176-18 49 0 0,-119 14-32 0 0,6 3 50 0 0,35-4 16 0 0,-69-2-88 0 0,-36 4 15 0 0,0 3 0 0 0,98 2-1 0 0,11 21-35 0 0,40-9 0 0 0,-137-6 0 0 0,-45 3 0 0 0,0 3 0 0 0,0 1 0 0 0,68 20 0 0 0,2 0 0 0 0,-65-18 0 0 0,1-2 0 0 0,0-2 0 0 0,85-4 0 0 0,-28-5 22 0 0,0 5-1 0 0,191 24 0 0 0,-1-1-21 0 0,-206-18 0 0 0,302 24 64 0 0,-324-26-42 0 0,0-3-1 0 0,109-14 0 0 0,-94 6-15 0 0,87 1-1 0 0,-105 9 86 0 0,106 14-1 0 0,-126-12-66 0 0,14 3 41 0 0,-52-6-59 0 0,1 0 1 0 0,-1 0-1 0 0,0 1 0 0 0,0 0 0 0 0,0 0 1 0 0,0 0-1 0 0,9 7 0 0 0,-13-9-19 0 0,0 1-1 0 0,0 0 1 0 0,0 0-1 0 0,0 0 1 0 0,0 0-1 0 0,0 0 1 0 0,0 0 0 0 0,0 0-1 0 0,0 1 1 0 0,0-1-1 0 0,-1 0 1 0 0,1 0-1 0 0,-1 1 1 0 0,1-1-1 0 0,-1 0 1 0 0,1 1 0 0 0,-1-1-1 0 0,0 0 1 0 0,1 1-1 0 0,-1-1 1 0 0,0 1-1 0 0,0-1 1 0 0,0 1 0 0 0,0-1-1 0 0,-1 2 1 0 0,-2 14-225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1:12.479"/>
    </inkml:context>
    <inkml:brush xml:id="br0">
      <inkml:brushProperty name="width" value="0.1" units="cm"/>
      <inkml:brushProperty name="height" value="0.1" units="cm"/>
      <inkml:brushProperty name="color" value="#F4F91B"/>
    </inkml:brush>
  </inkml:definitions>
  <inkml:trace contextRef="#ctx0" brushRef="#br0">1 57 1839 0 0,'0'-1'11'0'0,"0"0"0"0"0,0 0 0 0 0,0 0 1 0 0,0 0-1 0 0,0 0 0 0 0,0 0 0 0 0,0 0 0 0 0,0 1 0 0 0,0-1 0 0 0,0 0 0 0 0,1 0 0 0 0,-1 0 0 0 0,0 0 0 0 0,1 0 0 0 0,-1 1 0 0 0,0-1 0 0 0,1 0 0 0 0,-1 0 0 0 0,1 1 0 0 0,-1-1 0 0 0,1 0 0 0 0,0 0 0 0 0,0 1-4 0 0,1 0 0 0 0,-1 0 0 0 0,0-1 0 0 0,1 2 0 0 0,-1-1 0 0 0,1 0 0 0 0,-1 0 0 0 0,0 0 0 0 0,0 1 0 0 0,1-1 0 0 0,-1 1 0 0 0,2 0 0 0 0,4 1-8 0 0,9 3-25 0 0,3 1 280 0 0,1-1 0 0 0,21 3 0 0 0,0-2 359 0 0,1 0-10 0 0,1-2 1 0 0,53-1-1 0 0,70-4 558 0 0,-127 2-1032 0 0,3-1-14 0 0,64-6 0 0 0,154-35 102 0 0,-172 32-195 0 0,116 2 0 0 0,-44 3 9 0 0,-100 1 11 0 0,110-9 45 0 0,-140 10-51 0 0,-1 1 0 0 0,48 5 0 0 0,-12 1 34 0 0,-24-2-11 0 0,73 16 1 0 0,-17-1-29 0 0,-44-10 20 0 0,98 8 22 0 0,-57-14-50 0 0,165 11 82 0 0,89 26 266 0 0,-204-33-221 0 0,-12-1-67 0 0,-54 0-25 0 0,64 9 226 0 0,98 31-78 0 0,130 19 130 0 0,-140-25-136 0 0,-203-34-178 0 0,1-1 0 0 0,0-2 0 0 0,37-1 0 0 0,83-12-303 0 0,-82 4-607 0 0,-33 4-2183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1:16.578"/>
    </inkml:context>
    <inkml:brush xml:id="br0">
      <inkml:brushProperty name="width" value="0.1" units="cm"/>
      <inkml:brushProperty name="height" value="0.1" units="cm"/>
      <inkml:brushProperty name="color" value="#66CC00"/>
    </inkml:brush>
  </inkml:definitions>
  <inkml:trace contextRef="#ctx0" brushRef="#br0">0 113 455 0 0,'20'1'495'0'0,"-1"1"-1"0"0,1 1 0 0 0,29 8 0 0 0,-25-5-123 0 0,32 4 1 0 0,91-6 789 0 0,-109-4-1028 0 0,12 3 94 0 0,-35-1-154 0 0,1-1-1 0 0,16 0 1 0 0,0-3-27 0 0,83-9 111 0 0,52-17 357 0 0,-105 20-358 0 0,65 1 0 0 0,-106 6-161 0 0,80 4 98 0 0,-43 1-61 0 0,70 2 22 0 0,415 14 84 0 0,-484-22-3 0 0,-1-2-1 0 0,101-21 1 0 0,54-5 192 0 0,48 30-256 0 0,-105 3-49 0 0,65-1-22 0 0,197 20 0 0 0,-360-21 0 0 0,0-2 0 0 0,106-16 0 0 0,-132 12 0 0 0,15-1 4 0 0,201-21 67 0 0,-64 17 93 0 0,75-6 141 0 0,-46 7-179 0 0,-172 5-118 0 0,-32 2 6 0 0,0 1 0 0 0,0 0 0 0 0,14 1 0 0 0,-1 0 52 0 0,-18 0-50 0 0,-1 0-1 0 0,1 0 0 0 0,-1 0 1 0 0,1 0-1 0 0,-1 1 1 0 0,6 0-1 0 0,-7 0-11 0 0,-1 0 0 0 0,0-1 0 0 0,0 1 0 0 0,0 0 0 0 0,0-1 0 0 0,0 1 1 0 0,0 0-1 0 0,0 0 0 0 0,0 0 0 0 0,0 0 0 0 0,0 0 0 0 0,0 0 0 0 0,-1 0 0 0 0,1 0 0 0 0,0 0 0 0 0,-1 1 0 0 0,1-1 0 0 0,-1 0 0 0 0,1 0 1 0 0,-1 1-1 0 0,1 1 0 0 0,8 38-226 0 0,-7-26-74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1:49.345"/>
    </inkml:context>
    <inkml:brush xml:id="br0">
      <inkml:brushProperty name="width" value="0.1" units="cm"/>
      <inkml:brushProperty name="height" value="0.1" units="cm"/>
      <inkml:brushProperty name="color" value="#66CC00"/>
    </inkml:brush>
  </inkml:definitions>
  <inkml:trace contextRef="#ctx0" brushRef="#br0">521 176 6447 0 0,'-2'-1'29'0'0,"-3"-2"105"0"0,-1 0-1 0 0,1-1 0 0 0,0 0 1 0 0,-5-5-1 0 0,35-23 2874 0 0,-13 21-2819 0 0,0 1 1 0 0,1 0-1 0 0,0 0 0 0 0,1 1 1 0 0,22-11-1 0 0,-9 8 109 0 0,0 2 0 0 0,35-10 0 0 0,-51 17-62 0 0,1 1 0 0 0,0 1 0 0 0,-1 0 0 0 0,1 0-1 0 0,0 1 1 0 0,13 2 0 0 0,2 1 521 0 0,40 11 0 0 0,-51-8-422 0 0,0 0-1 0 0,0 2 1 0 0,0 0-1 0 0,-1 1 1 0 0,0 0 0 0 0,15 12-1 0 0,-20-14-188 0 0,22 18 304 0 0,0 1-1 0 0,-2 1 0 0 0,28 33 1 0 0,-43-42-327 0 0,-1 1 0 0 0,-1 0 0 0 0,-1 1 0 0 0,-1 0 0 0 0,0 1 0 0 0,-1 1 0 0 0,-2 0 0 0 0,12 43 0 0 0,-9-17 75 0 0,-3 0 0 0 0,-2 1 0 0 0,1 62 0 0 0,-9 28 239 0 0,-40 268 0 0 0,-10-11 17 0 0,25-176-269 0 0,-7 47-45 0 0,23-207-84 0 0,-3 0 0 0 0,-28 78 0 0 0,31-108 21 0 0,-1-1-1 0 0,-1-1 0 0 0,-2 0 0 0 0,0-1 0 0 0,-2-1 0 0 0,-1 0 1 0 0,-1-1-1 0 0,-2-1 0 0 0,0-1 0 0 0,-25 21 0 0 0,30-30 4 0 0,-1-1 0 0 0,-1 0-1 0 0,0-2 1 0 0,0 0 0 0 0,-1-1 0 0 0,0 0 0 0 0,-1-2-1 0 0,0 0 1 0 0,0-1 0 0 0,-1-2 0 0 0,0 0-1 0 0,-39 4 1 0 0,-87-4 436 0 0,14-1 169 0 0,86 0-592 0 0,24-1-74 0 0,-1-1-1 0 0,-42-3 1 0 0,48-1-5 0 0,0-1 0 0 0,1-1-1 0 0,-1-1 1 0 0,-22-9 0 0 0,37 13 0 0 0,-1 0 0 0 0,1 0 1 0 0,-1 1-1 0 0,0-1 0 0 0,1 1 0 0 0,-1 0 0 0 0,1 0 1 0 0,-1 0-1 0 0,0 0 0 0 0,1 1 0 0 0,-1 0 0 0 0,1-1 1 0 0,-1 1-1 0 0,1 1 0 0 0,-1-1 0 0 0,1 0 0 0 0,0 1 1 0 0,0 0-1 0 0,-5 2 0 0 0,7-3-14 0 0,1-1-1 0 0,0 0 1 0 0,-1 1 0 0 0,1-1 0 0 0,0 1-1 0 0,-1-1 1 0 0,1 1 0 0 0,0-1-1 0 0,-1 0 1 0 0,1 1 0 0 0,0-1-1 0 0,0 1 1 0 0,-1-1 0 0 0,1 1-1 0 0,0-1 1 0 0,0 1 0 0 0,0 0-1 0 0,0-1 1 0 0,0 1 0 0 0,0-1-1 0 0,0 1 1 0 0,0-1 0 0 0,0 1-1 0 0,0-1 1 0 0,0 1 0 0 0,0-1 0 0 0,0 2-1 0 0,1-1-25 0 0,0-1 0 0 0,-1 1 1 0 0,1 0-1 0 0,0 0 0 0 0,-1 0 0 0 0,1 0 0 0 0,0-1 0 0 0,0 1 0 0 0,0 0 0 0 0,0-1 0 0 0,0 1 0 0 0,1 0 0 0 0,4 2-741 0 0,0-1-1 0 0,0 0 0 0 0,11 3 1 0 0,7-1-7723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1:51.143"/>
    </inkml:context>
    <inkml:brush xml:id="br0">
      <inkml:brushProperty name="width" value="0.1" units="cm"/>
      <inkml:brushProperty name="height" value="0.1" units="cm"/>
      <inkml:brushProperty name="color" value="#66CC00"/>
    </inkml:brush>
  </inkml:definitions>
  <inkml:trace contextRef="#ctx0" brushRef="#br0">1464 58 9215 0 0,'-13'-8'219'0'0,"-1"0"0"0"0,0 1 0 0 0,0 0 0 0 0,-1 1-1 0 0,0 1 1 0 0,0 0 0 0 0,0 1 0 0 0,-21-3 0 0 0,30 7-61 0 0,0 1 0 0 0,0-1 0 0 0,0 1 0 0 0,1 0 0 0 0,-1 1 0 0 0,0-1 0 0 0,0 1 0 0 0,1 1 0 0 0,-1-1 0 0 0,-6 4 0 0 0,2-1-27 0 0,-22 11 197 0 0,-57 39-1 0 0,27-15-189 0 0,35-25 47 0 0,0-2 1 0 0,-1 0-1 0 0,-1-2 0 0 0,-32 8 0 0 0,-125 22 1309 0 0,55-14-458 0 0,25 2-277 0 0,88-23-604 0 0,0 1 1 0 0,0 1-1 0 0,-27 16 0 0 0,27-14-62 0 0,2 1 0 0 0,-1 1 0 0 0,2 1 0 0 0,-19 17 1 0 0,15-10-83 0 0,1 1 1 0 0,1 1 0 0 0,0 0 0 0 0,2 1 0 0 0,1 1 0 0 0,1 0 0 0 0,0 1-1 0 0,-11 35 1 0 0,-4 36-12 0 0,-20 124 0 0 0,34-116-1 0 0,-1 114-1 0 0,15 106 16 0 0,2-142 66 0 0,19 276 158 0 0,-9-278-140 0 0,14 351 167 0 0,-11-210-153 0 0,20 24 112 0 0,22-4 209 0 0,-54-323-406 0 0,80 303 498 0 0,-82-317-516 0 0,8 29 61 0 0,-5-16-16 0 0,1-1 0 0 0,0 1 0 0 0,10 20-1 0 0,-13-34 8 0 0,0 1 0 0 0,0 0 0 0 0,1-1 0 0 0,-1 1 0 0 0,1-1 0 0 0,0 0 0 0 0,0 0-1 0 0,0 0 1 0 0,0 0 0 0 0,0 0 0 0 0,0-1 0 0 0,1 1 0 0 0,-1-1 0 0 0,1 0 0 0 0,0 0 0 0 0,0-1-1 0 0,0 1 1 0 0,6 1 0 0 0,13 1 272 0 0,24 1 1 0 0,17 3 70 0 0,14 10-286 0 0,0 4-1 0 0,96 41 1 0 0,-141-50-106 0 0,1-3 0 0 0,1-1 0 0 0,60 8 1 0 0,-42-12 103 0 0,97-2 0 0 0,-102-8-20 0 0,10 0 247 0 0,-19-4 94 0 0,-40 9-431 0 0,1 0 0 0 0,0 0-1 0 0,-1 0 1 0 0,1 0 0 0 0,0 0-1 0 0,-1 0 1 0 0,1 0 0 0 0,-1 0-1 0 0,1 0 1 0 0,0 0 0 0 0,-1 1-1 0 0,1-1 1 0 0,0 0 0 0 0,-1 0-1 0 0,1 0 1 0 0,0 0 0 0 0,-1 1-1 0 0,1-1 1 0 0,0 0 0 0 0,0 0-1 0 0,-1 1 1 0 0,1-1 0 0 0,0 0-1 0 0,0 1 1 0 0,-1-1 0 0 0,1 0-1 0 0,0 1 1 0 0,0-1 0 0 0,0 0-1 0 0,0 1 1 0 0,-1-1 0 0 0,1 1-1 0 0,2 15-123 0 0,0-10-254 0 0,0-1 0 0 0,0 1 0 0 0,1-1 0 0 0,4 6-1 0 0,7 9-1297 0 0,6 6-81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2:19.352"/>
    </inkml:context>
    <inkml:brush xml:id="br0">
      <inkml:brushProperty name="width" value="0.1" units="cm"/>
      <inkml:brushProperty name="height" value="0.1" units="cm"/>
      <inkml:brushProperty name="color" value="#66CC00"/>
    </inkml:brush>
  </inkml:definitions>
  <inkml:trace contextRef="#ctx0" brushRef="#br0">0 73 1295 0 0,'29'11'306'0'0,"0"-2"-1"0"0,1-1 0 0 0,0-1 1 0 0,0-1-1 0 0,32 1 0 0 0,-10-5 216 0 0,1-3 0 0 0,82-11 0 0 0,11-1 530 0 0,-112 11-890 0 0,51 0 168 0 0,3 3 63 0 0,0-3 0 0 0,-1-5 0 0 0,137-27 0 0 0,-174 27-260 0 0,0 2 0 0 0,92 2 0 0 0,-94 3-48 0 0,-18 1-34 0 0,36-2 12 0 0,177-10 138 0 0,-96 0-72 0 0,-98 9-73 0 0,56 5 0 0 0,-57 0-26 0 0,108 10 208 0 0,-27-14 19 0 0,33-2-116 0 0,84 8 50 0 0,-158-2-93 0 0,-43-3-47 0 0,1-3 0 0 0,46-9 0 0 0,22-1 125 0 0,35 7 84 0 0,-2 17-127 0 0,-115-8-123 0 0,30 3 9 0 0,1-3 0 0 0,66-5 0 0 0,-92-1 27 0 0,10-1 60 0 0,71 4 1 0 0,24 2-96 0 0,140 25 108 0 0,-216-19-97 0 0,-18-2 125 0 0,1-3 0 0 0,50-2-1 0 0,228 2 58 0 0,-186 9-113 0 0,54 2-52 0 0,43-28 190 0 0,-126 4-157 0 0,267 9 131 0 0,-93-13-138 0 0,2-1 0 0 0,-189 21-23 0 0,64-1 46 0 0,-52-8-87 0 0,-37 1 25 0 0,26 0 14 0 0,-42 5-39 0 0,100 18 0 0 0,70 18 0 0 0,-185-35 0 0 0,0-2 0 0 0,86-6 0 0 0,-12-1 0 0 0,-62 4 0 0 0,-9 0 0 0 0,-1 2 0 0 0,1 1 0 0 0,57 12 0 0 0,-6 3 0 0 0,145 6 0 0 0,-143-12 0 0 0,23 1 0 0 0,7-6 65 0 0,129 1 137 0 0,377 0 43 0 0,-570-8-245 0 0,109-16 0 0 0,-92 7 0 0 0,-27 4 127 0 0,0-3 0 0 0,0-2-1 0 0,0-3 1 0 0,-2-2 0 0 0,0-2-1 0 0,-1-3 1 0 0,55-30 0 0 0,-104 50-118 0 0,-1-1 1 0 0,1 1 0 0 0,-1 0-1 0 0,1 0 1 0 0,0 0 0 0 0,0 0 0 0 0,-1 1-1 0 0,1-1 1 0 0,0 1 0 0 0,4-1-1 0 0,-6 1-36 0 0,0 0-1 0 0,0 1 0 0 0,0-1 0 0 0,-1 0 1 0 0,1 1-1 0 0,0-1 0 0 0,0 0 0 0 0,0 1 1 0 0,0-1-1 0 0,0 1 0 0 0,0-1 0 0 0,-1 1 1 0 0,1 0-1 0 0,0-1 0 0 0,0 1 0 0 0,-1 0 0 0 0,1 0 1 0 0,-1-1-1 0 0,1 1 0 0 0,0 0 0 0 0,-1 0 1 0 0,1 0-1 0 0,-1 0 0 0 0,0 0 0 0 0,1 0 1 0 0,-1 0-1 0 0,0 0 0 0 0,0 0 0 0 0,1 0 1 0 0,-1-1-1 0 0,0 1 0 0 0,0 2 0 0 0,0 10-480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2:24.566"/>
    </inkml:context>
    <inkml:brush xml:id="br0">
      <inkml:brushProperty name="width" value="0.1" units="cm"/>
      <inkml:brushProperty name="height" value="0.1" units="cm"/>
      <inkml:brushProperty name="color" value="#66CC00"/>
    </inkml:brush>
  </inkml:definitions>
  <inkml:trace contextRef="#ctx0" brushRef="#br0">0 195 1351 0 0,'3'-2'48'0'0,"0"0"0"0"0,0 0-1 0 0,1 1 1 0 0,-1 0-1 0 0,0-1 1 0 0,1 1-1 0 0,-1 1 1 0 0,0-1-1 0 0,1 0 1 0 0,-1 1-1 0 0,1 0 1 0 0,5 0 0 0 0,3 1 324 0 0,-1 0 1 0 0,18 6 0 0 0,11 1 137 0 0,-26-6-190 0 0,-1 0 1 0 0,0 1-1 0 0,0 1 0 0 0,24 10 0 0 0,-14-5-152 0 0,35 9-1 0 0,-47-15-110 0 0,26 4 92 0 0,1 0-1 0 0,0-3 0 0 0,49 0 0 0 0,-16 0-117 0 0,44 2 393 0 0,-1-5 0 0 0,150-17 0 0 0,155-10 0 0 0,14-11 330 0 0,-133 5-196 0 0,-151 18-355 0 0,-8-1-74 0 0,29-3 19 0 0,235 21-148 0 0,-101 0 11 0 0,105 34 42 0 0,-334-29-35 0 0,1-5 0 0 0,102-6 0 0 0,244 5 302 0 0,-336-3-187 0 0,156-19 0 0 0,36-2 17 0 0,-199 22-58 0 0,1-3 1 0 0,88-15-1 0 0,-134 12-87 0 0,112-20 121 0 0,153-8-1 0 0,-285 33-122 0 0,315-28 111 0 0,-264 19-114 0 0,1 4 0 0 0,0 2 0 0 0,0 3 0 0 0,78 9 0 0 0,317 20 0 0 0,-216-17 0 0 0,-142-5 32 0 0,106-6 0 0 0,-7-9 32 0 0,-147 6-21 0 0,1 3 0 0 0,59 8-1 0 0,-24 4-42 0 0,63 6 0 0 0,113-16 94 0 0,-134-4-49 0 0,-93 1-11 0 0,-14 0 7 0 0,44 4 1 0 0,106 19 22 0 0,-139-16-51 0 0,0-2 0 0 0,1-2 0 0 0,-1-2 0 0 0,39-4-1 0 0,105-2 35 0 0,-86 4-30 0 0,160 5 24 0 0,-76 0-18 0 0,149 13-23 0 0,-213-5 0 0 0,50 3 0 0 0,13-16 0 0 0,-4 1 0 0 0,34 18 64 0 0,-91 4-64 0 0,113-6 0 0 0,231 5 38 0 0,-330-12-22 0 0,-66-7-11 0 0,81-10 1 0 0,16 0-7 0 0,83 22-2 0 0,70-2 60 0 0,-201-13 12 0 0,202 22 0 0 0,-121-5-5 0 0,-50-12-28 0 0,-17-2-8 0 0,-74 3-5 0 0,3-1 57 0 0,60 11-1 0 0,-101-11-75 0 0,212 30 66 0 0,-187-32-57 0 0,0-2-1 0 0,46-8 1 0 0,49-1 13 0 0,-98 9-21 0 0,148 5 54 0 0,44 7-59 0 0,36-23 42 0 0,-94 0-20 0 0,25 15-22 0 0,24-2 0 0 0,309 2 0 0 0,-174 0 0 0 0,-44-4 0 0 0,45-4 59 0 0,-110-2-54 0 0,-62 10-5 0 0,159-5 0 0 0,158-12 64 0 0,-245 7-64 0 0,73 2 0 0 0,-277 9 0 0 0,214 4 0 0 0,-146-15 8 0 0,-36 1 15 0 0,100 6 0 0 0,-88 7-13 0 0,216 8-10 0 0,-274-16 0 0 0,93 0 0 0 0,-106 3 0 0 0,1 0 0 0 0,48 11 0 0 0,-67-11-67 0 0,1 1 0 0 0,-1 0 0 0 0,1 0 0 0 0,-1 1 0 0 0,0 0 1 0 0,-1 0-1 0 0,1 1 0 0 0,12 10 0 0 0,-7-3-283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2:25.648"/>
    </inkml:context>
    <inkml:brush xml:id="br0">
      <inkml:brushProperty name="width" value="0.1" units="cm"/>
      <inkml:brushProperty name="height" value="0.1" units="cm"/>
      <inkml:brushProperty name="color" value="#66CC00"/>
    </inkml:brush>
  </inkml:definitions>
  <inkml:trace contextRef="#ctx0" brushRef="#br0">1 1 455 0 0,'0'2'78'0'0,"0"1"-1"0"0,0 0 0 0 0,0 0 1 0 0,0 0-1 0 0,1-1 0 0 0,-1 1 1 0 0,1 0-1 0 0,0 0 0 0 0,0-1 1 0 0,0 1-1 0 0,1 3 0 0 0,1-3-25 0 0,-1-1 0 0 0,0 1 0 0 0,1-1 0 0 0,-1 1 0 0 0,1-1 0 0 0,0 0 0 0 0,0 0 0 0 0,0 0 0 0 0,5 2 0 0 0,6 3 360 0 0,0-1 0 0 0,1-1 0 0 0,0 0 0 0 0,28 6 0 0 0,64 3 1254 0 0,-28-5-1233 0 0,10 0 29 0 0,1-4 0 0 0,98-6-1 0 0,-63-5 10 0 0,72 0 50 0 0,-186 6-485 0 0,63 2 61 0 0,76-8 0 0 0,223-6 220 0 0,-113 9 32 0 0,-186-1-289 0 0,27-2 24 0 0,105 8-1 0 0,207 2-32 0 0,-327-6-38 0 0,159 9 178 0 0,-95-1-126 0 0,-19 1-7 0 0,28 1-52 0 0,-52-7 64 0 0,134-4 360 0 0,-219 1-303 0 0,1 0 0 0 0,-1 1 0 0 0,0 2 0 0 0,0 0-1 0 0,29 6 1 0 0,-46-5-186 0 0,1 1 0 0 0,-1 0 0 0 0,1 0-1 0 0,-1 0 1 0 0,0 1 0 0 0,-1 0-1 0 0,1 0 1 0 0,-1 0 0 0 0,1 0 0 0 0,6 10-1 0 0,-4-5-832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17.441"/>
    </inkml:context>
    <inkml:brush xml:id="br0">
      <inkml:brushProperty name="width" value="0.1" units="cm"/>
      <inkml:brushProperty name="height" value="0.1" units="cm"/>
      <inkml:brushProperty name="color" value="#E71224"/>
    </inkml:brush>
  </inkml:definitions>
  <inkml:trace contextRef="#ctx0" brushRef="#br0">2045 1 1839 0 0,'-5'0'163'0'0,"0"1"0"0"0,1 0 0 0 0,-1 0-1 0 0,1 1 1 0 0,0-1 0 0 0,-1 1 0 0 0,-5 4-1 0 0,-12 3 22 0 0,-11-1-52 0 0,1-2 0 0 0,-1-1 0 0 0,-1-2 0 0 0,-39 0 0 0 0,22-1 348 0 0,-293-4 2410 0 0,47-2-1510 0 0,61 8-752 0 0,-259 11-13 0 0,408-8-714 0 0,-121 27 1 0 0,151-22-84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4:47.854"/>
    </inkml:context>
    <inkml:brush xml:id="br0">
      <inkml:brushProperty name="width" value="0.1" units="cm"/>
      <inkml:brushProperty name="height" value="0.1" units="cm"/>
      <inkml:brushProperty name="color" value="#66CC00"/>
    </inkml:brush>
  </inkml:definitions>
  <inkml:trace contextRef="#ctx0" brushRef="#br0">54 0 455 0 0,'-2'2'340'0'0,"1"0"-1"0"0,0 0 1 0 0,0 0-1 0 0,-1 0 0 0 0,1 0 1 0 0,0 0-1 0 0,1 0 0 0 0,-1 0 1 0 0,0 1-1 0 0,1-1 0 0 0,-1 0 1 0 0,0 5-1 0 0,-5 15 3032 0 0,-7-5-1531 0 0,11-14-1762 0 0,0-1 0 0 0,0 1 0 0 0,0-1 1 0 0,0 1-1 0 0,1 0 0 0 0,-1 0 0 0 0,-1 4 0 0 0,-2 15 427 0 0,5-21-459 0 0,0-1 0 0 0,0 1 0 0 0,0 0 0 0 0,0 0 0 0 0,1 0 0 0 0,-1-1 0 0 0,0 1 0 0 0,1 0 0 0 0,-1 0 0 0 0,0-1 0 0 0,1 1 0 0 0,-1 0 0 0 0,1 0 0 0 0,-1-1 0 0 0,1 1 0 0 0,0-1-1 0 0,-1 1 1 0 0,1 0 0 0 0,0-1 0 0 0,-1 1 0 0 0,2 0 0 0 0,8 6 420 0 0,-8-6-396 0 0,0 1 1 0 0,0 0-1 0 0,1-1 1 0 0,-1 0-1 0 0,0 1 1 0 0,1-1-1 0 0,-1 0 1 0 0,1 0 0 0 0,-1-1-1 0 0,6 2 1 0 0,-2-1-15 0 0,-1 0 0 0 0,1 0 0 0 0,-1 0 0 0 0,1-1 1 0 0,0 0-1 0 0,0 0 0 0 0,-1-1 0 0 0,1 1 0 0 0,-1-1 1 0 0,1-1-1 0 0,-1 1 0 0 0,8-3 0 0 0,6-3 291 0 0,1 2 0 0 0,1 0 0 0 0,39-4 0 0 0,-53 9-326 0 0,1 0 0 0 0,-1 1 1 0 0,0 0-1 0 0,0 0 0 0 0,1 0 0 0 0,8 4 0 0 0,8 1 47 0 0,2 1 138 0 0,11 2 63 0 0,61-7 194 0 0,-67-1-357 0 0,51-5 0 0 0,-46 1-73 0 0,38-6 122 0 0,-55 6-93 0 0,1 0 0 0 0,0 1-1 0 0,0 2 1 0 0,0 0 0 0 0,20 2-1 0 0,-24-1-45 0 0,-1 0 0 0 0,1-1 0 0 0,-1-1 0 0 0,18-3 0 0 0,11 0 22 0 0,32-3 26 0 0,-57 5-28 0 0,1 2 1 0 0,-1 0 0 0 0,27 5-1 0 0,71 5-36 0 0,-79-9 0 0 0,-1 2 0 0 0,42 9 0 0 0,-57-9 13 0 0,0 0 0 0 0,1-2 0 0 0,-1-1-1 0 0,26-3 1 0 0,37-6-13 0 0,-44 7 17 0 0,-28 1-8 0 0,-1 0 1 0 0,1 1-1 0 0,-1 1 1 0 0,18 2-1 0 0,-5 1 8 0 0,42 0 1 0 0,17 3 11 0 0,-28-2-29 0 0,-11 3 31 0 0,69 3 1 0 0,-97-9-31 0 0,-3-2-1 0 0,1-1 0 0 0,-1 0 0 0 0,19-4 0 0 0,-19 3 0 0 0,1 0 0 0 0,0 1 0 0 0,15 0 0 0 0,65 0 0 0 0,-31-2 0 0 0,-23 2 0 0 0,52-7 0 0 0,-74 7 14 0 0,-1 0 0 0 0,1 1-1 0 0,20 3 1 0 0,-9 0-5 0 0,10 0-9 0 0,1 2 0 0 0,52 14 0 0 0,-84-17 0 0 0,1-1 0 0 0,0 0 0 0 0,14 0 0 0 0,-1 0 0 0 0,8-1 0 0 0,0-1 0 0 0,0-2 0 0 0,34-7 0 0 0,33-2 0 0 0,42 5 64 0 0,-86 1-64 0 0,-23 3 0 0 0,-1 1 0 0 0,32 1 0 0 0,95 12 0 0 0,-143-10 0 0 0,25-3 0 0 0,-2 0 0 0 0,100 2 0 0 0,-73-3 0 0 0,68-11 0 0 0,-95 12 0 0 0,-1 1 0 0 0,1 1 0 0 0,0 3 0 0 0,55 10 0 0 0,-37-5 0 0 0,32 1 0 0 0,-20-9 0 0 0,-40 1 0 0 0,1-1 0 0 0,0-1 0 0 0,0-1 0 0 0,31-7 0 0 0,-50 6 24 0 0,-1 0-1 0 0,0 0 0 0 0,15-9 0 0 0,-10 5 2 0 0,-13 7-25 0 0,1 0 0 0 0,-1 0 0 0 0,0 0 0 0 0,0 0 0 0 0,0 0 1 0 0,0 0-1 0 0,0 0 0 0 0,0 0 0 0 0,0 0 0 0 0,1 0 1 0 0,-1 0-1 0 0,0 0 0 0 0,0 0 0 0 0,0 0 0 0 0,0 0 0 0 0,0 0 1 0 0,0 0-1 0 0,0 0 0 0 0,0 0 0 0 0,1 0 0 0 0,-1 0 0 0 0,0 0 1 0 0,0 0-1 0 0,0 0 0 0 0,0 0 0 0 0,0 1 0 0 0,0-1 1 0 0,0 0-1 0 0,0 0 0 0 0,0 0 0 0 0,0 0 0 0 0,1 0 0 0 0,-1 0 1 0 0,0 0-1 0 0,0 0 0 0 0,0 0 0 0 0,0 1 0 0 0,0-1 0 0 0,0 0 1 0 0,0 0-1 0 0,0 0 0 0 0,0 0 0 0 0,0 0 0 0 0,0 0 1 0 0,0 0-1 0 0,0 0 0 0 0,0 1 0 0 0,0-1 0 0 0,0 0 0 0 0,0 0 1 0 0,0 0-1 0 0,0 0 0 0 0,0 0 0 0 0,0 0 0 0 0,0 0 1 0 0,0 1-1 0 0,0-1 0 0 0,0 0 0 0 0,0 0 0 0 0,-1 0 0 0 0,1 0 1 0 0,0 0-1 0 0,0 0 0 0 0,0 0 0 0 0,0 0 0 0 0,-3 9-2 0 0,3-9 3 0 0,-61 103-2174 0 0,48-78 1106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5:20.235"/>
    </inkml:context>
    <inkml:brush xml:id="br0">
      <inkml:brushProperty name="width" value="0.1" units="cm"/>
      <inkml:brushProperty name="height" value="0.1" units="cm"/>
      <inkml:brushProperty name="color" value="#66CC00"/>
    </inkml:brush>
  </inkml:definitions>
  <inkml:trace contextRef="#ctx0" brushRef="#br0">0 190 863 0 0,'1'0'47'0'0,"0"1"-1"0"0,0 0 0 0 0,1-1 1 0 0,-1 1-1 0 0,0-1 0 0 0,0 1 0 0 0,0-1 1 0 0,1 0-1 0 0,-1 1 0 0 0,0-1 1 0 0,0 0-1 0 0,1 0 0 0 0,-1 0 0 0 0,0 0 1 0 0,0 0-1 0 0,1 0 0 0 0,-1 0 1 0 0,0-1-1 0 0,0 1 0 0 0,1 0 0 0 0,-1-1 1 0 0,0 1-1 0 0,0-1 0 0 0,2 0 1 0 0,33-18 2675 0 0,-22 11-1494 0 0,-5 5-885 0 0,-1 1 0 0 0,1-1 0 0 0,1 2-1 0 0,-1-1 1 0 0,0 1 0 0 0,0 0-1 0 0,0 1 1 0 0,15 1 0 0 0,15-1-78 0 0,-19-1-21 0 0,0-2 1 0 0,-1 0-1 0 0,0-1 1 0 0,22-8-1 0 0,-21 6 46 0 0,0 2-1 0 0,28-4 1 0 0,-17 4-67 0 0,35-4 149 0 0,0 4 0 0 0,125 8-1 0 0,-112-1-154 0 0,-26-3 35 0 0,70-11 0 0 0,-77 6-64 0 0,0 1-1 0 0,66 4 1 0 0,152 33 473 0 0,-1-11-149 0 0,-215-20-480 0 0,-19 0-23 0 0,324 24 502 0 0,-175-14-393 0 0,-45-18-63 0 0,-49 1-36 0 0,-18 0 0 0 0,-32 2 4 0 0,47 2-1 0 0,9 3 22 0 0,18 1 30 0 0,241 0 80 0 0,-171-6-106 0 0,115 17 161 0 0,-58 0-44 0 0,-127-14-127 0 0,53 3 62 0 0,58 7-36 0 0,275-8 64 0 0,-219-4-30 0 0,-148 3-68 0 0,409-32 1293 0 0,-314 14-2208 0 0,-98 8 1102 0 0,21-2-101 0 0,-89 3-54 0 0,275-25 359 0 0,-30 10-175 0 0,-232 13-172 0 0,128-11 132 0 0,22 19-52 0 0,-151 2-104 0 0,1-3-50 0 0,79-14 0 0 0,30-2 0 0 0,-129 18 0 0 0,0 2 0 0 0,0 2 0 0 0,73 14 0 0 0,-74-10 0 0 0,-1-3 0 0 0,0-1 0 0 0,66-6 0 0 0,-84 2 0 0 0,263 11 0 0 0,-280-9 0 0 0,92 8 30 0 0,63 2 4 0 0,-134-10-34 0 0,-8-1 0 0 0,0 1 0 0 0,-1 1 0 0 0,28 6 0 0 0,-50-8-42 0 0,1 1 0 0 0,-1 0 0 0 0,0-1 0 0 0,1 1 0 0 0,-1 0-1 0 0,0 0 1 0 0,0 1 0 0 0,0-1 0 0 0,0 0 0 0 0,0 1 0 0 0,0-1 0 0 0,0 1-1 0 0,0-1 1 0 0,-1 1 0 0 0,1 0 0 0 0,0 0 0 0 0,-1 0 0 0 0,0 0 0 0 0,1 0-1 0 0,-1 0 1 0 0,0 0 0 0 0,0 0 0 0 0,0 1 0 0 0,0-1 0 0 0,-1 0 0 0 0,1 1-1 0 0,0-1 1 0 0,-1 0 0 0 0,0 1 0 0 0,0-1 0 0 0,0 1 0 0 0,0-1 0 0 0,0 1-1 0 0,0-1 1 0 0,0 1 0 0 0,-1-1 0 0 0,1 0 0 0 0,-1 1 0 0 0,0-1 0 0 0,0 0 0 0 0,0 0-1 0 0,-1 3 1 0 0,-15 21-1392 0 0,-6 2-64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5:21.288"/>
    </inkml:context>
    <inkml:brush xml:id="br0">
      <inkml:brushProperty name="width" value="0.1" units="cm"/>
      <inkml:brushProperty name="height" value="0.1" units="cm"/>
      <inkml:brushProperty name="color" value="#66CC00"/>
    </inkml:brush>
  </inkml:definitions>
  <inkml:trace contextRef="#ctx0" brushRef="#br0">7 201 919 0 0,'0'0'113'0'0,"-1"-1"-1"0"0,0 1 1 0 0,1-1-1 0 0,-1 1 0 0 0,1-1 1 0 0,-1 0-1 0 0,1 1 0 0 0,-1-1 1 0 0,1 0-1 0 0,0 1 0 0 0,-1-1 1 0 0,1 0-1 0 0,0 1 1 0 0,0-1-1 0 0,-1-1 0 0 0,1 1-36 0 0,0 1-1 0 0,0 0 0 0 0,0 0 1 0 0,1-1-1 0 0,-1 1 1 0 0,0 0-1 0 0,0 0 0 0 0,0-1 1 0 0,0 1-1 0 0,0 0 1 0 0,1 0-1 0 0,-1-1 0 0 0,0 1 1 0 0,0 0-1 0 0,1 0 0 0 0,-1 0 1 0 0,0 0-1 0 0,0-1 1 0 0,1 1-1 0 0,-1 0 0 0 0,0 0 1 0 0,0 0-1 0 0,1 0 0 0 0,-1 0 1 0 0,0 0-1 0 0,0 0 1 0 0,1-1-1 0 0,29 1 2721 0 0,-18 1-3150 0 0,15 0 858 0 0,52 10 1 0 0,3 1-47 0 0,-16-7-118 0 0,255 7 876 0 0,-210-20-864 0 0,41-1-46 0 0,80 10-56 0 0,-147 1-190 0 0,19-5 43 0 0,134-21 1 0 0,-135 11 110 0 0,135-1-1 0 0,-137 12-53 0 0,1-5 0 0 0,120-24 0 0 0,387-64 707 0 0,-604 95-860 0 0,62-10 167 0 0,106-2-1 0 0,-154 12-180 0 0,1 0 0 0 0,-1 2 0 0 0,0 0 0 0 0,0 2 0 0 0,-1 0 0 0 0,1 1 0 0 0,-1 0 0 0 0,0 2 0 0 0,0 0 0 0 0,24 14 0 0 0,-3 6-777 0 0,0 0-248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5:29.594"/>
    </inkml:context>
    <inkml:brush xml:id="br0">
      <inkml:brushProperty name="width" value="0.1" units="cm"/>
      <inkml:brushProperty name="height" value="0.1" units="cm"/>
      <inkml:brushProperty name="color" value="#66CC00"/>
    </inkml:brush>
  </inkml:definitions>
  <inkml:trace contextRef="#ctx0" brushRef="#br0">1 60 2959 0 0,'3'-2'114'0'0,"0"1"-1"0"0,0-1 0 0 0,1 1 0 0 0,-1 0 1 0 0,1 0-1 0 0,-1 0 0 0 0,1 0 0 0 0,0 1 0 0 0,-1 0 1 0 0,1 0-1 0 0,5 0 0 0 0,74-2 256 0 0,135-20-1 0 0,-143 14 117 0 0,121 1-1 0 0,-31 4-381 0 0,-69 1 78 0 0,27-1 166 0 0,-80 0-175 0 0,51 4-1 0 0,-23 1-143 0 0,59 0 307 0 0,177 24-1 0 0,-219-12-273 0 0,54 8 22 0 0,-35-17-46 0 0,-19-2-10 0 0,37 18 30 0 0,-12-1 105 0 0,-61-14-111 0 0,2-3 1 0 0,-1-2-1 0 0,75-8 0 0 0,17-6 291 0 0,-51 9-204 0 0,-91 5-126 0 0,-1-1 0 0 0,1 0-1 0 0,-1 1 1 0 0,1-1 0 0 0,-1 1-1 0 0,0-1 1 0 0,1 1-1 0 0,-1 0 1 0 0,0 0 0 0 0,4 3-1 0 0,-2 11 213 0 0,-3-14-226 0 0,0 0-1 0 0,0 0 0 0 0,-1 0 0 0 0,1 0 0 0 0,0 0 0 0 0,-1 0 0 0 0,1 0 1 0 0,-1 1-1 0 0,1-1 0 0 0,-1 0 0 0 0,0 0 0 0 0,0 1 0 0 0,1-1 0 0 0,-1 0 1 0 0,0 1-1 0 0,0-1 0 0 0,0 0 0 0 0,-1 3 0 0 0,1 2-301 0 0,0 0-146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04.735"/>
    </inkml:context>
    <inkml:brush xml:id="br0">
      <inkml:brushProperty name="width" value="0.1" units="cm"/>
      <inkml:brushProperty name="height" value="0.1" units="cm"/>
      <inkml:brushProperty name="color" value="#66CC00"/>
    </inkml:brush>
  </inkml:definitions>
  <inkml:trace contextRef="#ctx0" brushRef="#br0">334 1 3167 0 0,'-7'2'40'0'0,"1"0"0"0"0,0 0 0 0 0,0 0 0 0 0,0 1 0 0 0,0 0 0 0 0,0 0 0 0 0,1 1 0 0 0,-1-1 0 0 0,-5 6 0 0 0,-6 8 182 0 0,6-5-246 0 0,-1 0-1 0 0,-20 15 1 0 0,27-24 121 0 0,1 0 1 0 0,-1-1 0 0 0,1 1 0 0 0,-1-1-1 0 0,0 0 1 0 0,0 0 0 0 0,0-1-1 0 0,0 1 1 0 0,0-1 0 0 0,0 0 0 0 0,-1 0-1 0 0,-5-1 1 0 0,-5 2 2166 0 0,26 0-619 0 0,28 3-309 0 0,8-3-1024 0 0,-1-1 0 0 0,1-3 0 0 0,79-13 0 0 0,-97 10-139 0 0,-1 1 0 0 0,1 1 0 0 0,0 2 0 0 0,0 1 0 0 0,0 1 0 0 0,50 9 0 0 0,-50-5-121 0 0,21 6 24 0 0,-42-9-59 0 0,5 4 137 0 0,-12-6-145 0 0,0 1 1 0 0,0-1-1 0 0,0 1 0 0 0,0-1 0 0 0,0 1 0 0 0,-1-1 0 0 0,1 1 0 0 0,0-1 1 0 0,0 1-1 0 0,0-1 0 0 0,-1 1 0 0 0,1-1 0 0 0,0 0 0 0 0,0 1 0 0 0,-1-1 0 0 0,1 1 1 0 0,0-1-1 0 0,-1 0 0 0 0,1 1 0 0 0,0-1 0 0 0,-1 0 0 0 0,1 1 0 0 0,-1-1 1 0 0,1 0-1 0 0,-1 0 0 0 0,1 0 0 0 0,-1 1 0 0 0,1-1 0 0 0,-1 0 0 0 0,-6 4 83 0 0,1-1-1 0 0,-1 1 0 0 0,0-1 1 0 0,0-1-1 0 0,0 0 1 0 0,-11 3-1 0 0,-49 4 264 0 0,41-5-204 0 0,-107 8 609 0 0,-7 1-610 0 0,84-7-146 0 0,29-3 26 0 0,-38 7 0 0 0,47-7-30 0 0,1-1 0 0 0,-36 0 0 0 0,11 0 0 0 0,20-5 0 0 0,19 3 0 0 0,1-1 0 0 0,-1 1 0 0 0,0-1 0 0 0,0 1 0 0 0,1 0 0 0 0,-1 0 0 0 0,0 0 0 0 0,-3 1 0 0 0,42 3 11 0 0,-11-6 35 0 0,0 0 0 0 0,0-2 1 0 0,38-11-1 0 0,19-3 30 0 0,-26 8-69 0 0,-23 4 8 0 0,0 1 1 0 0,45-2 0 0 0,56 9-6 0 0,229-11 1 0 0,-360 9-11 0 0,208-28 168 0 0,-165 20 19 0 0,0-3-1 0 0,65-23 1 0 0,-107 32-174 0 0,22-9 75 0 0,-25 11-80 0 0,0-1 0 0 0,0 0-1 0 0,1 1 1 0 0,-1-1 0 0 0,0 0 0 0 0,0 0 0 0 0,0 0 0 0 0,0 1 0 0 0,0-1 0 0 0,0 0-1 0 0,-1 0 1 0 0,1-1 0 0 0,0 1 0 0 0,0 0 0 0 0,-1 0 0 0 0,2-2 0 0 0,-2 2-4 0 0,0 1 1 0 0,-1-1 0 0 0,1 0 0 0 0,0 1 0 0 0,0-1 0 0 0,0 0 0 0 0,0 1 0 0 0,-1-1 0 0 0,1 0 0 0 0,0 1-1 0 0,-1-1 1 0 0,1 1 0 0 0,-1-1 0 0 0,1 0 0 0 0,0 1 0 0 0,-1-1 0 0 0,1 1 0 0 0,-1-1 0 0 0,1 1 0 0 0,-1-1-1 0 0,0 1 1 0 0,1 0 0 0 0,-1-1 0 0 0,1 1 0 0 0,-1 0 0 0 0,0-1 0 0 0,1 1 0 0 0,-2 0 0 0 0,-20-7 8 0 0,21 7-11 0 0,-14-3 85 0 0,0 1 1 0 0,0 1-1 0 0,-1 0 0 0 0,-15 1 0 0 0,-61 9 1490 0 0,-60 15-1918 0 0,-56 5-1070 0 0,188-28 1399 0 0,1 1 0 0 0,-1 1 0 0 0,1 0 0 0 0,-31 11 0 0 0,34-5-1 0 0,15-9 13 0 0,1 0 0 0 0,-1 1 0 0 0,1-1 0 0 0,-1 0 0 0 0,0 1 0 0 0,1-1 0 0 0,-1 0 1 0 0,1 1-1 0 0,-1-1 0 0 0,1 1 0 0 0,-1-1 0 0 0,1 1 0 0 0,0-1 0 0 0,-1 1 0 0 0,1-1 0 0 0,0 1 0 0 0,-1-1 0 0 0,1 1 0 0 0,0 0 0 0 0,0-1 0 0 0,-1 1 0 0 0,1-1 0 0 0,0 1 0 0 0,0 1 0 0 0,0-2 0 0 0,1 1 0 0 0,-1-1 0 0 0,1 0 0 0 0,-1 1 0 0 0,1-1 0 0 0,-1 0 0 0 0,1 1 0 0 0,0-1 0 0 0,-1 0 0 0 0,1 0 0 0 0,-1 1 0 0 0,1-1 0 0 0,0 0 0 0 0,-1 0 0 0 0,1 0 0 0 0,0 0 0 0 0,-1 0 0 0 0,1 0 0 0 0,0 0 0 0 0,0 0 0 0 0,18-2 0 0 0,-12 1 0 0 0,356-16 1720 0 0,-235 13-1376 0 0,-25 6-1455 0 0,4 1 1989 0 0,114-9-2586 0 0,-81 8 2803 0 0,-2 0-185 0 0,-25-10-907 0 0,99-1-810 0 0,2 4-145 0 0,-55 1 2615 0 0,-30 0-1470 0 0,415-15-2006 0 0,-434 12 2012 0 0,193 15-1 0 0,-69 2-122 0 0,55 4 4 0 0,276 10-80 0 0,-422-21 0 0 0,234 21 74 0 0,-301-18-68 0 0,441 23-6 0 0,42-31 256 0 0,-324 9-261 0 0,-6 0 64 0 0,-224-7-59 0 0,479 9 128 0 0,-50 13-117 0 0,-358-20-12 0 0,119 9 81 0 0,135-1 96 0 0,19-23-48 0 0,-319 14-128 0 0,33 4 0 0 0,-33-2 0 0 0,36-1 0 0 0,35 0 0 0 0,22-2 0 0 0,101-12 64 0 0,-144 10-64 0 0,156 17 0 0 0,4 1 0 0 0,-211-16-3 0 0,323-8 70 0 0,-236 7-67 0 0,-2 0 0 0 0,237-12 0 0 0,-6 33 64 0 0,-305-17-64 0 0,-18-2 0 0 0,0 1 0 0 0,0 0 0 0 0,0 2 0 0 0,29 9 0 0 0,-49-13-13 0 0,0 1 0 0 0,0 0 0 0 0,-1-1 0 0 0,1 1 0 0 0,0 0 0 0 0,-1 0 0 0 0,1 0 0 0 0,-1 0 0 0 0,1 0 0 0 0,-1 0-1 0 0,0 1 1 0 0,1-1 0 0 0,-1 0 0 0 0,0 1 0 0 0,0-1 0 0 0,0 1 0 0 0,0-1 0 0 0,0 1 0 0 0,0 0 0 0 0,0-1 0 0 0,-1 1 0 0 0,1 0 0 0 0,0 0 0 0 0,-1-1 0 0 0,0 1-1 0 0,1 0 1 0 0,-1 0 0 0 0,0 0 0 0 0,0 1 0 0 0,-1 4-364 0 0,1 0 0 0 0,-2-1 0 0 0,1 1 0 0 0,-1-1 0 0 0,0 1-1 0 0,-6 10 1 0 0,-5 12-1119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06.761"/>
    </inkml:context>
    <inkml:brush xml:id="br0">
      <inkml:brushProperty name="width" value="0.1" units="cm"/>
      <inkml:brushProperty name="height" value="0.1" units="cm"/>
      <inkml:brushProperty name="color" value="#66CC00"/>
    </inkml:brush>
  </inkml:definitions>
  <inkml:trace contextRef="#ctx0" brushRef="#br0">0 109 2303 0 0,'13'-7'-75'0'0,"-11"5"375"0"0,0 1 0 0 0,0 0 1 0 0,0 0-1 0 0,0 0 0 0 0,0 0 0 0 0,0 0 1 0 0,0 0-1 0 0,0 1 0 0 0,1-1 0 0 0,-1 1 1 0 0,0-1-1 0 0,0 1 0 0 0,4 0 0 0 0,18 1 59 0 0,1 2-1 0 0,-1 1 1 0 0,43 12-1 0 0,24 5-48 0 0,-62-19 202 0 0,1 0 0 0 0,38-3 0 0 0,17-1 423 0 0,152 20-166 0 0,-179-15-654 0 0,115-11 1 0 0,-50 0 389 0 0,304 5 290 0 0,-349 2-775 0 0,237-13 77 0 0,-42 1 102 0 0,-71 4-59 0 0,254-17 105 0 0,-279 20-251 0 0,9-1 87 0 0,-148 1 20 0 0,-35 5-60 0 0,1 0 0 0 0,-1 1 0 0 0,0-2-1 0 0,0 1 1 0 0,0 0 0 0 0,0 0 0 0 0,0-1 0 0 0,0 0-1 0 0,3-2 1 0 0,-5 3-18 0 0,0-1 0 0 0,0 1 0 0 0,-1-1 0 0 0,1 1 0 0 0,0-1-1 0 0,-1 0 1 0 0,0 1 0 0 0,1-1 0 0 0,-1 1 0 0 0,0-1 0 0 0,1 0 0 0 0,-1 1 0 0 0,0-1-1 0 0,0 0 1 0 0,-1 1 0 0 0,1-1 0 0 0,-1-3 0 0 0,0-5 40 0 0,-9 27-739 0 0,9-10-585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13.187"/>
    </inkml:context>
    <inkml:brush xml:id="br0">
      <inkml:brushProperty name="width" value="0.1" units="cm"/>
      <inkml:brushProperty name="height" value="0.1" units="cm"/>
      <inkml:brushProperty name="color" value="#66CC00"/>
    </inkml:brush>
  </inkml:definitions>
  <inkml:trace contextRef="#ctx0" brushRef="#br0">0 49 455 0 0,'8'-11'0'0'0,"-1"0"0"0"0,1 2 0 0 0,-3-1 0 0 0,1 5 0 0 0,-3 3 0 0 0,1 2 424 0 0,-2 0 48 0 0,0 0 8 0 0,1 0 0 0 0,3 2-480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18.074"/>
    </inkml:context>
    <inkml:brush xml:id="br0">
      <inkml:brushProperty name="width" value="0.1" units="cm"/>
      <inkml:brushProperty name="height" value="0.1" units="cm"/>
      <inkml:brushProperty name="color" value="#66CC00"/>
    </inkml:brush>
  </inkml:definitions>
  <inkml:trace contextRef="#ctx0" brushRef="#br0">0 71 2071 0 0,'26'-17'0'0'0,"-5"6"88"0"0,1 2-24 0 0,-7 2 0 0 0,-8 5-64 0 0,-1 0 0 0 0,5 0 0 0 0,7-2 0 0 0,12-3 280 0 0,7 1 40 0 0,6 3 16 0 0,-2 3 0 0 0,-3 3-272 0 0,-2 3-64 0 0,-3 1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19.572"/>
    </inkml:context>
    <inkml:brush xml:id="br0">
      <inkml:brushProperty name="width" value="0.1" units="cm"/>
      <inkml:brushProperty name="height" value="0.1" units="cm"/>
      <inkml:brushProperty name="color" value="#66CC00"/>
    </inkml:brush>
  </inkml:definitions>
  <inkml:trace contextRef="#ctx0" brushRef="#br0">2 7 1839 0 0,'-1'-6'1872'0'0,"16"7"-1531"0"0,16-2 446 0 0,-27 1-675 0 0,0 0-1 0 0,0 0 0 0 0,0 0 0 0 0,0 0 0 0 0,-1 1 1 0 0,1 0-1 0 0,0-1 0 0 0,0 1 0 0 0,-1 1 0 0 0,1-1 1 0 0,0 0-1 0 0,3 3 0 0 0,16 5 258 0 0,-18-5-149 0 0,0-1 0 0 0,0 1-1 0 0,0 0 1 0 0,5 6 286 0 0,1-20 1296 0 0,-11 8-1727 0 0,0 1 1 0 0,0 0-1 0 0,0-1 1 0 0,0 1-1 0 0,0-1 1 0 0,-1 1-1 0 0,1-1 1 0 0,0 1-1 0 0,-1 0 1 0 0,1-1-1 0 0,-1 1 1 0 0,1 0-1 0 0,-1-1 1 0 0,0 1-1 0 0,0 0 1 0 0,1 0-1 0 0,-1-1 1 0 0,-2 0-1 0 0,3 2-69 0 0,0 0-1 0 0,-1 1 0 0 0,1-1 0 0 0,0 0 0 0 0,-1 1 0 0 0,1-1 1 0 0,0 1-1 0 0,0-1 0 0 0,-1 0 0 0 0,1 1 0 0 0,0-1 1 0 0,0 1-1 0 0,0-1 0 0 0,-1 1 0 0 0,1-1 0 0 0,0 1 1 0 0,0-1-1 0 0,0 1 0 0 0,0-1 0 0 0,0 1 0 0 0,0-1 1 0 0,0 1-1 0 0,0 0 0 0 0,-1 14 5 0 0,1 22-359 0 0,0-23 111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21.588"/>
    </inkml:context>
    <inkml:brush xml:id="br0">
      <inkml:brushProperty name="width" value="0.1" units="cm"/>
      <inkml:brushProperty name="height" value="0.1" units="cm"/>
      <inkml:brushProperty name="color" value="#66CC00"/>
    </inkml:brush>
  </inkml:definitions>
  <inkml:trace contextRef="#ctx0" brushRef="#br0">1 0 1375 0 0,'-1'6'1456'0'0,"37"7"2972"0"0,5-8-3434 0 0,1-3-1 0 0,75-3 0 0 0,-50-2-21 0 0,74 7-1 0 0,-46 10-497 0 0,-64-9-270 0 0,62 4-1 0 0,173-19 819 0 0,-22 1-646 0 0,-213 9-338 0 0,0 1 0 0 0,36 5 0 0 0,0 1 40 0 0,81 2-4 0 0,-134-7-75 0 0,-1 0-1 0 0,20 6 1 0 0,-19-4 20 0 0,0-1 0 0 0,18 2 1 0 0,93 0 113 0 0,144-14 0 0 0,-201 2-71 0 0,-46 3-14 0 0,0 2-1 0 0,0 1 1 0 0,43 2-1 0 0,124 12-24 0 0,-152-11 3 0 0,62 11 0 0 0,-42-4-25 0 0,-8-6 54 0 0,1-1 0 0 0,95-10 0 0 0,-55 2-20 0 0,97-11 157 0 0,-71 7-121 0 0,95-2 120 0 0,-20 6 107 0 0,-60-2 241 0 0,1 0-40 0 0,-89 7-430 0 0,127 7 115 0 0,-167-5-188 0 0,1-1 0 0 0,-1 1 1 0 0,1-1-1 0 0,-1 1 0 0 0,1 0 1 0 0,-1 1-1 0 0,1-1 0 0 0,-1 1 0 0 0,0-1 1 0 0,4 3-1 0 0,-5-2-135 0 0,-1-1 1 0 0,1 1-1 0 0,-1-1 1 0 0,0 1-1 0 0,1 0 1 0 0,-1 0-1 0 0,0-1 1 0 0,0 1-1 0 0,0 0 0 0 0,0 0 1 0 0,0 0-1 0 0,-1 0 1 0 0,1 0-1 0 0,0 0 1 0 0,-1 1-1 0 0,0-1 1 0 0,1 0-1 0 0,-1 2 1 0 0,-1 11-5312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17.851"/>
    </inkml:context>
    <inkml:brush xml:id="br0">
      <inkml:brushProperty name="width" value="0.1" units="cm"/>
      <inkml:brushProperty name="height" value="0.1" units="cm"/>
      <inkml:brushProperty name="color" value="#E71224"/>
    </inkml:brush>
  </inkml:definitions>
  <inkml:trace contextRef="#ctx0" brushRef="#br0">1393 98 1375 0 0,'-5'-2'171'0'0,"0"1"0"0"0,0 0-1 0 0,0 0 1 0 0,0 0-1 0 0,-1 1 1 0 0,1-1-1 0 0,0 1 1 0 0,-7 1 0 0 0,-8-1-139 0 0,-357-46 3693 0 0,151 13-2375 0 0,140 25-1091 0 0,-1 4 1 0 0,1 4-1 0 0,-141 17 0 0 0,78 4-2736 0 0,67-10-342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14.729"/>
    </inkml:context>
    <inkml:brush xml:id="br0">
      <inkml:brushProperty name="width" value="0.1" units="cm"/>
      <inkml:brushProperty name="height" value="0.1" units="cm"/>
      <inkml:brushProperty name="color" value="#66CC00"/>
    </inkml:brush>
  </inkml:definitions>
  <inkml:trace contextRef="#ctx0" brushRef="#br0">1 2 455 0 0,'11'-2'0'0'0,"-4"2"0"0"0,-3 2 0 0 0,-1-2 0 0 0,1 0 96 0 0,0 0-16 0 0,7 4-8 0 0,4-4 0 0 0,3 2-72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15.184"/>
    </inkml:context>
    <inkml:brush xml:id="br0">
      <inkml:brushProperty name="width" value="0.1" units="cm"/>
      <inkml:brushProperty name="height" value="0.1" units="cm"/>
      <inkml:brushProperty name="color" value="#66CC00"/>
    </inkml:brush>
  </inkml:definitions>
  <inkml:trace contextRef="#ctx0" brushRef="#br0">0 10 575 0 0,'13'-6'0'0'0,"-3"2"0"0"0,-1 4 0 0 0,-2 0 0 0 0,-1 2 0 0 0,-1 0 0 0 0,1 0 96 0 0,5 4-24 0 0,8 3-8 0 0,3 2 0 0 0,4 0-64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25.299"/>
    </inkml:context>
    <inkml:brush xml:id="br0">
      <inkml:brushProperty name="width" value="0.1" units="cm"/>
      <inkml:brushProperty name="height" value="0.1" units="cm"/>
      <inkml:brushProperty name="color" value="#66CC00"/>
    </inkml:brush>
  </inkml:definitions>
  <inkml:trace contextRef="#ctx0" brushRef="#br0">0 256 455 0 0,'1'-2'152'0'0,"0"1"-1"0"0,0 0 0 0 0,0 0 0 0 0,0-1 0 0 0,0 1 0 0 0,0 0 0 0 0,0 0 0 0 0,0 0 1 0 0,0 0-1 0 0,0 0 0 0 0,1 0 0 0 0,-1 0 0 0 0,0 0 0 0 0,1 1 0 0 0,-1-1 0 0 0,0 0 0 0 0,1 1 1 0 0,-1-1-1 0 0,1 1 0 0 0,-1 0 0 0 0,3-1 0 0 0,3-1 81 0 0,1 0 0 0 0,-1 1 0 0 0,13-1-1 0 0,2 0 661 0 0,1 0 1 0 0,24-6-1 0 0,-24 4-178 0 0,-1 1 0 0 0,28-1 0 0 0,108 13 463 0 0,-104-3-927 0 0,226 19 322 0 0,-162-24-157 0 0,58 4 130 0 0,-134 0-442 0 0,5 1 133 0 0,71-2 1 0 0,8-1 98 0 0,9 0-108 0 0,249-10 195 0 0,-304 7-353 0 0,102-14 0 0 0,-4-15 25 0 0,-91 14 7 0 0,98-6 0 0 0,346 2 307 0 0,-79 13-344 0 0,21 2 11 0 0,-363 8-17 0 0,70 1-63 0 0,17-14 47 0 0,140 1 183 0 0,20 8 20 0 0,-211-9-219 0 0,295-13 130 0 0,-204 5-71 0 0,-36 1-32 0 0,-27 14-7 0 0,84-6 36 0 0,-144-4 1515 0 0,217 5 0 0 0,-307 9-2264 0 0,87 5-561 0 0,125-8 1 0 0,-26-11 2128 0 0,1 18 588 0 0,-184-3-1638 0 0,320 20-1860 0 0,31-10 2163 0 0,-84-3-188 0 0,-175-12 34 0 0,51-2 0 0 0,87 7 0 0 0,-41 2 0 0 0,-61-6 0 0 0,197 25 0 0 0,-249-17 0 0 0,130-7 0 0 0,-204-1 0 0 0,324 18 0 0 0,-46-1 0 0 0,157-2 0 0 0,-403-11 0 0 0,241-12 18 0 0,19 1 18 0 0,-15 11-25 0 0,-42-2-12 0 0,-77 15 1 0 0,-12 0 0 0 0,-132-15 0 0 0,0-1 0 0 0,46-7 0 0 0,128-6 0 0 0,-30 25 0 0 0,-116-5 0 0 0,74-2 0 0 0,93-19 52 0 0,-146 8-40 0 0,174 9 7 0 0,-1 1 16 0 0,-164-11-32 0 0,1 5 1 0 0,179 19-1 0 0,-226-10-3 0 0,0-1 0 0 0,1-3 0 0 0,60-5 0 0 0,-37-4 5 0 0,-7-1 24 0 0,125 4 1 0 0,71 6-19 0 0,-226-7 11 0 0,73-16-1 0 0,-33 4-11 0 0,164-9 54 0 0,-3 14 0 0 0,-45-6-64 0 0,31-1 0 0 0,129 23 0 0 0,-289-6 54 0 0,107-17 0 0 0,26-2-98 0 0,-187 20 47 0 0,161 3 48 0 0,-117 0-33 0 0,0-2 1 0 0,90-9 0 0 0,117-33 151 0 0,-203 34-74 0 0,0 2 0 0 0,84 4 0 0 0,-79 1-80 0 0,6 2-16 0 0,-33 0 0 0 0,64-6 0 0 0,-42-2 0 0 0,0 3 0 0 0,101 7 0 0 0,-44 13 0 0 0,-82-10 0 0 0,0-1 0 0 0,1-3 0 0 0,75-1 0 0 0,-5-9 0 0 0,132 9 0 0 0,-124 8 0 0 0,9 0 0 0 0,-47-5 0 0 0,46 0 0 0 0,-41-8 0 0 0,148-1 0 0 0,-7 19 0 0 0,95 0 0 0 0,-271-14 0 0 0,56 8 0 0 0,-16 0 0 0 0,374 11 0 0 0,-367-15 16 0 0,107 0 32 0 0,31-6-48 0 0,-89-1 0 0 0,105 2 0 0 0,-178 1 0 0 0,-41-2 0 0 0,0 2 0 0 0,46 6 0 0 0,-73-6 1 0 0,0 0-1 0 0,0 0 1 0 0,0 1-1 0 0,0-1 1 0 0,0 1-1 0 0,-1 0 0 0 0,8 4 1 0 0,-9-5-83 0 0,-1 1 1 0 0,1-1-1 0 0,-1 0 0 0 0,1 1 1 0 0,-1 0-1 0 0,1-1 1 0 0,-1 1-1 0 0,0 0 0 0 0,0-1 1 0 0,1 1-1 0 0,-2 0 1 0 0,1 0-1 0 0,0 0 0 0 0,0 0 1 0 0,0 0-1 0 0,-1 0 1 0 0,1 3-1 0 0,-1 4-525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27.864"/>
    </inkml:context>
    <inkml:brush xml:id="br0">
      <inkml:brushProperty name="width" value="0.1" units="cm"/>
      <inkml:brushProperty name="height" value="0.1" units="cm"/>
      <inkml:brushProperty name="color" value="#66CC00"/>
    </inkml:brush>
  </inkml:definitions>
  <inkml:trace contextRef="#ctx0" brushRef="#br0">4 32 1375 0 0,'-1'2'245'0'0,"1"0"-1"0"0,-1 0 0 0 0,0 1 0 0 0,1-1 1 0 0,0 0-1 0 0,0 0 0 0 0,-1 0 0 0 0,1 1 1 0 0,0-1-1 0 0,1 0 0 0 0,-1 0 0 0 0,0 0 1 0 0,1 0-1 0 0,-1 1 0 0 0,2 3 0 0 0,-1-5-97 0 0,0 1-1 0 0,0-1 1 0 0,0 1-1 0 0,0-1 1 0 0,1 1-1 0 0,-1-1 1 0 0,0 0-1 0 0,1 1 1 0 0,-1-1-1 0 0,1 0 1 0 0,-1 0-1 0 0,1 0 0 0 0,-1 0 1 0 0,1 0-1 0 0,0-1 1 0 0,-1 1-1 0 0,1 0 1 0 0,0-1-1 0 0,0 1 1 0 0,-1-1-1 0 0,5 1 1 0 0,2-1 205 0 0,1 0 0 0 0,0 0 0 0 0,14-3 0 0 0,-16 2-217 0 0,0 0 0 0 0,0 1 0 0 0,1 0 0 0 0,12 1 0 0 0,-9 0-20 0 0,1 1 0 0 0,0-2 1 0 0,0 0-1 0 0,22-2 0 0 0,47-12 431 0 0,-49 7-323 0 0,0 2 0 0 0,1 2 0 0 0,-1 1 0 0 0,46 2 0 0 0,-20 1-125 0 0,100-11-1 0 0,-122 6-87 0 0,11 2 162 0 0,1 2 0 0 0,70 9-1 0 0,-64-4-110 0 0,-49-4-57 0 0,374 16 328 0 0,-127-13 4 0 0,-155-1-181 0 0,-1-4 0 0 0,131-19-1 0 0,156-3 342 0 0,-277 20-432 0 0,275 2-10 0 0,110-5 372 0 0,-71-16-308 0 0,-84 15 20 0 0,-308 8-111 0 0,289 5 10 0 0,6 20-37 0 0,129 13 64 0 0,-427-38-64 0 0,305 22 0 0 0,-89 12 0 0 0,-198-30 0 0 0,0-2 0 0 0,56-4 0 0 0,-34 0 0 0 0,22 0 0 0 0,125 4 0 0 0,55-4 40 0 0,-239 0-16 0 0,42-2-18 0 0,231-2 52 0 0,-226 7-54 0 0,-1-4-1 0 0,107-16 1 0 0,49-8 1051 0 0,-144 25 1561 0 0,8-1-3847 0 0,12 3 70 0 0,1 1 239 0 0,158-18 922 0 0,-243 16 357 0 0,-1 2 0 0 0,1 0 0 0 0,32 8 0 0 0,10 2 207 0 0,-10-8-1060 0 0,0-2 0 0 0,1-3 0 0 0,87-12 0 0 0,-26 4 528 0 0,-100 9-25 0 0,1 0-1 0 0,-1 1 0 0 0,0 1 1 0 0,33 8-1 0 0,-44-8-165 0 0,0 0-1 0 0,0 0 0 0 0,0 0 1 0 0,0 1-1 0 0,0 0 0 0 0,-1 0 1 0 0,1 0-1 0 0,-1 0 1 0 0,8 8-1 0 0,-5-2-813 0 0,1 0 1 0 0,-2 0-1 0 0,11 17 1 0 0,-8-8-3870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35.727"/>
    </inkml:context>
    <inkml:brush xml:id="br0">
      <inkml:brushProperty name="width" value="0.1" units="cm"/>
      <inkml:brushProperty name="height" value="0.1" units="cm"/>
      <inkml:brushProperty name="color" value="#66CC00"/>
    </inkml:brush>
  </inkml:definitions>
  <inkml:trace contextRef="#ctx0" brushRef="#br0">18 486 455 0 0,'-18'-24'6446'0'0,"46"8"-5137"0"0,85-7 669 0 0,-44 10-1419 0 0,0-3-1 0 0,81-29 0 0 0,-28-5-168 0 0,111-40 68 0 0,99-11-31 0 0,-323 98-406 0 0,0 0 0 0 0,0 0 0 0 0,0 0 0 0 0,-1-1 0 0 0,13-8 0 0 0,-17 9 25 0 0,0 0 0 0 0,0 0 0 0 0,-1 0 0 0 0,1 0 0 0 0,-1-1 0 0 0,0 0 1 0 0,0 1-1 0 0,0-1 0 0 0,0 0 0 0 0,-1-1 0 0 0,1 1 0 0 0,1-6 0 0 0,-1 3 76 0 0,3-12 564 0 0,-15 47-1927 0 0,5-16-3598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3:27:36.600"/>
    </inkml:context>
    <inkml:brush xml:id="br0">
      <inkml:brushProperty name="width" value="0.1" units="cm"/>
      <inkml:brushProperty name="height" value="0.1" units="cm"/>
      <inkml:brushProperty name="color" value="#66CC00"/>
    </inkml:brush>
  </inkml:definitions>
  <inkml:trace contextRef="#ctx0" brushRef="#br0">933 34 4143 0 0,'-10'-21'1748'0'0,"10"20"-1669"0"0,-1 0-1 0 0,1 0 0 0 0,-1 1 0 0 0,1-1 0 0 0,-1 0 1 0 0,1 0-1 0 0,-1 1 0 0 0,0-1 0 0 0,1 0 0 0 0,-1 1 1 0 0,0-1-1 0 0,0 0 0 0 0,0 1 0 0 0,0-1 0 0 0,1 1 1 0 0,-1-1-1 0 0,0 1 0 0 0,0 0 0 0 0,-1-1 0 0 0,-28 18-78 0 0,6-6 416 0 0,0 2 0 0 0,1 0-1 0 0,-29 23 1 0 0,-13 8 321 0 0,-145 70-285 0 0,6-4 984 0 0,168-88-1026 0 0,-69 43 348 0 0,70-39-466 0 0,-60 56 0 0 0,94-82-284 0 0,1 1-1 0 0,-1-1 0 0 0,1 1 0 0 0,0-1 1 0 0,-1 1-1 0 0,1 0 0 0 0,0-1 0 0 0,0 1 1 0 0,-1-1-1 0 0,1 1 0 0 0,0 0 1 0 0,0-1-1 0 0,0 1 0 0 0,0 0 0 0 0,0-1 1 0 0,0 1-1 0 0,0 0 0 0 0,0-1 1 0 0,0 1-1 0 0,0 0 0 0 0,0-1 0 0 0,0 1 1 0 0,0-1-1 0 0,1 1 0 0 0,-1 0 0 0 0,0-1 1 0 0,0 1-1 0 0,1-1 0 0 0,-1 1 1 0 0,1 0-1 0 0,-1-1 0 0 0,0 1 0 0 0,1-1 1 0 0,-1 1-1 0 0,1-1 0 0 0,-1 0 0 0 0,1 1 1 0 0,-1-1-1 0 0,1 1 0 0 0,-1-1 1 0 0,2 1-1 0 0,28 16 137 0 0,-25-14-132 0 0,90 56 113 0 0,16 9 8 0 0,-90-58-95 0 0,0-1 0 0 0,0-1 0 0 0,0-1 0 0 0,1 0 0 0 0,0-2 0 0 0,1-1 0 0 0,30 3 0 0 0,161 4 666 0 0,-204-10-664 0 0,-1-1-2 0 0,-1 0 0 0 0,1 1 0 0 0,0 0 0 0 0,-1 0 0 0 0,0 1 0 0 0,1 0 0 0 0,-1 0 0 0 0,9 5 0 0 0,-17-7-33 0 0,0 0 0 0 0,1 0 0 0 0,-1 0 0 0 0,0 0 0 0 0,0 0 0 0 0,0 0 0 0 0,0 0 0 0 0,0 1 0 0 0,0-1 0 0 0,0 0 0 0 0,1 0 0 0 0,-1 0 0 0 0,0 0 0 0 0,0 0 0 0 0,0 0 0 0 0,0 1 0 0 0,0-1 0 0 0,0 0 0 0 0,0 0 0 0 0,0 0 0 0 0,0 0 0 0 0,0 0 0 0 0,0 0 0 0 0,0 1 1 0 0,0-1-1 0 0,0 0 0 0 0,0 0 0 0 0,0 0 0 0 0,0 0 0 0 0,0 1 0 0 0,0-1 0 0 0,0 0 0 0 0,0 0 0 0 0,0 0 0 0 0,0 0 0 0 0,0 0 0 0 0,0 0 0 0 0,0 1 0 0 0,0-1 0 0 0,0 0 0 0 0,-1 0 0 0 0,1 0 0 0 0,0 0 0 0 0,0 0 0 0 0,0 0 0 0 0,0 1 0 0 0,-10 4 219 0 0,-10 3 65 0 0,-1-7 32 0 0,22 0-316 0 0,0-1 1 0 0,-1 0-1 0 0,1 1 0 0 0,0-1 0 0 0,0 1 1 0 0,-1-1-1 0 0,1 1 0 0 0,0 0 0 0 0,-1-1 1 0 0,1 1-1 0 0,-1-1 0 0 0,1 1 0 0 0,-1 0 1 0 0,1 0-1 0 0,-1-1 0 0 0,0 1 0 0 0,1 0 0 0 0,-1 0 1 0 0,0 0-1 0 0,1-1 0 0 0,-1 1 0 0 0,0 0 1 0 0,0 0-1 0 0,0 1 0 0 0,3 25-1776 0 0,-5-12-3657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18.325"/>
    </inkml:context>
    <inkml:brush xml:id="br0">
      <inkml:brushProperty name="width" value="0.1" units="cm"/>
      <inkml:brushProperty name="height" value="0.1" units="cm"/>
      <inkml:brushProperty name="color" value="#E71224"/>
    </inkml:brush>
  </inkml:definitions>
  <inkml:trace contextRef="#ctx0" brushRef="#br0">1887 43 2303 0 0,'-212'13'1829'0'0,"17"0"-842"0"0,52-15 285 0 0,-244-36 0 0 0,231 22-535 0 0,-179 4 0 0 0,298 12-736 0 0,-62 1-135 0 0,-133 18 0 0 0,142-6-65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48.995"/>
    </inkml:context>
    <inkml:brush xml:id="br0">
      <inkml:brushProperty name="width" value="0.1" units="cm"/>
      <inkml:brushProperty name="height" value="0.1" units="cm"/>
      <inkml:brushProperty name="color" value="#66CC00"/>
    </inkml:brush>
  </inkml:definitions>
  <inkml:trace contextRef="#ctx0" brushRef="#br0">3918 32 455 0 0,'-14'-1'1253'0'0,"-4"1"3268"0"0,5 2-5004 0 0,7-1 738 0 0,-1 0-1 0 0,1-1 1 0 0,-1 0-1 0 0,1 0 1 0 0,0-1-1 0 0,-1 0 1 0 0,-8-2 0 0 0,-27-3 165 0 0,-189 13 632 0 0,193-7-861 0 0,-108-3 205 0 0,128 1-241 0 0,0-1 1 0 0,-19-6-1 0 0,24 5-82 0 0,0 1-1 0 0,-1 0 1 0 0,1 1-1 0 0,0 1 1 0 0,-15 0-1 0 0,-65 8-33 0 0,-68 2 2 0 0,-216 1 343 0 0,144-15-169 0 0,153 1-174 0 0,25 2-27 0 0,-9-2 49 0 0,-71 6-1 0 0,-303 13 279 0 0,253-23-52 0 0,-239-1 622 0 0,230 14-868 0 0,-136 11 50 0 0,249-5-286 0 0,0 4 1 0 0,-113 35-1 0 0,130-30-421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26.244"/>
    </inkml:context>
    <inkml:brush xml:id="br0">
      <inkml:brushProperty name="width" value="0.1" units="cm"/>
      <inkml:brushProperty name="height" value="0.1" units="cm"/>
      <inkml:brushProperty name="color" value="#E71224"/>
    </inkml:brush>
  </inkml:definitions>
  <inkml:trace contextRef="#ctx0" brushRef="#br0">3224 1 455 0 0,'-9'7'385'0'0,"0"0"0"0"0,-1-1 0 0 0,0 0 0 0 0,0 0 0 0 0,0-1 0 0 0,0 0 0 0 0,-17 5 0 0 0,-41 5 483 0 0,-70 6 0 0 0,-72-4 55 0 0,-41 14-194 0 0,154-17-578 0 0,50-9-28 0 0,0-3 1 0 0,-71-3-1 0 0,-93-25 768 0 0,-211-24 523 0 0,166 25-916 0 0,56 5-50 0 0,-374 11 0 0 0,504 13-1068 0 0,1 3-1 0 0,-1 3 0 0 0,1 4 0 0 0,-72 22 0 0 0,70-9-2835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27.887"/>
    </inkml:context>
    <inkml:brush xml:id="br0">
      <inkml:brushProperty name="width" value="0.1" units="cm"/>
      <inkml:brushProperty name="height" value="0.1" units="cm"/>
      <inkml:brushProperty name="color" value="#E71224"/>
    </inkml:brush>
  </inkml:definitions>
  <inkml:trace contextRef="#ctx0" brushRef="#br0">1832 108 3911 0 0,'-97'-9'408'0'0,"-263"-57"2856"0"0,281 53-2375 0 0,-120-5 0 0 0,-82 16-318 0 0,167 3-416 0 0,-6 2 59 0 0,-164 24-1 0 0,240-20-306 0 0,1 1 1 0 0,0 3-1 0 0,-81 31 0 0 0,81-23-395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33.437"/>
    </inkml:context>
    <inkml:brush xml:id="br0">
      <inkml:brushProperty name="width" value="0.1" units="cm"/>
      <inkml:brushProperty name="height" value="0.1" units="cm"/>
      <inkml:brushProperty name="color" value="#E71224"/>
    </inkml:brush>
  </inkml:definitions>
  <inkml:trace contextRef="#ctx0" brushRef="#br0">3895 114 2815 0 0,'-2'-6'33'0'0,"-1"0"0"0"0,0 0 0 0 0,-1 0-1 0 0,1 0 1 0 0,-1 1 0 0 0,0-1-1 0 0,0 1 1 0 0,-1 0 0 0 0,1 0 0 0 0,-1 1-1 0 0,0-1 1 0 0,-1 1 0 0 0,1 0-1 0 0,-9-4 1 0 0,2 2 196 0 0,0 1 1 0 0,0 0-1 0 0,0 1 0 0 0,-1 1 0 0 0,0 0 1 0 0,1 0-1 0 0,-1 1 0 0 0,0 1 0 0 0,-1 0 1 0 0,1 1-1 0 0,0 1 0 0 0,0 0 0 0 0,0 0 1 0 0,0 1-1 0 0,-20 7 0 0 0,-142 39 678 0 0,152-43-709 0 0,0-2 1 0 0,-1 0 0 0 0,1-2-1 0 0,-1 0 1 0 0,0-2 0 0 0,-37-5-1 0 0,-13-4-11 0 0,-83-8 616 0 0,115 16-554 0 0,-76 4 0 0 0,-80 26-185 0 0,130-17 11 0 0,0-2 0 0 0,-79-2-1 0 0,42-4 77 0 0,-232 12 562 0 0,148 3-624 0 0,-59 3 78 0 0,57-17 156 0 0,108-5 65 0 0,-1 4 0 0 0,-111 18 0 0 0,93-2-145 0 0,-162 10 1 0 0,80-16-189 0 0,153-9-70 0 0,1 1 0 0 0,-1 2-1 0 0,-56 21 1 0 0,-37 29-1355 0 0,58-26-124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38.384"/>
    </inkml:context>
    <inkml:brush xml:id="br0">
      <inkml:brushProperty name="width" value="0.1" units="cm"/>
      <inkml:brushProperty name="height" value="0.1" units="cm"/>
      <inkml:brushProperty name="color" value="#E71224"/>
    </inkml:brush>
  </inkml:definitions>
  <inkml:trace contextRef="#ctx0" brushRef="#br0">5067 0 1375 0 0,'-15'9'1553'0'0,"13"-9"-1501"0"0,1 1-1 0 0,-1-1 1 0 0,1 1-1 0 0,-1 0 0 0 0,1-1 1 0 0,-1 1-1 0 0,1 0 1 0 0,0 0-1 0 0,0 0 1 0 0,-1 0-1 0 0,1 0 0 0 0,-2 3 1 0 0,-9 8 604 0 0,12-12-632 0 0,0 0 0 0 0,-1 0 0 0 0,1 0 1 0 0,0 1-1 0 0,0-1 0 0 0,-1 0 0 0 0,1 0 0 0 0,0 0 0 0 0,0 1 0 0 0,-1-1 0 0 0,1 0 0 0 0,0 0 0 0 0,0 1 0 0 0,0-1 0 0 0,-1 0 0 0 0,1 0 0 0 0,0 1 0 0 0,0-1 0 0 0,0 0 0 0 0,0 1 0 0 0,0-1 0 0 0,0 0 0 0 0,0 1 0 0 0,0-1 0 0 0,0 0 0 0 0,0 1 1 0 0,0-1-1 0 0,0 0 0 0 0,0 1 0 0 0,0-1 0 0 0,0 0 0 0 0,0 1 0 0 0,0-1 0 0 0,0 0 0 0 0,0 0 0 0 0,0 1 0 0 0,1-1 0 0 0,-1 0 0 0 0,0 1 0 0 0,0-1 0 0 0,0 0 0 0 0,0 0 0 0 0,1 1 0 0 0,-1-1 0 0 0,0 0 0 0 0,1 0 0 0 0,0 3-12 0 0,2 3 97 0 0,-1-14 45 0 0,-2 7-128 0 0,0 0-1 0 0,0 0 1 0 0,-1 0 0 0 0,1 0-1 0 0,0 0 1 0 0,0 0 0 0 0,0 0-1 0 0,-1 0 1 0 0,1 0 0 0 0,0 0 0 0 0,-1 0-1 0 0,1 0 1 0 0,-1 0 0 0 0,1 0-1 0 0,-1 1 1 0 0,0-1 0 0 0,1 0-1 0 0,-1 0 1 0 0,0 1 0 0 0,0-1-1 0 0,1 0 1 0 0,-1 1 0 0 0,0-1-1 0 0,0 1 1 0 0,0-1 0 0 0,0 1-1 0 0,0-1 1 0 0,1 1 0 0 0,-1 0-1 0 0,0-1 1 0 0,0 1 0 0 0,0 0-1 0 0,0 0 1 0 0,0-1 0 0 0,0 1-1 0 0,0 0 1 0 0,0 0 0 0 0,-2 1-1 0 0,-5-1 258 0 0,0 0-1 0 0,1 1 1 0 0,-1 1-1 0 0,-8 2 1 0 0,-1-1-36 0 0,-52 5-247 0 0,51-4 0 0 0,5-1 0 0 0,1 0 0 0 0,0-1 0 0 0,-22 1 0 0 0,-19-5 96 0 0,30 0 1 0 0,1 2 0 0 0,-39 4 0 0 0,18 0 136 0 0,0-2 0 0 0,-47-3 0 0 0,19-1 1 0 0,-200 15 12 0 0,171-5-45 0 0,-115-6 0 0 0,62-4-19 0 0,41 10-97 0 0,51-3-14 0 0,-83 18 0 0 0,48-6-32 0 0,-56-5-39 0 0,37-5 0 0 0,71-5 55 0 0,-1-1-1 0 0,-57-8 0 0 0,-26 0 51 0 0,90 7-36 0 0,-27 1 79 0 0,-81-11-1 0 0,83 6-147 0 0,-7-1 64 0 0,37 1-53 0 0,0 1 0 0 0,-64 3-1 0 0,-65 19 22 0 0,135-15-4 0 0,0-1 0 0 0,0-2 0 0 0,-1 0 0 0 0,1-2 0 0 0,0-1 0 0 0,0-2 0 0 0,-30-6 0 0 0,-126-28 239 0 0,45 11-38 0 0,66 11 91 0 0,54 11-253 0 0,0 2 0 0 0,0 0 1 0 0,0 1-1 0 0,0 1 0 0 0,-22 1 0 0 0,-5-1 58 0 0,-322-6 78 0 0,267 8-176 0 0,-135 17-1 0 0,53 13-188 0 0,133-20-52 0 0,-79 29 0 0 0,79-18-348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43.779"/>
    </inkml:context>
    <inkml:brush xml:id="br0">
      <inkml:brushProperty name="width" value="0.1" units="cm"/>
      <inkml:brushProperty name="height" value="0.1" units="cm"/>
      <inkml:brushProperty name="color" value="#E71224"/>
    </inkml:brush>
  </inkml:definitions>
  <inkml:trace contextRef="#ctx0" brushRef="#br0">2518 125 2303 0 0,'-3'0'133'0'0,"0"0"0"0"0,0-1-1 0 0,0 0 1 0 0,0 1-1 0 0,0-1 1 0 0,-5-3-1 0 0,5 3 225 0 0,-1-1 0 0 0,1 1 0 0 0,-1 0 0 0 0,0 0 0 0 0,-5-1 0 0 0,-21 2 12 0 0,0 1 0 0 0,-52 8 0 0 0,53-5-236 0 0,-1-1 1 0 0,-57-1 0 0 0,23-4 593 0 0,0 3 0 0 0,0 2 1 0 0,-95 19-1 0 0,121-17-699 0 0,-1-2 0 0 0,0-1 1 0 0,0-2-1 0 0,0-2 0 0 0,-54-9 0 0 0,-72-6 104 0 0,61 8 232 0 0,48 5-31 0 0,-58 4 0 0 0,-14 0-24 0 0,103-2-212 0 0,1 0-1 0 0,0-2 0 0 0,-30-8 0 0 0,-107-29 461 0 0,64 17-68 0 0,52 13-236 0 0,-1 2 1 0 0,0 2 0 0 0,0 3 0 0 0,-48 0 0 0 0,62 5-285 0 0,-1 1 1 0 0,1 2-1 0 0,-1 1 1 0 0,1 1 0 0 0,0 2-1 0 0,-45 17 1 0 0,39-8-184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45.289"/>
    </inkml:context>
    <inkml:brush xml:id="br0">
      <inkml:brushProperty name="width" value="0.1" units="cm"/>
      <inkml:brushProperty name="height" value="0.1" units="cm"/>
      <inkml:brushProperty name="color" value="#E71224"/>
    </inkml:brush>
  </inkml:definitions>
  <inkml:trace contextRef="#ctx0" brushRef="#br0">1527 5 455 0 0,'-63'-2'2755'0'0,"38"0"-2119"0"0,0 2 0 0 0,-40 3 0 0 0,-14 10 118 0 0,44-6-527 0 0,0-2-1 0 0,0-1 1 0 0,-68-2-1 0 0,-146-9 1921 0 0,247 7-2129 0 0,-138 1 983 0 0,-226-4-332 0 0,329 1-685 0 0,0 3 0 0 0,0 1 0 0 0,0 1 0 0 0,0 2 0 0 0,-42 12 0 0 0,39-6-198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53.239"/>
    </inkml:context>
    <inkml:brush xml:id="br0">
      <inkml:brushProperty name="width" value="0.1" units="cm"/>
      <inkml:brushProperty name="height" value="0.1" units="cm"/>
      <inkml:brushProperty name="color" value="#E71224"/>
    </inkml:brush>
  </inkml:definitions>
  <inkml:trace contextRef="#ctx0" brushRef="#br0">1943 0 1495 0 0,'-2'1'95'0'0,"-1"0"0"0"0,1 0 0 0 0,0 0 0 0 0,-1-1-1 0 0,1 1 1 0 0,-1-1 0 0 0,1 0 0 0 0,-5 0-1 0 0,-3 1 277 0 0,1 1-215 0 0,0 1-1 0 0,0 0 1 0 0,1 1-1 0 0,-1-1 1 0 0,-8 7-1 0 0,-22 8-26 0 0,18-11 36 0 0,0-1 0 0 0,-1-1 1 0 0,1-1-1 0 0,-25 1 0 0 0,-175 12 2059 0 0,106-11-1521 0 0,-127-9 0 0 0,198 2-486 0 0,-252-27 1952 0 0,3-20-839 0 0,279 46-1316 0 0,-12-3-20 0 0,0 2-1 0 0,0 0 1 0 0,0 2 0 0 0,0 1-1 0 0,-1 2 1 0 0,1 0-1 0 0,0 1 1 0 0,0 2-1 0 0,0 1 1 0 0,1 1-1 0 0,-32 12 1 0 0,4 5-319 0 0,-1 2-25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54.215"/>
    </inkml:context>
    <inkml:brush xml:id="br0">
      <inkml:brushProperty name="width" value="0.1" units="cm"/>
      <inkml:brushProperty name="height" value="0.1" units="cm"/>
      <inkml:brushProperty name="color" value="#E71224"/>
    </inkml:brush>
  </inkml:definitions>
  <inkml:trace contextRef="#ctx0" brushRef="#br0">2440 100 1839 0 0,'-6'-2'167'0'0,"0"0"-1"0"0,-1 0 0 0 0,1 1 0 0 0,-1 0 0 0 0,1 0 0 0 0,-13 1 0 0 0,-42 6 2528 0 0,30-3-2387 0 0,-257 32 1113 0 0,183-24-539 0 0,-162-4 0 0 0,232-7-735 0 0,-23-1 362 0 0,-93-16-1 0 0,-57-23 471 0 0,-16-3-159 0 0,150 31-627 0 0,-139-18 335 0 0,148 24-394 0 0,-82 2-1 0 0,118 6-113 0 0,0 1 0 0 0,0 2 1 0 0,0 0-1 0 0,0 2 0 0 0,-29 12 0 0 0,-133 63-1408 0 0,130-53 127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9:54.924"/>
    </inkml:context>
    <inkml:brush xml:id="br0">
      <inkml:brushProperty name="width" value="0.1" units="cm"/>
      <inkml:brushProperty name="height" value="0.1" units="cm"/>
      <inkml:brushProperty name="color" value="#E71224"/>
    </inkml:brush>
  </inkml:definitions>
  <inkml:trace contextRef="#ctx0" brushRef="#br0">2269 52 2879 0 0,'-10'-14'376'0'0,"-5"7"-85"0"0,0 1 0 0 0,-1 0-1 0 0,0 2 1 0 0,0-1 0 0 0,0 2-1 0 0,-30-3 1 0 0,-101 6 1941 0 0,136 0-2147 0 0,-191 8 1600 0 0,-313 18 606 0 0,149-26-1430 0 0,325-1-786 0 0,-26 1 56 0 0,0 2-1 0 0,-102 18 0 0 0,-129 42-439 0 0,237-48-10 0 0,-26 7-2674 0 0,0 7-1001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04.520"/>
    </inkml:context>
    <inkml:brush xml:id="br0">
      <inkml:brushProperty name="width" value="0.1" units="cm"/>
      <inkml:brushProperty name="height" value="0.1" units="cm"/>
      <inkml:brushProperty name="color" value="#E71224"/>
    </inkml:brush>
  </inkml:definitions>
  <inkml:trace contextRef="#ctx0" brushRef="#br0">1078 78 3079 0 0,'-174'-36'1167'0'0,"84"20"-210"0"0,37 6-466 0 0,-97-5 0 0 0,122 14-407 0 0,0 2-1 0 0,-1 1 1 0 0,1 2 0 0 0,0 0 0 0 0,-34 10-1 0 0,-137 55 79 0 0,64-21-222 0 0,96-34-239 0 0,5 0-80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16.194"/>
    </inkml:context>
    <inkml:brush xml:id="br0">
      <inkml:brushProperty name="width" value="0.1" units="cm"/>
      <inkml:brushProperty name="height" value="0.1" units="cm"/>
      <inkml:brushProperty name="color" value="#66CC00"/>
    </inkml:brush>
  </inkml:definitions>
  <inkml:trace contextRef="#ctx0" brushRef="#br0">1418 84 2759 0 0,'1'-1'18'0'0,"-1"0"-1"0"0,1 0 1 0 0,-1 0-1 0 0,1 0 1 0 0,-1 0-1 0 0,1 0 1 0 0,-1 0-1 0 0,0 0 1 0 0,1 0-1 0 0,-1 0 1 0 0,0 0-1 0 0,0-1 1 0 0,6-12 3357 0 0,-3 8-4846 0 0,-5 5 1376 0 0,-1-1 0 0 0,0 1 0 0 0,0-1 0 0 0,1 0 0 0 0,-1 0 0 0 0,1 0 0 0 0,-4-3 0 0 0,4 2 346 0 0,-1 0 1 0 0,0 1-1 0 0,0-1 1 0 0,0 1-1 0 0,-5-3 0 0 0,0 2 247 0 0,0 1 0 0 0,0-1-1 0 0,0 1 1 0 0,0 1-1 0 0,0-1 1 0 0,0 1-1 0 0,-1 1 1 0 0,1-1-1 0 0,-10 2 1 0 0,-11 2 313 0 0,-38 9 0 0 0,-2 0-134 0 0,-18-6 148 0 0,-162-12-1 0 0,172 2-332 0 0,-587-7 819 0 0,612 13-1542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07.213"/>
    </inkml:context>
    <inkml:brush xml:id="br0">
      <inkml:brushProperty name="width" value="0.1" units="cm"/>
      <inkml:brushProperty name="height" value="0.1" units="cm"/>
      <inkml:brushProperty name="color" value="#E71224"/>
    </inkml:brush>
  </inkml:definitions>
  <inkml:trace contextRef="#ctx0" brushRef="#br0">2482 97 3167 0 0,'-1'-2'49'0'0,"0"0"0"0"0,0 1 0 0 0,-1 0 0 0 0,1-1-1 0 0,0 1 1 0 0,-1 0 0 0 0,0 0 0 0 0,1-1 0 0 0,-1 1-1 0 0,0 1 1 0 0,1-1 0 0 0,-1 0 0 0 0,0 0 0 0 0,0 1-1 0 0,0-1 1 0 0,0 1 0 0 0,0-1 0 0 0,1 1 0 0 0,-4 0 0 0 0,-42-2 1029 0 0,37 2-1126 0 0,-93 9 374 0 0,50-2-235 0 0,-5 0 47 0 0,28-3 30 0 0,1-1-1 0 0,-32-1 0 0 0,-175-19 1560 0 0,71-6-982 0 0,-113-8 87 0 0,35 14-336 0 0,-148-2 78 0 0,158 29-471 0 0,100-4-46 0 0,78-3-233 0 0,0 3 1 0 0,1 2 0 0 0,-87 23-1 0 0,70-9-664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08.708"/>
    </inkml:context>
    <inkml:brush xml:id="br0">
      <inkml:brushProperty name="width" value="0.1" units="cm"/>
      <inkml:brushProperty name="height" value="0.1" units="cm"/>
      <inkml:brushProperty name="color" value="#E71224"/>
    </inkml:brush>
  </inkml:definitions>
  <inkml:trace contextRef="#ctx0" brushRef="#br0">2317 134 1375 0 0,'-13'-7'788'0'0,"0"1"-1"0"0,0 0 0 0 0,0 1 0 0 0,-1 0 0 0 0,-24-4 0 0 0,-8-3-254 0 0,2 2-322 0 0,34 9-172 0 0,-1-1 1 0 0,1-1-1 0 0,-17-6 0 0 0,11 2 5 0 0,-65-25 856 0 0,69 28-766 0 0,0 1-1 0 0,0 0 0 0 0,0 1 1 0 0,0 0-1 0 0,-15 0 0 0 0,-139 14 225 0 0,30-2 118 0 0,67-5-220 0 0,-50-1 110 0 0,-62-20 324 0 0,-58-1 276 0 0,180 16-806 0 0,-461 8 636 0 0,447 2-907 0 0,1 4-1 0 0,-112 33 1 0 0,121-27-159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0.382"/>
    </inkml:context>
    <inkml:brush xml:id="br0">
      <inkml:brushProperty name="width" value="0.1" units="cm"/>
      <inkml:brushProperty name="height" value="0.1" units="cm"/>
      <inkml:brushProperty name="color" value="#E71224"/>
    </inkml:brush>
  </inkml:definitions>
  <inkml:trace contextRef="#ctx0" brushRef="#br0">2436 46 3767 0 0,'-14'-6'349'0'0,"0"0"0"0"0,0 2-1 0 0,0-1 1 0 0,0 2-1 0 0,-28-3 1 0 0,-75 0 842 0 0,-88 18-692 0 0,53-1 167 0 0,101-10-308 0 0,-1-2-1 0 0,-57-8 0 0 0,16-3 17 0 0,-1 4 0 0 0,0 5 0 0 0,-127 11 0 0 0,-145 12-152 0 0,238-14-225 0 0,-184 30 0 0 0,49-2-1783 0 0,197-28-1588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0.975"/>
    </inkml:context>
    <inkml:brush xml:id="br0">
      <inkml:brushProperty name="width" value="0.1" units="cm"/>
      <inkml:brushProperty name="height" value="0.1" units="cm"/>
      <inkml:brushProperty name="color" value="#E71224"/>
    </inkml:brush>
  </inkml:definitions>
  <inkml:trace contextRef="#ctx0" brushRef="#br0">1435 12 919 0 0,'-1'0'4'0'0,"1"-1"-1"0"0,0 1 0 0 0,0 0 0 0 0,0-1 0 0 0,-1 1 0 0 0,1 0 0 0 0,0 0 0 0 0,0-1 1 0 0,-1 1-1 0 0,1 0 0 0 0,0 0 0 0 0,-1-1 0 0 0,1 1 0 0 0,0 0 0 0 0,-1 0 0 0 0,1 0 1 0 0,0-1-1 0 0,-1 1 0 0 0,1 0 0 0 0,-1 0 0 0 0,1 0 0 0 0,0 0 0 0 0,-1 0 0 0 0,1 0 0 0 0,0 0 1 0 0,-1 0-1 0 0,1 0 0 0 0,-1 0 0 0 0,1 0 0 0 0,0 0 0 0 0,-1 0 0 0 0,1 0 0 0 0,0 0 1 0 0,-1 1-1 0 0,1-1 0 0 0,-1 0 0 0 0,-18 5 428 0 0,16-4-256 0 0,-43 11 429 0 0,-1-3 1 0 0,-80 6-1 0 0,-97-11 1296 0 0,-37-31 230 0 0,58 4-896 0 0,160 20-1066 0 0,-1 2 0 0 0,-73 9 0 0 0,-99 22-223 0 0,145-21-161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1.451"/>
    </inkml:context>
    <inkml:brush xml:id="br0">
      <inkml:brushProperty name="width" value="0.1" units="cm"/>
      <inkml:brushProperty name="height" value="0.1" units="cm"/>
      <inkml:brushProperty name="color" value="#E71224"/>
    </inkml:brush>
  </inkml:definitions>
  <inkml:trace contextRef="#ctx0" brushRef="#br0">1927 135 2759 0 0,'-14'-1'419'0'0,"0"-1"0"0"0,1 0 0 0 0,-1-1-1 0 0,-13-5 1 0 0,-22-4 794 0 0,-339-44 1587 0 0,213 36-2158 0 0,-61-5-4 0 0,162 20-448 0 0,-88 6 0 0 0,-112 23-54 0 0,135-11-103 0 0,86-7-191 0 0,-1 2 0 0 0,1 2-1 0 0,-81 27 1 0 0,80-17-201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2.065"/>
    </inkml:context>
    <inkml:brush xml:id="br0">
      <inkml:brushProperty name="width" value="0.1" units="cm"/>
      <inkml:brushProperty name="height" value="0.1" units="cm"/>
      <inkml:brushProperty name="color" value="#E71224"/>
    </inkml:brush>
  </inkml:definitions>
  <inkml:trace contextRef="#ctx0" brushRef="#br0">1255 70 1375 0 0,'-15'-5'421'0'0,"0"1"-1"0"0,0 1 0 0 0,0 0 1 0 0,-19 0-1 0 0,-265-33 2973 0 0,-89 20-2691 0 0,312 19-699 0 0,1 3-1 0 0,0 3 1 0 0,-84 21-1 0 0,117-19-155 0 0,-4 0-21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2.919"/>
    </inkml:context>
    <inkml:brush xml:id="br0">
      <inkml:brushProperty name="width" value="0.1" units="cm"/>
      <inkml:brushProperty name="height" value="0.1" units="cm"/>
      <inkml:brushProperty name="color" value="#E71224"/>
    </inkml:brush>
  </inkml:definitions>
  <inkml:trace contextRef="#ctx0" brushRef="#br0">2265 6 919 0 0,'-16'-3'403'0'0,"0"2"0"0"0,0 0 0 0 0,0 0 0 0 0,-19 3 0 0 0,-533 22 2182 0 0,21-17-1025 0 0,240-24-789 0 0,-61 2-294 0 0,89 31-574 0 0,183-12-6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3.997"/>
    </inkml:context>
    <inkml:brush xml:id="br0">
      <inkml:brushProperty name="width" value="0.1" units="cm"/>
      <inkml:brushProperty name="height" value="0.1" units="cm"/>
      <inkml:brushProperty name="color" value="#E71224"/>
    </inkml:brush>
  </inkml:definitions>
  <inkml:trace contextRef="#ctx0" brushRef="#br0">1029 82 919 0 0,'-3'-4'75'0'0,"2"3"-48"0"0,-1 0 0 0 0,1 0 0 0 0,0-1 0 0 0,0 1 0 0 0,0 0 0 0 0,-1 0 0 0 0,1 0 1 0 0,0 0-1 0 0,-1 1 0 0 0,1-1 0 0 0,-1 0 0 0 0,1 1 0 0 0,-1-1 0 0 0,0 1 0 0 0,1-1 0 0 0,-1 1 1 0 0,1 0-1 0 0,-3-1 0 0 0,-216-25 3157 0 0,104 13-2064 0 0,27 1-89 0 0,-118 0-1 0 0,-106 23-1201 0 0,261-8-2589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4.492"/>
    </inkml:context>
    <inkml:brush xml:id="br0">
      <inkml:brushProperty name="width" value="0.1" units="cm"/>
      <inkml:brushProperty name="height" value="0.1" units="cm"/>
      <inkml:brushProperty name="color" value="#E71224"/>
    </inkml:brush>
  </inkml:definitions>
  <inkml:trace contextRef="#ctx0" brushRef="#br0">1690 47 1375 0 0,'-3'-3'173'0'0,"-1"0"-1"0"0,0 0 1 0 0,0 0-1 0 0,0 1 1 0 0,0 0-1 0 0,0 0 1 0 0,-1 0-1 0 0,1 0 1 0 0,0 0-1 0 0,-1 1 1 0 0,0 0-1 0 0,1 0 1 0 0,-10-1-1 0 0,-42-3 1910 0 0,-98-7-816 0 0,77 13-986 0 0,0 4 0 0 0,-131 26 0 0 0,-146 56-202 0 0,229-54-63 0 0,-65 13-6 0 0,-93 26-302 0 0,186-43-39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5.871"/>
    </inkml:context>
    <inkml:brush xml:id="br0">
      <inkml:brushProperty name="width" value="0.1" units="cm"/>
      <inkml:brushProperty name="height" value="0.1" units="cm"/>
      <inkml:brushProperty name="color" value="#E71224"/>
    </inkml:brush>
  </inkml:definitions>
  <inkml:trace contextRef="#ctx0" brushRef="#br0">2536 55 1007 0 0,'-20'9'293'0'0,"-1"-1"0"0"0,0 0 0 0 0,0-2 0 0 0,-1 0 0 0 0,0-2-1 0 0,0 0 1 0 0,-35 1 0 0 0,-297 8 2580 0 0,264-15-1949 0 0,-173-26 0 0 0,-131-32 611 0 0,325 50-1368 0 0,-33-1-62 0 0,-1 4-1 0 0,-171 12 1 0 0,145 4-217 0 0,-199 39-1 0 0,185-15-1015 0 0,63-16-2047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17.095"/>
    </inkml:context>
    <inkml:brush xml:id="br0">
      <inkml:brushProperty name="width" value="0.1" units="cm"/>
      <inkml:brushProperty name="height" value="0.1" units="cm"/>
      <inkml:brushProperty name="color" value="#66CC00"/>
    </inkml:brush>
  </inkml:definitions>
  <inkml:trace contextRef="#ctx0" brushRef="#br0">896 95 455 0 0,'0'-1'156'0'0,"-1"0"0"0"0,1 0-1 0 0,0 1 1 0 0,-1-1-1 0 0,1 1 1 0 0,-1-1-1 0 0,1 0 1 0 0,-1 1 0 0 0,1-1-1 0 0,-1 1 1 0 0,1-1-1 0 0,-1 1 1 0 0,1 0-1 0 0,-1-1 1 0 0,0 1 0 0 0,1-1-1 0 0,-1 1 1 0 0,0 0-1 0 0,1 0 1 0 0,-1-1-1 0 0,0 1 1 0 0,0 0 0 0 0,1 0-1 0 0,-1 0 1 0 0,0 0-1 0 0,0 0 1 0 0,1 0-1 0 0,-1 0 1 0 0,0 0 0 0 0,0 0-1 0 0,0 0 1 0 0,-34 3 1274 0 0,27-3-1160 0 0,-4 0 257 0 0,0 0-1 0 0,1-1 0 0 0,-1-1 1 0 0,1 0-1 0 0,-1-1 1 0 0,1 0-1 0 0,-19-8 1 0 0,-25-6 1078 0 0,-1 3-835 0 0,0 2-1 0 0,0 3 1 0 0,-1 2 0 0 0,-61 1-1 0 0,72 9-764 0 0,0 1-1 0 0,-50 12 1 0 0,16 2-4483 0 0,24-3-818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7.490"/>
    </inkml:context>
    <inkml:brush xml:id="br0">
      <inkml:brushProperty name="width" value="0.1" units="cm"/>
      <inkml:brushProperty name="height" value="0.1" units="cm"/>
      <inkml:brushProperty name="color" value="#E71224"/>
    </inkml:brush>
  </inkml:definitions>
  <inkml:trace contextRef="#ctx0" brushRef="#br0">1248 89 1207 0 0,'-46'-30'1064'0'0,"38"24"-826"0"0,-1 1 0 0 0,1-1 0 0 0,-1 1 0 0 0,0 1 0 0 0,0 0 0 0 0,0 0 0 0 0,-18-5 0 0 0,-3 5 12 0 0,0 1-1 0 0,0 2 1 0 0,-34 2-1 0 0,6 1-79 0 0,-292-9 878 0 0,241 4-750 0 0,-1 5-1 0 0,-172 26 0 0 0,231-21-237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18.265"/>
    </inkml:context>
    <inkml:brush xml:id="br0">
      <inkml:brushProperty name="width" value="0.1" units="cm"/>
      <inkml:brushProperty name="height" value="0.1" units="cm"/>
      <inkml:brushProperty name="color" value="#E71224"/>
    </inkml:brush>
  </inkml:definitions>
  <inkml:trace contextRef="#ctx0" brushRef="#br0">3415 1 1439 0 0,'-10'1'29'0'0,"-1"0"-1"0"0,0 1 1 0 0,0 0-1 0 0,-12 5 1 0 0,-24 4-36 0 0,12-8 528 0 0,0-1-1 0 0,-1-2 1 0 0,-48-7-1 0 0,39 3 675 0 0,-61 2-1 0 0,-69 18-578 0 0,82-6-401 0 0,-121-2-1 0 0,-122-30 1063 0 0,-136-3 210 0 0,-70 48-1191 0 0,259-13-239 0 0,-68 6 22 0 0,-46 19-503 0 0,300-26-32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41.365"/>
    </inkml:context>
    <inkml:brush xml:id="br0">
      <inkml:brushProperty name="width" value="0.1" units="cm"/>
      <inkml:brushProperty name="height" value="0.1" units="cm"/>
      <inkml:brushProperty name="color" value="#E71224"/>
    </inkml:brush>
  </inkml:definitions>
  <inkml:trace contextRef="#ctx0" brushRef="#br0">2187 25 3223 0 0,'-8'-10'79'0'0,"8"9"-1"0"0,-1 0 0 0 0,1 0 0 0 0,-1 0 0 0 0,1 1 0 0 0,-1-1-1 0 0,1 0 1 0 0,-1 0 0 0 0,1 1 0 0 0,-1-1 0 0 0,1 0 0 0 0,-1 1 0 0 0,0-1 0 0 0,0 1-1 0 0,1-1 1 0 0,-1 1 0 0 0,0-1 0 0 0,0 1 0 0 0,1-1 0 0 0,-1 1 0 0 0,0 0-1 0 0,0 0 1 0 0,0-1 0 0 0,0 1 0 0 0,0 0 0 0 0,1 0 0 0 0,-1 0 0 0 0,0 0-1 0 0,0 0 1 0 0,0 0 0 0 0,0 0 0 0 0,0 0 0 0 0,0 0 0 0 0,0 0 0 0 0,1 1-1 0 0,-1-1 1 0 0,0 0 0 0 0,0 1 0 0 0,0-1 0 0 0,0 0 0 0 0,1 1 0 0 0,-1-1-1 0 0,0 1 1 0 0,0-1 0 0 0,0 1 0 0 0,-4 4-60 0 0,0 0 0 0 0,0 0 0 0 0,1 0 0 0 0,-1 1 0 0 0,1-1 0 0 0,1 1 0 0 0,-1 0 0 0 0,1 0 0 0 0,-3 8 0 0 0,-10 14-13 0 0,5-8 3 0 0,7-13-3 0 0,1-1 1 0 0,-1 0 0 0 0,0 0-1 0 0,0 0 1 0 0,-1 0 0 0 0,1-1-1 0 0,-1 0 1 0 0,0 0 0 0 0,-10 7-1 0 0,5-7 114 0 0,0 0 0 0 0,-1 0 1 0 0,1-1-1 0 0,-14 3 0 0 0,-15 6 188 0 0,24-9-162 0 0,0 0 0 0 0,0-1 0 0 0,-1-1 0 0 0,1 0 0 0 0,-26 0 0 0 0,9-1 232 0 0,-346 5 1173 0 0,326-7-1361 0 0,-440-14 1018 0 0,149 15-1073 0 0,225 9-308 0 0,-177 35 1 0 0,206-25-238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43.749"/>
    </inkml:context>
    <inkml:brush xml:id="br0">
      <inkml:brushProperty name="width" value="0.1" units="cm"/>
      <inkml:brushProperty name="height" value="0.1" units="cm"/>
      <inkml:brushProperty name="color" value="#E71224"/>
    </inkml:brush>
  </inkml:definitions>
  <inkml:trace contextRef="#ctx0" brushRef="#br0">3333 127 3911 0 0,'5'-17'93'0'0,"-2"6"408"0"0,1 0 0 0 0,-2-1-1 0 0,0 0 1 0 0,0 1-1 0 0,-1-1 1 0 0,-1-18 0 0 0,0 29-500 0 0,-1 1 0 0 0,1-1-1 0 0,0 1 1 0 0,-1-1 0 0 0,1 0 0 0 0,0 1 0 0 0,-1-1 0 0 0,1 1 0 0 0,0-1 0 0 0,-1 1 0 0 0,1-1-1 0 0,-1 1 1 0 0,1 0 0 0 0,-1-1 0 0 0,1 1 0 0 0,-1-1 0 0 0,1 1 0 0 0,-1 0 0 0 0,0 0 0 0 0,1-1 0 0 0,-1 1-1 0 0,1 0 1 0 0,-1 0 0 0 0,0 0 0 0 0,1 0 0 0 0,-1-1 0 0 0,0 1 0 0 0,1 0 0 0 0,-1 0 0 0 0,0 0 0 0 0,1 1-1 0 0,-1-1 1 0 0,0 0 0 0 0,1 0 0 0 0,-1 0 0 0 0,-1 1 0 0 0,-26 7-7 0 0,25-7 5 0 0,-91 36 234 0 0,47-17 70 0 0,-77 21 1 0 0,64-27-84 0 0,-92 9 0 0 0,113-19-136 0 0,-400 50 667 0 0,375-41-646 0 0,1-4 1 0 0,-1-1-1 0 0,-1-4 0 0 0,-91-5 1 0 0,73-2 610 0 0,-118 12 1 0 0,4 0 15 0 0,127-9-375 0 0,-126-17-1 0 0,-214-29 759 0 0,316 42-960 0 0,0 5-1 0 0,-128 17 1 0 0,160-8-308 0 0,0 2-1 0 0,-105 37 1 0 0,92-20-142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47.587"/>
    </inkml:context>
    <inkml:brush xml:id="br0">
      <inkml:brushProperty name="width" value="0.1" units="cm"/>
      <inkml:brushProperty name="height" value="0.1" units="cm"/>
      <inkml:brushProperty name="color" value="#E71224"/>
    </inkml:brush>
  </inkml:definitions>
  <inkml:trace contextRef="#ctx0" brushRef="#br0">3263 4 2271 0 0,'0'0'4'0'0,"0"0"0"0"0,0 0 0 0 0,0 0 0 0 0,0 0 0 0 0,0-1 0 0 0,0 1 0 0 0,0 0 0 0 0,0 0 0 0 0,0 0 0 0 0,0 0 0 0 0,0 0 0 0 0,0 0 0 0 0,0 0 0 0 0,0 0 0 0 0,0 0 0 0 0,0-1 0 0 0,0 1 0 0 0,0 0 0 0 0,0 0 0 0 0,0 0 0 0 0,0 0-1 0 0,0 0 1 0 0,0 0 0 0 0,0 0 0 0 0,0 0 0 0 0,0-1 0 0 0,0 1 0 0 0,0 0 0 0 0,0 0 0 0 0,0 0 0 0 0,0 0 0 0 0,0 0 0 0 0,0 0 0 0 0,0 0 0 0 0,0 0 0 0 0,-1 0 0 0 0,1 0 0 0 0,0 0 0 0 0,0-1 0 0 0,0 1 0 0 0,0 0 0 0 0,0 0 0 0 0,0 0-1 0 0,0 0 1 0 0,0 0 0 0 0,0 0 0 0 0,-1 0 0 0 0,1 0 0 0 0,-9 0 39 0 0,-20 8-55 0 0,4-2 486 0 0,-36-3 2240 0 0,39-3-2317 0 0,-1 1 0 0 0,0 1 0 0 0,-39 10-1 0 0,30-4-232 0 0,-1-1 0 0 0,-61 4 0 0 0,-69-8 628 0 0,58-2-94 0 0,-180 24 470 0 0,165-12-1015 0 0,-24 1-43 0 0,-206 24 131 0 0,223-26 173 0 0,-200-8-1 0 0,267-4-270 0 0,-405 30 557 0 0,283-13-552 0 0,126-11-176 0 0,1 2-1 0 0,0 2 1 0 0,0 3 0 0 0,1 2-1 0 0,-72 30 1 0 0,67-20-824 0 0,-1-2-270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48.750"/>
    </inkml:context>
    <inkml:brush xml:id="br0">
      <inkml:brushProperty name="width" value="0.1" units="cm"/>
      <inkml:brushProperty name="height" value="0.1" units="cm"/>
      <inkml:brushProperty name="color" value="#E71224"/>
    </inkml:brush>
  </inkml:definitions>
  <inkml:trace contextRef="#ctx0" brushRef="#br0">5431 16 455 0 0,'0'-1'53'0'0,"-1"0"-1"0"0,0 0 0 0 0,0 0 1 0 0,0 0-1 0 0,1 0 0 0 0,-1 0 0 0 0,0 0 1 0 0,0 0-1 0 0,0 0 0 0 0,0 0 0 0 0,-1 1 1 0 0,1-1-1 0 0,0 0 0 0 0,0 1 1 0 0,0-1-1 0 0,-1 1 0 0 0,0-1 0 0 0,-1 1 453 0 0,0-1 0 0 0,0 1 0 0 0,0 1 0 0 0,0-1 0 0 0,0 0 0 0 0,0 1 0 0 0,-3 1-1 0 0,-12 3-240 0 0,1 0-1 0 0,-20 11 0 0 0,-19 6-262 0 0,-1-8 260 0 0,-1-3 0 0 0,-90 6 0 0 0,126-15-139 0 0,-135 12 700 0 0,-318 39-448 0 0,-40-10 277 0 0,225-15 5 0 0,18 0-221 0 0,-262 9 279 0 0,224-27-281 0 0,-1-24 197 0 0,194 7-357 0 0,-34-7 220 0 0,-203-45 0 0 0,41 14-186 0 0,96 17-192 0 0,126 15-70 0 0,0 3-1 0 0,-153 5 1 0 0,-8 19-238 0 0,84-1-3529 0 0,59-2-473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50.919"/>
    </inkml:context>
    <inkml:brush xml:id="br0">
      <inkml:brushProperty name="width" value="0.1" units="cm"/>
      <inkml:brushProperty name="height" value="0.1" units="cm"/>
      <inkml:brushProperty name="color" value="#E71224"/>
    </inkml:brush>
  </inkml:definitions>
  <inkml:trace contextRef="#ctx0" brushRef="#br0">5097 128 3423 0 0,'-56'-11'817'0'0,"-1"3"-1"0"0,0 3 1 0 0,-69 1-1 0 0,94 4-812 0 0,-485-36 862 0 0,-139-23 1172 0 0,-20 55-1325 0 0,456 7-637 0 0,-234 6 278 0 0,239-3-165 0 0,49-2-41 0 0,-390 5 374 0 0,-83 13-82 0 0,549-15-476 0 0,0 4 0 0 0,0 3-1 0 0,-117 36 1 0 0,111-20-856 0 0,-1 0-3063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09.543"/>
    </inkml:context>
    <inkml:brush xml:id="br0">
      <inkml:brushProperty name="width" value="0.1" units="cm"/>
      <inkml:brushProperty name="height" value="0.1" units="cm"/>
      <inkml:brushProperty name="color" value="#E71224"/>
    </inkml:brush>
  </inkml:definitions>
  <inkml:trace contextRef="#ctx0" brushRef="#br0">4196 81 1375 0 0,'-165'-35'2334'0'0,"139"31"-2212"0"0,0 2 0 0 0,0 1 0 0 0,0 1 0 0 0,-38 5 0 0 0,1 2 174 0 0,-125-1 0 0 0,147-7-207 0 0,10 1 114 0 0,1-2-1 0 0,-51-8 0 0 0,3-6 122 0 0,-1 3-1 0 0,0 4 0 0 0,0 4 0 0 0,-156 8 0 0 0,-2 8-331 0 0,75-5 118 0 0,-250 44 549 0 0,236-24-561 0 0,9 0-13 0 0,-208 60 1 0 0,284-63 13 0 0,0-3 1 0 0,-149 13-1 0 0,23-3-59 0 0,138-16-1 0 0,-127 6 0 0 0,109-21 9 0 0,-45 1-16 0 0,120 2-25 0 0,0 0 1 0 0,0 2-1 0 0,0 0 1 0 0,-28 10-1 0 0,2 4-114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2.187"/>
    </inkml:context>
    <inkml:brush xml:id="br0">
      <inkml:brushProperty name="width" value="0.1" units="cm"/>
      <inkml:brushProperty name="height" value="0.1" units="cm"/>
      <inkml:brushProperty name="color" value="#E71224"/>
    </inkml:brush>
  </inkml:definitions>
  <inkml:trace contextRef="#ctx0" brushRef="#br0">6683 4 1375 0 0,'-12'-2'328'0'0,"0"1"0"0"0,0 1 0 0 0,0 0 0 0 0,0 0 0 0 0,0 1 0 0 0,-23 5 0 0 0,11-2-664 0 0,-379 34 1150 0 0,124-16 340 0 0,-49-8-115 0 0,0-26 26 0 0,289 10-1021 0 0,-213-21 360 0 0,215 17-310 0 0,-1 3 0 0 0,-52 0 0 0 0,-76 13-33 0 0,90-3-28 0 0,-90-5 1 0 0,136-4 23 0 0,-362-13 663 0 0,115 7-440 0 0,-137 4 293 0 0,149 32-529 0 0,94-7-24 0 0,42-7-20 0 0,-168 14 0 0 0,275-28 11 0 0,0 2 0 0 0,0 1-1 0 0,0 0 1 0 0,1 2 0 0 0,-29 9-1 0 0,-80 36-10 0 0,111-41 9 0 0,-2-1 1 0 0,1 0-1 0 0,-1-2 0 0 0,0-1 0 0 0,-1 0 0 0 0,-33 2 0 0 0,0-6-9 0 0,27-1 0 0 0,0 1 0 0 0,-30 5 0 0 0,45-4-1 0 0,-31 6-34 0 0,-74 23-1 0 0,1 6 36 0 0,96-32 0 0 0,0-1 0 0 0,0-1 0 0 0,-38 1 0 0 0,-169-23 65 0 0,169 11 6 0 0,0 2 0 0 0,-1 3 1 0 0,-63 4-1 0 0,70 5-60 0 0,-181 7 52 0 0,147-17-50 0 0,-78 1 35 0 0,145 4-45 0 0,1 1-1 0 0,0 1 0 0 0,0 1 1 0 0,1 0-1 0 0,-1 1 0 0 0,-26 12 1 0 0,-19 16-499 0 0,31-12 178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2.750"/>
    </inkml:context>
    <inkml:brush xml:id="br0">
      <inkml:brushProperty name="width" value="0.1" units="cm"/>
      <inkml:brushProperty name="height" value="0.1" units="cm"/>
      <inkml:brushProperty name="color" value="#E71224"/>
    </inkml:brush>
  </inkml:definitions>
  <inkml:trace contextRef="#ctx0" brushRef="#br0">1240 24 2527 0 0,'-46'-7'691'0'0,"-83"-4"0"0"0,-47 12 572 0 0,109 0-877 0 0,-134-6 584 0 0,-60 3-181 0 0,220 4-773 0 0,0 3 0 0 0,0 1 0 0 0,0 2 0 0 0,-53 17 0 0 0,44-7-107 0 0,-1 2-8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17.865"/>
    </inkml:context>
    <inkml:brush xml:id="br0">
      <inkml:brushProperty name="width" value="0.1" units="cm"/>
      <inkml:brushProperty name="height" value="0.1" units="cm"/>
      <inkml:brushProperty name="color" value="#66CC00"/>
    </inkml:brush>
  </inkml:definitions>
  <inkml:trace contextRef="#ctx0" brushRef="#br0">2130 128 6967 0 0,'2'-7'168'0'0,"-2"7"-144"0"0,0-1-1 0 0,0 0 1 0 0,0 1-1 0 0,0-1 1 0 0,0 0-1 0 0,1 0 1 0 0,-1 1-1 0 0,0-1 1 0 0,0 0-1 0 0,1 1 0 0 0,-1-1 1 0 0,0 0-1 0 0,1 1 1 0 0,-1-1-1 0 0,1 1 1 0 0,-1-1-1 0 0,1 0 1 0 0,-1 1-1 0 0,1-1 1 0 0,-1 1-1 0 0,1 0 1 0 0,0-1-1 0 0,-1 1 1 0 0,2-1-1 0 0,-16 8 852 0 0,11-6-860 0 0,1 1 0 0 0,-1 0-1 0 0,1-1 1 0 0,-1 0-1 0 0,0 0 1 0 0,0 0 0 0 0,0 0-1 0 0,1 0 1 0 0,-6 1-1 0 0,-117-7 2984 0 0,-68 3-1437 0 0,-368 23-558 0 0,397-27 103 0 0,-288-45 0 0 0,-65-24-2060 0 0,433 67-4626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3.818"/>
    </inkml:context>
    <inkml:brush xml:id="br0">
      <inkml:brushProperty name="width" value="0.1" units="cm"/>
      <inkml:brushProperty name="height" value="0.1" units="cm"/>
      <inkml:brushProperty name="color" value="#E71224"/>
    </inkml:brush>
  </inkml:definitions>
  <inkml:trace contextRef="#ctx0" brushRef="#br0">3421 1 719 0 0,'-42'18'685'0'0,"-1"-2"0"0"0,-1-2 0 0 0,-79 15 0 0 0,106-26-407 0 0,-1-1-1 0 0,0 0 0 0 0,0-2 0 0 0,1 0 0 0 0,-1-1 0 0 0,-26-5 0 0 0,-57-12 1439 0 0,30 13-1337 0 0,-72 5 0 0 0,57 1-165 0 0,-124-14 343 0 0,130 6-443 0 0,-103 3-1 0 0,-135 18-49 0 0,125-17-64 0 0,126-1 0 0 0,1 3 0 0 0,-82 10 0 0 0,54 4 0 0 0,-239 22 0 0 0,147-35 20 0 0,-170 7 32 0 0,28 9-649 0 0,273-15-2390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4.867"/>
    </inkml:context>
    <inkml:brush xml:id="br0">
      <inkml:brushProperty name="width" value="0.1" units="cm"/>
      <inkml:brushProperty name="height" value="0.1" units="cm"/>
      <inkml:brushProperty name="color" value="#E71224"/>
    </inkml:brush>
  </inkml:definitions>
  <inkml:trace contextRef="#ctx0" brushRef="#br0">1754 154 1375 0 0,'-2'-10'325'0'0,"-1"1"1"0"0,0 0-1 0 0,0 0 0 0 0,-1 0 0 0 0,0 0 0 0 0,0 1 0 0 0,-1 0 0 0 0,0 0 0 0 0,-1 0 0 0 0,0 0 0 0 0,0 1 0 0 0,-9-8 0 0 0,9 10-269 0 0,1 1 1 0 0,-1 0-1 0 0,-1 1 1 0 0,1-1 0 0 0,-1 1-1 0 0,1 0 1 0 0,-1 1-1 0 0,0 0 1 0 0,0 0-1 0 0,0 0 1 0 0,0 1-1 0 0,0 0 1 0 0,0 1 0 0 0,-8-1-1 0 0,-14 2-73 0 0,-1 1 0 0 0,-33 6 0 0 0,29-2 62 0 0,-74 6 205 0 0,-155-1 0 0 0,177-12-104 0 0,-164 18 0 0 0,86 11-83 0 0,-171 21-87 0 0,186-35-2049 0 0,80-6-169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5.400"/>
    </inkml:context>
    <inkml:brush xml:id="br0">
      <inkml:brushProperty name="width" value="0.1" units="cm"/>
      <inkml:brushProperty name="height" value="0.1" units="cm"/>
      <inkml:brushProperty name="color" value="#E71224"/>
    </inkml:brush>
  </inkml:definitions>
  <inkml:trace contextRef="#ctx0" brushRef="#br0">1379 182 2303 0 0,'-204'-39'1960'0'0,"46"7"-1296"0"0,18 14-6 0 0,-78-14 267 0 0,157 18-677 0 0,-25-4 204 0 0,-96-10 0 0 0,154 27-384 0 0,1 1 0 0 0,0 1 0 0 0,-29 6-1 0 0,-80 20-622 0 0,81-14-2072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6.219"/>
    </inkml:context>
    <inkml:brush xml:id="br0">
      <inkml:brushProperty name="width" value="0.1" units="cm"/>
      <inkml:brushProperty name="height" value="0.1" units="cm"/>
      <inkml:brushProperty name="color" value="#E71224"/>
    </inkml:brush>
  </inkml:definitions>
  <inkml:trace contextRef="#ctx0" brushRef="#br0">2232 155 919 0 0,'-328'7'3912'0'0,"116"-9"-2683"0"0,167-1-876 0 0,1-2 0 0 0,-75-19 0 0 0,55 9 5 0 0,-2 2 0 0 0,0 4 0 0 0,-117-3 0 0 0,85 7-33 0 0,1-5 0 0 0,-139-31 0 0 0,195 33-281 0 0,-1 2-1 0 0,0 1 1 0 0,0 3-1 0 0,-1 1 1 0 0,1 2 0 0 0,-63 10-1 0 0,-161 23-259 0 0,216-26 56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7.361"/>
    </inkml:context>
    <inkml:brush xml:id="br0">
      <inkml:brushProperty name="width" value="0.1" units="cm"/>
      <inkml:brushProperty name="height" value="0.1" units="cm"/>
      <inkml:brushProperty name="color" value="#E71224"/>
    </inkml:brush>
  </inkml:definitions>
  <inkml:trace contextRef="#ctx0" brushRef="#br0">2146 9 2759 0 0,'-6'-2'108'0'0,"1"1"-1"0"0,-1-1 0 0 0,0 1 0 0 0,0 0 0 0 0,0 0 1 0 0,0 0-1 0 0,0 1 0 0 0,0 0 0 0 0,-8 1 0 0 0,-8 2 587 0 0,-27 7 0 0 0,12-2-795 0 0,-102 30 642 0 0,94-24-255 0 0,-75 14 0 0 0,-170-12 752 0 0,117-12-332 0 0,66 0-280 0 0,-1-4-1 0 0,1-6 0 0 0,-131-23 1 0 0,170 19-346 0 0,0 2 1 0 0,-1 4-1 0 0,0 2 1 0 0,-96 11-1 0 0,33 0-753 0 0,59-7-2694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19.762"/>
    </inkml:context>
    <inkml:brush xml:id="br0">
      <inkml:brushProperty name="width" value="0.1" units="cm"/>
      <inkml:brushProperty name="height" value="0.1" units="cm"/>
      <inkml:brushProperty name="color" value="#E71224"/>
    </inkml:brush>
  </inkml:definitions>
  <inkml:trace contextRef="#ctx0" brushRef="#br0">1827 6 2671 0 0,'-8'-2'41'0'0,"0"1"0"0"0,-1 0-1 0 0,1 1 1 0 0,0 0 0 0 0,-1 0-1 0 0,1 1 1 0 0,0 0 0 0 0,-1 0-1 0 0,-9 3 1 0 0,-29 3-37 0 0,26-6 184 0 0,1-2-1 0 0,-33-6 0 0 0,28 4 364 0 0,-30-1-1 0 0,-91 2 801 0 0,-175 5-254 0 0,86 20-875 0 0,-94 3 242 0 0,295-26-568 0 0,-163 7 760 0 0,156-4-1450 0 0,0 3 1 0 0,-71 18-1 0 0,55-5-1809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21.181"/>
    </inkml:context>
    <inkml:brush xml:id="br0">
      <inkml:brushProperty name="width" value="0.1" units="cm"/>
      <inkml:brushProperty name="height" value="0.1" units="cm"/>
      <inkml:brushProperty name="color" value="#E71224"/>
    </inkml:brush>
  </inkml:definitions>
  <inkml:trace contextRef="#ctx0" brushRef="#br0">2983 253 4111 0 0,'-1'-5'78'0'0,"0"-1"1"0"0,-1 1-1 0 0,0 0 0 0 0,0-1 0 0 0,0 1 0 0 0,-1 0 0 0 0,1 0 0 0 0,-1 1 0 0 0,0-1 0 0 0,-1 0 0 0 0,1 1 0 0 0,-6-6 0 0 0,-7-5 225 0 0,-32-24 0 0 0,41 34-333 0 0,-25-20 271 0 0,-51-28 1 0 0,71 46-168 0 0,-1 1 0 0 0,-1 0 0 0 0,1 0 0 0 0,-1 2 1 0 0,0 0-1 0 0,0 0 0 0 0,-21-2 0 0 0,5 4-11 0 0,1 2 0 0 0,0 0 0 0 0,0 2-1 0 0,0 1 1 0 0,0 2 0 0 0,-40 11 0 0 0,-28 9-45 0 0,-1-4 0 0 0,-109 9-1 0 0,-140-3 337 0 0,289-23-112 0 0,-110-7 1 0 0,-57-23 324 0 0,-22 8-170 0 0,42 6-168 0 0,16-20-117 0 0,-10 0 77 0 0,169 29-169 0 0,-1 1 0 0 0,0 2 0 0 0,0 1-1 0 0,-46 8 1 0 0,50-4-344 0 0,-42 15-1 0 0,18-1-2922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21.833"/>
    </inkml:context>
    <inkml:brush xml:id="br0">
      <inkml:brushProperty name="width" value="0.1" units="cm"/>
      <inkml:brushProperty name="height" value="0.1" units="cm"/>
      <inkml:brushProperty name="color" value="#E71224"/>
    </inkml:brush>
  </inkml:definitions>
  <inkml:trace contextRef="#ctx0" brushRef="#br0">1109 75 3767 0 0,'-60'-17'747'0'0,"-46"-9"1088"0"0,37 13-978 0 0,-123-4 0 0 0,172 17-779 0 0,-317-1 690 0 0,298 4-855 0 0,-1 2 1 0 0,0 1-1 0 0,1 2 1 0 0,1 2-1 0 0,-51 20 1 0 0,49-17-2921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22.577"/>
    </inkml:context>
    <inkml:brush xml:id="br0">
      <inkml:brushProperty name="width" value="0.1" units="cm"/>
      <inkml:brushProperty name="height" value="0.1" units="cm"/>
      <inkml:brushProperty name="color" value="#E71224"/>
    </inkml:brush>
  </inkml:definitions>
  <inkml:trace contextRef="#ctx0" brushRef="#br0">2286 131 1375 0 0,'-30'-6'805'0'0,"-1"2"0"0"0,-40 0 0 0 0,21 1 262 0 0,-413-44 1829 0 0,-44-4-1246 0 0,153 35-1144 0 0,-1 30-354 0 0,25 20-335 0 0,235-24 56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24.904"/>
    </inkml:context>
    <inkml:brush xml:id="br0">
      <inkml:brushProperty name="width" value="0.1" units="cm"/>
      <inkml:brushProperty name="height" value="0.1" units="cm"/>
      <inkml:brushProperty name="color" value="#E71224"/>
    </inkml:brush>
  </inkml:definitions>
  <inkml:trace contextRef="#ctx0" brushRef="#br0">3376 23 1783 0 0,'-163'8'766'0'0,"66"-2"-156"0"0,-1030 16 3854 0 0,541-52-3164 0 0,203 6-648 0 0,2 20-268 0 0,323 7-347 0 0,0 3 0 0 0,-114 27 0 0 0,-101 58-340 0 0,196-61-33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19.371"/>
    </inkml:context>
    <inkml:brush xml:id="br0">
      <inkml:brushProperty name="width" value="0.1" units="cm"/>
      <inkml:brushProperty name="height" value="0.1" units="cm"/>
      <inkml:brushProperty name="color" value="#66CC00"/>
    </inkml:brush>
  </inkml:definitions>
  <inkml:trace contextRef="#ctx0" brushRef="#br0">2015 145 6391 0 0,'0'-1'88'0'0,"0"-1"-1"0"0,0 0 0 0 0,0 0 1 0 0,0 1-1 0 0,0-1 0 0 0,0 0 1 0 0,-1 0-1 0 0,1 1 0 0 0,0-1 1 0 0,-1 0-1 0 0,0 0 0 0 0,1 1 1 0 0,-2-2-1 0 0,1 2 0 0 0,0 0 1 0 0,0 1-1 0 0,0-1 0 0 0,0 1 0 0 0,0-1 1 0 0,0 1-1 0 0,0 0 0 0 0,0-1 0 0 0,0 1 1 0 0,0 0-1 0 0,0 0 0 0 0,-1 0 0 0 0,1 0 1 0 0,0 0-1 0 0,0 0 0 0 0,0 0 1 0 0,0 0-1 0 0,0 0 0 0 0,-2 1 0 0 0,-1 0-53 0 0,1-1 0 0 0,-1 0 0 0 0,0 0 0 0 0,1 0-1 0 0,-1 0 1 0 0,1 0 0 0 0,-1-1 0 0 0,0 0 0 0 0,1 0 0 0 0,-1 0-1 0 0,1 0 1 0 0,-1 0 0 0 0,1-1 0 0 0,0 1 0 0 0,0-1 0 0 0,-1 0-1 0 0,1 0 1 0 0,-4-4 0 0 0,-1 0 257 0 0,0 1 0 0 0,-1 0 0 0 0,1 1 0 0 0,-1 0 0 0 0,0 0 0 0 0,0 1 0 0 0,0 0 0 0 0,-14-3 0 0 0,-11 0 297 0 0,-34-1 0 0 0,52 6-443 0 0,-411-2 938 0 0,280 8-895 0 0,-154-15 0 0 0,266 7-147 0 0,-491-27 332 0 0,341 36-967 0 0,100-3 212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34.790"/>
    </inkml:context>
    <inkml:brush xml:id="br0">
      <inkml:brushProperty name="width" value="0.1" units="cm"/>
      <inkml:brushProperty name="height" value="0.1" units="cm"/>
      <inkml:brushProperty name="color" value="#E71224"/>
    </inkml:brush>
  </inkml:definitions>
  <inkml:trace contextRef="#ctx0" brushRef="#br0">2795 326 3223 0 0,'-2'-13'649'0'0,"-1"21"679"0"0,-3 21-665 0 0,8-33-938 0 0,5-16 1902 0 0,-7 19-1580 0 0,0 1-1 0 0,0 0 0 0 0,0 0 1 0 0,0-1-1 0 0,0 1 0 0 0,0 0 1 0 0,0 0-1 0 0,0-1 0 0 0,0 1 1 0 0,0 0-1 0 0,0 0 1 0 0,0-1-1 0 0,0 1 0 0 0,0 0 1 0 0,0 0-1 0 0,0-1 0 0 0,0 1 1 0 0,0 0-1 0 0,0 0 0 0 0,-1 0 1 0 0,1-1-1 0 0,0 1 0 0 0,0 0 1 0 0,0 0-1 0 0,0 0 0 0 0,-1 0 1 0 0,1-1-1 0 0,0 1 0 0 0,-12 3 1138 0 0,8-2-1154 0 0,1 0 1 0 0,-1 1-1 0 0,1-1 0 0 0,0-1 0 0 0,-1 1 0 0 0,0 0 0 0 0,1-1 0 0 0,-1 0 0 0 0,1 0 0 0 0,-1 0 0 0 0,-3-1 1 0 0,-43-9 656 0 0,10 1 192 0 0,-125-2 599 0 0,111 3-1383 0 0,-20-2 605 0 0,-91-2 1 0 0,148 12-637 0 0,-13 1-12 0 0,0-1 1 0 0,0-2-1 0 0,0-1 0 0 0,0-1 1 0 0,-35-10-1 0 0,-13-12 163 0 0,-106-30 785 0 0,117 43-933 0 0,0 3 0 0 0,-84-2 0 0 0,-138 12 190 0 0,129 2-202 0 0,8 4-23 0 0,-180 32 0 0 0,127-26-32 0 0,38-4 0 0 0,164-8 0 0 0,2 0 0 0 0,0 0 0 0 0,1 0 0 0 0,-1 0 0 0 0,1 0 0 0 0,-1 0 0 0 0,0 0 0 0 0,1 0 0 0 0,-1 0 0 0 0,0 0 0 0 0,1 0 0 0 0,-1 1 0 0 0,1-1 0 0 0,-1 0 0 0 0,0 0 0 0 0,1 1 0 0 0,-1-1 0 0 0,1 0 0 0 0,-1 1 0 0 0,1-1 0 0 0,-1 0 0 0 0,0 1 0 0 0,1 0 2 0 0,0-1-1 0 0,1 1 0 0 0,-1-1 0 0 0,0 1 1 0 0,0-1-1 0 0,0 1 0 0 0,1-1 0 0 0,-1 1 1 0 0,0-1-1 0 0,1 1 0 0 0,-1-1 1 0 0,0 0-1 0 0,1 1 0 0 0,-1-1 0 0 0,0 0 1 0 0,1 1-1 0 0,-1-1 0 0 0,1 0 1 0 0,-1 1-1 0 0,1-1 0 0 0,-1 0 0 0 0,1 0 1 0 0,-1 0-1 0 0,1 1 0 0 0,14 6 31 0 0,8 1 28 0 0,0-1 1 0 0,1-1-1 0 0,-1 0 0 0 0,33 1 0 0 0,97 1 99 0 0,-112-8-128 0 0,10-1 43 0 0,0-3 1 0 0,0-2 0 0 0,61-16-1 0 0,56-7 135 0 0,74 20-14 0 0,-101 7-116 0 0,221-32 82 0 0,-96 6-26 0 0,-115 22 37 0 0,164 14 0 0 0,-257-5-172 0 0,197 18 0 0 0,-33-2 11 0 0,-221-19-11 0 0,4 0 17 0 0,1 0 1 0 0,-1 0-1 0 0,1-1 0 0 0,-1 0 1 0 0,0 0-1 0 0,1 0 0 0 0,6-3 1 0 0,-12 4-16 0 0,0 0 1 0 0,0 0-1 0 0,0 0 1 0 0,0 0 0 0 0,0 0-1 0 0,-1 0 1 0 0,1 0-1 0 0,0 0 1 0 0,0 0 0 0 0,0 0-1 0 0,0 0 1 0 0,0 0 0 0 0,0 0-1 0 0,0 0 1 0 0,0 0-1 0 0,0 0 1 0 0,0 0 0 0 0,0 0-1 0 0,0 0 1 0 0,0 0-1 0 0,0 0 1 0 0,0 0 0 0 0,0-1-1 0 0,0 1 1 0 0,0 0-1 0 0,0 0 1 0 0,0 0 0 0 0,0 0-1 0 0,0 0 1 0 0,-1 0 0 0 0,1 0-1 0 0,0 0 1 0 0,0 0-1 0 0,0 0 1 0 0,0 0 0 0 0,1 0-1 0 0,-1-1 1 0 0,0 1-1 0 0,0 0 1 0 0,0 0 0 0 0,0 0-1 0 0,0 0 1 0 0,0 0 0 0 0,0 0-1 0 0,0 0 1 0 0,0 0-1 0 0,0 0 1 0 0,0 0 0 0 0,0 0-1 0 0,0 0 1 0 0,0 0-1 0 0,0-1 1 0 0,0 1 0 0 0,0 0-1 0 0,0 0 1 0 0,0 0-1 0 0,0 0 1 0 0,0 0 0 0 0,1 0-1 0 0,-1 0 1 0 0,0 0 0 0 0,0 0-1 0 0,0 0 1 0 0,0 0-1 0 0,0 0 1 0 0,0 0 0 0 0,0 0-1 0 0,0 0 1 0 0,0 0-1 0 0,-9-3 214 0 0,-14-1 82 0 0,-121-10 345 0 0,44 3-537 0 0,-305-30 195 0 0,94 8 10 0 0,151 15-176 0 0,-153-10 115 0 0,-71 24-102 0 0,289 8-109 0 0,1 5 0 0 0,-98 22-1 0 0,51 1-741 0 0,0 6 0 0 0,-173 74 0 0 0,193-58-412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34.025"/>
    </inkml:context>
    <inkml:brush xml:id="br0">
      <inkml:brushProperty name="width" value="0.1" units="cm"/>
      <inkml:brushProperty name="height" value="0.1" units="cm"/>
      <inkml:brushProperty name="color" value="#E71224"/>
    </inkml:brush>
  </inkml:definitions>
  <inkml:trace contextRef="#ctx0" brushRef="#br0">2239 19 2527 0 0,'-1'-1'16'0'0,"0"1"-1"0"0,1-1 0 0 0,-1 1 1 0 0,0-1-1 0 0,0 1 0 0 0,0 0 1 0 0,1 0-1 0 0,-1-1 0 0 0,0 1 1 0 0,0 0-1 0 0,0 0 0 0 0,0 0 1 0 0,0 0-1 0 0,0 0 0 0 0,1 0 1 0 0,-1 0-1 0 0,0 0 0 0 0,0 0 1 0 0,0 1-1 0 0,0-1 0 0 0,0 0 0 0 0,1 0 1 0 0,-1 1-1 0 0,0-1 0 0 0,0 1 1 0 0,-1 0-1 0 0,-27 18 111 0 0,13-7-135 0 0,9-9 180 0 0,0-1 0 0 0,0 1-1 0 0,0-1 1 0 0,0 0 0 0 0,-1-1 0 0 0,1 0-1 0 0,-1 0 1 0 0,1 0 0 0 0,-11-2 0 0 0,10 1 78 0 0,0 0 1 0 0,0 1 0 0 0,0-1-1 0 0,0 1 1 0 0,1 1 0 0 0,-1 0-1 0 0,0 0 1 0 0,-9 4 0 0 0,7-2-206 0 0,1 0 0 0 0,-1 0-1 0 0,0-1 1 0 0,0-1 0 0 0,-1 0 0 0 0,-16 2 0 0 0,-65-3 1026 0 0,6 0-389 0 0,-1 2-414 0 0,-107-10 0 0 0,117 3-25 0 0,-174-15 414 0 0,62 3-86 0 0,-57-12 458 0 0,-44-3-138 0 0,286 31-882 0 0,-147-2 228 0 0,123 4-251 0 0,0 0 0 0 0,0 2 0 0 0,-37 11 0 0 0,14 0-162 0 0,-2 3-14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34.720"/>
    </inkml:context>
    <inkml:brush xml:id="br0">
      <inkml:brushProperty name="width" value="0.1" units="cm"/>
      <inkml:brushProperty name="height" value="0.1" units="cm"/>
      <inkml:brushProperty name="color" value="#E71224"/>
    </inkml:brush>
  </inkml:definitions>
  <inkml:trace contextRef="#ctx0" brushRef="#br0">2358 131 1983 0 0,'-1'-1'14'0'0,"1"1"0"0"0,-1-1-1 0 0,0 0 1 0 0,1 1 0 0 0,-1-1 0 0 0,0 0-1 0 0,0 1 1 0 0,1-1 0 0 0,-1 1-1 0 0,0-1 1 0 0,0 1 0 0 0,0 0-1 0 0,0-1 1 0 0,0 1 0 0 0,0 0-1 0 0,0 0 1 0 0,0-1 0 0 0,0 1-1 0 0,0 0 1 0 0,0 0 0 0 0,0 0-1 0 0,0 0 1 0 0,0 0 0 0 0,1 0-1 0 0,-1 1 1 0 0,0-1 0 0 0,0 0-1 0 0,0 0 1 0 0,0 1 0 0 0,0-1-1 0 0,-1 1 1 0 0,-13 3-222 0 0,4-2 132 0 0,1-2 0 0 0,0 1 0 0 0,0-1 0 0 0,0-1 0 0 0,0 0 0 0 0,0 0 0 0 0,-12-4 0 0 0,-68-24 2862 0 0,5 0-238 0 0,59 23-2219 0 0,-1 1-1 0 0,1 1 0 0 0,-1 2 0 0 0,-33 0 1 0 0,-20 6-40 0 0,16-1-96 0 0,-66-6 1 0 0,45-3-7 0 0,-142-15 408 0 0,-92-2 342 0 0,-1 23-324 0 0,283 0-574 0 0,-164 6 101 0 0,148-1-132 0 0,-93 19-1 0 0,3 19-341 0 0,69-17-60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0:35.590"/>
    </inkml:context>
    <inkml:brush xml:id="br0">
      <inkml:brushProperty name="width" value="0.1" units="cm"/>
      <inkml:brushProperty name="height" value="0.1" units="cm"/>
      <inkml:brushProperty name="color" value="#E71224"/>
    </inkml:brush>
  </inkml:definitions>
  <inkml:trace contextRef="#ctx0" brushRef="#br0">2507 199 1727 0 0,'-14'4'208'0'0,"0"0"-1"0"0,-1-1 0 0 0,1-1 0 0 0,0-1 0 0 0,-1 0 0 0 0,1 0 0 0 0,-1-1 0 0 0,1-1 0 0 0,0-1 1 0 0,-1 0-1 0 0,1-1 0 0 0,0 0 0 0 0,0-1 0 0 0,0-1 0 0 0,1 0 0 0 0,0-1 0 0 0,-15-8 0 0 0,10 5 209 0 0,1 1-1 0 0,-1 1 0 0 0,-1 0 1 0 0,1 2-1 0 0,-39-7 0 0 0,-97-1-77 0 0,53 7-221 0 0,-145-23 889 0 0,0 0-117 0 0,-381 1 709 0 0,305 16-1381 0 0,276 10-210 0 0,-4 0-840 0 0,-1 2 0 0 0,1 2-1 0 0,-94 17 1 0 0,90-7-2938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1:52.289"/>
    </inkml:context>
    <inkml:brush xml:id="br0">
      <inkml:brushProperty name="width" value="0.1" units="cm"/>
      <inkml:brushProperty name="height" value="0.1" units="cm"/>
      <inkml:brushProperty name="color" value="#E71224"/>
    </inkml:brush>
  </inkml:definitions>
  <inkml:trace contextRef="#ctx0" brushRef="#br0">2777 465 7367 0 0,'-2'0'568'0'0,"-25"-5"1008"0"0,4 11 3718 0 0,7-1-4554 0 0,-23 8 2356 0 0,37-41-2680 0 0,2 22 45 0 0,0 1-236 0 0,-7-45 670 0 0,7 46-678 0 0,-1 3-188 0 0,1 0 0 0 0,-1 0 1 0 0,1-1-1 0 0,-1 1 0 0 0,1 0 0 0 0,-1 0 0 0 0,0 0 0 0 0,0 0 0 0 0,1 0 0 0 0,-1 0 1 0 0,0 0-1 0 0,-2-1 0 0 0,3 2 22 0 0,-2-3 25 0 0,0 1 1 0 0,0 0 0 0 0,-1 0 0 0 0,1 0-1 0 0,0 0 1 0 0,-1 0 0 0 0,0 0 0 0 0,1 1-1 0 0,-1-1 1 0 0,0 1 0 0 0,0 0 0 0 0,1 0-1 0 0,-5-1 1 0 0,-1 1-11 0 0,1 0 0 0 0,-1 0 0 0 0,0 1 0 0 0,0 0-1 0 0,0 1 1 0 0,0 0 0 0 0,1 0 0 0 0,-1 0 0 0 0,0 1 0 0 0,1 0-1 0 0,0 1 1 0 0,-13 5 0 0 0,8-2-50 0 0,-27 16 125 0 0,36-20 142 0 0,2-1-179 0 0,-1 0 0 0 0,1 1 0 0 0,-1-1 0 0 0,0 0 0 0 0,0 0 0 0 0,1 0 0 0 0,-1 0 0 0 0,0 0 0 0 0,0 0 0 0 0,0-1 0 0 0,0 1 0 0 0,-3 0 0 0 0,2-2-15 0 0,-12 0 6 0 0,11 1-2 0 0,1 0-23 0 0,-40 1 183 0 0,29-2-173 0 0,-7-2 176 0 0,-26-6 0 0 0,43 8-184 0 0,0 0-1 0 0,-20-7 122 0 0,3 0-126 0 0,3 0 10 0 0,-26-14 75 0 0,-20-14 44 0 0,44 26-136 0 0,-5 0 56 0 0,0 1 0 0 0,-1 1 0 0 0,-53-9-1 0 0,38 9-35 0 0,4 1 81 0 0,0-2 0 0 0,-69-25 1 0 0,75 21-58 0 0,6 3-30 0 0,-4-1 16 0 0,-5-1-2 0 0,-4 0-20 0 0,-2-2-44 0 0,-2 3 29 0 0,8 4-8 0 0,9 2 37 0 0,-49-16-1 0 0,40 10 0 0 0,-57-10 1 0 0,40 13-9 0 0,-181-20 187 0 0,193 25-207 0 0,-10 0 11 0 0,4 0 27 0 0,-7 0-37 0 0,-2 0 39 0 0,-66 4 0 0 0,29 4-40 0 0,-6 4-45 0 0,-56 7 112 0 0,124-11-98 0 0,-1 0 20 0 0,3-1-20 0 0,-3 2 20 0 0,1 2-31 0 0,1 4-11 0 0,24-10 0 0 0,1 0 0 0 0,0 0 0 0 0,0 0 0 0 0,0 0 0 0 0,-5 5 0 0 0,-6 13-21 0 0,12-16-81 0 0,3 2 1 0 0,6 17-863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2:01.598"/>
    </inkml:context>
    <inkml:brush xml:id="br0">
      <inkml:brushProperty name="width" value="0.1" units="cm"/>
      <inkml:brushProperty name="height" value="0.1" units="cm"/>
      <inkml:brushProperty name="color" value="#66CC00"/>
    </inkml:brush>
  </inkml:definitions>
  <inkml:trace contextRef="#ctx0" brushRef="#br0">7216 108 1839 0 0,'-45'-12'13102'0'0,"4"6"-7011"0"0,14 8-7405 0 0,17 3 1890 0 0,7-3-460 0 0,0 0 1 0 0,-1 0-1 0 0,0 0 0 0 0,1-1 0 0 0,-7 3 0 0 0,4-3 154 0 0,1 1-1 0 0,0-1 1 0 0,-1 0-1 0 0,1 0 1 0 0,-1 0-1 0 0,-10-1 1 0 0,-2 1 355 0 0,-170 31 2787 0 0,13-1-1833 0 0,-6-8-880 0 0,137-15-486 0 0,1 3-1 0 0,-46 15 1 0 0,67-19-157 0 0,-1-1 0 0 0,0-1 1 0 0,0-1-1 0 0,0-1 0 0 0,-27 0 0 0 0,-122-7 441 0 0,111 0-427 0 0,-99-9 153 0 0,44 3-102 0 0,-50-9-54 0 0,-46-3 47 0 0,-287 1 89 0 0,-11 7-75 0 0,387 13-121 0 0,-53 0 50 0 0,109-1-44 0 0,-92-6 38 0 0,-293-27 66 0 0,419 32-106 0 0,-9-1-11 0 0,-18-1 0 0 0,0-3 0 0 0,0-3 0 0 0,-62-19 0 0 0,100 25 0 0 0,-1 0 0 0 0,-38-2 0 0 0,4 0 0 0 0,-224-26 0 0 0,184 28 0 0 0,-110 9 0 0 0,-25 1 0 0 0,101-8 0 0 0,91 3 0 0 0,-1 1 0 0 0,-2 0 0 0 0,0 1 0 0 0,11 1 0 0 0,-196 10 0 0 0,4-1 0 0 0,202-10 0 0 0,-11 0 0 0 0,-1-1 0 0 0,-1 2-67 0 0,12-2 42 0 0,-5 3-23 0 0,-2-1 25 0 0,-3 4-19 0 0,0 4 31 0 0,1 3 11 0 0,1 3 0 0 0,1 3 0 0 0,1 1 0 0 0,4 1-11 0 0,1 4-31 0 0,0 2 31 0 0,-4 4 0 0 0,0 2-31 0 0,-25 25 30 0 0,-16 18 13 0 0,-57 108-1 0 0,109-157 0 0 0,-6 17 0 0 0,-1 6 0 0 0,5-3 11 0 0,0-1 31 0 0,2 5-31 0 0,1 2-11 0 0,3-1 0 0 0,0-2 0 0 0,2 3 0 0 0,0-1 0 0 0,1 1 0 0 0,3-2 0 0 0,1 3 0 0 0,2-1 0 0 0,1-9 0 0 0,-1 20 0 0 0,-2 4 0 0 0,-5 40 0 0 0,7-67 0 0 0,-2 22 0 0 0,-2 0 0 0 0,2-17 0 0 0,-1 14 0 0 0,-1 5 0 0 0,2 2 0 0 0,3 3 0 0 0,3 119 0 0 0,-2-146 0 0 0,-4 20 0 0 0,-1 6 0 0 0,-2-2 0 0 0,0-3 0 0 0,0-6 0 0 0,3-6 0 0 0,4 1 0 0 0,1 1 0 0 0,5-3 0 0 0,4-3 0 0 0,5-4 0 0 0,8 7 0 0 0,1-6 0 0 0,8 3 0 0 0,-3-8 0 0 0,-7-8-11 0 0,-9-18-31 0 0,24 27 31 0 0,10 3 11 0 0,-29-31 0 0 0,21 13 0 0 0,15 5-11 0 0,-29-21-31 0 0,35 15 31 0 0,9-2-42 0 0,-21-9 42 0 0,9 3 11 0 0,13 6 0 0 0,1 2 0 0 0,-8-5 0 0 0,0-2 0 0 0,13 0-53 0 0,-18-5 42 0 0,16 1 11 0 0,8 0 0 0 0,-54-11-8 0 0,47 6-37 0 0,-3-2 34 0 0,10-1 11 0 0,2-1 0 0 0,6-2 0 0 0,2 1 0 0 0,-2-1 0 0 0,1 2 0 0 0,4 3 0 0 0,1-1 0 0 0,-4 1 0 0 0,-1 2 0 0 0,3 2 0 0 0,3 3 0 0 0,3-1 0 0 0,3-2 0 0 0,6-4 0 0 0,3-1 0 0 0,-20-2-11 0 0,-55-4-31 0 0,50-1 31 0 0,19 1 11 0 0,2 2 0 0 0,0 0 0 0 0,0 4 0 0 0,1 4 0 0 0,-8 3 0 0 0,-4 1 0 0 0,4 1 0 0 0,2 1 0 0 0,3-3 0 0 0,11-5 0 0 0,7-1 0 0 0,1-1 0 0 0,-10-2 0 0 0,-32-3 0 0 0,28 0 0 0 0,11 1 0 0 0,266 7 0 0 0,-197 0 0 0 0,-117-7 0 0 0,42-2 0 0 0,84 4 0 0 0,-121-3 0 0 0,37 5 0 0 0,68 8 0 0 0,-107-11 0 0 0,45 1 0 0 0,91 2 0 0 0,-142-4 0 0 0,6 2 0 0 0,105 1 0 0 0,-116-8 0 0 0,13-2 0 0 0,115-6 0 0 0,-111 7 0 0 0,37 0 0 0 0,67 0 304 0 0,-165 2-186 0 0,41-3 533 0 0,18-3-355 0 0,-39 2-462 0 0,40-2-201 0 0,-38 3-38 0 0,45-3 46 0 0,-45 4 236 0 0,56-1 110 0 0,-8 0 66 0 0,-54 2 226 0 0,37-1 105 0 0,-37 1 28 0 0,34-2-108 0 0,-36 0-471 0 0,32-2-206 0 0,-31 3-40 0 0,42-3 46 0 0,-38 3 238 0 0,58-4 114 0 0,12 2 15 0 0,-13 3 0 0 0,11-1 335 0 0,-18-1 475 0 0,-8 2-658 0 0,5-2-922 0 0,4 1 288 0 0,-15 3 469 0 0,14 0 13 0 0,-6 1 0 0 0,-5 0 0 0 0,3 0 0 0 0,-2-3 0 0 0,-2-2-11 0 0,-3-5-31 0 0,-2 0 31 0 0,4 1 11 0 0,-1 0 0 0 0,-2 2 0 0 0,7 2 0 0 0,-3 3 0 0 0,2 2 0 0 0,-3 3 0 0 0,-55-2 0 0 0,25 5 0 0 0,22 15 0 0 0,-8 4 0 0 0,-20-1 11 0 0,-25-14 31 0 0,25 19-31 0 0,2 10-11 0 0,-12-5 0 0 0,-5-3 0 0 0,0-2 0 0 0,2 4 0 0 0,-6 1 0 0 0,-4-1 0 0 0,-1 5 0 0 0,1-2 0 0 0,-1-2 0 0 0,3-1 0 0 0,2-1 0 0 0,-1-3 0 0 0,0 1 0 0 0,0 2-11 0 0,3 1-31 0 0,0-1 31 0 0,2 1 11 0 0,4-3-13 0 0,-16-21-41 0 0,-4-4 44 0 0,-4-3-1 0 0,0 0 1 0 0,0-1-1 0 0,0 1 1 0 0,0-1-1 0 0,9 3 1 0 0,23 13-14 0 0,-17-12-24 0 0,19 3 25 0 0,-17-5-19 0 0,36 8 31 0 0,6-1 0 0 0,-38-8-31 0 0,40 5 31 0 0,-1-1 0 0 0,-39-5-31 0 0,35 6 31 0 0,12 2 11 0 0,5-2 0 0 0,4-2 0 0 0,5 0 0 0 0,-4 2 0 0 0,-13-2 0 0 0,-1-3 0 0 0,2-1-11 0 0,-2-2-31 0 0,4-3 31 0 0,15 0 11 0 0,-4 0-53 0 0,-26 3 42 0 0,10 2 11 0 0,-2 1 0 0 0,1 4 0 0 0,3 1 0 0 0,0-1 0 0 0,-1 1 0 0 0,11 0-53 0 0,-26-4 30 0 0,13 1-25 0 0,0 2 36 0 0,1 2 1 0 0,0 2-45 0 0,-3 5-8 0 0,10 6-9 0 0,-18-6 61 0 0,18 2 12 0 0,-51-13-2 0 0,-10-2-15 0 0,0-1 0 0 0,27 1 0 0 0,21 2 6 0 0,9 2 11 0 0,0-3 0 0 0,2 2 0 0 0,0 2 0 0 0,-2 2 0 0 0,0 3 0 0 0,5 1 0 0 0,5-1 0 0 0,2-3 0 0 0,-1-3 0 0 0,-3-6 0 0 0,2-1 0 0 0,21-4-53 0 0,-32 4 42 0 0,11 1 11 0 0,-1 1 0 0 0,4 1 0 0 0,2 3 0 0 0,-3-1 0 0 0,-5-1 0 0 0,1-1 0 0 0,4-1 0 0 0,0-1 0 0 0,-1-2 0 0 0,-55 0-1 0 0,49-2-51 0 0,1-3 41 0 0,17-3 11 0 0,-5-1 0 0 0,-4 0 0 0 0,5 2 0 0 0,1 2 0 0 0,0 5 0 0 0,2 1 0 0 0,7 0 0 0 0,3-2 0 0 0,-1-3 0 0 0,-2-1 0 0 0,-2 0 0 0 0,-5 1 0 0 0,2 2 0 0 0,6 3 0 0 0,4 4 0 0 0,-4 2 0 0 0,-5 1 0 0 0,-2 2 0 0 0,-1 2 0 0 0,0 2 0 0 0,0 0 0 0 0,-6-3 0 0 0,11-2 0 0 0,11 0 0 0 0,-3-2 0 0 0,-2-1 0 0 0,-4-1 0 0 0,0-2 0 0 0,1-2 0 0 0,3 1 0 0 0,2 1 0 0 0,0-1 0 0 0,5-4 0 0 0,1-2 0 0 0,-2-4 0 0 0,4-2 0 0 0,5-2 0 0 0,-5 1 0 0 0,-5 6 0 0 0,-3-2 0 0 0,1 2 0 0 0,0 1 0 0 0,4-1 0 0 0,6-4 0 0 0,-1-6 0 0 0,-7-2 0 0 0,-3 2 0 0 0,-5 1 0 0 0,-78 11-4 0 0,65-4-45 0 0,-26 4 27 0 0,-30 2-20 0 0,53 1 31 0 0,18 0 11 0 0,-6-2 0 0 0,3-2 0 0 0,5 1 0 0 0,2 1 0 0 0,-2 4 0 0 0,3 1 0 0 0,-16-1-11 0 0,-57-2-31 0 0,49 2 31 0 0,13 1 11 0 0,-3 5 0 0 0,0 0 0 0 0,-1 0 0 0 0,4 2 0 0 0,1-1 0 0 0,3 0 0 0 0,-5-1 0 0 0,-4-2 0 0 0,0 2 0 0 0,-1 3 0 0 0,-1 2 0 0 0,2-1 0 0 0,6-2 0 0 0,5 2 0 0 0,-2 0 0 0 0,-3-2 0 0 0,5-1 0 0 0,0-3 0 0 0,-1-4 0 0 0,-2-2 0 0 0,1 1 0 0 0,-2 3 0 0 0,-5 2 0 0 0,-2 2 0 0 0,18-2-53 0 0,-34-2 42 0 0,-3-3 0 0 0,-43-2-31 0 0,48-4 31 0 0,-51 3 4 0 0,57-7-39 0 0,-10-1 35 0 0,8-4 11 0 0,-6-3 0 0 0,-3-3 0 0 0,-1-3 0 0 0,-4-2 0 0 0,-4-4 0 0 0,-6-6 0 0 0,-2-6 0 0 0,-38 28-1 0 0,-9 6-12 0 0,-1 0 0 0 0,1 0 0 0 0,13-15 0 0 0,20-24 2 0 0,5-11 11 0 0,-33 39-2 0 0,-7 8-11 0 0,1 0 1 0 0,-1-1-1 0 0,6-14 0 0 0,17-31 2 0 0,2-12 11 0 0,-4-3 0 0 0,-2-1 0 0 0,-2-2 0 0 0,7-40-16 0 0,-5-2 1 0 0,16-168-1 0 0,-30 111 8 0 0,-9-180-1 0 0,-32 63 14 0 0,-22 3 48 0 0,19 118-47 0 0,-1-43-93 0 0,-4-28-18 0 0,31 211 106 0 0,-1 0-1 0 0,-2 0 1 0 0,0 1-1 0 0,-18-36 1 0 0,19 48-3 0 0,-1 1 1 0 0,0-1-1 0 0,-2 1 1 0 0,1 1-1 0 0,-2 0 1 0 0,0 1-1 0 0,-1 0 1 0 0,-19-16-1 0 0,2 7-28 0 0,-1 0-1 0 0,-1 2 0 0 0,-1 2 0 0 0,0 1 0 0 0,-1 1 0 0 0,-1 2 1 0 0,-1 1-1 0 0,-38-8 0 0 0,-89-7 112 0 0,-260-3 310 0 0,20 15-391 0 0,150 15 133 0 0,-1 19 97 0 0,58-3-145 0 0,-38-6-47 0 0,13-1-4 0 0,-204-12 102 0 0,218-3-77 0 0,-146-23 30 0 0,220 15-43 0 0,-144 1 0 0 0,89 19-46 0 0,-247-1 0 0 0,268-3-40 0 0,-130-7-56 0 0,158-8 96 0 0,-127-6 0 0 0,-555 11-128 0 0,526-12 116 0 0,-43-1-40 0 0,184 24 52 0 0,20 1 0 0 0,-146-17 0 0 0,-66-23 0 0 0,191 30 0 0 0,-164 13 0 0 0,139 0 0 0 0,-173-17 0 0 0,327 9 0 0 0,-343 1 0 0 0,81 3 0 0 0,251-3-1 0 0,-486 3-78 0 0,341 3 111 0 0,-256-25 0 0 0,30 16 17 0 0,217 7-34 0 0,-396 14-15 0 0,371-8 0 0 0,177-7 0 0 0,-359 5 0 0 0,179-17 26 0 0,-62-1 12 0 0,-411 65-38 0 0,674-51 0 0 0,-281 31 0 0 0,-7-13 11 0 0,77-7 47 0 0,-46 0-63 0 0,-102 2-59 0 0,267-1 64 0 0,-342 30 0 0 0,71-18 128 0 0,304-23-128 0 0,0-4 0 0 0,-78-10 0 0 0,87 5 0 0 0,-24 3 0 0 0,-100 10 0 0 0,76-1 0 0 0,63-7 580 0 0,-81-11 1 0 0,16 0-1750 0 0,-56 9 1151 0 0,125 2 20 0 0,-269-4-138 0 0,156 6 136 0 0,-43-7 35 0 0,140 1 82 0 0,3-1-196 0 0,-86-2-130 0 0,127 6 209 0 0,-9-4 126 0 0,20 2 121 0 0,-7-1 1159 0 0,3-3-1257 0 0,2-2-133 0 0,1-3-16 0 0,1-1 0 0 0,1-5 0 0 0,1-2 0 0 0,5-1 11 0 0,2-3 31 0 0,0-1-20 0 0,1 0 20 0 0,1-2-31 0 0,0-2-11 0 0,1-2 0 0 0,2-16 0 0 0,-4 40 0 0 0,0-23 0 0 0,0 10 6 0 0,-3-80 52 0 0,-5 33-58 0 0,4 36 0 0 0,0-64 0 0 0,4 62 0 0 0,3-113 160 0 0,-3 121-160 0 0,-1-8 0 0 0,-3-1 0 0 0,-29-130 4 0 0,7 42-1952 0 0,21 103 1938 0 0,-10-30 0 0 0,8 30 12 0 0,-5-24 0 0 0,8 23-3 0 0,0-5-11 0 0,-2 1 0 0 0,-13-38 1 0 0,17 56 9 0 0,-1-1 0 0 0,0 1 0 0 0,0 1 0 0 0,0-1 1 0 0,-1 0-1 0 0,0 1 0 0 0,0 0 0 0 0,-1 0 0 0 0,1 0 0 0 0,-1 0 0 0 0,0 1 1 0 0,0 0-1 0 0,-1 0 0 0 0,-9-6 0 0 0,0 3 5 0 0,-1 1 0 0 0,0 1 1 0 0,0 0-1 0 0,-1 1 0 0 0,1 1 0 0 0,-1 0 0 0 0,-32 0 0 0 0,-120 12 33 0 0,117-4-33 0 0,9-2-1189 0 0,1-1 0 0 0,-52-6-1 0 0,66 1-310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6:48.544"/>
    </inkml:context>
    <inkml:brush xml:id="br0">
      <inkml:brushProperty name="width" value="0.1" units="cm"/>
      <inkml:brushProperty name="height" value="0.1" units="cm"/>
      <inkml:brushProperty name="color" value="#66CC00"/>
    </inkml:brush>
  </inkml:definitions>
  <inkml:trace contextRef="#ctx0" brushRef="#br0">9313 23 1295 0 0,'-33'4'51'0'0,"28"-2"-40"0"0,0-1-1 0 0,0 0 1 0 0,0 0 0 0 0,-1-1-1 0 0,1 0 1 0 0,0 0 0 0 0,-8-1-1 0 0,-43-12 179 0 0,41 9 166 0 0,-1 0-1 0 0,1 1 1 0 0,-1 0-1 0 0,0 1 0 0 0,0 1 1 0 0,0 1-1 0 0,-20 1 0 0 0,11 4-97 0 0,1 0 0 0 0,0 2 0 0 0,0 1 0 0 0,-32 15-1 0 0,38-15-248 0 0,-1-1-1 0 0,0-1 0 0 0,-1-1 1 0 0,0-1-1 0 0,1 0 1 0 0,-1-2-1 0 0,-25 1 0 0 0,-142-14 651 0 0,58 2 400 0 0,-150 14-501 0 0,141 4-493 0 0,-183-13 0 0 0,234 2 284 0 0,-142 14 0 0 0,-170 10-5 0 0,353-21-304 0 0,-403 4 578 0 0,246-4-380 0 0,-127 6-153 0 0,159-4 194 0 0,134-3-85 0 0,-263-9 472 0 0,258 11-565 0 0,-1 3 0 0 0,-61 13 0 0 0,-29 4-42 0 0,54-17-56 0 0,-1-3 1 0 0,1-4 0 0 0,-91-13-1 0 0,97 10 10 0 0,0 3 0 0 0,-92 9-1 0 0,82-1 4 0 0,-109-8-1 0 0,10-20-14 0 0,141 17 22 0 0,0 2-1 0 0,-71 3 0 0 0,15 5-21 0 0,-112 0 0 0 0,-29-16 0 0 0,188 11 0 0 0,1 3 0 0 0,-52 9 0 0 0,51-5 0 0 0,-377 20 0 0 0,179-30 0 0 0,24 13 33 0 0,7 0-2 0 0,-12-26 12 0 0,88 4-22 0 0,57 11-21 0 0,-132 14 0 0 0,77-3 0 0 0,-412 7 147 0 0,510-18-218 0 0,0 2 0 0 0,0 2-1 0 0,1 1 1 0 0,-1 2 0 0 0,1 2 0 0 0,0 2 0 0 0,-54 21 0 0 0,43-11-763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6:54.785"/>
    </inkml:context>
    <inkml:brush xml:id="br0">
      <inkml:brushProperty name="width" value="0.1" units="cm"/>
      <inkml:brushProperty name="height" value="0.1" units="cm"/>
      <inkml:brushProperty name="color" value="#66CC00"/>
    </inkml:brush>
  </inkml:definitions>
  <inkml:trace contextRef="#ctx0" brushRef="#br0">1017 128 1375 0 0,'-11'11'284'0'0,"9"-10"-328"0"0,1 0 0 0 0,-1-1 0 0 0,1 1 0 0 0,0-1 0 0 0,-1 1 0 0 0,1-1 0 0 0,-1 1-1 0 0,1-1 1 0 0,-1 0 0 0 0,0 1 0 0 0,1-1 0 0 0,-1 0 0 0 0,1 0 0 0 0,-1 0-1 0 0,1 0 1 0 0,-1-1 0 0 0,1 1 0 0 0,-1 0 0 0 0,0-1 0 0 0,1 1 0 0 0,-1-1-1 0 0,1 1 1 0 0,0-1 0 0 0,-1 0 0 0 0,1 1 0 0 0,-2-2 0 0 0,-5-3 754 0 0,0-1 1 0 0,1 0-1 0 0,-10-9 0 0 0,0 0 699 0 0,12 11-1206 0 0,-1 1 0 0 0,0 0 0 0 0,1 0-1 0 0,-1 0 1 0 0,0 1 0 0 0,-1 0 0 0 0,1 0 0 0 0,-9-1 0 0 0,-55-4 151 0 0,50 6-213 0 0,-167-9 931 0 0,89 2-404 0 0,-115-15 656 0 0,183 17-1236 0 0,0 1 0 0 0,0 2 0 0 0,0 1 0 0 0,-1 1 0 0 0,-47 6 0 0 0,50 1-88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6:55.759"/>
    </inkml:context>
    <inkml:brush xml:id="br0">
      <inkml:brushProperty name="width" value="0.1" units="cm"/>
      <inkml:brushProperty name="height" value="0.1" units="cm"/>
      <inkml:brushProperty name="color" value="#66CC00"/>
    </inkml:brush>
  </inkml:definitions>
  <inkml:trace contextRef="#ctx0" brushRef="#br0">2434 0 919 0 0,'-1'4'143'0'0,"0"-1"0"0"0,-1 0 0 0 0,1 1 0 0 0,-1-1 0 0 0,1 0 0 0 0,-1 0 0 0 0,0 0 0 0 0,0 0 0 0 0,-1-1 0 0 0,1 1 0 0 0,-3 2 0 0 0,-6 9 25 0 0,8-12-42 0 0,1 1 0 0 0,-1-1 0 0 0,1 1 0 0 0,-1-1-1 0 0,0 0 1 0 0,0 0 0 0 0,0 0 0 0 0,0 0 0 0 0,-1-1-1 0 0,1 1 1 0 0,0-1 0 0 0,-1 0 0 0 0,1 0 0 0 0,-1 0-1 0 0,1 0 1 0 0,-1 0 0 0 0,1-1 0 0 0,-1 0 0 0 0,-4 0-1 0 0,3 1-52 0 0,-1-1 0 0 0,1 1 0 0 0,0 0-1 0 0,-1 0 1 0 0,1 1 0 0 0,0 0 0 0 0,0 0-1 0 0,0 0 1 0 0,0 1 0 0 0,-6 3 0 0 0,-15 6 24 0 0,25-11-92 0 0,-84 29 354 0 0,74-27-264 0 0,0-1 1 0 0,0 0-1 0 0,0-1 0 0 0,0 0 0 0 0,0-1 0 0 0,-12-1 0 0 0,-347-12 1745 0 0,307 14-1820 0 0,-113 10 202 0 0,-177 21 608 0 0,175-38-497 0 0,2 0 14 0 0,-46 18-82 0 0,34-2-114 0 0,141-9-195 0 0,-189 15-596 0 0,178-7-236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6:56.787"/>
    </inkml:context>
    <inkml:brush xml:id="br0">
      <inkml:brushProperty name="width" value="0.1" units="cm"/>
      <inkml:brushProperty name="height" value="0.1" units="cm"/>
      <inkml:brushProperty name="color" value="#66CC00"/>
    </inkml:brush>
  </inkml:definitions>
  <inkml:trace contextRef="#ctx0" brushRef="#br0">1879 17 2759 0 0,'-6'-13'427'0'0,"-5"14"-475"0"0,0 2-184 0 0,8-3 135 0 0,0 1-1 0 0,0-1 1 0 0,0 0-1 0 0,0 0 1 0 0,0-1-1 0 0,0 1 1 0 0,-3-1-1 0 0,-13-2-294 0 0,-54 2 678 0 0,40-1 390 0 0,1 1 0 0 0,-1 2 0 0 0,0 2 0 0 0,-45 8-1 0 0,-16 10-85 0 0,-30 7-293 0 0,72-14-207 0 0,-1-2 1 0 0,0-3-1 0 0,-74 4 0 0 0,-475 9 1182 0 0,474-19-1003 0 0,-114 7-103 0 0,195-6-289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20.123"/>
    </inkml:context>
    <inkml:brush xml:id="br0">
      <inkml:brushProperty name="width" value="0.1" units="cm"/>
      <inkml:brushProperty name="height" value="0.1" units="cm"/>
      <inkml:brushProperty name="color" value="#66CC00"/>
    </inkml:brush>
  </inkml:definitions>
  <inkml:trace contextRef="#ctx0" brushRef="#br0">1904 66 2303 0 0,'-18'-3'950'0'0,"0"0"-1"0"0,0 2 0 0 0,-1 0 1 0 0,1 2-1 0 0,-24 2 0 0 0,-89 23-94 0 0,95-17-862 0 0,-1-2-1 0 0,0-1 0 0 0,-45 1 0 0 0,59-9 219 0 0,0-1 0 0 0,1-1-1 0 0,-1 0 1 0 0,1-2-1 0 0,-31-12 1 0 0,-30-8 1053 0 0,0 8-547 0 0,0 4-1 0 0,-2 3 1 0 0,1 4-1 0 0,-1 4 0 0 0,-149 12 1 0 0,-49 33-462 0 0,223-32-267 0 0,-41 9-78 0 0,1 1-2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6:57.352"/>
    </inkml:context>
    <inkml:brush xml:id="br0">
      <inkml:brushProperty name="width" value="0.1" units="cm"/>
      <inkml:brushProperty name="height" value="0.1" units="cm"/>
      <inkml:brushProperty name="color" value="#66CC00"/>
    </inkml:brush>
  </inkml:definitions>
  <inkml:trace contextRef="#ctx0" brushRef="#br0">2040 50 3167 0 0,'-5'-2'43'0'0,"-1"0"-1"0"0,0 1 0 0 0,0 0 0 0 0,0 0 0 0 0,0 0 0 0 0,0 1 0 0 0,1 0 0 0 0,-8 0 0 0 0,-8 0 51 0 0,-157-21 963 0 0,127 13-307 0 0,-1 1 0 0 0,-80 1 0 0 0,30 11-33 0 0,-211 3 649 0 0,163-7-989 0 0,-170 25-1 0 0,226-16-306 0 0,-166-4-1 0 0,219-7-245 0 0,0 1-1 0 0,0 3 1 0 0,0 1-1 0 0,-40 10 0 0 0,18 0-3070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6:59.792"/>
    </inkml:context>
    <inkml:brush xml:id="br0">
      <inkml:brushProperty name="width" value="0.1" units="cm"/>
      <inkml:brushProperty name="height" value="0.1" units="cm"/>
      <inkml:brushProperty name="color" value="#66CC00"/>
    </inkml:brush>
  </inkml:definitions>
  <inkml:trace contextRef="#ctx0" brushRef="#br0">1929 33 3623 0 0,'-4'-1'70'0'0,"-1"-1"-33"0"0,0 1-1 0 0,0-1 1 0 0,0 1 0 0 0,0 1-1 0 0,0-1 1 0 0,0 1-1 0 0,0 0 1 0 0,-1 0-1 0 0,1 0 1 0 0,-5 2-1 0 0,2 0 37 0 0,0-1 0 0 0,-1 0-1 0 0,-9 0 1 0 0,12-1-65 0 0,-221 2 2181 0 0,56-5-406 0 0,70 4-1338 0 0,-120-15-1 0 0,-46 8 407 0 0,72 5-231 0 0,107-5-414 0 0,22 1-31 0 0,-122 7 0 0 0,153 4-379 0 0,0 2 0 0 0,0 1 1 0 0,-51 20-1 0 0,41-13-2129 0 0,-10 4-1162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0.387"/>
    </inkml:context>
    <inkml:brush xml:id="br0">
      <inkml:brushProperty name="width" value="0.1" units="cm"/>
      <inkml:brushProperty name="height" value="0.1" units="cm"/>
      <inkml:brushProperty name="color" value="#66CC00"/>
    </inkml:brush>
  </inkml:definitions>
  <inkml:trace contextRef="#ctx0" brushRef="#br0">1158 10 1375 0 0,'-1'-1'16'0'0,"1"0"0"0"0,-1 1 0 0 0,1-1 0 0 0,-1 0 0 0 0,0 1-1 0 0,1-1 1 0 0,-1 1 0 0 0,0-1 0 0 0,1 1 0 0 0,-1-1-1 0 0,0 1 1 0 0,1 0 0 0 0,-1-1 0 0 0,0 1 0 0 0,0 0-1 0 0,0-1 1 0 0,1 1 0 0 0,-1 0 0 0 0,0 0 0 0 0,0 0-1 0 0,0 0 1 0 0,1 0 0 0 0,-1 0 0 0 0,0 0 0 0 0,0 0-1 0 0,0 0 1 0 0,-1 1 0 0 0,-28 7 662 0 0,14-3-503 0 0,-22 2 222 0 0,-2-2 0 0 0,1-2 0 0 0,0-2 0 0 0,0-1 0 0 0,-1-2 0 0 0,-54-9 0 0 0,53 6 603 0 0,-63 2 0 0 0,50 3-455 0 0,9 1-214 0 0,1 2-1 0 0,0 2 0 0 0,-55 13 1 0 0,-152 24-597 0 0,209-37-1950 0 0,5 2-732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1.152"/>
    </inkml:context>
    <inkml:brush xml:id="br0">
      <inkml:brushProperty name="width" value="0.1" units="cm"/>
      <inkml:brushProperty name="height" value="0.1" units="cm"/>
      <inkml:brushProperty name="color" value="#66CC00"/>
    </inkml:brush>
  </inkml:definitions>
  <inkml:trace contextRef="#ctx0" brushRef="#br0">1749 23 919 0 0,'-21'-3'1377'0'0,"0"2"0"0"0,-22 1 0 0 0,3 0-814 0 0,-256 4 8 0 0,233-2-396 0 0,-68 6 453 0 0,79-2-192 0 0,0-4 0 0 0,-99-6 0 0 0,80-6-138 0 0,-17-2 81 0 0,-137-2 0 0 0,38 24-290 0 0,-1 1-124 0 0,129-10-115 0 0,-2 0-90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1.879"/>
    </inkml:context>
    <inkml:brush xml:id="br0">
      <inkml:brushProperty name="width" value="0.1" units="cm"/>
      <inkml:brushProperty name="height" value="0.1" units="cm"/>
      <inkml:brushProperty name="color" value="#66CC00"/>
    </inkml:brush>
  </inkml:definitions>
  <inkml:trace contextRef="#ctx0" brushRef="#br0">2305 1 3567 0 0,'-78'9'946'0'0,"-74"34"303"0"0,27-7-1108 0 0,82-28-38 0 0,-1-3 0 0 0,-85 1-1 0 0,-24 2 980 0 0,120-5-899 0 0,-8 2 103 0 0,-65 15-1 0 0,51-7-189 0 0,-1-2-1 0 0,0-2 1 0 0,0-3 0 0 0,-1-3-1 0 0,-106-7 1 0 0,-212 2 385 0 0,44 2-248 0 0,143-2-346 0 0,125 6-6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3.840"/>
    </inkml:context>
    <inkml:brush xml:id="br0">
      <inkml:brushProperty name="width" value="0.1" units="cm"/>
      <inkml:brushProperty name="height" value="0.1" units="cm"/>
      <inkml:brushProperty name="color" value="#66CC00"/>
    </inkml:brush>
  </inkml:definitions>
  <inkml:trace contextRef="#ctx0" brushRef="#br0">1829 29 455 0 0,'-13'-11'-34'0'0,"11"9"220"0"0,0 1 0 0 0,-1-1 0 0 0,1 0-1 0 0,0 1 1 0 0,0-1 0 0 0,-1 1 0 0 0,1 0-1 0 0,-1 0 1 0 0,1 0 0 0 0,-6-2 0 0 0,4 3-61 0 0,-1 0 1 0 0,1 0-1 0 0,0 0 1 0 0,-1 0-1 0 0,1 1 1 0 0,-6 1-1 0 0,-13 1-295 0 0,-98-8-345 0 0,103 4 883 0 0,0 1-1 0 0,0 1 1 0 0,-1 1 0 0 0,1 0-1 0 0,0 1 1 0 0,-20 7-1 0 0,-207 54 2056 0 0,5-9-1406 0 0,184-46-846 0 0,1-3 0 0 0,-80 0-1 0 0,-82 4 200 0 0,179-7-334 0 0,-194 25 294 0 0,68-6-3151 0 0,88-13-222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5.408"/>
    </inkml:context>
    <inkml:brush xml:id="br0">
      <inkml:brushProperty name="width" value="0.1" units="cm"/>
      <inkml:brushProperty name="height" value="0.1" units="cm"/>
      <inkml:brushProperty name="color" value="#66CC00"/>
    </inkml:brush>
  </inkml:definitions>
  <inkml:trace contextRef="#ctx0" brushRef="#br0">1525 158 2615 0 0,'2'-1'64'0'0,"0"-1"-1"0"0,0 0 1 0 0,0 0-1 0 0,-1 0 1 0 0,1-1-1 0 0,-1 1 1 0 0,1 0-1 0 0,-1 0 1 0 0,0-1-1 0 0,0 1 0 0 0,0-1 1 0 0,0 1-1 0 0,0-1 1 0 0,-1 0-1 0 0,1 1 1 0 0,-1-1-1 0 0,1 0 1 0 0,-1 1-1 0 0,0-1 1 0 0,0 0-1 0 0,0 1 0 0 0,-1-1 1 0 0,1 0-1 0 0,-1 1 1 0 0,1-1-1 0 0,-1 0 1 0 0,0 1-1 0 0,0-1 1 0 0,0 1-1 0 0,0 0 1 0 0,0-1-1 0 0,-1 1 0 0 0,1 0 1 0 0,-1-1-1 0 0,0 1 1 0 0,1 0-1 0 0,-1 0 1 0 0,0 1-1 0 0,0-1 1 0 0,0 0-1 0 0,-1 1 1 0 0,1-1-1 0 0,-2-1 0 0 0,-15-6 365 0 0,0 1 0 0 0,0 0 0 0 0,0 2-1 0 0,-1 0 1 0 0,0 1 0 0 0,0 1-1 0 0,-26-2 1 0 0,-17 3 209 0 0,-64 4 0 0 0,92 0-538 0 0,-17 3 2 0 0,0 3-1 0 0,-59 14 1 0 0,-48 8-38 0 0,88-24-16 0 0,0-4-1 0 0,-114-11 0 0 0,139 8-79 0 0,1 2 1 0 0,0 1-1 0 0,0 3 0 0 0,0 1 1 0 0,-79 21-1 0 0,68-10-118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5.835"/>
    </inkml:context>
    <inkml:brush xml:id="br0">
      <inkml:brushProperty name="width" value="0.1" units="cm"/>
      <inkml:brushProperty name="height" value="0.1" units="cm"/>
      <inkml:brushProperty name="color" value="#66CC00"/>
    </inkml:brush>
  </inkml:definitions>
  <inkml:trace contextRef="#ctx0" brushRef="#br0">1289 34 4775 0 0,'-9'-5'166'0'0,"-1"0"0"0"0,-1 0-1 0 0,1 1 1 0 0,0 1 0 0 0,-1 0-1 0 0,0 0 1 0 0,0 1 0 0 0,0 0 0 0 0,-22 0-1 0 0,-8 3 291 0 0,-56 7 0 0 0,47-3-399 0 0,-178 3 338 0 0,-15 2 48 0 0,170 0-320 0 0,-109 32-1 0 0,123-27-392 0 0,-35 9-1703 0 0,-1 0-709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06.841"/>
    </inkml:context>
    <inkml:brush xml:id="br0">
      <inkml:brushProperty name="width" value="0.1" units="cm"/>
      <inkml:brushProperty name="height" value="0.1" units="cm"/>
      <inkml:brushProperty name="color" value="#66CC00"/>
    </inkml:brush>
  </inkml:definitions>
  <inkml:trace contextRef="#ctx0" brushRef="#br0">2272 68 1839 0 0,'-20'0'424'0'0,"0"-14"-88"0"0,17 12-246 0 0,1 0 0 0 0,-1 0 0 0 0,0 0-1 0 0,0 0 1 0 0,0 0 0 0 0,0 1 0 0 0,0 0 0 0 0,-7-3-1 0 0,-58-9 853 0 0,-2 3 0 0 0,1 3 0 0 0,-103 2-1 0 0,-212 29 533 0 0,309-18-1403 0 0,-59 6 136 0 0,-505 25 336 0 0,574-38-545 0 0,-368-8-180 0 0,343 5 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25.190"/>
    </inkml:context>
    <inkml:brush xml:id="br0">
      <inkml:brushProperty name="width" value="0.1" units="cm"/>
      <inkml:brushProperty name="height" value="0.1" units="cm"/>
      <inkml:brushProperty name="color" value="#66CC00"/>
    </inkml:brush>
  </inkml:definitions>
  <inkml:trace contextRef="#ctx0" brushRef="#br0">1632 28 919 0 0,'0'-1'27'0'0,"-1"-1"-1"0"0,0 1 0 0 0,0-1 0 0 0,0 1 0 0 0,0-1 1 0 0,0 1-1 0 0,0 0 0 0 0,0 0 0 0 0,0 0 0 0 0,0-1 1 0 0,-1 1-1 0 0,1 0 0 0 0,0 0 0 0 0,-1 1 0 0 0,1-1 0 0 0,-1 0 1 0 0,-1 0-1 0 0,-1 0 13 0 0,0 0 0 0 0,-1 0 0 0 0,1 1-1 0 0,-1 0 1 0 0,-5 0 0 0 0,5 0-104 0 0,-87-3 737 0 0,-57 2 608 0 0,-525 38 1775 0 0,178-55-2138 0 0,372 12-1018 0 0,86 6-114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33:21.560"/>
    </inkml:context>
    <inkml:brush xml:id="br0">
      <inkml:brushProperty name="width" value="0.1" units="cm"/>
      <inkml:brushProperty name="height" value="0.1" units="cm"/>
      <inkml:brushProperty name="color" value="#66CC00"/>
    </inkml:brush>
  </inkml:definitions>
  <inkml:trace contextRef="#ctx0" brushRef="#br0">3094 194 3679 0 0,'24'-49'968'0'0,"-22"45"-557"0"0,0 0 1 0 0,-1 0-1 0 0,1 0 0 0 0,-1 0 0 0 0,2-7 0 0 0,-3 10-414 0 0,0 1-1 0 0,0-1 1 0 0,0 0 0 0 0,0 1 0 0 0,0-1-1 0 0,0 0 1 0 0,0 1 0 0 0,0-1 0 0 0,0 0-1 0 0,0 1 1 0 0,0-1 0 0 0,-1 0 0 0 0,1 1-1 0 0,0-1 1 0 0,0 1 0 0 0,-1-1 0 0 0,1 0-1 0 0,-1 1 1 0 0,1-1 0 0 0,0 1-1 0 0,-1-1 1 0 0,1 1 0 0 0,-1-1 0 0 0,1 1-1 0 0,-1 0 1 0 0,1-1 0 0 0,-1 1 0 0 0,0 0-1 0 0,1-1 1 0 0,-1 1 0 0 0,1 0 0 0 0,-1-1-1 0 0,0 1 1 0 0,1 0 0 0 0,-1 0 0 0 0,0 0-1 0 0,1 0 1 0 0,-1 0 0 0 0,0 0 0 0 0,1 0-1 0 0,-1 0 1 0 0,0 0 0 0 0,1 0 0 0 0,-2 0-1 0 0,-28 2 356 0 0,-58 10 0 0 0,8 0 786 0 0,-42 2 176 0 0,-103 7 2 0 0,-407-41 1283 0 0,284-35-1806 0 0,34 2-105 0 0,121 35-568 0 0,-1 7 0 0 0,-209 17 0 0 0,15 38-1354 0 0,295-26-12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26.344"/>
    </inkml:context>
    <inkml:brush xml:id="br0">
      <inkml:brushProperty name="width" value="0.1" units="cm"/>
      <inkml:brushProperty name="height" value="0.1" units="cm"/>
      <inkml:brushProperty name="color" value="#66CC00"/>
    </inkml:brush>
  </inkml:definitions>
  <inkml:trace contextRef="#ctx0" brushRef="#br0">3934 92 4831 0 0,'-57'-19'902'0'0,"-2"3"0"0"0,0 2-1 0 0,-94-9 1 0 0,-128 5 51 0 0,199 17-849 0 0,-116 13 0 0 0,167-7-985 0 0,1 1-1 0 0,-41 14 0 0 0,30-5-2105 0 0</inkml:trace>
  <inkml:trace contextRef="#ctx0" brushRef="#br0" timeOffset="1">2504 150 1839 0 0,'-1'-2'106'0'0,"-1"0"-1"0"0,0 0 0 0 0,1 1 1 0 0,-1-1-1 0 0,0 1 0 0 0,0-1 1 0 0,0 1-1 0 0,0 0 0 0 0,-1 0 1 0 0,1 0-1 0 0,0 0 0 0 0,0 0 1 0 0,-1 0-1 0 0,1 0 0 0 0,0 1 1 0 0,-1-1-1 0 0,1 1 0 0 0,-3 0 1 0 0,-9-1-88 0 0,0 1-1 0 0,-15 2 1 0 0,2-1 85 0 0,-201-8 907 0 0,-43 25 168 0 0,133-5-1017 0 0,-59-10 273 0 0,23-2 144 0 0,-222-1 239 0 0,1 0-121 0 0,243 6-581 0 0,-79 5-6 0 0,200-8-182 0 0,1 1 0 0 0,-53 15-1 0 0,32-5-258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27.654"/>
    </inkml:context>
    <inkml:brush xml:id="br0">
      <inkml:brushProperty name="width" value="0.1" units="cm"/>
      <inkml:brushProperty name="height" value="0.1" units="cm"/>
      <inkml:brushProperty name="color" value="#66CC00"/>
    </inkml:brush>
  </inkml:definitions>
  <inkml:trace contextRef="#ctx0" brushRef="#br0">1672 146 919 0 0,'-79'-19'2208'0'0,"22"4"-946"0"0,-12 4-350 0 0,-139-4 0 0 0,31 4-166 0 0,39-6-182 0 0,-208-15 720 0 0,5 12-659 0 0,265 15-578 0 0,49 4-86 0 0,0 2 0 0 0,-1 0 0 0 0,-37 7 0 0 0,32-2-237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28.228"/>
    </inkml:context>
    <inkml:brush xml:id="br0">
      <inkml:brushProperty name="width" value="0.1" units="cm"/>
      <inkml:brushProperty name="height" value="0.1" units="cm"/>
      <inkml:brushProperty name="color" value="#66CC00"/>
    </inkml:brush>
  </inkml:definitions>
  <inkml:trace contextRef="#ctx0" brushRef="#br0">1412 83 455 0 0,'0'-1'60'0'0,"-1"0"-1"0"0,1 0 0 0 0,0 0 0 0 0,0 0 0 0 0,-1 0 0 0 0,1 0 0 0 0,0 0 0 0 0,-1 0 0 0 0,1 0 0 0 0,-1 1 0 0 0,1-1 0 0 0,-1 0 0 0 0,0 0 0 0 0,1 0 0 0 0,-1 1 0 0 0,0-1 0 0 0,1 0 0 0 0,-1 1 0 0 0,0-1 0 0 0,0 1 0 0 0,0-1 0 0 0,1 1 0 0 0,-1-1 0 0 0,0 1 0 0 0,0 0 0 0 0,0-1 0 0 0,0 1 0 0 0,0 0 0 0 0,0 0 0 0 0,0-1 0 0 0,0 1 0 0 0,-2 0 0 0 0,-5 0 124 0 0,0-1 0 0 0,0 1 1 0 0,-9 1-1 0 0,8 0-289 0 0,-248-7 1249 0 0,-1-19 1025 0 0,-91-5-270 0 0,289 29-1873 0 0,0 2 0 0 0,-1 3 0 0 0,1 2 0 0 0,1 3 0 0 0,-61 17 0 0 0,66-11-199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28.794"/>
    </inkml:context>
    <inkml:brush xml:id="br0">
      <inkml:brushProperty name="width" value="0.1" units="cm"/>
      <inkml:brushProperty name="height" value="0.1" units="cm"/>
      <inkml:brushProperty name="color" value="#66CC00"/>
    </inkml:brush>
  </inkml:definitions>
  <inkml:trace contextRef="#ctx0" brushRef="#br0">1334 36 4175 0 0,'-63'-12'1011'0'0,"-110"-6"0"0"0,-65 13-217 0 0,39 7-528 0 0,-357 50-1 0 0,503-41-617 0 0,2 0-91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29.355"/>
    </inkml:context>
    <inkml:brush xml:id="br0">
      <inkml:brushProperty name="width" value="0.1" units="cm"/>
      <inkml:brushProperty name="height" value="0.1" units="cm"/>
      <inkml:brushProperty name="color" value="#66CC00"/>
    </inkml:brush>
  </inkml:definitions>
  <inkml:trace contextRef="#ctx0" brushRef="#br0">1239 172 2879 0 0,'-18'-4'646'0'0,"-30"-2"0"0"0,32 5-338 0 0,-1-1 0 0 0,-23-6 0 0 0,19 1-32 0 0,0-1 0 0 0,-26-15 0 0 0,-16-6 338 0 0,16 11-229 0 0,-1 3 0 0 0,-1 1 0 0 0,-1 3 1 0 0,-70-7-1 0 0,47 13-168 0 0,0 3 1 0 0,-107 10-1 0 0,-53 21-1134 0 0,158-18-2042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0.120"/>
    </inkml:context>
    <inkml:brush xml:id="br0">
      <inkml:brushProperty name="width" value="0.1" units="cm"/>
      <inkml:brushProperty name="height" value="0.1" units="cm"/>
      <inkml:brushProperty name="color" value="#66CC00"/>
    </inkml:brush>
  </inkml:definitions>
  <inkml:trace contextRef="#ctx0" brushRef="#br0">2019 0 455 0 0,'-22'4'994'0'0,"-1"-1"0"0"0,1-1-1 0 0,-33-2 1 0 0,35 0-874 0 0,-109-1 1310 0 0,-319 13 897 0 0,345-2-2090 0 0,0-5 0 0 0,-133-10 0 0 0,128-2-163 0 0,-1 4 0 0 0,-148 15-1 0 0,-52 20-2613 0 0,235-22-336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1.280"/>
    </inkml:context>
    <inkml:brush xml:id="br0">
      <inkml:brushProperty name="width" value="0.1" units="cm"/>
      <inkml:brushProperty name="height" value="0.1" units="cm"/>
      <inkml:brushProperty name="color" value="#66CC00"/>
    </inkml:brush>
  </inkml:definitions>
  <inkml:trace contextRef="#ctx0" brushRef="#br0">2403 17 1375 0 0,'0'-1'27'0'0,"-1"0"0"0"0,1 0 0 0 0,0 1 0 0 0,0-1 0 0 0,0 0 0 0 0,-1 0 0 0 0,1 1 0 0 0,0-1 0 0 0,-1 0 0 0 0,1 0 0 0 0,-1 1 0 0 0,1-1 0 0 0,-1 0 0 0 0,1 1 0 0 0,-1-1 0 0 0,0 1 0 0 0,1-1-1 0 0,-1 1 1 0 0,1-1 0 0 0,-1 1 0 0 0,0-1 0 0 0,0 1 0 0 0,1 0 0 0 0,-1-1 0 0 0,0 1 0 0 0,0 0 0 0 0,-1-1 0 0 0,-1 1 90 0 0,1 0 1 0 0,-1 0-1 0 0,0 1 1 0 0,0-1-1 0 0,0 1 1 0 0,-4 1-1 0 0,-4 0-334 0 0,-10 1 313 0 0,-1-1 0 0 0,1-1-1 0 0,-1-1 1 0 0,0 0-1 0 0,-31-6 1 0 0,17 3 650 0 0,0 1 0 0 0,-48 5 0 0 0,-71 15 512 0 0,-7 1-664 0 0,-292 37 278 0 0,81-3-280 0 0,218-37-302 0 0,-198 44 0 0 0,97-14-245 0 0,189-36-256 0 0,8-1-131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2.619"/>
    </inkml:context>
    <inkml:brush xml:id="br0">
      <inkml:brushProperty name="width" value="0.1" units="cm"/>
      <inkml:brushProperty name="height" value="0.1" units="cm"/>
      <inkml:brushProperty name="color" value="#66CC00"/>
    </inkml:brush>
  </inkml:definitions>
  <inkml:trace contextRef="#ctx0" brushRef="#br0">3287 71 1927 0 0,'-1'-3'13'0'0,"-1"0"0"0"0,1 0 0 0 0,-1 0 1 0 0,1 0-1 0 0,-1 0 0 0 0,0 0 0 0 0,0 0 0 0 0,0 1 0 0 0,-1-1 0 0 0,1 1 0 0 0,-1 0 0 0 0,1 0 0 0 0,-1 0 0 0 0,0 0 0 0 0,1 0 0 0 0,-1 0 0 0 0,0 1 0 0 0,-5-3 0 0 0,-4 0-13 0 0,0 1 0 0 0,-1 0 0 0 0,-20-3 0 0 0,-22 2 867 0 0,0 2 1 0 0,-103 9-1 0 0,-25 0 467 0 0,135-8-1002 0 0,-97-3 571 0 0,-179 17 0 0 0,-181 26-601 0 0,445-37-291 0 0,-451 7 352 0 0,138 7-106 0 0,268-8-216 0 0,-346 48 23 0 0,306-22-2613 0 0,93-20-342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4.083"/>
    </inkml:context>
    <inkml:brush xml:id="br0">
      <inkml:brushProperty name="width" value="0.1" units="cm"/>
      <inkml:brushProperty name="height" value="0.1" units="cm"/>
      <inkml:brushProperty name="color" value="#66CC00"/>
    </inkml:brush>
  </inkml:definitions>
  <inkml:trace contextRef="#ctx0" brushRef="#br0">2245 55 919 0 0,'-47'1'496'0'0,"19"0"-164"0"0,-34-3 0 0 0,-116-23 1507 0 0,6 1-502 0 0,128 19-969 0 0,-86 5 0 0 0,-305 14 344 0 0,328-16-574 0 0,-34-1 28 0 0,-486 35 397 0 0,422-7-510 0 0,137-13-53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1T22:47:35.725"/>
    </inkml:context>
    <inkml:brush xml:id="br0">
      <inkml:brushProperty name="width" value="0.1" units="cm"/>
      <inkml:brushProperty name="height" value="0.1" units="cm"/>
      <inkml:brushProperty name="color" value="#66CC00"/>
    </inkml:brush>
  </inkml:definitions>
  <inkml:trace contextRef="#ctx0" brushRef="#br0">2859 22 2615 0 0,'-22'-5'82'0'0,"6"0"158"0"0,0 1 0 0 0,0 1 0 0 0,0 1 0 0 0,-24-1 0 0 0,-46 8 539 0 0,-140 25 0 0 0,226-30-779 0 0,-17 3 43 0 0,-363 52 397 0 0,150-31-146 0 0,-210 18 393 0 0,-85-28 163 0 0,252-23-638 0 0,130 1-1302 0 0,-194 16 0 0 0,262 1-1408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5838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91309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97482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01256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9422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87178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65322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11089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7177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80104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86095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09260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09403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12702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6/22/2023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6/22/2023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199.png"/><Relationship Id="rId18" Type="http://schemas.openxmlformats.org/officeDocument/2006/relationships/customXml" Target="../ink/ink198.xml"/><Relationship Id="rId26" Type="http://schemas.openxmlformats.org/officeDocument/2006/relationships/customXml" Target="../ink/ink202.xml"/><Relationship Id="rId3" Type="http://schemas.openxmlformats.org/officeDocument/2006/relationships/image" Target="../media/image1.png"/><Relationship Id="rId21" Type="http://schemas.openxmlformats.org/officeDocument/2006/relationships/image" Target="../media/image203.png"/><Relationship Id="rId7" Type="http://schemas.openxmlformats.org/officeDocument/2006/relationships/image" Target="../media/image196.png"/><Relationship Id="rId12" Type="http://schemas.openxmlformats.org/officeDocument/2006/relationships/customXml" Target="../ink/ink195.xml"/><Relationship Id="rId17" Type="http://schemas.openxmlformats.org/officeDocument/2006/relationships/image" Target="../media/image201.png"/><Relationship Id="rId25" Type="http://schemas.openxmlformats.org/officeDocument/2006/relationships/image" Target="../media/image205.png"/><Relationship Id="rId2" Type="http://schemas.openxmlformats.org/officeDocument/2006/relationships/notesSlide" Target="../notesSlides/notesSlide10.xml"/><Relationship Id="rId16" Type="http://schemas.openxmlformats.org/officeDocument/2006/relationships/customXml" Target="../ink/ink197.xml"/><Relationship Id="rId20" Type="http://schemas.openxmlformats.org/officeDocument/2006/relationships/customXml" Target="../ink/ink199.xml"/><Relationship Id="rId29" Type="http://schemas.openxmlformats.org/officeDocument/2006/relationships/image" Target="../media/image207.png"/><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8.png"/><Relationship Id="rId24" Type="http://schemas.openxmlformats.org/officeDocument/2006/relationships/customXml" Target="../ink/ink201.xml"/><Relationship Id="rId5" Type="http://schemas.openxmlformats.org/officeDocument/2006/relationships/image" Target="../media/image195.png"/><Relationship Id="rId15" Type="http://schemas.openxmlformats.org/officeDocument/2006/relationships/image" Target="../media/image200.png"/><Relationship Id="rId23" Type="http://schemas.openxmlformats.org/officeDocument/2006/relationships/image" Target="../media/image204.png"/><Relationship Id="rId28" Type="http://schemas.openxmlformats.org/officeDocument/2006/relationships/customXml" Target="../ink/ink203.xml"/><Relationship Id="rId10" Type="http://schemas.openxmlformats.org/officeDocument/2006/relationships/customXml" Target="../ink/ink194.xml"/><Relationship Id="rId19" Type="http://schemas.openxmlformats.org/officeDocument/2006/relationships/image" Target="../media/image202.png"/><Relationship Id="rId4" Type="http://schemas.openxmlformats.org/officeDocument/2006/relationships/customXml" Target="../ink/ink191.xml"/><Relationship Id="rId9" Type="http://schemas.openxmlformats.org/officeDocument/2006/relationships/image" Target="../media/image197.png"/><Relationship Id="rId14" Type="http://schemas.openxmlformats.org/officeDocument/2006/relationships/customXml" Target="../ink/ink196.xml"/><Relationship Id="rId22" Type="http://schemas.openxmlformats.org/officeDocument/2006/relationships/customXml" Target="../ink/ink200.xml"/><Relationship Id="rId27" Type="http://schemas.openxmlformats.org/officeDocument/2006/relationships/image" Target="../media/image20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05.xml"/><Relationship Id="rId5" Type="http://schemas.openxmlformats.org/officeDocument/2006/relationships/image" Target="../media/image208.png"/><Relationship Id="rId4" Type="http://schemas.openxmlformats.org/officeDocument/2006/relationships/customXml" Target="../ink/ink204.xml"/></Relationships>
</file>

<file path=ppt/slides/_rels/slide12.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customXml" Target="../ink/ink210.xml"/><Relationship Id="rId18" Type="http://schemas.openxmlformats.org/officeDocument/2006/relationships/image" Target="../media/image217.png"/><Relationship Id="rId3" Type="http://schemas.openxmlformats.org/officeDocument/2006/relationships/image" Target="../media/image1.png"/><Relationship Id="rId7" Type="http://schemas.openxmlformats.org/officeDocument/2006/relationships/customXml" Target="../ink/ink207.xml"/><Relationship Id="rId12" Type="http://schemas.openxmlformats.org/officeDocument/2006/relationships/image" Target="../media/image214.png"/><Relationship Id="rId17" Type="http://schemas.openxmlformats.org/officeDocument/2006/relationships/customXml" Target="../ink/ink212.xml"/><Relationship Id="rId2" Type="http://schemas.openxmlformats.org/officeDocument/2006/relationships/notesSlide" Target="../notesSlides/notesSlide12.xml"/><Relationship Id="rId16" Type="http://schemas.openxmlformats.org/officeDocument/2006/relationships/image" Target="../media/image216.png"/><Relationship Id="rId1" Type="http://schemas.openxmlformats.org/officeDocument/2006/relationships/slideLayout" Target="../slideLayouts/slideLayout1.xml"/><Relationship Id="rId6" Type="http://schemas.openxmlformats.org/officeDocument/2006/relationships/image" Target="../media/image211.png"/><Relationship Id="rId11" Type="http://schemas.openxmlformats.org/officeDocument/2006/relationships/customXml" Target="../ink/ink209.xml"/><Relationship Id="rId5" Type="http://schemas.openxmlformats.org/officeDocument/2006/relationships/customXml" Target="../ink/ink206.xml"/><Relationship Id="rId15" Type="http://schemas.openxmlformats.org/officeDocument/2006/relationships/customXml" Target="../ink/ink211.xml"/><Relationship Id="rId10" Type="http://schemas.openxmlformats.org/officeDocument/2006/relationships/image" Target="../media/image213.png"/><Relationship Id="rId4" Type="http://schemas.openxmlformats.org/officeDocument/2006/relationships/image" Target="../media/image210.png"/><Relationship Id="rId9" Type="http://schemas.openxmlformats.org/officeDocument/2006/relationships/customXml" Target="../ink/ink208.xml"/><Relationship Id="rId14" Type="http://schemas.openxmlformats.org/officeDocument/2006/relationships/image" Target="../media/image215.png"/></Relationships>
</file>

<file path=ppt/slides/_rels/slide13.xml.rels><?xml version="1.0" encoding="UTF-8" standalone="yes"?>
<Relationships xmlns="http://schemas.openxmlformats.org/package/2006/relationships"><Relationship Id="rId13" Type="http://schemas.openxmlformats.org/officeDocument/2006/relationships/image" Target="../media/image222.png"/><Relationship Id="rId18" Type="http://schemas.openxmlformats.org/officeDocument/2006/relationships/customXml" Target="../ink/ink220.xml"/><Relationship Id="rId26" Type="http://schemas.openxmlformats.org/officeDocument/2006/relationships/customXml" Target="../ink/ink224.xml"/><Relationship Id="rId39" Type="http://schemas.openxmlformats.org/officeDocument/2006/relationships/image" Target="../media/image235.png"/><Relationship Id="rId21" Type="http://schemas.openxmlformats.org/officeDocument/2006/relationships/image" Target="../media/image226.png"/><Relationship Id="rId34" Type="http://schemas.openxmlformats.org/officeDocument/2006/relationships/customXml" Target="../ink/ink228.xml"/><Relationship Id="rId42" Type="http://schemas.openxmlformats.org/officeDocument/2006/relationships/customXml" Target="../ink/ink232.xml"/><Relationship Id="rId47" Type="http://schemas.openxmlformats.org/officeDocument/2006/relationships/image" Target="../media/image239.png"/><Relationship Id="rId50" Type="http://schemas.openxmlformats.org/officeDocument/2006/relationships/customXml" Target="../ink/ink236.xml"/><Relationship Id="rId55" Type="http://schemas.openxmlformats.org/officeDocument/2006/relationships/image" Target="../media/image243.png"/><Relationship Id="rId7" Type="http://schemas.openxmlformats.org/officeDocument/2006/relationships/image" Target="../media/image219.png"/><Relationship Id="rId2" Type="http://schemas.openxmlformats.org/officeDocument/2006/relationships/notesSlide" Target="../notesSlides/notesSlide13.xml"/><Relationship Id="rId16" Type="http://schemas.openxmlformats.org/officeDocument/2006/relationships/customXml" Target="../ink/ink219.xml"/><Relationship Id="rId29" Type="http://schemas.openxmlformats.org/officeDocument/2006/relationships/image" Target="../media/image230.png"/><Relationship Id="rId11" Type="http://schemas.openxmlformats.org/officeDocument/2006/relationships/image" Target="../media/image221.png"/><Relationship Id="rId24" Type="http://schemas.openxmlformats.org/officeDocument/2006/relationships/customXml" Target="../ink/ink223.xml"/><Relationship Id="rId32" Type="http://schemas.openxmlformats.org/officeDocument/2006/relationships/customXml" Target="../ink/ink227.xml"/><Relationship Id="rId37" Type="http://schemas.openxmlformats.org/officeDocument/2006/relationships/image" Target="../media/image234.png"/><Relationship Id="rId40" Type="http://schemas.openxmlformats.org/officeDocument/2006/relationships/customXml" Target="../ink/ink231.xml"/><Relationship Id="rId45" Type="http://schemas.openxmlformats.org/officeDocument/2006/relationships/image" Target="../media/image238.png"/><Relationship Id="rId53" Type="http://schemas.openxmlformats.org/officeDocument/2006/relationships/image" Target="../media/image242.png"/><Relationship Id="rId58" Type="http://schemas.openxmlformats.org/officeDocument/2006/relationships/customXml" Target="../ink/ink240.xml"/><Relationship Id="rId5" Type="http://schemas.openxmlformats.org/officeDocument/2006/relationships/image" Target="../media/image218.png"/><Relationship Id="rId61" Type="http://schemas.openxmlformats.org/officeDocument/2006/relationships/image" Target="../media/image246.png"/><Relationship Id="rId19" Type="http://schemas.openxmlformats.org/officeDocument/2006/relationships/image" Target="../media/image225.png"/><Relationship Id="rId14" Type="http://schemas.openxmlformats.org/officeDocument/2006/relationships/customXml" Target="../ink/ink218.xml"/><Relationship Id="rId22" Type="http://schemas.openxmlformats.org/officeDocument/2006/relationships/customXml" Target="../ink/ink222.xml"/><Relationship Id="rId27" Type="http://schemas.openxmlformats.org/officeDocument/2006/relationships/image" Target="../media/image229.png"/><Relationship Id="rId30" Type="http://schemas.openxmlformats.org/officeDocument/2006/relationships/customXml" Target="../ink/ink226.xml"/><Relationship Id="rId35" Type="http://schemas.openxmlformats.org/officeDocument/2006/relationships/image" Target="../media/image233.png"/><Relationship Id="rId43" Type="http://schemas.openxmlformats.org/officeDocument/2006/relationships/image" Target="../media/image237.png"/><Relationship Id="rId48" Type="http://schemas.openxmlformats.org/officeDocument/2006/relationships/customXml" Target="../ink/ink235.xml"/><Relationship Id="rId56" Type="http://schemas.openxmlformats.org/officeDocument/2006/relationships/customXml" Target="../ink/ink239.xml"/><Relationship Id="rId8" Type="http://schemas.openxmlformats.org/officeDocument/2006/relationships/customXml" Target="../ink/ink215.xml"/><Relationship Id="rId51" Type="http://schemas.openxmlformats.org/officeDocument/2006/relationships/image" Target="../media/image241.png"/><Relationship Id="rId3" Type="http://schemas.openxmlformats.org/officeDocument/2006/relationships/image" Target="../media/image1.png"/><Relationship Id="rId12" Type="http://schemas.openxmlformats.org/officeDocument/2006/relationships/customXml" Target="../ink/ink217.xml"/><Relationship Id="rId17" Type="http://schemas.openxmlformats.org/officeDocument/2006/relationships/image" Target="../media/image224.png"/><Relationship Id="rId25" Type="http://schemas.openxmlformats.org/officeDocument/2006/relationships/image" Target="../media/image228.png"/><Relationship Id="rId33" Type="http://schemas.openxmlformats.org/officeDocument/2006/relationships/image" Target="../media/image232.png"/><Relationship Id="rId38" Type="http://schemas.openxmlformats.org/officeDocument/2006/relationships/customXml" Target="../ink/ink230.xml"/><Relationship Id="rId46" Type="http://schemas.openxmlformats.org/officeDocument/2006/relationships/customXml" Target="../ink/ink234.xml"/><Relationship Id="rId59" Type="http://schemas.openxmlformats.org/officeDocument/2006/relationships/image" Target="../media/image245.png"/><Relationship Id="rId20" Type="http://schemas.openxmlformats.org/officeDocument/2006/relationships/customXml" Target="../ink/ink221.xml"/><Relationship Id="rId41" Type="http://schemas.openxmlformats.org/officeDocument/2006/relationships/image" Target="../media/image236.png"/><Relationship Id="rId54" Type="http://schemas.openxmlformats.org/officeDocument/2006/relationships/customXml" Target="../ink/ink238.xml"/><Relationship Id="rId1" Type="http://schemas.openxmlformats.org/officeDocument/2006/relationships/slideLayout" Target="../slideLayouts/slideLayout1.xml"/><Relationship Id="rId6" Type="http://schemas.openxmlformats.org/officeDocument/2006/relationships/customXml" Target="../ink/ink214.xml"/><Relationship Id="rId15" Type="http://schemas.openxmlformats.org/officeDocument/2006/relationships/image" Target="../media/image223.png"/><Relationship Id="rId23" Type="http://schemas.openxmlformats.org/officeDocument/2006/relationships/image" Target="../media/image227.png"/><Relationship Id="rId28" Type="http://schemas.openxmlformats.org/officeDocument/2006/relationships/customXml" Target="../ink/ink225.xml"/><Relationship Id="rId36" Type="http://schemas.openxmlformats.org/officeDocument/2006/relationships/customXml" Target="../ink/ink229.xml"/><Relationship Id="rId49" Type="http://schemas.openxmlformats.org/officeDocument/2006/relationships/image" Target="../media/image240.png"/><Relationship Id="rId57" Type="http://schemas.openxmlformats.org/officeDocument/2006/relationships/image" Target="../media/image244.png"/><Relationship Id="rId10" Type="http://schemas.openxmlformats.org/officeDocument/2006/relationships/customXml" Target="../ink/ink216.xml"/><Relationship Id="rId31" Type="http://schemas.openxmlformats.org/officeDocument/2006/relationships/image" Target="../media/image231.png"/><Relationship Id="rId44" Type="http://schemas.openxmlformats.org/officeDocument/2006/relationships/customXml" Target="../ink/ink233.xml"/><Relationship Id="rId52" Type="http://schemas.openxmlformats.org/officeDocument/2006/relationships/customXml" Target="../ink/ink237.xml"/><Relationship Id="rId60" Type="http://schemas.openxmlformats.org/officeDocument/2006/relationships/customXml" Target="../ink/ink241.xml"/><Relationship Id="rId4" Type="http://schemas.openxmlformats.org/officeDocument/2006/relationships/customXml" Target="../ink/ink213.xml"/><Relationship Id="rId9" Type="http://schemas.openxmlformats.org/officeDocument/2006/relationships/image" Target="../media/image2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44.xml"/><Relationship Id="rId13" Type="http://schemas.openxmlformats.org/officeDocument/2006/relationships/image" Target="../media/image251.png"/><Relationship Id="rId18" Type="http://schemas.openxmlformats.org/officeDocument/2006/relationships/customXml" Target="../ink/ink249.xml"/><Relationship Id="rId26" Type="http://schemas.openxmlformats.org/officeDocument/2006/relationships/customXml" Target="../ink/ink253.xml"/><Relationship Id="rId3" Type="http://schemas.openxmlformats.org/officeDocument/2006/relationships/image" Target="../media/image1.png"/><Relationship Id="rId21" Type="http://schemas.openxmlformats.org/officeDocument/2006/relationships/image" Target="../media/image255.png"/><Relationship Id="rId7" Type="http://schemas.openxmlformats.org/officeDocument/2006/relationships/image" Target="../media/image248.png"/><Relationship Id="rId12" Type="http://schemas.openxmlformats.org/officeDocument/2006/relationships/customXml" Target="../ink/ink246.xml"/><Relationship Id="rId17" Type="http://schemas.openxmlformats.org/officeDocument/2006/relationships/image" Target="../media/image253.png"/><Relationship Id="rId25" Type="http://schemas.openxmlformats.org/officeDocument/2006/relationships/image" Target="../media/image257.png"/><Relationship Id="rId2" Type="http://schemas.openxmlformats.org/officeDocument/2006/relationships/notesSlide" Target="../notesSlides/notesSlide15.xml"/><Relationship Id="rId16" Type="http://schemas.openxmlformats.org/officeDocument/2006/relationships/customXml" Target="../ink/ink248.xml"/><Relationship Id="rId20" Type="http://schemas.openxmlformats.org/officeDocument/2006/relationships/customXml" Target="../ink/ink250.xml"/><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50.png"/><Relationship Id="rId24" Type="http://schemas.openxmlformats.org/officeDocument/2006/relationships/customXml" Target="../ink/ink252.xml"/><Relationship Id="rId5" Type="http://schemas.openxmlformats.org/officeDocument/2006/relationships/image" Target="../media/image247.png"/><Relationship Id="rId15" Type="http://schemas.openxmlformats.org/officeDocument/2006/relationships/image" Target="../media/image252.png"/><Relationship Id="rId23" Type="http://schemas.openxmlformats.org/officeDocument/2006/relationships/image" Target="../media/image256.png"/><Relationship Id="rId10" Type="http://schemas.openxmlformats.org/officeDocument/2006/relationships/customXml" Target="../ink/ink245.xml"/><Relationship Id="rId19" Type="http://schemas.openxmlformats.org/officeDocument/2006/relationships/image" Target="../media/image254.png"/><Relationship Id="rId4" Type="http://schemas.openxmlformats.org/officeDocument/2006/relationships/customXml" Target="../ink/ink242.xml"/><Relationship Id="rId9" Type="http://schemas.openxmlformats.org/officeDocument/2006/relationships/image" Target="../media/image249.png"/><Relationship Id="rId14" Type="http://schemas.openxmlformats.org/officeDocument/2006/relationships/customXml" Target="../ink/ink247.xml"/><Relationship Id="rId22" Type="http://schemas.openxmlformats.org/officeDocument/2006/relationships/customXml" Target="../ink/ink251.xml"/><Relationship Id="rId27" Type="http://schemas.openxmlformats.org/officeDocument/2006/relationships/image" Target="../media/image258.png"/></Relationships>
</file>

<file path=ppt/slides/_rels/slide16.xml.rels><?xml version="1.0" encoding="UTF-8" standalone="yes"?>
<Relationships xmlns="http://schemas.openxmlformats.org/package/2006/relationships"><Relationship Id="rId8" Type="http://schemas.openxmlformats.org/officeDocument/2006/relationships/customXml" Target="../ink/ink256.xml"/><Relationship Id="rId13" Type="http://schemas.openxmlformats.org/officeDocument/2006/relationships/image" Target="../media/image263.png"/><Relationship Id="rId18" Type="http://schemas.openxmlformats.org/officeDocument/2006/relationships/customXml" Target="../ink/ink261.xml"/><Relationship Id="rId3" Type="http://schemas.openxmlformats.org/officeDocument/2006/relationships/image" Target="../media/image1.png"/><Relationship Id="rId7" Type="http://schemas.openxmlformats.org/officeDocument/2006/relationships/image" Target="../media/image260.png"/><Relationship Id="rId12" Type="http://schemas.openxmlformats.org/officeDocument/2006/relationships/customXml" Target="../ink/ink258.xml"/><Relationship Id="rId17" Type="http://schemas.openxmlformats.org/officeDocument/2006/relationships/image" Target="../media/image265.png"/><Relationship Id="rId2" Type="http://schemas.openxmlformats.org/officeDocument/2006/relationships/notesSlide" Target="../notesSlides/notesSlide16.xml"/><Relationship Id="rId16" Type="http://schemas.openxmlformats.org/officeDocument/2006/relationships/customXml" Target="../ink/ink260.xml"/><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10" Type="http://schemas.openxmlformats.org/officeDocument/2006/relationships/customXml" Target="../ink/ink257.xml"/><Relationship Id="rId19" Type="http://schemas.openxmlformats.org/officeDocument/2006/relationships/image" Target="../media/image266.png"/><Relationship Id="rId4" Type="http://schemas.openxmlformats.org/officeDocument/2006/relationships/customXml" Target="../ink/ink254.xml"/><Relationship Id="rId9" Type="http://schemas.openxmlformats.org/officeDocument/2006/relationships/image" Target="../media/image261.png"/><Relationship Id="rId14" Type="http://schemas.openxmlformats.org/officeDocument/2006/relationships/customXml" Target="../ink/ink259.xml"/></Relationships>
</file>

<file path=ppt/slides/_rels/slide17.xml.rels><?xml version="1.0" encoding="UTF-8" standalone="yes"?>
<Relationships xmlns="http://schemas.openxmlformats.org/package/2006/relationships"><Relationship Id="rId8" Type="http://schemas.openxmlformats.org/officeDocument/2006/relationships/customXml" Target="../ink/ink264.xml"/><Relationship Id="rId13" Type="http://schemas.openxmlformats.org/officeDocument/2006/relationships/image" Target="../media/image271.png"/><Relationship Id="rId3" Type="http://schemas.openxmlformats.org/officeDocument/2006/relationships/image" Target="../media/image1.png"/><Relationship Id="rId7" Type="http://schemas.openxmlformats.org/officeDocument/2006/relationships/image" Target="../media/image268.png"/><Relationship Id="rId12" Type="http://schemas.openxmlformats.org/officeDocument/2006/relationships/customXml" Target="../ink/ink26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0.png"/><Relationship Id="rId5" Type="http://schemas.openxmlformats.org/officeDocument/2006/relationships/image" Target="../media/image267.png"/><Relationship Id="rId10" Type="http://schemas.openxmlformats.org/officeDocument/2006/relationships/customXml" Target="../ink/ink265.xml"/><Relationship Id="rId4" Type="http://schemas.openxmlformats.org/officeDocument/2006/relationships/customXml" Target="../ink/ink262.xml"/><Relationship Id="rId9" Type="http://schemas.openxmlformats.org/officeDocument/2006/relationships/image" Target="../media/image269.png"/></Relationships>
</file>

<file path=ppt/slides/_rels/slide18.xml.rels><?xml version="1.0" encoding="UTF-8" standalone="yes"?>
<Relationships xmlns="http://schemas.openxmlformats.org/package/2006/relationships"><Relationship Id="rId8" Type="http://schemas.openxmlformats.org/officeDocument/2006/relationships/customXml" Target="../ink/ink269.xml"/><Relationship Id="rId3" Type="http://schemas.openxmlformats.org/officeDocument/2006/relationships/image" Target="../media/image1.png"/><Relationship Id="rId7" Type="http://schemas.openxmlformats.org/officeDocument/2006/relationships/image" Target="../media/image27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68.xml"/><Relationship Id="rId5" Type="http://schemas.openxmlformats.org/officeDocument/2006/relationships/image" Target="../media/image272.png"/><Relationship Id="rId4" Type="http://schemas.openxmlformats.org/officeDocument/2006/relationships/customXml" Target="../ink/ink267.xml"/><Relationship Id="rId9" Type="http://schemas.openxmlformats.org/officeDocument/2006/relationships/image" Target="../media/image274.png"/></Relationships>
</file>

<file path=ppt/slides/_rels/slide19.xml.rels><?xml version="1.0" encoding="UTF-8" standalone="yes"?>
<Relationships xmlns="http://schemas.openxmlformats.org/package/2006/relationships"><Relationship Id="rId8" Type="http://schemas.openxmlformats.org/officeDocument/2006/relationships/customXml" Target="../ink/ink272.xml"/><Relationship Id="rId3" Type="http://schemas.openxmlformats.org/officeDocument/2006/relationships/image" Target="../media/image1.png"/><Relationship Id="rId7" Type="http://schemas.openxmlformats.org/officeDocument/2006/relationships/image" Target="../media/image27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71.xml"/><Relationship Id="rId11" Type="http://schemas.openxmlformats.org/officeDocument/2006/relationships/image" Target="../media/image278.png"/><Relationship Id="rId5" Type="http://schemas.openxmlformats.org/officeDocument/2006/relationships/image" Target="../media/image275.png"/><Relationship Id="rId10" Type="http://schemas.openxmlformats.org/officeDocument/2006/relationships/customXml" Target="../ink/ink273.xml"/><Relationship Id="rId4" Type="http://schemas.openxmlformats.org/officeDocument/2006/relationships/customXml" Target="../ink/ink270.xml"/><Relationship Id="rId9" Type="http://schemas.openxmlformats.org/officeDocument/2006/relationships/image" Target="../media/image27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276.xml"/><Relationship Id="rId13" Type="http://schemas.openxmlformats.org/officeDocument/2006/relationships/image" Target="../media/image283.png"/><Relationship Id="rId18" Type="http://schemas.openxmlformats.org/officeDocument/2006/relationships/customXml" Target="../ink/ink281.xml"/><Relationship Id="rId26" Type="http://schemas.openxmlformats.org/officeDocument/2006/relationships/customXml" Target="../ink/ink285.xml"/><Relationship Id="rId3" Type="http://schemas.openxmlformats.org/officeDocument/2006/relationships/image" Target="../media/image1.png"/><Relationship Id="rId21" Type="http://schemas.openxmlformats.org/officeDocument/2006/relationships/image" Target="../media/image287.png"/><Relationship Id="rId7" Type="http://schemas.openxmlformats.org/officeDocument/2006/relationships/image" Target="../media/image280.png"/><Relationship Id="rId12" Type="http://schemas.openxmlformats.org/officeDocument/2006/relationships/customXml" Target="../ink/ink278.xml"/><Relationship Id="rId17" Type="http://schemas.openxmlformats.org/officeDocument/2006/relationships/image" Target="../media/image285.png"/><Relationship Id="rId25" Type="http://schemas.openxmlformats.org/officeDocument/2006/relationships/image" Target="../media/image289.png"/><Relationship Id="rId2" Type="http://schemas.openxmlformats.org/officeDocument/2006/relationships/notesSlide" Target="../notesSlides/notesSlide20.xml"/><Relationship Id="rId16" Type="http://schemas.openxmlformats.org/officeDocument/2006/relationships/customXml" Target="../ink/ink280.xml"/><Relationship Id="rId20" Type="http://schemas.openxmlformats.org/officeDocument/2006/relationships/customXml" Target="../ink/ink282.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82.png"/><Relationship Id="rId24" Type="http://schemas.openxmlformats.org/officeDocument/2006/relationships/customXml" Target="../ink/ink284.xml"/><Relationship Id="rId5" Type="http://schemas.openxmlformats.org/officeDocument/2006/relationships/image" Target="../media/image279.png"/><Relationship Id="rId15" Type="http://schemas.openxmlformats.org/officeDocument/2006/relationships/image" Target="../media/image284.png"/><Relationship Id="rId23" Type="http://schemas.openxmlformats.org/officeDocument/2006/relationships/image" Target="../media/image288.png"/><Relationship Id="rId10" Type="http://schemas.openxmlformats.org/officeDocument/2006/relationships/customXml" Target="../ink/ink277.xml"/><Relationship Id="rId19" Type="http://schemas.openxmlformats.org/officeDocument/2006/relationships/image" Target="../media/image286.png"/><Relationship Id="rId4" Type="http://schemas.openxmlformats.org/officeDocument/2006/relationships/customXml" Target="../ink/ink274.xml"/><Relationship Id="rId9" Type="http://schemas.openxmlformats.org/officeDocument/2006/relationships/image" Target="../media/image281.png"/><Relationship Id="rId14" Type="http://schemas.openxmlformats.org/officeDocument/2006/relationships/customXml" Target="../ink/ink279.xml"/><Relationship Id="rId22" Type="http://schemas.openxmlformats.org/officeDocument/2006/relationships/customXml" Target="../ink/ink283.xml"/><Relationship Id="rId27" Type="http://schemas.openxmlformats.org/officeDocument/2006/relationships/image" Target="../media/image29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26" Type="http://schemas.openxmlformats.org/officeDocument/2006/relationships/customXml" Target="../ink/ink30.xml"/><Relationship Id="rId117" Type="http://schemas.openxmlformats.org/officeDocument/2006/relationships/image" Target="../media/image79.png"/><Relationship Id="rId21" Type="http://schemas.openxmlformats.org/officeDocument/2006/relationships/image" Target="../media/image31.png"/><Relationship Id="rId42" Type="http://schemas.openxmlformats.org/officeDocument/2006/relationships/customXml" Target="../ink/ink38.xml"/><Relationship Id="rId47" Type="http://schemas.openxmlformats.org/officeDocument/2006/relationships/image" Target="../media/image44.png"/><Relationship Id="rId63" Type="http://schemas.openxmlformats.org/officeDocument/2006/relationships/image" Target="../media/image52.png"/><Relationship Id="rId68" Type="http://schemas.openxmlformats.org/officeDocument/2006/relationships/customXml" Target="../ink/ink51.xml"/><Relationship Id="rId84" Type="http://schemas.openxmlformats.org/officeDocument/2006/relationships/customXml" Target="../ink/ink59.xml"/><Relationship Id="rId89" Type="http://schemas.openxmlformats.org/officeDocument/2006/relationships/image" Target="../media/image65.png"/><Relationship Id="rId112" Type="http://schemas.openxmlformats.org/officeDocument/2006/relationships/customXml" Target="../ink/ink73.xml"/><Relationship Id="rId16" Type="http://schemas.openxmlformats.org/officeDocument/2006/relationships/customXml" Target="../ink/ink25.xml"/><Relationship Id="rId107" Type="http://schemas.openxmlformats.org/officeDocument/2006/relationships/image" Target="../media/image74.png"/><Relationship Id="rId11" Type="http://schemas.openxmlformats.org/officeDocument/2006/relationships/image" Target="../media/image26.png"/><Relationship Id="rId32" Type="http://schemas.openxmlformats.org/officeDocument/2006/relationships/customXml" Target="../ink/ink33.xml"/><Relationship Id="rId37" Type="http://schemas.openxmlformats.org/officeDocument/2006/relationships/image" Target="../media/image39.png"/><Relationship Id="rId53" Type="http://schemas.openxmlformats.org/officeDocument/2006/relationships/image" Target="../media/image47.png"/><Relationship Id="rId58" Type="http://schemas.openxmlformats.org/officeDocument/2006/relationships/customXml" Target="../ink/ink46.xml"/><Relationship Id="rId74" Type="http://schemas.openxmlformats.org/officeDocument/2006/relationships/customXml" Target="../ink/ink54.xml"/><Relationship Id="rId79" Type="http://schemas.openxmlformats.org/officeDocument/2006/relationships/image" Target="../media/image60.png"/><Relationship Id="rId102" Type="http://schemas.openxmlformats.org/officeDocument/2006/relationships/customXml" Target="../ink/ink68.xml"/><Relationship Id="rId5" Type="http://schemas.openxmlformats.org/officeDocument/2006/relationships/image" Target="../media/image23.png"/><Relationship Id="rId90" Type="http://schemas.openxmlformats.org/officeDocument/2006/relationships/customXml" Target="../ink/ink62.xml"/><Relationship Id="rId95" Type="http://schemas.openxmlformats.org/officeDocument/2006/relationships/image" Target="../media/image68.png"/><Relationship Id="rId22" Type="http://schemas.openxmlformats.org/officeDocument/2006/relationships/customXml" Target="../ink/ink28.xml"/><Relationship Id="rId27"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customXml" Target="../ink/ink41.xml"/><Relationship Id="rId64" Type="http://schemas.openxmlformats.org/officeDocument/2006/relationships/customXml" Target="../ink/ink49.xml"/><Relationship Id="rId69" Type="http://schemas.openxmlformats.org/officeDocument/2006/relationships/image" Target="../media/image55.png"/><Relationship Id="rId113" Type="http://schemas.openxmlformats.org/officeDocument/2006/relationships/image" Target="../media/image77.png"/><Relationship Id="rId80" Type="http://schemas.openxmlformats.org/officeDocument/2006/relationships/customXml" Target="../ink/ink57.xml"/><Relationship Id="rId85" Type="http://schemas.openxmlformats.org/officeDocument/2006/relationships/image" Target="../media/image63.png"/><Relationship Id="rId12" Type="http://schemas.openxmlformats.org/officeDocument/2006/relationships/customXml" Target="../ink/ink23.xml"/><Relationship Id="rId17"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customXml" Target="../ink/ink36.xml"/><Relationship Id="rId59" Type="http://schemas.openxmlformats.org/officeDocument/2006/relationships/image" Target="../media/image50.png"/><Relationship Id="rId103" Type="http://schemas.openxmlformats.org/officeDocument/2006/relationships/image" Target="../media/image72.png"/><Relationship Id="rId108" Type="http://schemas.openxmlformats.org/officeDocument/2006/relationships/customXml" Target="../ink/ink71.xml"/><Relationship Id="rId54" Type="http://schemas.openxmlformats.org/officeDocument/2006/relationships/customXml" Target="../ink/ink44.xml"/><Relationship Id="rId70" Type="http://schemas.openxmlformats.org/officeDocument/2006/relationships/customXml" Target="../ink/ink52.xml"/><Relationship Id="rId75" Type="http://schemas.openxmlformats.org/officeDocument/2006/relationships/image" Target="../media/image58.png"/><Relationship Id="rId91" Type="http://schemas.openxmlformats.org/officeDocument/2006/relationships/image" Target="../media/image66.png"/><Relationship Id="rId96" Type="http://schemas.openxmlformats.org/officeDocument/2006/relationships/customXml" Target="../ink/ink65.xml"/><Relationship Id="rId1" Type="http://schemas.openxmlformats.org/officeDocument/2006/relationships/slideLayout" Target="../slideLayouts/slideLayout1.xml"/><Relationship Id="rId6" Type="http://schemas.openxmlformats.org/officeDocument/2006/relationships/customXml" Target="../ink/ink20.xml"/><Relationship Id="rId23" Type="http://schemas.openxmlformats.org/officeDocument/2006/relationships/image" Target="../media/image32.png"/><Relationship Id="rId28" Type="http://schemas.openxmlformats.org/officeDocument/2006/relationships/customXml" Target="../ink/ink31.xml"/><Relationship Id="rId49" Type="http://schemas.openxmlformats.org/officeDocument/2006/relationships/image" Target="../media/image45.png"/><Relationship Id="rId114" Type="http://schemas.openxmlformats.org/officeDocument/2006/relationships/customXml" Target="../ink/ink74.xml"/><Relationship Id="rId10" Type="http://schemas.openxmlformats.org/officeDocument/2006/relationships/customXml" Target="../ink/ink22.xml"/><Relationship Id="rId31" Type="http://schemas.openxmlformats.org/officeDocument/2006/relationships/image" Target="../media/image36.png"/><Relationship Id="rId44" Type="http://schemas.openxmlformats.org/officeDocument/2006/relationships/customXml" Target="../ink/ink39.xml"/><Relationship Id="rId52" Type="http://schemas.openxmlformats.org/officeDocument/2006/relationships/customXml" Target="../ink/ink43.xml"/><Relationship Id="rId60" Type="http://schemas.openxmlformats.org/officeDocument/2006/relationships/customXml" Target="../ink/ink47.xml"/><Relationship Id="rId65" Type="http://schemas.openxmlformats.org/officeDocument/2006/relationships/image" Target="../media/image53.png"/><Relationship Id="rId73" Type="http://schemas.openxmlformats.org/officeDocument/2006/relationships/image" Target="../media/image57.png"/><Relationship Id="rId78" Type="http://schemas.openxmlformats.org/officeDocument/2006/relationships/customXml" Target="../ink/ink56.xml"/><Relationship Id="rId81" Type="http://schemas.openxmlformats.org/officeDocument/2006/relationships/image" Target="../media/image61.png"/><Relationship Id="rId86" Type="http://schemas.openxmlformats.org/officeDocument/2006/relationships/customXml" Target="../ink/ink60.xml"/><Relationship Id="rId94" Type="http://schemas.openxmlformats.org/officeDocument/2006/relationships/customXml" Target="../ink/ink64.xml"/><Relationship Id="rId99" Type="http://schemas.openxmlformats.org/officeDocument/2006/relationships/image" Target="../media/image70.png"/><Relationship Id="rId101" Type="http://schemas.openxmlformats.org/officeDocument/2006/relationships/image" Target="../media/image71.png"/><Relationship Id="rId4" Type="http://schemas.openxmlformats.org/officeDocument/2006/relationships/customXml" Target="../ink/ink19.xml"/><Relationship Id="rId9"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customXml" Target="../ink/ink26.xml"/><Relationship Id="rId39" Type="http://schemas.openxmlformats.org/officeDocument/2006/relationships/image" Target="../media/image40.png"/><Relationship Id="rId109" Type="http://schemas.openxmlformats.org/officeDocument/2006/relationships/image" Target="../media/image75.png"/><Relationship Id="rId34" Type="http://schemas.openxmlformats.org/officeDocument/2006/relationships/customXml" Target="../ink/ink34.xml"/><Relationship Id="rId50" Type="http://schemas.openxmlformats.org/officeDocument/2006/relationships/customXml" Target="../ink/ink42.xml"/><Relationship Id="rId55" Type="http://schemas.openxmlformats.org/officeDocument/2006/relationships/image" Target="../media/image48.png"/><Relationship Id="rId76" Type="http://schemas.openxmlformats.org/officeDocument/2006/relationships/customXml" Target="../ink/ink55.xml"/><Relationship Id="rId97" Type="http://schemas.openxmlformats.org/officeDocument/2006/relationships/image" Target="../media/image69.png"/><Relationship Id="rId104" Type="http://schemas.openxmlformats.org/officeDocument/2006/relationships/customXml" Target="../ink/ink69.xml"/><Relationship Id="rId7" Type="http://schemas.openxmlformats.org/officeDocument/2006/relationships/image" Target="../media/image24.png"/><Relationship Id="rId71" Type="http://schemas.openxmlformats.org/officeDocument/2006/relationships/image" Target="../media/image56.png"/><Relationship Id="rId92" Type="http://schemas.openxmlformats.org/officeDocument/2006/relationships/customXml" Target="../ink/ink63.xml"/><Relationship Id="rId2" Type="http://schemas.openxmlformats.org/officeDocument/2006/relationships/notesSlide" Target="../notesSlides/notesSlide5.xml"/><Relationship Id="rId29" Type="http://schemas.openxmlformats.org/officeDocument/2006/relationships/image" Target="../media/image35.png"/><Relationship Id="rId24" Type="http://schemas.openxmlformats.org/officeDocument/2006/relationships/customXml" Target="../ink/ink29.xml"/><Relationship Id="rId40" Type="http://schemas.openxmlformats.org/officeDocument/2006/relationships/customXml" Target="../ink/ink37.xml"/><Relationship Id="rId45" Type="http://schemas.openxmlformats.org/officeDocument/2006/relationships/image" Target="../media/image43.png"/><Relationship Id="rId66" Type="http://schemas.openxmlformats.org/officeDocument/2006/relationships/customXml" Target="../ink/ink50.xml"/><Relationship Id="rId87" Type="http://schemas.openxmlformats.org/officeDocument/2006/relationships/image" Target="../media/image64.png"/><Relationship Id="rId110" Type="http://schemas.openxmlformats.org/officeDocument/2006/relationships/customXml" Target="../ink/ink72.xml"/><Relationship Id="rId115" Type="http://schemas.openxmlformats.org/officeDocument/2006/relationships/image" Target="../media/image78.png"/><Relationship Id="rId61" Type="http://schemas.openxmlformats.org/officeDocument/2006/relationships/image" Target="../media/image51.png"/><Relationship Id="rId82" Type="http://schemas.openxmlformats.org/officeDocument/2006/relationships/customXml" Target="../ink/ink58.xml"/><Relationship Id="rId19" Type="http://schemas.openxmlformats.org/officeDocument/2006/relationships/image" Target="../media/image30.png"/><Relationship Id="rId14" Type="http://schemas.openxmlformats.org/officeDocument/2006/relationships/customXml" Target="../ink/ink24.xml"/><Relationship Id="rId30" Type="http://schemas.openxmlformats.org/officeDocument/2006/relationships/customXml" Target="../ink/ink32.xml"/><Relationship Id="rId35" Type="http://schemas.openxmlformats.org/officeDocument/2006/relationships/image" Target="../media/image38.png"/><Relationship Id="rId56" Type="http://schemas.openxmlformats.org/officeDocument/2006/relationships/customXml" Target="../ink/ink45.xml"/><Relationship Id="rId77" Type="http://schemas.openxmlformats.org/officeDocument/2006/relationships/image" Target="../media/image59.png"/><Relationship Id="rId100" Type="http://schemas.openxmlformats.org/officeDocument/2006/relationships/customXml" Target="../ink/ink67.xml"/><Relationship Id="rId105" Type="http://schemas.openxmlformats.org/officeDocument/2006/relationships/image" Target="../media/image73.png"/><Relationship Id="rId8" Type="http://schemas.openxmlformats.org/officeDocument/2006/relationships/customXml" Target="../ink/ink21.xml"/><Relationship Id="rId51" Type="http://schemas.openxmlformats.org/officeDocument/2006/relationships/image" Target="../media/image46.png"/><Relationship Id="rId72" Type="http://schemas.openxmlformats.org/officeDocument/2006/relationships/customXml" Target="../ink/ink53.xml"/><Relationship Id="rId93" Type="http://schemas.openxmlformats.org/officeDocument/2006/relationships/image" Target="../media/image67.png"/><Relationship Id="rId98" Type="http://schemas.openxmlformats.org/officeDocument/2006/relationships/customXml" Target="../ink/ink66.xml"/><Relationship Id="rId3" Type="http://schemas.openxmlformats.org/officeDocument/2006/relationships/image" Target="../media/image1.png"/><Relationship Id="rId25" Type="http://schemas.openxmlformats.org/officeDocument/2006/relationships/image" Target="../media/image33.png"/><Relationship Id="rId46" Type="http://schemas.openxmlformats.org/officeDocument/2006/relationships/customXml" Target="../ink/ink40.xml"/><Relationship Id="rId67" Type="http://schemas.openxmlformats.org/officeDocument/2006/relationships/image" Target="../media/image54.png"/><Relationship Id="rId116" Type="http://schemas.openxmlformats.org/officeDocument/2006/relationships/customXml" Target="../ink/ink75.xml"/><Relationship Id="rId20" Type="http://schemas.openxmlformats.org/officeDocument/2006/relationships/customXml" Target="../ink/ink27.xml"/><Relationship Id="rId41" Type="http://schemas.openxmlformats.org/officeDocument/2006/relationships/image" Target="../media/image41.png"/><Relationship Id="rId62" Type="http://schemas.openxmlformats.org/officeDocument/2006/relationships/customXml" Target="../ink/ink48.xml"/><Relationship Id="rId83" Type="http://schemas.openxmlformats.org/officeDocument/2006/relationships/image" Target="../media/image62.png"/><Relationship Id="rId88" Type="http://schemas.openxmlformats.org/officeDocument/2006/relationships/customXml" Target="../ink/ink61.xml"/><Relationship Id="rId111" Type="http://schemas.openxmlformats.org/officeDocument/2006/relationships/image" Target="../media/image76.png"/><Relationship Id="rId15" Type="http://schemas.openxmlformats.org/officeDocument/2006/relationships/image" Target="../media/image28.png"/><Relationship Id="rId36" Type="http://schemas.openxmlformats.org/officeDocument/2006/relationships/customXml" Target="../ink/ink35.xml"/><Relationship Id="rId57" Type="http://schemas.openxmlformats.org/officeDocument/2006/relationships/image" Target="../media/image49.png"/><Relationship Id="rId106" Type="http://schemas.openxmlformats.org/officeDocument/2006/relationships/customXml" Target="../ink/ink7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36.png"/><Relationship Id="rId21" Type="http://schemas.openxmlformats.org/officeDocument/2006/relationships/image" Target="../media/image88.png"/><Relationship Id="rId42" Type="http://schemas.openxmlformats.org/officeDocument/2006/relationships/customXml" Target="../ink/ink95.xml"/><Relationship Id="rId63" Type="http://schemas.openxmlformats.org/officeDocument/2006/relationships/image" Target="../media/image109.png"/><Relationship Id="rId84" Type="http://schemas.openxmlformats.org/officeDocument/2006/relationships/customXml" Target="../ink/ink116.xml"/><Relationship Id="rId138" Type="http://schemas.openxmlformats.org/officeDocument/2006/relationships/customXml" Target="../ink/ink143.xml"/><Relationship Id="rId159" Type="http://schemas.openxmlformats.org/officeDocument/2006/relationships/image" Target="../media/image157.png"/><Relationship Id="rId170" Type="http://schemas.openxmlformats.org/officeDocument/2006/relationships/customXml" Target="../ink/ink159.xml"/><Relationship Id="rId191" Type="http://schemas.openxmlformats.org/officeDocument/2006/relationships/image" Target="../media/image173.png"/><Relationship Id="rId205" Type="http://schemas.openxmlformats.org/officeDocument/2006/relationships/image" Target="../media/image180.png"/><Relationship Id="rId107" Type="http://schemas.openxmlformats.org/officeDocument/2006/relationships/image" Target="../media/image131.png"/><Relationship Id="rId11" Type="http://schemas.openxmlformats.org/officeDocument/2006/relationships/image" Target="../media/image83.png"/><Relationship Id="rId32" Type="http://schemas.openxmlformats.org/officeDocument/2006/relationships/customXml" Target="../ink/ink90.xml"/><Relationship Id="rId53" Type="http://schemas.openxmlformats.org/officeDocument/2006/relationships/image" Target="../media/image104.png"/><Relationship Id="rId74" Type="http://schemas.openxmlformats.org/officeDocument/2006/relationships/customXml" Target="../ink/ink111.xml"/><Relationship Id="rId128" Type="http://schemas.openxmlformats.org/officeDocument/2006/relationships/customXml" Target="../ink/ink138.xml"/><Relationship Id="rId149" Type="http://schemas.openxmlformats.org/officeDocument/2006/relationships/image" Target="../media/image152.png"/><Relationship Id="rId5" Type="http://schemas.openxmlformats.org/officeDocument/2006/relationships/image" Target="../media/image80.png"/><Relationship Id="rId95" Type="http://schemas.openxmlformats.org/officeDocument/2006/relationships/image" Target="../media/image125.png"/><Relationship Id="rId160" Type="http://schemas.openxmlformats.org/officeDocument/2006/relationships/customXml" Target="../ink/ink154.xml"/><Relationship Id="rId181" Type="http://schemas.openxmlformats.org/officeDocument/2006/relationships/image" Target="../media/image168.png"/><Relationship Id="rId22" Type="http://schemas.openxmlformats.org/officeDocument/2006/relationships/customXml" Target="../ink/ink85.xml"/><Relationship Id="rId43" Type="http://schemas.openxmlformats.org/officeDocument/2006/relationships/image" Target="../media/image99.png"/><Relationship Id="rId64" Type="http://schemas.openxmlformats.org/officeDocument/2006/relationships/customXml" Target="../ink/ink106.xml"/><Relationship Id="rId118" Type="http://schemas.openxmlformats.org/officeDocument/2006/relationships/customXml" Target="../ink/ink133.xml"/><Relationship Id="rId139" Type="http://schemas.openxmlformats.org/officeDocument/2006/relationships/image" Target="../media/image147.png"/><Relationship Id="rId85" Type="http://schemas.openxmlformats.org/officeDocument/2006/relationships/image" Target="../media/image120.png"/><Relationship Id="rId150" Type="http://schemas.openxmlformats.org/officeDocument/2006/relationships/customXml" Target="../ink/ink149.xml"/><Relationship Id="rId171" Type="http://schemas.openxmlformats.org/officeDocument/2006/relationships/image" Target="../media/image163.png"/><Relationship Id="rId192" Type="http://schemas.openxmlformats.org/officeDocument/2006/relationships/customXml" Target="../ink/ink170.xml"/><Relationship Id="rId206" Type="http://schemas.openxmlformats.org/officeDocument/2006/relationships/customXml" Target="../ink/ink177.xml"/><Relationship Id="rId12" Type="http://schemas.openxmlformats.org/officeDocument/2006/relationships/customXml" Target="../ink/ink80.xml"/><Relationship Id="rId33" Type="http://schemas.openxmlformats.org/officeDocument/2006/relationships/image" Target="../media/image94.png"/><Relationship Id="rId108" Type="http://schemas.openxmlformats.org/officeDocument/2006/relationships/customXml" Target="../ink/ink128.xml"/><Relationship Id="rId129" Type="http://schemas.openxmlformats.org/officeDocument/2006/relationships/image" Target="../media/image142.png"/><Relationship Id="rId54" Type="http://schemas.openxmlformats.org/officeDocument/2006/relationships/customXml" Target="../ink/ink101.xml"/><Relationship Id="rId75" Type="http://schemas.openxmlformats.org/officeDocument/2006/relationships/image" Target="../media/image115.png"/><Relationship Id="rId96" Type="http://schemas.openxmlformats.org/officeDocument/2006/relationships/customXml" Target="../ink/ink122.xml"/><Relationship Id="rId140" Type="http://schemas.openxmlformats.org/officeDocument/2006/relationships/customXml" Target="../ink/ink144.xml"/><Relationship Id="rId161" Type="http://schemas.openxmlformats.org/officeDocument/2006/relationships/image" Target="../media/image158.png"/><Relationship Id="rId182" Type="http://schemas.openxmlformats.org/officeDocument/2006/relationships/customXml" Target="../ink/ink165.xml"/><Relationship Id="rId6" Type="http://schemas.openxmlformats.org/officeDocument/2006/relationships/customXml" Target="../ink/ink77.xml"/><Relationship Id="rId23" Type="http://schemas.openxmlformats.org/officeDocument/2006/relationships/image" Target="../media/image89.png"/><Relationship Id="rId119" Type="http://schemas.openxmlformats.org/officeDocument/2006/relationships/image" Target="../media/image137.png"/><Relationship Id="rId44" Type="http://schemas.openxmlformats.org/officeDocument/2006/relationships/customXml" Target="../ink/ink96.xml"/><Relationship Id="rId65" Type="http://schemas.openxmlformats.org/officeDocument/2006/relationships/image" Target="../media/image110.png"/><Relationship Id="rId86" Type="http://schemas.openxmlformats.org/officeDocument/2006/relationships/customXml" Target="../ink/ink117.xml"/><Relationship Id="rId130" Type="http://schemas.openxmlformats.org/officeDocument/2006/relationships/customXml" Target="../ink/ink139.xml"/><Relationship Id="rId151" Type="http://schemas.openxmlformats.org/officeDocument/2006/relationships/image" Target="../media/image153.png"/><Relationship Id="rId172" Type="http://schemas.openxmlformats.org/officeDocument/2006/relationships/customXml" Target="../ink/ink160.xml"/><Relationship Id="rId193" Type="http://schemas.openxmlformats.org/officeDocument/2006/relationships/image" Target="../media/image174.png"/><Relationship Id="rId207" Type="http://schemas.openxmlformats.org/officeDocument/2006/relationships/image" Target="../media/image181.png"/><Relationship Id="rId13" Type="http://schemas.openxmlformats.org/officeDocument/2006/relationships/image" Target="../media/image84.png"/><Relationship Id="rId109" Type="http://schemas.openxmlformats.org/officeDocument/2006/relationships/image" Target="../media/image132.png"/><Relationship Id="rId34" Type="http://schemas.openxmlformats.org/officeDocument/2006/relationships/customXml" Target="../ink/ink91.xml"/><Relationship Id="rId55" Type="http://schemas.openxmlformats.org/officeDocument/2006/relationships/image" Target="../media/image105.png"/><Relationship Id="rId76" Type="http://schemas.openxmlformats.org/officeDocument/2006/relationships/customXml" Target="../ink/ink112.xml"/><Relationship Id="rId97" Type="http://schemas.openxmlformats.org/officeDocument/2006/relationships/image" Target="../media/image126.png"/><Relationship Id="rId120" Type="http://schemas.openxmlformats.org/officeDocument/2006/relationships/customXml" Target="../ink/ink134.xml"/><Relationship Id="rId141" Type="http://schemas.openxmlformats.org/officeDocument/2006/relationships/image" Target="../media/image148.png"/><Relationship Id="rId7" Type="http://schemas.openxmlformats.org/officeDocument/2006/relationships/image" Target="../media/image81.png"/><Relationship Id="rId162" Type="http://schemas.openxmlformats.org/officeDocument/2006/relationships/customXml" Target="../ink/ink155.xml"/><Relationship Id="rId183" Type="http://schemas.openxmlformats.org/officeDocument/2006/relationships/image" Target="../media/image169.png"/><Relationship Id="rId24" Type="http://schemas.openxmlformats.org/officeDocument/2006/relationships/customXml" Target="../ink/ink86.xml"/><Relationship Id="rId45" Type="http://schemas.openxmlformats.org/officeDocument/2006/relationships/image" Target="../media/image100.png"/><Relationship Id="rId66" Type="http://schemas.openxmlformats.org/officeDocument/2006/relationships/customXml" Target="../ink/ink107.xml"/><Relationship Id="rId87" Type="http://schemas.openxmlformats.org/officeDocument/2006/relationships/image" Target="../media/image121.png"/><Relationship Id="rId110" Type="http://schemas.openxmlformats.org/officeDocument/2006/relationships/customXml" Target="../ink/ink129.xml"/><Relationship Id="rId131" Type="http://schemas.openxmlformats.org/officeDocument/2006/relationships/image" Target="../media/image143.png"/><Relationship Id="rId152" Type="http://schemas.openxmlformats.org/officeDocument/2006/relationships/customXml" Target="../ink/ink150.xml"/><Relationship Id="rId173" Type="http://schemas.openxmlformats.org/officeDocument/2006/relationships/image" Target="../media/image164.png"/><Relationship Id="rId194" Type="http://schemas.openxmlformats.org/officeDocument/2006/relationships/customXml" Target="../ink/ink171.xml"/><Relationship Id="rId208" Type="http://schemas.openxmlformats.org/officeDocument/2006/relationships/customXml" Target="../ink/ink178.xml"/><Relationship Id="rId19" Type="http://schemas.openxmlformats.org/officeDocument/2006/relationships/image" Target="../media/image87.png"/><Relationship Id="rId14" Type="http://schemas.openxmlformats.org/officeDocument/2006/relationships/customXml" Target="../ink/ink81.xml"/><Relationship Id="rId30" Type="http://schemas.openxmlformats.org/officeDocument/2006/relationships/customXml" Target="../ink/ink89.xml"/><Relationship Id="rId35" Type="http://schemas.openxmlformats.org/officeDocument/2006/relationships/image" Target="../media/image95.png"/><Relationship Id="rId56" Type="http://schemas.openxmlformats.org/officeDocument/2006/relationships/customXml" Target="../ink/ink102.xml"/><Relationship Id="rId77" Type="http://schemas.openxmlformats.org/officeDocument/2006/relationships/image" Target="../media/image116.png"/><Relationship Id="rId100" Type="http://schemas.openxmlformats.org/officeDocument/2006/relationships/customXml" Target="../ink/ink124.xml"/><Relationship Id="rId105" Type="http://schemas.openxmlformats.org/officeDocument/2006/relationships/image" Target="../media/image130.png"/><Relationship Id="rId126" Type="http://schemas.openxmlformats.org/officeDocument/2006/relationships/customXml" Target="../ink/ink137.xml"/><Relationship Id="rId147" Type="http://schemas.openxmlformats.org/officeDocument/2006/relationships/image" Target="../media/image151.png"/><Relationship Id="rId168" Type="http://schemas.openxmlformats.org/officeDocument/2006/relationships/customXml" Target="../ink/ink158.xml"/><Relationship Id="rId8" Type="http://schemas.openxmlformats.org/officeDocument/2006/relationships/customXml" Target="../ink/ink78.xml"/><Relationship Id="rId51" Type="http://schemas.openxmlformats.org/officeDocument/2006/relationships/image" Target="../media/image103.png"/><Relationship Id="rId72" Type="http://schemas.openxmlformats.org/officeDocument/2006/relationships/customXml" Target="../ink/ink110.xml"/><Relationship Id="rId93" Type="http://schemas.openxmlformats.org/officeDocument/2006/relationships/image" Target="../media/image124.png"/><Relationship Id="rId98" Type="http://schemas.openxmlformats.org/officeDocument/2006/relationships/customXml" Target="../ink/ink123.xml"/><Relationship Id="rId121" Type="http://schemas.openxmlformats.org/officeDocument/2006/relationships/image" Target="../media/image138.png"/><Relationship Id="rId142" Type="http://schemas.openxmlformats.org/officeDocument/2006/relationships/customXml" Target="../ink/ink145.xml"/><Relationship Id="rId163" Type="http://schemas.openxmlformats.org/officeDocument/2006/relationships/image" Target="../media/image159.png"/><Relationship Id="rId184" Type="http://schemas.openxmlformats.org/officeDocument/2006/relationships/customXml" Target="../ink/ink166.xml"/><Relationship Id="rId189" Type="http://schemas.openxmlformats.org/officeDocument/2006/relationships/image" Target="../media/image172.png"/><Relationship Id="rId3" Type="http://schemas.openxmlformats.org/officeDocument/2006/relationships/image" Target="../media/image1.png"/><Relationship Id="rId214" Type="http://schemas.openxmlformats.org/officeDocument/2006/relationships/customXml" Target="../ink/ink181.xml"/><Relationship Id="rId25" Type="http://schemas.openxmlformats.org/officeDocument/2006/relationships/image" Target="../media/image90.png"/><Relationship Id="rId46" Type="http://schemas.openxmlformats.org/officeDocument/2006/relationships/customXml" Target="../ink/ink97.xml"/><Relationship Id="rId67" Type="http://schemas.openxmlformats.org/officeDocument/2006/relationships/image" Target="../media/image111.png"/><Relationship Id="rId116" Type="http://schemas.openxmlformats.org/officeDocument/2006/relationships/customXml" Target="../ink/ink132.xml"/><Relationship Id="rId137" Type="http://schemas.openxmlformats.org/officeDocument/2006/relationships/image" Target="../media/image146.png"/><Relationship Id="rId158" Type="http://schemas.openxmlformats.org/officeDocument/2006/relationships/customXml" Target="../ink/ink153.xml"/><Relationship Id="rId20" Type="http://schemas.openxmlformats.org/officeDocument/2006/relationships/customXml" Target="../ink/ink84.xml"/><Relationship Id="rId41" Type="http://schemas.openxmlformats.org/officeDocument/2006/relationships/image" Target="../media/image98.png"/><Relationship Id="rId62" Type="http://schemas.openxmlformats.org/officeDocument/2006/relationships/customXml" Target="../ink/ink105.xml"/><Relationship Id="rId83" Type="http://schemas.openxmlformats.org/officeDocument/2006/relationships/image" Target="../media/image119.png"/><Relationship Id="rId88" Type="http://schemas.openxmlformats.org/officeDocument/2006/relationships/customXml" Target="../ink/ink118.xml"/><Relationship Id="rId111" Type="http://schemas.openxmlformats.org/officeDocument/2006/relationships/image" Target="../media/image133.png"/><Relationship Id="rId132" Type="http://schemas.openxmlformats.org/officeDocument/2006/relationships/customXml" Target="../ink/ink140.xml"/><Relationship Id="rId153" Type="http://schemas.openxmlformats.org/officeDocument/2006/relationships/image" Target="../media/image154.png"/><Relationship Id="rId174" Type="http://schemas.openxmlformats.org/officeDocument/2006/relationships/customXml" Target="../ink/ink161.xml"/><Relationship Id="rId179" Type="http://schemas.openxmlformats.org/officeDocument/2006/relationships/image" Target="../media/image167.png"/><Relationship Id="rId195" Type="http://schemas.openxmlformats.org/officeDocument/2006/relationships/image" Target="../media/image175.png"/><Relationship Id="rId209" Type="http://schemas.openxmlformats.org/officeDocument/2006/relationships/image" Target="../media/image182.png"/><Relationship Id="rId190" Type="http://schemas.openxmlformats.org/officeDocument/2006/relationships/customXml" Target="../ink/ink169.xml"/><Relationship Id="rId204" Type="http://schemas.openxmlformats.org/officeDocument/2006/relationships/customXml" Target="../ink/ink176.xml"/><Relationship Id="rId15" Type="http://schemas.openxmlformats.org/officeDocument/2006/relationships/image" Target="../media/image85.png"/><Relationship Id="rId36" Type="http://schemas.openxmlformats.org/officeDocument/2006/relationships/customXml" Target="../ink/ink92.xml"/><Relationship Id="rId57" Type="http://schemas.openxmlformats.org/officeDocument/2006/relationships/image" Target="../media/image106.png"/><Relationship Id="rId106" Type="http://schemas.openxmlformats.org/officeDocument/2006/relationships/customXml" Target="../ink/ink127.xml"/><Relationship Id="rId127" Type="http://schemas.openxmlformats.org/officeDocument/2006/relationships/image" Target="../media/image141.png"/><Relationship Id="rId10" Type="http://schemas.openxmlformats.org/officeDocument/2006/relationships/customXml" Target="../ink/ink79.xml"/><Relationship Id="rId31" Type="http://schemas.openxmlformats.org/officeDocument/2006/relationships/image" Target="../media/image93.png"/><Relationship Id="rId52" Type="http://schemas.openxmlformats.org/officeDocument/2006/relationships/customXml" Target="../ink/ink100.xml"/><Relationship Id="rId73" Type="http://schemas.openxmlformats.org/officeDocument/2006/relationships/image" Target="../media/image114.png"/><Relationship Id="rId78" Type="http://schemas.openxmlformats.org/officeDocument/2006/relationships/customXml" Target="../ink/ink113.xml"/><Relationship Id="rId94" Type="http://schemas.openxmlformats.org/officeDocument/2006/relationships/customXml" Target="../ink/ink121.xml"/><Relationship Id="rId99" Type="http://schemas.openxmlformats.org/officeDocument/2006/relationships/image" Target="../media/image127.png"/><Relationship Id="rId101" Type="http://schemas.openxmlformats.org/officeDocument/2006/relationships/image" Target="../media/image128.png"/><Relationship Id="rId122" Type="http://schemas.openxmlformats.org/officeDocument/2006/relationships/customXml" Target="../ink/ink135.xml"/><Relationship Id="rId143" Type="http://schemas.openxmlformats.org/officeDocument/2006/relationships/image" Target="../media/image149.png"/><Relationship Id="rId148" Type="http://schemas.openxmlformats.org/officeDocument/2006/relationships/customXml" Target="../ink/ink148.xml"/><Relationship Id="rId164" Type="http://schemas.openxmlformats.org/officeDocument/2006/relationships/customXml" Target="../ink/ink156.xml"/><Relationship Id="rId169" Type="http://schemas.openxmlformats.org/officeDocument/2006/relationships/image" Target="../media/image162.png"/><Relationship Id="rId185" Type="http://schemas.openxmlformats.org/officeDocument/2006/relationships/image" Target="../media/image170.png"/><Relationship Id="rId4" Type="http://schemas.openxmlformats.org/officeDocument/2006/relationships/customXml" Target="../ink/ink76.xml"/><Relationship Id="rId9" Type="http://schemas.openxmlformats.org/officeDocument/2006/relationships/image" Target="../media/image82.png"/><Relationship Id="rId180" Type="http://schemas.openxmlformats.org/officeDocument/2006/relationships/customXml" Target="../ink/ink164.xml"/><Relationship Id="rId210" Type="http://schemas.openxmlformats.org/officeDocument/2006/relationships/customXml" Target="../ink/ink179.xml"/><Relationship Id="rId215" Type="http://schemas.openxmlformats.org/officeDocument/2006/relationships/image" Target="../media/image185.png"/><Relationship Id="rId26" Type="http://schemas.openxmlformats.org/officeDocument/2006/relationships/customXml" Target="../ink/ink87.xml"/><Relationship Id="rId47" Type="http://schemas.openxmlformats.org/officeDocument/2006/relationships/image" Target="../media/image101.png"/><Relationship Id="rId68" Type="http://schemas.openxmlformats.org/officeDocument/2006/relationships/customXml" Target="../ink/ink108.xml"/><Relationship Id="rId89" Type="http://schemas.openxmlformats.org/officeDocument/2006/relationships/image" Target="../media/image122.png"/><Relationship Id="rId112" Type="http://schemas.openxmlformats.org/officeDocument/2006/relationships/customXml" Target="../ink/ink130.xml"/><Relationship Id="rId133" Type="http://schemas.openxmlformats.org/officeDocument/2006/relationships/image" Target="../media/image144.png"/><Relationship Id="rId154" Type="http://schemas.openxmlformats.org/officeDocument/2006/relationships/customXml" Target="../ink/ink151.xml"/><Relationship Id="rId175" Type="http://schemas.openxmlformats.org/officeDocument/2006/relationships/image" Target="../media/image165.png"/><Relationship Id="rId196" Type="http://schemas.openxmlformats.org/officeDocument/2006/relationships/customXml" Target="../ink/ink172.xml"/><Relationship Id="rId200" Type="http://schemas.openxmlformats.org/officeDocument/2006/relationships/customXml" Target="../ink/ink174.xml"/><Relationship Id="rId16" Type="http://schemas.openxmlformats.org/officeDocument/2006/relationships/customXml" Target="../ink/ink82.xml"/><Relationship Id="rId37" Type="http://schemas.openxmlformats.org/officeDocument/2006/relationships/image" Target="../media/image96.png"/><Relationship Id="rId58" Type="http://schemas.openxmlformats.org/officeDocument/2006/relationships/customXml" Target="../ink/ink103.xml"/><Relationship Id="rId79" Type="http://schemas.openxmlformats.org/officeDocument/2006/relationships/image" Target="../media/image117.png"/><Relationship Id="rId102" Type="http://schemas.openxmlformats.org/officeDocument/2006/relationships/customXml" Target="../ink/ink125.xml"/><Relationship Id="rId123" Type="http://schemas.openxmlformats.org/officeDocument/2006/relationships/image" Target="../media/image139.png"/><Relationship Id="rId144" Type="http://schemas.openxmlformats.org/officeDocument/2006/relationships/customXml" Target="../ink/ink146.xml"/><Relationship Id="rId90" Type="http://schemas.openxmlformats.org/officeDocument/2006/relationships/customXml" Target="../ink/ink119.xml"/><Relationship Id="rId165" Type="http://schemas.openxmlformats.org/officeDocument/2006/relationships/image" Target="../media/image160.png"/><Relationship Id="rId186" Type="http://schemas.openxmlformats.org/officeDocument/2006/relationships/customXml" Target="../ink/ink167.xml"/><Relationship Id="rId211" Type="http://schemas.openxmlformats.org/officeDocument/2006/relationships/image" Target="../media/image183.png"/><Relationship Id="rId27" Type="http://schemas.openxmlformats.org/officeDocument/2006/relationships/image" Target="../media/image91.png"/><Relationship Id="rId48" Type="http://schemas.openxmlformats.org/officeDocument/2006/relationships/customXml" Target="../ink/ink98.xml"/><Relationship Id="rId69" Type="http://schemas.openxmlformats.org/officeDocument/2006/relationships/image" Target="../media/image112.png"/><Relationship Id="rId113" Type="http://schemas.openxmlformats.org/officeDocument/2006/relationships/image" Target="../media/image134.png"/><Relationship Id="rId134" Type="http://schemas.openxmlformats.org/officeDocument/2006/relationships/customXml" Target="../ink/ink141.xml"/><Relationship Id="rId80" Type="http://schemas.openxmlformats.org/officeDocument/2006/relationships/customXml" Target="../ink/ink114.xml"/><Relationship Id="rId155" Type="http://schemas.openxmlformats.org/officeDocument/2006/relationships/image" Target="../media/image155.png"/><Relationship Id="rId176" Type="http://schemas.openxmlformats.org/officeDocument/2006/relationships/customXml" Target="../ink/ink162.xml"/><Relationship Id="rId197" Type="http://schemas.openxmlformats.org/officeDocument/2006/relationships/image" Target="../media/image176.png"/><Relationship Id="rId201" Type="http://schemas.openxmlformats.org/officeDocument/2006/relationships/image" Target="../media/image178.png"/><Relationship Id="rId17" Type="http://schemas.openxmlformats.org/officeDocument/2006/relationships/image" Target="../media/image86.png"/><Relationship Id="rId38" Type="http://schemas.openxmlformats.org/officeDocument/2006/relationships/customXml" Target="../ink/ink93.xml"/><Relationship Id="rId59" Type="http://schemas.openxmlformats.org/officeDocument/2006/relationships/image" Target="../media/image107.png"/><Relationship Id="rId103" Type="http://schemas.openxmlformats.org/officeDocument/2006/relationships/image" Target="../media/image129.png"/><Relationship Id="rId124" Type="http://schemas.openxmlformats.org/officeDocument/2006/relationships/customXml" Target="../ink/ink136.xml"/><Relationship Id="rId70" Type="http://schemas.openxmlformats.org/officeDocument/2006/relationships/customXml" Target="../ink/ink109.xml"/><Relationship Id="rId91" Type="http://schemas.openxmlformats.org/officeDocument/2006/relationships/image" Target="../media/image123.png"/><Relationship Id="rId145" Type="http://schemas.openxmlformats.org/officeDocument/2006/relationships/image" Target="../media/image150.png"/><Relationship Id="rId166" Type="http://schemas.openxmlformats.org/officeDocument/2006/relationships/customXml" Target="../ink/ink157.xml"/><Relationship Id="rId187" Type="http://schemas.openxmlformats.org/officeDocument/2006/relationships/image" Target="../media/image171.png"/><Relationship Id="rId1" Type="http://schemas.openxmlformats.org/officeDocument/2006/relationships/slideLayout" Target="../slideLayouts/slideLayout1.xml"/><Relationship Id="rId212" Type="http://schemas.openxmlformats.org/officeDocument/2006/relationships/customXml" Target="../ink/ink180.xml"/><Relationship Id="rId28" Type="http://schemas.openxmlformats.org/officeDocument/2006/relationships/customXml" Target="../ink/ink88.xml"/><Relationship Id="rId49" Type="http://schemas.openxmlformats.org/officeDocument/2006/relationships/image" Target="../media/image102.png"/><Relationship Id="rId114" Type="http://schemas.openxmlformats.org/officeDocument/2006/relationships/customXml" Target="../ink/ink131.xml"/><Relationship Id="rId60" Type="http://schemas.openxmlformats.org/officeDocument/2006/relationships/customXml" Target="../ink/ink104.xml"/><Relationship Id="rId81" Type="http://schemas.openxmlformats.org/officeDocument/2006/relationships/image" Target="../media/image118.png"/><Relationship Id="rId135" Type="http://schemas.openxmlformats.org/officeDocument/2006/relationships/image" Target="../media/image145.png"/><Relationship Id="rId156" Type="http://schemas.openxmlformats.org/officeDocument/2006/relationships/customXml" Target="../ink/ink152.xml"/><Relationship Id="rId177" Type="http://schemas.openxmlformats.org/officeDocument/2006/relationships/image" Target="../media/image166.png"/><Relationship Id="rId198" Type="http://schemas.openxmlformats.org/officeDocument/2006/relationships/customXml" Target="../ink/ink173.xml"/><Relationship Id="rId202" Type="http://schemas.openxmlformats.org/officeDocument/2006/relationships/customXml" Target="../ink/ink175.xml"/><Relationship Id="rId18" Type="http://schemas.openxmlformats.org/officeDocument/2006/relationships/customXml" Target="../ink/ink83.xml"/><Relationship Id="rId39" Type="http://schemas.openxmlformats.org/officeDocument/2006/relationships/image" Target="../media/image97.png"/><Relationship Id="rId50" Type="http://schemas.openxmlformats.org/officeDocument/2006/relationships/customXml" Target="../ink/ink99.xml"/><Relationship Id="rId104" Type="http://schemas.openxmlformats.org/officeDocument/2006/relationships/customXml" Target="../ink/ink126.xml"/><Relationship Id="rId125" Type="http://schemas.openxmlformats.org/officeDocument/2006/relationships/image" Target="../media/image140.png"/><Relationship Id="rId146" Type="http://schemas.openxmlformats.org/officeDocument/2006/relationships/customXml" Target="../ink/ink147.xml"/><Relationship Id="rId167" Type="http://schemas.openxmlformats.org/officeDocument/2006/relationships/image" Target="../media/image161.png"/><Relationship Id="rId188" Type="http://schemas.openxmlformats.org/officeDocument/2006/relationships/customXml" Target="../ink/ink168.xml"/><Relationship Id="rId71" Type="http://schemas.openxmlformats.org/officeDocument/2006/relationships/image" Target="../media/image113.png"/><Relationship Id="rId92" Type="http://schemas.openxmlformats.org/officeDocument/2006/relationships/customXml" Target="../ink/ink120.xml"/><Relationship Id="rId213" Type="http://schemas.openxmlformats.org/officeDocument/2006/relationships/image" Target="../media/image184.png"/><Relationship Id="rId2" Type="http://schemas.openxmlformats.org/officeDocument/2006/relationships/notesSlide" Target="../notesSlides/notesSlide7.xml"/><Relationship Id="rId29" Type="http://schemas.openxmlformats.org/officeDocument/2006/relationships/image" Target="../media/image92.png"/><Relationship Id="rId40" Type="http://schemas.openxmlformats.org/officeDocument/2006/relationships/customXml" Target="../ink/ink94.xml"/><Relationship Id="rId115" Type="http://schemas.openxmlformats.org/officeDocument/2006/relationships/image" Target="../media/image135.png"/><Relationship Id="rId136" Type="http://schemas.openxmlformats.org/officeDocument/2006/relationships/customXml" Target="../ink/ink142.xml"/><Relationship Id="rId157" Type="http://schemas.openxmlformats.org/officeDocument/2006/relationships/image" Target="../media/image156.png"/><Relationship Id="rId178" Type="http://schemas.openxmlformats.org/officeDocument/2006/relationships/customXml" Target="../ink/ink163.xml"/><Relationship Id="rId61" Type="http://schemas.openxmlformats.org/officeDocument/2006/relationships/image" Target="../media/image108.png"/><Relationship Id="rId82" Type="http://schemas.openxmlformats.org/officeDocument/2006/relationships/customXml" Target="../ink/ink115.xml"/><Relationship Id="rId199" Type="http://schemas.openxmlformats.org/officeDocument/2006/relationships/image" Target="../media/image177.png"/><Relationship Id="rId203" Type="http://schemas.openxmlformats.org/officeDocument/2006/relationships/image" Target="../media/image179.png"/></Relationships>
</file>

<file path=ppt/slides/_rels/slide8.xml.rels><?xml version="1.0" encoding="UTF-8" standalone="yes"?>
<Relationships xmlns="http://schemas.openxmlformats.org/package/2006/relationships"><Relationship Id="rId8" Type="http://schemas.openxmlformats.org/officeDocument/2006/relationships/customXml" Target="../ink/ink184.xml"/><Relationship Id="rId13" Type="http://schemas.openxmlformats.org/officeDocument/2006/relationships/image" Target="../media/image190.png"/><Relationship Id="rId18" Type="http://schemas.openxmlformats.org/officeDocument/2006/relationships/customXml" Target="../ink/ink189.xml"/><Relationship Id="rId3" Type="http://schemas.openxmlformats.org/officeDocument/2006/relationships/image" Target="../media/image1.png"/><Relationship Id="rId7" Type="http://schemas.openxmlformats.org/officeDocument/2006/relationships/image" Target="../media/image187.png"/><Relationship Id="rId12" Type="http://schemas.openxmlformats.org/officeDocument/2006/relationships/customXml" Target="../ink/ink186.xml"/><Relationship Id="rId17" Type="http://schemas.openxmlformats.org/officeDocument/2006/relationships/image" Target="../media/image192.png"/><Relationship Id="rId2" Type="http://schemas.openxmlformats.org/officeDocument/2006/relationships/notesSlide" Target="../notesSlides/notesSlide8.xml"/><Relationship Id="rId16" Type="http://schemas.openxmlformats.org/officeDocument/2006/relationships/customXml" Target="../ink/ink188.xml"/><Relationship Id="rId1" Type="http://schemas.openxmlformats.org/officeDocument/2006/relationships/slideLayout" Target="../slideLayouts/slideLayout1.xml"/><Relationship Id="rId6" Type="http://schemas.openxmlformats.org/officeDocument/2006/relationships/customXml" Target="../ink/ink183.xml"/><Relationship Id="rId11" Type="http://schemas.openxmlformats.org/officeDocument/2006/relationships/image" Target="../media/image189.png"/><Relationship Id="rId5" Type="http://schemas.openxmlformats.org/officeDocument/2006/relationships/image" Target="../media/image186.png"/><Relationship Id="rId15" Type="http://schemas.openxmlformats.org/officeDocument/2006/relationships/image" Target="../media/image191.png"/><Relationship Id="rId10" Type="http://schemas.openxmlformats.org/officeDocument/2006/relationships/customXml" Target="../ink/ink185.xml"/><Relationship Id="rId19" Type="http://schemas.openxmlformats.org/officeDocument/2006/relationships/image" Target="../media/image193.png"/><Relationship Id="rId4" Type="http://schemas.openxmlformats.org/officeDocument/2006/relationships/customXml" Target="../ink/ink182.xml"/><Relationship Id="rId9" Type="http://schemas.openxmlformats.org/officeDocument/2006/relationships/image" Target="../media/image188.png"/><Relationship Id="rId14" Type="http://schemas.openxmlformats.org/officeDocument/2006/relationships/customXml" Target="../ink/ink18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4.png"/><Relationship Id="rId4" Type="http://schemas.openxmlformats.org/officeDocument/2006/relationships/customXml" Target="../ink/ink19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לז:א-ו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37:</a:t>
            </a:r>
            <a:r>
              <a:rPr lang="he-IL" sz="2800" b="1">
                <a:solidFill>
                  <a:srgbClr val="FFFF00"/>
                </a:solidFill>
                <a:cs typeface="+mj-cs"/>
              </a:rPr>
              <a:t>1</a:t>
            </a:r>
            <a:r>
              <a:rPr lang="en-US" sz="2800" b="1">
                <a:solidFill>
                  <a:srgbClr val="FFFF00"/>
                </a:solidFill>
                <a:cs typeface="+mj-cs"/>
              </a:rPr>
              <a:t>-6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93866"/>
          </a:xfrm>
          <a:prstGeom prst="rect">
            <a:avLst/>
          </a:prstGeom>
          <a:noFill/>
        </p:spPr>
        <p:txBody>
          <a:bodyPr wrap="square" rtlCol="0">
            <a:spAutoFit/>
          </a:bodyPr>
          <a:lstStyle/>
          <a:p>
            <a:r>
              <a:rPr lang="en-US" sz="2800" b="1">
                <a:solidFill>
                  <a:srgbClr val="FFC000"/>
                </a:solidFill>
                <a:cs typeface="+mj-cs"/>
              </a:rPr>
              <a:t>1 John 1:7–10  </a:t>
            </a:r>
          </a:p>
          <a:p>
            <a:r>
              <a:rPr lang="en-US" sz="2400">
                <a:solidFill>
                  <a:srgbClr val="FFC000"/>
                </a:solidFill>
                <a:cs typeface="+mj-cs"/>
              </a:rPr>
              <a:t>1:7 But if we walk in the light, as he is in the light, we have fellowship one with another, and the blood of Jesus Christ his Son cleanseth us from all sin. 1:8 If we say that we have no sin, we deceive ourselves, and the truth is not in us. 1:9 If we confess our sins, he is faithful and just to forgive us our sins, and to cleanse us from all unrighteousness. 1:10 If we say that we have not sinned, we make him a liar, and his word is not in us. (KJV </a:t>
            </a:r>
            <a:r>
              <a:rPr lang="el-GR" sz="2400">
                <a:solidFill>
                  <a:srgbClr val="00B0F0"/>
                </a:solidFill>
                <a:cs typeface="+mj-cs"/>
              </a:rPr>
              <a:t>ἐὰν ἐν τῷ φωτὶ περιπατῶμεν, ὡς αὐτός ἐστιν ἐν τῷ φωτί, κοινωνίαν ἔχομεν μετʼ ἀλλήλων, καὶ τὸ αἷμα Ἰησοῦ τοῦ υἱοῦ αὐτοῦ καθαρίζει ἡμᾶς ἀπὸ πάσης ἁμαρτίας. ἐὰν εἴπωμεν ὅτι ἁμαρτίαν οὐκ ἔχομεν, ἑαυτοὺς πλανῶμεν καὶ ἡ ἀλήθεια οὐκ ἔστιν ἐν ἡμῖν. ἐὰν ὁμολογῶμεν τὰς ἁμαρτίας ἡμῶν, πιστός ἐστιν καὶ δίκαιος, ἵνα ἀφῇ ἡμῖν τὰς ἁμαρτίας καὶ καθαρίσῃ ἡμᾶς ἀπὸ πάσης ἀδικίας. ἐὰν εἴπωμεν ὅτι οὐχ ἡμαρτήκαμεν, ψεύστην ποιοῦμεν αὐτόν, καὶ ὁ λόγος αὐτοῦ οὐκ ἔστιν ἐν ἡμῖν.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B7B8926-E014-0D97-431B-542490C3D3AC}"/>
                  </a:ext>
                </a:extLst>
              </p14:cNvPr>
              <p14:cNvContentPartPr/>
              <p14:nvPr/>
            </p14:nvContentPartPr>
            <p14:xfrm>
              <a:off x="1083120" y="1137460"/>
              <a:ext cx="7598160" cy="161640"/>
            </p14:xfrm>
          </p:contentPart>
        </mc:Choice>
        <mc:Fallback xmlns="">
          <p:pic>
            <p:nvPicPr>
              <p:cNvPr id="2" name="Ink 1">
                <a:extLst>
                  <a:ext uri="{FF2B5EF4-FFF2-40B4-BE49-F238E27FC236}">
                    <a16:creationId xmlns:a16="http://schemas.microsoft.com/office/drawing/2014/main" id="{3B7B8926-E014-0D97-431B-542490C3D3AC}"/>
                  </a:ext>
                </a:extLst>
              </p:cNvPr>
              <p:cNvPicPr/>
              <p:nvPr/>
            </p:nvPicPr>
            <p:blipFill>
              <a:blip r:embed="rId5"/>
              <a:stretch>
                <a:fillRect/>
              </a:stretch>
            </p:blipFill>
            <p:spPr>
              <a:xfrm>
                <a:off x="1065120" y="1119460"/>
                <a:ext cx="7633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FB89B06-3A95-9170-ED89-25B0E13BF04F}"/>
                  </a:ext>
                </a:extLst>
              </p14:cNvPr>
              <p14:cNvContentPartPr/>
              <p14:nvPr/>
            </p14:nvContentPartPr>
            <p14:xfrm>
              <a:off x="650760" y="1530940"/>
              <a:ext cx="8030520" cy="135000"/>
            </p14:xfrm>
          </p:contentPart>
        </mc:Choice>
        <mc:Fallback xmlns="">
          <p:pic>
            <p:nvPicPr>
              <p:cNvPr id="4" name="Ink 3">
                <a:extLst>
                  <a:ext uri="{FF2B5EF4-FFF2-40B4-BE49-F238E27FC236}">
                    <a16:creationId xmlns:a16="http://schemas.microsoft.com/office/drawing/2014/main" id="{8FB89B06-3A95-9170-ED89-25B0E13BF04F}"/>
                  </a:ext>
                </a:extLst>
              </p:cNvPr>
              <p:cNvPicPr/>
              <p:nvPr/>
            </p:nvPicPr>
            <p:blipFill>
              <a:blip r:embed="rId7"/>
              <a:stretch>
                <a:fillRect/>
              </a:stretch>
            </p:blipFill>
            <p:spPr>
              <a:xfrm>
                <a:off x="633120" y="1513300"/>
                <a:ext cx="8066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06DC949-847E-0666-07B7-A2FB00C764B2}"/>
                  </a:ext>
                </a:extLst>
              </p14:cNvPr>
              <p14:cNvContentPartPr/>
              <p14:nvPr/>
            </p14:nvContentPartPr>
            <p14:xfrm>
              <a:off x="509280" y="1912180"/>
              <a:ext cx="1184760" cy="41760"/>
            </p14:xfrm>
          </p:contentPart>
        </mc:Choice>
        <mc:Fallback xmlns="">
          <p:pic>
            <p:nvPicPr>
              <p:cNvPr id="5" name="Ink 4">
                <a:extLst>
                  <a:ext uri="{FF2B5EF4-FFF2-40B4-BE49-F238E27FC236}">
                    <a16:creationId xmlns:a16="http://schemas.microsoft.com/office/drawing/2014/main" id="{F06DC949-847E-0666-07B7-A2FB00C764B2}"/>
                  </a:ext>
                </a:extLst>
              </p:cNvPr>
              <p:cNvPicPr/>
              <p:nvPr/>
            </p:nvPicPr>
            <p:blipFill>
              <a:blip r:embed="rId9"/>
              <a:stretch>
                <a:fillRect/>
              </a:stretch>
            </p:blipFill>
            <p:spPr>
              <a:xfrm>
                <a:off x="491640" y="1894180"/>
                <a:ext cx="1220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6670F43-7323-5126-21FE-AEAFC4F32621}"/>
                  </a:ext>
                </a:extLst>
              </p14:cNvPr>
              <p14:cNvContentPartPr/>
              <p14:nvPr/>
            </p14:nvContentPartPr>
            <p14:xfrm>
              <a:off x="1452840" y="1192180"/>
              <a:ext cx="2034360" cy="71640"/>
            </p14:xfrm>
          </p:contentPart>
        </mc:Choice>
        <mc:Fallback xmlns="">
          <p:pic>
            <p:nvPicPr>
              <p:cNvPr id="7" name="Ink 6">
                <a:extLst>
                  <a:ext uri="{FF2B5EF4-FFF2-40B4-BE49-F238E27FC236}">
                    <a16:creationId xmlns:a16="http://schemas.microsoft.com/office/drawing/2014/main" id="{26670F43-7323-5126-21FE-AEAFC4F32621}"/>
                  </a:ext>
                </a:extLst>
              </p:cNvPr>
              <p:cNvPicPr/>
              <p:nvPr/>
            </p:nvPicPr>
            <p:blipFill>
              <a:blip r:embed="rId11"/>
              <a:stretch>
                <a:fillRect/>
              </a:stretch>
            </p:blipFill>
            <p:spPr>
              <a:xfrm>
                <a:off x="1435200" y="1174180"/>
                <a:ext cx="2070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9FE55C6-A4DE-3ED9-D7D9-1FFA793EB9F6}"/>
                  </a:ext>
                </a:extLst>
              </p14:cNvPr>
              <p14:cNvContentPartPr/>
              <p14:nvPr/>
            </p14:nvContentPartPr>
            <p14:xfrm>
              <a:off x="8845080" y="796900"/>
              <a:ext cx="306360" cy="764280"/>
            </p14:xfrm>
          </p:contentPart>
        </mc:Choice>
        <mc:Fallback xmlns="">
          <p:pic>
            <p:nvPicPr>
              <p:cNvPr id="9" name="Ink 8">
                <a:extLst>
                  <a:ext uri="{FF2B5EF4-FFF2-40B4-BE49-F238E27FC236}">
                    <a16:creationId xmlns:a16="http://schemas.microsoft.com/office/drawing/2014/main" id="{79FE55C6-A4DE-3ED9-D7D9-1FFA793EB9F6}"/>
                  </a:ext>
                </a:extLst>
              </p:cNvPr>
              <p:cNvPicPr/>
              <p:nvPr/>
            </p:nvPicPr>
            <p:blipFill>
              <a:blip r:embed="rId13"/>
              <a:stretch>
                <a:fillRect/>
              </a:stretch>
            </p:blipFill>
            <p:spPr>
              <a:xfrm>
                <a:off x="8827440" y="779260"/>
                <a:ext cx="3420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A74EA8C-E3F7-22EB-46C9-DA6549A924B2}"/>
                  </a:ext>
                </a:extLst>
              </p14:cNvPr>
              <p14:cNvContentPartPr/>
              <p14:nvPr/>
            </p14:nvContentPartPr>
            <p14:xfrm>
              <a:off x="2771520" y="1942420"/>
              <a:ext cx="6263640" cy="62640"/>
            </p14:xfrm>
          </p:contentPart>
        </mc:Choice>
        <mc:Fallback xmlns="">
          <p:pic>
            <p:nvPicPr>
              <p:cNvPr id="11" name="Ink 10">
                <a:extLst>
                  <a:ext uri="{FF2B5EF4-FFF2-40B4-BE49-F238E27FC236}">
                    <a16:creationId xmlns:a16="http://schemas.microsoft.com/office/drawing/2014/main" id="{0A74EA8C-E3F7-22EB-46C9-DA6549A924B2}"/>
                  </a:ext>
                </a:extLst>
              </p:cNvPr>
              <p:cNvPicPr/>
              <p:nvPr/>
            </p:nvPicPr>
            <p:blipFill>
              <a:blip r:embed="rId15"/>
              <a:stretch>
                <a:fillRect/>
              </a:stretch>
            </p:blipFill>
            <p:spPr>
              <a:xfrm>
                <a:off x="2753880" y="1924780"/>
                <a:ext cx="6299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8A86CC1-AD36-977A-DD78-6158FF231384}"/>
                  </a:ext>
                </a:extLst>
              </p14:cNvPr>
              <p14:cNvContentPartPr/>
              <p14:nvPr/>
            </p14:nvContentPartPr>
            <p14:xfrm>
              <a:off x="678480" y="2285140"/>
              <a:ext cx="2211120" cy="100080"/>
            </p14:xfrm>
          </p:contentPart>
        </mc:Choice>
        <mc:Fallback xmlns="">
          <p:pic>
            <p:nvPicPr>
              <p:cNvPr id="12" name="Ink 11">
                <a:extLst>
                  <a:ext uri="{FF2B5EF4-FFF2-40B4-BE49-F238E27FC236}">
                    <a16:creationId xmlns:a16="http://schemas.microsoft.com/office/drawing/2014/main" id="{C8A86CC1-AD36-977A-DD78-6158FF231384}"/>
                  </a:ext>
                </a:extLst>
              </p:cNvPr>
              <p:cNvPicPr/>
              <p:nvPr/>
            </p:nvPicPr>
            <p:blipFill>
              <a:blip r:embed="rId17"/>
              <a:stretch>
                <a:fillRect/>
              </a:stretch>
            </p:blipFill>
            <p:spPr>
              <a:xfrm>
                <a:off x="660480" y="2267500"/>
                <a:ext cx="2246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5EB934A-40DD-4186-01BC-C4159C142368}"/>
                  </a:ext>
                </a:extLst>
              </p14:cNvPr>
              <p14:cNvContentPartPr/>
              <p14:nvPr/>
            </p14:nvContentPartPr>
            <p14:xfrm>
              <a:off x="3694920" y="2300980"/>
              <a:ext cx="2767320" cy="127080"/>
            </p14:xfrm>
          </p:contentPart>
        </mc:Choice>
        <mc:Fallback xmlns="">
          <p:pic>
            <p:nvPicPr>
              <p:cNvPr id="13" name="Ink 12">
                <a:extLst>
                  <a:ext uri="{FF2B5EF4-FFF2-40B4-BE49-F238E27FC236}">
                    <a16:creationId xmlns:a16="http://schemas.microsoft.com/office/drawing/2014/main" id="{35EB934A-40DD-4186-01BC-C4159C142368}"/>
                  </a:ext>
                </a:extLst>
              </p:cNvPr>
              <p:cNvPicPr/>
              <p:nvPr/>
            </p:nvPicPr>
            <p:blipFill>
              <a:blip r:embed="rId19"/>
              <a:stretch>
                <a:fillRect/>
              </a:stretch>
            </p:blipFill>
            <p:spPr>
              <a:xfrm>
                <a:off x="3676920" y="2282980"/>
                <a:ext cx="2802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B2D827C-4C5C-1715-8865-9EB428724EA4}"/>
                  </a:ext>
                </a:extLst>
              </p14:cNvPr>
              <p14:cNvContentPartPr/>
              <p14:nvPr/>
            </p14:nvContentPartPr>
            <p14:xfrm>
              <a:off x="6687240" y="2329780"/>
              <a:ext cx="2273760" cy="37440"/>
            </p14:xfrm>
          </p:contentPart>
        </mc:Choice>
        <mc:Fallback xmlns="">
          <p:pic>
            <p:nvPicPr>
              <p:cNvPr id="14" name="Ink 13">
                <a:extLst>
                  <a:ext uri="{FF2B5EF4-FFF2-40B4-BE49-F238E27FC236}">
                    <a16:creationId xmlns:a16="http://schemas.microsoft.com/office/drawing/2014/main" id="{CB2D827C-4C5C-1715-8865-9EB428724EA4}"/>
                  </a:ext>
                </a:extLst>
              </p:cNvPr>
              <p:cNvPicPr/>
              <p:nvPr/>
            </p:nvPicPr>
            <p:blipFill>
              <a:blip r:embed="rId21"/>
              <a:stretch>
                <a:fillRect/>
              </a:stretch>
            </p:blipFill>
            <p:spPr>
              <a:xfrm>
                <a:off x="6669240" y="2312140"/>
                <a:ext cx="2309400" cy="73080"/>
              </a:xfrm>
              <a:prstGeom prst="rect">
                <a:avLst/>
              </a:prstGeom>
            </p:spPr>
          </p:pic>
        </mc:Fallback>
      </mc:AlternateContent>
      <p:grpSp>
        <p:nvGrpSpPr>
          <p:cNvPr id="19" name="Group 18">
            <a:extLst>
              <a:ext uri="{FF2B5EF4-FFF2-40B4-BE49-F238E27FC236}">
                <a16:creationId xmlns:a16="http://schemas.microsoft.com/office/drawing/2014/main" id="{8CBDACA4-0173-D06A-4BF3-52ED5030203A}"/>
              </a:ext>
            </a:extLst>
          </p:cNvPr>
          <p:cNvGrpSpPr/>
          <p:nvPr/>
        </p:nvGrpSpPr>
        <p:grpSpPr>
          <a:xfrm>
            <a:off x="657600" y="2668900"/>
            <a:ext cx="8767080" cy="107280"/>
            <a:chOff x="657600" y="2668900"/>
            <a:chExt cx="8767080" cy="10728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49957A45-1148-09E0-BF14-1BA7772B2E7E}"/>
                    </a:ext>
                  </a:extLst>
                </p14:cNvPr>
                <p14:cNvContentPartPr/>
                <p14:nvPr/>
              </p14:nvContentPartPr>
              <p14:xfrm>
                <a:off x="657600" y="2668900"/>
                <a:ext cx="7377840" cy="107280"/>
              </p14:xfrm>
            </p:contentPart>
          </mc:Choice>
          <mc:Fallback xmlns="">
            <p:pic>
              <p:nvPicPr>
                <p:cNvPr id="15" name="Ink 14">
                  <a:extLst>
                    <a:ext uri="{FF2B5EF4-FFF2-40B4-BE49-F238E27FC236}">
                      <a16:creationId xmlns:a16="http://schemas.microsoft.com/office/drawing/2014/main" id="{49957A45-1148-09E0-BF14-1BA7772B2E7E}"/>
                    </a:ext>
                  </a:extLst>
                </p:cNvPr>
                <p:cNvPicPr/>
                <p:nvPr/>
              </p:nvPicPr>
              <p:blipFill>
                <a:blip r:embed="rId23"/>
                <a:stretch>
                  <a:fillRect/>
                </a:stretch>
              </p:blipFill>
              <p:spPr>
                <a:xfrm>
                  <a:off x="639960" y="2650900"/>
                  <a:ext cx="7413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B10FD15-F522-DB80-6015-0E56A044FAD2}"/>
                    </a:ext>
                  </a:extLst>
                </p14:cNvPr>
                <p14:cNvContentPartPr/>
                <p14:nvPr/>
              </p14:nvContentPartPr>
              <p14:xfrm>
                <a:off x="8727000" y="2695180"/>
                <a:ext cx="697680" cy="52200"/>
              </p14:xfrm>
            </p:contentPart>
          </mc:Choice>
          <mc:Fallback xmlns="">
            <p:pic>
              <p:nvPicPr>
                <p:cNvPr id="16" name="Ink 15">
                  <a:extLst>
                    <a:ext uri="{FF2B5EF4-FFF2-40B4-BE49-F238E27FC236}">
                      <a16:creationId xmlns:a16="http://schemas.microsoft.com/office/drawing/2014/main" id="{0B10FD15-F522-DB80-6015-0E56A044FAD2}"/>
                    </a:ext>
                  </a:extLst>
                </p:cNvPr>
                <p:cNvPicPr/>
                <p:nvPr/>
              </p:nvPicPr>
              <p:blipFill>
                <a:blip r:embed="rId25"/>
                <a:stretch>
                  <a:fillRect/>
                </a:stretch>
              </p:blipFill>
              <p:spPr>
                <a:xfrm>
                  <a:off x="8709000" y="2677180"/>
                  <a:ext cx="73332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E85A8548-59DD-DBE8-0323-38F47EA94BE6}"/>
                  </a:ext>
                </a:extLst>
              </p14:cNvPr>
              <p14:cNvContentPartPr/>
              <p14:nvPr/>
            </p14:nvContentPartPr>
            <p14:xfrm>
              <a:off x="558960" y="3004060"/>
              <a:ext cx="8290080" cy="122040"/>
            </p14:xfrm>
          </p:contentPart>
        </mc:Choice>
        <mc:Fallback xmlns="">
          <p:pic>
            <p:nvPicPr>
              <p:cNvPr id="17" name="Ink 16">
                <a:extLst>
                  <a:ext uri="{FF2B5EF4-FFF2-40B4-BE49-F238E27FC236}">
                    <a16:creationId xmlns:a16="http://schemas.microsoft.com/office/drawing/2014/main" id="{E85A8548-59DD-DBE8-0323-38F47EA94BE6}"/>
                  </a:ext>
                </a:extLst>
              </p:cNvPr>
              <p:cNvPicPr/>
              <p:nvPr/>
            </p:nvPicPr>
            <p:blipFill>
              <a:blip r:embed="rId27"/>
              <a:stretch>
                <a:fillRect/>
              </a:stretch>
            </p:blipFill>
            <p:spPr>
              <a:xfrm>
                <a:off x="540960" y="2986060"/>
                <a:ext cx="8325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67EA8F9-F408-F68E-3BB4-E48266C5C50F}"/>
                  </a:ext>
                </a:extLst>
              </p14:cNvPr>
              <p14:cNvContentPartPr/>
              <p14:nvPr/>
            </p14:nvContentPartPr>
            <p14:xfrm>
              <a:off x="403800" y="3374140"/>
              <a:ext cx="259560" cy="34920"/>
            </p14:xfrm>
          </p:contentPart>
        </mc:Choice>
        <mc:Fallback xmlns="">
          <p:pic>
            <p:nvPicPr>
              <p:cNvPr id="18" name="Ink 17">
                <a:extLst>
                  <a:ext uri="{FF2B5EF4-FFF2-40B4-BE49-F238E27FC236}">
                    <a16:creationId xmlns:a16="http://schemas.microsoft.com/office/drawing/2014/main" id="{867EA8F9-F408-F68E-3BB4-E48266C5C50F}"/>
                  </a:ext>
                </a:extLst>
              </p:cNvPr>
              <p:cNvPicPr/>
              <p:nvPr/>
            </p:nvPicPr>
            <p:blipFill>
              <a:blip r:embed="rId29"/>
              <a:stretch>
                <a:fillRect/>
              </a:stretch>
            </p:blipFill>
            <p:spPr>
              <a:xfrm>
                <a:off x="385800" y="3356140"/>
                <a:ext cx="295200" cy="70560"/>
              </a:xfrm>
              <a:prstGeom prst="rect">
                <a:avLst/>
              </a:prstGeom>
            </p:spPr>
          </p:pic>
        </mc:Fallback>
      </mc:AlternateContent>
    </p:spTree>
    <p:extLst>
      <p:ext uri="{BB962C8B-B14F-4D97-AF65-F5344CB8AC3E}">
        <p14:creationId xmlns:p14="http://schemas.microsoft.com/office/powerpoint/2010/main" val="318446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77356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800" y="554469"/>
            <a:ext cx="9200959" cy="4832092"/>
          </a:xfrm>
          <a:prstGeom prst="rect">
            <a:avLst/>
          </a:prstGeom>
          <a:noFill/>
        </p:spPr>
        <p:txBody>
          <a:bodyPr wrap="square" rtlCol="0">
            <a:spAutoFit/>
          </a:bodyPr>
          <a:lstStyle/>
          <a:p>
            <a:r>
              <a:rPr lang="en-US" sz="2800">
                <a:solidFill>
                  <a:srgbClr val="FFC000"/>
                </a:solidFill>
                <a:cs typeface="+mj-cs"/>
              </a:rPr>
              <a:t>“This is surely a testimony to the essential greatness of Hezekiah’s heart. He is not first concerned with his or his nation’s survival. He is chiefly concerned that their actions have provided the vehicle whereby God’s name has been brought into contempt. Furthermore, he knows that if God’s glory is made paramount, then the nation will survive. It was the putting of survival first which had brought them to this perilous state. the living God (see also Isaiah 37:17)” (</a:t>
            </a:r>
            <a:r>
              <a:rPr lang="en-US" sz="2800">
                <a:solidFill>
                  <a:srgbClr val="00B0F0"/>
                </a:solidFill>
                <a:cs typeface="+mj-cs"/>
              </a:rPr>
              <a:t>John N. Oswalt, The Book of Isaiah, Chapters 1–39, The New International Commentary on the Old Testament, Grand Rapids, MI: Wm. B. Eerdmans Publishing Co., 1986, 646</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CCB5488-4A45-27F6-DBB7-D368D8A62256}"/>
                  </a:ext>
                </a:extLst>
              </p14:cNvPr>
              <p14:cNvContentPartPr/>
              <p14:nvPr/>
            </p14:nvContentPartPr>
            <p14:xfrm>
              <a:off x="5871120" y="2252380"/>
              <a:ext cx="2787480" cy="66960"/>
            </p14:xfrm>
          </p:contentPart>
        </mc:Choice>
        <mc:Fallback xmlns="">
          <p:pic>
            <p:nvPicPr>
              <p:cNvPr id="2" name="Ink 1">
                <a:extLst>
                  <a:ext uri="{FF2B5EF4-FFF2-40B4-BE49-F238E27FC236}">
                    <a16:creationId xmlns:a16="http://schemas.microsoft.com/office/drawing/2014/main" id="{7CCB5488-4A45-27F6-DBB7-D368D8A62256}"/>
                  </a:ext>
                </a:extLst>
              </p:cNvPr>
              <p:cNvPicPr/>
              <p:nvPr/>
            </p:nvPicPr>
            <p:blipFill>
              <a:blip r:embed="rId5"/>
              <a:stretch>
                <a:fillRect/>
              </a:stretch>
            </p:blipFill>
            <p:spPr>
              <a:xfrm>
                <a:off x="5853480" y="2234740"/>
                <a:ext cx="28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8CD5C75-FB86-80BA-B75C-361FB9F82B87}"/>
                  </a:ext>
                </a:extLst>
              </p14:cNvPr>
              <p14:cNvContentPartPr/>
              <p14:nvPr/>
            </p14:nvContentPartPr>
            <p14:xfrm>
              <a:off x="806640" y="2680060"/>
              <a:ext cx="2834280" cy="78480"/>
            </p14:xfrm>
          </p:contentPart>
        </mc:Choice>
        <mc:Fallback xmlns="">
          <p:pic>
            <p:nvPicPr>
              <p:cNvPr id="4" name="Ink 3">
                <a:extLst>
                  <a:ext uri="{FF2B5EF4-FFF2-40B4-BE49-F238E27FC236}">
                    <a16:creationId xmlns:a16="http://schemas.microsoft.com/office/drawing/2014/main" id="{08CD5C75-FB86-80BA-B75C-361FB9F82B87}"/>
                  </a:ext>
                </a:extLst>
              </p:cNvPr>
              <p:cNvPicPr/>
              <p:nvPr/>
            </p:nvPicPr>
            <p:blipFill>
              <a:blip r:embed="rId7"/>
              <a:stretch>
                <a:fillRect/>
              </a:stretch>
            </p:blipFill>
            <p:spPr>
              <a:xfrm>
                <a:off x="788640" y="2662420"/>
                <a:ext cx="2869920" cy="114120"/>
              </a:xfrm>
              <a:prstGeom prst="rect">
                <a:avLst/>
              </a:prstGeom>
            </p:spPr>
          </p:pic>
        </mc:Fallback>
      </mc:AlternateContent>
    </p:spTree>
    <p:extLst>
      <p:ext uri="{BB962C8B-B14F-4D97-AF65-F5344CB8AC3E}">
        <p14:creationId xmlns:p14="http://schemas.microsoft.com/office/powerpoint/2010/main" val="270267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3747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64050" y="554469"/>
            <a:ext cx="5295709" cy="5262979"/>
          </a:xfrm>
          <a:prstGeom prst="rect">
            <a:avLst/>
          </a:prstGeom>
          <a:noFill/>
        </p:spPr>
        <p:txBody>
          <a:bodyPr wrap="square" rtlCol="0">
            <a:spAutoFit/>
          </a:bodyPr>
          <a:lstStyle/>
          <a:p>
            <a:r>
              <a:rPr lang="en-US" sz="2400">
                <a:solidFill>
                  <a:srgbClr val="FFC000"/>
                </a:solidFill>
                <a:cs typeface="+mj-cs"/>
              </a:rPr>
              <a:t>Here the YHWH was mentioned 7 times during Rabshakeh’s speech. We note that the name of God that has been passed down to us has been hidden. So Rabshakeh was using a circumlocution for the name while speaking. The circumlocution for YHWH would logically and philosophically speaking be the same as saying the name from the sense that we are to protect the name of God, whether as the YHWH or using the circumlocution. We do not blaspheme or take the name of the “Lord” “God” in vain.  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DD071A85-EEB5-418A-1DD8-772FA2710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291401"/>
            <a:ext cx="3854450" cy="57877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246E7232-249A-F70A-84EB-EF1BC6193901}"/>
                  </a:ext>
                </a:extLst>
              </p14:cNvPr>
              <p14:cNvContentPartPr/>
              <p14:nvPr/>
            </p14:nvContentPartPr>
            <p14:xfrm>
              <a:off x="2116320" y="395140"/>
              <a:ext cx="571680" cy="471960"/>
            </p14:xfrm>
          </p:contentPart>
        </mc:Choice>
        <mc:Fallback xmlns="">
          <p:pic>
            <p:nvPicPr>
              <p:cNvPr id="2" name="Ink 1">
                <a:extLst>
                  <a:ext uri="{FF2B5EF4-FFF2-40B4-BE49-F238E27FC236}">
                    <a16:creationId xmlns:a16="http://schemas.microsoft.com/office/drawing/2014/main" id="{246E7232-249A-F70A-84EB-EF1BC6193901}"/>
                  </a:ext>
                </a:extLst>
              </p:cNvPr>
              <p:cNvPicPr/>
              <p:nvPr/>
            </p:nvPicPr>
            <p:blipFill>
              <a:blip r:embed="rId6"/>
              <a:stretch>
                <a:fillRect/>
              </a:stretch>
            </p:blipFill>
            <p:spPr>
              <a:xfrm>
                <a:off x="2098680" y="377140"/>
                <a:ext cx="607320" cy="507600"/>
              </a:xfrm>
              <a:prstGeom prst="rect">
                <a:avLst/>
              </a:prstGeom>
            </p:spPr>
          </p:pic>
        </mc:Fallback>
      </mc:AlternateContent>
      <p:grpSp>
        <p:nvGrpSpPr>
          <p:cNvPr id="7" name="Group 6">
            <a:extLst>
              <a:ext uri="{FF2B5EF4-FFF2-40B4-BE49-F238E27FC236}">
                <a16:creationId xmlns:a16="http://schemas.microsoft.com/office/drawing/2014/main" id="{57931E93-F85A-BFD2-6E39-CEF12924030B}"/>
              </a:ext>
            </a:extLst>
          </p:cNvPr>
          <p:cNvGrpSpPr/>
          <p:nvPr/>
        </p:nvGrpSpPr>
        <p:grpSpPr>
          <a:xfrm>
            <a:off x="2287320" y="1948180"/>
            <a:ext cx="813960" cy="883440"/>
            <a:chOff x="2287320" y="1948180"/>
            <a:chExt cx="813960" cy="88344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B98D0FB-25E4-68BE-6706-05A830E614BA}"/>
                    </a:ext>
                  </a:extLst>
                </p14:cNvPr>
                <p14:cNvContentPartPr/>
                <p14:nvPr/>
              </p14:nvContentPartPr>
              <p14:xfrm>
                <a:off x="2287320" y="1948180"/>
                <a:ext cx="460440" cy="602280"/>
              </p14:xfrm>
            </p:contentPart>
          </mc:Choice>
          <mc:Fallback xmlns="">
            <p:pic>
              <p:nvPicPr>
                <p:cNvPr id="4" name="Ink 3">
                  <a:extLst>
                    <a:ext uri="{FF2B5EF4-FFF2-40B4-BE49-F238E27FC236}">
                      <a16:creationId xmlns:a16="http://schemas.microsoft.com/office/drawing/2014/main" id="{0B98D0FB-25E4-68BE-6706-05A830E614BA}"/>
                    </a:ext>
                  </a:extLst>
                </p:cNvPr>
                <p:cNvPicPr/>
                <p:nvPr/>
              </p:nvPicPr>
              <p:blipFill>
                <a:blip r:embed="rId8"/>
                <a:stretch>
                  <a:fillRect/>
                </a:stretch>
              </p:blipFill>
              <p:spPr>
                <a:xfrm>
                  <a:off x="2269680" y="1930180"/>
                  <a:ext cx="49608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63D9915E-C3AA-F37D-E9B5-E0960162F0A8}"/>
                    </a:ext>
                  </a:extLst>
                </p14:cNvPr>
                <p14:cNvContentPartPr/>
                <p14:nvPr/>
              </p14:nvContentPartPr>
              <p14:xfrm>
                <a:off x="2639040" y="2324020"/>
                <a:ext cx="462240" cy="507600"/>
              </p14:xfrm>
            </p:contentPart>
          </mc:Choice>
          <mc:Fallback xmlns="">
            <p:pic>
              <p:nvPicPr>
                <p:cNvPr id="5" name="Ink 4">
                  <a:extLst>
                    <a:ext uri="{FF2B5EF4-FFF2-40B4-BE49-F238E27FC236}">
                      <a16:creationId xmlns:a16="http://schemas.microsoft.com/office/drawing/2014/main" id="{63D9915E-C3AA-F37D-E9B5-E0960162F0A8}"/>
                    </a:ext>
                  </a:extLst>
                </p:cNvPr>
                <p:cNvPicPr/>
                <p:nvPr/>
              </p:nvPicPr>
              <p:blipFill>
                <a:blip r:embed="rId10"/>
                <a:stretch>
                  <a:fillRect/>
                </a:stretch>
              </p:blipFill>
              <p:spPr>
                <a:xfrm>
                  <a:off x="2621400" y="2306380"/>
                  <a:ext cx="497880" cy="54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FE00613-4ABB-16C5-25D4-6E885AEEF3D2}"/>
                  </a:ext>
                </a:extLst>
              </p14:cNvPr>
              <p14:cNvContentPartPr/>
              <p14:nvPr/>
            </p14:nvContentPartPr>
            <p14:xfrm>
              <a:off x="2916240" y="3612460"/>
              <a:ext cx="529560" cy="569880"/>
            </p14:xfrm>
          </p:contentPart>
        </mc:Choice>
        <mc:Fallback xmlns="">
          <p:pic>
            <p:nvPicPr>
              <p:cNvPr id="9" name="Ink 8">
                <a:extLst>
                  <a:ext uri="{FF2B5EF4-FFF2-40B4-BE49-F238E27FC236}">
                    <a16:creationId xmlns:a16="http://schemas.microsoft.com/office/drawing/2014/main" id="{AFE00613-4ABB-16C5-25D4-6E885AEEF3D2}"/>
                  </a:ext>
                </a:extLst>
              </p:cNvPr>
              <p:cNvPicPr/>
              <p:nvPr/>
            </p:nvPicPr>
            <p:blipFill>
              <a:blip r:embed="rId12"/>
              <a:stretch>
                <a:fillRect/>
              </a:stretch>
            </p:blipFill>
            <p:spPr>
              <a:xfrm>
                <a:off x="2898240" y="3594820"/>
                <a:ext cx="56520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DFCEEFD2-F14A-80DB-DB09-235B1A38C7EF}"/>
                  </a:ext>
                </a:extLst>
              </p14:cNvPr>
              <p14:cNvContentPartPr/>
              <p14:nvPr/>
            </p14:nvContentPartPr>
            <p14:xfrm>
              <a:off x="1363920" y="3234460"/>
              <a:ext cx="560880" cy="572040"/>
            </p14:xfrm>
          </p:contentPart>
        </mc:Choice>
        <mc:Fallback xmlns="">
          <p:pic>
            <p:nvPicPr>
              <p:cNvPr id="11" name="Ink 10">
                <a:extLst>
                  <a:ext uri="{FF2B5EF4-FFF2-40B4-BE49-F238E27FC236}">
                    <a16:creationId xmlns:a16="http://schemas.microsoft.com/office/drawing/2014/main" id="{DFCEEFD2-F14A-80DB-DB09-235B1A38C7EF}"/>
                  </a:ext>
                </a:extLst>
              </p:cNvPr>
              <p:cNvPicPr/>
              <p:nvPr/>
            </p:nvPicPr>
            <p:blipFill>
              <a:blip r:embed="rId14"/>
              <a:stretch>
                <a:fillRect/>
              </a:stretch>
            </p:blipFill>
            <p:spPr>
              <a:xfrm>
                <a:off x="1346280" y="3216460"/>
                <a:ext cx="59652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6D4C64FB-BB61-59AB-070D-EB0891CFA6A3}"/>
                  </a:ext>
                </a:extLst>
              </p14:cNvPr>
              <p14:cNvContentPartPr/>
              <p14:nvPr/>
            </p14:nvContentPartPr>
            <p14:xfrm>
              <a:off x="1294800" y="4249660"/>
              <a:ext cx="619560" cy="565920"/>
            </p14:xfrm>
          </p:contentPart>
        </mc:Choice>
        <mc:Fallback xmlns="">
          <p:pic>
            <p:nvPicPr>
              <p:cNvPr id="12" name="Ink 11">
                <a:extLst>
                  <a:ext uri="{FF2B5EF4-FFF2-40B4-BE49-F238E27FC236}">
                    <a16:creationId xmlns:a16="http://schemas.microsoft.com/office/drawing/2014/main" id="{6D4C64FB-BB61-59AB-070D-EB0891CFA6A3}"/>
                  </a:ext>
                </a:extLst>
              </p:cNvPr>
              <p:cNvPicPr/>
              <p:nvPr/>
            </p:nvPicPr>
            <p:blipFill>
              <a:blip r:embed="rId16"/>
              <a:stretch>
                <a:fillRect/>
              </a:stretch>
            </p:blipFill>
            <p:spPr>
              <a:xfrm>
                <a:off x="1276800" y="4232020"/>
                <a:ext cx="65520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140AF23-960A-77B1-BEB1-FE407E873DB0}"/>
                  </a:ext>
                </a:extLst>
              </p14:cNvPr>
              <p14:cNvContentPartPr/>
              <p14:nvPr/>
            </p14:nvContentPartPr>
            <p14:xfrm>
              <a:off x="1766400" y="5555380"/>
              <a:ext cx="566640" cy="462240"/>
            </p14:xfrm>
          </p:contentPart>
        </mc:Choice>
        <mc:Fallback xmlns="">
          <p:pic>
            <p:nvPicPr>
              <p:cNvPr id="13" name="Ink 12">
                <a:extLst>
                  <a:ext uri="{FF2B5EF4-FFF2-40B4-BE49-F238E27FC236}">
                    <a16:creationId xmlns:a16="http://schemas.microsoft.com/office/drawing/2014/main" id="{F140AF23-960A-77B1-BEB1-FE407E873DB0}"/>
                  </a:ext>
                </a:extLst>
              </p:cNvPr>
              <p:cNvPicPr/>
              <p:nvPr/>
            </p:nvPicPr>
            <p:blipFill>
              <a:blip r:embed="rId18"/>
              <a:stretch>
                <a:fillRect/>
              </a:stretch>
            </p:blipFill>
            <p:spPr>
              <a:xfrm>
                <a:off x="1748400" y="5537740"/>
                <a:ext cx="602280" cy="497880"/>
              </a:xfrm>
              <a:prstGeom prst="rect">
                <a:avLst/>
              </a:prstGeom>
            </p:spPr>
          </p:pic>
        </mc:Fallback>
      </mc:AlternateContent>
    </p:spTree>
    <p:extLst>
      <p:ext uri="{BB962C8B-B14F-4D97-AF65-F5344CB8AC3E}">
        <p14:creationId xmlns:p14="http://schemas.microsoft.com/office/powerpoint/2010/main" val="10391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77356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8800" y="554469"/>
            <a:ext cx="9200959" cy="5078313"/>
          </a:xfrm>
          <a:prstGeom prst="rect">
            <a:avLst/>
          </a:prstGeom>
          <a:noFill/>
        </p:spPr>
        <p:txBody>
          <a:bodyPr wrap="square" rtlCol="0">
            <a:spAutoFit/>
          </a:bodyPr>
          <a:lstStyle/>
          <a:p>
            <a:pPr algn="r"/>
            <a:r>
              <a:rPr lang="he-IL" sz="3200" b="1">
                <a:solidFill>
                  <a:srgbClr val="FFFF00"/>
                </a:solidFill>
                <a:cs typeface="+mj-cs"/>
              </a:rPr>
              <a:t>ספר שמואל א פרק יז</a:t>
            </a:r>
          </a:p>
          <a:p>
            <a:pPr algn="r"/>
            <a:r>
              <a:rPr lang="he-IL" sz="3200">
                <a:solidFill>
                  <a:srgbClr val="FFFF00"/>
                </a:solidFill>
                <a:cs typeface="+mj-cs"/>
              </a:rPr>
              <a:t>כו   וַיֹּאמֶר דָּוִד אֶל-הָאֲנָשִׁים הָעֹמְדִים עִמּוֹ לֵאמֹר מַה-יֵּעָשֶֹה לָאִישׁ אֲשֶׁר יַכֶּה אֶת-הַפְּלִשְׁתִּי הַלָּז וְהֵסִיר חֶרְפָּה מֵעַל יִשְֹרָאֵל כִּי מִי הַפְּלִשְׁתִּי הֶעָרֵל הַזֶּה כִּי חֵרֵף מַעַרְכוֹת אֱלֹהִים חַיִּים: </a:t>
            </a:r>
          </a:p>
          <a:p>
            <a:endParaRPr lang="he-IL" sz="2800">
              <a:solidFill>
                <a:srgbClr val="FFC000"/>
              </a:solidFill>
              <a:cs typeface="+mj-cs"/>
            </a:endParaRPr>
          </a:p>
          <a:p>
            <a:r>
              <a:rPr lang="he-IL" sz="2800" b="1">
                <a:solidFill>
                  <a:srgbClr val="FFC000"/>
                </a:solidFill>
                <a:cs typeface="+mj-cs"/>
              </a:rPr>
              <a:t>1 </a:t>
            </a:r>
            <a:r>
              <a:rPr lang="en-US" sz="2800" b="1">
                <a:solidFill>
                  <a:srgbClr val="FFC000"/>
                </a:solidFill>
                <a:cs typeface="+mj-cs"/>
              </a:rPr>
              <a:t>Samuel 17:26  </a:t>
            </a:r>
          </a:p>
          <a:p>
            <a:r>
              <a:rPr lang="en-US" sz="2800">
                <a:solidFill>
                  <a:srgbClr val="FFC000"/>
                </a:solidFill>
                <a:cs typeface="+mj-cs"/>
              </a:rPr>
              <a:t>17:26 And David spake to the men that stood by him, saying, What shall be done to the man that killeth this Philistine, and taketh away the reproach from Israel? for who is this uncircumcised Philistine, that he should defy the armies of the living God?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A875ACF-2036-0F52-7CB6-7C9923FA08DD}"/>
                  </a:ext>
                </a:extLst>
              </p14:cNvPr>
              <p14:cNvContentPartPr/>
              <p14:nvPr/>
            </p14:nvContentPartPr>
            <p14:xfrm>
              <a:off x="6576360" y="1072660"/>
              <a:ext cx="3015720" cy="78120"/>
            </p14:xfrm>
          </p:contentPart>
        </mc:Choice>
        <mc:Fallback xmlns="">
          <p:pic>
            <p:nvPicPr>
              <p:cNvPr id="2" name="Ink 1">
                <a:extLst>
                  <a:ext uri="{FF2B5EF4-FFF2-40B4-BE49-F238E27FC236}">
                    <a16:creationId xmlns:a16="http://schemas.microsoft.com/office/drawing/2014/main" id="{4A875ACF-2036-0F52-7CB6-7C9923FA08DD}"/>
                  </a:ext>
                </a:extLst>
              </p:cNvPr>
              <p:cNvPicPr/>
              <p:nvPr/>
            </p:nvPicPr>
            <p:blipFill>
              <a:blip r:embed="rId5"/>
              <a:stretch>
                <a:fillRect/>
              </a:stretch>
            </p:blipFill>
            <p:spPr>
              <a:xfrm>
                <a:off x="6558360" y="1055020"/>
                <a:ext cx="3051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F266EA0-62AA-5DE4-AAC4-4435C56C5635}"/>
                  </a:ext>
                </a:extLst>
              </p14:cNvPr>
              <p14:cNvContentPartPr/>
              <p14:nvPr/>
            </p14:nvContentPartPr>
            <p14:xfrm>
              <a:off x="9399840" y="1616980"/>
              <a:ext cx="375120" cy="60120"/>
            </p14:xfrm>
          </p:contentPart>
        </mc:Choice>
        <mc:Fallback xmlns="">
          <p:pic>
            <p:nvPicPr>
              <p:cNvPr id="4" name="Ink 3">
                <a:extLst>
                  <a:ext uri="{FF2B5EF4-FFF2-40B4-BE49-F238E27FC236}">
                    <a16:creationId xmlns:a16="http://schemas.microsoft.com/office/drawing/2014/main" id="{AF266EA0-62AA-5DE4-AAC4-4435C56C5635}"/>
                  </a:ext>
                </a:extLst>
              </p:cNvPr>
              <p:cNvPicPr/>
              <p:nvPr/>
            </p:nvPicPr>
            <p:blipFill>
              <a:blip r:embed="rId7"/>
              <a:stretch>
                <a:fillRect/>
              </a:stretch>
            </p:blipFill>
            <p:spPr>
              <a:xfrm>
                <a:off x="9382200" y="1599340"/>
                <a:ext cx="410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06D5A1-F7FA-1008-0CDF-302625AEB19F}"/>
                  </a:ext>
                </a:extLst>
              </p14:cNvPr>
              <p14:cNvContentPartPr/>
              <p14:nvPr/>
            </p14:nvContentPartPr>
            <p14:xfrm>
              <a:off x="6090000" y="1601140"/>
              <a:ext cx="2861640" cy="79560"/>
            </p14:xfrm>
          </p:contentPart>
        </mc:Choice>
        <mc:Fallback xmlns="">
          <p:pic>
            <p:nvPicPr>
              <p:cNvPr id="5" name="Ink 4">
                <a:extLst>
                  <a:ext uri="{FF2B5EF4-FFF2-40B4-BE49-F238E27FC236}">
                    <a16:creationId xmlns:a16="http://schemas.microsoft.com/office/drawing/2014/main" id="{FB06D5A1-F7FA-1008-0CDF-302625AEB19F}"/>
                  </a:ext>
                </a:extLst>
              </p:cNvPr>
              <p:cNvPicPr/>
              <p:nvPr/>
            </p:nvPicPr>
            <p:blipFill>
              <a:blip r:embed="rId9"/>
              <a:stretch>
                <a:fillRect/>
              </a:stretch>
            </p:blipFill>
            <p:spPr>
              <a:xfrm>
                <a:off x="6072360" y="1583500"/>
                <a:ext cx="2897280" cy="115200"/>
              </a:xfrm>
              <a:prstGeom prst="rect">
                <a:avLst/>
              </a:prstGeom>
            </p:spPr>
          </p:pic>
        </mc:Fallback>
      </mc:AlternateContent>
      <p:grpSp>
        <p:nvGrpSpPr>
          <p:cNvPr id="11" name="Group 10">
            <a:extLst>
              <a:ext uri="{FF2B5EF4-FFF2-40B4-BE49-F238E27FC236}">
                <a16:creationId xmlns:a16="http://schemas.microsoft.com/office/drawing/2014/main" id="{7B6D756B-DCA4-0870-1CE1-00D72CBA95D6}"/>
              </a:ext>
            </a:extLst>
          </p:cNvPr>
          <p:cNvGrpSpPr/>
          <p:nvPr/>
        </p:nvGrpSpPr>
        <p:grpSpPr>
          <a:xfrm>
            <a:off x="4264080" y="1569460"/>
            <a:ext cx="1687320" cy="80640"/>
            <a:chOff x="4264080" y="1569460"/>
            <a:chExt cx="1687320" cy="8064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6F94D22-ABD2-A23B-3697-BA08CBCAF469}"/>
                    </a:ext>
                  </a:extLst>
                </p14:cNvPr>
                <p14:cNvContentPartPr/>
                <p14:nvPr/>
              </p14:nvContentPartPr>
              <p14:xfrm>
                <a:off x="4900920" y="1569460"/>
                <a:ext cx="1050480" cy="67680"/>
              </p14:xfrm>
            </p:contentPart>
          </mc:Choice>
          <mc:Fallback xmlns="">
            <p:pic>
              <p:nvPicPr>
                <p:cNvPr id="7" name="Ink 6">
                  <a:extLst>
                    <a:ext uri="{FF2B5EF4-FFF2-40B4-BE49-F238E27FC236}">
                      <a16:creationId xmlns:a16="http://schemas.microsoft.com/office/drawing/2014/main" id="{F6F94D22-ABD2-A23B-3697-BA08CBCAF469}"/>
                    </a:ext>
                  </a:extLst>
                </p:cNvPr>
                <p:cNvPicPr/>
                <p:nvPr/>
              </p:nvPicPr>
              <p:blipFill>
                <a:blip r:embed="rId11"/>
                <a:stretch>
                  <a:fillRect/>
                </a:stretch>
              </p:blipFill>
              <p:spPr>
                <a:xfrm>
                  <a:off x="4883280" y="1551460"/>
                  <a:ext cx="1086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A8D9021-89CB-46E8-F532-340AE3B9553E}"/>
                    </a:ext>
                  </a:extLst>
                </p14:cNvPr>
                <p14:cNvContentPartPr/>
                <p14:nvPr/>
              </p14:nvContentPartPr>
              <p14:xfrm>
                <a:off x="4264080" y="1569820"/>
                <a:ext cx="523800" cy="80280"/>
              </p14:xfrm>
            </p:contentPart>
          </mc:Choice>
          <mc:Fallback xmlns="">
            <p:pic>
              <p:nvPicPr>
                <p:cNvPr id="9" name="Ink 8">
                  <a:extLst>
                    <a:ext uri="{FF2B5EF4-FFF2-40B4-BE49-F238E27FC236}">
                      <a16:creationId xmlns:a16="http://schemas.microsoft.com/office/drawing/2014/main" id="{0A8D9021-89CB-46E8-F532-340AE3B9553E}"/>
                    </a:ext>
                  </a:extLst>
                </p:cNvPr>
                <p:cNvPicPr/>
                <p:nvPr/>
              </p:nvPicPr>
              <p:blipFill>
                <a:blip r:embed="rId13"/>
                <a:stretch>
                  <a:fillRect/>
                </a:stretch>
              </p:blipFill>
              <p:spPr>
                <a:xfrm>
                  <a:off x="4246080" y="1552180"/>
                  <a:ext cx="559440" cy="115920"/>
                </a:xfrm>
                <a:prstGeom prst="rect">
                  <a:avLst/>
                </a:prstGeom>
              </p:spPr>
            </p:pic>
          </mc:Fallback>
        </mc:AlternateContent>
      </p:grpSp>
      <p:grpSp>
        <p:nvGrpSpPr>
          <p:cNvPr id="15" name="Group 14">
            <a:extLst>
              <a:ext uri="{FF2B5EF4-FFF2-40B4-BE49-F238E27FC236}">
                <a16:creationId xmlns:a16="http://schemas.microsoft.com/office/drawing/2014/main" id="{0C867801-F5CC-D830-A83C-E1848CCC77F5}"/>
              </a:ext>
            </a:extLst>
          </p:cNvPr>
          <p:cNvGrpSpPr/>
          <p:nvPr/>
        </p:nvGrpSpPr>
        <p:grpSpPr>
          <a:xfrm>
            <a:off x="1148280" y="1559740"/>
            <a:ext cx="2916360" cy="105840"/>
            <a:chOff x="1148280" y="1559740"/>
            <a:chExt cx="2916360" cy="1058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2A26D24-57F9-1A33-2D36-857136505562}"/>
                    </a:ext>
                  </a:extLst>
                </p14:cNvPr>
                <p14:cNvContentPartPr/>
                <p14:nvPr/>
              </p14:nvContentPartPr>
              <p14:xfrm>
                <a:off x="3556680" y="1559740"/>
                <a:ext cx="507960" cy="68400"/>
              </p14:xfrm>
            </p:contentPart>
          </mc:Choice>
          <mc:Fallback xmlns="">
            <p:pic>
              <p:nvPicPr>
                <p:cNvPr id="12" name="Ink 11">
                  <a:extLst>
                    <a:ext uri="{FF2B5EF4-FFF2-40B4-BE49-F238E27FC236}">
                      <a16:creationId xmlns:a16="http://schemas.microsoft.com/office/drawing/2014/main" id="{D2A26D24-57F9-1A33-2D36-857136505562}"/>
                    </a:ext>
                  </a:extLst>
                </p:cNvPr>
                <p:cNvPicPr/>
                <p:nvPr/>
              </p:nvPicPr>
              <p:blipFill>
                <a:blip r:embed="rId15"/>
                <a:stretch>
                  <a:fillRect/>
                </a:stretch>
              </p:blipFill>
              <p:spPr>
                <a:xfrm>
                  <a:off x="3539040" y="1541740"/>
                  <a:ext cx="543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6A3A849-C5CC-0633-0F5A-61F870578DBF}"/>
                    </a:ext>
                  </a:extLst>
                </p14:cNvPr>
                <p14:cNvContentPartPr/>
                <p14:nvPr/>
              </p14:nvContentPartPr>
              <p14:xfrm>
                <a:off x="2194080" y="1599340"/>
                <a:ext cx="1158840" cy="48600"/>
              </p14:xfrm>
            </p:contentPart>
          </mc:Choice>
          <mc:Fallback xmlns="">
            <p:pic>
              <p:nvPicPr>
                <p:cNvPr id="13" name="Ink 12">
                  <a:extLst>
                    <a:ext uri="{FF2B5EF4-FFF2-40B4-BE49-F238E27FC236}">
                      <a16:creationId xmlns:a16="http://schemas.microsoft.com/office/drawing/2014/main" id="{46A3A849-C5CC-0633-0F5A-61F870578DBF}"/>
                    </a:ext>
                  </a:extLst>
                </p:cNvPr>
                <p:cNvPicPr/>
                <p:nvPr/>
              </p:nvPicPr>
              <p:blipFill>
                <a:blip r:embed="rId17"/>
                <a:stretch>
                  <a:fillRect/>
                </a:stretch>
              </p:blipFill>
              <p:spPr>
                <a:xfrm>
                  <a:off x="2176080" y="1581700"/>
                  <a:ext cx="1194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81069C4-3E80-CE37-6F99-15879664F3FA}"/>
                    </a:ext>
                  </a:extLst>
                </p14:cNvPr>
                <p14:cNvContentPartPr/>
                <p14:nvPr/>
              </p14:nvContentPartPr>
              <p14:xfrm>
                <a:off x="1148280" y="1586380"/>
                <a:ext cx="806400" cy="79200"/>
              </p14:xfrm>
            </p:contentPart>
          </mc:Choice>
          <mc:Fallback xmlns="">
            <p:pic>
              <p:nvPicPr>
                <p:cNvPr id="14" name="Ink 13">
                  <a:extLst>
                    <a:ext uri="{FF2B5EF4-FFF2-40B4-BE49-F238E27FC236}">
                      <a16:creationId xmlns:a16="http://schemas.microsoft.com/office/drawing/2014/main" id="{A81069C4-3E80-CE37-6F99-15879664F3FA}"/>
                    </a:ext>
                  </a:extLst>
                </p:cNvPr>
                <p:cNvPicPr/>
                <p:nvPr/>
              </p:nvPicPr>
              <p:blipFill>
                <a:blip r:embed="rId19"/>
                <a:stretch>
                  <a:fillRect/>
                </a:stretch>
              </p:blipFill>
              <p:spPr>
                <a:xfrm>
                  <a:off x="1130640" y="1568740"/>
                  <a:ext cx="842040" cy="114840"/>
                </a:xfrm>
                <a:prstGeom prst="rect">
                  <a:avLst/>
                </a:prstGeom>
              </p:spPr>
            </p:pic>
          </mc:Fallback>
        </mc:AlternateContent>
      </p:grpSp>
      <p:grpSp>
        <p:nvGrpSpPr>
          <p:cNvPr id="19" name="Group 18">
            <a:extLst>
              <a:ext uri="{FF2B5EF4-FFF2-40B4-BE49-F238E27FC236}">
                <a16:creationId xmlns:a16="http://schemas.microsoft.com/office/drawing/2014/main" id="{29C7A6A0-3290-F06F-EC20-4FEBA4006A55}"/>
              </a:ext>
            </a:extLst>
          </p:cNvPr>
          <p:cNvGrpSpPr/>
          <p:nvPr/>
        </p:nvGrpSpPr>
        <p:grpSpPr>
          <a:xfrm>
            <a:off x="6863280" y="2043220"/>
            <a:ext cx="2906280" cy="65160"/>
            <a:chOff x="6863280" y="2043220"/>
            <a:chExt cx="2906280" cy="6516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A5415D2-C03E-228E-143F-659FB00079DE}"/>
                    </a:ext>
                  </a:extLst>
                </p14:cNvPr>
                <p14:cNvContentPartPr/>
                <p14:nvPr/>
              </p14:nvContentPartPr>
              <p14:xfrm>
                <a:off x="8628720" y="2043220"/>
                <a:ext cx="1140840" cy="57240"/>
              </p14:xfrm>
            </p:contentPart>
          </mc:Choice>
          <mc:Fallback xmlns="">
            <p:pic>
              <p:nvPicPr>
                <p:cNvPr id="16" name="Ink 15">
                  <a:extLst>
                    <a:ext uri="{FF2B5EF4-FFF2-40B4-BE49-F238E27FC236}">
                      <a16:creationId xmlns:a16="http://schemas.microsoft.com/office/drawing/2014/main" id="{DA5415D2-C03E-228E-143F-659FB00079DE}"/>
                    </a:ext>
                  </a:extLst>
                </p:cNvPr>
                <p:cNvPicPr/>
                <p:nvPr/>
              </p:nvPicPr>
              <p:blipFill>
                <a:blip r:embed="rId21"/>
                <a:stretch>
                  <a:fillRect/>
                </a:stretch>
              </p:blipFill>
              <p:spPr>
                <a:xfrm>
                  <a:off x="8611080" y="2025220"/>
                  <a:ext cx="1176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1A6EBAA-DF60-3F42-11D4-AC72865E4673}"/>
                    </a:ext>
                  </a:extLst>
                </p14:cNvPr>
                <p14:cNvContentPartPr/>
                <p14:nvPr/>
              </p14:nvContentPartPr>
              <p14:xfrm>
                <a:off x="7914840" y="2060860"/>
                <a:ext cx="457920" cy="33840"/>
              </p14:xfrm>
            </p:contentPart>
          </mc:Choice>
          <mc:Fallback xmlns="">
            <p:pic>
              <p:nvPicPr>
                <p:cNvPr id="17" name="Ink 16">
                  <a:extLst>
                    <a:ext uri="{FF2B5EF4-FFF2-40B4-BE49-F238E27FC236}">
                      <a16:creationId xmlns:a16="http://schemas.microsoft.com/office/drawing/2014/main" id="{B1A6EBAA-DF60-3F42-11D4-AC72865E4673}"/>
                    </a:ext>
                  </a:extLst>
                </p:cNvPr>
                <p:cNvPicPr/>
                <p:nvPr/>
              </p:nvPicPr>
              <p:blipFill>
                <a:blip r:embed="rId23"/>
                <a:stretch>
                  <a:fillRect/>
                </a:stretch>
              </p:blipFill>
              <p:spPr>
                <a:xfrm>
                  <a:off x="7897200" y="2043220"/>
                  <a:ext cx="493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B3A4A3B-0A64-F47D-C7F6-9008DC6DE4D9}"/>
                    </a:ext>
                  </a:extLst>
                </p14:cNvPr>
                <p14:cNvContentPartPr/>
                <p14:nvPr/>
              </p14:nvContentPartPr>
              <p14:xfrm>
                <a:off x="6863280" y="2085700"/>
                <a:ext cx="901080" cy="22680"/>
              </p14:xfrm>
            </p:contentPart>
          </mc:Choice>
          <mc:Fallback xmlns="">
            <p:pic>
              <p:nvPicPr>
                <p:cNvPr id="18" name="Ink 17">
                  <a:extLst>
                    <a:ext uri="{FF2B5EF4-FFF2-40B4-BE49-F238E27FC236}">
                      <a16:creationId xmlns:a16="http://schemas.microsoft.com/office/drawing/2014/main" id="{3B3A4A3B-0A64-F47D-C7F6-9008DC6DE4D9}"/>
                    </a:ext>
                  </a:extLst>
                </p:cNvPr>
                <p:cNvPicPr/>
                <p:nvPr/>
              </p:nvPicPr>
              <p:blipFill>
                <a:blip r:embed="rId25"/>
                <a:stretch>
                  <a:fillRect/>
                </a:stretch>
              </p:blipFill>
              <p:spPr>
                <a:xfrm>
                  <a:off x="6845640" y="2067700"/>
                  <a:ext cx="936720" cy="58320"/>
                </a:xfrm>
                <a:prstGeom prst="rect">
                  <a:avLst/>
                </a:prstGeom>
              </p:spPr>
            </p:pic>
          </mc:Fallback>
        </mc:AlternateContent>
      </p:grpSp>
      <p:grpSp>
        <p:nvGrpSpPr>
          <p:cNvPr id="42" name="Group 41">
            <a:extLst>
              <a:ext uri="{FF2B5EF4-FFF2-40B4-BE49-F238E27FC236}">
                <a16:creationId xmlns:a16="http://schemas.microsoft.com/office/drawing/2014/main" id="{F9ABC289-7EB1-2767-DE4A-0B1D4F5A3D99}"/>
              </a:ext>
            </a:extLst>
          </p:cNvPr>
          <p:cNvGrpSpPr/>
          <p:nvPr/>
        </p:nvGrpSpPr>
        <p:grpSpPr>
          <a:xfrm>
            <a:off x="567600" y="2020900"/>
            <a:ext cx="6053760" cy="191880"/>
            <a:chOff x="567600" y="2020900"/>
            <a:chExt cx="6053760" cy="19188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3C35A7F5-79A4-8AF5-40D3-4DD7F738331A}"/>
                    </a:ext>
                  </a:extLst>
                </p14:cNvPr>
                <p14:cNvContentPartPr/>
                <p14:nvPr/>
              </p14:nvContentPartPr>
              <p14:xfrm>
                <a:off x="6212400" y="2086060"/>
                <a:ext cx="408960" cy="15480"/>
              </p14:xfrm>
            </p:contentPart>
          </mc:Choice>
          <mc:Fallback xmlns="">
            <p:pic>
              <p:nvPicPr>
                <p:cNvPr id="20" name="Ink 19">
                  <a:extLst>
                    <a:ext uri="{FF2B5EF4-FFF2-40B4-BE49-F238E27FC236}">
                      <a16:creationId xmlns:a16="http://schemas.microsoft.com/office/drawing/2014/main" id="{3C35A7F5-79A4-8AF5-40D3-4DD7F738331A}"/>
                    </a:ext>
                  </a:extLst>
                </p:cNvPr>
                <p:cNvPicPr/>
                <p:nvPr/>
              </p:nvPicPr>
              <p:blipFill>
                <a:blip r:embed="rId27"/>
                <a:stretch>
                  <a:fillRect/>
                </a:stretch>
              </p:blipFill>
              <p:spPr>
                <a:xfrm>
                  <a:off x="6194400" y="2068420"/>
                  <a:ext cx="444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2A011930-5989-0D1B-EF4A-26AAB5E6DE01}"/>
                    </a:ext>
                  </a:extLst>
                </p14:cNvPr>
                <p14:cNvContentPartPr/>
                <p14:nvPr/>
              </p14:nvContentPartPr>
              <p14:xfrm>
                <a:off x="5018640" y="2059420"/>
                <a:ext cx="1009080" cy="86760"/>
              </p14:xfrm>
            </p:contentPart>
          </mc:Choice>
          <mc:Fallback xmlns="">
            <p:pic>
              <p:nvPicPr>
                <p:cNvPr id="21" name="Ink 20">
                  <a:extLst>
                    <a:ext uri="{FF2B5EF4-FFF2-40B4-BE49-F238E27FC236}">
                      <a16:creationId xmlns:a16="http://schemas.microsoft.com/office/drawing/2014/main" id="{2A011930-5989-0D1B-EF4A-26AAB5E6DE01}"/>
                    </a:ext>
                  </a:extLst>
                </p:cNvPr>
                <p:cNvPicPr/>
                <p:nvPr/>
              </p:nvPicPr>
              <p:blipFill>
                <a:blip r:embed="rId29"/>
                <a:stretch>
                  <a:fillRect/>
                </a:stretch>
              </p:blipFill>
              <p:spPr>
                <a:xfrm>
                  <a:off x="5000640" y="2041780"/>
                  <a:ext cx="1044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032D6B5-149B-377C-B66F-0B8642247DB7}"/>
                    </a:ext>
                  </a:extLst>
                </p14:cNvPr>
                <p14:cNvContentPartPr/>
                <p14:nvPr/>
              </p14:nvContentPartPr>
              <p14:xfrm>
                <a:off x="4329240" y="2095060"/>
                <a:ext cx="903240" cy="63720"/>
              </p14:xfrm>
            </p:contentPart>
          </mc:Choice>
          <mc:Fallback xmlns="">
            <p:pic>
              <p:nvPicPr>
                <p:cNvPr id="22" name="Ink 21">
                  <a:extLst>
                    <a:ext uri="{FF2B5EF4-FFF2-40B4-BE49-F238E27FC236}">
                      <a16:creationId xmlns:a16="http://schemas.microsoft.com/office/drawing/2014/main" id="{5032D6B5-149B-377C-B66F-0B8642247DB7}"/>
                    </a:ext>
                  </a:extLst>
                </p:cNvPr>
                <p:cNvPicPr/>
                <p:nvPr/>
              </p:nvPicPr>
              <p:blipFill>
                <a:blip r:embed="rId31"/>
                <a:stretch>
                  <a:fillRect/>
                </a:stretch>
              </p:blipFill>
              <p:spPr>
                <a:xfrm>
                  <a:off x="4311600" y="2077420"/>
                  <a:ext cx="938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D97A2DF0-25F8-9A37-3500-1A90EE86C97C}"/>
                    </a:ext>
                  </a:extLst>
                </p14:cNvPr>
                <p14:cNvContentPartPr/>
                <p14:nvPr/>
              </p14:nvContentPartPr>
              <p14:xfrm>
                <a:off x="3682320" y="2089300"/>
                <a:ext cx="654120" cy="52560"/>
              </p14:xfrm>
            </p:contentPart>
          </mc:Choice>
          <mc:Fallback xmlns="">
            <p:pic>
              <p:nvPicPr>
                <p:cNvPr id="24" name="Ink 23">
                  <a:extLst>
                    <a:ext uri="{FF2B5EF4-FFF2-40B4-BE49-F238E27FC236}">
                      <a16:creationId xmlns:a16="http://schemas.microsoft.com/office/drawing/2014/main" id="{D97A2DF0-25F8-9A37-3500-1A90EE86C97C}"/>
                    </a:ext>
                  </a:extLst>
                </p:cNvPr>
                <p:cNvPicPr/>
                <p:nvPr/>
              </p:nvPicPr>
              <p:blipFill>
                <a:blip r:embed="rId33"/>
                <a:stretch>
                  <a:fillRect/>
                </a:stretch>
              </p:blipFill>
              <p:spPr>
                <a:xfrm>
                  <a:off x="3664680" y="2071300"/>
                  <a:ext cx="689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788583A6-6EB4-7A9D-BDA6-C2CA1B4175C0}"/>
                    </a:ext>
                  </a:extLst>
                </p14:cNvPr>
                <p14:cNvContentPartPr/>
                <p14:nvPr/>
              </p14:nvContentPartPr>
              <p14:xfrm>
                <a:off x="2925960" y="2086420"/>
                <a:ext cx="726840" cy="99360"/>
              </p14:xfrm>
            </p:contentPart>
          </mc:Choice>
          <mc:Fallback xmlns="">
            <p:pic>
              <p:nvPicPr>
                <p:cNvPr id="25" name="Ink 24">
                  <a:extLst>
                    <a:ext uri="{FF2B5EF4-FFF2-40B4-BE49-F238E27FC236}">
                      <a16:creationId xmlns:a16="http://schemas.microsoft.com/office/drawing/2014/main" id="{788583A6-6EB4-7A9D-BDA6-C2CA1B4175C0}"/>
                    </a:ext>
                  </a:extLst>
                </p:cNvPr>
                <p:cNvPicPr/>
                <p:nvPr/>
              </p:nvPicPr>
              <p:blipFill>
                <a:blip r:embed="rId35"/>
                <a:stretch>
                  <a:fillRect/>
                </a:stretch>
              </p:blipFill>
              <p:spPr>
                <a:xfrm>
                  <a:off x="2907960" y="2068420"/>
                  <a:ext cx="762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733B126D-5DBC-1437-38F8-BD9F0949E847}"/>
                    </a:ext>
                  </a:extLst>
                </p14:cNvPr>
                <p14:cNvContentPartPr/>
                <p14:nvPr/>
              </p14:nvContentPartPr>
              <p14:xfrm>
                <a:off x="2324400" y="2076340"/>
                <a:ext cx="356760" cy="38880"/>
              </p14:xfrm>
            </p:contentPart>
          </mc:Choice>
          <mc:Fallback xmlns="">
            <p:pic>
              <p:nvPicPr>
                <p:cNvPr id="26" name="Ink 25">
                  <a:extLst>
                    <a:ext uri="{FF2B5EF4-FFF2-40B4-BE49-F238E27FC236}">
                      <a16:creationId xmlns:a16="http://schemas.microsoft.com/office/drawing/2014/main" id="{733B126D-5DBC-1437-38F8-BD9F0949E847}"/>
                    </a:ext>
                  </a:extLst>
                </p:cNvPr>
                <p:cNvPicPr/>
                <p:nvPr/>
              </p:nvPicPr>
              <p:blipFill>
                <a:blip r:embed="rId37"/>
                <a:stretch>
                  <a:fillRect/>
                </a:stretch>
              </p:blipFill>
              <p:spPr>
                <a:xfrm>
                  <a:off x="2306400" y="2058340"/>
                  <a:ext cx="392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EA699D78-1524-ACCE-574C-2CBD059B05A4}"/>
                    </a:ext>
                  </a:extLst>
                </p14:cNvPr>
                <p14:cNvContentPartPr/>
                <p14:nvPr/>
              </p14:nvContentPartPr>
              <p14:xfrm>
                <a:off x="1920840" y="2047900"/>
                <a:ext cx="347400" cy="73800"/>
              </p14:xfrm>
            </p:contentPart>
          </mc:Choice>
          <mc:Fallback xmlns="">
            <p:pic>
              <p:nvPicPr>
                <p:cNvPr id="27" name="Ink 26">
                  <a:extLst>
                    <a:ext uri="{FF2B5EF4-FFF2-40B4-BE49-F238E27FC236}">
                      <a16:creationId xmlns:a16="http://schemas.microsoft.com/office/drawing/2014/main" id="{EA699D78-1524-ACCE-574C-2CBD059B05A4}"/>
                    </a:ext>
                  </a:extLst>
                </p:cNvPr>
                <p:cNvPicPr/>
                <p:nvPr/>
              </p:nvPicPr>
              <p:blipFill>
                <a:blip r:embed="rId39"/>
                <a:stretch>
                  <a:fillRect/>
                </a:stretch>
              </p:blipFill>
              <p:spPr>
                <a:xfrm>
                  <a:off x="1903200" y="2030260"/>
                  <a:ext cx="38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2272E4B2-4311-D0E2-5031-8528D6C396BE}"/>
                    </a:ext>
                  </a:extLst>
                </p14:cNvPr>
                <p14:cNvContentPartPr/>
                <p14:nvPr/>
              </p14:nvContentPartPr>
              <p14:xfrm>
                <a:off x="967560" y="2136100"/>
                <a:ext cx="832320" cy="45360"/>
              </p14:xfrm>
            </p:contentPart>
          </mc:Choice>
          <mc:Fallback xmlns="">
            <p:pic>
              <p:nvPicPr>
                <p:cNvPr id="29" name="Ink 28">
                  <a:extLst>
                    <a:ext uri="{FF2B5EF4-FFF2-40B4-BE49-F238E27FC236}">
                      <a16:creationId xmlns:a16="http://schemas.microsoft.com/office/drawing/2014/main" id="{2272E4B2-4311-D0E2-5031-8528D6C396BE}"/>
                    </a:ext>
                  </a:extLst>
                </p:cNvPr>
                <p:cNvPicPr/>
                <p:nvPr/>
              </p:nvPicPr>
              <p:blipFill>
                <a:blip r:embed="rId41"/>
                <a:stretch>
                  <a:fillRect/>
                </a:stretch>
              </p:blipFill>
              <p:spPr>
                <a:xfrm>
                  <a:off x="949560" y="2118460"/>
                  <a:ext cx="867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6D3F1E58-615F-F23B-EA19-F85AD952231B}"/>
                    </a:ext>
                  </a:extLst>
                </p14:cNvPr>
                <p14:cNvContentPartPr/>
                <p14:nvPr/>
              </p14:nvContentPartPr>
              <p14:xfrm>
                <a:off x="567600" y="2020900"/>
                <a:ext cx="1567080" cy="191880"/>
              </p14:xfrm>
            </p:contentPart>
          </mc:Choice>
          <mc:Fallback xmlns="">
            <p:pic>
              <p:nvPicPr>
                <p:cNvPr id="41" name="Ink 40">
                  <a:extLst>
                    <a:ext uri="{FF2B5EF4-FFF2-40B4-BE49-F238E27FC236}">
                      <a16:creationId xmlns:a16="http://schemas.microsoft.com/office/drawing/2014/main" id="{6D3F1E58-615F-F23B-EA19-F85AD952231B}"/>
                    </a:ext>
                  </a:extLst>
                </p:cNvPr>
                <p:cNvPicPr/>
                <p:nvPr/>
              </p:nvPicPr>
              <p:blipFill>
                <a:blip r:embed="rId43"/>
                <a:stretch>
                  <a:fillRect/>
                </a:stretch>
              </p:blipFill>
              <p:spPr>
                <a:xfrm>
                  <a:off x="549960" y="2003260"/>
                  <a:ext cx="1602720" cy="227520"/>
                </a:xfrm>
                <a:prstGeom prst="rect">
                  <a:avLst/>
                </a:prstGeom>
              </p:spPr>
            </p:pic>
          </mc:Fallback>
        </mc:AlternateContent>
      </p:grpSp>
      <p:grpSp>
        <p:nvGrpSpPr>
          <p:cNvPr id="45" name="Group 44">
            <a:extLst>
              <a:ext uri="{FF2B5EF4-FFF2-40B4-BE49-F238E27FC236}">
                <a16:creationId xmlns:a16="http://schemas.microsoft.com/office/drawing/2014/main" id="{18B644A4-F580-3048-6ED5-F72AC145558D}"/>
              </a:ext>
            </a:extLst>
          </p:cNvPr>
          <p:cNvGrpSpPr/>
          <p:nvPr/>
        </p:nvGrpSpPr>
        <p:grpSpPr>
          <a:xfrm>
            <a:off x="4459560" y="2498260"/>
            <a:ext cx="5252400" cy="228960"/>
            <a:chOff x="4459560" y="2498260"/>
            <a:chExt cx="5252400" cy="228960"/>
          </a:xfrm>
        </p:grpSpPr>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EEB5F35C-91C6-C720-E2EF-D3F55D11C118}"/>
                    </a:ext>
                  </a:extLst>
                </p14:cNvPr>
                <p14:cNvContentPartPr/>
                <p14:nvPr/>
              </p14:nvContentPartPr>
              <p14:xfrm>
                <a:off x="8941200" y="2604460"/>
                <a:ext cx="747000" cy="41760"/>
              </p14:xfrm>
            </p:contentPart>
          </mc:Choice>
          <mc:Fallback xmlns="">
            <p:pic>
              <p:nvPicPr>
                <p:cNvPr id="31" name="Ink 30">
                  <a:extLst>
                    <a:ext uri="{FF2B5EF4-FFF2-40B4-BE49-F238E27FC236}">
                      <a16:creationId xmlns:a16="http://schemas.microsoft.com/office/drawing/2014/main" id="{EEB5F35C-91C6-C720-E2EF-D3F55D11C118}"/>
                    </a:ext>
                  </a:extLst>
                </p:cNvPr>
                <p:cNvPicPr/>
                <p:nvPr/>
              </p:nvPicPr>
              <p:blipFill>
                <a:blip r:embed="rId45"/>
                <a:stretch>
                  <a:fillRect/>
                </a:stretch>
              </p:blipFill>
              <p:spPr>
                <a:xfrm>
                  <a:off x="8923560" y="2586460"/>
                  <a:ext cx="782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28F5509A-3FB1-522A-797E-9BD5151A12EE}"/>
                    </a:ext>
                  </a:extLst>
                </p14:cNvPr>
                <p14:cNvContentPartPr/>
                <p14:nvPr/>
              </p14:nvContentPartPr>
              <p14:xfrm>
                <a:off x="8369160" y="2574220"/>
                <a:ext cx="394200" cy="23760"/>
              </p14:xfrm>
            </p:contentPart>
          </mc:Choice>
          <mc:Fallback xmlns="">
            <p:pic>
              <p:nvPicPr>
                <p:cNvPr id="32" name="Ink 31">
                  <a:extLst>
                    <a:ext uri="{FF2B5EF4-FFF2-40B4-BE49-F238E27FC236}">
                      <a16:creationId xmlns:a16="http://schemas.microsoft.com/office/drawing/2014/main" id="{28F5509A-3FB1-522A-797E-9BD5151A12EE}"/>
                    </a:ext>
                  </a:extLst>
                </p:cNvPr>
                <p:cNvPicPr/>
                <p:nvPr/>
              </p:nvPicPr>
              <p:blipFill>
                <a:blip r:embed="rId47"/>
                <a:stretch>
                  <a:fillRect/>
                </a:stretch>
              </p:blipFill>
              <p:spPr>
                <a:xfrm>
                  <a:off x="8351160" y="2556220"/>
                  <a:ext cx="429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5BAD5582-2E5C-753C-07F3-85ADCA97DC3B}"/>
                    </a:ext>
                  </a:extLst>
                </p14:cNvPr>
                <p14:cNvContentPartPr/>
                <p14:nvPr/>
              </p14:nvContentPartPr>
              <p14:xfrm>
                <a:off x="7937160" y="2576740"/>
                <a:ext cx="318960" cy="47520"/>
              </p14:xfrm>
            </p:contentPart>
          </mc:Choice>
          <mc:Fallback xmlns="">
            <p:pic>
              <p:nvPicPr>
                <p:cNvPr id="33" name="Ink 32">
                  <a:extLst>
                    <a:ext uri="{FF2B5EF4-FFF2-40B4-BE49-F238E27FC236}">
                      <a16:creationId xmlns:a16="http://schemas.microsoft.com/office/drawing/2014/main" id="{5BAD5582-2E5C-753C-07F3-85ADCA97DC3B}"/>
                    </a:ext>
                  </a:extLst>
                </p:cNvPr>
                <p:cNvPicPr/>
                <p:nvPr/>
              </p:nvPicPr>
              <p:blipFill>
                <a:blip r:embed="rId49"/>
                <a:stretch>
                  <a:fillRect/>
                </a:stretch>
              </p:blipFill>
              <p:spPr>
                <a:xfrm>
                  <a:off x="7919160" y="2559100"/>
                  <a:ext cx="354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3FEE7F09-CEB9-4B77-2436-3346A7C59088}"/>
                    </a:ext>
                  </a:extLst>
                </p14:cNvPr>
                <p14:cNvContentPartPr/>
                <p14:nvPr/>
              </p14:nvContentPartPr>
              <p14:xfrm>
                <a:off x="7330200" y="2542900"/>
                <a:ext cx="496800" cy="47520"/>
              </p14:xfrm>
            </p:contentPart>
          </mc:Choice>
          <mc:Fallback xmlns="">
            <p:pic>
              <p:nvPicPr>
                <p:cNvPr id="34" name="Ink 33">
                  <a:extLst>
                    <a:ext uri="{FF2B5EF4-FFF2-40B4-BE49-F238E27FC236}">
                      <a16:creationId xmlns:a16="http://schemas.microsoft.com/office/drawing/2014/main" id="{3FEE7F09-CEB9-4B77-2436-3346A7C59088}"/>
                    </a:ext>
                  </a:extLst>
                </p:cNvPr>
                <p:cNvPicPr/>
                <p:nvPr/>
              </p:nvPicPr>
              <p:blipFill>
                <a:blip r:embed="rId51"/>
                <a:stretch>
                  <a:fillRect/>
                </a:stretch>
              </p:blipFill>
              <p:spPr>
                <a:xfrm>
                  <a:off x="7312200" y="2524900"/>
                  <a:ext cx="532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F1F458B7-A8D9-7FED-C523-C7F05716A949}"/>
                    </a:ext>
                  </a:extLst>
                </p14:cNvPr>
                <p14:cNvContentPartPr/>
                <p14:nvPr/>
              </p14:nvContentPartPr>
              <p14:xfrm>
                <a:off x="6143640" y="2595460"/>
                <a:ext cx="1106640" cy="59760"/>
              </p14:xfrm>
            </p:contentPart>
          </mc:Choice>
          <mc:Fallback xmlns="">
            <p:pic>
              <p:nvPicPr>
                <p:cNvPr id="36" name="Ink 35">
                  <a:extLst>
                    <a:ext uri="{FF2B5EF4-FFF2-40B4-BE49-F238E27FC236}">
                      <a16:creationId xmlns:a16="http://schemas.microsoft.com/office/drawing/2014/main" id="{F1F458B7-A8D9-7FED-C523-C7F05716A949}"/>
                    </a:ext>
                  </a:extLst>
                </p:cNvPr>
                <p:cNvPicPr/>
                <p:nvPr/>
              </p:nvPicPr>
              <p:blipFill>
                <a:blip r:embed="rId53"/>
                <a:stretch>
                  <a:fillRect/>
                </a:stretch>
              </p:blipFill>
              <p:spPr>
                <a:xfrm>
                  <a:off x="6125640" y="2577460"/>
                  <a:ext cx="1142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C8D84EF0-E828-7D7F-D520-141548AF81C2}"/>
                    </a:ext>
                  </a:extLst>
                </p14:cNvPr>
                <p14:cNvContentPartPr/>
                <p14:nvPr/>
              </p14:nvContentPartPr>
              <p14:xfrm>
                <a:off x="5183520" y="2595460"/>
                <a:ext cx="944640" cy="53280"/>
              </p14:xfrm>
            </p:contentPart>
          </mc:Choice>
          <mc:Fallback xmlns="">
            <p:pic>
              <p:nvPicPr>
                <p:cNvPr id="38" name="Ink 37">
                  <a:extLst>
                    <a:ext uri="{FF2B5EF4-FFF2-40B4-BE49-F238E27FC236}">
                      <a16:creationId xmlns:a16="http://schemas.microsoft.com/office/drawing/2014/main" id="{C8D84EF0-E828-7D7F-D520-141548AF81C2}"/>
                    </a:ext>
                  </a:extLst>
                </p:cNvPr>
                <p:cNvPicPr/>
                <p:nvPr/>
              </p:nvPicPr>
              <p:blipFill>
                <a:blip r:embed="rId55"/>
                <a:stretch>
                  <a:fillRect/>
                </a:stretch>
              </p:blipFill>
              <p:spPr>
                <a:xfrm>
                  <a:off x="5165520" y="2577460"/>
                  <a:ext cx="980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E9487D5E-EC9B-5266-BD11-E3D79D9B57D8}"/>
                    </a:ext>
                  </a:extLst>
                </p14:cNvPr>
                <p14:cNvContentPartPr/>
                <p14:nvPr/>
              </p14:nvContentPartPr>
              <p14:xfrm>
                <a:off x="4459560" y="2557660"/>
                <a:ext cx="605880" cy="72720"/>
              </p14:xfrm>
            </p:contentPart>
          </mc:Choice>
          <mc:Fallback xmlns="">
            <p:pic>
              <p:nvPicPr>
                <p:cNvPr id="39" name="Ink 38">
                  <a:extLst>
                    <a:ext uri="{FF2B5EF4-FFF2-40B4-BE49-F238E27FC236}">
                      <a16:creationId xmlns:a16="http://schemas.microsoft.com/office/drawing/2014/main" id="{E9487D5E-EC9B-5266-BD11-E3D79D9B57D8}"/>
                    </a:ext>
                  </a:extLst>
                </p:cNvPr>
                <p:cNvPicPr/>
                <p:nvPr/>
              </p:nvPicPr>
              <p:blipFill>
                <a:blip r:embed="rId57"/>
                <a:stretch>
                  <a:fillRect/>
                </a:stretch>
              </p:blipFill>
              <p:spPr>
                <a:xfrm>
                  <a:off x="4441920" y="2539660"/>
                  <a:ext cx="641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2946E3C6-FCE2-DB0A-6444-04DF1C6A5AF0}"/>
                    </a:ext>
                  </a:extLst>
                </p14:cNvPr>
                <p14:cNvContentPartPr/>
                <p14:nvPr/>
              </p14:nvContentPartPr>
              <p14:xfrm>
                <a:off x="8875320" y="2563780"/>
                <a:ext cx="836640" cy="77040"/>
              </p14:xfrm>
            </p:contentPart>
          </mc:Choice>
          <mc:Fallback xmlns="">
            <p:pic>
              <p:nvPicPr>
                <p:cNvPr id="43" name="Ink 42">
                  <a:extLst>
                    <a:ext uri="{FF2B5EF4-FFF2-40B4-BE49-F238E27FC236}">
                      <a16:creationId xmlns:a16="http://schemas.microsoft.com/office/drawing/2014/main" id="{2946E3C6-FCE2-DB0A-6444-04DF1C6A5AF0}"/>
                    </a:ext>
                  </a:extLst>
                </p:cNvPr>
                <p:cNvPicPr/>
                <p:nvPr/>
              </p:nvPicPr>
              <p:blipFill>
                <a:blip r:embed="rId59"/>
                <a:stretch>
                  <a:fillRect/>
                </a:stretch>
              </p:blipFill>
              <p:spPr>
                <a:xfrm>
                  <a:off x="8857320" y="2546140"/>
                  <a:ext cx="872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C93EFE83-9D19-5884-7327-46A33EDC1B7A}"/>
                    </a:ext>
                  </a:extLst>
                </p14:cNvPr>
                <p14:cNvContentPartPr/>
                <p14:nvPr/>
              </p14:nvContentPartPr>
              <p14:xfrm>
                <a:off x="8018520" y="2498260"/>
                <a:ext cx="1224720" cy="228960"/>
              </p14:xfrm>
            </p:contentPart>
          </mc:Choice>
          <mc:Fallback xmlns="">
            <p:pic>
              <p:nvPicPr>
                <p:cNvPr id="44" name="Ink 43">
                  <a:extLst>
                    <a:ext uri="{FF2B5EF4-FFF2-40B4-BE49-F238E27FC236}">
                      <a16:creationId xmlns:a16="http://schemas.microsoft.com/office/drawing/2014/main" id="{C93EFE83-9D19-5884-7327-46A33EDC1B7A}"/>
                    </a:ext>
                  </a:extLst>
                </p:cNvPr>
                <p:cNvPicPr/>
                <p:nvPr/>
              </p:nvPicPr>
              <p:blipFill>
                <a:blip r:embed="rId61"/>
                <a:stretch>
                  <a:fillRect/>
                </a:stretch>
              </p:blipFill>
              <p:spPr>
                <a:xfrm>
                  <a:off x="8000520" y="2480620"/>
                  <a:ext cx="1260360" cy="264600"/>
                </a:xfrm>
                <a:prstGeom prst="rect">
                  <a:avLst/>
                </a:prstGeom>
              </p:spPr>
            </p:pic>
          </mc:Fallback>
        </mc:AlternateContent>
      </p:grpSp>
    </p:spTree>
    <p:extLst>
      <p:ext uri="{BB962C8B-B14F-4D97-AF65-F5344CB8AC3E}">
        <p14:creationId xmlns:p14="http://schemas.microsoft.com/office/powerpoint/2010/main" val="11019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639531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41" y="291401"/>
            <a:ext cx="9200959" cy="5940088"/>
          </a:xfrm>
          <a:prstGeom prst="rect">
            <a:avLst/>
          </a:prstGeom>
          <a:noFill/>
        </p:spPr>
        <p:txBody>
          <a:bodyPr wrap="square" rtlCol="0">
            <a:spAutoFit/>
          </a:bodyPr>
          <a:lstStyle/>
          <a:p>
            <a:r>
              <a:rPr lang="en-US" sz="2800" b="1">
                <a:solidFill>
                  <a:srgbClr val="FFC000"/>
                </a:solidFill>
                <a:cs typeface="+mj-cs"/>
              </a:rPr>
              <a:t>Targum Jonathan son of Uziel Isaiah 37:1-6</a:t>
            </a:r>
          </a:p>
          <a:p>
            <a:r>
              <a:rPr lang="en-US" sz="2200">
                <a:solidFill>
                  <a:srgbClr val="FFC000"/>
                </a:solidFill>
                <a:cs typeface="+mj-cs"/>
              </a:rPr>
              <a:t>37:1 And it came to pass, when king Hezekiah heard it, he rent his clothes, and covered himself with sackcloth, and went into the house of the sanctuary of the Lord. 37:2 And he sent Eliakim, who was appointed over the household, and Shebna the scribe, and the elders of the priests, thus covered with sackcloth, unto Isaiah the prophet, the son of Amoz. 37:3 And they said unto him, Thus saith Hezekiah: This day is a day of distress, of reproach, and of contumely: for distress hath laid hold on us, as a woman that sitteth upon the stool of a woman in labour, and hath no strength to bring forth. </a:t>
            </a:r>
            <a:r>
              <a:rPr lang="en-US" sz="2200">
                <a:solidFill>
                  <a:srgbClr val="92D050"/>
                </a:solidFill>
                <a:cs typeface="+mj-cs"/>
              </a:rPr>
              <a:t>37:4 Perhaps the words of Rabshakeh may be heard by the Lord thy God, whom the king of Assyria, his master, hath sent to reproach the people of the living God, and he may take vengeance for the words which were heard before thy God, wherefore thou shalt supplicate in prayer for the remnant that is left. 37:5 So the servants of king Hezekiah came to Isaiah. 37:6 And Isaiah said unto them, Thus shall ye say unto your master, Thus saith the Lord, Be not afraid on account of the words that thou hast heard, wherewith the servants of the king of Assyria have blasphemed before me.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DA6197B-3AA9-8508-92F4-B36D75834922}"/>
                  </a:ext>
                </a:extLst>
              </p14:cNvPr>
              <p14:cNvContentPartPr/>
              <p14:nvPr/>
            </p14:nvContentPartPr>
            <p14:xfrm>
              <a:off x="7285560" y="1070140"/>
              <a:ext cx="1338840" cy="73800"/>
            </p14:xfrm>
          </p:contentPart>
        </mc:Choice>
        <mc:Fallback xmlns="">
          <p:pic>
            <p:nvPicPr>
              <p:cNvPr id="2" name="Ink 1">
                <a:extLst>
                  <a:ext uri="{FF2B5EF4-FFF2-40B4-BE49-F238E27FC236}">
                    <a16:creationId xmlns:a16="http://schemas.microsoft.com/office/drawing/2014/main" id="{FDA6197B-3AA9-8508-92F4-B36D75834922}"/>
                  </a:ext>
                </a:extLst>
              </p:cNvPr>
              <p:cNvPicPr/>
              <p:nvPr/>
            </p:nvPicPr>
            <p:blipFill>
              <a:blip r:embed="rId5"/>
              <a:stretch>
                <a:fillRect/>
              </a:stretch>
            </p:blipFill>
            <p:spPr>
              <a:xfrm>
                <a:off x="7267920" y="1052500"/>
                <a:ext cx="1374480" cy="109440"/>
              </a:xfrm>
              <a:prstGeom prst="rect">
                <a:avLst/>
              </a:prstGeom>
            </p:spPr>
          </p:pic>
        </mc:Fallback>
      </mc:AlternateContent>
      <p:grpSp>
        <p:nvGrpSpPr>
          <p:cNvPr id="9" name="Group 8">
            <a:extLst>
              <a:ext uri="{FF2B5EF4-FFF2-40B4-BE49-F238E27FC236}">
                <a16:creationId xmlns:a16="http://schemas.microsoft.com/office/drawing/2014/main" id="{7C03D422-A60F-4442-58BA-0620C3473569}"/>
              </a:ext>
            </a:extLst>
          </p:cNvPr>
          <p:cNvGrpSpPr/>
          <p:nvPr/>
        </p:nvGrpSpPr>
        <p:grpSpPr>
          <a:xfrm>
            <a:off x="957480" y="1428340"/>
            <a:ext cx="7733160" cy="64440"/>
            <a:chOff x="957480" y="1428340"/>
            <a:chExt cx="7733160" cy="6444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17C29D8-F8D2-8CFA-675A-4FE4E0617CCE}"/>
                    </a:ext>
                  </a:extLst>
                </p14:cNvPr>
                <p14:cNvContentPartPr/>
                <p14:nvPr/>
              </p14:nvContentPartPr>
              <p14:xfrm>
                <a:off x="957480" y="1429060"/>
                <a:ext cx="2661120" cy="63720"/>
              </p14:xfrm>
            </p:contentPart>
          </mc:Choice>
          <mc:Fallback xmlns="">
            <p:pic>
              <p:nvPicPr>
                <p:cNvPr id="4" name="Ink 3">
                  <a:extLst>
                    <a:ext uri="{FF2B5EF4-FFF2-40B4-BE49-F238E27FC236}">
                      <a16:creationId xmlns:a16="http://schemas.microsoft.com/office/drawing/2014/main" id="{D17C29D8-F8D2-8CFA-675A-4FE4E0617CCE}"/>
                    </a:ext>
                  </a:extLst>
                </p:cNvPr>
                <p:cNvPicPr/>
                <p:nvPr/>
              </p:nvPicPr>
              <p:blipFill>
                <a:blip r:embed="rId7"/>
                <a:stretch>
                  <a:fillRect/>
                </a:stretch>
              </p:blipFill>
              <p:spPr>
                <a:xfrm>
                  <a:off x="939480" y="1411060"/>
                  <a:ext cx="2696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672F312-C32B-32BC-F68B-70ABC1DD5A30}"/>
                    </a:ext>
                  </a:extLst>
                </p14:cNvPr>
                <p14:cNvContentPartPr/>
                <p14:nvPr/>
              </p14:nvContentPartPr>
              <p14:xfrm>
                <a:off x="5296200" y="1428340"/>
                <a:ext cx="3394440" cy="47160"/>
              </p14:xfrm>
            </p:contentPart>
          </mc:Choice>
          <mc:Fallback xmlns="">
            <p:pic>
              <p:nvPicPr>
                <p:cNvPr id="5" name="Ink 4">
                  <a:extLst>
                    <a:ext uri="{FF2B5EF4-FFF2-40B4-BE49-F238E27FC236}">
                      <a16:creationId xmlns:a16="http://schemas.microsoft.com/office/drawing/2014/main" id="{0672F312-C32B-32BC-F68B-70ABC1DD5A30}"/>
                    </a:ext>
                  </a:extLst>
                </p:cNvPr>
                <p:cNvPicPr/>
                <p:nvPr/>
              </p:nvPicPr>
              <p:blipFill>
                <a:blip r:embed="rId9"/>
                <a:stretch>
                  <a:fillRect/>
                </a:stretch>
              </p:blipFill>
              <p:spPr>
                <a:xfrm>
                  <a:off x="5278560" y="1410340"/>
                  <a:ext cx="343008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1269951-7F2A-914D-386C-643A933FC600}"/>
                  </a:ext>
                </a:extLst>
              </p14:cNvPr>
              <p14:cNvContentPartPr/>
              <p14:nvPr/>
            </p14:nvContentPartPr>
            <p14:xfrm>
              <a:off x="730320" y="1798060"/>
              <a:ext cx="461880" cy="27720"/>
            </p14:xfrm>
          </p:contentPart>
        </mc:Choice>
        <mc:Fallback xmlns="">
          <p:pic>
            <p:nvPicPr>
              <p:cNvPr id="7" name="Ink 6">
                <a:extLst>
                  <a:ext uri="{FF2B5EF4-FFF2-40B4-BE49-F238E27FC236}">
                    <a16:creationId xmlns:a16="http://schemas.microsoft.com/office/drawing/2014/main" id="{41269951-7F2A-914D-386C-643A933FC600}"/>
                  </a:ext>
                </a:extLst>
              </p:cNvPr>
              <p:cNvPicPr/>
              <p:nvPr/>
            </p:nvPicPr>
            <p:blipFill>
              <a:blip r:embed="rId11"/>
              <a:stretch>
                <a:fillRect/>
              </a:stretch>
            </p:blipFill>
            <p:spPr>
              <a:xfrm>
                <a:off x="712680" y="1780060"/>
                <a:ext cx="497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E645B50-368C-E8FE-22C9-0BA1A2AE0722}"/>
                  </a:ext>
                </a:extLst>
              </p14:cNvPr>
              <p14:cNvContentPartPr/>
              <p14:nvPr/>
            </p14:nvContentPartPr>
            <p14:xfrm>
              <a:off x="662280" y="3101260"/>
              <a:ext cx="894600" cy="39240"/>
            </p14:xfrm>
          </p:contentPart>
        </mc:Choice>
        <mc:Fallback xmlns="">
          <p:pic>
            <p:nvPicPr>
              <p:cNvPr id="11" name="Ink 10">
                <a:extLst>
                  <a:ext uri="{FF2B5EF4-FFF2-40B4-BE49-F238E27FC236}">
                    <a16:creationId xmlns:a16="http://schemas.microsoft.com/office/drawing/2014/main" id="{4E645B50-368C-E8FE-22C9-0BA1A2AE0722}"/>
                  </a:ext>
                </a:extLst>
              </p:cNvPr>
              <p:cNvPicPr/>
              <p:nvPr/>
            </p:nvPicPr>
            <p:blipFill>
              <a:blip r:embed="rId13"/>
              <a:stretch>
                <a:fillRect/>
              </a:stretch>
            </p:blipFill>
            <p:spPr>
              <a:xfrm>
                <a:off x="644640" y="3083620"/>
                <a:ext cx="930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BF9E40F-6844-D61A-0B7D-903E894DFEF8}"/>
                  </a:ext>
                </a:extLst>
              </p14:cNvPr>
              <p14:cNvContentPartPr/>
              <p14:nvPr/>
            </p14:nvContentPartPr>
            <p14:xfrm>
              <a:off x="4512840" y="4099180"/>
              <a:ext cx="3560040" cy="65160"/>
            </p14:xfrm>
          </p:contentPart>
        </mc:Choice>
        <mc:Fallback xmlns="">
          <p:pic>
            <p:nvPicPr>
              <p:cNvPr id="12" name="Ink 11">
                <a:extLst>
                  <a:ext uri="{FF2B5EF4-FFF2-40B4-BE49-F238E27FC236}">
                    <a16:creationId xmlns:a16="http://schemas.microsoft.com/office/drawing/2014/main" id="{EBF9E40F-6844-D61A-0B7D-903E894DFEF8}"/>
                  </a:ext>
                </a:extLst>
              </p:cNvPr>
              <p:cNvPicPr/>
              <p:nvPr/>
            </p:nvPicPr>
            <p:blipFill>
              <a:blip r:embed="rId15"/>
              <a:stretch>
                <a:fillRect/>
              </a:stretch>
            </p:blipFill>
            <p:spPr>
              <a:xfrm>
                <a:off x="4495200" y="4081180"/>
                <a:ext cx="3595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04BD47C-2822-65AA-6BF7-044CFFCA84A1}"/>
                  </a:ext>
                </a:extLst>
              </p14:cNvPr>
              <p14:cNvContentPartPr/>
              <p14:nvPr/>
            </p14:nvContentPartPr>
            <p14:xfrm>
              <a:off x="4028280" y="5503900"/>
              <a:ext cx="2520" cy="9000"/>
            </p14:xfrm>
          </p:contentPart>
        </mc:Choice>
        <mc:Fallback xmlns="">
          <p:pic>
            <p:nvPicPr>
              <p:cNvPr id="13" name="Ink 12">
                <a:extLst>
                  <a:ext uri="{FF2B5EF4-FFF2-40B4-BE49-F238E27FC236}">
                    <a16:creationId xmlns:a16="http://schemas.microsoft.com/office/drawing/2014/main" id="{004BD47C-2822-65AA-6BF7-044CFFCA84A1}"/>
                  </a:ext>
                </a:extLst>
              </p:cNvPr>
              <p:cNvPicPr/>
              <p:nvPr/>
            </p:nvPicPr>
            <p:blipFill>
              <a:blip r:embed="rId17"/>
              <a:stretch>
                <a:fillRect/>
              </a:stretch>
            </p:blipFill>
            <p:spPr>
              <a:xfrm>
                <a:off x="4010280" y="5486260"/>
                <a:ext cx="38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C4F9F18-83CD-BAF3-ABA1-5FE401A38C50}"/>
                  </a:ext>
                </a:extLst>
              </p14:cNvPr>
              <p14:cNvContentPartPr/>
              <p14:nvPr/>
            </p14:nvContentPartPr>
            <p14:xfrm>
              <a:off x="6940680" y="5400940"/>
              <a:ext cx="1174680" cy="78840"/>
            </p14:xfrm>
          </p:contentPart>
        </mc:Choice>
        <mc:Fallback xmlns="">
          <p:pic>
            <p:nvPicPr>
              <p:cNvPr id="14" name="Ink 13">
                <a:extLst>
                  <a:ext uri="{FF2B5EF4-FFF2-40B4-BE49-F238E27FC236}">
                    <a16:creationId xmlns:a16="http://schemas.microsoft.com/office/drawing/2014/main" id="{0C4F9F18-83CD-BAF3-ABA1-5FE401A38C50}"/>
                  </a:ext>
                </a:extLst>
              </p:cNvPr>
              <p:cNvPicPr/>
              <p:nvPr/>
            </p:nvPicPr>
            <p:blipFill>
              <a:blip r:embed="rId19"/>
              <a:stretch>
                <a:fillRect/>
              </a:stretch>
            </p:blipFill>
            <p:spPr>
              <a:xfrm>
                <a:off x="6922680" y="5382940"/>
                <a:ext cx="1210320" cy="114480"/>
              </a:xfrm>
              <a:prstGeom prst="rect">
                <a:avLst/>
              </a:prstGeom>
            </p:spPr>
          </p:pic>
        </mc:Fallback>
      </mc:AlternateContent>
      <p:grpSp>
        <p:nvGrpSpPr>
          <p:cNvPr id="17" name="Group 16">
            <a:extLst>
              <a:ext uri="{FF2B5EF4-FFF2-40B4-BE49-F238E27FC236}">
                <a16:creationId xmlns:a16="http://schemas.microsoft.com/office/drawing/2014/main" id="{EA6A8E01-E90C-817D-F472-6F21E17F6B68}"/>
              </a:ext>
            </a:extLst>
          </p:cNvPr>
          <p:cNvGrpSpPr/>
          <p:nvPr/>
        </p:nvGrpSpPr>
        <p:grpSpPr>
          <a:xfrm>
            <a:off x="2276160" y="6086740"/>
            <a:ext cx="2739240" cy="79920"/>
            <a:chOff x="2276160" y="6086740"/>
            <a:chExt cx="2739240" cy="7992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4B496467-0CBE-E6CD-E79E-EF97FD77CB17}"/>
                    </a:ext>
                  </a:extLst>
                </p14:cNvPr>
                <p14:cNvContentPartPr/>
                <p14:nvPr/>
              </p14:nvContentPartPr>
              <p14:xfrm>
                <a:off x="3166080" y="6086740"/>
                <a:ext cx="1849320" cy="60120"/>
              </p14:xfrm>
            </p:contentPart>
          </mc:Choice>
          <mc:Fallback xmlns="">
            <p:pic>
              <p:nvPicPr>
                <p:cNvPr id="15" name="Ink 14">
                  <a:extLst>
                    <a:ext uri="{FF2B5EF4-FFF2-40B4-BE49-F238E27FC236}">
                      <a16:creationId xmlns:a16="http://schemas.microsoft.com/office/drawing/2014/main" id="{4B496467-0CBE-E6CD-E79E-EF97FD77CB17}"/>
                    </a:ext>
                  </a:extLst>
                </p:cNvPr>
                <p:cNvPicPr/>
                <p:nvPr/>
              </p:nvPicPr>
              <p:blipFill>
                <a:blip r:embed="rId21"/>
                <a:stretch>
                  <a:fillRect/>
                </a:stretch>
              </p:blipFill>
              <p:spPr>
                <a:xfrm>
                  <a:off x="3148440" y="6068740"/>
                  <a:ext cx="1884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DAA1D6F-7E09-8018-F48D-8E6C0222D04A}"/>
                    </a:ext>
                  </a:extLst>
                </p14:cNvPr>
                <p14:cNvContentPartPr/>
                <p14:nvPr/>
              </p14:nvContentPartPr>
              <p14:xfrm>
                <a:off x="2276160" y="6105820"/>
                <a:ext cx="959760" cy="60840"/>
              </p14:xfrm>
            </p:contentPart>
          </mc:Choice>
          <mc:Fallback xmlns="">
            <p:pic>
              <p:nvPicPr>
                <p:cNvPr id="16" name="Ink 15">
                  <a:extLst>
                    <a:ext uri="{FF2B5EF4-FFF2-40B4-BE49-F238E27FC236}">
                      <a16:creationId xmlns:a16="http://schemas.microsoft.com/office/drawing/2014/main" id="{0DAA1D6F-7E09-8018-F48D-8E6C0222D04A}"/>
                    </a:ext>
                  </a:extLst>
                </p:cNvPr>
                <p:cNvPicPr/>
                <p:nvPr/>
              </p:nvPicPr>
              <p:blipFill>
                <a:blip r:embed="rId23"/>
                <a:stretch>
                  <a:fillRect/>
                </a:stretch>
              </p:blipFill>
              <p:spPr>
                <a:xfrm>
                  <a:off x="2258520" y="6088180"/>
                  <a:ext cx="99540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9C743BC-81D4-69FD-4F56-6F60691ACC2E}"/>
                  </a:ext>
                </a:extLst>
              </p14:cNvPr>
              <p14:cNvContentPartPr/>
              <p14:nvPr/>
            </p14:nvContentPartPr>
            <p14:xfrm>
              <a:off x="9189600" y="603580"/>
              <a:ext cx="430200" cy="2548800"/>
            </p14:xfrm>
          </p:contentPart>
        </mc:Choice>
        <mc:Fallback xmlns="">
          <p:pic>
            <p:nvPicPr>
              <p:cNvPr id="18" name="Ink 17">
                <a:extLst>
                  <a:ext uri="{FF2B5EF4-FFF2-40B4-BE49-F238E27FC236}">
                    <a16:creationId xmlns:a16="http://schemas.microsoft.com/office/drawing/2014/main" id="{39C743BC-81D4-69FD-4F56-6F60691ACC2E}"/>
                  </a:ext>
                </a:extLst>
              </p:cNvPr>
              <p:cNvPicPr/>
              <p:nvPr/>
            </p:nvPicPr>
            <p:blipFill>
              <a:blip r:embed="rId25"/>
              <a:stretch>
                <a:fillRect/>
              </a:stretch>
            </p:blipFill>
            <p:spPr>
              <a:xfrm>
                <a:off x="9171960" y="585940"/>
                <a:ext cx="465840" cy="2584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D5DEDB90-8F9D-8A17-61A6-AB49F718DA33}"/>
                  </a:ext>
                </a:extLst>
              </p14:cNvPr>
              <p14:cNvContentPartPr/>
              <p14:nvPr/>
            </p14:nvContentPartPr>
            <p14:xfrm>
              <a:off x="9237120" y="3246700"/>
              <a:ext cx="524880" cy="2864520"/>
            </p14:xfrm>
          </p:contentPart>
        </mc:Choice>
        <mc:Fallback xmlns="">
          <p:pic>
            <p:nvPicPr>
              <p:cNvPr id="19" name="Ink 18">
                <a:extLst>
                  <a:ext uri="{FF2B5EF4-FFF2-40B4-BE49-F238E27FC236}">
                    <a16:creationId xmlns:a16="http://schemas.microsoft.com/office/drawing/2014/main" id="{D5DEDB90-8F9D-8A17-61A6-AB49F718DA33}"/>
                  </a:ext>
                </a:extLst>
              </p:cNvPr>
              <p:cNvPicPr/>
              <p:nvPr/>
            </p:nvPicPr>
            <p:blipFill>
              <a:blip r:embed="rId27"/>
              <a:stretch>
                <a:fillRect/>
              </a:stretch>
            </p:blipFill>
            <p:spPr>
              <a:xfrm>
                <a:off x="9219120" y="3228700"/>
                <a:ext cx="560520" cy="2900160"/>
              </a:xfrm>
              <a:prstGeom prst="rect">
                <a:avLst/>
              </a:prstGeom>
            </p:spPr>
          </p:pic>
        </mc:Fallback>
      </mc:AlternateContent>
    </p:spTree>
    <p:extLst>
      <p:ext uri="{BB962C8B-B14F-4D97-AF65-F5344CB8AC3E}">
        <p14:creationId xmlns:p14="http://schemas.microsoft.com/office/powerpoint/2010/main" val="243492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492846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41" y="291401"/>
            <a:ext cx="9200959" cy="4401205"/>
          </a:xfrm>
          <a:prstGeom prst="rect">
            <a:avLst/>
          </a:prstGeom>
          <a:noFill/>
        </p:spPr>
        <p:txBody>
          <a:bodyPr wrap="square" rtlCol="0">
            <a:spAutoFit/>
          </a:bodyPr>
          <a:lstStyle/>
          <a:p>
            <a:r>
              <a:rPr lang="en-US" sz="2800" b="1">
                <a:solidFill>
                  <a:srgbClr val="FFC000"/>
                </a:solidFill>
                <a:cs typeface="+mj-cs"/>
              </a:rPr>
              <a:t>Likutei Moharan 21:7:2</a:t>
            </a:r>
          </a:p>
          <a:p>
            <a:r>
              <a:rPr lang="en-US" sz="2800">
                <a:solidFill>
                  <a:srgbClr val="FFC000"/>
                </a:solidFill>
                <a:cs typeface="+mj-cs"/>
              </a:rPr>
              <a:t>For concealment/pregnancy corresponds to (</a:t>
            </a:r>
            <a:r>
              <a:rPr lang="en-US" sz="2800">
                <a:solidFill>
                  <a:srgbClr val="00B0F0"/>
                </a:solidFill>
                <a:cs typeface="+mj-cs"/>
              </a:rPr>
              <a:t>Deuteronomy 32:18</a:t>
            </a:r>
            <a:r>
              <a:rPr lang="en-US" sz="2800">
                <a:solidFill>
                  <a:srgbClr val="FFC000"/>
                </a:solidFill>
                <a:cs typeface="+mj-cs"/>
              </a:rPr>
              <a:t>), </a:t>
            </a:r>
            <a:r>
              <a:rPr lang="en-US" sz="2800">
                <a:solidFill>
                  <a:srgbClr val="00B0F0"/>
                </a:solidFill>
                <a:cs typeface="+mj-cs"/>
              </a:rPr>
              <a:t>“The Mighty One Who bore you, you exhausted,” </a:t>
            </a:r>
            <a:r>
              <a:rPr lang="en-US" sz="2800">
                <a:solidFill>
                  <a:srgbClr val="FFC000"/>
                </a:solidFill>
                <a:cs typeface="+mj-cs"/>
              </a:rPr>
              <a:t>as in (</a:t>
            </a:r>
            <a:r>
              <a:rPr lang="en-US" sz="2800">
                <a:solidFill>
                  <a:srgbClr val="00B0F0"/>
                </a:solidFill>
                <a:cs typeface="+mj-cs"/>
              </a:rPr>
              <a:t>Isaiah 37:3</a:t>
            </a:r>
            <a:r>
              <a:rPr lang="en-US" sz="2800">
                <a:solidFill>
                  <a:srgbClr val="FFC000"/>
                </a:solidFill>
                <a:cs typeface="+mj-cs"/>
              </a:rPr>
              <a:t>), </a:t>
            </a:r>
            <a:r>
              <a:rPr lang="en-US" sz="2800">
                <a:solidFill>
                  <a:srgbClr val="00B0F0"/>
                </a:solidFill>
                <a:cs typeface="+mj-cs"/>
              </a:rPr>
              <a:t>“There is no strength to give birth”</a:t>
            </a:r>
            <a:r>
              <a:rPr lang="en-US" sz="2800">
                <a:solidFill>
                  <a:srgbClr val="FFC000"/>
                </a:solidFill>
                <a:cs typeface="+mj-cs"/>
              </a:rPr>
              <a:t>—like a woman who is too exhausted to give birth. When she crouches to deliver she screams seventy screams, equal to the number of words in Psalm, </a:t>
            </a:r>
            <a:r>
              <a:rPr lang="en-US" sz="2800">
                <a:solidFill>
                  <a:srgbClr val="00B0F0"/>
                </a:solidFill>
                <a:cs typeface="+mj-cs"/>
              </a:rPr>
              <a:t>“May God answer,” </a:t>
            </a:r>
            <a:r>
              <a:rPr lang="en-US" sz="2800">
                <a:solidFill>
                  <a:srgbClr val="FFC000"/>
                </a:solidFill>
                <a:cs typeface="+mj-cs"/>
              </a:rPr>
              <a:t>and then gives birth (</a:t>
            </a:r>
            <a:r>
              <a:rPr lang="en-US" sz="2800">
                <a:solidFill>
                  <a:srgbClr val="00B0F0"/>
                </a:solidFill>
                <a:cs typeface="+mj-cs"/>
              </a:rPr>
              <a:t>Zohar III, 249b</a:t>
            </a:r>
            <a:r>
              <a:rPr lang="en-US" sz="2800">
                <a:solidFill>
                  <a:srgbClr val="FFC000"/>
                </a:solidFill>
                <a:cs typeface="+mj-cs"/>
              </a:rPr>
              <a:t>). These seventy screams correspond to the seven calls which David uttered over the water (</a:t>
            </a:r>
            <a:r>
              <a:rPr lang="en-US" sz="2800">
                <a:solidFill>
                  <a:srgbClr val="00B0F0"/>
                </a:solidFill>
                <a:cs typeface="+mj-cs"/>
              </a:rPr>
              <a:t>Psalm 29</a:t>
            </a:r>
            <a:r>
              <a:rPr lang="en-US" sz="2800">
                <a:solidFill>
                  <a:srgbClr val="FFC000"/>
                </a:solidFill>
                <a:cs typeface="+mj-cs"/>
              </a:rPr>
              <a:t>), with each one comprised of ten &lt;as is known&gt;.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082F743-AE79-94DA-1275-21AD7001E2C7}"/>
                  </a:ext>
                </a:extLst>
              </p14:cNvPr>
              <p14:cNvContentPartPr/>
              <p14:nvPr/>
            </p14:nvContentPartPr>
            <p14:xfrm>
              <a:off x="7213920" y="1188940"/>
              <a:ext cx="7200" cy="1080"/>
            </p14:xfrm>
          </p:contentPart>
        </mc:Choice>
        <mc:Fallback xmlns="">
          <p:pic>
            <p:nvPicPr>
              <p:cNvPr id="2" name="Ink 1">
                <a:extLst>
                  <a:ext uri="{FF2B5EF4-FFF2-40B4-BE49-F238E27FC236}">
                    <a16:creationId xmlns:a16="http://schemas.microsoft.com/office/drawing/2014/main" id="{4082F743-AE79-94DA-1275-21AD7001E2C7}"/>
                  </a:ext>
                </a:extLst>
              </p:cNvPr>
              <p:cNvPicPr/>
              <p:nvPr/>
            </p:nvPicPr>
            <p:blipFill>
              <a:blip r:embed="rId5"/>
              <a:stretch>
                <a:fillRect/>
              </a:stretch>
            </p:blipFill>
            <p:spPr>
              <a:xfrm>
                <a:off x="7195920" y="1171300"/>
                <a:ext cx="42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3B5FAE9-BCD7-728D-9704-8795E30A7511}"/>
                  </a:ext>
                </a:extLst>
              </p14:cNvPr>
              <p14:cNvContentPartPr/>
              <p14:nvPr/>
            </p14:nvContentPartPr>
            <p14:xfrm>
              <a:off x="1751280" y="1568380"/>
              <a:ext cx="6909840" cy="117360"/>
            </p14:xfrm>
          </p:contentPart>
        </mc:Choice>
        <mc:Fallback xmlns="">
          <p:pic>
            <p:nvPicPr>
              <p:cNvPr id="4" name="Ink 3">
                <a:extLst>
                  <a:ext uri="{FF2B5EF4-FFF2-40B4-BE49-F238E27FC236}">
                    <a16:creationId xmlns:a16="http://schemas.microsoft.com/office/drawing/2014/main" id="{03B5FAE9-BCD7-728D-9704-8795E30A7511}"/>
                  </a:ext>
                </a:extLst>
              </p:cNvPr>
              <p:cNvPicPr/>
              <p:nvPr/>
            </p:nvPicPr>
            <p:blipFill>
              <a:blip r:embed="rId7"/>
              <a:stretch>
                <a:fillRect/>
              </a:stretch>
            </p:blipFill>
            <p:spPr>
              <a:xfrm>
                <a:off x="1733640" y="1550380"/>
                <a:ext cx="6945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DF5DB4B-23CE-B81E-4C3E-C45CCDC12D8F}"/>
                  </a:ext>
                </a:extLst>
              </p14:cNvPr>
              <p14:cNvContentPartPr/>
              <p14:nvPr/>
            </p14:nvContentPartPr>
            <p14:xfrm>
              <a:off x="796200" y="2019820"/>
              <a:ext cx="1297440" cy="104400"/>
            </p14:xfrm>
          </p:contentPart>
        </mc:Choice>
        <mc:Fallback xmlns="">
          <p:pic>
            <p:nvPicPr>
              <p:cNvPr id="5" name="Ink 4">
                <a:extLst>
                  <a:ext uri="{FF2B5EF4-FFF2-40B4-BE49-F238E27FC236}">
                    <a16:creationId xmlns:a16="http://schemas.microsoft.com/office/drawing/2014/main" id="{0DF5DB4B-23CE-B81E-4C3E-C45CCDC12D8F}"/>
                  </a:ext>
                </a:extLst>
              </p:cNvPr>
              <p:cNvPicPr/>
              <p:nvPr/>
            </p:nvPicPr>
            <p:blipFill>
              <a:blip r:embed="rId9"/>
              <a:stretch>
                <a:fillRect/>
              </a:stretch>
            </p:blipFill>
            <p:spPr>
              <a:xfrm>
                <a:off x="778200" y="2001820"/>
                <a:ext cx="1333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97D6153-4592-3537-C599-EDEAA2BB4DB5}"/>
                  </a:ext>
                </a:extLst>
              </p14:cNvPr>
              <p14:cNvContentPartPr/>
              <p14:nvPr/>
            </p14:nvContentPartPr>
            <p14:xfrm>
              <a:off x="2552640" y="2956540"/>
              <a:ext cx="72360" cy="23760"/>
            </p14:xfrm>
          </p:contentPart>
        </mc:Choice>
        <mc:Fallback xmlns="">
          <p:pic>
            <p:nvPicPr>
              <p:cNvPr id="7" name="Ink 6">
                <a:extLst>
                  <a:ext uri="{FF2B5EF4-FFF2-40B4-BE49-F238E27FC236}">
                    <a16:creationId xmlns:a16="http://schemas.microsoft.com/office/drawing/2014/main" id="{697D6153-4592-3537-C599-EDEAA2BB4DB5}"/>
                  </a:ext>
                </a:extLst>
              </p:cNvPr>
              <p:cNvPicPr/>
              <p:nvPr/>
            </p:nvPicPr>
            <p:blipFill>
              <a:blip r:embed="rId11"/>
              <a:stretch>
                <a:fillRect/>
              </a:stretch>
            </p:blipFill>
            <p:spPr>
              <a:xfrm>
                <a:off x="2534640" y="2938900"/>
                <a:ext cx="108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924EE72-4B6A-7D1D-030A-CB9DB9A733E6}"/>
                  </a:ext>
                </a:extLst>
              </p14:cNvPr>
              <p14:cNvContentPartPr/>
              <p14:nvPr/>
            </p14:nvContentPartPr>
            <p14:xfrm>
              <a:off x="1576320" y="3747100"/>
              <a:ext cx="1380960" cy="63000"/>
            </p14:xfrm>
          </p:contentPart>
        </mc:Choice>
        <mc:Fallback xmlns="">
          <p:pic>
            <p:nvPicPr>
              <p:cNvPr id="9" name="Ink 8">
                <a:extLst>
                  <a:ext uri="{FF2B5EF4-FFF2-40B4-BE49-F238E27FC236}">
                    <a16:creationId xmlns:a16="http://schemas.microsoft.com/office/drawing/2014/main" id="{6924EE72-4B6A-7D1D-030A-CB9DB9A733E6}"/>
                  </a:ext>
                </a:extLst>
              </p:cNvPr>
              <p:cNvPicPr/>
              <p:nvPr/>
            </p:nvPicPr>
            <p:blipFill>
              <a:blip r:embed="rId13"/>
              <a:stretch>
                <a:fillRect/>
              </a:stretch>
            </p:blipFill>
            <p:spPr>
              <a:xfrm>
                <a:off x="1558680" y="3729460"/>
                <a:ext cx="1416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736D2E2-9DDC-9812-EBE1-EC40B6ACD822}"/>
                  </a:ext>
                </a:extLst>
              </p14:cNvPr>
              <p14:cNvContentPartPr/>
              <p14:nvPr/>
            </p14:nvContentPartPr>
            <p14:xfrm>
              <a:off x="8105280" y="4238860"/>
              <a:ext cx="972000" cy="39960"/>
            </p14:xfrm>
          </p:contentPart>
        </mc:Choice>
        <mc:Fallback xmlns="">
          <p:pic>
            <p:nvPicPr>
              <p:cNvPr id="11" name="Ink 10">
                <a:extLst>
                  <a:ext uri="{FF2B5EF4-FFF2-40B4-BE49-F238E27FC236}">
                    <a16:creationId xmlns:a16="http://schemas.microsoft.com/office/drawing/2014/main" id="{A736D2E2-9DDC-9812-EBE1-EC40B6ACD822}"/>
                  </a:ext>
                </a:extLst>
              </p:cNvPr>
              <p:cNvPicPr/>
              <p:nvPr/>
            </p:nvPicPr>
            <p:blipFill>
              <a:blip r:embed="rId15"/>
              <a:stretch>
                <a:fillRect/>
              </a:stretch>
            </p:blipFill>
            <p:spPr>
              <a:xfrm>
                <a:off x="8087640" y="4221220"/>
                <a:ext cx="100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F3CBDB6-E538-3B18-69B7-477E630035A0}"/>
                  </a:ext>
                </a:extLst>
              </p14:cNvPr>
              <p14:cNvContentPartPr/>
              <p14:nvPr/>
            </p14:nvContentPartPr>
            <p14:xfrm>
              <a:off x="4836840" y="4776700"/>
              <a:ext cx="5040" cy="24480"/>
            </p14:xfrm>
          </p:contentPart>
        </mc:Choice>
        <mc:Fallback xmlns="">
          <p:pic>
            <p:nvPicPr>
              <p:cNvPr id="12" name="Ink 11">
                <a:extLst>
                  <a:ext uri="{FF2B5EF4-FFF2-40B4-BE49-F238E27FC236}">
                    <a16:creationId xmlns:a16="http://schemas.microsoft.com/office/drawing/2014/main" id="{DF3CBDB6-E538-3B18-69B7-477E630035A0}"/>
                  </a:ext>
                </a:extLst>
              </p:cNvPr>
              <p:cNvPicPr/>
              <p:nvPr/>
            </p:nvPicPr>
            <p:blipFill>
              <a:blip r:embed="rId17"/>
              <a:stretch>
                <a:fillRect/>
              </a:stretch>
            </p:blipFill>
            <p:spPr>
              <a:xfrm>
                <a:off x="4819200" y="4759060"/>
                <a:ext cx="40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86C374B-07A2-6EC3-DC0B-1F06FF81ADE8}"/>
                  </a:ext>
                </a:extLst>
              </p14:cNvPr>
              <p14:cNvContentPartPr/>
              <p14:nvPr/>
            </p14:nvContentPartPr>
            <p14:xfrm>
              <a:off x="9151440" y="699700"/>
              <a:ext cx="470520" cy="1364040"/>
            </p14:xfrm>
          </p:contentPart>
        </mc:Choice>
        <mc:Fallback xmlns="">
          <p:pic>
            <p:nvPicPr>
              <p:cNvPr id="13" name="Ink 12">
                <a:extLst>
                  <a:ext uri="{FF2B5EF4-FFF2-40B4-BE49-F238E27FC236}">
                    <a16:creationId xmlns:a16="http://schemas.microsoft.com/office/drawing/2014/main" id="{086C374B-07A2-6EC3-DC0B-1F06FF81ADE8}"/>
                  </a:ext>
                </a:extLst>
              </p:cNvPr>
              <p:cNvPicPr/>
              <p:nvPr/>
            </p:nvPicPr>
            <p:blipFill>
              <a:blip r:embed="rId19"/>
              <a:stretch>
                <a:fillRect/>
              </a:stretch>
            </p:blipFill>
            <p:spPr>
              <a:xfrm>
                <a:off x="9133800" y="682060"/>
                <a:ext cx="506160" cy="1399680"/>
              </a:xfrm>
              <a:prstGeom prst="rect">
                <a:avLst/>
              </a:prstGeom>
            </p:spPr>
          </p:pic>
        </mc:Fallback>
      </mc:AlternateContent>
    </p:spTree>
    <p:extLst>
      <p:ext uri="{BB962C8B-B14F-4D97-AF65-F5344CB8AC3E}">
        <p14:creationId xmlns:p14="http://schemas.microsoft.com/office/powerpoint/2010/main" val="3869743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639531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41" y="291401"/>
            <a:ext cx="9200959" cy="5632311"/>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37:3 Parts 1-3</a:t>
            </a:r>
            <a:endParaRPr lang="en-US" sz="36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ותוכחה.</a:t>
            </a:r>
            <a:r>
              <a:rPr lang="he-IL" sz="2400" b="0" i="0" u="none" strike="noStrike">
                <a:solidFill>
                  <a:srgbClr val="FFFF00"/>
                </a:solidFill>
                <a:effectLst/>
                <a:latin typeface="Arial" panose="020B0604020202020204" pitchFamily="34" charset="0"/>
                <a:cs typeface="+mj-cs"/>
              </a:rPr>
              <a:t> אשפרובמנ"ט בלע"ז האויבים מוכיחים בהצלחתם לאמר ידינו רמה ואין אלהים כאלהינו:</a:t>
            </a:r>
            <a:endParaRPr lang="he-IL" sz="36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proof</a:t>
            </a:r>
            <a:r>
              <a:rPr lang="en-US" sz="2400" b="0" i="0" u="none" strike="noStrike">
                <a:solidFill>
                  <a:srgbClr val="FFC000"/>
                </a:solidFill>
                <a:effectLst/>
                <a:latin typeface="Arial" panose="020B0604020202020204" pitchFamily="34" charset="0"/>
              </a:rPr>
              <a:t> (Aprobement in O.F.) The enemies show evidence to praise themselves with their success, saying, “Our hand has overpowered (lit., has become high), and there is no God (like our God).”</a:t>
            </a:r>
            <a:endParaRPr lang="en-US" sz="36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כי באו בנים.</a:t>
            </a:r>
            <a:r>
              <a:rPr lang="he-IL" sz="2400" b="0" i="0" u="none" strike="noStrike">
                <a:solidFill>
                  <a:srgbClr val="FFFF00"/>
                </a:solidFill>
                <a:effectLst/>
                <a:latin typeface="Arial" panose="020B0604020202020204" pitchFamily="34" charset="0"/>
                <a:cs typeface="+mj-cs"/>
              </a:rPr>
              <a:t> בני ישראל בניו של הקב"ה:</a:t>
            </a:r>
            <a:endParaRPr lang="he-IL" sz="36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for the children have come</a:t>
            </a:r>
            <a:r>
              <a:rPr lang="en-US" sz="2400" b="0" i="0" u="none" strike="noStrike">
                <a:solidFill>
                  <a:srgbClr val="FFC000"/>
                </a:solidFill>
                <a:effectLst/>
                <a:latin typeface="Arial" panose="020B0604020202020204" pitchFamily="34" charset="0"/>
              </a:rPr>
              <a:t> The children of Israel, children of the Holy One, blessed be He.</a:t>
            </a:r>
            <a:endParaRPr lang="en-US" sz="36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עד משבר וכח אין ללידה.</a:t>
            </a:r>
            <a:r>
              <a:rPr lang="he-IL" sz="2400" b="0" i="0" u="none" strike="noStrike">
                <a:solidFill>
                  <a:srgbClr val="FFFF00"/>
                </a:solidFill>
                <a:effectLst/>
                <a:latin typeface="Arial" panose="020B0604020202020204" pitchFamily="34" charset="0"/>
                <a:cs typeface="+mj-cs"/>
              </a:rPr>
              <a:t> עת צרה הדומה לאשה היושבת על המשבר ואין כח לולד לצאת:</a:t>
            </a:r>
            <a:endParaRPr lang="he-IL" sz="36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as far as the birthstool and there is no strength to give birth</a:t>
            </a:r>
            <a:r>
              <a:rPr lang="en-US" sz="2400" b="0" i="0" u="none" strike="noStrike">
                <a:solidFill>
                  <a:srgbClr val="FFC000"/>
                </a:solidFill>
                <a:effectLst/>
                <a:latin typeface="Arial" panose="020B0604020202020204" pitchFamily="34" charset="0"/>
              </a:rPr>
              <a:t> It is a time of distress analogous to a woman sitting on the birthstool, and the fetus has no strength to come out.</a:t>
            </a:r>
            <a:endParaRPr lang="en-US" sz="36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705C270-1CB6-7F65-082A-06FF30CB82A4}"/>
                  </a:ext>
                </a:extLst>
              </p14:cNvPr>
              <p14:cNvContentPartPr/>
              <p14:nvPr/>
            </p14:nvContentPartPr>
            <p14:xfrm>
              <a:off x="5795160" y="2102620"/>
              <a:ext cx="1890360" cy="90360"/>
            </p14:xfrm>
          </p:contentPart>
        </mc:Choice>
        <mc:Fallback xmlns="">
          <p:pic>
            <p:nvPicPr>
              <p:cNvPr id="2" name="Ink 1">
                <a:extLst>
                  <a:ext uri="{FF2B5EF4-FFF2-40B4-BE49-F238E27FC236}">
                    <a16:creationId xmlns:a16="http://schemas.microsoft.com/office/drawing/2014/main" id="{7705C270-1CB6-7F65-082A-06FF30CB82A4}"/>
                  </a:ext>
                </a:extLst>
              </p:cNvPr>
              <p:cNvPicPr/>
              <p:nvPr/>
            </p:nvPicPr>
            <p:blipFill>
              <a:blip r:embed="rId5"/>
              <a:stretch>
                <a:fillRect/>
              </a:stretch>
            </p:blipFill>
            <p:spPr>
              <a:xfrm>
                <a:off x="5777160" y="2084980"/>
                <a:ext cx="19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E4E2EDE-C5B8-3A99-BAC8-A3B51715B0DF}"/>
                  </a:ext>
                </a:extLst>
              </p14:cNvPr>
              <p14:cNvContentPartPr/>
              <p14:nvPr/>
            </p14:nvContentPartPr>
            <p14:xfrm>
              <a:off x="607200" y="2563780"/>
              <a:ext cx="1704600" cy="114480"/>
            </p14:xfrm>
          </p:contentPart>
        </mc:Choice>
        <mc:Fallback xmlns="">
          <p:pic>
            <p:nvPicPr>
              <p:cNvPr id="4" name="Ink 3">
                <a:extLst>
                  <a:ext uri="{FF2B5EF4-FFF2-40B4-BE49-F238E27FC236}">
                    <a16:creationId xmlns:a16="http://schemas.microsoft.com/office/drawing/2014/main" id="{EE4E2EDE-C5B8-3A99-BAC8-A3B51715B0DF}"/>
                  </a:ext>
                </a:extLst>
              </p:cNvPr>
              <p:cNvPicPr/>
              <p:nvPr/>
            </p:nvPicPr>
            <p:blipFill>
              <a:blip r:embed="rId7"/>
              <a:stretch>
                <a:fillRect/>
              </a:stretch>
            </p:blipFill>
            <p:spPr>
              <a:xfrm>
                <a:off x="589560" y="2545780"/>
                <a:ext cx="1740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7914B49-89E8-8F33-6EE1-08D8EE30B992}"/>
                  </a:ext>
                </a:extLst>
              </p14:cNvPr>
              <p14:cNvContentPartPr/>
              <p14:nvPr/>
            </p14:nvContentPartPr>
            <p14:xfrm>
              <a:off x="3136200" y="2621740"/>
              <a:ext cx="1735920" cy="56520"/>
            </p14:xfrm>
          </p:contentPart>
        </mc:Choice>
        <mc:Fallback xmlns="">
          <p:pic>
            <p:nvPicPr>
              <p:cNvPr id="5" name="Ink 4">
                <a:extLst>
                  <a:ext uri="{FF2B5EF4-FFF2-40B4-BE49-F238E27FC236}">
                    <a16:creationId xmlns:a16="http://schemas.microsoft.com/office/drawing/2014/main" id="{47914B49-89E8-8F33-6EE1-08D8EE30B992}"/>
                  </a:ext>
                </a:extLst>
              </p:cNvPr>
              <p:cNvPicPr/>
              <p:nvPr/>
            </p:nvPicPr>
            <p:blipFill>
              <a:blip r:embed="rId9"/>
              <a:stretch>
                <a:fillRect/>
              </a:stretch>
            </p:blipFill>
            <p:spPr>
              <a:xfrm>
                <a:off x="3118200" y="2604100"/>
                <a:ext cx="1771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D16A1F7-0624-776A-D901-B202831E36D1}"/>
                  </a:ext>
                </a:extLst>
              </p14:cNvPr>
              <p14:cNvContentPartPr/>
              <p14:nvPr/>
            </p14:nvContentPartPr>
            <p14:xfrm>
              <a:off x="9183840" y="1395580"/>
              <a:ext cx="486000" cy="1035360"/>
            </p14:xfrm>
          </p:contentPart>
        </mc:Choice>
        <mc:Fallback xmlns="">
          <p:pic>
            <p:nvPicPr>
              <p:cNvPr id="7" name="Ink 6">
                <a:extLst>
                  <a:ext uri="{FF2B5EF4-FFF2-40B4-BE49-F238E27FC236}">
                    <a16:creationId xmlns:a16="http://schemas.microsoft.com/office/drawing/2014/main" id="{0D16A1F7-0624-776A-D901-B202831E36D1}"/>
                  </a:ext>
                </a:extLst>
              </p:cNvPr>
              <p:cNvPicPr/>
              <p:nvPr/>
            </p:nvPicPr>
            <p:blipFill>
              <a:blip r:embed="rId11"/>
              <a:stretch>
                <a:fillRect/>
              </a:stretch>
            </p:blipFill>
            <p:spPr>
              <a:xfrm>
                <a:off x="9166200" y="1377580"/>
                <a:ext cx="521640" cy="107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FD0E435-7972-9406-EF3E-0EE2B7E2D9C3}"/>
                  </a:ext>
                </a:extLst>
              </p14:cNvPr>
              <p14:cNvContentPartPr/>
              <p14:nvPr/>
            </p14:nvContentPartPr>
            <p14:xfrm>
              <a:off x="316320" y="1300540"/>
              <a:ext cx="527040" cy="1714320"/>
            </p14:xfrm>
          </p:contentPart>
        </mc:Choice>
        <mc:Fallback xmlns="">
          <p:pic>
            <p:nvPicPr>
              <p:cNvPr id="9" name="Ink 8">
                <a:extLst>
                  <a:ext uri="{FF2B5EF4-FFF2-40B4-BE49-F238E27FC236}">
                    <a16:creationId xmlns:a16="http://schemas.microsoft.com/office/drawing/2014/main" id="{BFD0E435-7972-9406-EF3E-0EE2B7E2D9C3}"/>
                  </a:ext>
                </a:extLst>
              </p:cNvPr>
              <p:cNvPicPr/>
              <p:nvPr/>
            </p:nvPicPr>
            <p:blipFill>
              <a:blip r:embed="rId13"/>
              <a:stretch>
                <a:fillRect/>
              </a:stretch>
            </p:blipFill>
            <p:spPr>
              <a:xfrm>
                <a:off x="298680" y="1282900"/>
                <a:ext cx="562680" cy="1749960"/>
              </a:xfrm>
              <a:prstGeom prst="rect">
                <a:avLst/>
              </a:prstGeom>
            </p:spPr>
          </p:pic>
        </mc:Fallback>
      </mc:AlternateContent>
    </p:spTree>
    <p:extLst>
      <p:ext uri="{BB962C8B-B14F-4D97-AF65-F5344CB8AC3E}">
        <p14:creationId xmlns:p14="http://schemas.microsoft.com/office/powerpoint/2010/main" val="68814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373466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41" y="291401"/>
            <a:ext cx="9200959" cy="3046988"/>
          </a:xfrm>
          <a:prstGeom prst="rect">
            <a:avLst/>
          </a:prstGeom>
          <a:noFill/>
        </p:spPr>
        <p:txBody>
          <a:bodyPr wrap="square" rtlCol="0">
            <a:spAutoFit/>
          </a:bodyPr>
          <a:lstStyle/>
          <a:p>
            <a:r>
              <a:rPr lang="en-US" sz="3200" b="1">
                <a:solidFill>
                  <a:srgbClr val="FFC000"/>
                </a:solidFill>
                <a:cs typeface="+mj-cs"/>
              </a:rPr>
              <a:t>Romans 8:13  </a:t>
            </a:r>
          </a:p>
          <a:p>
            <a:r>
              <a:rPr lang="en-US" sz="3200">
                <a:solidFill>
                  <a:srgbClr val="FFC000"/>
                </a:solidFill>
                <a:cs typeface="+mj-cs"/>
              </a:rPr>
              <a:t>8:13 For if ye live after the flesh, ye shall die: but if ye through the Spirit do mortify the deeds of the body, ye shall live. (KJV 13 </a:t>
            </a:r>
            <a:r>
              <a:rPr lang="el-GR" sz="3200">
                <a:solidFill>
                  <a:srgbClr val="00B0F0"/>
                </a:solidFill>
                <a:cs typeface="+mj-cs"/>
              </a:rPr>
              <a:t>εἰ γὰρ κατὰ σάρκα ζῆτε, μέλλετε ἀποθνῄσκειν·* εἰ δὲ πνεύματι τὰς πράξεις ⸂τοῦ σώματος⸃ θανατοῦτε, ζήσεσθε*</a:t>
            </a:r>
            <a:r>
              <a:rPr lang="el-GR"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82B1521-0419-4E27-C00F-741760170DF0}"/>
                  </a:ext>
                </a:extLst>
              </p14:cNvPr>
              <p14:cNvContentPartPr/>
              <p14:nvPr/>
            </p14:nvContentPartPr>
            <p14:xfrm>
              <a:off x="3536160" y="1296580"/>
              <a:ext cx="3871800" cy="71640"/>
            </p14:xfrm>
          </p:contentPart>
        </mc:Choice>
        <mc:Fallback xmlns="">
          <p:pic>
            <p:nvPicPr>
              <p:cNvPr id="2" name="Ink 1">
                <a:extLst>
                  <a:ext uri="{FF2B5EF4-FFF2-40B4-BE49-F238E27FC236}">
                    <a16:creationId xmlns:a16="http://schemas.microsoft.com/office/drawing/2014/main" id="{282B1521-0419-4E27-C00F-741760170DF0}"/>
                  </a:ext>
                </a:extLst>
              </p:cNvPr>
              <p:cNvPicPr/>
              <p:nvPr/>
            </p:nvPicPr>
            <p:blipFill>
              <a:blip r:embed="rId5"/>
              <a:stretch>
                <a:fillRect/>
              </a:stretch>
            </p:blipFill>
            <p:spPr>
              <a:xfrm>
                <a:off x="3518160" y="1278940"/>
                <a:ext cx="3907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5B465B9-AAB2-456B-A18C-79B6B8B9FE9D}"/>
                  </a:ext>
                </a:extLst>
              </p14:cNvPr>
              <p14:cNvContentPartPr/>
              <p14:nvPr/>
            </p14:nvContentPartPr>
            <p14:xfrm>
              <a:off x="1087080" y="1750900"/>
              <a:ext cx="7571520" cy="130680"/>
            </p14:xfrm>
          </p:contentPart>
        </mc:Choice>
        <mc:Fallback xmlns="">
          <p:pic>
            <p:nvPicPr>
              <p:cNvPr id="4" name="Ink 3">
                <a:extLst>
                  <a:ext uri="{FF2B5EF4-FFF2-40B4-BE49-F238E27FC236}">
                    <a16:creationId xmlns:a16="http://schemas.microsoft.com/office/drawing/2014/main" id="{A5B465B9-AAB2-456B-A18C-79B6B8B9FE9D}"/>
                  </a:ext>
                </a:extLst>
              </p:cNvPr>
              <p:cNvPicPr/>
              <p:nvPr/>
            </p:nvPicPr>
            <p:blipFill>
              <a:blip r:embed="rId7"/>
              <a:stretch>
                <a:fillRect/>
              </a:stretch>
            </p:blipFill>
            <p:spPr>
              <a:xfrm>
                <a:off x="1069080" y="1733260"/>
                <a:ext cx="7607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22003F7-44B9-4DD2-7A17-6C4736CB6EBA}"/>
                  </a:ext>
                </a:extLst>
              </p14:cNvPr>
              <p14:cNvContentPartPr/>
              <p14:nvPr/>
            </p14:nvContentPartPr>
            <p14:xfrm>
              <a:off x="781080" y="2211340"/>
              <a:ext cx="1450080" cy="65880"/>
            </p14:xfrm>
          </p:contentPart>
        </mc:Choice>
        <mc:Fallback xmlns="">
          <p:pic>
            <p:nvPicPr>
              <p:cNvPr id="5" name="Ink 4">
                <a:extLst>
                  <a:ext uri="{FF2B5EF4-FFF2-40B4-BE49-F238E27FC236}">
                    <a16:creationId xmlns:a16="http://schemas.microsoft.com/office/drawing/2014/main" id="{722003F7-44B9-4DD2-7A17-6C4736CB6EBA}"/>
                  </a:ext>
                </a:extLst>
              </p:cNvPr>
              <p:cNvPicPr/>
              <p:nvPr/>
            </p:nvPicPr>
            <p:blipFill>
              <a:blip r:embed="rId9"/>
              <a:stretch>
                <a:fillRect/>
              </a:stretch>
            </p:blipFill>
            <p:spPr>
              <a:xfrm>
                <a:off x="763440" y="2193700"/>
                <a:ext cx="1485720" cy="101520"/>
              </a:xfrm>
              <a:prstGeom prst="rect">
                <a:avLst/>
              </a:prstGeom>
            </p:spPr>
          </p:pic>
        </mc:Fallback>
      </mc:AlternateContent>
    </p:spTree>
    <p:extLst>
      <p:ext uri="{BB962C8B-B14F-4D97-AF65-F5344CB8AC3E}">
        <p14:creationId xmlns:p14="http://schemas.microsoft.com/office/powerpoint/2010/main" val="173371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545551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41" y="291401"/>
            <a:ext cx="9200959" cy="4832092"/>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Malbim on Isaiah 37:6 Part 1</a:t>
            </a:r>
          </a:p>
          <a:p>
            <a:pPr algn="r" rtl="0">
              <a:spcBef>
                <a:spcPts val="0"/>
              </a:spcBef>
              <a:spcAft>
                <a:spcPts val="0"/>
              </a:spcAft>
            </a:pPr>
            <a:r>
              <a:rPr lang="he-IL" sz="2800" i="0" u="none" strike="noStrike">
                <a:solidFill>
                  <a:srgbClr val="FFFF00"/>
                </a:solidFill>
                <a:effectLst/>
                <a:latin typeface="Arial" panose="020B0604020202020204" pitchFamily="34" charset="0"/>
                <a:cs typeface="+mj-cs"/>
              </a:rPr>
              <a:t>אל תירא, הודיע לו בל ירא מפני הדברים אשר שמע, כי בזה גדפו נערי מלך אשור אותי, לא את ישראל, ואני אעשה למען שמי, גם הודיע לו כי הדברים האלה לא היו בשליחות מלך אשור, כי בפעם הראשון גדפו הנערים מעצמם, ובכל זה בל ייראו כי יושיעם ה' למענם:</a:t>
            </a:r>
          </a:p>
          <a:p>
            <a:pPr rtl="0">
              <a:spcBef>
                <a:spcPts val="0"/>
              </a:spcBef>
              <a:spcAft>
                <a:spcPts val="0"/>
              </a:spcAft>
            </a:pPr>
            <a:r>
              <a:rPr lang="en-US" sz="2400" i="0" u="none" strike="noStrike">
                <a:solidFill>
                  <a:srgbClr val="FFC000"/>
                </a:solidFill>
                <a:effectLst/>
                <a:latin typeface="Arial" panose="020B0604020202020204" pitchFamily="34" charset="0"/>
              </a:rPr>
              <a:t>Don't be afraid, Bel informed him, not afraid of the things he heard, because with this the young men of the king of Assyria blasphemed me, not Israel, and I will do it for my name's sake, he also informed him that these words were not sent by the king of Assyria, because for the first time the young men blasphemed of themselves, and in this Let them not see that God will save them for their sake: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810EB56-79BA-FA8C-6B66-524A708FACED}"/>
                  </a:ext>
                </a:extLst>
              </p14:cNvPr>
              <p14:cNvContentPartPr/>
              <p14:nvPr/>
            </p14:nvContentPartPr>
            <p14:xfrm>
              <a:off x="581640" y="2804980"/>
              <a:ext cx="1747440" cy="99720"/>
            </p14:xfrm>
          </p:contentPart>
        </mc:Choice>
        <mc:Fallback xmlns="">
          <p:pic>
            <p:nvPicPr>
              <p:cNvPr id="2" name="Ink 1">
                <a:extLst>
                  <a:ext uri="{FF2B5EF4-FFF2-40B4-BE49-F238E27FC236}">
                    <a16:creationId xmlns:a16="http://schemas.microsoft.com/office/drawing/2014/main" id="{7810EB56-79BA-FA8C-6B66-524A708FACED}"/>
                  </a:ext>
                </a:extLst>
              </p:cNvPr>
              <p:cNvPicPr/>
              <p:nvPr/>
            </p:nvPicPr>
            <p:blipFill>
              <a:blip r:embed="rId5"/>
              <a:stretch>
                <a:fillRect/>
              </a:stretch>
            </p:blipFill>
            <p:spPr>
              <a:xfrm>
                <a:off x="564000" y="2786980"/>
                <a:ext cx="1783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77ACEB3-2D6C-417B-772A-934432114BAF}"/>
                  </a:ext>
                </a:extLst>
              </p14:cNvPr>
              <p14:cNvContentPartPr/>
              <p14:nvPr/>
            </p14:nvContentPartPr>
            <p14:xfrm>
              <a:off x="5703000" y="4271980"/>
              <a:ext cx="3385440" cy="76320"/>
            </p14:xfrm>
          </p:contentPart>
        </mc:Choice>
        <mc:Fallback xmlns="">
          <p:pic>
            <p:nvPicPr>
              <p:cNvPr id="4" name="Ink 3">
                <a:extLst>
                  <a:ext uri="{FF2B5EF4-FFF2-40B4-BE49-F238E27FC236}">
                    <a16:creationId xmlns:a16="http://schemas.microsoft.com/office/drawing/2014/main" id="{277ACEB3-2D6C-417B-772A-934432114BAF}"/>
                  </a:ext>
                </a:extLst>
              </p:cNvPr>
              <p:cNvPicPr/>
              <p:nvPr/>
            </p:nvPicPr>
            <p:blipFill>
              <a:blip r:embed="rId7"/>
              <a:stretch>
                <a:fillRect/>
              </a:stretch>
            </p:blipFill>
            <p:spPr>
              <a:xfrm>
                <a:off x="5685000" y="4254340"/>
                <a:ext cx="3421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19B8D5B-B4AD-1F09-EDFA-1A72A3D07958}"/>
                  </a:ext>
                </a:extLst>
              </p14:cNvPr>
              <p14:cNvContentPartPr/>
              <p14:nvPr/>
            </p14:nvContentPartPr>
            <p14:xfrm>
              <a:off x="657240" y="4701100"/>
              <a:ext cx="1250280" cy="81360"/>
            </p14:xfrm>
          </p:contentPart>
        </mc:Choice>
        <mc:Fallback xmlns="">
          <p:pic>
            <p:nvPicPr>
              <p:cNvPr id="5" name="Ink 4">
                <a:extLst>
                  <a:ext uri="{FF2B5EF4-FFF2-40B4-BE49-F238E27FC236}">
                    <a16:creationId xmlns:a16="http://schemas.microsoft.com/office/drawing/2014/main" id="{A19B8D5B-B4AD-1F09-EDFA-1A72A3D07958}"/>
                  </a:ext>
                </a:extLst>
              </p:cNvPr>
              <p:cNvPicPr/>
              <p:nvPr/>
            </p:nvPicPr>
            <p:blipFill>
              <a:blip r:embed="rId9"/>
              <a:stretch>
                <a:fillRect/>
              </a:stretch>
            </p:blipFill>
            <p:spPr>
              <a:xfrm>
                <a:off x="639240" y="4683460"/>
                <a:ext cx="1285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885AAE4-5F05-FF90-A6A3-432E0CDE9BC8}"/>
                  </a:ext>
                </a:extLst>
              </p14:cNvPr>
              <p14:cNvContentPartPr/>
              <p14:nvPr/>
            </p14:nvContentPartPr>
            <p14:xfrm>
              <a:off x="5687520" y="4253980"/>
              <a:ext cx="1036800" cy="59400"/>
            </p14:xfrm>
          </p:contentPart>
        </mc:Choice>
        <mc:Fallback xmlns="">
          <p:pic>
            <p:nvPicPr>
              <p:cNvPr id="7" name="Ink 6">
                <a:extLst>
                  <a:ext uri="{FF2B5EF4-FFF2-40B4-BE49-F238E27FC236}">
                    <a16:creationId xmlns:a16="http://schemas.microsoft.com/office/drawing/2014/main" id="{D885AAE4-5F05-FF90-A6A3-432E0CDE9BC8}"/>
                  </a:ext>
                </a:extLst>
              </p:cNvPr>
              <p:cNvPicPr/>
              <p:nvPr/>
            </p:nvPicPr>
            <p:blipFill>
              <a:blip r:embed="rId11"/>
              <a:stretch>
                <a:fillRect/>
              </a:stretch>
            </p:blipFill>
            <p:spPr>
              <a:xfrm>
                <a:off x="5669880" y="4235980"/>
                <a:ext cx="1072440" cy="95040"/>
              </a:xfrm>
              <a:prstGeom prst="rect">
                <a:avLst/>
              </a:prstGeom>
            </p:spPr>
          </p:pic>
        </mc:Fallback>
      </mc:AlternateContent>
    </p:spTree>
    <p:extLst>
      <p:ext uri="{BB962C8B-B14F-4D97-AF65-F5344CB8AC3E}">
        <p14:creationId xmlns:p14="http://schemas.microsoft.com/office/powerpoint/2010/main" val="54057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37:1-6</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לז:א-ו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5384975" y="4696550"/>
            <a:ext cx="1215397" cy="646331"/>
          </a:xfrm>
          <a:prstGeom prst="rect">
            <a:avLst/>
          </a:prstGeom>
          <a:noFill/>
        </p:spPr>
        <p:txBody>
          <a:bodyPr wrap="none" rtlCol="0">
            <a:spAutoFit/>
          </a:bodyPr>
          <a:lstStyle/>
          <a:p>
            <a:pPr algn="ctr"/>
            <a:r>
              <a:rPr lang="en-US" sz="3600">
                <a:solidFill>
                  <a:srgbClr val="FFFF00"/>
                </a:solidFill>
              </a:rPr>
              <a:t>[title]</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60549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4441" y="291401"/>
            <a:ext cx="9200959" cy="5509200"/>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1 Peter 1:13–15  </a:t>
            </a:r>
          </a:p>
          <a:p>
            <a:pPr rtl="0">
              <a:spcBef>
                <a:spcPts val="0"/>
              </a:spcBef>
              <a:spcAft>
                <a:spcPts val="0"/>
              </a:spcAft>
            </a:pPr>
            <a:r>
              <a:rPr lang="en-US" sz="2700" i="0" u="none" strike="noStrike">
                <a:solidFill>
                  <a:srgbClr val="FFC000"/>
                </a:solidFill>
                <a:effectLst/>
                <a:latin typeface="Arial" panose="020B0604020202020204" pitchFamily="34" charset="0"/>
              </a:rPr>
              <a:t>1:13 Wherefore gird up the loins of your mind, be sober, and hope to the end for the grace that is to be brought unto you at the revelation of Jesus Christ; 1:14 As obedient children, not fashioning yourselves according to the former lusts in your ignorance: 1:15 But as he which hath called you is holy, so be ye holy in all manner of conversation; (KJV </a:t>
            </a:r>
            <a:r>
              <a:rPr lang="en-US" sz="2700" i="0" u="none" strike="noStrike">
                <a:solidFill>
                  <a:srgbClr val="00B0F0"/>
                </a:solidFill>
                <a:effectLst/>
                <a:latin typeface="Arial" panose="020B0604020202020204" pitchFamily="34" charset="0"/>
              </a:rPr>
              <a:t>*13 </a:t>
            </a:r>
            <a:r>
              <a:rPr lang="el-GR" sz="2700" i="0" u="none" strike="noStrike">
                <a:solidFill>
                  <a:srgbClr val="00B0F0"/>
                </a:solidFill>
                <a:effectLst/>
                <a:latin typeface="Arial" panose="020B0604020202020204" pitchFamily="34" charset="0"/>
              </a:rPr>
              <a:t>Διὸ ἀναζωσάμενοι τὰς ὀσφύας τῆς διανοίας ὑμῶν* νήφοντες τελείως* ἐλπίσατε ἐπὶ τὴν φερομένην ὑμῖν χάριν ἐν ἀποκαλύψει* Ἰησοῦ Χριστοῦ.* 14 ὡς τέκνα ὑπακοῆς μὴ συσχηματιζόμενοι ταῖς πρότερον* ⸂ἐν τῇ ἀγνοίᾳ⸃ ὑμῶν ἐπιθυμίαις,* 15 ἀλλὰ κατὰ τὸν καλέσαντα ὑμᾶς ἅγιον καὶ αὐτοὶ ἅγιοι ἐν πάσῃ ἀναστροφῇ γενήθητε</a:t>
            </a:r>
            <a:r>
              <a:rPr lang="el-GR" sz="27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08605CC5-7BBB-96B5-C853-69547128C2AE}"/>
              </a:ext>
            </a:extLst>
          </p:cNvPr>
          <p:cNvGrpSpPr/>
          <p:nvPr/>
        </p:nvGrpSpPr>
        <p:grpSpPr>
          <a:xfrm>
            <a:off x="3014880" y="1157260"/>
            <a:ext cx="5814000" cy="151560"/>
            <a:chOff x="3014880" y="1157260"/>
            <a:chExt cx="5814000" cy="15156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95A4ADF-BC85-F778-94FF-D58637EC8C70}"/>
                    </a:ext>
                  </a:extLst>
                </p14:cNvPr>
                <p14:cNvContentPartPr/>
                <p14:nvPr/>
              </p14:nvContentPartPr>
              <p14:xfrm>
                <a:off x="3014880" y="1160860"/>
                <a:ext cx="4145400" cy="147960"/>
              </p14:xfrm>
            </p:contentPart>
          </mc:Choice>
          <mc:Fallback xmlns="">
            <p:pic>
              <p:nvPicPr>
                <p:cNvPr id="2" name="Ink 1">
                  <a:extLst>
                    <a:ext uri="{FF2B5EF4-FFF2-40B4-BE49-F238E27FC236}">
                      <a16:creationId xmlns:a16="http://schemas.microsoft.com/office/drawing/2014/main" id="{395A4ADF-BC85-F778-94FF-D58637EC8C70}"/>
                    </a:ext>
                  </a:extLst>
                </p:cNvPr>
                <p:cNvPicPr/>
                <p:nvPr/>
              </p:nvPicPr>
              <p:blipFill>
                <a:blip r:embed="rId5"/>
                <a:stretch>
                  <a:fillRect/>
                </a:stretch>
              </p:blipFill>
              <p:spPr>
                <a:xfrm>
                  <a:off x="2996880" y="1143220"/>
                  <a:ext cx="4181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F0ED5B0-F13F-70FC-AE38-A03013C7CA14}"/>
                    </a:ext>
                  </a:extLst>
                </p14:cNvPr>
                <p14:cNvContentPartPr/>
                <p14:nvPr/>
              </p14:nvContentPartPr>
              <p14:xfrm>
                <a:off x="7650600" y="1157260"/>
                <a:ext cx="1178280" cy="57240"/>
              </p14:xfrm>
            </p:contentPart>
          </mc:Choice>
          <mc:Fallback xmlns="">
            <p:pic>
              <p:nvPicPr>
                <p:cNvPr id="4" name="Ink 3">
                  <a:extLst>
                    <a:ext uri="{FF2B5EF4-FFF2-40B4-BE49-F238E27FC236}">
                      <a16:creationId xmlns:a16="http://schemas.microsoft.com/office/drawing/2014/main" id="{1F0ED5B0-F13F-70FC-AE38-A03013C7CA14}"/>
                    </a:ext>
                  </a:extLst>
                </p:cNvPr>
                <p:cNvPicPr/>
                <p:nvPr/>
              </p:nvPicPr>
              <p:blipFill>
                <a:blip r:embed="rId7"/>
                <a:stretch>
                  <a:fillRect/>
                </a:stretch>
              </p:blipFill>
              <p:spPr>
                <a:xfrm>
                  <a:off x="7632600" y="1139260"/>
                  <a:ext cx="1213920" cy="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B5D7141-6648-D734-EE2F-CC2053F5EA2C}"/>
                  </a:ext>
                </a:extLst>
              </p14:cNvPr>
              <p14:cNvContentPartPr/>
              <p14:nvPr/>
            </p14:nvContentPartPr>
            <p14:xfrm>
              <a:off x="5555400" y="2034940"/>
              <a:ext cx="19800" cy="17640"/>
            </p14:xfrm>
          </p:contentPart>
        </mc:Choice>
        <mc:Fallback xmlns="">
          <p:pic>
            <p:nvPicPr>
              <p:cNvPr id="7" name="Ink 6">
                <a:extLst>
                  <a:ext uri="{FF2B5EF4-FFF2-40B4-BE49-F238E27FC236}">
                    <a16:creationId xmlns:a16="http://schemas.microsoft.com/office/drawing/2014/main" id="{DB5D7141-6648-D734-EE2F-CC2053F5EA2C}"/>
                  </a:ext>
                </a:extLst>
              </p:cNvPr>
              <p:cNvPicPr/>
              <p:nvPr/>
            </p:nvPicPr>
            <p:blipFill>
              <a:blip r:embed="rId9"/>
              <a:stretch>
                <a:fillRect/>
              </a:stretch>
            </p:blipFill>
            <p:spPr>
              <a:xfrm>
                <a:off x="5537400" y="2017300"/>
                <a:ext cx="55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0AE16DD6-EFFF-339C-86CD-23ABAAFB3343}"/>
                  </a:ext>
                </a:extLst>
              </p14:cNvPr>
              <p14:cNvContentPartPr/>
              <p14:nvPr/>
            </p14:nvContentPartPr>
            <p14:xfrm>
              <a:off x="2135400" y="2855020"/>
              <a:ext cx="138600" cy="25560"/>
            </p14:xfrm>
          </p:contentPart>
        </mc:Choice>
        <mc:Fallback xmlns="">
          <p:pic>
            <p:nvPicPr>
              <p:cNvPr id="12" name="Ink 11">
                <a:extLst>
                  <a:ext uri="{FF2B5EF4-FFF2-40B4-BE49-F238E27FC236}">
                    <a16:creationId xmlns:a16="http://schemas.microsoft.com/office/drawing/2014/main" id="{0AE16DD6-EFFF-339C-86CD-23ABAAFB3343}"/>
                  </a:ext>
                </a:extLst>
              </p:cNvPr>
              <p:cNvPicPr/>
              <p:nvPr/>
            </p:nvPicPr>
            <p:blipFill>
              <a:blip r:embed="rId11"/>
              <a:stretch>
                <a:fillRect/>
              </a:stretch>
            </p:blipFill>
            <p:spPr>
              <a:xfrm>
                <a:off x="2117400" y="2837380"/>
                <a:ext cx="174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8692866-033D-11A7-8E66-D3F4FCFD9FAF}"/>
                  </a:ext>
                </a:extLst>
              </p14:cNvPr>
              <p14:cNvContentPartPr/>
              <p14:nvPr/>
            </p14:nvContentPartPr>
            <p14:xfrm>
              <a:off x="2166000" y="2374780"/>
              <a:ext cx="59040" cy="31320"/>
            </p14:xfrm>
          </p:contentPart>
        </mc:Choice>
        <mc:Fallback xmlns="">
          <p:pic>
            <p:nvPicPr>
              <p:cNvPr id="13" name="Ink 12">
                <a:extLst>
                  <a:ext uri="{FF2B5EF4-FFF2-40B4-BE49-F238E27FC236}">
                    <a16:creationId xmlns:a16="http://schemas.microsoft.com/office/drawing/2014/main" id="{D8692866-033D-11A7-8E66-D3F4FCFD9FAF}"/>
                  </a:ext>
                </a:extLst>
              </p:cNvPr>
              <p:cNvPicPr/>
              <p:nvPr/>
            </p:nvPicPr>
            <p:blipFill>
              <a:blip r:embed="rId13"/>
              <a:stretch>
                <a:fillRect/>
              </a:stretch>
            </p:blipFill>
            <p:spPr>
              <a:xfrm>
                <a:off x="2148360" y="2357140"/>
                <a:ext cx="94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A12C5E02-516C-C4F8-2849-6AE5C4689604}"/>
                  </a:ext>
                </a:extLst>
              </p14:cNvPr>
              <p14:cNvContentPartPr/>
              <p14:nvPr/>
            </p14:nvContentPartPr>
            <p14:xfrm>
              <a:off x="7245960" y="1979140"/>
              <a:ext cx="1507320" cy="38880"/>
            </p14:xfrm>
          </p:contentPart>
        </mc:Choice>
        <mc:Fallback xmlns="">
          <p:pic>
            <p:nvPicPr>
              <p:cNvPr id="14" name="Ink 13">
                <a:extLst>
                  <a:ext uri="{FF2B5EF4-FFF2-40B4-BE49-F238E27FC236}">
                    <a16:creationId xmlns:a16="http://schemas.microsoft.com/office/drawing/2014/main" id="{A12C5E02-516C-C4F8-2849-6AE5C4689604}"/>
                  </a:ext>
                </a:extLst>
              </p:cNvPr>
              <p:cNvPicPr/>
              <p:nvPr/>
            </p:nvPicPr>
            <p:blipFill>
              <a:blip r:embed="rId15"/>
              <a:stretch>
                <a:fillRect/>
              </a:stretch>
            </p:blipFill>
            <p:spPr>
              <a:xfrm>
                <a:off x="7227960" y="1961140"/>
                <a:ext cx="1542960" cy="74520"/>
              </a:xfrm>
              <a:prstGeom prst="rect">
                <a:avLst/>
              </a:prstGeom>
            </p:spPr>
          </p:pic>
        </mc:Fallback>
      </mc:AlternateContent>
      <p:grpSp>
        <p:nvGrpSpPr>
          <p:cNvPr id="16" name="Group 15">
            <a:extLst>
              <a:ext uri="{FF2B5EF4-FFF2-40B4-BE49-F238E27FC236}">
                <a16:creationId xmlns:a16="http://schemas.microsoft.com/office/drawing/2014/main" id="{C3745743-2154-EAC9-9F72-32167AC30CAE}"/>
              </a:ext>
            </a:extLst>
          </p:cNvPr>
          <p:cNvGrpSpPr/>
          <p:nvPr/>
        </p:nvGrpSpPr>
        <p:grpSpPr>
          <a:xfrm>
            <a:off x="653640" y="2380540"/>
            <a:ext cx="8583840" cy="98280"/>
            <a:chOff x="653640" y="2380540"/>
            <a:chExt cx="8583840" cy="98280"/>
          </a:xfrm>
        </p:grpSpPr>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27767E17-A361-9E45-ECCB-805B2574E890}"/>
                    </a:ext>
                  </a:extLst>
                </p14:cNvPr>
                <p14:cNvContentPartPr/>
                <p14:nvPr/>
              </p14:nvContentPartPr>
              <p14:xfrm>
                <a:off x="1080960" y="2434540"/>
                <a:ext cx="28440" cy="2880"/>
              </p14:xfrm>
            </p:contentPart>
          </mc:Choice>
          <mc:Fallback xmlns="">
            <p:pic>
              <p:nvPicPr>
                <p:cNvPr id="9" name="Ink 8">
                  <a:extLst>
                    <a:ext uri="{FF2B5EF4-FFF2-40B4-BE49-F238E27FC236}">
                      <a16:creationId xmlns:a16="http://schemas.microsoft.com/office/drawing/2014/main" id="{27767E17-A361-9E45-ECCB-805B2574E890}"/>
                    </a:ext>
                  </a:extLst>
                </p:cNvPr>
                <p:cNvPicPr/>
                <p:nvPr/>
              </p:nvPicPr>
              <p:blipFill>
                <a:blip r:embed="rId17"/>
                <a:stretch>
                  <a:fillRect/>
                </a:stretch>
              </p:blipFill>
              <p:spPr>
                <a:xfrm>
                  <a:off x="1063320" y="2416540"/>
                  <a:ext cx="64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1A43DCD2-BA79-E451-5D8A-67A2E3A79DBB}"/>
                    </a:ext>
                  </a:extLst>
                </p14:cNvPr>
                <p14:cNvContentPartPr/>
                <p14:nvPr/>
              </p14:nvContentPartPr>
              <p14:xfrm>
                <a:off x="2507280" y="2387020"/>
                <a:ext cx="48600" cy="15840"/>
              </p14:xfrm>
            </p:contentPart>
          </mc:Choice>
          <mc:Fallback xmlns="">
            <p:pic>
              <p:nvPicPr>
                <p:cNvPr id="11" name="Ink 10">
                  <a:extLst>
                    <a:ext uri="{FF2B5EF4-FFF2-40B4-BE49-F238E27FC236}">
                      <a16:creationId xmlns:a16="http://schemas.microsoft.com/office/drawing/2014/main" id="{1A43DCD2-BA79-E451-5D8A-67A2E3A79DBB}"/>
                    </a:ext>
                  </a:extLst>
                </p:cNvPr>
                <p:cNvPicPr/>
                <p:nvPr/>
              </p:nvPicPr>
              <p:blipFill>
                <a:blip r:embed="rId19"/>
                <a:stretch>
                  <a:fillRect/>
                </a:stretch>
              </p:blipFill>
              <p:spPr>
                <a:xfrm>
                  <a:off x="2489280" y="2369020"/>
                  <a:ext cx="84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1A1FC87-3FCD-19AC-6289-15A79F357BA8}"/>
                    </a:ext>
                  </a:extLst>
                </p14:cNvPr>
                <p14:cNvContentPartPr/>
                <p14:nvPr/>
              </p14:nvContentPartPr>
              <p14:xfrm>
                <a:off x="653640" y="2380540"/>
                <a:ext cx="8583840" cy="98280"/>
              </p14:xfrm>
            </p:contentPart>
          </mc:Choice>
          <mc:Fallback xmlns="">
            <p:pic>
              <p:nvPicPr>
                <p:cNvPr id="15" name="Ink 14">
                  <a:extLst>
                    <a:ext uri="{FF2B5EF4-FFF2-40B4-BE49-F238E27FC236}">
                      <a16:creationId xmlns:a16="http://schemas.microsoft.com/office/drawing/2014/main" id="{11A1FC87-3FCD-19AC-6289-15A79F357BA8}"/>
                    </a:ext>
                  </a:extLst>
                </p:cNvPr>
                <p:cNvPicPr/>
                <p:nvPr/>
              </p:nvPicPr>
              <p:blipFill>
                <a:blip r:embed="rId21"/>
                <a:stretch>
                  <a:fillRect/>
                </a:stretch>
              </p:blipFill>
              <p:spPr>
                <a:xfrm>
                  <a:off x="635640" y="2362540"/>
                  <a:ext cx="861948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EE1E054-D18D-2FF4-C3BB-AA7084F1F08E}"/>
                  </a:ext>
                </a:extLst>
              </p14:cNvPr>
              <p14:cNvContentPartPr/>
              <p14:nvPr/>
            </p14:nvContentPartPr>
            <p14:xfrm>
              <a:off x="663720" y="2804260"/>
              <a:ext cx="3300840" cy="70920"/>
            </p14:xfrm>
          </p:contentPart>
        </mc:Choice>
        <mc:Fallback xmlns="">
          <p:pic>
            <p:nvPicPr>
              <p:cNvPr id="17" name="Ink 16">
                <a:extLst>
                  <a:ext uri="{FF2B5EF4-FFF2-40B4-BE49-F238E27FC236}">
                    <a16:creationId xmlns:a16="http://schemas.microsoft.com/office/drawing/2014/main" id="{2EE1E054-D18D-2FF4-C3BB-AA7084F1F08E}"/>
                  </a:ext>
                </a:extLst>
              </p:cNvPr>
              <p:cNvPicPr/>
              <p:nvPr/>
            </p:nvPicPr>
            <p:blipFill>
              <a:blip r:embed="rId23"/>
              <a:stretch>
                <a:fillRect/>
              </a:stretch>
            </p:blipFill>
            <p:spPr>
              <a:xfrm>
                <a:off x="645720" y="2786620"/>
                <a:ext cx="3336480" cy="106560"/>
              </a:xfrm>
              <a:prstGeom prst="rect">
                <a:avLst/>
              </a:prstGeom>
            </p:spPr>
          </p:pic>
        </mc:Fallback>
      </mc:AlternateContent>
      <p:grpSp>
        <p:nvGrpSpPr>
          <p:cNvPr id="20" name="Group 19">
            <a:extLst>
              <a:ext uri="{FF2B5EF4-FFF2-40B4-BE49-F238E27FC236}">
                <a16:creationId xmlns:a16="http://schemas.microsoft.com/office/drawing/2014/main" id="{E940FE1A-1570-C8BF-B8BA-226FA88EEC71}"/>
              </a:ext>
            </a:extLst>
          </p:cNvPr>
          <p:cNvGrpSpPr/>
          <p:nvPr/>
        </p:nvGrpSpPr>
        <p:grpSpPr>
          <a:xfrm>
            <a:off x="9048840" y="2747020"/>
            <a:ext cx="565920" cy="320040"/>
            <a:chOff x="9048840" y="2747020"/>
            <a:chExt cx="565920" cy="32004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5B7E5A6D-6F71-A233-4C09-F0523366FEE6}"/>
                    </a:ext>
                  </a:extLst>
                </p14:cNvPr>
                <p14:cNvContentPartPr/>
                <p14:nvPr/>
              </p14:nvContentPartPr>
              <p14:xfrm>
                <a:off x="9170520" y="2754220"/>
                <a:ext cx="444240" cy="175320"/>
              </p14:xfrm>
            </p:contentPart>
          </mc:Choice>
          <mc:Fallback xmlns="">
            <p:pic>
              <p:nvPicPr>
                <p:cNvPr id="18" name="Ink 17">
                  <a:extLst>
                    <a:ext uri="{FF2B5EF4-FFF2-40B4-BE49-F238E27FC236}">
                      <a16:creationId xmlns:a16="http://schemas.microsoft.com/office/drawing/2014/main" id="{5B7E5A6D-6F71-A233-4C09-F0523366FEE6}"/>
                    </a:ext>
                  </a:extLst>
                </p:cNvPr>
                <p:cNvPicPr/>
                <p:nvPr/>
              </p:nvPicPr>
              <p:blipFill>
                <a:blip r:embed="rId25"/>
                <a:stretch>
                  <a:fillRect/>
                </a:stretch>
              </p:blipFill>
              <p:spPr>
                <a:xfrm>
                  <a:off x="9152520" y="2736580"/>
                  <a:ext cx="479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152EB59-9814-48C9-195C-6831AC6D56C0}"/>
                    </a:ext>
                  </a:extLst>
                </p14:cNvPr>
                <p14:cNvContentPartPr/>
                <p14:nvPr/>
              </p14:nvContentPartPr>
              <p14:xfrm>
                <a:off x="9048840" y="2747020"/>
                <a:ext cx="336240" cy="320040"/>
              </p14:xfrm>
            </p:contentPart>
          </mc:Choice>
          <mc:Fallback xmlns="">
            <p:pic>
              <p:nvPicPr>
                <p:cNvPr id="19" name="Ink 18">
                  <a:extLst>
                    <a:ext uri="{FF2B5EF4-FFF2-40B4-BE49-F238E27FC236}">
                      <a16:creationId xmlns:a16="http://schemas.microsoft.com/office/drawing/2014/main" id="{5152EB59-9814-48C9-195C-6831AC6D56C0}"/>
                    </a:ext>
                  </a:extLst>
                </p:cNvPr>
                <p:cNvPicPr/>
                <p:nvPr/>
              </p:nvPicPr>
              <p:blipFill>
                <a:blip r:embed="rId27"/>
                <a:stretch>
                  <a:fillRect/>
                </a:stretch>
              </p:blipFill>
              <p:spPr>
                <a:xfrm>
                  <a:off x="9031200" y="2729020"/>
                  <a:ext cx="371880" cy="355680"/>
                </a:xfrm>
                <a:prstGeom prst="rect">
                  <a:avLst/>
                </a:prstGeom>
              </p:spPr>
            </p:pic>
          </mc:Fallback>
        </mc:AlternateContent>
      </p:grpSp>
    </p:spTree>
    <p:extLst>
      <p:ext uri="{BB962C8B-B14F-4D97-AF65-F5344CB8AC3E}">
        <p14:creationId xmlns:p14="http://schemas.microsoft.com/office/powerpoint/2010/main" val="160675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016758"/>
          </a:xfrm>
          <a:prstGeom prst="rect">
            <a:avLst/>
          </a:prstGeom>
          <a:noFill/>
        </p:spPr>
        <p:txBody>
          <a:bodyPr wrap="square" rtlCol="0">
            <a:spAutoFit/>
          </a:bodyPr>
          <a:lstStyle/>
          <a:p>
            <a:pPr algn="r"/>
            <a:r>
              <a:rPr lang="he-IL" sz="4000" b="1">
                <a:solidFill>
                  <a:srgbClr val="FFFF00"/>
                </a:solidFill>
                <a:cs typeface="+mj-cs"/>
              </a:rPr>
              <a:t>ספר ויקרא פרק ה</a:t>
            </a:r>
          </a:p>
          <a:p>
            <a:pPr algn="r"/>
            <a:r>
              <a:rPr lang="he-IL" sz="4000">
                <a:solidFill>
                  <a:srgbClr val="FFFF00"/>
                </a:solidFill>
                <a:cs typeface="+mj-cs"/>
              </a:rPr>
              <a:t>ה   וְהָיָה כִי-יֶאְשַׁם לְאַחַת מֵאֵלֶּה וְהִתְוַדָּה אֲשֶׁר חָטָא עָלֶיהָ: </a:t>
            </a:r>
          </a:p>
          <a:p>
            <a:pPr algn="r"/>
            <a:endParaRPr lang="he-IL" sz="4000" b="1">
              <a:solidFill>
                <a:schemeClr val="bg1"/>
              </a:solidFill>
              <a:cs typeface="+mj-cs"/>
            </a:endParaRPr>
          </a:p>
          <a:p>
            <a:r>
              <a:rPr lang="en-US" sz="4000" b="1">
                <a:solidFill>
                  <a:srgbClr val="FFC000"/>
                </a:solidFill>
                <a:cs typeface="+mj-cs"/>
              </a:rPr>
              <a:t>Vayikra / Leviticus 5:5  </a:t>
            </a:r>
          </a:p>
          <a:p>
            <a:r>
              <a:rPr lang="en-US" sz="4000">
                <a:solidFill>
                  <a:srgbClr val="FFC000"/>
                </a:solidFill>
                <a:cs typeface="+mj-cs"/>
              </a:rPr>
              <a:t>5:5 And it shall be, when he shall be guilty in one of these things, that he shall confess that he hath sinned in that thing: (KJV)</a:t>
            </a:r>
            <a:endParaRPr lang="en-US" sz="4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0050E093-5136-5C3A-0B6A-277331BB72E4}"/>
                  </a:ext>
                </a:extLst>
              </p14:cNvPr>
              <p14:cNvContentPartPr/>
              <p14:nvPr/>
            </p14:nvContentPartPr>
            <p14:xfrm>
              <a:off x="8627640" y="2297020"/>
              <a:ext cx="863280" cy="99720"/>
            </p14:xfrm>
          </p:contentPart>
        </mc:Choice>
        <mc:Fallback xmlns="">
          <p:pic>
            <p:nvPicPr>
              <p:cNvPr id="17" name="Ink 16">
                <a:extLst>
                  <a:ext uri="{FF2B5EF4-FFF2-40B4-BE49-F238E27FC236}">
                    <a16:creationId xmlns:a16="http://schemas.microsoft.com/office/drawing/2014/main" id="{0050E093-5136-5C3A-0B6A-277331BB72E4}"/>
                  </a:ext>
                </a:extLst>
              </p:cNvPr>
              <p:cNvPicPr/>
              <p:nvPr/>
            </p:nvPicPr>
            <p:blipFill>
              <a:blip r:embed="rId5"/>
              <a:stretch>
                <a:fillRect/>
              </a:stretch>
            </p:blipFill>
            <p:spPr>
              <a:xfrm>
                <a:off x="8609640" y="2279020"/>
                <a:ext cx="898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AC8EFD3E-BC88-1DC6-4487-F7DD5E00C856}"/>
                  </a:ext>
                </a:extLst>
              </p14:cNvPr>
              <p14:cNvContentPartPr/>
              <p14:nvPr/>
            </p14:nvContentPartPr>
            <p14:xfrm>
              <a:off x="8024640" y="1681060"/>
              <a:ext cx="790200" cy="38160"/>
            </p14:xfrm>
          </p:contentPart>
        </mc:Choice>
        <mc:Fallback xmlns="">
          <p:pic>
            <p:nvPicPr>
              <p:cNvPr id="19" name="Ink 18">
                <a:extLst>
                  <a:ext uri="{FF2B5EF4-FFF2-40B4-BE49-F238E27FC236}">
                    <a16:creationId xmlns:a16="http://schemas.microsoft.com/office/drawing/2014/main" id="{AC8EFD3E-BC88-1DC6-4487-F7DD5E00C856}"/>
                  </a:ext>
                </a:extLst>
              </p:cNvPr>
              <p:cNvPicPr/>
              <p:nvPr/>
            </p:nvPicPr>
            <p:blipFill>
              <a:blip r:embed="rId7"/>
              <a:stretch>
                <a:fillRect/>
              </a:stretch>
            </p:blipFill>
            <p:spPr>
              <a:xfrm>
                <a:off x="8006640" y="1663060"/>
                <a:ext cx="825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58DD9593-E1F9-7924-DA87-BACB825D01FD}"/>
                  </a:ext>
                </a:extLst>
              </p14:cNvPr>
              <p14:cNvContentPartPr/>
              <p14:nvPr/>
            </p14:nvContentPartPr>
            <p14:xfrm>
              <a:off x="2805720" y="1674580"/>
              <a:ext cx="1410480" cy="46440"/>
            </p14:xfrm>
          </p:contentPart>
        </mc:Choice>
        <mc:Fallback xmlns="">
          <p:pic>
            <p:nvPicPr>
              <p:cNvPr id="26" name="Ink 25">
                <a:extLst>
                  <a:ext uri="{FF2B5EF4-FFF2-40B4-BE49-F238E27FC236}">
                    <a16:creationId xmlns:a16="http://schemas.microsoft.com/office/drawing/2014/main" id="{58DD9593-E1F9-7924-DA87-BACB825D01FD}"/>
                  </a:ext>
                </a:extLst>
              </p:cNvPr>
              <p:cNvPicPr/>
              <p:nvPr/>
            </p:nvPicPr>
            <p:blipFill>
              <a:blip r:embed="rId9"/>
              <a:stretch>
                <a:fillRect/>
              </a:stretch>
            </p:blipFill>
            <p:spPr>
              <a:xfrm>
                <a:off x="2787720" y="1656580"/>
                <a:ext cx="1446120" cy="82080"/>
              </a:xfrm>
              <a:prstGeom prst="rect">
                <a:avLst/>
              </a:prstGeom>
            </p:spPr>
          </p:pic>
        </mc:Fallback>
      </mc:AlternateContent>
      <p:grpSp>
        <p:nvGrpSpPr>
          <p:cNvPr id="30" name="Group 29">
            <a:extLst>
              <a:ext uri="{FF2B5EF4-FFF2-40B4-BE49-F238E27FC236}">
                <a16:creationId xmlns:a16="http://schemas.microsoft.com/office/drawing/2014/main" id="{8B2CBCB8-4F86-7F7E-ECC2-E076FDD7ADB0}"/>
              </a:ext>
            </a:extLst>
          </p:cNvPr>
          <p:cNvGrpSpPr/>
          <p:nvPr/>
        </p:nvGrpSpPr>
        <p:grpSpPr>
          <a:xfrm>
            <a:off x="1179240" y="1625620"/>
            <a:ext cx="7652160" cy="189000"/>
            <a:chOff x="1179240" y="1625620"/>
            <a:chExt cx="7652160" cy="18900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11A2B26D-AA32-08F3-AC3F-F1A8AA1B3678}"/>
                    </a:ext>
                  </a:extLst>
                </p14:cNvPr>
                <p14:cNvContentPartPr/>
                <p14:nvPr/>
              </p14:nvContentPartPr>
              <p14:xfrm>
                <a:off x="8315520" y="1730020"/>
                <a:ext cx="515880" cy="30240"/>
              </p14:xfrm>
            </p:contentPart>
          </mc:Choice>
          <mc:Fallback xmlns="">
            <p:pic>
              <p:nvPicPr>
                <p:cNvPr id="2" name="Ink 1">
                  <a:extLst>
                    <a:ext uri="{FF2B5EF4-FFF2-40B4-BE49-F238E27FC236}">
                      <a16:creationId xmlns:a16="http://schemas.microsoft.com/office/drawing/2014/main" id="{11A2B26D-AA32-08F3-AC3F-F1A8AA1B3678}"/>
                    </a:ext>
                  </a:extLst>
                </p:cNvPr>
                <p:cNvPicPr/>
                <p:nvPr/>
              </p:nvPicPr>
              <p:blipFill>
                <a:blip r:embed="rId11"/>
                <a:stretch>
                  <a:fillRect/>
                </a:stretch>
              </p:blipFill>
              <p:spPr>
                <a:xfrm>
                  <a:off x="8297880" y="1712020"/>
                  <a:ext cx="551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F4ECE530-AEBE-DFA2-D35E-1576C13B165F}"/>
                    </a:ext>
                  </a:extLst>
                </p14:cNvPr>
                <p14:cNvContentPartPr/>
                <p14:nvPr/>
              </p14:nvContentPartPr>
              <p14:xfrm>
                <a:off x="7748880" y="1672060"/>
                <a:ext cx="322920" cy="34200"/>
              </p14:xfrm>
            </p:contentPart>
          </mc:Choice>
          <mc:Fallback xmlns="">
            <p:pic>
              <p:nvPicPr>
                <p:cNvPr id="4" name="Ink 3">
                  <a:extLst>
                    <a:ext uri="{FF2B5EF4-FFF2-40B4-BE49-F238E27FC236}">
                      <a16:creationId xmlns:a16="http://schemas.microsoft.com/office/drawing/2014/main" id="{F4ECE530-AEBE-DFA2-D35E-1576C13B165F}"/>
                    </a:ext>
                  </a:extLst>
                </p:cNvPr>
                <p:cNvPicPr/>
                <p:nvPr/>
              </p:nvPicPr>
              <p:blipFill>
                <a:blip r:embed="rId13"/>
                <a:stretch>
                  <a:fillRect/>
                </a:stretch>
              </p:blipFill>
              <p:spPr>
                <a:xfrm>
                  <a:off x="7730880" y="1654060"/>
                  <a:ext cx="358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ECEAE56E-B02C-3088-C132-2CFA67C39683}"/>
                    </a:ext>
                  </a:extLst>
                </p14:cNvPr>
                <p14:cNvContentPartPr/>
                <p14:nvPr/>
              </p14:nvContentPartPr>
              <p14:xfrm>
                <a:off x="6763920" y="1689340"/>
                <a:ext cx="771480" cy="50400"/>
              </p14:xfrm>
            </p:contentPart>
          </mc:Choice>
          <mc:Fallback xmlns="">
            <p:pic>
              <p:nvPicPr>
                <p:cNvPr id="5" name="Ink 4">
                  <a:extLst>
                    <a:ext uri="{FF2B5EF4-FFF2-40B4-BE49-F238E27FC236}">
                      <a16:creationId xmlns:a16="http://schemas.microsoft.com/office/drawing/2014/main" id="{ECEAE56E-B02C-3088-C132-2CFA67C39683}"/>
                    </a:ext>
                  </a:extLst>
                </p:cNvPr>
                <p:cNvPicPr/>
                <p:nvPr/>
              </p:nvPicPr>
              <p:blipFill>
                <a:blip r:embed="rId15"/>
                <a:stretch>
                  <a:fillRect/>
                </a:stretch>
              </p:blipFill>
              <p:spPr>
                <a:xfrm>
                  <a:off x="6745920" y="1671340"/>
                  <a:ext cx="807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8A664FC0-B25B-F6D1-2371-81DAF2FBC954}"/>
                    </a:ext>
                  </a:extLst>
                </p14:cNvPr>
                <p14:cNvContentPartPr/>
                <p14:nvPr/>
              </p14:nvContentPartPr>
              <p14:xfrm>
                <a:off x="5668800" y="1705180"/>
                <a:ext cx="725760" cy="52200"/>
              </p14:xfrm>
            </p:contentPart>
          </mc:Choice>
          <mc:Fallback xmlns="">
            <p:pic>
              <p:nvPicPr>
                <p:cNvPr id="9" name="Ink 8">
                  <a:extLst>
                    <a:ext uri="{FF2B5EF4-FFF2-40B4-BE49-F238E27FC236}">
                      <a16:creationId xmlns:a16="http://schemas.microsoft.com/office/drawing/2014/main" id="{8A664FC0-B25B-F6D1-2371-81DAF2FBC954}"/>
                    </a:ext>
                  </a:extLst>
                </p:cNvPr>
                <p:cNvPicPr/>
                <p:nvPr/>
              </p:nvPicPr>
              <p:blipFill>
                <a:blip r:embed="rId17"/>
                <a:stretch>
                  <a:fillRect/>
                </a:stretch>
              </p:blipFill>
              <p:spPr>
                <a:xfrm>
                  <a:off x="5651160" y="1687540"/>
                  <a:ext cx="761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19ABC733-40CB-10E2-2D98-642FC76B47A7}"/>
                    </a:ext>
                  </a:extLst>
                </p14:cNvPr>
                <p14:cNvContentPartPr/>
                <p14:nvPr/>
              </p14:nvContentPartPr>
              <p14:xfrm>
                <a:off x="4611120" y="1723900"/>
                <a:ext cx="685440" cy="42120"/>
              </p14:xfrm>
            </p:contentPart>
          </mc:Choice>
          <mc:Fallback xmlns="">
            <p:pic>
              <p:nvPicPr>
                <p:cNvPr id="11" name="Ink 10">
                  <a:extLst>
                    <a:ext uri="{FF2B5EF4-FFF2-40B4-BE49-F238E27FC236}">
                      <a16:creationId xmlns:a16="http://schemas.microsoft.com/office/drawing/2014/main" id="{19ABC733-40CB-10E2-2D98-642FC76B47A7}"/>
                    </a:ext>
                  </a:extLst>
                </p:cNvPr>
                <p:cNvPicPr/>
                <p:nvPr/>
              </p:nvPicPr>
              <p:blipFill>
                <a:blip r:embed="rId19"/>
                <a:stretch>
                  <a:fillRect/>
                </a:stretch>
              </p:blipFill>
              <p:spPr>
                <a:xfrm>
                  <a:off x="4593480" y="1706260"/>
                  <a:ext cx="721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DAC2172D-61CA-1FD0-93CF-1A9B1381B2DA}"/>
                    </a:ext>
                  </a:extLst>
                </p14:cNvPr>
                <p14:cNvContentPartPr/>
                <p14:nvPr/>
              </p14:nvContentPartPr>
              <p14:xfrm>
                <a:off x="3183720" y="1686820"/>
                <a:ext cx="1126800" cy="70200"/>
              </p14:xfrm>
            </p:contentPart>
          </mc:Choice>
          <mc:Fallback xmlns="">
            <p:pic>
              <p:nvPicPr>
                <p:cNvPr id="13" name="Ink 12">
                  <a:extLst>
                    <a:ext uri="{FF2B5EF4-FFF2-40B4-BE49-F238E27FC236}">
                      <a16:creationId xmlns:a16="http://schemas.microsoft.com/office/drawing/2014/main" id="{DAC2172D-61CA-1FD0-93CF-1A9B1381B2DA}"/>
                    </a:ext>
                  </a:extLst>
                </p:cNvPr>
                <p:cNvPicPr/>
                <p:nvPr/>
              </p:nvPicPr>
              <p:blipFill>
                <a:blip r:embed="rId21"/>
                <a:stretch>
                  <a:fillRect/>
                </a:stretch>
              </p:blipFill>
              <p:spPr>
                <a:xfrm>
                  <a:off x="3165720" y="1668820"/>
                  <a:ext cx="1162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1B4BCE5-6C18-AC12-68DE-E045469DBF14}"/>
                    </a:ext>
                  </a:extLst>
                </p14:cNvPr>
                <p14:cNvContentPartPr/>
                <p14:nvPr/>
              </p14:nvContentPartPr>
              <p14:xfrm>
                <a:off x="2214240" y="1685380"/>
                <a:ext cx="594000" cy="52920"/>
              </p14:xfrm>
            </p:contentPart>
          </mc:Choice>
          <mc:Fallback xmlns="">
            <p:pic>
              <p:nvPicPr>
                <p:cNvPr id="15" name="Ink 14">
                  <a:extLst>
                    <a:ext uri="{FF2B5EF4-FFF2-40B4-BE49-F238E27FC236}">
                      <a16:creationId xmlns:a16="http://schemas.microsoft.com/office/drawing/2014/main" id="{91B4BCE5-6C18-AC12-68DE-E045469DBF14}"/>
                    </a:ext>
                  </a:extLst>
                </p:cNvPr>
                <p:cNvPicPr/>
                <p:nvPr/>
              </p:nvPicPr>
              <p:blipFill>
                <a:blip r:embed="rId23"/>
                <a:stretch>
                  <a:fillRect/>
                </a:stretch>
              </p:blipFill>
              <p:spPr>
                <a:xfrm>
                  <a:off x="2196240" y="1667380"/>
                  <a:ext cx="629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2FCF3A55-E0F4-0724-19CC-9ADAED153D09}"/>
                    </a:ext>
                  </a:extLst>
                </p14:cNvPr>
                <p14:cNvContentPartPr/>
                <p14:nvPr/>
              </p14:nvContentPartPr>
              <p14:xfrm>
                <a:off x="1217760" y="1709140"/>
                <a:ext cx="581400" cy="105480"/>
              </p14:xfrm>
            </p:contentPart>
          </mc:Choice>
          <mc:Fallback xmlns="">
            <p:pic>
              <p:nvPicPr>
                <p:cNvPr id="16" name="Ink 15">
                  <a:extLst>
                    <a:ext uri="{FF2B5EF4-FFF2-40B4-BE49-F238E27FC236}">
                      <a16:creationId xmlns:a16="http://schemas.microsoft.com/office/drawing/2014/main" id="{2FCF3A55-E0F4-0724-19CC-9ADAED153D09}"/>
                    </a:ext>
                  </a:extLst>
                </p:cNvPr>
                <p:cNvPicPr/>
                <p:nvPr/>
              </p:nvPicPr>
              <p:blipFill>
                <a:blip r:embed="rId25"/>
                <a:stretch>
                  <a:fillRect/>
                </a:stretch>
              </p:blipFill>
              <p:spPr>
                <a:xfrm>
                  <a:off x="1200120" y="1691140"/>
                  <a:ext cx="617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8920AAF1-D417-DA48-E286-67E4F8C37DB2}"/>
                    </a:ext>
                  </a:extLst>
                </p14:cNvPr>
                <p14:cNvContentPartPr/>
                <p14:nvPr/>
              </p14:nvContentPartPr>
              <p14:xfrm>
                <a:off x="6223200" y="1633900"/>
                <a:ext cx="1747800" cy="113400"/>
              </p14:xfrm>
            </p:contentPart>
          </mc:Choice>
          <mc:Fallback xmlns="">
            <p:pic>
              <p:nvPicPr>
                <p:cNvPr id="21" name="Ink 20">
                  <a:extLst>
                    <a:ext uri="{FF2B5EF4-FFF2-40B4-BE49-F238E27FC236}">
                      <a16:creationId xmlns:a16="http://schemas.microsoft.com/office/drawing/2014/main" id="{8920AAF1-D417-DA48-E286-67E4F8C37DB2}"/>
                    </a:ext>
                  </a:extLst>
                </p:cNvPr>
                <p:cNvPicPr/>
                <p:nvPr/>
              </p:nvPicPr>
              <p:blipFill>
                <a:blip r:embed="rId27"/>
                <a:stretch>
                  <a:fillRect/>
                </a:stretch>
              </p:blipFill>
              <p:spPr>
                <a:xfrm>
                  <a:off x="6205200" y="1616260"/>
                  <a:ext cx="1783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7E7F8C03-7B3E-5651-FC9E-C249D18A43CB}"/>
                    </a:ext>
                  </a:extLst>
                </p14:cNvPr>
                <p14:cNvContentPartPr/>
                <p14:nvPr/>
              </p14:nvContentPartPr>
              <p14:xfrm>
                <a:off x="5368920" y="1625620"/>
                <a:ext cx="1082880" cy="53640"/>
              </p14:xfrm>
            </p:contentPart>
          </mc:Choice>
          <mc:Fallback xmlns="">
            <p:pic>
              <p:nvPicPr>
                <p:cNvPr id="23" name="Ink 22">
                  <a:extLst>
                    <a:ext uri="{FF2B5EF4-FFF2-40B4-BE49-F238E27FC236}">
                      <a16:creationId xmlns:a16="http://schemas.microsoft.com/office/drawing/2014/main" id="{7E7F8C03-7B3E-5651-FC9E-C249D18A43CB}"/>
                    </a:ext>
                  </a:extLst>
                </p:cNvPr>
                <p:cNvPicPr/>
                <p:nvPr/>
              </p:nvPicPr>
              <p:blipFill>
                <a:blip r:embed="rId29"/>
                <a:stretch>
                  <a:fillRect/>
                </a:stretch>
              </p:blipFill>
              <p:spPr>
                <a:xfrm>
                  <a:off x="5351280" y="1607980"/>
                  <a:ext cx="1118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0F64FAA-1FBA-5F2E-4C29-04BD38CC885A}"/>
                    </a:ext>
                  </a:extLst>
                </p14:cNvPr>
                <p14:cNvContentPartPr/>
                <p14:nvPr/>
              </p14:nvContentPartPr>
              <p14:xfrm>
                <a:off x="4483680" y="1666660"/>
                <a:ext cx="738720" cy="59400"/>
              </p14:xfrm>
            </p:contentPart>
          </mc:Choice>
          <mc:Fallback xmlns="">
            <p:pic>
              <p:nvPicPr>
                <p:cNvPr id="24" name="Ink 23">
                  <a:extLst>
                    <a:ext uri="{FF2B5EF4-FFF2-40B4-BE49-F238E27FC236}">
                      <a16:creationId xmlns:a16="http://schemas.microsoft.com/office/drawing/2014/main" id="{C0F64FAA-1FBA-5F2E-4C29-04BD38CC885A}"/>
                    </a:ext>
                  </a:extLst>
                </p:cNvPr>
                <p:cNvPicPr/>
                <p:nvPr/>
              </p:nvPicPr>
              <p:blipFill>
                <a:blip r:embed="rId31"/>
                <a:stretch>
                  <a:fillRect/>
                </a:stretch>
              </p:blipFill>
              <p:spPr>
                <a:xfrm>
                  <a:off x="4465680" y="1649020"/>
                  <a:ext cx="774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FBD647A9-613D-F08F-43A3-90CA47E25596}"/>
                    </a:ext>
                  </a:extLst>
                </p14:cNvPr>
                <p14:cNvContentPartPr/>
                <p14:nvPr/>
              </p14:nvContentPartPr>
              <p14:xfrm>
                <a:off x="2157360" y="1676380"/>
                <a:ext cx="583920" cy="52560"/>
              </p14:xfrm>
            </p:contentPart>
          </mc:Choice>
          <mc:Fallback xmlns="">
            <p:pic>
              <p:nvPicPr>
                <p:cNvPr id="28" name="Ink 27">
                  <a:extLst>
                    <a:ext uri="{FF2B5EF4-FFF2-40B4-BE49-F238E27FC236}">
                      <a16:creationId xmlns:a16="http://schemas.microsoft.com/office/drawing/2014/main" id="{FBD647A9-613D-F08F-43A3-90CA47E25596}"/>
                    </a:ext>
                  </a:extLst>
                </p:cNvPr>
                <p:cNvPicPr/>
                <p:nvPr/>
              </p:nvPicPr>
              <p:blipFill>
                <a:blip r:embed="rId33"/>
                <a:stretch>
                  <a:fillRect/>
                </a:stretch>
              </p:blipFill>
              <p:spPr>
                <a:xfrm>
                  <a:off x="2139360" y="1658380"/>
                  <a:ext cx="619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3840B6E9-D2BE-F1F0-988F-89124EAEF721}"/>
                    </a:ext>
                  </a:extLst>
                </p14:cNvPr>
                <p14:cNvContentPartPr/>
                <p14:nvPr/>
              </p14:nvContentPartPr>
              <p14:xfrm>
                <a:off x="1179240" y="1747660"/>
                <a:ext cx="572760" cy="31680"/>
              </p14:xfrm>
            </p:contentPart>
          </mc:Choice>
          <mc:Fallback xmlns="">
            <p:pic>
              <p:nvPicPr>
                <p:cNvPr id="29" name="Ink 28">
                  <a:extLst>
                    <a:ext uri="{FF2B5EF4-FFF2-40B4-BE49-F238E27FC236}">
                      <a16:creationId xmlns:a16="http://schemas.microsoft.com/office/drawing/2014/main" id="{3840B6E9-D2BE-F1F0-988F-89124EAEF721}"/>
                    </a:ext>
                  </a:extLst>
                </p:cNvPr>
                <p:cNvPicPr/>
                <p:nvPr/>
              </p:nvPicPr>
              <p:blipFill>
                <a:blip r:embed="rId35"/>
                <a:stretch>
                  <a:fillRect/>
                </a:stretch>
              </p:blipFill>
              <p:spPr>
                <a:xfrm>
                  <a:off x="1161240" y="1729660"/>
                  <a:ext cx="60840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C2B3F920-AEE2-1133-9C81-5B6A68260810}"/>
                  </a:ext>
                </a:extLst>
              </p14:cNvPr>
              <p14:cNvContentPartPr/>
              <p14:nvPr/>
            </p14:nvContentPartPr>
            <p14:xfrm>
              <a:off x="1018320" y="1013620"/>
              <a:ext cx="3285720" cy="913680"/>
            </p14:xfrm>
          </p:contentPart>
        </mc:Choice>
        <mc:Fallback xmlns="">
          <p:pic>
            <p:nvPicPr>
              <p:cNvPr id="31" name="Ink 30">
                <a:extLst>
                  <a:ext uri="{FF2B5EF4-FFF2-40B4-BE49-F238E27FC236}">
                    <a16:creationId xmlns:a16="http://schemas.microsoft.com/office/drawing/2014/main" id="{C2B3F920-AEE2-1133-9C81-5B6A68260810}"/>
                  </a:ext>
                </a:extLst>
              </p:cNvPr>
              <p:cNvPicPr/>
              <p:nvPr/>
            </p:nvPicPr>
            <p:blipFill>
              <a:blip r:embed="rId37"/>
              <a:stretch>
                <a:fillRect/>
              </a:stretch>
            </p:blipFill>
            <p:spPr>
              <a:xfrm>
                <a:off x="1000320" y="995620"/>
                <a:ext cx="332136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2E191C34-75B6-C433-1868-911872584DA1}"/>
                  </a:ext>
                </a:extLst>
              </p14:cNvPr>
              <p14:cNvContentPartPr/>
              <p14:nvPr/>
            </p14:nvContentPartPr>
            <p14:xfrm>
              <a:off x="8158560" y="1696540"/>
              <a:ext cx="1684080" cy="743040"/>
            </p14:xfrm>
          </p:contentPart>
        </mc:Choice>
        <mc:Fallback xmlns="">
          <p:pic>
            <p:nvPicPr>
              <p:cNvPr id="32" name="Ink 31">
                <a:extLst>
                  <a:ext uri="{FF2B5EF4-FFF2-40B4-BE49-F238E27FC236}">
                    <a16:creationId xmlns:a16="http://schemas.microsoft.com/office/drawing/2014/main" id="{2E191C34-75B6-C433-1868-911872584DA1}"/>
                  </a:ext>
                </a:extLst>
              </p:cNvPr>
              <p:cNvPicPr/>
              <p:nvPr/>
            </p:nvPicPr>
            <p:blipFill>
              <a:blip r:embed="rId39"/>
              <a:stretch>
                <a:fillRect/>
              </a:stretch>
            </p:blipFill>
            <p:spPr>
              <a:xfrm>
                <a:off x="8140920" y="1678900"/>
                <a:ext cx="1719720" cy="778680"/>
              </a:xfrm>
              <a:prstGeom prst="rect">
                <a:avLst/>
              </a:prstGeom>
            </p:spPr>
          </p:pic>
        </mc:Fallback>
      </mc:AlternateContent>
    </p:spTree>
    <p:extLst>
      <p:ext uri="{BB962C8B-B14F-4D97-AF65-F5344CB8AC3E}">
        <p14:creationId xmlns:p14="http://schemas.microsoft.com/office/powerpoint/2010/main" val="258990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6247864"/>
          </a:xfrm>
          <a:prstGeom prst="rect">
            <a:avLst/>
          </a:prstGeom>
          <a:noFill/>
        </p:spPr>
        <p:txBody>
          <a:bodyPr wrap="square" rtlCol="0">
            <a:spAutoFit/>
          </a:bodyPr>
          <a:lstStyle/>
          <a:p>
            <a:pPr algn="r"/>
            <a:r>
              <a:rPr lang="he-IL" sz="4000" b="1">
                <a:solidFill>
                  <a:srgbClr val="FFFF00"/>
                </a:solidFill>
                <a:cs typeface="+mj-cs"/>
              </a:rPr>
              <a:t>ספר יחזקאל פרק לו</a:t>
            </a:r>
          </a:p>
          <a:p>
            <a:pPr algn="r"/>
            <a:r>
              <a:rPr lang="he-IL" sz="4000">
                <a:solidFill>
                  <a:srgbClr val="FFFF00"/>
                </a:solidFill>
                <a:cs typeface="+mj-cs"/>
              </a:rPr>
              <a:t>טז   וַיְהִי דְבַר-יְהֹוָה אֵלַי לֵאמֹר: </a:t>
            </a:r>
            <a:r>
              <a:rPr lang="he-IL" sz="4000">
                <a:solidFill>
                  <a:srgbClr val="FFC000"/>
                </a:solidFill>
                <a:cs typeface="+mj-cs"/>
              </a:rPr>
              <a:t>יז   בֶּן-אָדָם בֵּית יִשְֹרָאֵל יֹשְׁבִים עַל-אַדְמָתָם וַיְטַמְּאוּ אוֹתָהּ בְּדַרְכָּם וּבַעֲלִילוֹתָם כְּטֻמְאַת הַנִּדָּה הָיְתָה דַרְכָּם לְפָנָי: </a:t>
            </a:r>
            <a:r>
              <a:rPr lang="he-IL" sz="4000">
                <a:solidFill>
                  <a:srgbClr val="92D050"/>
                </a:solidFill>
                <a:cs typeface="+mj-cs"/>
              </a:rPr>
              <a:t>יח   וָאֶשְׁפֹּךְ חֲמָתִי עֲלֵיהֶם עַל-הַדָּם אֲשֶׁר-שָׁפְכוּ עַל-הָאָרֶץ וּבְגִלּוּלֵיהֶם טִמְּאוּהָ: </a:t>
            </a:r>
            <a:r>
              <a:rPr lang="he-IL" sz="4000">
                <a:solidFill>
                  <a:srgbClr val="00B0F0"/>
                </a:solidFill>
                <a:cs typeface="+mj-cs"/>
              </a:rPr>
              <a:t>יט   וָאָפִיץ אֹתָם בַּגּוֹיִם וַיִּזָּרוּ בָּאֲרָצוֹת כְּדַרְכָּם וְכַעֲלִילוֹתָם שְׁפַטְתִּים: </a:t>
            </a:r>
            <a:r>
              <a:rPr lang="he-IL" sz="4000">
                <a:solidFill>
                  <a:srgbClr val="FFFF00"/>
                </a:solidFill>
                <a:cs typeface="+mj-cs"/>
              </a:rPr>
              <a:t>כ   וַיָּבוֹא אֶל-הַגּוֹיִם אֲשֶׁר-בָּאוּ שָׁם וַיְחַלְּלוּ אֶת-שֵׁם קָדְשִׁי בֶּאֱמֹר לָהֶם עַם-יְהֹוָה אֵלֶּה וּמֵאַרְצוֹ יָצָאוּ:</a:t>
            </a:r>
          </a:p>
          <a:p>
            <a:pPr algn="r"/>
            <a:endParaRPr lang="he-IL" sz="4000" b="1">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EC3E17F9-1799-BB86-BEFB-3A885DCAB7D7}"/>
              </a:ext>
            </a:extLst>
          </p:cNvPr>
          <p:cNvGrpSpPr/>
          <p:nvPr/>
        </p:nvGrpSpPr>
        <p:grpSpPr>
          <a:xfrm>
            <a:off x="4817400" y="1633900"/>
            <a:ext cx="4044240" cy="115200"/>
            <a:chOff x="4817400" y="1633900"/>
            <a:chExt cx="4044240" cy="1152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D5E19AD-DBCB-3322-0D50-496D47EFFEC7}"/>
                    </a:ext>
                  </a:extLst>
                </p14:cNvPr>
                <p14:cNvContentPartPr/>
                <p14:nvPr/>
              </p14:nvContentPartPr>
              <p14:xfrm>
                <a:off x="8199960" y="1633900"/>
                <a:ext cx="661680" cy="61560"/>
              </p14:xfrm>
            </p:contentPart>
          </mc:Choice>
          <mc:Fallback xmlns="">
            <p:pic>
              <p:nvPicPr>
                <p:cNvPr id="2" name="Ink 1">
                  <a:extLst>
                    <a:ext uri="{FF2B5EF4-FFF2-40B4-BE49-F238E27FC236}">
                      <a16:creationId xmlns:a16="http://schemas.microsoft.com/office/drawing/2014/main" id="{7D5E19AD-DBCB-3322-0D50-496D47EFFEC7}"/>
                    </a:ext>
                  </a:extLst>
                </p:cNvPr>
                <p:cNvPicPr/>
                <p:nvPr/>
              </p:nvPicPr>
              <p:blipFill>
                <a:blip r:embed="rId5"/>
                <a:stretch>
                  <a:fillRect/>
                </a:stretch>
              </p:blipFill>
              <p:spPr>
                <a:xfrm>
                  <a:off x="8182320" y="1616260"/>
                  <a:ext cx="697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3AB3579-616A-56B3-0411-CA236C186B9E}"/>
                    </a:ext>
                  </a:extLst>
                </p14:cNvPr>
                <p14:cNvContentPartPr/>
                <p14:nvPr/>
              </p14:nvContentPartPr>
              <p14:xfrm>
                <a:off x="7411560" y="1651180"/>
                <a:ext cx="672120" cy="29160"/>
              </p14:xfrm>
            </p:contentPart>
          </mc:Choice>
          <mc:Fallback xmlns="">
            <p:pic>
              <p:nvPicPr>
                <p:cNvPr id="4" name="Ink 3">
                  <a:extLst>
                    <a:ext uri="{FF2B5EF4-FFF2-40B4-BE49-F238E27FC236}">
                      <a16:creationId xmlns:a16="http://schemas.microsoft.com/office/drawing/2014/main" id="{33AB3579-616A-56B3-0411-CA236C186B9E}"/>
                    </a:ext>
                  </a:extLst>
                </p:cNvPr>
                <p:cNvPicPr/>
                <p:nvPr/>
              </p:nvPicPr>
              <p:blipFill>
                <a:blip r:embed="rId7"/>
                <a:stretch>
                  <a:fillRect/>
                </a:stretch>
              </p:blipFill>
              <p:spPr>
                <a:xfrm>
                  <a:off x="7393560" y="1633540"/>
                  <a:ext cx="707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DA04C5B-78C3-2125-919E-556C2544AD00}"/>
                    </a:ext>
                  </a:extLst>
                </p14:cNvPr>
                <p14:cNvContentPartPr/>
                <p14:nvPr/>
              </p14:nvContentPartPr>
              <p14:xfrm>
                <a:off x="6481320" y="1708420"/>
                <a:ext cx="504360" cy="23040"/>
              </p14:xfrm>
            </p:contentPart>
          </mc:Choice>
          <mc:Fallback xmlns="">
            <p:pic>
              <p:nvPicPr>
                <p:cNvPr id="5" name="Ink 4">
                  <a:extLst>
                    <a:ext uri="{FF2B5EF4-FFF2-40B4-BE49-F238E27FC236}">
                      <a16:creationId xmlns:a16="http://schemas.microsoft.com/office/drawing/2014/main" id="{3DA04C5B-78C3-2125-919E-556C2544AD00}"/>
                    </a:ext>
                  </a:extLst>
                </p:cNvPr>
                <p:cNvPicPr/>
                <p:nvPr/>
              </p:nvPicPr>
              <p:blipFill>
                <a:blip r:embed="rId9"/>
                <a:stretch>
                  <a:fillRect/>
                </a:stretch>
              </p:blipFill>
              <p:spPr>
                <a:xfrm>
                  <a:off x="6463680" y="1690780"/>
                  <a:ext cx="540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D170ACE-5942-9051-9797-479D1341F292}"/>
                    </a:ext>
                  </a:extLst>
                </p14:cNvPr>
                <p14:cNvContentPartPr/>
                <p14:nvPr/>
              </p14:nvContentPartPr>
              <p14:xfrm>
                <a:off x="5818560" y="1645780"/>
                <a:ext cx="414360" cy="30600"/>
              </p14:xfrm>
            </p:contentPart>
          </mc:Choice>
          <mc:Fallback xmlns="">
            <p:pic>
              <p:nvPicPr>
                <p:cNvPr id="7" name="Ink 6">
                  <a:extLst>
                    <a:ext uri="{FF2B5EF4-FFF2-40B4-BE49-F238E27FC236}">
                      <a16:creationId xmlns:a16="http://schemas.microsoft.com/office/drawing/2014/main" id="{0D170ACE-5942-9051-9797-479D1341F292}"/>
                    </a:ext>
                  </a:extLst>
                </p:cNvPr>
                <p:cNvPicPr/>
                <p:nvPr/>
              </p:nvPicPr>
              <p:blipFill>
                <a:blip r:embed="rId11"/>
                <a:stretch>
                  <a:fillRect/>
                </a:stretch>
              </p:blipFill>
              <p:spPr>
                <a:xfrm>
                  <a:off x="5800560" y="1627780"/>
                  <a:ext cx="4500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3EE293F-C770-6BF4-CFFD-7BD43B103C0F}"/>
                    </a:ext>
                  </a:extLst>
                </p14:cNvPr>
                <p14:cNvContentPartPr/>
                <p14:nvPr/>
              </p14:nvContentPartPr>
              <p14:xfrm>
                <a:off x="4817400" y="1654780"/>
                <a:ext cx="469800" cy="94320"/>
              </p14:xfrm>
            </p:contentPart>
          </mc:Choice>
          <mc:Fallback xmlns="">
            <p:pic>
              <p:nvPicPr>
                <p:cNvPr id="9" name="Ink 8">
                  <a:extLst>
                    <a:ext uri="{FF2B5EF4-FFF2-40B4-BE49-F238E27FC236}">
                      <a16:creationId xmlns:a16="http://schemas.microsoft.com/office/drawing/2014/main" id="{B3EE293F-C770-6BF4-CFFD-7BD43B103C0F}"/>
                    </a:ext>
                  </a:extLst>
                </p:cNvPr>
                <p:cNvPicPr/>
                <p:nvPr/>
              </p:nvPicPr>
              <p:blipFill>
                <a:blip r:embed="rId13"/>
                <a:stretch>
                  <a:fillRect/>
                </a:stretch>
              </p:blipFill>
              <p:spPr>
                <a:xfrm>
                  <a:off x="4799760" y="1637140"/>
                  <a:ext cx="505440" cy="129960"/>
                </a:xfrm>
                <a:prstGeom prst="rect">
                  <a:avLst/>
                </a:prstGeom>
              </p:spPr>
            </p:pic>
          </mc:Fallback>
        </mc:AlternateContent>
      </p:grpSp>
      <p:grpSp>
        <p:nvGrpSpPr>
          <p:cNvPr id="19" name="Group 18">
            <a:extLst>
              <a:ext uri="{FF2B5EF4-FFF2-40B4-BE49-F238E27FC236}">
                <a16:creationId xmlns:a16="http://schemas.microsoft.com/office/drawing/2014/main" id="{C9041A1D-3187-327F-C967-C84E4C5BDA1A}"/>
              </a:ext>
            </a:extLst>
          </p:cNvPr>
          <p:cNvGrpSpPr/>
          <p:nvPr/>
        </p:nvGrpSpPr>
        <p:grpSpPr>
          <a:xfrm>
            <a:off x="1444920" y="1613020"/>
            <a:ext cx="2185200" cy="90000"/>
            <a:chOff x="1444920" y="1613020"/>
            <a:chExt cx="2185200" cy="9000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52F6CBC-859A-412C-D9DD-4B05A7CD4B99}"/>
                    </a:ext>
                  </a:extLst>
                </p14:cNvPr>
                <p14:cNvContentPartPr/>
                <p14:nvPr/>
              </p14:nvContentPartPr>
              <p14:xfrm>
                <a:off x="2313600" y="1664500"/>
                <a:ext cx="1316520" cy="25200"/>
              </p14:xfrm>
            </p:contentPart>
          </mc:Choice>
          <mc:Fallback xmlns="">
            <p:pic>
              <p:nvPicPr>
                <p:cNvPr id="12" name="Ink 11">
                  <a:extLst>
                    <a:ext uri="{FF2B5EF4-FFF2-40B4-BE49-F238E27FC236}">
                      <a16:creationId xmlns:a16="http://schemas.microsoft.com/office/drawing/2014/main" id="{652F6CBC-859A-412C-D9DD-4B05A7CD4B99}"/>
                    </a:ext>
                  </a:extLst>
                </p:cNvPr>
                <p:cNvPicPr/>
                <p:nvPr/>
              </p:nvPicPr>
              <p:blipFill>
                <a:blip r:embed="rId15"/>
                <a:stretch>
                  <a:fillRect/>
                </a:stretch>
              </p:blipFill>
              <p:spPr>
                <a:xfrm>
                  <a:off x="2295600" y="1646860"/>
                  <a:ext cx="1352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368C4C4-C0E7-EC17-6119-2ABE9A34E54A}"/>
                    </a:ext>
                  </a:extLst>
                </p14:cNvPr>
                <p14:cNvContentPartPr/>
                <p14:nvPr/>
              </p14:nvContentPartPr>
              <p14:xfrm>
                <a:off x="1444920" y="1613020"/>
                <a:ext cx="866880" cy="90000"/>
              </p14:xfrm>
            </p:contentPart>
          </mc:Choice>
          <mc:Fallback xmlns="">
            <p:pic>
              <p:nvPicPr>
                <p:cNvPr id="13" name="Ink 12">
                  <a:extLst>
                    <a:ext uri="{FF2B5EF4-FFF2-40B4-BE49-F238E27FC236}">
                      <a16:creationId xmlns:a16="http://schemas.microsoft.com/office/drawing/2014/main" id="{2368C4C4-C0E7-EC17-6119-2ABE9A34E54A}"/>
                    </a:ext>
                  </a:extLst>
                </p:cNvPr>
                <p:cNvPicPr/>
                <p:nvPr/>
              </p:nvPicPr>
              <p:blipFill>
                <a:blip r:embed="rId17"/>
                <a:stretch>
                  <a:fillRect/>
                </a:stretch>
              </p:blipFill>
              <p:spPr>
                <a:xfrm>
                  <a:off x="1426920" y="1595020"/>
                  <a:ext cx="902520" cy="125640"/>
                </a:xfrm>
                <a:prstGeom prst="rect">
                  <a:avLst/>
                </a:prstGeom>
              </p:spPr>
            </p:pic>
          </mc:Fallback>
        </mc:AlternateContent>
      </p:grpSp>
      <p:grpSp>
        <p:nvGrpSpPr>
          <p:cNvPr id="18" name="Group 17">
            <a:extLst>
              <a:ext uri="{FF2B5EF4-FFF2-40B4-BE49-F238E27FC236}">
                <a16:creationId xmlns:a16="http://schemas.microsoft.com/office/drawing/2014/main" id="{C3289733-DC4B-5A90-C979-4165AE767D7E}"/>
              </a:ext>
            </a:extLst>
          </p:cNvPr>
          <p:cNvGrpSpPr/>
          <p:nvPr/>
        </p:nvGrpSpPr>
        <p:grpSpPr>
          <a:xfrm>
            <a:off x="5539920" y="2162740"/>
            <a:ext cx="3876480" cy="105480"/>
            <a:chOff x="5539920" y="2162740"/>
            <a:chExt cx="3876480" cy="10548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0FB613A-EA27-273B-0D67-7CA2E7C890BE}"/>
                    </a:ext>
                  </a:extLst>
                </p14:cNvPr>
                <p14:cNvContentPartPr/>
                <p14:nvPr/>
              </p14:nvContentPartPr>
              <p14:xfrm>
                <a:off x="8729520" y="2162740"/>
                <a:ext cx="686880" cy="34200"/>
              </p14:xfrm>
            </p:contentPart>
          </mc:Choice>
          <mc:Fallback xmlns="">
            <p:pic>
              <p:nvPicPr>
                <p:cNvPr id="14" name="Ink 13">
                  <a:extLst>
                    <a:ext uri="{FF2B5EF4-FFF2-40B4-BE49-F238E27FC236}">
                      <a16:creationId xmlns:a16="http://schemas.microsoft.com/office/drawing/2014/main" id="{70FB613A-EA27-273B-0D67-7CA2E7C890BE}"/>
                    </a:ext>
                  </a:extLst>
                </p:cNvPr>
                <p:cNvPicPr/>
                <p:nvPr/>
              </p:nvPicPr>
              <p:blipFill>
                <a:blip r:embed="rId19"/>
                <a:stretch>
                  <a:fillRect/>
                </a:stretch>
              </p:blipFill>
              <p:spPr>
                <a:xfrm>
                  <a:off x="8711880" y="2145100"/>
                  <a:ext cx="722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1EBD3FF-7389-27C3-80FA-B069FDFD44C2}"/>
                    </a:ext>
                  </a:extLst>
                </p14:cNvPr>
                <p14:cNvContentPartPr/>
                <p14:nvPr/>
              </p14:nvContentPartPr>
              <p14:xfrm>
                <a:off x="7525680" y="2193340"/>
                <a:ext cx="736200" cy="42480"/>
              </p14:xfrm>
            </p:contentPart>
          </mc:Choice>
          <mc:Fallback xmlns="">
            <p:pic>
              <p:nvPicPr>
                <p:cNvPr id="15" name="Ink 14">
                  <a:extLst>
                    <a:ext uri="{FF2B5EF4-FFF2-40B4-BE49-F238E27FC236}">
                      <a16:creationId xmlns:a16="http://schemas.microsoft.com/office/drawing/2014/main" id="{91EBD3FF-7389-27C3-80FA-B069FDFD44C2}"/>
                    </a:ext>
                  </a:extLst>
                </p:cNvPr>
                <p:cNvPicPr/>
                <p:nvPr/>
              </p:nvPicPr>
              <p:blipFill>
                <a:blip r:embed="rId21"/>
                <a:stretch>
                  <a:fillRect/>
                </a:stretch>
              </p:blipFill>
              <p:spPr>
                <a:xfrm>
                  <a:off x="7508040" y="2175700"/>
                  <a:ext cx="771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8523B55-2502-FEB3-3B03-47699080C1DE}"/>
                    </a:ext>
                  </a:extLst>
                </p14:cNvPr>
                <p14:cNvContentPartPr/>
                <p14:nvPr/>
              </p14:nvContentPartPr>
              <p14:xfrm>
                <a:off x="6539640" y="2192260"/>
                <a:ext cx="501840" cy="35280"/>
              </p14:xfrm>
            </p:contentPart>
          </mc:Choice>
          <mc:Fallback xmlns="">
            <p:pic>
              <p:nvPicPr>
                <p:cNvPr id="16" name="Ink 15">
                  <a:extLst>
                    <a:ext uri="{FF2B5EF4-FFF2-40B4-BE49-F238E27FC236}">
                      <a16:creationId xmlns:a16="http://schemas.microsoft.com/office/drawing/2014/main" id="{08523B55-2502-FEB3-3B03-47699080C1DE}"/>
                    </a:ext>
                  </a:extLst>
                </p:cNvPr>
                <p:cNvPicPr/>
                <p:nvPr/>
              </p:nvPicPr>
              <p:blipFill>
                <a:blip r:embed="rId23"/>
                <a:stretch>
                  <a:fillRect/>
                </a:stretch>
              </p:blipFill>
              <p:spPr>
                <a:xfrm>
                  <a:off x="6521640" y="2174620"/>
                  <a:ext cx="537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B68B660-C468-E590-EC37-D112BB9BBEBE}"/>
                    </a:ext>
                  </a:extLst>
                </p14:cNvPr>
                <p14:cNvContentPartPr/>
                <p14:nvPr/>
              </p14:nvContentPartPr>
              <p14:xfrm>
                <a:off x="5539920" y="2243380"/>
                <a:ext cx="679320" cy="24840"/>
              </p14:xfrm>
            </p:contentPart>
          </mc:Choice>
          <mc:Fallback xmlns="">
            <p:pic>
              <p:nvPicPr>
                <p:cNvPr id="17" name="Ink 16">
                  <a:extLst>
                    <a:ext uri="{FF2B5EF4-FFF2-40B4-BE49-F238E27FC236}">
                      <a16:creationId xmlns:a16="http://schemas.microsoft.com/office/drawing/2014/main" id="{8B68B660-C468-E590-EC37-D112BB9BBEBE}"/>
                    </a:ext>
                  </a:extLst>
                </p:cNvPr>
                <p:cNvPicPr/>
                <p:nvPr/>
              </p:nvPicPr>
              <p:blipFill>
                <a:blip r:embed="rId25"/>
                <a:stretch>
                  <a:fillRect/>
                </a:stretch>
              </p:blipFill>
              <p:spPr>
                <a:xfrm>
                  <a:off x="5522280" y="2225740"/>
                  <a:ext cx="714960" cy="60480"/>
                </a:xfrm>
                <a:prstGeom prst="rect">
                  <a:avLst/>
                </a:prstGeom>
              </p:spPr>
            </p:pic>
          </mc:Fallback>
        </mc:AlternateContent>
      </p:grpSp>
      <p:grpSp>
        <p:nvGrpSpPr>
          <p:cNvPr id="22" name="Group 21">
            <a:extLst>
              <a:ext uri="{FF2B5EF4-FFF2-40B4-BE49-F238E27FC236}">
                <a16:creationId xmlns:a16="http://schemas.microsoft.com/office/drawing/2014/main" id="{AB7448E2-9C69-D529-A0F1-1F9CCC23ED16}"/>
              </a:ext>
            </a:extLst>
          </p:cNvPr>
          <p:cNvGrpSpPr/>
          <p:nvPr/>
        </p:nvGrpSpPr>
        <p:grpSpPr>
          <a:xfrm>
            <a:off x="2968440" y="2261380"/>
            <a:ext cx="2060640" cy="57240"/>
            <a:chOff x="2968440" y="2261380"/>
            <a:chExt cx="2060640" cy="5724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47FB713B-5244-FBD6-18B8-14E3055AD463}"/>
                    </a:ext>
                  </a:extLst>
                </p14:cNvPr>
                <p14:cNvContentPartPr/>
                <p14:nvPr/>
              </p14:nvContentPartPr>
              <p14:xfrm>
                <a:off x="3868080" y="2261380"/>
                <a:ext cx="1161000" cy="57240"/>
              </p14:xfrm>
            </p:contentPart>
          </mc:Choice>
          <mc:Fallback xmlns="">
            <p:pic>
              <p:nvPicPr>
                <p:cNvPr id="20" name="Ink 19">
                  <a:extLst>
                    <a:ext uri="{FF2B5EF4-FFF2-40B4-BE49-F238E27FC236}">
                      <a16:creationId xmlns:a16="http://schemas.microsoft.com/office/drawing/2014/main" id="{47FB713B-5244-FBD6-18B8-14E3055AD463}"/>
                    </a:ext>
                  </a:extLst>
                </p:cNvPr>
                <p:cNvPicPr/>
                <p:nvPr/>
              </p:nvPicPr>
              <p:blipFill>
                <a:blip r:embed="rId27"/>
                <a:stretch>
                  <a:fillRect/>
                </a:stretch>
              </p:blipFill>
              <p:spPr>
                <a:xfrm>
                  <a:off x="3850080" y="2243740"/>
                  <a:ext cx="1196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09FA1D6-CB6E-559C-5282-19C3A6FDAEF6}"/>
                    </a:ext>
                  </a:extLst>
                </p14:cNvPr>
                <p14:cNvContentPartPr/>
                <p14:nvPr/>
              </p14:nvContentPartPr>
              <p14:xfrm>
                <a:off x="2968440" y="2265340"/>
                <a:ext cx="659520" cy="42480"/>
              </p14:xfrm>
            </p:contentPart>
          </mc:Choice>
          <mc:Fallback xmlns="">
            <p:pic>
              <p:nvPicPr>
                <p:cNvPr id="21" name="Ink 20">
                  <a:extLst>
                    <a:ext uri="{FF2B5EF4-FFF2-40B4-BE49-F238E27FC236}">
                      <a16:creationId xmlns:a16="http://schemas.microsoft.com/office/drawing/2014/main" id="{809FA1D6-CB6E-559C-5282-19C3A6FDAEF6}"/>
                    </a:ext>
                  </a:extLst>
                </p:cNvPr>
                <p:cNvPicPr/>
                <p:nvPr/>
              </p:nvPicPr>
              <p:blipFill>
                <a:blip r:embed="rId29"/>
                <a:stretch>
                  <a:fillRect/>
                </a:stretch>
              </p:blipFill>
              <p:spPr>
                <a:xfrm>
                  <a:off x="2950800" y="2247340"/>
                  <a:ext cx="69516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28B6586E-862E-6CFF-774C-F2EDA9F4F1C2}"/>
                  </a:ext>
                </a:extLst>
              </p14:cNvPr>
              <p14:cNvContentPartPr/>
              <p14:nvPr/>
            </p14:nvContentPartPr>
            <p14:xfrm>
              <a:off x="1423680" y="2263900"/>
              <a:ext cx="1402560" cy="134280"/>
            </p14:xfrm>
          </p:contentPart>
        </mc:Choice>
        <mc:Fallback xmlns="">
          <p:pic>
            <p:nvPicPr>
              <p:cNvPr id="23" name="Ink 22">
                <a:extLst>
                  <a:ext uri="{FF2B5EF4-FFF2-40B4-BE49-F238E27FC236}">
                    <a16:creationId xmlns:a16="http://schemas.microsoft.com/office/drawing/2014/main" id="{28B6586E-862E-6CFF-774C-F2EDA9F4F1C2}"/>
                  </a:ext>
                </a:extLst>
              </p:cNvPr>
              <p:cNvPicPr/>
              <p:nvPr/>
            </p:nvPicPr>
            <p:blipFill>
              <a:blip r:embed="rId31"/>
              <a:stretch>
                <a:fillRect/>
              </a:stretch>
            </p:blipFill>
            <p:spPr>
              <a:xfrm>
                <a:off x="1405680" y="2245900"/>
                <a:ext cx="1438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DCD6068-29F7-DF02-F37B-757C2ACA0397}"/>
                  </a:ext>
                </a:extLst>
              </p14:cNvPr>
              <p14:cNvContentPartPr/>
              <p14:nvPr/>
            </p14:nvContentPartPr>
            <p14:xfrm>
              <a:off x="7584000" y="2880580"/>
              <a:ext cx="1824480" cy="56160"/>
            </p14:xfrm>
          </p:contentPart>
        </mc:Choice>
        <mc:Fallback xmlns="">
          <p:pic>
            <p:nvPicPr>
              <p:cNvPr id="24" name="Ink 23">
                <a:extLst>
                  <a:ext uri="{FF2B5EF4-FFF2-40B4-BE49-F238E27FC236}">
                    <a16:creationId xmlns:a16="http://schemas.microsoft.com/office/drawing/2014/main" id="{5DCD6068-29F7-DF02-F37B-757C2ACA0397}"/>
                  </a:ext>
                </a:extLst>
              </p:cNvPr>
              <p:cNvPicPr/>
              <p:nvPr/>
            </p:nvPicPr>
            <p:blipFill>
              <a:blip r:embed="rId33"/>
              <a:stretch>
                <a:fillRect/>
              </a:stretch>
            </p:blipFill>
            <p:spPr>
              <a:xfrm>
                <a:off x="7566000" y="2862580"/>
                <a:ext cx="1860120" cy="91800"/>
              </a:xfrm>
              <a:prstGeom prst="rect">
                <a:avLst/>
              </a:prstGeom>
            </p:spPr>
          </p:pic>
        </mc:Fallback>
      </mc:AlternateContent>
      <p:grpSp>
        <p:nvGrpSpPr>
          <p:cNvPr id="27" name="Group 26">
            <a:extLst>
              <a:ext uri="{FF2B5EF4-FFF2-40B4-BE49-F238E27FC236}">
                <a16:creationId xmlns:a16="http://schemas.microsoft.com/office/drawing/2014/main" id="{2B7229F7-74F0-9BAF-E114-E6FCBCD2BDAB}"/>
              </a:ext>
            </a:extLst>
          </p:cNvPr>
          <p:cNvGrpSpPr/>
          <p:nvPr/>
        </p:nvGrpSpPr>
        <p:grpSpPr>
          <a:xfrm>
            <a:off x="5567280" y="2872660"/>
            <a:ext cx="1815120" cy="66600"/>
            <a:chOff x="5567280" y="2872660"/>
            <a:chExt cx="1815120" cy="66600"/>
          </a:xfrm>
        </p:grpSpPr>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437CC89-534D-DDB3-F1EB-023B2665B805}"/>
                    </a:ext>
                  </a:extLst>
                </p14:cNvPr>
                <p14:cNvContentPartPr/>
                <p14:nvPr/>
              </p14:nvContentPartPr>
              <p14:xfrm>
                <a:off x="6475920" y="2880220"/>
                <a:ext cx="906480" cy="59040"/>
              </p14:xfrm>
            </p:contentPart>
          </mc:Choice>
          <mc:Fallback xmlns="">
            <p:pic>
              <p:nvPicPr>
                <p:cNvPr id="25" name="Ink 24">
                  <a:extLst>
                    <a:ext uri="{FF2B5EF4-FFF2-40B4-BE49-F238E27FC236}">
                      <a16:creationId xmlns:a16="http://schemas.microsoft.com/office/drawing/2014/main" id="{B437CC89-534D-DDB3-F1EB-023B2665B805}"/>
                    </a:ext>
                  </a:extLst>
                </p:cNvPr>
                <p:cNvPicPr/>
                <p:nvPr/>
              </p:nvPicPr>
              <p:blipFill>
                <a:blip r:embed="rId35"/>
                <a:stretch>
                  <a:fillRect/>
                </a:stretch>
              </p:blipFill>
              <p:spPr>
                <a:xfrm>
                  <a:off x="6458280" y="2862220"/>
                  <a:ext cx="942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E84778BA-21E3-4969-3C69-A4C684F69E28}"/>
                    </a:ext>
                  </a:extLst>
                </p14:cNvPr>
                <p14:cNvContentPartPr/>
                <p14:nvPr/>
              </p14:nvContentPartPr>
              <p14:xfrm>
                <a:off x="5567280" y="2872660"/>
                <a:ext cx="549720" cy="22680"/>
              </p14:xfrm>
            </p:contentPart>
          </mc:Choice>
          <mc:Fallback xmlns="">
            <p:pic>
              <p:nvPicPr>
                <p:cNvPr id="26" name="Ink 25">
                  <a:extLst>
                    <a:ext uri="{FF2B5EF4-FFF2-40B4-BE49-F238E27FC236}">
                      <a16:creationId xmlns:a16="http://schemas.microsoft.com/office/drawing/2014/main" id="{E84778BA-21E3-4969-3C69-A4C684F69E28}"/>
                    </a:ext>
                  </a:extLst>
                </p:cNvPr>
                <p:cNvPicPr/>
                <p:nvPr/>
              </p:nvPicPr>
              <p:blipFill>
                <a:blip r:embed="rId37"/>
                <a:stretch>
                  <a:fillRect/>
                </a:stretch>
              </p:blipFill>
              <p:spPr>
                <a:xfrm>
                  <a:off x="5549640" y="2855020"/>
                  <a:ext cx="585360" cy="58320"/>
                </a:xfrm>
                <a:prstGeom prst="rect">
                  <a:avLst/>
                </a:prstGeom>
              </p:spPr>
            </p:pic>
          </mc:Fallback>
        </mc:AlternateContent>
      </p:grpSp>
      <p:grpSp>
        <p:nvGrpSpPr>
          <p:cNvPr id="31" name="Group 30">
            <a:extLst>
              <a:ext uri="{FF2B5EF4-FFF2-40B4-BE49-F238E27FC236}">
                <a16:creationId xmlns:a16="http://schemas.microsoft.com/office/drawing/2014/main" id="{47B0F75F-CD8A-0105-BFF1-BF4A66200896}"/>
              </a:ext>
            </a:extLst>
          </p:cNvPr>
          <p:cNvGrpSpPr/>
          <p:nvPr/>
        </p:nvGrpSpPr>
        <p:grpSpPr>
          <a:xfrm>
            <a:off x="2353560" y="2860060"/>
            <a:ext cx="2785320" cy="65520"/>
            <a:chOff x="2353560" y="2860060"/>
            <a:chExt cx="2785320" cy="65520"/>
          </a:xfrm>
        </p:grpSpPr>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53AD943E-07B2-0A8E-9CDA-58691E8F8E28}"/>
                    </a:ext>
                  </a:extLst>
                </p14:cNvPr>
                <p14:cNvContentPartPr/>
                <p14:nvPr/>
              </p14:nvContentPartPr>
              <p14:xfrm>
                <a:off x="4439400" y="2865820"/>
                <a:ext cx="699480" cy="36000"/>
              </p14:xfrm>
            </p:contentPart>
          </mc:Choice>
          <mc:Fallback xmlns="">
            <p:pic>
              <p:nvPicPr>
                <p:cNvPr id="28" name="Ink 27">
                  <a:extLst>
                    <a:ext uri="{FF2B5EF4-FFF2-40B4-BE49-F238E27FC236}">
                      <a16:creationId xmlns:a16="http://schemas.microsoft.com/office/drawing/2014/main" id="{53AD943E-07B2-0A8E-9CDA-58691E8F8E28}"/>
                    </a:ext>
                  </a:extLst>
                </p:cNvPr>
                <p:cNvPicPr/>
                <p:nvPr/>
              </p:nvPicPr>
              <p:blipFill>
                <a:blip r:embed="rId39"/>
                <a:stretch>
                  <a:fillRect/>
                </a:stretch>
              </p:blipFill>
              <p:spPr>
                <a:xfrm>
                  <a:off x="4421760" y="2847820"/>
                  <a:ext cx="735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D5E7E070-B5F7-FE46-B0F4-FAD13D35478D}"/>
                    </a:ext>
                  </a:extLst>
                </p14:cNvPr>
                <p14:cNvContentPartPr/>
                <p14:nvPr/>
              </p14:nvContentPartPr>
              <p14:xfrm>
                <a:off x="3294960" y="2865460"/>
                <a:ext cx="878400" cy="55440"/>
              </p14:xfrm>
            </p:contentPart>
          </mc:Choice>
          <mc:Fallback xmlns="">
            <p:pic>
              <p:nvPicPr>
                <p:cNvPr id="29" name="Ink 28">
                  <a:extLst>
                    <a:ext uri="{FF2B5EF4-FFF2-40B4-BE49-F238E27FC236}">
                      <a16:creationId xmlns:a16="http://schemas.microsoft.com/office/drawing/2014/main" id="{D5E7E070-B5F7-FE46-B0F4-FAD13D35478D}"/>
                    </a:ext>
                  </a:extLst>
                </p:cNvPr>
                <p:cNvPicPr/>
                <p:nvPr/>
              </p:nvPicPr>
              <p:blipFill>
                <a:blip r:embed="rId41"/>
                <a:stretch>
                  <a:fillRect/>
                </a:stretch>
              </p:blipFill>
              <p:spPr>
                <a:xfrm>
                  <a:off x="3277320" y="2847460"/>
                  <a:ext cx="914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6590BEE7-F6FC-870B-AEA9-831CCCDC81D0}"/>
                    </a:ext>
                  </a:extLst>
                </p14:cNvPr>
                <p14:cNvContentPartPr/>
                <p14:nvPr/>
              </p14:nvContentPartPr>
              <p14:xfrm>
                <a:off x="2353560" y="2860060"/>
                <a:ext cx="816840" cy="65520"/>
              </p14:xfrm>
            </p:contentPart>
          </mc:Choice>
          <mc:Fallback xmlns="">
            <p:pic>
              <p:nvPicPr>
                <p:cNvPr id="30" name="Ink 29">
                  <a:extLst>
                    <a:ext uri="{FF2B5EF4-FFF2-40B4-BE49-F238E27FC236}">
                      <a16:creationId xmlns:a16="http://schemas.microsoft.com/office/drawing/2014/main" id="{6590BEE7-F6FC-870B-AEA9-831CCCDC81D0}"/>
                    </a:ext>
                  </a:extLst>
                </p:cNvPr>
                <p:cNvPicPr/>
                <p:nvPr/>
              </p:nvPicPr>
              <p:blipFill>
                <a:blip r:embed="rId43"/>
                <a:stretch>
                  <a:fillRect/>
                </a:stretch>
              </p:blipFill>
              <p:spPr>
                <a:xfrm>
                  <a:off x="2335920" y="2842420"/>
                  <a:ext cx="85248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67533B31-7352-0B93-76E3-2A25DBCCC84E}"/>
                  </a:ext>
                </a:extLst>
              </p14:cNvPr>
              <p14:cNvContentPartPr/>
              <p14:nvPr/>
            </p14:nvContentPartPr>
            <p14:xfrm>
              <a:off x="1595040" y="2849980"/>
              <a:ext cx="388440" cy="61560"/>
            </p14:xfrm>
          </p:contentPart>
        </mc:Choice>
        <mc:Fallback xmlns="">
          <p:pic>
            <p:nvPicPr>
              <p:cNvPr id="32" name="Ink 31">
                <a:extLst>
                  <a:ext uri="{FF2B5EF4-FFF2-40B4-BE49-F238E27FC236}">
                    <a16:creationId xmlns:a16="http://schemas.microsoft.com/office/drawing/2014/main" id="{67533B31-7352-0B93-76E3-2A25DBCCC84E}"/>
                  </a:ext>
                </a:extLst>
              </p:cNvPr>
              <p:cNvPicPr/>
              <p:nvPr/>
            </p:nvPicPr>
            <p:blipFill>
              <a:blip r:embed="rId45"/>
              <a:stretch>
                <a:fillRect/>
              </a:stretch>
            </p:blipFill>
            <p:spPr>
              <a:xfrm>
                <a:off x="1577400" y="2831980"/>
                <a:ext cx="424080" cy="97200"/>
              </a:xfrm>
              <a:prstGeom prst="rect">
                <a:avLst/>
              </a:prstGeom>
            </p:spPr>
          </p:pic>
        </mc:Fallback>
      </mc:AlternateContent>
      <p:grpSp>
        <p:nvGrpSpPr>
          <p:cNvPr id="44" name="Group 43">
            <a:extLst>
              <a:ext uri="{FF2B5EF4-FFF2-40B4-BE49-F238E27FC236}">
                <a16:creationId xmlns:a16="http://schemas.microsoft.com/office/drawing/2014/main" id="{72267066-8AD4-16CA-E48A-E53E30B6C2EE}"/>
              </a:ext>
            </a:extLst>
          </p:cNvPr>
          <p:cNvGrpSpPr/>
          <p:nvPr/>
        </p:nvGrpSpPr>
        <p:grpSpPr>
          <a:xfrm>
            <a:off x="1208400" y="3475660"/>
            <a:ext cx="8254080" cy="160920"/>
            <a:chOff x="1208400" y="3475660"/>
            <a:chExt cx="8254080" cy="160920"/>
          </a:xfrm>
        </p:grpSpPr>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ADEEC6F2-4ECE-DF98-80FF-95DD45463994}"/>
                    </a:ext>
                  </a:extLst>
                </p14:cNvPr>
                <p14:cNvContentPartPr/>
                <p14:nvPr/>
              </p14:nvContentPartPr>
              <p14:xfrm>
                <a:off x="8568600" y="3487540"/>
                <a:ext cx="893880" cy="38880"/>
              </p14:xfrm>
            </p:contentPart>
          </mc:Choice>
          <mc:Fallback xmlns="">
            <p:pic>
              <p:nvPicPr>
                <p:cNvPr id="33" name="Ink 32">
                  <a:extLst>
                    <a:ext uri="{FF2B5EF4-FFF2-40B4-BE49-F238E27FC236}">
                      <a16:creationId xmlns:a16="http://schemas.microsoft.com/office/drawing/2014/main" id="{ADEEC6F2-4ECE-DF98-80FF-95DD45463994}"/>
                    </a:ext>
                  </a:extLst>
                </p:cNvPr>
                <p:cNvPicPr/>
                <p:nvPr/>
              </p:nvPicPr>
              <p:blipFill>
                <a:blip r:embed="rId47"/>
                <a:stretch>
                  <a:fillRect/>
                </a:stretch>
              </p:blipFill>
              <p:spPr>
                <a:xfrm>
                  <a:off x="8550960" y="3469900"/>
                  <a:ext cx="929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31331B27-492D-599F-2676-D07413C2403D}"/>
                    </a:ext>
                  </a:extLst>
                </p14:cNvPr>
                <p14:cNvContentPartPr/>
                <p14:nvPr/>
              </p14:nvContentPartPr>
              <p14:xfrm>
                <a:off x="7430280" y="3514900"/>
                <a:ext cx="834480" cy="48240"/>
              </p14:xfrm>
            </p:contentPart>
          </mc:Choice>
          <mc:Fallback xmlns="">
            <p:pic>
              <p:nvPicPr>
                <p:cNvPr id="34" name="Ink 33">
                  <a:extLst>
                    <a:ext uri="{FF2B5EF4-FFF2-40B4-BE49-F238E27FC236}">
                      <a16:creationId xmlns:a16="http://schemas.microsoft.com/office/drawing/2014/main" id="{31331B27-492D-599F-2676-D07413C2403D}"/>
                    </a:ext>
                  </a:extLst>
                </p:cNvPr>
                <p:cNvPicPr/>
                <p:nvPr/>
              </p:nvPicPr>
              <p:blipFill>
                <a:blip r:embed="rId49"/>
                <a:stretch>
                  <a:fillRect/>
                </a:stretch>
              </p:blipFill>
              <p:spPr>
                <a:xfrm>
                  <a:off x="7412280" y="3497260"/>
                  <a:ext cx="870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AADAD047-929D-EE57-81F3-E5CCF102AF6F}"/>
                    </a:ext>
                  </a:extLst>
                </p14:cNvPr>
                <p14:cNvContentPartPr/>
                <p14:nvPr/>
              </p14:nvContentPartPr>
              <p14:xfrm>
                <a:off x="6229680" y="3491860"/>
                <a:ext cx="876960" cy="39960"/>
              </p14:xfrm>
            </p:contentPart>
          </mc:Choice>
          <mc:Fallback xmlns="">
            <p:pic>
              <p:nvPicPr>
                <p:cNvPr id="36" name="Ink 35">
                  <a:extLst>
                    <a:ext uri="{FF2B5EF4-FFF2-40B4-BE49-F238E27FC236}">
                      <a16:creationId xmlns:a16="http://schemas.microsoft.com/office/drawing/2014/main" id="{AADAD047-929D-EE57-81F3-E5CCF102AF6F}"/>
                    </a:ext>
                  </a:extLst>
                </p:cNvPr>
                <p:cNvPicPr/>
                <p:nvPr/>
              </p:nvPicPr>
              <p:blipFill>
                <a:blip r:embed="rId51"/>
                <a:stretch>
                  <a:fillRect/>
                </a:stretch>
              </p:blipFill>
              <p:spPr>
                <a:xfrm>
                  <a:off x="6212040" y="3474220"/>
                  <a:ext cx="912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C636D843-487F-3210-B461-1F73EA5ED0DA}"/>
                    </a:ext>
                  </a:extLst>
                </p14:cNvPr>
                <p14:cNvContentPartPr/>
                <p14:nvPr/>
              </p14:nvContentPartPr>
              <p14:xfrm>
                <a:off x="5428320" y="3487900"/>
                <a:ext cx="516600" cy="19800"/>
              </p14:xfrm>
            </p:contentPart>
          </mc:Choice>
          <mc:Fallback xmlns="">
            <p:pic>
              <p:nvPicPr>
                <p:cNvPr id="37" name="Ink 36">
                  <a:extLst>
                    <a:ext uri="{FF2B5EF4-FFF2-40B4-BE49-F238E27FC236}">
                      <a16:creationId xmlns:a16="http://schemas.microsoft.com/office/drawing/2014/main" id="{C636D843-487F-3210-B461-1F73EA5ED0DA}"/>
                    </a:ext>
                  </a:extLst>
                </p:cNvPr>
                <p:cNvPicPr/>
                <p:nvPr/>
              </p:nvPicPr>
              <p:blipFill>
                <a:blip r:embed="rId53"/>
                <a:stretch>
                  <a:fillRect/>
                </a:stretch>
              </p:blipFill>
              <p:spPr>
                <a:xfrm>
                  <a:off x="5410680" y="3469900"/>
                  <a:ext cx="552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AF4CC570-F007-53C7-EB32-7D8248F154FF}"/>
                    </a:ext>
                  </a:extLst>
                </p14:cNvPr>
                <p14:cNvContentPartPr/>
                <p14:nvPr/>
              </p14:nvContentPartPr>
              <p14:xfrm>
                <a:off x="4485120" y="3475660"/>
                <a:ext cx="694080" cy="48600"/>
              </p14:xfrm>
            </p:contentPart>
          </mc:Choice>
          <mc:Fallback xmlns="">
            <p:pic>
              <p:nvPicPr>
                <p:cNvPr id="38" name="Ink 37">
                  <a:extLst>
                    <a:ext uri="{FF2B5EF4-FFF2-40B4-BE49-F238E27FC236}">
                      <a16:creationId xmlns:a16="http://schemas.microsoft.com/office/drawing/2014/main" id="{AF4CC570-F007-53C7-EB32-7D8248F154FF}"/>
                    </a:ext>
                  </a:extLst>
                </p:cNvPr>
                <p:cNvPicPr/>
                <p:nvPr/>
              </p:nvPicPr>
              <p:blipFill>
                <a:blip r:embed="rId55"/>
                <a:stretch>
                  <a:fillRect/>
                </a:stretch>
              </p:blipFill>
              <p:spPr>
                <a:xfrm>
                  <a:off x="4467120" y="3458020"/>
                  <a:ext cx="72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678C8898-6D29-B768-0E4C-82802B2ECF7B}"/>
                    </a:ext>
                  </a:extLst>
                </p14:cNvPr>
                <p14:cNvContentPartPr/>
                <p14:nvPr/>
              </p14:nvContentPartPr>
              <p14:xfrm>
                <a:off x="3819120" y="3558460"/>
                <a:ext cx="451800" cy="25560"/>
              </p14:xfrm>
            </p:contentPart>
          </mc:Choice>
          <mc:Fallback xmlns="">
            <p:pic>
              <p:nvPicPr>
                <p:cNvPr id="39" name="Ink 38">
                  <a:extLst>
                    <a:ext uri="{FF2B5EF4-FFF2-40B4-BE49-F238E27FC236}">
                      <a16:creationId xmlns:a16="http://schemas.microsoft.com/office/drawing/2014/main" id="{678C8898-6D29-B768-0E4C-82802B2ECF7B}"/>
                    </a:ext>
                  </a:extLst>
                </p:cNvPr>
                <p:cNvPicPr/>
                <p:nvPr/>
              </p:nvPicPr>
              <p:blipFill>
                <a:blip r:embed="rId57"/>
                <a:stretch>
                  <a:fillRect/>
                </a:stretch>
              </p:blipFill>
              <p:spPr>
                <a:xfrm>
                  <a:off x="3801480" y="3540460"/>
                  <a:ext cx="487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698AC601-EF9A-EC5B-2B96-BE4D4518B736}"/>
                    </a:ext>
                  </a:extLst>
                </p14:cNvPr>
                <p14:cNvContentPartPr/>
                <p14:nvPr/>
              </p14:nvContentPartPr>
              <p14:xfrm>
                <a:off x="2703480" y="3523540"/>
                <a:ext cx="815760" cy="12240"/>
              </p14:xfrm>
            </p:contentPart>
          </mc:Choice>
          <mc:Fallback xmlns="">
            <p:pic>
              <p:nvPicPr>
                <p:cNvPr id="40" name="Ink 39">
                  <a:extLst>
                    <a:ext uri="{FF2B5EF4-FFF2-40B4-BE49-F238E27FC236}">
                      <a16:creationId xmlns:a16="http://schemas.microsoft.com/office/drawing/2014/main" id="{698AC601-EF9A-EC5B-2B96-BE4D4518B736}"/>
                    </a:ext>
                  </a:extLst>
                </p:cNvPr>
                <p:cNvPicPr/>
                <p:nvPr/>
              </p:nvPicPr>
              <p:blipFill>
                <a:blip r:embed="rId59"/>
                <a:stretch>
                  <a:fillRect/>
                </a:stretch>
              </p:blipFill>
              <p:spPr>
                <a:xfrm>
                  <a:off x="2685840" y="3505540"/>
                  <a:ext cx="851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14B140C8-1265-329C-F068-A5484743E756}"/>
                    </a:ext>
                  </a:extLst>
                </p14:cNvPr>
                <p14:cNvContentPartPr/>
                <p14:nvPr/>
              </p14:nvContentPartPr>
              <p14:xfrm>
                <a:off x="2177520" y="3508060"/>
                <a:ext cx="370800" cy="29880"/>
              </p14:xfrm>
            </p:contentPart>
          </mc:Choice>
          <mc:Fallback xmlns="">
            <p:pic>
              <p:nvPicPr>
                <p:cNvPr id="42" name="Ink 41">
                  <a:extLst>
                    <a:ext uri="{FF2B5EF4-FFF2-40B4-BE49-F238E27FC236}">
                      <a16:creationId xmlns:a16="http://schemas.microsoft.com/office/drawing/2014/main" id="{14B140C8-1265-329C-F068-A5484743E756}"/>
                    </a:ext>
                  </a:extLst>
                </p:cNvPr>
                <p:cNvPicPr/>
                <p:nvPr/>
              </p:nvPicPr>
              <p:blipFill>
                <a:blip r:embed="rId61"/>
                <a:stretch>
                  <a:fillRect/>
                </a:stretch>
              </p:blipFill>
              <p:spPr>
                <a:xfrm>
                  <a:off x="2159520" y="3490060"/>
                  <a:ext cx="406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E2FFD23A-E499-010A-9EA7-53F12826C0E7}"/>
                    </a:ext>
                  </a:extLst>
                </p14:cNvPr>
                <p14:cNvContentPartPr/>
                <p14:nvPr/>
              </p14:nvContentPartPr>
              <p14:xfrm>
                <a:off x="1208400" y="3526780"/>
                <a:ext cx="608760" cy="109800"/>
              </p14:xfrm>
            </p:contentPart>
          </mc:Choice>
          <mc:Fallback xmlns="">
            <p:pic>
              <p:nvPicPr>
                <p:cNvPr id="43" name="Ink 42">
                  <a:extLst>
                    <a:ext uri="{FF2B5EF4-FFF2-40B4-BE49-F238E27FC236}">
                      <a16:creationId xmlns:a16="http://schemas.microsoft.com/office/drawing/2014/main" id="{E2FFD23A-E499-010A-9EA7-53F12826C0E7}"/>
                    </a:ext>
                  </a:extLst>
                </p:cNvPr>
                <p:cNvPicPr/>
                <p:nvPr/>
              </p:nvPicPr>
              <p:blipFill>
                <a:blip r:embed="rId63"/>
                <a:stretch>
                  <a:fillRect/>
                </a:stretch>
              </p:blipFill>
              <p:spPr>
                <a:xfrm>
                  <a:off x="1190760" y="3509140"/>
                  <a:ext cx="644400" cy="145440"/>
                </a:xfrm>
                <a:prstGeom prst="rect">
                  <a:avLst/>
                </a:prstGeom>
              </p:spPr>
            </p:pic>
          </mc:Fallback>
        </mc:AlternateContent>
      </p:grpSp>
      <p:grpSp>
        <p:nvGrpSpPr>
          <p:cNvPr id="48" name="Group 47">
            <a:extLst>
              <a:ext uri="{FF2B5EF4-FFF2-40B4-BE49-F238E27FC236}">
                <a16:creationId xmlns:a16="http://schemas.microsoft.com/office/drawing/2014/main" id="{A8664893-A6EB-F8C2-9654-E0785AF83C51}"/>
              </a:ext>
            </a:extLst>
          </p:cNvPr>
          <p:cNvGrpSpPr/>
          <p:nvPr/>
        </p:nvGrpSpPr>
        <p:grpSpPr>
          <a:xfrm>
            <a:off x="6458640" y="4072180"/>
            <a:ext cx="2963520" cy="67680"/>
            <a:chOff x="6458640" y="4072180"/>
            <a:chExt cx="2963520" cy="67680"/>
          </a:xfrm>
        </p:grpSpPr>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79118B3C-4E9A-8EBF-69E7-68A9FD0A6CB7}"/>
                    </a:ext>
                  </a:extLst>
                </p14:cNvPr>
                <p14:cNvContentPartPr/>
                <p14:nvPr/>
              </p14:nvContentPartPr>
              <p14:xfrm>
                <a:off x="8509200" y="4072180"/>
                <a:ext cx="912960" cy="42840"/>
              </p14:xfrm>
            </p:contentPart>
          </mc:Choice>
          <mc:Fallback xmlns="">
            <p:pic>
              <p:nvPicPr>
                <p:cNvPr id="45" name="Ink 44">
                  <a:extLst>
                    <a:ext uri="{FF2B5EF4-FFF2-40B4-BE49-F238E27FC236}">
                      <a16:creationId xmlns:a16="http://schemas.microsoft.com/office/drawing/2014/main" id="{79118B3C-4E9A-8EBF-69E7-68A9FD0A6CB7}"/>
                    </a:ext>
                  </a:extLst>
                </p:cNvPr>
                <p:cNvPicPr/>
                <p:nvPr/>
              </p:nvPicPr>
              <p:blipFill>
                <a:blip r:embed="rId65"/>
                <a:stretch>
                  <a:fillRect/>
                </a:stretch>
              </p:blipFill>
              <p:spPr>
                <a:xfrm>
                  <a:off x="8491560" y="4054180"/>
                  <a:ext cx="948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81F0FB63-D6B5-AFF6-C952-889CACEC1385}"/>
                    </a:ext>
                  </a:extLst>
                </p14:cNvPr>
                <p14:cNvContentPartPr/>
                <p14:nvPr/>
              </p14:nvContentPartPr>
              <p14:xfrm>
                <a:off x="7901160" y="4102060"/>
                <a:ext cx="449640" cy="32040"/>
              </p14:xfrm>
            </p:contentPart>
          </mc:Choice>
          <mc:Fallback xmlns="">
            <p:pic>
              <p:nvPicPr>
                <p:cNvPr id="46" name="Ink 45">
                  <a:extLst>
                    <a:ext uri="{FF2B5EF4-FFF2-40B4-BE49-F238E27FC236}">
                      <a16:creationId xmlns:a16="http://schemas.microsoft.com/office/drawing/2014/main" id="{81F0FB63-D6B5-AFF6-C952-889CACEC1385}"/>
                    </a:ext>
                  </a:extLst>
                </p:cNvPr>
                <p:cNvPicPr/>
                <p:nvPr/>
              </p:nvPicPr>
              <p:blipFill>
                <a:blip r:embed="rId67"/>
                <a:stretch>
                  <a:fillRect/>
                </a:stretch>
              </p:blipFill>
              <p:spPr>
                <a:xfrm>
                  <a:off x="7883160" y="4084420"/>
                  <a:ext cx="48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7B2B1A66-3152-5D2B-4BE8-C855B1ED3A49}"/>
                    </a:ext>
                  </a:extLst>
                </p14:cNvPr>
                <p14:cNvContentPartPr/>
                <p14:nvPr/>
              </p14:nvContentPartPr>
              <p14:xfrm>
                <a:off x="6458640" y="4104940"/>
                <a:ext cx="1229760" cy="34920"/>
              </p14:xfrm>
            </p:contentPart>
          </mc:Choice>
          <mc:Fallback xmlns="">
            <p:pic>
              <p:nvPicPr>
                <p:cNvPr id="47" name="Ink 46">
                  <a:extLst>
                    <a:ext uri="{FF2B5EF4-FFF2-40B4-BE49-F238E27FC236}">
                      <a16:creationId xmlns:a16="http://schemas.microsoft.com/office/drawing/2014/main" id="{7B2B1A66-3152-5D2B-4BE8-C855B1ED3A49}"/>
                    </a:ext>
                  </a:extLst>
                </p:cNvPr>
                <p:cNvPicPr/>
                <p:nvPr/>
              </p:nvPicPr>
              <p:blipFill>
                <a:blip r:embed="rId69"/>
                <a:stretch>
                  <a:fillRect/>
                </a:stretch>
              </p:blipFill>
              <p:spPr>
                <a:xfrm>
                  <a:off x="6441000" y="4087300"/>
                  <a:ext cx="12654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D4CD3BC9-3AE8-3A6D-AA7E-18560EA56A95}"/>
                  </a:ext>
                </a:extLst>
              </p14:cNvPr>
              <p14:cNvContentPartPr/>
              <p14:nvPr/>
            </p14:nvContentPartPr>
            <p14:xfrm>
              <a:off x="1581000" y="4021420"/>
              <a:ext cx="787680" cy="108000"/>
            </p14:xfrm>
          </p:contentPart>
        </mc:Choice>
        <mc:Fallback xmlns="">
          <p:pic>
            <p:nvPicPr>
              <p:cNvPr id="53" name="Ink 52">
                <a:extLst>
                  <a:ext uri="{FF2B5EF4-FFF2-40B4-BE49-F238E27FC236}">
                    <a16:creationId xmlns:a16="http://schemas.microsoft.com/office/drawing/2014/main" id="{D4CD3BC9-3AE8-3A6D-AA7E-18560EA56A95}"/>
                  </a:ext>
                </a:extLst>
              </p:cNvPr>
              <p:cNvPicPr/>
              <p:nvPr/>
            </p:nvPicPr>
            <p:blipFill>
              <a:blip r:embed="rId71"/>
              <a:stretch>
                <a:fillRect/>
              </a:stretch>
            </p:blipFill>
            <p:spPr>
              <a:xfrm>
                <a:off x="1563360" y="4003780"/>
                <a:ext cx="823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916D6C62-BA39-19E6-4CE5-88C766637D5D}"/>
                  </a:ext>
                </a:extLst>
              </p14:cNvPr>
              <p14:cNvContentPartPr/>
              <p14:nvPr/>
            </p14:nvContentPartPr>
            <p14:xfrm>
              <a:off x="8252880" y="4667620"/>
              <a:ext cx="1206720" cy="109440"/>
            </p14:xfrm>
          </p:contentPart>
        </mc:Choice>
        <mc:Fallback xmlns="">
          <p:pic>
            <p:nvPicPr>
              <p:cNvPr id="54" name="Ink 53">
                <a:extLst>
                  <a:ext uri="{FF2B5EF4-FFF2-40B4-BE49-F238E27FC236}">
                    <a16:creationId xmlns:a16="http://schemas.microsoft.com/office/drawing/2014/main" id="{916D6C62-BA39-19E6-4CE5-88C766637D5D}"/>
                  </a:ext>
                </a:extLst>
              </p:cNvPr>
              <p:cNvPicPr/>
              <p:nvPr/>
            </p:nvPicPr>
            <p:blipFill>
              <a:blip r:embed="rId73"/>
              <a:stretch>
                <a:fillRect/>
              </a:stretch>
            </p:blipFill>
            <p:spPr>
              <a:xfrm>
                <a:off x="8234880" y="4649620"/>
                <a:ext cx="1242360" cy="145080"/>
              </a:xfrm>
              <a:prstGeom prst="rect">
                <a:avLst/>
              </a:prstGeom>
            </p:spPr>
          </p:pic>
        </mc:Fallback>
      </mc:AlternateContent>
      <p:grpSp>
        <p:nvGrpSpPr>
          <p:cNvPr id="59" name="Group 58">
            <a:extLst>
              <a:ext uri="{FF2B5EF4-FFF2-40B4-BE49-F238E27FC236}">
                <a16:creationId xmlns:a16="http://schemas.microsoft.com/office/drawing/2014/main" id="{19B0ACDF-C63A-ADCD-BABB-FEB6873B5FB3}"/>
              </a:ext>
            </a:extLst>
          </p:cNvPr>
          <p:cNvGrpSpPr/>
          <p:nvPr/>
        </p:nvGrpSpPr>
        <p:grpSpPr>
          <a:xfrm>
            <a:off x="2994000" y="4680220"/>
            <a:ext cx="5042520" cy="158040"/>
            <a:chOff x="2994000" y="4680220"/>
            <a:chExt cx="5042520" cy="158040"/>
          </a:xfrm>
        </p:grpSpPr>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783B1EA2-D430-43F6-1F50-572B94DF938E}"/>
                    </a:ext>
                  </a:extLst>
                </p14:cNvPr>
                <p14:cNvContentPartPr/>
                <p14:nvPr/>
              </p14:nvContentPartPr>
              <p14:xfrm>
                <a:off x="6861480" y="4691380"/>
                <a:ext cx="1175040" cy="129960"/>
              </p14:xfrm>
            </p:contentPart>
          </mc:Choice>
          <mc:Fallback xmlns="">
            <p:pic>
              <p:nvPicPr>
                <p:cNvPr id="55" name="Ink 54">
                  <a:extLst>
                    <a:ext uri="{FF2B5EF4-FFF2-40B4-BE49-F238E27FC236}">
                      <a16:creationId xmlns:a16="http://schemas.microsoft.com/office/drawing/2014/main" id="{783B1EA2-D430-43F6-1F50-572B94DF938E}"/>
                    </a:ext>
                  </a:extLst>
                </p:cNvPr>
                <p:cNvPicPr/>
                <p:nvPr/>
              </p:nvPicPr>
              <p:blipFill>
                <a:blip r:embed="rId75"/>
                <a:stretch>
                  <a:fillRect/>
                </a:stretch>
              </p:blipFill>
              <p:spPr>
                <a:xfrm>
                  <a:off x="6843480" y="4673380"/>
                  <a:ext cx="1210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AEA9C447-F28C-6323-5091-25E97ED84F7A}"/>
                    </a:ext>
                  </a:extLst>
                </p14:cNvPr>
                <p14:cNvContentPartPr/>
                <p14:nvPr/>
              </p14:nvContentPartPr>
              <p14:xfrm>
                <a:off x="4809480" y="4727020"/>
                <a:ext cx="1955520" cy="111240"/>
              </p14:xfrm>
            </p:contentPart>
          </mc:Choice>
          <mc:Fallback xmlns="">
            <p:pic>
              <p:nvPicPr>
                <p:cNvPr id="56" name="Ink 55">
                  <a:extLst>
                    <a:ext uri="{FF2B5EF4-FFF2-40B4-BE49-F238E27FC236}">
                      <a16:creationId xmlns:a16="http://schemas.microsoft.com/office/drawing/2014/main" id="{AEA9C447-F28C-6323-5091-25E97ED84F7A}"/>
                    </a:ext>
                  </a:extLst>
                </p:cNvPr>
                <p:cNvPicPr/>
                <p:nvPr/>
              </p:nvPicPr>
              <p:blipFill>
                <a:blip r:embed="rId77"/>
                <a:stretch>
                  <a:fillRect/>
                </a:stretch>
              </p:blipFill>
              <p:spPr>
                <a:xfrm>
                  <a:off x="4791480" y="4709020"/>
                  <a:ext cx="1991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40E7F5DE-164D-8656-BC12-FEF459EFE1D5}"/>
                    </a:ext>
                  </a:extLst>
                </p14:cNvPr>
                <p14:cNvContentPartPr/>
                <p14:nvPr/>
              </p14:nvContentPartPr>
              <p14:xfrm>
                <a:off x="2994000" y="4680220"/>
                <a:ext cx="1835280" cy="70920"/>
              </p14:xfrm>
            </p:contentPart>
          </mc:Choice>
          <mc:Fallback xmlns="">
            <p:pic>
              <p:nvPicPr>
                <p:cNvPr id="58" name="Ink 57">
                  <a:extLst>
                    <a:ext uri="{FF2B5EF4-FFF2-40B4-BE49-F238E27FC236}">
                      <a16:creationId xmlns:a16="http://schemas.microsoft.com/office/drawing/2014/main" id="{40E7F5DE-164D-8656-BC12-FEF459EFE1D5}"/>
                    </a:ext>
                  </a:extLst>
                </p:cNvPr>
                <p:cNvPicPr/>
                <p:nvPr/>
              </p:nvPicPr>
              <p:blipFill>
                <a:blip r:embed="rId79"/>
                <a:stretch>
                  <a:fillRect/>
                </a:stretch>
              </p:blipFill>
              <p:spPr>
                <a:xfrm>
                  <a:off x="2976000" y="4662580"/>
                  <a:ext cx="1870920" cy="10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ABD40631-3EA1-7176-D661-802F84AC0B2E}"/>
                  </a:ext>
                </a:extLst>
              </p14:cNvPr>
              <p14:cNvContentPartPr/>
              <p14:nvPr/>
            </p14:nvContentPartPr>
            <p14:xfrm>
              <a:off x="963960" y="4655740"/>
              <a:ext cx="1510560" cy="141480"/>
            </p14:xfrm>
          </p:contentPart>
        </mc:Choice>
        <mc:Fallback xmlns="">
          <p:pic>
            <p:nvPicPr>
              <p:cNvPr id="60" name="Ink 59">
                <a:extLst>
                  <a:ext uri="{FF2B5EF4-FFF2-40B4-BE49-F238E27FC236}">
                    <a16:creationId xmlns:a16="http://schemas.microsoft.com/office/drawing/2014/main" id="{ABD40631-3EA1-7176-D661-802F84AC0B2E}"/>
                  </a:ext>
                </a:extLst>
              </p:cNvPr>
              <p:cNvPicPr/>
              <p:nvPr/>
            </p:nvPicPr>
            <p:blipFill>
              <a:blip r:embed="rId81"/>
              <a:stretch>
                <a:fillRect/>
              </a:stretch>
            </p:blipFill>
            <p:spPr>
              <a:xfrm>
                <a:off x="946320" y="4638100"/>
                <a:ext cx="1546200" cy="177120"/>
              </a:xfrm>
              <a:prstGeom prst="rect">
                <a:avLst/>
              </a:prstGeom>
            </p:spPr>
          </p:pic>
        </mc:Fallback>
      </mc:AlternateContent>
      <p:grpSp>
        <p:nvGrpSpPr>
          <p:cNvPr id="73" name="Group 72">
            <a:extLst>
              <a:ext uri="{FF2B5EF4-FFF2-40B4-BE49-F238E27FC236}">
                <a16:creationId xmlns:a16="http://schemas.microsoft.com/office/drawing/2014/main" id="{1BB1CE13-CF9F-301D-ABF5-9635FE8DBF3D}"/>
              </a:ext>
            </a:extLst>
          </p:cNvPr>
          <p:cNvGrpSpPr/>
          <p:nvPr/>
        </p:nvGrpSpPr>
        <p:grpSpPr>
          <a:xfrm>
            <a:off x="627000" y="5192140"/>
            <a:ext cx="8696160" cy="212040"/>
            <a:chOff x="627000" y="5192140"/>
            <a:chExt cx="8696160" cy="212040"/>
          </a:xfrm>
        </p:grpSpPr>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8E588B2E-F8DA-2D87-D72D-C365D736BB55}"/>
                    </a:ext>
                  </a:extLst>
                </p14:cNvPr>
                <p14:cNvContentPartPr/>
                <p14:nvPr/>
              </p14:nvContentPartPr>
              <p14:xfrm>
                <a:off x="6916920" y="5192140"/>
                <a:ext cx="2406240" cy="148320"/>
              </p14:xfrm>
            </p:contentPart>
          </mc:Choice>
          <mc:Fallback xmlns="">
            <p:pic>
              <p:nvPicPr>
                <p:cNvPr id="61" name="Ink 60">
                  <a:extLst>
                    <a:ext uri="{FF2B5EF4-FFF2-40B4-BE49-F238E27FC236}">
                      <a16:creationId xmlns:a16="http://schemas.microsoft.com/office/drawing/2014/main" id="{8E588B2E-F8DA-2D87-D72D-C365D736BB55}"/>
                    </a:ext>
                  </a:extLst>
                </p:cNvPr>
                <p:cNvPicPr/>
                <p:nvPr/>
              </p:nvPicPr>
              <p:blipFill>
                <a:blip r:embed="rId83"/>
                <a:stretch>
                  <a:fillRect/>
                </a:stretch>
              </p:blipFill>
              <p:spPr>
                <a:xfrm>
                  <a:off x="6898920" y="5174500"/>
                  <a:ext cx="2441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BEEC0E52-30E8-D54D-AF59-8E976345773F}"/>
                    </a:ext>
                  </a:extLst>
                </p14:cNvPr>
                <p14:cNvContentPartPr/>
                <p14:nvPr/>
              </p14:nvContentPartPr>
              <p14:xfrm>
                <a:off x="6325800" y="5308420"/>
                <a:ext cx="446400" cy="30600"/>
              </p14:xfrm>
            </p:contentPart>
          </mc:Choice>
          <mc:Fallback xmlns="">
            <p:pic>
              <p:nvPicPr>
                <p:cNvPr id="62" name="Ink 61">
                  <a:extLst>
                    <a:ext uri="{FF2B5EF4-FFF2-40B4-BE49-F238E27FC236}">
                      <a16:creationId xmlns:a16="http://schemas.microsoft.com/office/drawing/2014/main" id="{BEEC0E52-30E8-D54D-AF59-8E976345773F}"/>
                    </a:ext>
                  </a:extLst>
                </p:cNvPr>
                <p:cNvPicPr/>
                <p:nvPr/>
              </p:nvPicPr>
              <p:blipFill>
                <a:blip r:embed="rId85"/>
                <a:stretch>
                  <a:fillRect/>
                </a:stretch>
              </p:blipFill>
              <p:spPr>
                <a:xfrm>
                  <a:off x="6308160" y="5290780"/>
                  <a:ext cx="482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065529F7-D50F-70E4-8F11-0B4E2C485248}"/>
                    </a:ext>
                  </a:extLst>
                </p14:cNvPr>
                <p14:cNvContentPartPr/>
                <p14:nvPr/>
              </p14:nvContentPartPr>
              <p14:xfrm>
                <a:off x="4835400" y="5301580"/>
                <a:ext cx="1231560" cy="43200"/>
              </p14:xfrm>
            </p:contentPart>
          </mc:Choice>
          <mc:Fallback xmlns="">
            <p:pic>
              <p:nvPicPr>
                <p:cNvPr id="63" name="Ink 62">
                  <a:extLst>
                    <a:ext uri="{FF2B5EF4-FFF2-40B4-BE49-F238E27FC236}">
                      <a16:creationId xmlns:a16="http://schemas.microsoft.com/office/drawing/2014/main" id="{065529F7-D50F-70E4-8F11-0B4E2C485248}"/>
                    </a:ext>
                  </a:extLst>
                </p:cNvPr>
                <p:cNvPicPr/>
                <p:nvPr/>
              </p:nvPicPr>
              <p:blipFill>
                <a:blip r:embed="rId87"/>
                <a:stretch>
                  <a:fillRect/>
                </a:stretch>
              </p:blipFill>
              <p:spPr>
                <a:xfrm>
                  <a:off x="4817760" y="5283940"/>
                  <a:ext cx="1267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6842802E-8F7C-BD62-4B7F-399F07CFE997}"/>
                    </a:ext>
                  </a:extLst>
                </p14:cNvPr>
                <p14:cNvContentPartPr/>
                <p14:nvPr/>
              </p14:nvContentPartPr>
              <p14:xfrm>
                <a:off x="4237080" y="5301940"/>
                <a:ext cx="631440" cy="56160"/>
              </p14:xfrm>
            </p:contentPart>
          </mc:Choice>
          <mc:Fallback xmlns="">
            <p:pic>
              <p:nvPicPr>
                <p:cNvPr id="65" name="Ink 64">
                  <a:extLst>
                    <a:ext uri="{FF2B5EF4-FFF2-40B4-BE49-F238E27FC236}">
                      <a16:creationId xmlns:a16="http://schemas.microsoft.com/office/drawing/2014/main" id="{6842802E-8F7C-BD62-4B7F-399F07CFE997}"/>
                    </a:ext>
                  </a:extLst>
                </p:cNvPr>
                <p:cNvPicPr/>
                <p:nvPr/>
              </p:nvPicPr>
              <p:blipFill>
                <a:blip r:embed="rId89"/>
                <a:stretch>
                  <a:fillRect/>
                </a:stretch>
              </p:blipFill>
              <p:spPr>
                <a:xfrm>
                  <a:off x="4219440" y="5283940"/>
                  <a:ext cx="667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Ink 66">
                  <a:extLst>
                    <a:ext uri="{FF2B5EF4-FFF2-40B4-BE49-F238E27FC236}">
                      <a16:creationId xmlns:a16="http://schemas.microsoft.com/office/drawing/2014/main" id="{640F613D-3AD7-BF78-DFE3-D10EEB646AAA}"/>
                    </a:ext>
                  </a:extLst>
                </p14:cNvPr>
                <p14:cNvContentPartPr/>
                <p14:nvPr/>
              </p14:nvContentPartPr>
              <p14:xfrm>
                <a:off x="3594840" y="5300500"/>
                <a:ext cx="496440" cy="65520"/>
              </p14:xfrm>
            </p:contentPart>
          </mc:Choice>
          <mc:Fallback xmlns="">
            <p:pic>
              <p:nvPicPr>
                <p:cNvPr id="67" name="Ink 66">
                  <a:extLst>
                    <a:ext uri="{FF2B5EF4-FFF2-40B4-BE49-F238E27FC236}">
                      <a16:creationId xmlns:a16="http://schemas.microsoft.com/office/drawing/2014/main" id="{640F613D-3AD7-BF78-DFE3-D10EEB646AAA}"/>
                    </a:ext>
                  </a:extLst>
                </p:cNvPr>
                <p:cNvPicPr/>
                <p:nvPr/>
              </p:nvPicPr>
              <p:blipFill>
                <a:blip r:embed="rId91"/>
                <a:stretch>
                  <a:fillRect/>
                </a:stretch>
              </p:blipFill>
              <p:spPr>
                <a:xfrm>
                  <a:off x="3577200" y="5282500"/>
                  <a:ext cx="532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8589F4CD-900E-31DC-267F-4FD757CBE009}"/>
                    </a:ext>
                  </a:extLst>
                </p14:cNvPr>
                <p14:cNvContentPartPr/>
                <p14:nvPr/>
              </p14:nvContentPartPr>
              <p14:xfrm>
                <a:off x="2680800" y="5328220"/>
                <a:ext cx="803520" cy="58320"/>
              </p14:xfrm>
            </p:contentPart>
          </mc:Choice>
          <mc:Fallback xmlns="">
            <p:pic>
              <p:nvPicPr>
                <p:cNvPr id="68" name="Ink 67">
                  <a:extLst>
                    <a:ext uri="{FF2B5EF4-FFF2-40B4-BE49-F238E27FC236}">
                      <a16:creationId xmlns:a16="http://schemas.microsoft.com/office/drawing/2014/main" id="{8589F4CD-900E-31DC-267F-4FD757CBE009}"/>
                    </a:ext>
                  </a:extLst>
                </p:cNvPr>
                <p:cNvPicPr/>
                <p:nvPr/>
              </p:nvPicPr>
              <p:blipFill>
                <a:blip r:embed="rId93"/>
                <a:stretch>
                  <a:fillRect/>
                </a:stretch>
              </p:blipFill>
              <p:spPr>
                <a:xfrm>
                  <a:off x="2663160" y="5310580"/>
                  <a:ext cx="839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AC5C6B28-F25D-240A-DC2E-C0710CF0507B}"/>
                    </a:ext>
                  </a:extLst>
                </p14:cNvPr>
                <p14:cNvContentPartPr/>
                <p14:nvPr/>
              </p14:nvContentPartPr>
              <p14:xfrm>
                <a:off x="1626000" y="5326420"/>
                <a:ext cx="772920" cy="45720"/>
              </p14:xfrm>
            </p:contentPart>
          </mc:Choice>
          <mc:Fallback xmlns="">
            <p:pic>
              <p:nvPicPr>
                <p:cNvPr id="70" name="Ink 69">
                  <a:extLst>
                    <a:ext uri="{FF2B5EF4-FFF2-40B4-BE49-F238E27FC236}">
                      <a16:creationId xmlns:a16="http://schemas.microsoft.com/office/drawing/2014/main" id="{AC5C6B28-F25D-240A-DC2E-C0710CF0507B}"/>
                    </a:ext>
                  </a:extLst>
                </p:cNvPr>
                <p:cNvPicPr/>
                <p:nvPr/>
              </p:nvPicPr>
              <p:blipFill>
                <a:blip r:embed="rId95"/>
                <a:stretch>
                  <a:fillRect/>
                </a:stretch>
              </p:blipFill>
              <p:spPr>
                <a:xfrm>
                  <a:off x="1608000" y="5308420"/>
                  <a:ext cx="80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82785197-592D-5576-3770-217278D8C6E9}"/>
                    </a:ext>
                  </a:extLst>
                </p14:cNvPr>
                <p14:cNvContentPartPr/>
                <p14:nvPr/>
              </p14:nvContentPartPr>
              <p14:xfrm>
                <a:off x="627000" y="5363860"/>
                <a:ext cx="658080" cy="40320"/>
              </p14:xfrm>
            </p:contentPart>
          </mc:Choice>
          <mc:Fallback xmlns="">
            <p:pic>
              <p:nvPicPr>
                <p:cNvPr id="72" name="Ink 71">
                  <a:extLst>
                    <a:ext uri="{FF2B5EF4-FFF2-40B4-BE49-F238E27FC236}">
                      <a16:creationId xmlns:a16="http://schemas.microsoft.com/office/drawing/2014/main" id="{82785197-592D-5576-3770-217278D8C6E9}"/>
                    </a:ext>
                  </a:extLst>
                </p:cNvPr>
                <p:cNvPicPr/>
                <p:nvPr/>
              </p:nvPicPr>
              <p:blipFill>
                <a:blip r:embed="rId97"/>
                <a:stretch>
                  <a:fillRect/>
                </a:stretch>
              </p:blipFill>
              <p:spPr>
                <a:xfrm>
                  <a:off x="609000" y="5345860"/>
                  <a:ext cx="693720" cy="75960"/>
                </a:xfrm>
                <a:prstGeom prst="rect">
                  <a:avLst/>
                </a:prstGeom>
              </p:spPr>
            </p:pic>
          </mc:Fallback>
        </mc:AlternateContent>
      </p:grpSp>
      <p:grpSp>
        <p:nvGrpSpPr>
          <p:cNvPr id="79" name="Group 78">
            <a:extLst>
              <a:ext uri="{FF2B5EF4-FFF2-40B4-BE49-F238E27FC236}">
                <a16:creationId xmlns:a16="http://schemas.microsoft.com/office/drawing/2014/main" id="{9AD3676B-502C-66EE-B156-FC405DF8B74F}"/>
              </a:ext>
            </a:extLst>
          </p:cNvPr>
          <p:cNvGrpSpPr/>
          <p:nvPr/>
        </p:nvGrpSpPr>
        <p:grpSpPr>
          <a:xfrm>
            <a:off x="4637760" y="5796220"/>
            <a:ext cx="4928040" cy="213480"/>
            <a:chOff x="4637760" y="5796220"/>
            <a:chExt cx="4928040" cy="213480"/>
          </a:xfrm>
        </p:grpSpPr>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4B743A51-0598-F6EA-6222-C17EFE9A7B0D}"/>
                    </a:ext>
                  </a:extLst>
                </p14:cNvPr>
                <p14:cNvContentPartPr/>
                <p14:nvPr/>
              </p14:nvContentPartPr>
              <p14:xfrm>
                <a:off x="8491920" y="5796220"/>
                <a:ext cx="1073880" cy="91440"/>
              </p14:xfrm>
            </p:contentPart>
          </mc:Choice>
          <mc:Fallback xmlns="">
            <p:pic>
              <p:nvPicPr>
                <p:cNvPr id="74" name="Ink 73">
                  <a:extLst>
                    <a:ext uri="{FF2B5EF4-FFF2-40B4-BE49-F238E27FC236}">
                      <a16:creationId xmlns:a16="http://schemas.microsoft.com/office/drawing/2014/main" id="{4B743A51-0598-F6EA-6222-C17EFE9A7B0D}"/>
                    </a:ext>
                  </a:extLst>
                </p:cNvPr>
                <p:cNvPicPr/>
                <p:nvPr/>
              </p:nvPicPr>
              <p:blipFill>
                <a:blip r:embed="rId99"/>
                <a:stretch>
                  <a:fillRect/>
                </a:stretch>
              </p:blipFill>
              <p:spPr>
                <a:xfrm>
                  <a:off x="8473920" y="5778580"/>
                  <a:ext cx="1109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Ink 74">
                  <a:extLst>
                    <a:ext uri="{FF2B5EF4-FFF2-40B4-BE49-F238E27FC236}">
                      <a16:creationId xmlns:a16="http://schemas.microsoft.com/office/drawing/2014/main" id="{B3515DAF-D19B-9569-2F16-402F22B6EEF1}"/>
                    </a:ext>
                  </a:extLst>
                </p14:cNvPr>
                <p14:cNvContentPartPr/>
                <p14:nvPr/>
              </p14:nvContentPartPr>
              <p14:xfrm>
                <a:off x="7481760" y="5932660"/>
                <a:ext cx="399600" cy="27360"/>
              </p14:xfrm>
            </p:contentPart>
          </mc:Choice>
          <mc:Fallback xmlns="">
            <p:pic>
              <p:nvPicPr>
                <p:cNvPr id="75" name="Ink 74">
                  <a:extLst>
                    <a:ext uri="{FF2B5EF4-FFF2-40B4-BE49-F238E27FC236}">
                      <a16:creationId xmlns:a16="http://schemas.microsoft.com/office/drawing/2014/main" id="{B3515DAF-D19B-9569-2F16-402F22B6EEF1}"/>
                    </a:ext>
                  </a:extLst>
                </p:cNvPr>
                <p:cNvPicPr/>
                <p:nvPr/>
              </p:nvPicPr>
              <p:blipFill>
                <a:blip r:embed="rId101"/>
                <a:stretch>
                  <a:fillRect/>
                </a:stretch>
              </p:blipFill>
              <p:spPr>
                <a:xfrm>
                  <a:off x="7463760" y="5915020"/>
                  <a:ext cx="435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45630698-F60C-70BC-F37F-A6CFD835E1B1}"/>
                    </a:ext>
                  </a:extLst>
                </p14:cNvPr>
                <p14:cNvContentPartPr/>
                <p14:nvPr/>
              </p14:nvContentPartPr>
              <p14:xfrm>
                <a:off x="6184320" y="5943820"/>
                <a:ext cx="822960" cy="47520"/>
              </p14:xfrm>
            </p:contentPart>
          </mc:Choice>
          <mc:Fallback xmlns="">
            <p:pic>
              <p:nvPicPr>
                <p:cNvPr id="76" name="Ink 75">
                  <a:extLst>
                    <a:ext uri="{FF2B5EF4-FFF2-40B4-BE49-F238E27FC236}">
                      <a16:creationId xmlns:a16="http://schemas.microsoft.com/office/drawing/2014/main" id="{45630698-F60C-70BC-F37F-A6CFD835E1B1}"/>
                    </a:ext>
                  </a:extLst>
                </p:cNvPr>
                <p:cNvPicPr/>
                <p:nvPr/>
              </p:nvPicPr>
              <p:blipFill>
                <a:blip r:embed="rId103"/>
                <a:stretch>
                  <a:fillRect/>
                </a:stretch>
              </p:blipFill>
              <p:spPr>
                <a:xfrm>
                  <a:off x="6166320" y="5925820"/>
                  <a:ext cx="858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8" name="Ink 77">
                  <a:extLst>
                    <a:ext uri="{FF2B5EF4-FFF2-40B4-BE49-F238E27FC236}">
                      <a16:creationId xmlns:a16="http://schemas.microsoft.com/office/drawing/2014/main" id="{81F802D7-8100-D3E5-21E4-08493A44B563}"/>
                    </a:ext>
                  </a:extLst>
                </p14:cNvPr>
                <p14:cNvContentPartPr/>
                <p14:nvPr/>
              </p14:nvContentPartPr>
              <p14:xfrm>
                <a:off x="4637760" y="5950660"/>
                <a:ext cx="1215720" cy="59040"/>
              </p14:xfrm>
            </p:contentPart>
          </mc:Choice>
          <mc:Fallback xmlns="">
            <p:pic>
              <p:nvPicPr>
                <p:cNvPr id="78" name="Ink 77">
                  <a:extLst>
                    <a:ext uri="{FF2B5EF4-FFF2-40B4-BE49-F238E27FC236}">
                      <a16:creationId xmlns:a16="http://schemas.microsoft.com/office/drawing/2014/main" id="{81F802D7-8100-D3E5-21E4-08493A44B563}"/>
                    </a:ext>
                  </a:extLst>
                </p:cNvPr>
                <p:cNvPicPr/>
                <p:nvPr/>
              </p:nvPicPr>
              <p:blipFill>
                <a:blip r:embed="rId105"/>
                <a:stretch>
                  <a:fillRect/>
                </a:stretch>
              </p:blipFill>
              <p:spPr>
                <a:xfrm>
                  <a:off x="4620120" y="5933020"/>
                  <a:ext cx="125136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76DF25AD-BD50-B2DE-0F61-210CB48AF6F0}"/>
                  </a:ext>
                </a:extLst>
              </p14:cNvPr>
              <p14:cNvContentPartPr/>
              <p14:nvPr/>
            </p14:nvContentPartPr>
            <p14:xfrm>
              <a:off x="1483080" y="4665100"/>
              <a:ext cx="1061280" cy="126000"/>
            </p14:xfrm>
          </p:contentPart>
        </mc:Choice>
        <mc:Fallback xmlns="">
          <p:pic>
            <p:nvPicPr>
              <p:cNvPr id="80" name="Ink 79">
                <a:extLst>
                  <a:ext uri="{FF2B5EF4-FFF2-40B4-BE49-F238E27FC236}">
                    <a16:creationId xmlns:a16="http://schemas.microsoft.com/office/drawing/2014/main" id="{76DF25AD-BD50-B2DE-0F61-210CB48AF6F0}"/>
                  </a:ext>
                </a:extLst>
              </p:cNvPr>
              <p:cNvPicPr/>
              <p:nvPr/>
            </p:nvPicPr>
            <p:blipFill>
              <a:blip r:embed="rId107"/>
              <a:stretch>
                <a:fillRect/>
              </a:stretch>
            </p:blipFill>
            <p:spPr>
              <a:xfrm>
                <a:off x="1465080" y="4647460"/>
                <a:ext cx="1096920" cy="161640"/>
              </a:xfrm>
              <a:prstGeom prst="rect">
                <a:avLst/>
              </a:prstGeom>
            </p:spPr>
          </p:pic>
        </mc:Fallback>
      </mc:AlternateContent>
      <p:grpSp>
        <p:nvGrpSpPr>
          <p:cNvPr id="82" name="Group 81">
            <a:extLst>
              <a:ext uri="{FF2B5EF4-FFF2-40B4-BE49-F238E27FC236}">
                <a16:creationId xmlns:a16="http://schemas.microsoft.com/office/drawing/2014/main" id="{BFFB2837-81F0-E9F7-39F3-9555D2EC2227}"/>
              </a:ext>
            </a:extLst>
          </p:cNvPr>
          <p:cNvGrpSpPr/>
          <p:nvPr/>
        </p:nvGrpSpPr>
        <p:grpSpPr>
          <a:xfrm>
            <a:off x="2086440" y="4052020"/>
            <a:ext cx="3384000" cy="241560"/>
            <a:chOff x="2086440" y="4052020"/>
            <a:chExt cx="3384000" cy="241560"/>
          </a:xfrm>
        </p:grpSpPr>
        <mc:AlternateContent xmlns:mc="http://schemas.openxmlformats.org/markup-compatibility/2006" xmlns:p14="http://schemas.microsoft.com/office/powerpoint/2010/main">
          <mc:Choice Requires="p14">
            <p:contentPart p14:bwMode="auto" r:id="rId108">
              <p14:nvContentPartPr>
                <p14:cNvPr id="49" name="Ink 48">
                  <a:extLst>
                    <a:ext uri="{FF2B5EF4-FFF2-40B4-BE49-F238E27FC236}">
                      <a16:creationId xmlns:a16="http://schemas.microsoft.com/office/drawing/2014/main" id="{27DC0B85-FB50-9618-CF1D-1FA6D16EBF93}"/>
                    </a:ext>
                  </a:extLst>
                </p14:cNvPr>
                <p14:cNvContentPartPr/>
                <p14:nvPr/>
              </p14:nvContentPartPr>
              <p14:xfrm>
                <a:off x="4664040" y="4095220"/>
                <a:ext cx="806400" cy="38880"/>
              </p14:xfrm>
            </p:contentPart>
          </mc:Choice>
          <mc:Fallback xmlns="">
            <p:pic>
              <p:nvPicPr>
                <p:cNvPr id="49" name="Ink 48">
                  <a:extLst>
                    <a:ext uri="{FF2B5EF4-FFF2-40B4-BE49-F238E27FC236}">
                      <a16:creationId xmlns:a16="http://schemas.microsoft.com/office/drawing/2014/main" id="{27DC0B85-FB50-9618-CF1D-1FA6D16EBF93}"/>
                    </a:ext>
                  </a:extLst>
                </p:cNvPr>
                <p:cNvPicPr/>
                <p:nvPr/>
              </p:nvPicPr>
              <p:blipFill>
                <a:blip r:embed="rId109"/>
                <a:stretch>
                  <a:fillRect/>
                </a:stretch>
              </p:blipFill>
              <p:spPr>
                <a:xfrm>
                  <a:off x="4646040" y="4077220"/>
                  <a:ext cx="842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0" name="Ink 49">
                  <a:extLst>
                    <a:ext uri="{FF2B5EF4-FFF2-40B4-BE49-F238E27FC236}">
                      <a16:creationId xmlns:a16="http://schemas.microsoft.com/office/drawing/2014/main" id="{36030CC3-9B73-CD18-EE5A-BC3EDD8177BE}"/>
                    </a:ext>
                  </a:extLst>
                </p14:cNvPr>
                <p14:cNvContentPartPr/>
                <p14:nvPr/>
              </p14:nvContentPartPr>
              <p14:xfrm>
                <a:off x="3599520" y="4052020"/>
                <a:ext cx="848880" cy="47520"/>
              </p14:xfrm>
            </p:contentPart>
          </mc:Choice>
          <mc:Fallback xmlns="">
            <p:pic>
              <p:nvPicPr>
                <p:cNvPr id="50" name="Ink 49">
                  <a:extLst>
                    <a:ext uri="{FF2B5EF4-FFF2-40B4-BE49-F238E27FC236}">
                      <a16:creationId xmlns:a16="http://schemas.microsoft.com/office/drawing/2014/main" id="{36030CC3-9B73-CD18-EE5A-BC3EDD8177BE}"/>
                    </a:ext>
                  </a:extLst>
                </p:cNvPr>
                <p:cNvPicPr/>
                <p:nvPr/>
              </p:nvPicPr>
              <p:blipFill>
                <a:blip r:embed="rId111"/>
                <a:stretch>
                  <a:fillRect/>
                </a:stretch>
              </p:blipFill>
              <p:spPr>
                <a:xfrm>
                  <a:off x="3581880" y="4034380"/>
                  <a:ext cx="884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1" name="Ink 50">
                  <a:extLst>
                    <a:ext uri="{FF2B5EF4-FFF2-40B4-BE49-F238E27FC236}">
                      <a16:creationId xmlns:a16="http://schemas.microsoft.com/office/drawing/2014/main" id="{34E3B585-A3DE-FE6C-93DE-DE571DC18F9E}"/>
                    </a:ext>
                  </a:extLst>
                </p14:cNvPr>
                <p14:cNvContentPartPr/>
                <p14:nvPr/>
              </p14:nvContentPartPr>
              <p14:xfrm>
                <a:off x="2564520" y="4091620"/>
                <a:ext cx="902520" cy="77400"/>
              </p14:xfrm>
            </p:contentPart>
          </mc:Choice>
          <mc:Fallback xmlns="">
            <p:pic>
              <p:nvPicPr>
                <p:cNvPr id="51" name="Ink 50">
                  <a:extLst>
                    <a:ext uri="{FF2B5EF4-FFF2-40B4-BE49-F238E27FC236}">
                      <a16:creationId xmlns:a16="http://schemas.microsoft.com/office/drawing/2014/main" id="{34E3B585-A3DE-FE6C-93DE-DE571DC18F9E}"/>
                    </a:ext>
                  </a:extLst>
                </p:cNvPr>
                <p:cNvPicPr/>
                <p:nvPr/>
              </p:nvPicPr>
              <p:blipFill>
                <a:blip r:embed="rId113"/>
                <a:stretch>
                  <a:fillRect/>
                </a:stretch>
              </p:blipFill>
              <p:spPr>
                <a:xfrm>
                  <a:off x="2546880" y="4073980"/>
                  <a:ext cx="938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F7133C63-C91E-ED1C-6AC2-4D2E48B15449}"/>
                    </a:ext>
                  </a:extLst>
                </p14:cNvPr>
                <p14:cNvContentPartPr/>
                <p14:nvPr/>
              </p14:nvContentPartPr>
              <p14:xfrm>
                <a:off x="2086440" y="4119340"/>
                <a:ext cx="1000080" cy="174240"/>
              </p14:xfrm>
            </p:contentPart>
          </mc:Choice>
          <mc:Fallback xmlns="">
            <p:pic>
              <p:nvPicPr>
                <p:cNvPr id="81" name="Ink 80">
                  <a:extLst>
                    <a:ext uri="{FF2B5EF4-FFF2-40B4-BE49-F238E27FC236}">
                      <a16:creationId xmlns:a16="http://schemas.microsoft.com/office/drawing/2014/main" id="{F7133C63-C91E-ED1C-6AC2-4D2E48B15449}"/>
                    </a:ext>
                  </a:extLst>
                </p:cNvPr>
                <p:cNvPicPr/>
                <p:nvPr/>
              </p:nvPicPr>
              <p:blipFill>
                <a:blip r:embed="rId115"/>
                <a:stretch>
                  <a:fillRect/>
                </a:stretch>
              </p:blipFill>
              <p:spPr>
                <a:xfrm>
                  <a:off x="2068800" y="4101700"/>
                  <a:ext cx="103572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8098217E-450B-DD88-1001-54C75B8DC553}"/>
                  </a:ext>
                </a:extLst>
              </p14:cNvPr>
              <p14:cNvContentPartPr/>
              <p14:nvPr/>
            </p14:nvContentPartPr>
            <p14:xfrm>
              <a:off x="425760" y="4141660"/>
              <a:ext cx="9527760" cy="1931040"/>
            </p14:xfrm>
          </p:contentPart>
        </mc:Choice>
        <mc:Fallback xmlns="">
          <p:pic>
            <p:nvPicPr>
              <p:cNvPr id="83" name="Ink 82">
                <a:extLst>
                  <a:ext uri="{FF2B5EF4-FFF2-40B4-BE49-F238E27FC236}">
                    <a16:creationId xmlns:a16="http://schemas.microsoft.com/office/drawing/2014/main" id="{8098217E-450B-DD88-1001-54C75B8DC553}"/>
                  </a:ext>
                </a:extLst>
              </p:cNvPr>
              <p:cNvPicPr/>
              <p:nvPr/>
            </p:nvPicPr>
            <p:blipFill>
              <a:blip r:embed="rId117"/>
              <a:stretch>
                <a:fillRect/>
              </a:stretch>
            </p:blipFill>
            <p:spPr>
              <a:xfrm>
                <a:off x="407760" y="4123660"/>
                <a:ext cx="9563400" cy="1966680"/>
              </a:xfrm>
              <a:prstGeom prst="rect">
                <a:avLst/>
              </a:prstGeom>
            </p:spPr>
          </p:pic>
        </mc:Fallback>
      </mc:AlternateContent>
    </p:spTree>
    <p:extLst>
      <p:ext uri="{BB962C8B-B14F-4D97-AF65-F5344CB8AC3E}">
        <p14:creationId xmlns:p14="http://schemas.microsoft.com/office/powerpoint/2010/main" val="296302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32311"/>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לז</a:t>
            </a:r>
            <a:endParaRPr lang="he-IL" sz="4000" b="1" dirty="0">
              <a:solidFill>
                <a:srgbClr val="FFFF00"/>
              </a:solidFill>
              <a:cs typeface="+mj-cs"/>
            </a:endParaRPr>
          </a:p>
          <a:p>
            <a:pPr algn="r"/>
            <a:r>
              <a:rPr lang="he-IL" sz="3200">
                <a:solidFill>
                  <a:srgbClr val="FFFF00"/>
                </a:solidFill>
                <a:cs typeface="+mj-cs"/>
              </a:rPr>
              <a:t>﻿א   וַיְהִי כִּשְׁמֹעַ הַמֶּלֶךְ חִזְקִיָּהוּ וַיִּקְרַע אֶת-בְּגָדָיו וַיִּתְכַּס בַּשָּׂק וַיָּבֹא בֵּית יְהֹוָה: ב   וַיִּשְׁלַח אֶת-אֶלְיָקִים אֲשֶׁר-עַל-הַבַּיִת וְאֵת | שֶׁבְנָא הַסּוֹפֵר וְאֵת זִקְנֵי הַכֹּהֲנִים מִתְכַּסִּים בַּשַּׂקִּים אֶל-יְשַׁעְיָהוּ בֶן-אָמוֹץ הַנָּבִיא: </a:t>
            </a:r>
            <a:r>
              <a:rPr lang="he-IL" sz="3200">
                <a:solidFill>
                  <a:srgbClr val="FFC000"/>
                </a:solidFill>
                <a:cs typeface="+mj-cs"/>
              </a:rPr>
              <a:t>ג   וַיֹּאמְרוּ אֵלָיו כֹּה אָמַר חִזְקִיָּהוּ יוֹם-צָרָה וְתוֹכֵחָה וּנְאָצָה הַיּוֹם הַזֶּה כִּי בָאוּ בָנִים עַד-מַשְׁבֵּר וְכֹחַ אַיִן לְלֵדָה: ד   אוּלַי יִשְׁמַע יְהֹוָה אֱלֹהֶיךָ אֵת | דִּבְרֵי רַבשָׁקֵה אֲשֶׁר שְׁלָחוֹ מֶלֶךְ-אַשּׁוּר | אֲדֹנָיו לְחָרֵף אֱלֹהִים חַי וְהוֹכִיחַ בַּדְּבָרִים אֲשֶׁר שָׁמַע יְהֹוָה אֱלֹהֶיךָ וְנָשָֹאתָ תְפִלָּה בְּעַד הַשְּׁאֵרִית הַנִּמְצָאָה: </a:t>
            </a:r>
            <a:r>
              <a:rPr lang="he-IL" sz="3200">
                <a:solidFill>
                  <a:srgbClr val="92D050"/>
                </a:solidFill>
                <a:cs typeface="+mj-cs"/>
              </a:rPr>
              <a:t>ה   וַיָּבֹאוּ עַבְדֵי הַמֶּלֶךְ חִזְקִיָּהוּ אֶל-יְשַׁעְיָהוּ: ו   וַיֹּאמֶר אֲלֵיהֶם יְשַׁעְיָהוּ כֹּה תֹאמְרוּן אֶל-אֲדֹנֵיכֶם כֹּה | אָמַר יְהֹוָה אַל-תִּירָא מִפְּנֵי הַדְּבָרִים אֲשֶׁר שָׁמַעְתָּ אֲשֶׁר גִּדְּפוּ נַעֲרֵי מֶלֶךְ-אַשּׁוּר אוֹתִי: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1E1CD84-6F93-38A2-16A9-D579E161EA22}"/>
                  </a:ext>
                </a:extLst>
              </p14:cNvPr>
              <p14:cNvContentPartPr/>
              <p14:nvPr/>
            </p14:nvContentPartPr>
            <p14:xfrm>
              <a:off x="5886600" y="1049620"/>
              <a:ext cx="3353040" cy="103680"/>
            </p14:xfrm>
          </p:contentPart>
        </mc:Choice>
        <mc:Fallback xmlns="">
          <p:pic>
            <p:nvPicPr>
              <p:cNvPr id="2" name="Ink 1">
                <a:extLst>
                  <a:ext uri="{FF2B5EF4-FFF2-40B4-BE49-F238E27FC236}">
                    <a16:creationId xmlns:a16="http://schemas.microsoft.com/office/drawing/2014/main" id="{E1E1CD84-6F93-38A2-16A9-D579E161EA22}"/>
                  </a:ext>
                </a:extLst>
              </p:cNvPr>
              <p:cNvPicPr/>
              <p:nvPr/>
            </p:nvPicPr>
            <p:blipFill>
              <a:blip r:embed="rId5"/>
              <a:stretch>
                <a:fillRect/>
              </a:stretch>
            </p:blipFill>
            <p:spPr>
              <a:xfrm>
                <a:off x="5868600" y="1031980"/>
                <a:ext cx="3388680" cy="139320"/>
              </a:xfrm>
              <a:prstGeom prst="rect">
                <a:avLst/>
              </a:prstGeom>
            </p:spPr>
          </p:pic>
        </mc:Fallback>
      </mc:AlternateContent>
      <p:grpSp>
        <p:nvGrpSpPr>
          <p:cNvPr id="21" name="Group 20">
            <a:extLst>
              <a:ext uri="{FF2B5EF4-FFF2-40B4-BE49-F238E27FC236}">
                <a16:creationId xmlns:a16="http://schemas.microsoft.com/office/drawing/2014/main" id="{0BE0253F-049C-C7F8-9EED-E1EE0440FDDD}"/>
              </a:ext>
            </a:extLst>
          </p:cNvPr>
          <p:cNvGrpSpPr/>
          <p:nvPr/>
        </p:nvGrpSpPr>
        <p:grpSpPr>
          <a:xfrm>
            <a:off x="544200" y="1459660"/>
            <a:ext cx="8411400" cy="193320"/>
            <a:chOff x="544200" y="1459660"/>
            <a:chExt cx="8411400" cy="1933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1B1CCBC-35F5-A6B5-A337-E839719D5C58}"/>
                    </a:ext>
                  </a:extLst>
                </p14:cNvPr>
                <p14:cNvContentPartPr/>
                <p14:nvPr/>
              </p14:nvContentPartPr>
              <p14:xfrm>
                <a:off x="8589480" y="1459660"/>
                <a:ext cx="366120" cy="52200"/>
              </p14:xfrm>
            </p:contentPart>
          </mc:Choice>
          <mc:Fallback xmlns="">
            <p:pic>
              <p:nvPicPr>
                <p:cNvPr id="4" name="Ink 3">
                  <a:extLst>
                    <a:ext uri="{FF2B5EF4-FFF2-40B4-BE49-F238E27FC236}">
                      <a16:creationId xmlns:a16="http://schemas.microsoft.com/office/drawing/2014/main" id="{91B1CCBC-35F5-A6B5-A337-E839719D5C58}"/>
                    </a:ext>
                  </a:extLst>
                </p:cNvPr>
                <p:cNvPicPr/>
                <p:nvPr/>
              </p:nvPicPr>
              <p:blipFill>
                <a:blip r:embed="rId7"/>
                <a:stretch>
                  <a:fillRect/>
                </a:stretch>
              </p:blipFill>
              <p:spPr>
                <a:xfrm>
                  <a:off x="8571480" y="1441660"/>
                  <a:ext cx="401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D2F9A9E-4DCD-4866-6546-5892A4D4BCBF}"/>
                    </a:ext>
                  </a:extLst>
                </p14:cNvPr>
                <p14:cNvContentPartPr/>
                <p14:nvPr/>
              </p14:nvContentPartPr>
              <p14:xfrm>
                <a:off x="7499760" y="1476940"/>
                <a:ext cx="876240" cy="79920"/>
              </p14:xfrm>
            </p:contentPart>
          </mc:Choice>
          <mc:Fallback xmlns="">
            <p:pic>
              <p:nvPicPr>
                <p:cNvPr id="5" name="Ink 4">
                  <a:extLst>
                    <a:ext uri="{FF2B5EF4-FFF2-40B4-BE49-F238E27FC236}">
                      <a16:creationId xmlns:a16="http://schemas.microsoft.com/office/drawing/2014/main" id="{1D2F9A9E-4DCD-4866-6546-5892A4D4BCBF}"/>
                    </a:ext>
                  </a:extLst>
                </p:cNvPr>
                <p:cNvPicPr/>
                <p:nvPr/>
              </p:nvPicPr>
              <p:blipFill>
                <a:blip r:embed="rId9"/>
                <a:stretch>
                  <a:fillRect/>
                </a:stretch>
              </p:blipFill>
              <p:spPr>
                <a:xfrm>
                  <a:off x="7481760" y="1458940"/>
                  <a:ext cx="911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AB24421-B55E-62B2-8CC5-BFE0E25B6931}"/>
                    </a:ext>
                  </a:extLst>
                </p14:cNvPr>
                <p14:cNvContentPartPr/>
                <p14:nvPr/>
              </p14:nvContentPartPr>
              <p14:xfrm>
                <a:off x="6721800" y="1571620"/>
                <a:ext cx="676800" cy="54720"/>
              </p14:xfrm>
            </p:contentPart>
          </mc:Choice>
          <mc:Fallback xmlns="">
            <p:pic>
              <p:nvPicPr>
                <p:cNvPr id="7" name="Ink 6">
                  <a:extLst>
                    <a:ext uri="{FF2B5EF4-FFF2-40B4-BE49-F238E27FC236}">
                      <a16:creationId xmlns:a16="http://schemas.microsoft.com/office/drawing/2014/main" id="{CAB24421-B55E-62B2-8CC5-BFE0E25B6931}"/>
                    </a:ext>
                  </a:extLst>
                </p:cNvPr>
                <p:cNvPicPr/>
                <p:nvPr/>
              </p:nvPicPr>
              <p:blipFill>
                <a:blip r:embed="rId11"/>
                <a:stretch>
                  <a:fillRect/>
                </a:stretch>
              </p:blipFill>
              <p:spPr>
                <a:xfrm>
                  <a:off x="6704160" y="1553620"/>
                  <a:ext cx="712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73C9CA6-5503-BEC7-4617-448CC3E1DF7C}"/>
                    </a:ext>
                  </a:extLst>
                </p14:cNvPr>
                <p14:cNvContentPartPr/>
                <p14:nvPr/>
              </p14:nvContentPartPr>
              <p14:xfrm>
                <a:off x="5836560" y="1550020"/>
                <a:ext cx="734760" cy="32760"/>
              </p14:xfrm>
            </p:contentPart>
          </mc:Choice>
          <mc:Fallback xmlns="">
            <p:pic>
              <p:nvPicPr>
                <p:cNvPr id="9" name="Ink 8">
                  <a:extLst>
                    <a:ext uri="{FF2B5EF4-FFF2-40B4-BE49-F238E27FC236}">
                      <a16:creationId xmlns:a16="http://schemas.microsoft.com/office/drawing/2014/main" id="{D73C9CA6-5503-BEC7-4617-448CC3E1DF7C}"/>
                    </a:ext>
                  </a:extLst>
                </p:cNvPr>
                <p:cNvPicPr/>
                <p:nvPr/>
              </p:nvPicPr>
              <p:blipFill>
                <a:blip r:embed="rId13"/>
                <a:stretch>
                  <a:fillRect/>
                </a:stretch>
              </p:blipFill>
              <p:spPr>
                <a:xfrm>
                  <a:off x="5818560" y="1532020"/>
                  <a:ext cx="770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7C97127-90E2-06E5-5EEE-3C0B2E083092}"/>
                    </a:ext>
                  </a:extLst>
                </p14:cNvPr>
                <p14:cNvContentPartPr/>
                <p14:nvPr/>
              </p14:nvContentPartPr>
              <p14:xfrm>
                <a:off x="4967160" y="1583500"/>
                <a:ext cx="694800" cy="32760"/>
              </p14:xfrm>
            </p:contentPart>
          </mc:Choice>
          <mc:Fallback xmlns="">
            <p:pic>
              <p:nvPicPr>
                <p:cNvPr id="12" name="Ink 11">
                  <a:extLst>
                    <a:ext uri="{FF2B5EF4-FFF2-40B4-BE49-F238E27FC236}">
                      <a16:creationId xmlns:a16="http://schemas.microsoft.com/office/drawing/2014/main" id="{97C97127-90E2-06E5-5EEE-3C0B2E083092}"/>
                    </a:ext>
                  </a:extLst>
                </p:cNvPr>
                <p:cNvPicPr/>
                <p:nvPr/>
              </p:nvPicPr>
              <p:blipFill>
                <a:blip r:embed="rId15"/>
                <a:stretch>
                  <a:fillRect/>
                </a:stretch>
              </p:blipFill>
              <p:spPr>
                <a:xfrm>
                  <a:off x="4949160" y="1565500"/>
                  <a:ext cx="730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E0E590F-C139-8C01-2F95-9D4B0E8F3AD1}"/>
                    </a:ext>
                  </a:extLst>
                </p14:cNvPr>
                <p14:cNvContentPartPr/>
                <p14:nvPr/>
              </p14:nvContentPartPr>
              <p14:xfrm>
                <a:off x="4309440" y="1573060"/>
                <a:ext cx="416880" cy="32760"/>
              </p14:xfrm>
            </p:contentPart>
          </mc:Choice>
          <mc:Fallback xmlns="">
            <p:pic>
              <p:nvPicPr>
                <p:cNvPr id="13" name="Ink 12">
                  <a:extLst>
                    <a:ext uri="{FF2B5EF4-FFF2-40B4-BE49-F238E27FC236}">
                      <a16:creationId xmlns:a16="http://schemas.microsoft.com/office/drawing/2014/main" id="{BE0E590F-C139-8C01-2F95-9D4B0E8F3AD1}"/>
                    </a:ext>
                  </a:extLst>
                </p:cNvPr>
                <p:cNvPicPr/>
                <p:nvPr/>
              </p:nvPicPr>
              <p:blipFill>
                <a:blip r:embed="rId17"/>
                <a:stretch>
                  <a:fillRect/>
                </a:stretch>
              </p:blipFill>
              <p:spPr>
                <a:xfrm>
                  <a:off x="4291440" y="1555420"/>
                  <a:ext cx="452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816FABB-5803-70FA-5DFA-EED008FBEDDE}"/>
                    </a:ext>
                  </a:extLst>
                </p14:cNvPr>
                <p14:cNvContentPartPr/>
                <p14:nvPr/>
              </p14:nvContentPartPr>
              <p14:xfrm>
                <a:off x="3500880" y="1569100"/>
                <a:ext cx="630000" cy="15120"/>
              </p14:xfrm>
            </p:contentPart>
          </mc:Choice>
          <mc:Fallback xmlns="">
            <p:pic>
              <p:nvPicPr>
                <p:cNvPr id="14" name="Ink 13">
                  <a:extLst>
                    <a:ext uri="{FF2B5EF4-FFF2-40B4-BE49-F238E27FC236}">
                      <a16:creationId xmlns:a16="http://schemas.microsoft.com/office/drawing/2014/main" id="{A816FABB-5803-70FA-5DFA-EED008FBEDDE}"/>
                    </a:ext>
                  </a:extLst>
                </p:cNvPr>
                <p:cNvPicPr/>
                <p:nvPr/>
              </p:nvPicPr>
              <p:blipFill>
                <a:blip r:embed="rId19"/>
                <a:stretch>
                  <a:fillRect/>
                </a:stretch>
              </p:blipFill>
              <p:spPr>
                <a:xfrm>
                  <a:off x="3482880" y="1551460"/>
                  <a:ext cx="665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8D0E285-8221-7343-992E-E28713D4964F}"/>
                    </a:ext>
                  </a:extLst>
                </p14:cNvPr>
                <p14:cNvContentPartPr/>
                <p14:nvPr/>
              </p14:nvContentPartPr>
              <p14:xfrm>
                <a:off x="2600520" y="1530940"/>
                <a:ext cx="829800" cy="66960"/>
              </p14:xfrm>
            </p:contentPart>
          </mc:Choice>
          <mc:Fallback xmlns="">
            <p:pic>
              <p:nvPicPr>
                <p:cNvPr id="15" name="Ink 14">
                  <a:extLst>
                    <a:ext uri="{FF2B5EF4-FFF2-40B4-BE49-F238E27FC236}">
                      <a16:creationId xmlns:a16="http://schemas.microsoft.com/office/drawing/2014/main" id="{78D0E285-8221-7343-992E-E28713D4964F}"/>
                    </a:ext>
                  </a:extLst>
                </p:cNvPr>
                <p:cNvPicPr/>
                <p:nvPr/>
              </p:nvPicPr>
              <p:blipFill>
                <a:blip r:embed="rId21"/>
                <a:stretch>
                  <a:fillRect/>
                </a:stretch>
              </p:blipFill>
              <p:spPr>
                <a:xfrm>
                  <a:off x="2582880" y="1513300"/>
                  <a:ext cx="865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753D1E3-976D-561B-C303-FC2AD7F67E36}"/>
                    </a:ext>
                  </a:extLst>
                </p14:cNvPr>
                <p14:cNvContentPartPr/>
                <p14:nvPr/>
              </p14:nvContentPartPr>
              <p14:xfrm>
                <a:off x="1872240" y="1528060"/>
                <a:ext cx="658800" cy="83160"/>
              </p14:xfrm>
            </p:contentPart>
          </mc:Choice>
          <mc:Fallback xmlns="">
            <p:pic>
              <p:nvPicPr>
                <p:cNvPr id="17" name="Ink 16">
                  <a:extLst>
                    <a:ext uri="{FF2B5EF4-FFF2-40B4-BE49-F238E27FC236}">
                      <a16:creationId xmlns:a16="http://schemas.microsoft.com/office/drawing/2014/main" id="{3753D1E3-976D-561B-C303-FC2AD7F67E36}"/>
                    </a:ext>
                  </a:extLst>
                </p:cNvPr>
                <p:cNvPicPr/>
                <p:nvPr/>
              </p:nvPicPr>
              <p:blipFill>
                <a:blip r:embed="rId23"/>
                <a:stretch>
                  <a:fillRect/>
                </a:stretch>
              </p:blipFill>
              <p:spPr>
                <a:xfrm>
                  <a:off x="1854240" y="1510420"/>
                  <a:ext cx="694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7E98175A-FA50-DAE1-C297-9B9E23908D60}"/>
                    </a:ext>
                  </a:extLst>
                </p14:cNvPr>
                <p14:cNvContentPartPr/>
                <p14:nvPr/>
              </p14:nvContentPartPr>
              <p14:xfrm>
                <a:off x="1164480" y="1530220"/>
                <a:ext cx="557280" cy="57240"/>
              </p14:xfrm>
            </p:contentPart>
          </mc:Choice>
          <mc:Fallback xmlns="">
            <p:pic>
              <p:nvPicPr>
                <p:cNvPr id="19" name="Ink 18">
                  <a:extLst>
                    <a:ext uri="{FF2B5EF4-FFF2-40B4-BE49-F238E27FC236}">
                      <a16:creationId xmlns:a16="http://schemas.microsoft.com/office/drawing/2014/main" id="{7E98175A-FA50-DAE1-C297-9B9E23908D60}"/>
                    </a:ext>
                  </a:extLst>
                </p:cNvPr>
                <p:cNvPicPr/>
                <p:nvPr/>
              </p:nvPicPr>
              <p:blipFill>
                <a:blip r:embed="rId25"/>
                <a:stretch>
                  <a:fillRect/>
                </a:stretch>
              </p:blipFill>
              <p:spPr>
                <a:xfrm>
                  <a:off x="1146480" y="1512580"/>
                  <a:ext cx="592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A2783787-7B50-A220-B327-92DDDF866276}"/>
                    </a:ext>
                  </a:extLst>
                </p14:cNvPr>
                <p14:cNvContentPartPr/>
                <p14:nvPr/>
              </p14:nvContentPartPr>
              <p14:xfrm>
                <a:off x="544200" y="1599700"/>
                <a:ext cx="464400" cy="53280"/>
              </p14:xfrm>
            </p:contentPart>
          </mc:Choice>
          <mc:Fallback xmlns="">
            <p:pic>
              <p:nvPicPr>
                <p:cNvPr id="20" name="Ink 19">
                  <a:extLst>
                    <a:ext uri="{FF2B5EF4-FFF2-40B4-BE49-F238E27FC236}">
                      <a16:creationId xmlns:a16="http://schemas.microsoft.com/office/drawing/2014/main" id="{A2783787-7B50-A220-B327-92DDDF866276}"/>
                    </a:ext>
                  </a:extLst>
                </p:cNvPr>
                <p:cNvPicPr/>
                <p:nvPr/>
              </p:nvPicPr>
              <p:blipFill>
                <a:blip r:embed="rId27"/>
                <a:stretch>
                  <a:fillRect/>
                </a:stretch>
              </p:blipFill>
              <p:spPr>
                <a:xfrm>
                  <a:off x="526200" y="1581700"/>
                  <a:ext cx="50004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C1FD833-225E-84FE-F4E3-85BEE4811074}"/>
                  </a:ext>
                </a:extLst>
              </p14:cNvPr>
              <p14:cNvContentPartPr/>
              <p14:nvPr/>
            </p14:nvContentPartPr>
            <p14:xfrm>
              <a:off x="8774520" y="1996060"/>
              <a:ext cx="818280" cy="28800"/>
            </p14:xfrm>
          </p:contentPart>
        </mc:Choice>
        <mc:Fallback xmlns="">
          <p:pic>
            <p:nvPicPr>
              <p:cNvPr id="22" name="Ink 21">
                <a:extLst>
                  <a:ext uri="{FF2B5EF4-FFF2-40B4-BE49-F238E27FC236}">
                    <a16:creationId xmlns:a16="http://schemas.microsoft.com/office/drawing/2014/main" id="{5C1FD833-225E-84FE-F4E3-85BEE4811074}"/>
                  </a:ext>
                </a:extLst>
              </p:cNvPr>
              <p:cNvPicPr/>
              <p:nvPr/>
            </p:nvPicPr>
            <p:blipFill>
              <a:blip r:embed="rId29"/>
              <a:stretch>
                <a:fillRect/>
              </a:stretch>
            </p:blipFill>
            <p:spPr>
              <a:xfrm>
                <a:off x="8756520" y="1978420"/>
                <a:ext cx="853920" cy="64440"/>
              </a:xfrm>
              <a:prstGeom prst="rect">
                <a:avLst/>
              </a:prstGeom>
            </p:spPr>
          </p:pic>
        </mc:Fallback>
      </mc:AlternateContent>
      <p:grpSp>
        <p:nvGrpSpPr>
          <p:cNvPr id="32" name="Group 31">
            <a:extLst>
              <a:ext uri="{FF2B5EF4-FFF2-40B4-BE49-F238E27FC236}">
                <a16:creationId xmlns:a16="http://schemas.microsoft.com/office/drawing/2014/main" id="{619499DD-9EAA-80A1-3DE3-D2E61FD45CB9}"/>
              </a:ext>
            </a:extLst>
          </p:cNvPr>
          <p:cNvGrpSpPr/>
          <p:nvPr/>
        </p:nvGrpSpPr>
        <p:grpSpPr>
          <a:xfrm>
            <a:off x="1010760" y="1978060"/>
            <a:ext cx="7141680" cy="166320"/>
            <a:chOff x="1010760" y="1978060"/>
            <a:chExt cx="7141680" cy="16632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99BC65F1-7A0F-489C-C3AB-00ABA9905293}"/>
                    </a:ext>
                  </a:extLst>
                </p14:cNvPr>
                <p14:cNvContentPartPr/>
                <p14:nvPr/>
              </p14:nvContentPartPr>
              <p14:xfrm>
                <a:off x="7564560" y="1992460"/>
                <a:ext cx="587880" cy="13680"/>
              </p14:xfrm>
            </p:contentPart>
          </mc:Choice>
          <mc:Fallback xmlns="">
            <p:pic>
              <p:nvPicPr>
                <p:cNvPr id="23" name="Ink 22">
                  <a:extLst>
                    <a:ext uri="{FF2B5EF4-FFF2-40B4-BE49-F238E27FC236}">
                      <a16:creationId xmlns:a16="http://schemas.microsoft.com/office/drawing/2014/main" id="{99BC65F1-7A0F-489C-C3AB-00ABA9905293}"/>
                    </a:ext>
                  </a:extLst>
                </p:cNvPr>
                <p:cNvPicPr/>
                <p:nvPr/>
              </p:nvPicPr>
              <p:blipFill>
                <a:blip r:embed="rId31"/>
                <a:stretch>
                  <a:fillRect/>
                </a:stretch>
              </p:blipFill>
              <p:spPr>
                <a:xfrm>
                  <a:off x="7546560" y="1974460"/>
                  <a:ext cx="623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D34F7A4-6FF0-4419-DFC3-5BB282A2FF9E}"/>
                    </a:ext>
                  </a:extLst>
                </p14:cNvPr>
                <p14:cNvContentPartPr/>
                <p14:nvPr/>
              </p14:nvContentPartPr>
              <p14:xfrm>
                <a:off x="5875800" y="1978060"/>
                <a:ext cx="1416600" cy="77760"/>
              </p14:xfrm>
            </p:contentPart>
          </mc:Choice>
          <mc:Fallback xmlns="">
            <p:pic>
              <p:nvPicPr>
                <p:cNvPr id="24" name="Ink 23">
                  <a:extLst>
                    <a:ext uri="{FF2B5EF4-FFF2-40B4-BE49-F238E27FC236}">
                      <a16:creationId xmlns:a16="http://schemas.microsoft.com/office/drawing/2014/main" id="{5D34F7A4-6FF0-4419-DFC3-5BB282A2FF9E}"/>
                    </a:ext>
                  </a:extLst>
                </p:cNvPr>
                <p:cNvPicPr/>
                <p:nvPr/>
              </p:nvPicPr>
              <p:blipFill>
                <a:blip r:embed="rId33"/>
                <a:stretch>
                  <a:fillRect/>
                </a:stretch>
              </p:blipFill>
              <p:spPr>
                <a:xfrm>
                  <a:off x="5858160" y="1960420"/>
                  <a:ext cx="1452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AD7D6428-FE03-B30D-C643-4B2266F9004B}"/>
                    </a:ext>
                  </a:extLst>
                </p14:cNvPr>
                <p14:cNvContentPartPr/>
                <p14:nvPr/>
              </p14:nvContentPartPr>
              <p14:xfrm>
                <a:off x="5069760" y="2070940"/>
                <a:ext cx="601920" cy="52560"/>
              </p14:xfrm>
            </p:contentPart>
          </mc:Choice>
          <mc:Fallback xmlns="">
            <p:pic>
              <p:nvPicPr>
                <p:cNvPr id="26" name="Ink 25">
                  <a:extLst>
                    <a:ext uri="{FF2B5EF4-FFF2-40B4-BE49-F238E27FC236}">
                      <a16:creationId xmlns:a16="http://schemas.microsoft.com/office/drawing/2014/main" id="{AD7D6428-FE03-B30D-C643-4B2266F9004B}"/>
                    </a:ext>
                  </a:extLst>
                </p:cNvPr>
                <p:cNvPicPr/>
                <p:nvPr/>
              </p:nvPicPr>
              <p:blipFill>
                <a:blip r:embed="rId35"/>
                <a:stretch>
                  <a:fillRect/>
                </a:stretch>
              </p:blipFill>
              <p:spPr>
                <a:xfrm>
                  <a:off x="5052120" y="2052940"/>
                  <a:ext cx="637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9439657E-15EF-3982-9C06-98CD9C36E016}"/>
                    </a:ext>
                  </a:extLst>
                </p14:cNvPr>
                <p14:cNvContentPartPr/>
                <p14:nvPr/>
              </p14:nvContentPartPr>
              <p14:xfrm>
                <a:off x="4475040" y="1997500"/>
                <a:ext cx="508320" cy="29880"/>
              </p14:xfrm>
            </p:contentPart>
          </mc:Choice>
          <mc:Fallback xmlns="">
            <p:pic>
              <p:nvPicPr>
                <p:cNvPr id="27" name="Ink 26">
                  <a:extLst>
                    <a:ext uri="{FF2B5EF4-FFF2-40B4-BE49-F238E27FC236}">
                      <a16:creationId xmlns:a16="http://schemas.microsoft.com/office/drawing/2014/main" id="{9439657E-15EF-3982-9C06-98CD9C36E016}"/>
                    </a:ext>
                  </a:extLst>
                </p:cNvPr>
                <p:cNvPicPr/>
                <p:nvPr/>
              </p:nvPicPr>
              <p:blipFill>
                <a:blip r:embed="rId37"/>
                <a:stretch>
                  <a:fillRect/>
                </a:stretch>
              </p:blipFill>
              <p:spPr>
                <a:xfrm>
                  <a:off x="4457040" y="1979860"/>
                  <a:ext cx="543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EB8D8658-121E-68AB-CB0E-30569E7F891C}"/>
                    </a:ext>
                  </a:extLst>
                </p14:cNvPr>
                <p14:cNvContentPartPr/>
                <p14:nvPr/>
              </p14:nvContentPartPr>
              <p14:xfrm>
                <a:off x="3724440" y="2021620"/>
                <a:ext cx="480600" cy="27720"/>
              </p14:xfrm>
            </p:contentPart>
          </mc:Choice>
          <mc:Fallback xmlns="">
            <p:pic>
              <p:nvPicPr>
                <p:cNvPr id="28" name="Ink 27">
                  <a:extLst>
                    <a:ext uri="{FF2B5EF4-FFF2-40B4-BE49-F238E27FC236}">
                      <a16:creationId xmlns:a16="http://schemas.microsoft.com/office/drawing/2014/main" id="{EB8D8658-121E-68AB-CB0E-30569E7F891C}"/>
                    </a:ext>
                  </a:extLst>
                </p:cNvPr>
                <p:cNvPicPr/>
                <p:nvPr/>
              </p:nvPicPr>
              <p:blipFill>
                <a:blip r:embed="rId39"/>
                <a:stretch>
                  <a:fillRect/>
                </a:stretch>
              </p:blipFill>
              <p:spPr>
                <a:xfrm>
                  <a:off x="3706800" y="2003980"/>
                  <a:ext cx="516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7777A4D8-7B16-A1F5-E843-315E4E88E013}"/>
                    </a:ext>
                  </a:extLst>
                </p14:cNvPr>
                <p14:cNvContentPartPr/>
                <p14:nvPr/>
              </p14:nvContentPartPr>
              <p14:xfrm>
                <a:off x="3014160" y="2006860"/>
                <a:ext cx="446400" cy="61920"/>
              </p14:xfrm>
            </p:contentPart>
          </mc:Choice>
          <mc:Fallback xmlns="">
            <p:pic>
              <p:nvPicPr>
                <p:cNvPr id="29" name="Ink 28">
                  <a:extLst>
                    <a:ext uri="{FF2B5EF4-FFF2-40B4-BE49-F238E27FC236}">
                      <a16:creationId xmlns:a16="http://schemas.microsoft.com/office/drawing/2014/main" id="{7777A4D8-7B16-A1F5-E843-315E4E88E013}"/>
                    </a:ext>
                  </a:extLst>
                </p:cNvPr>
                <p:cNvPicPr/>
                <p:nvPr/>
              </p:nvPicPr>
              <p:blipFill>
                <a:blip r:embed="rId41"/>
                <a:stretch>
                  <a:fillRect/>
                </a:stretch>
              </p:blipFill>
              <p:spPr>
                <a:xfrm>
                  <a:off x="2996160" y="1989220"/>
                  <a:ext cx="482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A3959374-E28A-F57A-53BA-1851ED45EAEB}"/>
                    </a:ext>
                  </a:extLst>
                </p14:cNvPr>
                <p14:cNvContentPartPr/>
                <p14:nvPr/>
              </p14:nvContentPartPr>
              <p14:xfrm>
                <a:off x="2105880" y="2093260"/>
                <a:ext cx="726840" cy="27000"/>
              </p14:xfrm>
            </p:contentPart>
          </mc:Choice>
          <mc:Fallback xmlns="">
            <p:pic>
              <p:nvPicPr>
                <p:cNvPr id="30" name="Ink 29">
                  <a:extLst>
                    <a:ext uri="{FF2B5EF4-FFF2-40B4-BE49-F238E27FC236}">
                      <a16:creationId xmlns:a16="http://schemas.microsoft.com/office/drawing/2014/main" id="{A3959374-E28A-F57A-53BA-1851ED45EAEB}"/>
                    </a:ext>
                  </a:extLst>
                </p:cNvPr>
                <p:cNvPicPr/>
                <p:nvPr/>
              </p:nvPicPr>
              <p:blipFill>
                <a:blip r:embed="rId43"/>
                <a:stretch>
                  <a:fillRect/>
                </a:stretch>
              </p:blipFill>
              <p:spPr>
                <a:xfrm>
                  <a:off x="2088240" y="2075260"/>
                  <a:ext cx="762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22254C5D-0093-7B07-3021-5DF8AEC0CF2B}"/>
                    </a:ext>
                  </a:extLst>
                </p14:cNvPr>
                <p14:cNvContentPartPr/>
                <p14:nvPr/>
              </p14:nvContentPartPr>
              <p14:xfrm>
                <a:off x="1010760" y="2039260"/>
                <a:ext cx="865080" cy="105120"/>
              </p14:xfrm>
            </p:contentPart>
          </mc:Choice>
          <mc:Fallback xmlns="">
            <p:pic>
              <p:nvPicPr>
                <p:cNvPr id="31" name="Ink 30">
                  <a:extLst>
                    <a:ext uri="{FF2B5EF4-FFF2-40B4-BE49-F238E27FC236}">
                      <a16:creationId xmlns:a16="http://schemas.microsoft.com/office/drawing/2014/main" id="{22254C5D-0093-7B07-3021-5DF8AEC0CF2B}"/>
                    </a:ext>
                  </a:extLst>
                </p:cNvPr>
                <p:cNvPicPr/>
                <p:nvPr/>
              </p:nvPicPr>
              <p:blipFill>
                <a:blip r:embed="rId45"/>
                <a:stretch>
                  <a:fillRect/>
                </a:stretch>
              </p:blipFill>
              <p:spPr>
                <a:xfrm>
                  <a:off x="993120" y="2021260"/>
                  <a:ext cx="900720" cy="140760"/>
                </a:xfrm>
                <a:prstGeom prst="rect">
                  <a:avLst/>
                </a:prstGeom>
              </p:spPr>
            </p:pic>
          </mc:Fallback>
        </mc:AlternateContent>
      </p:grpSp>
      <p:grpSp>
        <p:nvGrpSpPr>
          <p:cNvPr id="48" name="Group 47">
            <a:extLst>
              <a:ext uri="{FF2B5EF4-FFF2-40B4-BE49-F238E27FC236}">
                <a16:creationId xmlns:a16="http://schemas.microsoft.com/office/drawing/2014/main" id="{AA0FAFE4-D564-4B83-34F9-9D0011A957E5}"/>
              </a:ext>
            </a:extLst>
          </p:cNvPr>
          <p:cNvGrpSpPr/>
          <p:nvPr/>
        </p:nvGrpSpPr>
        <p:grpSpPr>
          <a:xfrm>
            <a:off x="1223880" y="2496460"/>
            <a:ext cx="8218080" cy="100440"/>
            <a:chOff x="1223880" y="2496460"/>
            <a:chExt cx="8218080" cy="100440"/>
          </a:xfrm>
        </p:grpSpPr>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61F19F0B-D66D-802D-E9D3-C6F67765542C}"/>
                    </a:ext>
                  </a:extLst>
                </p14:cNvPr>
                <p14:cNvContentPartPr/>
                <p14:nvPr/>
              </p14:nvContentPartPr>
              <p14:xfrm>
                <a:off x="8258280" y="2496460"/>
                <a:ext cx="1183680" cy="72360"/>
              </p14:xfrm>
            </p:contentPart>
          </mc:Choice>
          <mc:Fallback xmlns="">
            <p:pic>
              <p:nvPicPr>
                <p:cNvPr id="33" name="Ink 32">
                  <a:extLst>
                    <a:ext uri="{FF2B5EF4-FFF2-40B4-BE49-F238E27FC236}">
                      <a16:creationId xmlns:a16="http://schemas.microsoft.com/office/drawing/2014/main" id="{61F19F0B-D66D-802D-E9D3-C6F67765542C}"/>
                    </a:ext>
                  </a:extLst>
                </p:cNvPr>
                <p:cNvPicPr/>
                <p:nvPr/>
              </p:nvPicPr>
              <p:blipFill>
                <a:blip r:embed="rId47"/>
                <a:stretch>
                  <a:fillRect/>
                </a:stretch>
              </p:blipFill>
              <p:spPr>
                <a:xfrm>
                  <a:off x="8240280" y="2478820"/>
                  <a:ext cx="1219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CBE3ACFE-6D7E-7A4A-7342-DE5015180798}"/>
                    </a:ext>
                  </a:extLst>
                </p14:cNvPr>
                <p14:cNvContentPartPr/>
                <p14:nvPr/>
              </p14:nvContentPartPr>
              <p14:xfrm>
                <a:off x="7460880" y="2512300"/>
                <a:ext cx="808200" cy="28440"/>
              </p14:xfrm>
            </p:contentPart>
          </mc:Choice>
          <mc:Fallback xmlns="">
            <p:pic>
              <p:nvPicPr>
                <p:cNvPr id="34" name="Ink 33">
                  <a:extLst>
                    <a:ext uri="{FF2B5EF4-FFF2-40B4-BE49-F238E27FC236}">
                      <a16:creationId xmlns:a16="http://schemas.microsoft.com/office/drawing/2014/main" id="{CBE3ACFE-6D7E-7A4A-7342-DE5015180798}"/>
                    </a:ext>
                  </a:extLst>
                </p:cNvPr>
                <p:cNvPicPr/>
                <p:nvPr/>
              </p:nvPicPr>
              <p:blipFill>
                <a:blip r:embed="rId49"/>
                <a:stretch>
                  <a:fillRect/>
                </a:stretch>
              </p:blipFill>
              <p:spPr>
                <a:xfrm>
                  <a:off x="7443240" y="2494660"/>
                  <a:ext cx="843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FF9C4FBB-E909-8E43-6F22-A6542A1FF9F1}"/>
                    </a:ext>
                  </a:extLst>
                </p14:cNvPr>
                <p14:cNvContentPartPr/>
                <p14:nvPr/>
              </p14:nvContentPartPr>
              <p14:xfrm>
                <a:off x="6082080" y="2507980"/>
                <a:ext cx="1029240" cy="62280"/>
              </p14:xfrm>
            </p:contentPart>
          </mc:Choice>
          <mc:Fallback xmlns="">
            <p:pic>
              <p:nvPicPr>
                <p:cNvPr id="36" name="Ink 35">
                  <a:extLst>
                    <a:ext uri="{FF2B5EF4-FFF2-40B4-BE49-F238E27FC236}">
                      <a16:creationId xmlns:a16="http://schemas.microsoft.com/office/drawing/2014/main" id="{FF9C4FBB-E909-8E43-6F22-A6542A1FF9F1}"/>
                    </a:ext>
                  </a:extLst>
                </p:cNvPr>
                <p:cNvPicPr/>
                <p:nvPr/>
              </p:nvPicPr>
              <p:blipFill>
                <a:blip r:embed="rId51"/>
                <a:stretch>
                  <a:fillRect/>
                </a:stretch>
              </p:blipFill>
              <p:spPr>
                <a:xfrm>
                  <a:off x="6064440" y="2489980"/>
                  <a:ext cx="106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1558ED1D-C5DB-C345-FB43-7F4025324F5B}"/>
                    </a:ext>
                  </a:extLst>
                </p14:cNvPr>
                <p14:cNvContentPartPr/>
                <p14:nvPr/>
              </p14:nvContentPartPr>
              <p14:xfrm>
                <a:off x="4971840" y="2499340"/>
                <a:ext cx="943920" cy="80280"/>
              </p14:xfrm>
            </p:contentPart>
          </mc:Choice>
          <mc:Fallback xmlns="">
            <p:pic>
              <p:nvPicPr>
                <p:cNvPr id="38" name="Ink 37">
                  <a:extLst>
                    <a:ext uri="{FF2B5EF4-FFF2-40B4-BE49-F238E27FC236}">
                      <a16:creationId xmlns:a16="http://schemas.microsoft.com/office/drawing/2014/main" id="{1558ED1D-C5DB-C345-FB43-7F4025324F5B}"/>
                    </a:ext>
                  </a:extLst>
                </p:cNvPr>
                <p:cNvPicPr/>
                <p:nvPr/>
              </p:nvPicPr>
              <p:blipFill>
                <a:blip r:embed="rId53"/>
                <a:stretch>
                  <a:fillRect/>
                </a:stretch>
              </p:blipFill>
              <p:spPr>
                <a:xfrm>
                  <a:off x="4953840" y="2481340"/>
                  <a:ext cx="979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9EA260C3-FEDE-BDD1-5704-C3F558CDAE4E}"/>
                    </a:ext>
                  </a:extLst>
                </p14:cNvPr>
                <p14:cNvContentPartPr/>
                <p14:nvPr/>
              </p14:nvContentPartPr>
              <p14:xfrm>
                <a:off x="4593840" y="2547580"/>
                <a:ext cx="284040" cy="30600"/>
              </p14:xfrm>
            </p:contentPart>
          </mc:Choice>
          <mc:Fallback xmlns="">
            <p:pic>
              <p:nvPicPr>
                <p:cNvPr id="40" name="Ink 39">
                  <a:extLst>
                    <a:ext uri="{FF2B5EF4-FFF2-40B4-BE49-F238E27FC236}">
                      <a16:creationId xmlns:a16="http://schemas.microsoft.com/office/drawing/2014/main" id="{9EA260C3-FEDE-BDD1-5704-C3F558CDAE4E}"/>
                    </a:ext>
                  </a:extLst>
                </p:cNvPr>
                <p:cNvPicPr/>
                <p:nvPr/>
              </p:nvPicPr>
              <p:blipFill>
                <a:blip r:embed="rId55"/>
                <a:stretch>
                  <a:fillRect/>
                </a:stretch>
              </p:blipFill>
              <p:spPr>
                <a:xfrm>
                  <a:off x="4575840" y="2529580"/>
                  <a:ext cx="319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14DF8EE2-7E6F-3386-5B16-B3C5B931AA08}"/>
                    </a:ext>
                  </a:extLst>
                </p14:cNvPr>
                <p14:cNvContentPartPr/>
                <p14:nvPr/>
              </p14:nvContentPartPr>
              <p14:xfrm>
                <a:off x="3496920" y="2542540"/>
                <a:ext cx="846360" cy="20520"/>
              </p14:xfrm>
            </p:contentPart>
          </mc:Choice>
          <mc:Fallback xmlns="">
            <p:pic>
              <p:nvPicPr>
                <p:cNvPr id="42" name="Ink 41">
                  <a:extLst>
                    <a:ext uri="{FF2B5EF4-FFF2-40B4-BE49-F238E27FC236}">
                      <a16:creationId xmlns:a16="http://schemas.microsoft.com/office/drawing/2014/main" id="{14DF8EE2-7E6F-3386-5B16-B3C5B931AA08}"/>
                    </a:ext>
                  </a:extLst>
                </p:cNvPr>
                <p:cNvPicPr/>
                <p:nvPr/>
              </p:nvPicPr>
              <p:blipFill>
                <a:blip r:embed="rId57"/>
                <a:stretch>
                  <a:fillRect/>
                </a:stretch>
              </p:blipFill>
              <p:spPr>
                <a:xfrm>
                  <a:off x="3478920" y="2524900"/>
                  <a:ext cx="882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11E2AC3C-7B88-9C07-B10E-A9532FDCBC47}"/>
                    </a:ext>
                  </a:extLst>
                </p14:cNvPr>
                <p14:cNvContentPartPr/>
                <p14:nvPr/>
              </p14:nvContentPartPr>
              <p14:xfrm>
                <a:off x="3027480" y="2559820"/>
                <a:ext cx="342360" cy="37080"/>
              </p14:xfrm>
            </p:contentPart>
          </mc:Choice>
          <mc:Fallback xmlns="">
            <p:pic>
              <p:nvPicPr>
                <p:cNvPr id="43" name="Ink 42">
                  <a:extLst>
                    <a:ext uri="{FF2B5EF4-FFF2-40B4-BE49-F238E27FC236}">
                      <a16:creationId xmlns:a16="http://schemas.microsoft.com/office/drawing/2014/main" id="{11E2AC3C-7B88-9C07-B10E-A9532FDCBC47}"/>
                    </a:ext>
                  </a:extLst>
                </p:cNvPr>
                <p:cNvPicPr/>
                <p:nvPr/>
              </p:nvPicPr>
              <p:blipFill>
                <a:blip r:embed="rId59"/>
                <a:stretch>
                  <a:fillRect/>
                </a:stretch>
              </p:blipFill>
              <p:spPr>
                <a:xfrm>
                  <a:off x="3009480" y="2541820"/>
                  <a:ext cx="378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927197BD-F625-03C9-6167-1B01906F6AA7}"/>
                    </a:ext>
                  </a:extLst>
                </p14:cNvPr>
                <p14:cNvContentPartPr/>
                <p14:nvPr/>
              </p14:nvContentPartPr>
              <p14:xfrm>
                <a:off x="2302080" y="2552620"/>
                <a:ext cx="640080" cy="12960"/>
              </p14:xfrm>
            </p:contentPart>
          </mc:Choice>
          <mc:Fallback xmlns="">
            <p:pic>
              <p:nvPicPr>
                <p:cNvPr id="45" name="Ink 44">
                  <a:extLst>
                    <a:ext uri="{FF2B5EF4-FFF2-40B4-BE49-F238E27FC236}">
                      <a16:creationId xmlns:a16="http://schemas.microsoft.com/office/drawing/2014/main" id="{927197BD-F625-03C9-6167-1B01906F6AA7}"/>
                    </a:ext>
                  </a:extLst>
                </p:cNvPr>
                <p:cNvPicPr/>
                <p:nvPr/>
              </p:nvPicPr>
              <p:blipFill>
                <a:blip r:embed="rId61"/>
                <a:stretch>
                  <a:fillRect/>
                </a:stretch>
              </p:blipFill>
              <p:spPr>
                <a:xfrm>
                  <a:off x="2284440" y="2534980"/>
                  <a:ext cx="675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781A58B0-532C-303B-D9E2-B00526F35879}"/>
                    </a:ext>
                  </a:extLst>
                </p14:cNvPr>
                <p14:cNvContentPartPr/>
                <p14:nvPr/>
              </p14:nvContentPartPr>
              <p14:xfrm>
                <a:off x="1223880" y="2545060"/>
                <a:ext cx="848520" cy="38520"/>
              </p14:xfrm>
            </p:contentPart>
          </mc:Choice>
          <mc:Fallback xmlns="">
            <p:pic>
              <p:nvPicPr>
                <p:cNvPr id="47" name="Ink 46">
                  <a:extLst>
                    <a:ext uri="{FF2B5EF4-FFF2-40B4-BE49-F238E27FC236}">
                      <a16:creationId xmlns:a16="http://schemas.microsoft.com/office/drawing/2014/main" id="{781A58B0-532C-303B-D9E2-B00526F35879}"/>
                    </a:ext>
                  </a:extLst>
                </p:cNvPr>
                <p:cNvPicPr/>
                <p:nvPr/>
              </p:nvPicPr>
              <p:blipFill>
                <a:blip r:embed="rId63"/>
                <a:stretch>
                  <a:fillRect/>
                </a:stretch>
              </p:blipFill>
              <p:spPr>
                <a:xfrm>
                  <a:off x="1205880" y="2527420"/>
                  <a:ext cx="88416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FA04535A-4B7F-99A2-5610-C6B59EC57810}"/>
                  </a:ext>
                </a:extLst>
              </p14:cNvPr>
              <p14:cNvContentPartPr/>
              <p14:nvPr/>
            </p14:nvContentPartPr>
            <p14:xfrm>
              <a:off x="3387840" y="1052140"/>
              <a:ext cx="2229840" cy="533880"/>
            </p14:xfrm>
          </p:contentPart>
        </mc:Choice>
        <mc:Fallback xmlns="">
          <p:pic>
            <p:nvPicPr>
              <p:cNvPr id="49" name="Ink 48">
                <a:extLst>
                  <a:ext uri="{FF2B5EF4-FFF2-40B4-BE49-F238E27FC236}">
                    <a16:creationId xmlns:a16="http://schemas.microsoft.com/office/drawing/2014/main" id="{FA04535A-4B7F-99A2-5610-C6B59EC57810}"/>
                  </a:ext>
                </a:extLst>
              </p:cNvPr>
              <p:cNvPicPr/>
              <p:nvPr/>
            </p:nvPicPr>
            <p:blipFill>
              <a:blip r:embed="rId65"/>
              <a:stretch>
                <a:fillRect/>
              </a:stretch>
            </p:blipFill>
            <p:spPr>
              <a:xfrm>
                <a:off x="3370200" y="1034500"/>
                <a:ext cx="22654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8AB0F707-B27A-AF56-CF06-C8DC621B2A58}"/>
                  </a:ext>
                </a:extLst>
              </p14:cNvPr>
              <p14:cNvContentPartPr/>
              <p14:nvPr/>
            </p14:nvContentPartPr>
            <p14:xfrm>
              <a:off x="1718520" y="1070860"/>
              <a:ext cx="1677240" cy="498960"/>
            </p14:xfrm>
          </p:contentPart>
        </mc:Choice>
        <mc:Fallback xmlns="">
          <p:pic>
            <p:nvPicPr>
              <p:cNvPr id="50" name="Ink 49">
                <a:extLst>
                  <a:ext uri="{FF2B5EF4-FFF2-40B4-BE49-F238E27FC236}">
                    <a16:creationId xmlns:a16="http://schemas.microsoft.com/office/drawing/2014/main" id="{8AB0F707-B27A-AF56-CF06-C8DC621B2A58}"/>
                  </a:ext>
                </a:extLst>
              </p:cNvPr>
              <p:cNvPicPr/>
              <p:nvPr/>
            </p:nvPicPr>
            <p:blipFill>
              <a:blip r:embed="rId67"/>
              <a:stretch>
                <a:fillRect/>
              </a:stretch>
            </p:blipFill>
            <p:spPr>
              <a:xfrm>
                <a:off x="1700880" y="1052860"/>
                <a:ext cx="1712880" cy="534600"/>
              </a:xfrm>
              <a:prstGeom prst="rect">
                <a:avLst/>
              </a:prstGeom>
            </p:spPr>
          </p:pic>
        </mc:Fallback>
      </mc:AlternateContent>
      <p:grpSp>
        <p:nvGrpSpPr>
          <p:cNvPr id="53" name="Group 52">
            <a:extLst>
              <a:ext uri="{FF2B5EF4-FFF2-40B4-BE49-F238E27FC236}">
                <a16:creationId xmlns:a16="http://schemas.microsoft.com/office/drawing/2014/main" id="{C6CDED0A-9369-DE40-4FC2-3F9A05284294}"/>
              </a:ext>
            </a:extLst>
          </p:cNvPr>
          <p:cNvGrpSpPr/>
          <p:nvPr/>
        </p:nvGrpSpPr>
        <p:grpSpPr>
          <a:xfrm>
            <a:off x="5682480" y="2011900"/>
            <a:ext cx="2509560" cy="83160"/>
            <a:chOff x="5682480" y="2011900"/>
            <a:chExt cx="2509560" cy="83160"/>
          </a:xfrm>
        </p:grpSpPr>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3B45CC29-5982-2CD4-3C18-FAD3CDB414D6}"/>
                    </a:ext>
                  </a:extLst>
                </p14:cNvPr>
                <p14:cNvContentPartPr/>
                <p14:nvPr/>
              </p14:nvContentPartPr>
              <p14:xfrm>
                <a:off x="7252080" y="2011900"/>
                <a:ext cx="939960" cy="83160"/>
              </p14:xfrm>
            </p:contentPart>
          </mc:Choice>
          <mc:Fallback xmlns="">
            <p:pic>
              <p:nvPicPr>
                <p:cNvPr id="51" name="Ink 50">
                  <a:extLst>
                    <a:ext uri="{FF2B5EF4-FFF2-40B4-BE49-F238E27FC236}">
                      <a16:creationId xmlns:a16="http://schemas.microsoft.com/office/drawing/2014/main" id="{3B45CC29-5982-2CD4-3C18-FAD3CDB414D6}"/>
                    </a:ext>
                  </a:extLst>
                </p:cNvPr>
                <p:cNvPicPr/>
                <p:nvPr/>
              </p:nvPicPr>
              <p:blipFill>
                <a:blip r:embed="rId69"/>
                <a:stretch>
                  <a:fillRect/>
                </a:stretch>
              </p:blipFill>
              <p:spPr>
                <a:xfrm>
                  <a:off x="7234440" y="1994260"/>
                  <a:ext cx="975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F8848813-741B-AFDC-8CA2-57EFC9EE6D15}"/>
                    </a:ext>
                  </a:extLst>
                </p14:cNvPr>
                <p14:cNvContentPartPr/>
                <p14:nvPr/>
              </p14:nvContentPartPr>
              <p14:xfrm>
                <a:off x="5682480" y="2027380"/>
                <a:ext cx="1110960" cy="38160"/>
              </p14:xfrm>
            </p:contentPart>
          </mc:Choice>
          <mc:Fallback xmlns="">
            <p:pic>
              <p:nvPicPr>
                <p:cNvPr id="52" name="Ink 51">
                  <a:extLst>
                    <a:ext uri="{FF2B5EF4-FFF2-40B4-BE49-F238E27FC236}">
                      <a16:creationId xmlns:a16="http://schemas.microsoft.com/office/drawing/2014/main" id="{F8848813-741B-AFDC-8CA2-57EFC9EE6D15}"/>
                    </a:ext>
                  </a:extLst>
                </p:cNvPr>
                <p:cNvPicPr/>
                <p:nvPr/>
              </p:nvPicPr>
              <p:blipFill>
                <a:blip r:embed="rId71"/>
                <a:stretch>
                  <a:fillRect/>
                </a:stretch>
              </p:blipFill>
              <p:spPr>
                <a:xfrm>
                  <a:off x="5664840" y="2009380"/>
                  <a:ext cx="1146600" cy="7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99B9ACB2-6C37-490D-A66E-E1221C9E0FF5}"/>
                  </a:ext>
                </a:extLst>
              </p14:cNvPr>
              <p14:cNvContentPartPr/>
              <p14:nvPr/>
            </p14:nvContentPartPr>
            <p14:xfrm>
              <a:off x="1905720" y="2028820"/>
              <a:ext cx="788760" cy="78120"/>
            </p14:xfrm>
          </p:contentPart>
        </mc:Choice>
        <mc:Fallback xmlns="">
          <p:pic>
            <p:nvPicPr>
              <p:cNvPr id="54" name="Ink 53">
                <a:extLst>
                  <a:ext uri="{FF2B5EF4-FFF2-40B4-BE49-F238E27FC236}">
                    <a16:creationId xmlns:a16="http://schemas.microsoft.com/office/drawing/2014/main" id="{99B9ACB2-6C37-490D-A66E-E1221C9E0FF5}"/>
                  </a:ext>
                </a:extLst>
              </p:cNvPr>
              <p:cNvPicPr/>
              <p:nvPr/>
            </p:nvPicPr>
            <p:blipFill>
              <a:blip r:embed="rId73"/>
              <a:stretch>
                <a:fillRect/>
              </a:stretch>
            </p:blipFill>
            <p:spPr>
              <a:xfrm>
                <a:off x="1887720" y="2011180"/>
                <a:ext cx="824400" cy="113760"/>
              </a:xfrm>
              <a:prstGeom prst="rect">
                <a:avLst/>
              </a:prstGeom>
            </p:spPr>
          </p:pic>
        </mc:Fallback>
      </mc:AlternateContent>
      <p:grpSp>
        <p:nvGrpSpPr>
          <p:cNvPr id="69" name="Group 68">
            <a:extLst>
              <a:ext uri="{FF2B5EF4-FFF2-40B4-BE49-F238E27FC236}">
                <a16:creationId xmlns:a16="http://schemas.microsoft.com/office/drawing/2014/main" id="{A5DB42B3-76E5-BBE6-1C31-E3672A70EBF1}"/>
              </a:ext>
            </a:extLst>
          </p:cNvPr>
          <p:cNvGrpSpPr/>
          <p:nvPr/>
        </p:nvGrpSpPr>
        <p:grpSpPr>
          <a:xfrm>
            <a:off x="651120" y="2917660"/>
            <a:ext cx="8785800" cy="167400"/>
            <a:chOff x="651120" y="2917660"/>
            <a:chExt cx="8785800" cy="167400"/>
          </a:xfrm>
        </p:grpSpPr>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3DD6605F-0D1F-052F-9C6A-D5AE38CFAAA9}"/>
                    </a:ext>
                  </a:extLst>
                </p14:cNvPr>
                <p14:cNvContentPartPr/>
                <p14:nvPr/>
              </p14:nvContentPartPr>
              <p14:xfrm>
                <a:off x="8697480" y="2989660"/>
                <a:ext cx="739440" cy="45360"/>
              </p14:xfrm>
            </p:contentPart>
          </mc:Choice>
          <mc:Fallback xmlns="">
            <p:pic>
              <p:nvPicPr>
                <p:cNvPr id="55" name="Ink 54">
                  <a:extLst>
                    <a:ext uri="{FF2B5EF4-FFF2-40B4-BE49-F238E27FC236}">
                      <a16:creationId xmlns:a16="http://schemas.microsoft.com/office/drawing/2014/main" id="{3DD6605F-0D1F-052F-9C6A-D5AE38CFAAA9}"/>
                    </a:ext>
                  </a:extLst>
                </p:cNvPr>
                <p:cNvPicPr/>
                <p:nvPr/>
              </p:nvPicPr>
              <p:blipFill>
                <a:blip r:embed="rId75"/>
                <a:stretch>
                  <a:fillRect/>
                </a:stretch>
              </p:blipFill>
              <p:spPr>
                <a:xfrm>
                  <a:off x="8679840" y="2971660"/>
                  <a:ext cx="775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61355AD7-6FF8-D49A-94E1-7562D4FA0A21}"/>
                    </a:ext>
                  </a:extLst>
                </p14:cNvPr>
                <p14:cNvContentPartPr/>
                <p14:nvPr/>
              </p14:nvContentPartPr>
              <p14:xfrm>
                <a:off x="7860840" y="3027100"/>
                <a:ext cx="617760" cy="29520"/>
              </p14:xfrm>
            </p:contentPart>
          </mc:Choice>
          <mc:Fallback xmlns="">
            <p:pic>
              <p:nvPicPr>
                <p:cNvPr id="56" name="Ink 55">
                  <a:extLst>
                    <a:ext uri="{FF2B5EF4-FFF2-40B4-BE49-F238E27FC236}">
                      <a16:creationId xmlns:a16="http://schemas.microsoft.com/office/drawing/2014/main" id="{61355AD7-6FF8-D49A-94E1-7562D4FA0A21}"/>
                    </a:ext>
                  </a:extLst>
                </p:cNvPr>
                <p:cNvPicPr/>
                <p:nvPr/>
              </p:nvPicPr>
              <p:blipFill>
                <a:blip r:embed="rId77"/>
                <a:stretch>
                  <a:fillRect/>
                </a:stretch>
              </p:blipFill>
              <p:spPr>
                <a:xfrm>
                  <a:off x="7843200" y="3009100"/>
                  <a:ext cx="653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F6594C79-D432-4BC4-2880-E203FCDA0283}"/>
                    </a:ext>
                  </a:extLst>
                </p14:cNvPr>
                <p14:cNvContentPartPr/>
                <p14:nvPr/>
              </p14:nvContentPartPr>
              <p14:xfrm>
                <a:off x="5747640" y="3011980"/>
                <a:ext cx="2019600" cy="68040"/>
              </p14:xfrm>
            </p:contentPart>
          </mc:Choice>
          <mc:Fallback xmlns="">
            <p:pic>
              <p:nvPicPr>
                <p:cNvPr id="57" name="Ink 56">
                  <a:extLst>
                    <a:ext uri="{FF2B5EF4-FFF2-40B4-BE49-F238E27FC236}">
                      <a16:creationId xmlns:a16="http://schemas.microsoft.com/office/drawing/2014/main" id="{F6594C79-D432-4BC4-2880-E203FCDA0283}"/>
                    </a:ext>
                  </a:extLst>
                </p:cNvPr>
                <p:cNvPicPr/>
                <p:nvPr/>
              </p:nvPicPr>
              <p:blipFill>
                <a:blip r:embed="rId79"/>
                <a:stretch>
                  <a:fillRect/>
                </a:stretch>
              </p:blipFill>
              <p:spPr>
                <a:xfrm>
                  <a:off x="5729640" y="2993980"/>
                  <a:ext cx="2055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5EEF3B27-7762-2D89-FC40-41DD3C8D6D4E}"/>
                    </a:ext>
                  </a:extLst>
                </p14:cNvPr>
                <p14:cNvContentPartPr/>
                <p14:nvPr/>
              </p14:nvContentPartPr>
              <p14:xfrm>
                <a:off x="4581960" y="2917660"/>
                <a:ext cx="1085040" cy="143280"/>
              </p14:xfrm>
            </p:contentPart>
          </mc:Choice>
          <mc:Fallback xmlns="">
            <p:pic>
              <p:nvPicPr>
                <p:cNvPr id="59" name="Ink 58">
                  <a:extLst>
                    <a:ext uri="{FF2B5EF4-FFF2-40B4-BE49-F238E27FC236}">
                      <a16:creationId xmlns:a16="http://schemas.microsoft.com/office/drawing/2014/main" id="{5EEF3B27-7762-2D89-FC40-41DD3C8D6D4E}"/>
                    </a:ext>
                  </a:extLst>
                </p:cNvPr>
                <p:cNvPicPr/>
                <p:nvPr/>
              </p:nvPicPr>
              <p:blipFill>
                <a:blip r:embed="rId81"/>
                <a:stretch>
                  <a:fillRect/>
                </a:stretch>
              </p:blipFill>
              <p:spPr>
                <a:xfrm>
                  <a:off x="4563960" y="2900020"/>
                  <a:ext cx="1120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9055A0C9-AE34-0634-4602-02B464B10170}"/>
                    </a:ext>
                  </a:extLst>
                </p14:cNvPr>
                <p14:cNvContentPartPr/>
                <p14:nvPr/>
              </p14:nvContentPartPr>
              <p14:xfrm>
                <a:off x="3129360" y="3034660"/>
                <a:ext cx="1306440" cy="50400"/>
              </p14:xfrm>
            </p:contentPart>
          </mc:Choice>
          <mc:Fallback xmlns="">
            <p:pic>
              <p:nvPicPr>
                <p:cNvPr id="61" name="Ink 60">
                  <a:extLst>
                    <a:ext uri="{FF2B5EF4-FFF2-40B4-BE49-F238E27FC236}">
                      <a16:creationId xmlns:a16="http://schemas.microsoft.com/office/drawing/2014/main" id="{9055A0C9-AE34-0634-4602-02B464B10170}"/>
                    </a:ext>
                  </a:extLst>
                </p:cNvPr>
                <p:cNvPicPr/>
                <p:nvPr/>
              </p:nvPicPr>
              <p:blipFill>
                <a:blip r:embed="rId83"/>
                <a:stretch>
                  <a:fillRect/>
                </a:stretch>
              </p:blipFill>
              <p:spPr>
                <a:xfrm>
                  <a:off x="3111720" y="3016660"/>
                  <a:ext cx="1342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25F1ACDC-F2EA-DD19-611F-A155E86E3B4B}"/>
                    </a:ext>
                  </a:extLst>
                </p14:cNvPr>
                <p14:cNvContentPartPr/>
                <p14:nvPr/>
              </p14:nvContentPartPr>
              <p14:xfrm>
                <a:off x="2520600" y="2983180"/>
                <a:ext cx="819720" cy="78840"/>
              </p14:xfrm>
            </p:contentPart>
          </mc:Choice>
          <mc:Fallback xmlns="">
            <p:pic>
              <p:nvPicPr>
                <p:cNvPr id="63" name="Ink 62">
                  <a:extLst>
                    <a:ext uri="{FF2B5EF4-FFF2-40B4-BE49-F238E27FC236}">
                      <a16:creationId xmlns:a16="http://schemas.microsoft.com/office/drawing/2014/main" id="{25F1ACDC-F2EA-DD19-611F-A155E86E3B4B}"/>
                    </a:ext>
                  </a:extLst>
                </p:cNvPr>
                <p:cNvPicPr/>
                <p:nvPr/>
              </p:nvPicPr>
              <p:blipFill>
                <a:blip r:embed="rId85"/>
                <a:stretch>
                  <a:fillRect/>
                </a:stretch>
              </p:blipFill>
              <p:spPr>
                <a:xfrm>
                  <a:off x="2502600" y="2965180"/>
                  <a:ext cx="855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254C7CBF-B2D8-E2C2-EDFC-23F4CC1E8255}"/>
                    </a:ext>
                  </a:extLst>
                </p14:cNvPr>
                <p14:cNvContentPartPr/>
                <p14:nvPr/>
              </p14:nvContentPartPr>
              <p14:xfrm>
                <a:off x="1801320" y="2991460"/>
                <a:ext cx="595440" cy="28440"/>
              </p14:xfrm>
            </p:contentPart>
          </mc:Choice>
          <mc:Fallback xmlns="">
            <p:pic>
              <p:nvPicPr>
                <p:cNvPr id="65" name="Ink 64">
                  <a:extLst>
                    <a:ext uri="{FF2B5EF4-FFF2-40B4-BE49-F238E27FC236}">
                      <a16:creationId xmlns:a16="http://schemas.microsoft.com/office/drawing/2014/main" id="{254C7CBF-B2D8-E2C2-EDFC-23F4CC1E8255}"/>
                    </a:ext>
                  </a:extLst>
                </p:cNvPr>
                <p:cNvPicPr/>
                <p:nvPr/>
              </p:nvPicPr>
              <p:blipFill>
                <a:blip r:embed="rId87"/>
                <a:stretch>
                  <a:fillRect/>
                </a:stretch>
              </p:blipFill>
              <p:spPr>
                <a:xfrm>
                  <a:off x="1783680" y="2973460"/>
                  <a:ext cx="631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D559BC1F-22F1-0521-E460-BC75830B7911}"/>
                    </a:ext>
                  </a:extLst>
                </p14:cNvPr>
                <p14:cNvContentPartPr/>
                <p14:nvPr/>
              </p14:nvContentPartPr>
              <p14:xfrm>
                <a:off x="651120" y="3014500"/>
                <a:ext cx="1019160" cy="37080"/>
              </p14:xfrm>
            </p:contentPart>
          </mc:Choice>
          <mc:Fallback xmlns="">
            <p:pic>
              <p:nvPicPr>
                <p:cNvPr id="67" name="Ink 66">
                  <a:extLst>
                    <a:ext uri="{FF2B5EF4-FFF2-40B4-BE49-F238E27FC236}">
                      <a16:creationId xmlns:a16="http://schemas.microsoft.com/office/drawing/2014/main" id="{D559BC1F-22F1-0521-E460-BC75830B7911}"/>
                    </a:ext>
                  </a:extLst>
                </p:cNvPr>
                <p:cNvPicPr/>
                <p:nvPr/>
              </p:nvPicPr>
              <p:blipFill>
                <a:blip r:embed="rId89"/>
                <a:stretch>
                  <a:fillRect/>
                </a:stretch>
              </p:blipFill>
              <p:spPr>
                <a:xfrm>
                  <a:off x="633120" y="2996860"/>
                  <a:ext cx="1054800" cy="72720"/>
                </a:xfrm>
                <a:prstGeom prst="rect">
                  <a:avLst/>
                </a:prstGeom>
              </p:spPr>
            </p:pic>
          </mc:Fallback>
        </mc:AlternateContent>
      </p:grpSp>
      <p:grpSp>
        <p:nvGrpSpPr>
          <p:cNvPr id="81" name="Group 80">
            <a:extLst>
              <a:ext uri="{FF2B5EF4-FFF2-40B4-BE49-F238E27FC236}">
                <a16:creationId xmlns:a16="http://schemas.microsoft.com/office/drawing/2014/main" id="{1D4F7091-1FD2-1F55-474A-F6204845331C}"/>
              </a:ext>
            </a:extLst>
          </p:cNvPr>
          <p:cNvGrpSpPr/>
          <p:nvPr/>
        </p:nvGrpSpPr>
        <p:grpSpPr>
          <a:xfrm>
            <a:off x="4870320" y="3432820"/>
            <a:ext cx="4564800" cy="129240"/>
            <a:chOff x="4870320" y="3432820"/>
            <a:chExt cx="4564800" cy="129240"/>
          </a:xfrm>
        </p:grpSpPr>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B86AA5ED-2129-55C5-7635-0B1CB2A09C10}"/>
                    </a:ext>
                  </a:extLst>
                </p14:cNvPr>
                <p14:cNvContentPartPr/>
                <p14:nvPr/>
              </p14:nvContentPartPr>
              <p14:xfrm>
                <a:off x="9030120" y="3439660"/>
                <a:ext cx="405000" cy="43200"/>
              </p14:xfrm>
            </p:contentPart>
          </mc:Choice>
          <mc:Fallback xmlns="">
            <p:pic>
              <p:nvPicPr>
                <p:cNvPr id="68" name="Ink 67">
                  <a:extLst>
                    <a:ext uri="{FF2B5EF4-FFF2-40B4-BE49-F238E27FC236}">
                      <a16:creationId xmlns:a16="http://schemas.microsoft.com/office/drawing/2014/main" id="{B86AA5ED-2129-55C5-7635-0B1CB2A09C10}"/>
                    </a:ext>
                  </a:extLst>
                </p:cNvPr>
                <p:cNvPicPr/>
                <p:nvPr/>
              </p:nvPicPr>
              <p:blipFill>
                <a:blip r:embed="rId91"/>
                <a:stretch>
                  <a:fillRect/>
                </a:stretch>
              </p:blipFill>
              <p:spPr>
                <a:xfrm>
                  <a:off x="9012120" y="3422020"/>
                  <a:ext cx="440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AE459C93-A92D-3B5C-8510-E50F5DBE800F}"/>
                    </a:ext>
                  </a:extLst>
                </p14:cNvPr>
                <p14:cNvContentPartPr/>
                <p14:nvPr/>
              </p14:nvContentPartPr>
              <p14:xfrm>
                <a:off x="8338200" y="3498340"/>
                <a:ext cx="583200" cy="46800"/>
              </p14:xfrm>
            </p:contentPart>
          </mc:Choice>
          <mc:Fallback xmlns="">
            <p:pic>
              <p:nvPicPr>
                <p:cNvPr id="70" name="Ink 69">
                  <a:extLst>
                    <a:ext uri="{FF2B5EF4-FFF2-40B4-BE49-F238E27FC236}">
                      <a16:creationId xmlns:a16="http://schemas.microsoft.com/office/drawing/2014/main" id="{AE459C93-A92D-3B5C-8510-E50F5DBE800F}"/>
                    </a:ext>
                  </a:extLst>
                </p:cNvPr>
                <p:cNvPicPr/>
                <p:nvPr/>
              </p:nvPicPr>
              <p:blipFill>
                <a:blip r:embed="rId93"/>
                <a:stretch>
                  <a:fillRect/>
                </a:stretch>
              </p:blipFill>
              <p:spPr>
                <a:xfrm>
                  <a:off x="8320560" y="3480700"/>
                  <a:ext cx="618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A0B6D798-7EE4-EB0D-7E15-D62D15010634}"/>
                    </a:ext>
                  </a:extLst>
                </p14:cNvPr>
                <p14:cNvContentPartPr/>
                <p14:nvPr/>
              </p14:nvContentPartPr>
              <p14:xfrm>
                <a:off x="7881720" y="3432820"/>
                <a:ext cx="362880" cy="63720"/>
              </p14:xfrm>
            </p:contentPart>
          </mc:Choice>
          <mc:Fallback xmlns="">
            <p:pic>
              <p:nvPicPr>
                <p:cNvPr id="72" name="Ink 71">
                  <a:extLst>
                    <a:ext uri="{FF2B5EF4-FFF2-40B4-BE49-F238E27FC236}">
                      <a16:creationId xmlns:a16="http://schemas.microsoft.com/office/drawing/2014/main" id="{A0B6D798-7EE4-EB0D-7E15-D62D15010634}"/>
                    </a:ext>
                  </a:extLst>
                </p:cNvPr>
                <p:cNvPicPr/>
                <p:nvPr/>
              </p:nvPicPr>
              <p:blipFill>
                <a:blip r:embed="rId95"/>
                <a:stretch>
                  <a:fillRect/>
                </a:stretch>
              </p:blipFill>
              <p:spPr>
                <a:xfrm>
                  <a:off x="7863720" y="3414820"/>
                  <a:ext cx="398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9FE79B86-A879-C264-DB49-99829A262FF3}"/>
                    </a:ext>
                  </a:extLst>
                </p14:cNvPr>
                <p14:cNvContentPartPr/>
                <p14:nvPr/>
              </p14:nvContentPartPr>
              <p14:xfrm>
                <a:off x="6979560" y="3504820"/>
                <a:ext cx="785520" cy="31320"/>
              </p14:xfrm>
            </p:contentPart>
          </mc:Choice>
          <mc:Fallback xmlns="">
            <p:pic>
              <p:nvPicPr>
                <p:cNvPr id="73" name="Ink 72">
                  <a:extLst>
                    <a:ext uri="{FF2B5EF4-FFF2-40B4-BE49-F238E27FC236}">
                      <a16:creationId xmlns:a16="http://schemas.microsoft.com/office/drawing/2014/main" id="{9FE79B86-A879-C264-DB49-99829A262FF3}"/>
                    </a:ext>
                  </a:extLst>
                </p:cNvPr>
                <p:cNvPicPr/>
                <p:nvPr/>
              </p:nvPicPr>
              <p:blipFill>
                <a:blip r:embed="rId97"/>
                <a:stretch>
                  <a:fillRect/>
                </a:stretch>
              </p:blipFill>
              <p:spPr>
                <a:xfrm>
                  <a:off x="6961560" y="3486820"/>
                  <a:ext cx="821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EE5AD355-A9B2-FDD5-C268-A7688284B8B0}"/>
                    </a:ext>
                  </a:extLst>
                </p14:cNvPr>
                <p14:cNvContentPartPr/>
                <p14:nvPr/>
              </p14:nvContentPartPr>
              <p14:xfrm>
                <a:off x="6204480" y="3476740"/>
                <a:ext cx="460440" cy="55080"/>
              </p14:xfrm>
            </p:contentPart>
          </mc:Choice>
          <mc:Fallback xmlns="">
            <p:pic>
              <p:nvPicPr>
                <p:cNvPr id="75" name="Ink 74">
                  <a:extLst>
                    <a:ext uri="{FF2B5EF4-FFF2-40B4-BE49-F238E27FC236}">
                      <a16:creationId xmlns:a16="http://schemas.microsoft.com/office/drawing/2014/main" id="{EE5AD355-A9B2-FDD5-C268-A7688284B8B0}"/>
                    </a:ext>
                  </a:extLst>
                </p:cNvPr>
                <p:cNvPicPr/>
                <p:nvPr/>
              </p:nvPicPr>
              <p:blipFill>
                <a:blip r:embed="rId99"/>
                <a:stretch>
                  <a:fillRect/>
                </a:stretch>
              </p:blipFill>
              <p:spPr>
                <a:xfrm>
                  <a:off x="6186480" y="3459100"/>
                  <a:ext cx="496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4D9ACD39-ECC5-F906-4B7D-6DE722AA6D58}"/>
                    </a:ext>
                  </a:extLst>
                </p14:cNvPr>
                <p14:cNvContentPartPr/>
                <p14:nvPr/>
              </p14:nvContentPartPr>
              <p14:xfrm>
                <a:off x="5789040" y="3544780"/>
                <a:ext cx="319680" cy="6120"/>
              </p14:xfrm>
            </p:contentPart>
          </mc:Choice>
          <mc:Fallback xmlns="">
            <p:pic>
              <p:nvPicPr>
                <p:cNvPr id="76" name="Ink 75">
                  <a:extLst>
                    <a:ext uri="{FF2B5EF4-FFF2-40B4-BE49-F238E27FC236}">
                      <a16:creationId xmlns:a16="http://schemas.microsoft.com/office/drawing/2014/main" id="{4D9ACD39-ECC5-F906-4B7D-6DE722AA6D58}"/>
                    </a:ext>
                  </a:extLst>
                </p:cNvPr>
                <p:cNvPicPr/>
                <p:nvPr/>
              </p:nvPicPr>
              <p:blipFill>
                <a:blip r:embed="rId101"/>
                <a:stretch>
                  <a:fillRect/>
                </a:stretch>
              </p:blipFill>
              <p:spPr>
                <a:xfrm>
                  <a:off x="5771040" y="3527140"/>
                  <a:ext cx="355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F3055252-5A02-F4ED-84AA-E4EB7F537C15}"/>
                    </a:ext>
                  </a:extLst>
                </p14:cNvPr>
                <p14:cNvContentPartPr/>
                <p14:nvPr/>
              </p14:nvContentPartPr>
              <p14:xfrm>
                <a:off x="4870320" y="3512380"/>
                <a:ext cx="740880" cy="49680"/>
              </p14:xfrm>
            </p:contentPart>
          </mc:Choice>
          <mc:Fallback xmlns="">
            <p:pic>
              <p:nvPicPr>
                <p:cNvPr id="78" name="Ink 77">
                  <a:extLst>
                    <a:ext uri="{FF2B5EF4-FFF2-40B4-BE49-F238E27FC236}">
                      <a16:creationId xmlns:a16="http://schemas.microsoft.com/office/drawing/2014/main" id="{F3055252-5A02-F4ED-84AA-E4EB7F537C15}"/>
                    </a:ext>
                  </a:extLst>
                </p:cNvPr>
                <p:cNvPicPr/>
                <p:nvPr/>
              </p:nvPicPr>
              <p:blipFill>
                <a:blip r:embed="rId103"/>
                <a:stretch>
                  <a:fillRect/>
                </a:stretch>
              </p:blipFill>
              <p:spPr>
                <a:xfrm>
                  <a:off x="4852320" y="3494380"/>
                  <a:ext cx="776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CB608DE5-4F5F-7292-8C72-16CAB75C139D}"/>
                    </a:ext>
                  </a:extLst>
                </p14:cNvPr>
                <p14:cNvContentPartPr/>
                <p14:nvPr/>
              </p14:nvContentPartPr>
              <p14:xfrm>
                <a:off x="4954920" y="3464140"/>
                <a:ext cx="1575360" cy="92520"/>
              </p14:xfrm>
            </p:contentPart>
          </mc:Choice>
          <mc:Fallback xmlns="">
            <p:pic>
              <p:nvPicPr>
                <p:cNvPr id="80" name="Ink 79">
                  <a:extLst>
                    <a:ext uri="{FF2B5EF4-FFF2-40B4-BE49-F238E27FC236}">
                      <a16:creationId xmlns:a16="http://schemas.microsoft.com/office/drawing/2014/main" id="{CB608DE5-4F5F-7292-8C72-16CAB75C139D}"/>
                    </a:ext>
                  </a:extLst>
                </p:cNvPr>
                <p:cNvPicPr/>
                <p:nvPr/>
              </p:nvPicPr>
              <p:blipFill>
                <a:blip r:embed="rId105"/>
                <a:stretch>
                  <a:fillRect/>
                </a:stretch>
              </p:blipFill>
              <p:spPr>
                <a:xfrm>
                  <a:off x="4937280" y="3446140"/>
                  <a:ext cx="1611000" cy="128160"/>
                </a:xfrm>
                <a:prstGeom prst="rect">
                  <a:avLst/>
                </a:prstGeom>
              </p:spPr>
            </p:pic>
          </mc:Fallback>
        </mc:AlternateContent>
      </p:grpSp>
      <p:grpSp>
        <p:nvGrpSpPr>
          <p:cNvPr id="91" name="Group 90">
            <a:extLst>
              <a:ext uri="{FF2B5EF4-FFF2-40B4-BE49-F238E27FC236}">
                <a16:creationId xmlns:a16="http://schemas.microsoft.com/office/drawing/2014/main" id="{B55E1731-07A4-A204-F644-ECEEDFC4563B}"/>
              </a:ext>
            </a:extLst>
          </p:cNvPr>
          <p:cNvGrpSpPr/>
          <p:nvPr/>
        </p:nvGrpSpPr>
        <p:grpSpPr>
          <a:xfrm>
            <a:off x="588120" y="3449380"/>
            <a:ext cx="3616920" cy="139320"/>
            <a:chOff x="588120" y="3449380"/>
            <a:chExt cx="3616920" cy="139320"/>
          </a:xfrm>
        </p:grpSpPr>
        <mc:AlternateContent xmlns:mc="http://schemas.openxmlformats.org/markup-compatibility/2006" xmlns:p14="http://schemas.microsoft.com/office/powerpoint/2010/main">
          <mc:Choice Requires="p14">
            <p:contentPart p14:bwMode="auto" r:id="rId106">
              <p14:nvContentPartPr>
                <p14:cNvPr id="82" name="Ink 81">
                  <a:extLst>
                    <a:ext uri="{FF2B5EF4-FFF2-40B4-BE49-F238E27FC236}">
                      <a16:creationId xmlns:a16="http://schemas.microsoft.com/office/drawing/2014/main" id="{A0ACBF8E-0B39-65B2-255E-7E9F66DBBAFC}"/>
                    </a:ext>
                  </a:extLst>
                </p14:cNvPr>
                <p14:cNvContentPartPr/>
                <p14:nvPr/>
              </p14:nvContentPartPr>
              <p14:xfrm>
                <a:off x="3660360" y="3449380"/>
                <a:ext cx="544680" cy="51840"/>
              </p14:xfrm>
            </p:contentPart>
          </mc:Choice>
          <mc:Fallback xmlns="">
            <p:pic>
              <p:nvPicPr>
                <p:cNvPr id="82" name="Ink 81">
                  <a:extLst>
                    <a:ext uri="{FF2B5EF4-FFF2-40B4-BE49-F238E27FC236}">
                      <a16:creationId xmlns:a16="http://schemas.microsoft.com/office/drawing/2014/main" id="{A0ACBF8E-0B39-65B2-255E-7E9F66DBBAFC}"/>
                    </a:ext>
                  </a:extLst>
                </p:cNvPr>
                <p:cNvPicPr/>
                <p:nvPr/>
              </p:nvPicPr>
              <p:blipFill>
                <a:blip r:embed="rId107"/>
                <a:stretch>
                  <a:fillRect/>
                </a:stretch>
              </p:blipFill>
              <p:spPr>
                <a:xfrm>
                  <a:off x="3642360" y="3431380"/>
                  <a:ext cx="580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Ink 82">
                  <a:extLst>
                    <a:ext uri="{FF2B5EF4-FFF2-40B4-BE49-F238E27FC236}">
                      <a16:creationId xmlns:a16="http://schemas.microsoft.com/office/drawing/2014/main" id="{F9D2266E-7106-279F-BF78-43687816D4A6}"/>
                    </a:ext>
                  </a:extLst>
                </p14:cNvPr>
                <p14:cNvContentPartPr/>
                <p14:nvPr/>
              </p14:nvContentPartPr>
              <p14:xfrm>
                <a:off x="2981400" y="3510580"/>
                <a:ext cx="582480" cy="30240"/>
              </p14:xfrm>
            </p:contentPart>
          </mc:Choice>
          <mc:Fallback xmlns="">
            <p:pic>
              <p:nvPicPr>
                <p:cNvPr id="83" name="Ink 82">
                  <a:extLst>
                    <a:ext uri="{FF2B5EF4-FFF2-40B4-BE49-F238E27FC236}">
                      <a16:creationId xmlns:a16="http://schemas.microsoft.com/office/drawing/2014/main" id="{F9D2266E-7106-279F-BF78-43687816D4A6}"/>
                    </a:ext>
                  </a:extLst>
                </p:cNvPr>
                <p:cNvPicPr/>
                <p:nvPr/>
              </p:nvPicPr>
              <p:blipFill>
                <a:blip r:embed="rId109"/>
                <a:stretch>
                  <a:fillRect/>
                </a:stretch>
              </p:blipFill>
              <p:spPr>
                <a:xfrm>
                  <a:off x="2963400" y="3492580"/>
                  <a:ext cx="618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82206EC0-63BD-2F11-6ACF-E110D2F36C43}"/>
                    </a:ext>
                  </a:extLst>
                </p14:cNvPr>
                <p14:cNvContentPartPr/>
                <p14:nvPr/>
              </p14:nvContentPartPr>
              <p14:xfrm>
                <a:off x="2128560" y="3496180"/>
                <a:ext cx="616680" cy="23040"/>
              </p14:xfrm>
            </p:contentPart>
          </mc:Choice>
          <mc:Fallback xmlns="">
            <p:pic>
              <p:nvPicPr>
                <p:cNvPr id="85" name="Ink 84">
                  <a:extLst>
                    <a:ext uri="{FF2B5EF4-FFF2-40B4-BE49-F238E27FC236}">
                      <a16:creationId xmlns:a16="http://schemas.microsoft.com/office/drawing/2014/main" id="{82206EC0-63BD-2F11-6ACF-E110D2F36C43}"/>
                    </a:ext>
                  </a:extLst>
                </p:cNvPr>
                <p:cNvPicPr/>
                <p:nvPr/>
              </p:nvPicPr>
              <p:blipFill>
                <a:blip r:embed="rId111"/>
                <a:stretch>
                  <a:fillRect/>
                </a:stretch>
              </p:blipFill>
              <p:spPr>
                <a:xfrm>
                  <a:off x="2110920" y="3478540"/>
                  <a:ext cx="652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D02B4351-BAE1-CEC9-A18B-F49B0AB9E43B}"/>
                    </a:ext>
                  </a:extLst>
                </p14:cNvPr>
                <p14:cNvContentPartPr/>
                <p14:nvPr/>
              </p14:nvContentPartPr>
              <p14:xfrm>
                <a:off x="1175280" y="3486460"/>
                <a:ext cx="900360" cy="55440"/>
              </p14:xfrm>
            </p:contentPart>
          </mc:Choice>
          <mc:Fallback xmlns="">
            <p:pic>
              <p:nvPicPr>
                <p:cNvPr id="86" name="Ink 85">
                  <a:extLst>
                    <a:ext uri="{FF2B5EF4-FFF2-40B4-BE49-F238E27FC236}">
                      <a16:creationId xmlns:a16="http://schemas.microsoft.com/office/drawing/2014/main" id="{D02B4351-BAE1-CEC9-A18B-F49B0AB9E43B}"/>
                    </a:ext>
                  </a:extLst>
                </p:cNvPr>
                <p:cNvPicPr/>
                <p:nvPr/>
              </p:nvPicPr>
              <p:blipFill>
                <a:blip r:embed="rId113"/>
                <a:stretch>
                  <a:fillRect/>
                </a:stretch>
              </p:blipFill>
              <p:spPr>
                <a:xfrm>
                  <a:off x="1157280" y="3468820"/>
                  <a:ext cx="936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E633BE36-E91E-4A06-BFA5-C5402AD5058A}"/>
                    </a:ext>
                  </a:extLst>
                </p14:cNvPr>
                <p14:cNvContentPartPr/>
                <p14:nvPr/>
              </p14:nvContentPartPr>
              <p14:xfrm>
                <a:off x="866760" y="3542620"/>
                <a:ext cx="155160" cy="46080"/>
              </p14:xfrm>
            </p:contentPart>
          </mc:Choice>
          <mc:Fallback xmlns="">
            <p:pic>
              <p:nvPicPr>
                <p:cNvPr id="87" name="Ink 86">
                  <a:extLst>
                    <a:ext uri="{FF2B5EF4-FFF2-40B4-BE49-F238E27FC236}">
                      <a16:creationId xmlns:a16="http://schemas.microsoft.com/office/drawing/2014/main" id="{E633BE36-E91E-4A06-BFA5-C5402AD5058A}"/>
                    </a:ext>
                  </a:extLst>
                </p:cNvPr>
                <p:cNvPicPr/>
                <p:nvPr/>
              </p:nvPicPr>
              <p:blipFill>
                <a:blip r:embed="rId115"/>
                <a:stretch>
                  <a:fillRect/>
                </a:stretch>
              </p:blipFill>
              <p:spPr>
                <a:xfrm>
                  <a:off x="848760" y="3524620"/>
                  <a:ext cx="190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5AEB916C-F453-4B00-6ED4-C59971190D25}"/>
                    </a:ext>
                  </a:extLst>
                </p14:cNvPr>
                <p14:cNvContentPartPr/>
                <p14:nvPr/>
              </p14:nvContentPartPr>
              <p14:xfrm>
                <a:off x="588120" y="3524980"/>
                <a:ext cx="362160" cy="32760"/>
              </p14:xfrm>
            </p:contentPart>
          </mc:Choice>
          <mc:Fallback xmlns="">
            <p:pic>
              <p:nvPicPr>
                <p:cNvPr id="89" name="Ink 88">
                  <a:extLst>
                    <a:ext uri="{FF2B5EF4-FFF2-40B4-BE49-F238E27FC236}">
                      <a16:creationId xmlns:a16="http://schemas.microsoft.com/office/drawing/2014/main" id="{5AEB916C-F453-4B00-6ED4-C59971190D25}"/>
                    </a:ext>
                  </a:extLst>
                </p:cNvPr>
                <p:cNvPicPr/>
                <p:nvPr/>
              </p:nvPicPr>
              <p:blipFill>
                <a:blip r:embed="rId117"/>
                <a:stretch>
                  <a:fillRect/>
                </a:stretch>
              </p:blipFill>
              <p:spPr>
                <a:xfrm>
                  <a:off x="570480" y="3507340"/>
                  <a:ext cx="397800" cy="68400"/>
                </a:xfrm>
                <a:prstGeom prst="rect">
                  <a:avLst/>
                </a:prstGeom>
              </p:spPr>
            </p:pic>
          </mc:Fallback>
        </mc:AlternateContent>
      </p:grpSp>
      <p:grpSp>
        <p:nvGrpSpPr>
          <p:cNvPr id="93" name="Group 92">
            <a:extLst>
              <a:ext uri="{FF2B5EF4-FFF2-40B4-BE49-F238E27FC236}">
                <a16:creationId xmlns:a16="http://schemas.microsoft.com/office/drawing/2014/main" id="{AA564C3B-10BB-8991-D74E-76BC5052DB07}"/>
              </a:ext>
            </a:extLst>
          </p:cNvPr>
          <p:cNvGrpSpPr/>
          <p:nvPr/>
        </p:nvGrpSpPr>
        <p:grpSpPr>
          <a:xfrm>
            <a:off x="7843560" y="3882820"/>
            <a:ext cx="1618200" cy="176400"/>
            <a:chOff x="7843560" y="3882820"/>
            <a:chExt cx="1618200" cy="176400"/>
          </a:xfrm>
        </p:grpSpPr>
        <mc:AlternateContent xmlns:mc="http://schemas.openxmlformats.org/markup-compatibility/2006" xmlns:p14="http://schemas.microsoft.com/office/powerpoint/2010/main">
          <mc:Choice Requires="p14">
            <p:contentPart p14:bwMode="auto" r:id="rId118">
              <p14:nvContentPartPr>
                <p14:cNvPr id="90" name="Ink 89">
                  <a:extLst>
                    <a:ext uri="{FF2B5EF4-FFF2-40B4-BE49-F238E27FC236}">
                      <a16:creationId xmlns:a16="http://schemas.microsoft.com/office/drawing/2014/main" id="{FF646408-E847-979B-F451-F304FC1E070B}"/>
                    </a:ext>
                  </a:extLst>
                </p14:cNvPr>
                <p14:cNvContentPartPr/>
                <p14:nvPr/>
              </p14:nvContentPartPr>
              <p14:xfrm>
                <a:off x="8865600" y="3882820"/>
                <a:ext cx="596160" cy="122400"/>
              </p14:xfrm>
            </p:contentPart>
          </mc:Choice>
          <mc:Fallback xmlns="">
            <p:pic>
              <p:nvPicPr>
                <p:cNvPr id="90" name="Ink 89">
                  <a:extLst>
                    <a:ext uri="{FF2B5EF4-FFF2-40B4-BE49-F238E27FC236}">
                      <a16:creationId xmlns:a16="http://schemas.microsoft.com/office/drawing/2014/main" id="{FF646408-E847-979B-F451-F304FC1E070B}"/>
                    </a:ext>
                  </a:extLst>
                </p:cNvPr>
                <p:cNvPicPr/>
                <p:nvPr/>
              </p:nvPicPr>
              <p:blipFill>
                <a:blip r:embed="rId119"/>
                <a:stretch>
                  <a:fillRect/>
                </a:stretch>
              </p:blipFill>
              <p:spPr>
                <a:xfrm>
                  <a:off x="8847960" y="3864820"/>
                  <a:ext cx="631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Ink 91">
                  <a:extLst>
                    <a:ext uri="{FF2B5EF4-FFF2-40B4-BE49-F238E27FC236}">
                      <a16:creationId xmlns:a16="http://schemas.microsoft.com/office/drawing/2014/main" id="{DC9B6E5C-8B07-5859-A5C4-A4E6D62AA34B}"/>
                    </a:ext>
                  </a:extLst>
                </p14:cNvPr>
                <p14:cNvContentPartPr/>
                <p14:nvPr/>
              </p14:nvContentPartPr>
              <p14:xfrm>
                <a:off x="7843560" y="4026460"/>
                <a:ext cx="925920" cy="32760"/>
              </p14:xfrm>
            </p:contentPart>
          </mc:Choice>
          <mc:Fallback xmlns="">
            <p:pic>
              <p:nvPicPr>
                <p:cNvPr id="92" name="Ink 91">
                  <a:extLst>
                    <a:ext uri="{FF2B5EF4-FFF2-40B4-BE49-F238E27FC236}">
                      <a16:creationId xmlns:a16="http://schemas.microsoft.com/office/drawing/2014/main" id="{DC9B6E5C-8B07-5859-A5C4-A4E6D62AA34B}"/>
                    </a:ext>
                  </a:extLst>
                </p:cNvPr>
                <p:cNvPicPr/>
                <p:nvPr/>
              </p:nvPicPr>
              <p:blipFill>
                <a:blip r:embed="rId121"/>
                <a:stretch>
                  <a:fillRect/>
                </a:stretch>
              </p:blipFill>
              <p:spPr>
                <a:xfrm>
                  <a:off x="7825920" y="4008820"/>
                  <a:ext cx="961560" cy="68400"/>
                </a:xfrm>
                <a:prstGeom prst="rect">
                  <a:avLst/>
                </a:prstGeom>
              </p:spPr>
            </p:pic>
          </mc:Fallback>
        </mc:AlternateContent>
      </p:grpSp>
      <p:grpSp>
        <p:nvGrpSpPr>
          <p:cNvPr id="105" name="Group 104">
            <a:extLst>
              <a:ext uri="{FF2B5EF4-FFF2-40B4-BE49-F238E27FC236}">
                <a16:creationId xmlns:a16="http://schemas.microsoft.com/office/drawing/2014/main" id="{E9EA50D5-CAB8-67E4-7863-F22DA3623E62}"/>
              </a:ext>
            </a:extLst>
          </p:cNvPr>
          <p:cNvGrpSpPr/>
          <p:nvPr/>
        </p:nvGrpSpPr>
        <p:grpSpPr>
          <a:xfrm>
            <a:off x="1227840" y="3969580"/>
            <a:ext cx="6338880" cy="91440"/>
            <a:chOff x="1227840" y="3969580"/>
            <a:chExt cx="6338880" cy="91440"/>
          </a:xfrm>
        </p:grpSpPr>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E6DF4BAC-49BC-8C2A-C0AB-EE21ADEA3725}"/>
                    </a:ext>
                  </a:extLst>
                </p14:cNvPr>
                <p14:cNvContentPartPr/>
                <p14:nvPr/>
              </p14:nvContentPartPr>
              <p14:xfrm>
                <a:off x="7122480" y="3969580"/>
                <a:ext cx="444240" cy="30240"/>
              </p14:xfrm>
            </p:contentPart>
          </mc:Choice>
          <mc:Fallback xmlns="">
            <p:pic>
              <p:nvPicPr>
                <p:cNvPr id="94" name="Ink 93">
                  <a:extLst>
                    <a:ext uri="{FF2B5EF4-FFF2-40B4-BE49-F238E27FC236}">
                      <a16:creationId xmlns:a16="http://schemas.microsoft.com/office/drawing/2014/main" id="{E6DF4BAC-49BC-8C2A-C0AB-EE21ADEA3725}"/>
                    </a:ext>
                  </a:extLst>
                </p:cNvPr>
                <p:cNvPicPr/>
                <p:nvPr/>
              </p:nvPicPr>
              <p:blipFill>
                <a:blip r:embed="rId123"/>
                <a:stretch>
                  <a:fillRect/>
                </a:stretch>
              </p:blipFill>
              <p:spPr>
                <a:xfrm>
                  <a:off x="7104480" y="3951580"/>
                  <a:ext cx="479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D27E26BC-636D-8DA5-44E9-616416086F60}"/>
                    </a:ext>
                  </a:extLst>
                </p14:cNvPr>
                <p14:cNvContentPartPr/>
                <p14:nvPr/>
              </p14:nvContentPartPr>
              <p14:xfrm>
                <a:off x="6032760" y="3990460"/>
                <a:ext cx="830880" cy="46800"/>
              </p14:xfrm>
            </p:contentPart>
          </mc:Choice>
          <mc:Fallback xmlns="">
            <p:pic>
              <p:nvPicPr>
                <p:cNvPr id="95" name="Ink 94">
                  <a:extLst>
                    <a:ext uri="{FF2B5EF4-FFF2-40B4-BE49-F238E27FC236}">
                      <a16:creationId xmlns:a16="http://schemas.microsoft.com/office/drawing/2014/main" id="{D27E26BC-636D-8DA5-44E9-616416086F60}"/>
                    </a:ext>
                  </a:extLst>
                </p:cNvPr>
                <p:cNvPicPr/>
                <p:nvPr/>
              </p:nvPicPr>
              <p:blipFill>
                <a:blip r:embed="rId125"/>
                <a:stretch>
                  <a:fillRect/>
                </a:stretch>
              </p:blipFill>
              <p:spPr>
                <a:xfrm>
                  <a:off x="6014760" y="3972460"/>
                  <a:ext cx="866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7BDB2749-4DA1-2960-B5B9-23221347520E}"/>
                    </a:ext>
                  </a:extLst>
                </p14:cNvPr>
                <p14:cNvContentPartPr/>
                <p14:nvPr/>
              </p14:nvContentPartPr>
              <p14:xfrm>
                <a:off x="5506080" y="3980740"/>
                <a:ext cx="474480" cy="43200"/>
              </p14:xfrm>
            </p:contentPart>
          </mc:Choice>
          <mc:Fallback xmlns="">
            <p:pic>
              <p:nvPicPr>
                <p:cNvPr id="97" name="Ink 96">
                  <a:extLst>
                    <a:ext uri="{FF2B5EF4-FFF2-40B4-BE49-F238E27FC236}">
                      <a16:creationId xmlns:a16="http://schemas.microsoft.com/office/drawing/2014/main" id="{7BDB2749-4DA1-2960-B5B9-23221347520E}"/>
                    </a:ext>
                  </a:extLst>
                </p:cNvPr>
                <p:cNvPicPr/>
                <p:nvPr/>
              </p:nvPicPr>
              <p:blipFill>
                <a:blip r:embed="rId127"/>
                <a:stretch>
                  <a:fillRect/>
                </a:stretch>
              </p:blipFill>
              <p:spPr>
                <a:xfrm>
                  <a:off x="5488080" y="3962740"/>
                  <a:ext cx="510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BD1E04BF-2F11-8F6B-3789-66A0D4BA64C5}"/>
                    </a:ext>
                  </a:extLst>
                </p14:cNvPr>
                <p14:cNvContentPartPr/>
                <p14:nvPr/>
              </p14:nvContentPartPr>
              <p14:xfrm>
                <a:off x="4714800" y="4013860"/>
                <a:ext cx="571320" cy="24840"/>
              </p14:xfrm>
            </p:contentPart>
          </mc:Choice>
          <mc:Fallback xmlns="">
            <p:pic>
              <p:nvPicPr>
                <p:cNvPr id="98" name="Ink 97">
                  <a:extLst>
                    <a:ext uri="{FF2B5EF4-FFF2-40B4-BE49-F238E27FC236}">
                      <a16:creationId xmlns:a16="http://schemas.microsoft.com/office/drawing/2014/main" id="{BD1E04BF-2F11-8F6B-3789-66A0D4BA64C5}"/>
                    </a:ext>
                  </a:extLst>
                </p:cNvPr>
                <p:cNvPicPr/>
                <p:nvPr/>
              </p:nvPicPr>
              <p:blipFill>
                <a:blip r:embed="rId129"/>
                <a:stretch>
                  <a:fillRect/>
                </a:stretch>
              </p:blipFill>
              <p:spPr>
                <a:xfrm>
                  <a:off x="4696800" y="3995860"/>
                  <a:ext cx="606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90076D8F-D2DC-2CAC-D88A-D3F388FD9AA0}"/>
                    </a:ext>
                  </a:extLst>
                </p14:cNvPr>
                <p14:cNvContentPartPr/>
                <p14:nvPr/>
              </p14:nvContentPartPr>
              <p14:xfrm>
                <a:off x="3703920" y="4000540"/>
                <a:ext cx="591120" cy="21960"/>
              </p14:xfrm>
            </p:contentPart>
          </mc:Choice>
          <mc:Fallback xmlns="">
            <p:pic>
              <p:nvPicPr>
                <p:cNvPr id="99" name="Ink 98">
                  <a:extLst>
                    <a:ext uri="{FF2B5EF4-FFF2-40B4-BE49-F238E27FC236}">
                      <a16:creationId xmlns:a16="http://schemas.microsoft.com/office/drawing/2014/main" id="{90076D8F-D2DC-2CAC-D88A-D3F388FD9AA0}"/>
                    </a:ext>
                  </a:extLst>
                </p:cNvPr>
                <p:cNvPicPr/>
                <p:nvPr/>
              </p:nvPicPr>
              <p:blipFill>
                <a:blip r:embed="rId131"/>
                <a:stretch>
                  <a:fillRect/>
                </a:stretch>
              </p:blipFill>
              <p:spPr>
                <a:xfrm>
                  <a:off x="3685920" y="3982540"/>
                  <a:ext cx="626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2EB16FE0-8C64-8A50-7380-B6A08FBC655A}"/>
                    </a:ext>
                  </a:extLst>
                </p14:cNvPr>
                <p14:cNvContentPartPr/>
                <p14:nvPr/>
              </p14:nvContentPartPr>
              <p14:xfrm>
                <a:off x="2809680" y="4016740"/>
                <a:ext cx="753480" cy="44280"/>
              </p14:xfrm>
            </p:contentPart>
          </mc:Choice>
          <mc:Fallback xmlns="">
            <p:pic>
              <p:nvPicPr>
                <p:cNvPr id="100" name="Ink 99">
                  <a:extLst>
                    <a:ext uri="{FF2B5EF4-FFF2-40B4-BE49-F238E27FC236}">
                      <a16:creationId xmlns:a16="http://schemas.microsoft.com/office/drawing/2014/main" id="{2EB16FE0-8C64-8A50-7380-B6A08FBC655A}"/>
                    </a:ext>
                  </a:extLst>
                </p:cNvPr>
                <p:cNvPicPr/>
                <p:nvPr/>
              </p:nvPicPr>
              <p:blipFill>
                <a:blip r:embed="rId133"/>
                <a:stretch>
                  <a:fillRect/>
                </a:stretch>
              </p:blipFill>
              <p:spPr>
                <a:xfrm>
                  <a:off x="2791680" y="3999100"/>
                  <a:ext cx="789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D06045BB-E833-9889-1E00-C658639D8128}"/>
                    </a:ext>
                  </a:extLst>
                </p14:cNvPr>
                <p14:cNvContentPartPr/>
                <p14:nvPr/>
              </p14:nvContentPartPr>
              <p14:xfrm>
                <a:off x="1827960" y="3970660"/>
                <a:ext cx="848880" cy="65160"/>
              </p14:xfrm>
            </p:contentPart>
          </mc:Choice>
          <mc:Fallback xmlns="">
            <p:pic>
              <p:nvPicPr>
                <p:cNvPr id="102" name="Ink 101">
                  <a:extLst>
                    <a:ext uri="{FF2B5EF4-FFF2-40B4-BE49-F238E27FC236}">
                      <a16:creationId xmlns:a16="http://schemas.microsoft.com/office/drawing/2014/main" id="{D06045BB-E833-9889-1E00-C658639D8128}"/>
                    </a:ext>
                  </a:extLst>
                </p:cNvPr>
                <p:cNvPicPr/>
                <p:nvPr/>
              </p:nvPicPr>
              <p:blipFill>
                <a:blip r:embed="rId135"/>
                <a:stretch>
                  <a:fillRect/>
                </a:stretch>
              </p:blipFill>
              <p:spPr>
                <a:xfrm>
                  <a:off x="1810320" y="3953020"/>
                  <a:ext cx="884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Ink 102">
                  <a:extLst>
                    <a:ext uri="{FF2B5EF4-FFF2-40B4-BE49-F238E27FC236}">
                      <a16:creationId xmlns:a16="http://schemas.microsoft.com/office/drawing/2014/main" id="{793214AC-7C14-41A5-9E4E-388EC3956809}"/>
                    </a:ext>
                  </a:extLst>
                </p14:cNvPr>
                <p14:cNvContentPartPr/>
                <p14:nvPr/>
              </p14:nvContentPartPr>
              <p14:xfrm>
                <a:off x="1227840" y="4003780"/>
                <a:ext cx="525240" cy="54720"/>
              </p14:xfrm>
            </p:contentPart>
          </mc:Choice>
          <mc:Fallback xmlns="">
            <p:pic>
              <p:nvPicPr>
                <p:cNvPr id="103" name="Ink 102">
                  <a:extLst>
                    <a:ext uri="{FF2B5EF4-FFF2-40B4-BE49-F238E27FC236}">
                      <a16:creationId xmlns:a16="http://schemas.microsoft.com/office/drawing/2014/main" id="{793214AC-7C14-41A5-9E4E-388EC3956809}"/>
                    </a:ext>
                  </a:extLst>
                </p:cNvPr>
                <p:cNvPicPr/>
                <p:nvPr/>
              </p:nvPicPr>
              <p:blipFill>
                <a:blip r:embed="rId137"/>
                <a:stretch>
                  <a:fillRect/>
                </a:stretch>
              </p:blipFill>
              <p:spPr>
                <a:xfrm>
                  <a:off x="1210200" y="3985780"/>
                  <a:ext cx="56088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19" name="Ink 118">
                <a:extLst>
                  <a:ext uri="{FF2B5EF4-FFF2-40B4-BE49-F238E27FC236}">
                    <a16:creationId xmlns:a16="http://schemas.microsoft.com/office/drawing/2014/main" id="{5B89F59B-3018-F90E-7DD6-B86E3B5415F7}"/>
                  </a:ext>
                </a:extLst>
              </p14:cNvPr>
              <p14:cNvContentPartPr/>
              <p14:nvPr/>
            </p14:nvContentPartPr>
            <p14:xfrm>
              <a:off x="8314440" y="4899100"/>
              <a:ext cx="1200600" cy="37800"/>
            </p14:xfrm>
          </p:contentPart>
        </mc:Choice>
        <mc:Fallback xmlns="">
          <p:pic>
            <p:nvPicPr>
              <p:cNvPr id="119" name="Ink 118">
                <a:extLst>
                  <a:ext uri="{FF2B5EF4-FFF2-40B4-BE49-F238E27FC236}">
                    <a16:creationId xmlns:a16="http://schemas.microsoft.com/office/drawing/2014/main" id="{5B89F59B-3018-F90E-7DD6-B86E3B5415F7}"/>
                  </a:ext>
                </a:extLst>
              </p:cNvPr>
              <p:cNvPicPr/>
              <p:nvPr/>
            </p:nvPicPr>
            <p:blipFill>
              <a:blip r:embed="rId139"/>
              <a:stretch>
                <a:fillRect/>
              </a:stretch>
            </p:blipFill>
            <p:spPr>
              <a:xfrm>
                <a:off x="8296440" y="4881100"/>
                <a:ext cx="1236240" cy="73440"/>
              </a:xfrm>
              <a:prstGeom prst="rect">
                <a:avLst/>
              </a:prstGeom>
            </p:spPr>
          </p:pic>
        </mc:Fallback>
      </mc:AlternateContent>
      <p:grpSp>
        <p:nvGrpSpPr>
          <p:cNvPr id="121" name="Group 120">
            <a:extLst>
              <a:ext uri="{FF2B5EF4-FFF2-40B4-BE49-F238E27FC236}">
                <a16:creationId xmlns:a16="http://schemas.microsoft.com/office/drawing/2014/main" id="{9B4883FA-1CBE-C7C2-6862-93C76810D495}"/>
              </a:ext>
            </a:extLst>
          </p:cNvPr>
          <p:cNvGrpSpPr/>
          <p:nvPr/>
        </p:nvGrpSpPr>
        <p:grpSpPr>
          <a:xfrm>
            <a:off x="585600" y="4415980"/>
            <a:ext cx="8940240" cy="206280"/>
            <a:chOff x="585600" y="4415980"/>
            <a:chExt cx="8940240" cy="206280"/>
          </a:xfrm>
        </p:grpSpPr>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C50D8ED3-6B44-CDE8-67F9-86834441206E}"/>
                    </a:ext>
                  </a:extLst>
                </p14:cNvPr>
                <p14:cNvContentPartPr/>
                <p14:nvPr/>
              </p14:nvContentPartPr>
              <p14:xfrm>
                <a:off x="8624040" y="4496980"/>
                <a:ext cx="901800" cy="11880"/>
              </p14:xfrm>
            </p:contentPart>
          </mc:Choice>
          <mc:Fallback xmlns="">
            <p:pic>
              <p:nvPicPr>
                <p:cNvPr id="104" name="Ink 103">
                  <a:extLst>
                    <a:ext uri="{FF2B5EF4-FFF2-40B4-BE49-F238E27FC236}">
                      <a16:creationId xmlns:a16="http://schemas.microsoft.com/office/drawing/2014/main" id="{C50D8ED3-6B44-CDE8-67F9-86834441206E}"/>
                    </a:ext>
                  </a:extLst>
                </p:cNvPr>
                <p:cNvPicPr/>
                <p:nvPr/>
              </p:nvPicPr>
              <p:blipFill>
                <a:blip r:embed="rId141"/>
                <a:stretch>
                  <a:fillRect/>
                </a:stretch>
              </p:blipFill>
              <p:spPr>
                <a:xfrm>
                  <a:off x="8606400" y="4478980"/>
                  <a:ext cx="937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02493AFF-E45B-7130-6086-8A2E533DEFC7}"/>
                    </a:ext>
                  </a:extLst>
                </p14:cNvPr>
                <p14:cNvContentPartPr/>
                <p14:nvPr/>
              </p14:nvContentPartPr>
              <p14:xfrm>
                <a:off x="7433520" y="4504900"/>
                <a:ext cx="1046160" cy="26280"/>
              </p14:xfrm>
            </p:contentPart>
          </mc:Choice>
          <mc:Fallback xmlns="">
            <p:pic>
              <p:nvPicPr>
                <p:cNvPr id="106" name="Ink 105">
                  <a:extLst>
                    <a:ext uri="{FF2B5EF4-FFF2-40B4-BE49-F238E27FC236}">
                      <a16:creationId xmlns:a16="http://schemas.microsoft.com/office/drawing/2014/main" id="{02493AFF-E45B-7130-6086-8A2E533DEFC7}"/>
                    </a:ext>
                  </a:extLst>
                </p:cNvPr>
                <p:cNvPicPr/>
                <p:nvPr/>
              </p:nvPicPr>
              <p:blipFill>
                <a:blip r:embed="rId143"/>
                <a:stretch>
                  <a:fillRect/>
                </a:stretch>
              </p:blipFill>
              <p:spPr>
                <a:xfrm>
                  <a:off x="7415880" y="4487260"/>
                  <a:ext cx="1081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Ink 107">
                  <a:extLst>
                    <a:ext uri="{FF2B5EF4-FFF2-40B4-BE49-F238E27FC236}">
                      <a16:creationId xmlns:a16="http://schemas.microsoft.com/office/drawing/2014/main" id="{9E11B242-A496-99E8-1DAC-9916928D2AF9}"/>
                    </a:ext>
                  </a:extLst>
                </p14:cNvPr>
                <p14:cNvContentPartPr/>
                <p14:nvPr/>
              </p14:nvContentPartPr>
              <p14:xfrm>
                <a:off x="6783360" y="4449460"/>
                <a:ext cx="559440" cy="79200"/>
              </p14:xfrm>
            </p:contentPart>
          </mc:Choice>
          <mc:Fallback xmlns="">
            <p:pic>
              <p:nvPicPr>
                <p:cNvPr id="108" name="Ink 107">
                  <a:extLst>
                    <a:ext uri="{FF2B5EF4-FFF2-40B4-BE49-F238E27FC236}">
                      <a16:creationId xmlns:a16="http://schemas.microsoft.com/office/drawing/2014/main" id="{9E11B242-A496-99E8-1DAC-9916928D2AF9}"/>
                    </a:ext>
                  </a:extLst>
                </p:cNvPr>
                <p:cNvPicPr/>
                <p:nvPr/>
              </p:nvPicPr>
              <p:blipFill>
                <a:blip r:embed="rId145"/>
                <a:stretch>
                  <a:fillRect/>
                </a:stretch>
              </p:blipFill>
              <p:spPr>
                <a:xfrm>
                  <a:off x="6765360" y="4431820"/>
                  <a:ext cx="595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9" name="Ink 108">
                  <a:extLst>
                    <a:ext uri="{FF2B5EF4-FFF2-40B4-BE49-F238E27FC236}">
                      <a16:creationId xmlns:a16="http://schemas.microsoft.com/office/drawing/2014/main" id="{8C347FED-A49D-7CA4-73CC-391A09FB279E}"/>
                    </a:ext>
                  </a:extLst>
                </p14:cNvPr>
                <p14:cNvContentPartPr/>
                <p14:nvPr/>
              </p14:nvContentPartPr>
              <p14:xfrm>
                <a:off x="6048600" y="4491940"/>
                <a:ext cx="477000" cy="48960"/>
              </p14:xfrm>
            </p:contentPart>
          </mc:Choice>
          <mc:Fallback xmlns="">
            <p:pic>
              <p:nvPicPr>
                <p:cNvPr id="109" name="Ink 108">
                  <a:extLst>
                    <a:ext uri="{FF2B5EF4-FFF2-40B4-BE49-F238E27FC236}">
                      <a16:creationId xmlns:a16="http://schemas.microsoft.com/office/drawing/2014/main" id="{8C347FED-A49D-7CA4-73CC-391A09FB279E}"/>
                    </a:ext>
                  </a:extLst>
                </p:cNvPr>
                <p:cNvPicPr/>
                <p:nvPr/>
              </p:nvPicPr>
              <p:blipFill>
                <a:blip r:embed="rId147"/>
                <a:stretch>
                  <a:fillRect/>
                </a:stretch>
              </p:blipFill>
              <p:spPr>
                <a:xfrm>
                  <a:off x="6030960" y="4474300"/>
                  <a:ext cx="512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Ink 110">
                  <a:extLst>
                    <a:ext uri="{FF2B5EF4-FFF2-40B4-BE49-F238E27FC236}">
                      <a16:creationId xmlns:a16="http://schemas.microsoft.com/office/drawing/2014/main" id="{5517E7CD-C161-0560-9F1D-4DD21F4C6677}"/>
                    </a:ext>
                  </a:extLst>
                </p14:cNvPr>
                <p14:cNvContentPartPr/>
                <p14:nvPr/>
              </p14:nvContentPartPr>
              <p14:xfrm>
                <a:off x="5290080" y="4436140"/>
                <a:ext cx="682200" cy="57960"/>
              </p14:xfrm>
            </p:contentPart>
          </mc:Choice>
          <mc:Fallback xmlns="">
            <p:pic>
              <p:nvPicPr>
                <p:cNvPr id="111" name="Ink 110">
                  <a:extLst>
                    <a:ext uri="{FF2B5EF4-FFF2-40B4-BE49-F238E27FC236}">
                      <a16:creationId xmlns:a16="http://schemas.microsoft.com/office/drawing/2014/main" id="{5517E7CD-C161-0560-9F1D-4DD21F4C6677}"/>
                    </a:ext>
                  </a:extLst>
                </p:cNvPr>
                <p:cNvPicPr/>
                <p:nvPr/>
              </p:nvPicPr>
              <p:blipFill>
                <a:blip r:embed="rId149"/>
                <a:stretch>
                  <a:fillRect/>
                </a:stretch>
              </p:blipFill>
              <p:spPr>
                <a:xfrm>
                  <a:off x="5272440" y="4418500"/>
                  <a:ext cx="717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Ink 111">
                  <a:extLst>
                    <a:ext uri="{FF2B5EF4-FFF2-40B4-BE49-F238E27FC236}">
                      <a16:creationId xmlns:a16="http://schemas.microsoft.com/office/drawing/2014/main" id="{2A02226C-CE04-F367-C1A0-94A561A09DAA}"/>
                    </a:ext>
                  </a:extLst>
                </p14:cNvPr>
                <p14:cNvContentPartPr/>
                <p14:nvPr/>
              </p14:nvContentPartPr>
              <p14:xfrm>
                <a:off x="4412760" y="4492660"/>
                <a:ext cx="789480" cy="25200"/>
              </p14:xfrm>
            </p:contentPart>
          </mc:Choice>
          <mc:Fallback xmlns="">
            <p:pic>
              <p:nvPicPr>
                <p:cNvPr id="112" name="Ink 111">
                  <a:extLst>
                    <a:ext uri="{FF2B5EF4-FFF2-40B4-BE49-F238E27FC236}">
                      <a16:creationId xmlns:a16="http://schemas.microsoft.com/office/drawing/2014/main" id="{2A02226C-CE04-F367-C1A0-94A561A09DAA}"/>
                    </a:ext>
                  </a:extLst>
                </p:cNvPr>
                <p:cNvPicPr/>
                <p:nvPr/>
              </p:nvPicPr>
              <p:blipFill>
                <a:blip r:embed="rId151"/>
                <a:stretch>
                  <a:fillRect/>
                </a:stretch>
              </p:blipFill>
              <p:spPr>
                <a:xfrm>
                  <a:off x="4395120" y="4474660"/>
                  <a:ext cx="82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Ink 112">
                  <a:extLst>
                    <a:ext uri="{FF2B5EF4-FFF2-40B4-BE49-F238E27FC236}">
                      <a16:creationId xmlns:a16="http://schemas.microsoft.com/office/drawing/2014/main" id="{374AD430-43D4-0B35-D56C-466E9EDE357E}"/>
                    </a:ext>
                  </a:extLst>
                </p14:cNvPr>
                <p14:cNvContentPartPr/>
                <p14:nvPr/>
              </p14:nvContentPartPr>
              <p14:xfrm>
                <a:off x="3222240" y="4517860"/>
                <a:ext cx="958680" cy="88920"/>
              </p14:xfrm>
            </p:contentPart>
          </mc:Choice>
          <mc:Fallback xmlns="">
            <p:pic>
              <p:nvPicPr>
                <p:cNvPr id="113" name="Ink 112">
                  <a:extLst>
                    <a:ext uri="{FF2B5EF4-FFF2-40B4-BE49-F238E27FC236}">
                      <a16:creationId xmlns:a16="http://schemas.microsoft.com/office/drawing/2014/main" id="{374AD430-43D4-0B35-D56C-466E9EDE357E}"/>
                    </a:ext>
                  </a:extLst>
                </p:cNvPr>
                <p:cNvPicPr/>
                <p:nvPr/>
              </p:nvPicPr>
              <p:blipFill>
                <a:blip r:embed="rId153"/>
                <a:stretch>
                  <a:fillRect/>
                </a:stretch>
              </p:blipFill>
              <p:spPr>
                <a:xfrm>
                  <a:off x="3204600" y="4499860"/>
                  <a:ext cx="994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Ink 114">
                  <a:extLst>
                    <a:ext uri="{FF2B5EF4-FFF2-40B4-BE49-F238E27FC236}">
                      <a16:creationId xmlns:a16="http://schemas.microsoft.com/office/drawing/2014/main" id="{75374479-6440-7BB1-400D-B6A290B0A63B}"/>
                    </a:ext>
                  </a:extLst>
                </p14:cNvPr>
                <p14:cNvContentPartPr/>
                <p14:nvPr/>
              </p14:nvContentPartPr>
              <p14:xfrm>
                <a:off x="2417640" y="4499500"/>
                <a:ext cx="799560" cy="49320"/>
              </p14:xfrm>
            </p:contentPart>
          </mc:Choice>
          <mc:Fallback xmlns="">
            <p:pic>
              <p:nvPicPr>
                <p:cNvPr id="115" name="Ink 114">
                  <a:extLst>
                    <a:ext uri="{FF2B5EF4-FFF2-40B4-BE49-F238E27FC236}">
                      <a16:creationId xmlns:a16="http://schemas.microsoft.com/office/drawing/2014/main" id="{75374479-6440-7BB1-400D-B6A290B0A63B}"/>
                    </a:ext>
                  </a:extLst>
                </p:cNvPr>
                <p:cNvPicPr/>
                <p:nvPr/>
              </p:nvPicPr>
              <p:blipFill>
                <a:blip r:embed="rId155"/>
                <a:stretch>
                  <a:fillRect/>
                </a:stretch>
              </p:blipFill>
              <p:spPr>
                <a:xfrm>
                  <a:off x="2400000" y="4481500"/>
                  <a:ext cx="835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210C77DD-C723-F417-090A-BCF8B77C9CDC}"/>
                    </a:ext>
                  </a:extLst>
                </p14:cNvPr>
                <p14:cNvContentPartPr/>
                <p14:nvPr/>
              </p14:nvContentPartPr>
              <p14:xfrm>
                <a:off x="1804920" y="4415980"/>
                <a:ext cx="597240" cy="54360"/>
              </p14:xfrm>
            </p:contentPart>
          </mc:Choice>
          <mc:Fallback xmlns="">
            <p:pic>
              <p:nvPicPr>
                <p:cNvPr id="116" name="Ink 115">
                  <a:extLst>
                    <a:ext uri="{FF2B5EF4-FFF2-40B4-BE49-F238E27FC236}">
                      <a16:creationId xmlns:a16="http://schemas.microsoft.com/office/drawing/2014/main" id="{210C77DD-C723-F417-090A-BCF8B77C9CDC}"/>
                    </a:ext>
                  </a:extLst>
                </p:cNvPr>
                <p:cNvPicPr/>
                <p:nvPr/>
              </p:nvPicPr>
              <p:blipFill>
                <a:blip r:embed="rId157"/>
                <a:stretch>
                  <a:fillRect/>
                </a:stretch>
              </p:blipFill>
              <p:spPr>
                <a:xfrm>
                  <a:off x="1786920" y="4398340"/>
                  <a:ext cx="632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Ink 116">
                  <a:extLst>
                    <a:ext uri="{FF2B5EF4-FFF2-40B4-BE49-F238E27FC236}">
                      <a16:creationId xmlns:a16="http://schemas.microsoft.com/office/drawing/2014/main" id="{3020852A-3979-0308-6AA2-66BBA7320824}"/>
                    </a:ext>
                  </a:extLst>
                </p14:cNvPr>
                <p14:cNvContentPartPr/>
                <p14:nvPr/>
              </p14:nvContentPartPr>
              <p14:xfrm>
                <a:off x="704400" y="4478980"/>
                <a:ext cx="945000" cy="76320"/>
              </p14:xfrm>
            </p:contentPart>
          </mc:Choice>
          <mc:Fallback xmlns="">
            <p:pic>
              <p:nvPicPr>
                <p:cNvPr id="117" name="Ink 116">
                  <a:extLst>
                    <a:ext uri="{FF2B5EF4-FFF2-40B4-BE49-F238E27FC236}">
                      <a16:creationId xmlns:a16="http://schemas.microsoft.com/office/drawing/2014/main" id="{3020852A-3979-0308-6AA2-66BBA7320824}"/>
                    </a:ext>
                  </a:extLst>
                </p:cNvPr>
                <p:cNvPicPr/>
                <p:nvPr/>
              </p:nvPicPr>
              <p:blipFill>
                <a:blip r:embed="rId159"/>
                <a:stretch>
                  <a:fillRect/>
                </a:stretch>
              </p:blipFill>
              <p:spPr>
                <a:xfrm>
                  <a:off x="686400" y="4461340"/>
                  <a:ext cx="98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Ink 119">
                  <a:extLst>
                    <a:ext uri="{FF2B5EF4-FFF2-40B4-BE49-F238E27FC236}">
                      <a16:creationId xmlns:a16="http://schemas.microsoft.com/office/drawing/2014/main" id="{3CDC8B54-8958-9394-82EC-046A3CB2CF47}"/>
                    </a:ext>
                  </a:extLst>
                </p14:cNvPr>
                <p14:cNvContentPartPr/>
                <p14:nvPr/>
              </p14:nvContentPartPr>
              <p14:xfrm>
                <a:off x="585600" y="4459180"/>
                <a:ext cx="1074240" cy="163080"/>
              </p14:xfrm>
            </p:contentPart>
          </mc:Choice>
          <mc:Fallback xmlns="">
            <p:pic>
              <p:nvPicPr>
                <p:cNvPr id="120" name="Ink 119">
                  <a:extLst>
                    <a:ext uri="{FF2B5EF4-FFF2-40B4-BE49-F238E27FC236}">
                      <a16:creationId xmlns:a16="http://schemas.microsoft.com/office/drawing/2014/main" id="{3CDC8B54-8958-9394-82EC-046A3CB2CF47}"/>
                    </a:ext>
                  </a:extLst>
                </p:cNvPr>
                <p:cNvPicPr/>
                <p:nvPr/>
              </p:nvPicPr>
              <p:blipFill>
                <a:blip r:embed="rId161"/>
                <a:stretch>
                  <a:fillRect/>
                </a:stretch>
              </p:blipFill>
              <p:spPr>
                <a:xfrm>
                  <a:off x="567960" y="4441180"/>
                  <a:ext cx="1109880" cy="19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22" name="Ink 121">
                <a:extLst>
                  <a:ext uri="{FF2B5EF4-FFF2-40B4-BE49-F238E27FC236}">
                    <a16:creationId xmlns:a16="http://schemas.microsoft.com/office/drawing/2014/main" id="{12B6A188-9DBA-7096-8376-458830C9111D}"/>
                  </a:ext>
                </a:extLst>
              </p14:cNvPr>
              <p14:cNvContentPartPr/>
              <p14:nvPr/>
            </p14:nvContentPartPr>
            <p14:xfrm>
              <a:off x="8309400" y="4913500"/>
              <a:ext cx="1371960" cy="93240"/>
            </p14:xfrm>
          </p:contentPart>
        </mc:Choice>
        <mc:Fallback xmlns="">
          <p:pic>
            <p:nvPicPr>
              <p:cNvPr id="122" name="Ink 121">
                <a:extLst>
                  <a:ext uri="{FF2B5EF4-FFF2-40B4-BE49-F238E27FC236}">
                    <a16:creationId xmlns:a16="http://schemas.microsoft.com/office/drawing/2014/main" id="{12B6A188-9DBA-7096-8376-458830C9111D}"/>
                  </a:ext>
                </a:extLst>
              </p:cNvPr>
              <p:cNvPicPr/>
              <p:nvPr/>
            </p:nvPicPr>
            <p:blipFill>
              <a:blip r:embed="rId163"/>
              <a:stretch>
                <a:fillRect/>
              </a:stretch>
            </p:blipFill>
            <p:spPr>
              <a:xfrm>
                <a:off x="8291400" y="4895500"/>
                <a:ext cx="1407600" cy="128880"/>
              </a:xfrm>
              <a:prstGeom prst="rect">
                <a:avLst/>
              </a:prstGeom>
            </p:spPr>
          </p:pic>
        </mc:Fallback>
      </mc:AlternateContent>
      <p:grpSp>
        <p:nvGrpSpPr>
          <p:cNvPr id="130" name="Group 129">
            <a:extLst>
              <a:ext uri="{FF2B5EF4-FFF2-40B4-BE49-F238E27FC236}">
                <a16:creationId xmlns:a16="http://schemas.microsoft.com/office/drawing/2014/main" id="{DBB5DABF-4DA6-38E3-8F02-FADC311425FE}"/>
              </a:ext>
            </a:extLst>
          </p:cNvPr>
          <p:cNvGrpSpPr/>
          <p:nvPr/>
        </p:nvGrpSpPr>
        <p:grpSpPr>
          <a:xfrm>
            <a:off x="2652720" y="4878940"/>
            <a:ext cx="5082840" cy="187200"/>
            <a:chOff x="2652720" y="4878940"/>
            <a:chExt cx="5082840" cy="187200"/>
          </a:xfrm>
        </p:grpSpPr>
        <mc:AlternateContent xmlns:mc="http://schemas.openxmlformats.org/markup-compatibility/2006" xmlns:p14="http://schemas.microsoft.com/office/powerpoint/2010/main">
          <mc:Choice Requires="p14">
            <p:contentPart p14:bwMode="auto" r:id="rId164">
              <p14:nvContentPartPr>
                <p14:cNvPr id="123" name="Ink 122">
                  <a:extLst>
                    <a:ext uri="{FF2B5EF4-FFF2-40B4-BE49-F238E27FC236}">
                      <a16:creationId xmlns:a16="http://schemas.microsoft.com/office/drawing/2014/main" id="{45EBA04F-F2C9-58BD-1D3E-AEDF2E217EAE}"/>
                    </a:ext>
                  </a:extLst>
                </p14:cNvPr>
                <p14:cNvContentPartPr/>
                <p14:nvPr/>
              </p14:nvContentPartPr>
              <p14:xfrm>
                <a:off x="7120320" y="4943380"/>
                <a:ext cx="615240" cy="32040"/>
              </p14:xfrm>
            </p:contentPart>
          </mc:Choice>
          <mc:Fallback xmlns="">
            <p:pic>
              <p:nvPicPr>
                <p:cNvPr id="123" name="Ink 122">
                  <a:extLst>
                    <a:ext uri="{FF2B5EF4-FFF2-40B4-BE49-F238E27FC236}">
                      <a16:creationId xmlns:a16="http://schemas.microsoft.com/office/drawing/2014/main" id="{45EBA04F-F2C9-58BD-1D3E-AEDF2E217EAE}"/>
                    </a:ext>
                  </a:extLst>
                </p:cNvPr>
                <p:cNvPicPr/>
                <p:nvPr/>
              </p:nvPicPr>
              <p:blipFill>
                <a:blip r:embed="rId165"/>
                <a:stretch>
                  <a:fillRect/>
                </a:stretch>
              </p:blipFill>
              <p:spPr>
                <a:xfrm>
                  <a:off x="7102680" y="4925740"/>
                  <a:ext cx="650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Ink 123">
                  <a:extLst>
                    <a:ext uri="{FF2B5EF4-FFF2-40B4-BE49-F238E27FC236}">
                      <a16:creationId xmlns:a16="http://schemas.microsoft.com/office/drawing/2014/main" id="{B75D878F-EB9B-5A0C-C850-6CEF43634DA3}"/>
                    </a:ext>
                  </a:extLst>
                </p14:cNvPr>
                <p14:cNvContentPartPr/>
                <p14:nvPr/>
              </p14:nvContentPartPr>
              <p14:xfrm>
                <a:off x="6238320" y="4975060"/>
                <a:ext cx="627840" cy="51120"/>
              </p14:xfrm>
            </p:contentPart>
          </mc:Choice>
          <mc:Fallback xmlns="">
            <p:pic>
              <p:nvPicPr>
                <p:cNvPr id="124" name="Ink 123">
                  <a:extLst>
                    <a:ext uri="{FF2B5EF4-FFF2-40B4-BE49-F238E27FC236}">
                      <a16:creationId xmlns:a16="http://schemas.microsoft.com/office/drawing/2014/main" id="{B75D878F-EB9B-5A0C-C850-6CEF43634DA3}"/>
                    </a:ext>
                  </a:extLst>
                </p:cNvPr>
                <p:cNvPicPr/>
                <p:nvPr/>
              </p:nvPicPr>
              <p:blipFill>
                <a:blip r:embed="rId167"/>
                <a:stretch>
                  <a:fillRect/>
                </a:stretch>
              </p:blipFill>
              <p:spPr>
                <a:xfrm>
                  <a:off x="6220680" y="4957060"/>
                  <a:ext cx="663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Ink 124">
                  <a:extLst>
                    <a:ext uri="{FF2B5EF4-FFF2-40B4-BE49-F238E27FC236}">
                      <a16:creationId xmlns:a16="http://schemas.microsoft.com/office/drawing/2014/main" id="{F9BE10BD-CF0C-189D-5DC8-E1655B02B608}"/>
                    </a:ext>
                  </a:extLst>
                </p14:cNvPr>
                <p14:cNvContentPartPr/>
                <p14:nvPr/>
              </p14:nvContentPartPr>
              <p14:xfrm>
                <a:off x="5430480" y="4878940"/>
                <a:ext cx="702720" cy="136800"/>
              </p14:xfrm>
            </p:contentPart>
          </mc:Choice>
          <mc:Fallback xmlns="">
            <p:pic>
              <p:nvPicPr>
                <p:cNvPr id="125" name="Ink 124">
                  <a:extLst>
                    <a:ext uri="{FF2B5EF4-FFF2-40B4-BE49-F238E27FC236}">
                      <a16:creationId xmlns:a16="http://schemas.microsoft.com/office/drawing/2014/main" id="{F9BE10BD-CF0C-189D-5DC8-E1655B02B608}"/>
                    </a:ext>
                  </a:extLst>
                </p:cNvPr>
                <p:cNvPicPr/>
                <p:nvPr/>
              </p:nvPicPr>
              <p:blipFill>
                <a:blip r:embed="rId169"/>
                <a:stretch>
                  <a:fillRect/>
                </a:stretch>
              </p:blipFill>
              <p:spPr>
                <a:xfrm>
                  <a:off x="5412480" y="4861300"/>
                  <a:ext cx="738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Ink 125">
                  <a:extLst>
                    <a:ext uri="{FF2B5EF4-FFF2-40B4-BE49-F238E27FC236}">
                      <a16:creationId xmlns:a16="http://schemas.microsoft.com/office/drawing/2014/main" id="{146DDAB5-6BAD-9658-CCE6-A49D42AE3425}"/>
                    </a:ext>
                  </a:extLst>
                </p14:cNvPr>
                <p14:cNvContentPartPr/>
                <p14:nvPr/>
              </p14:nvContentPartPr>
              <p14:xfrm>
                <a:off x="4412760" y="5020060"/>
                <a:ext cx="874440" cy="46080"/>
              </p14:xfrm>
            </p:contentPart>
          </mc:Choice>
          <mc:Fallback xmlns="">
            <p:pic>
              <p:nvPicPr>
                <p:cNvPr id="126" name="Ink 125">
                  <a:extLst>
                    <a:ext uri="{FF2B5EF4-FFF2-40B4-BE49-F238E27FC236}">
                      <a16:creationId xmlns:a16="http://schemas.microsoft.com/office/drawing/2014/main" id="{146DDAB5-6BAD-9658-CCE6-A49D42AE3425}"/>
                    </a:ext>
                  </a:extLst>
                </p:cNvPr>
                <p:cNvPicPr/>
                <p:nvPr/>
              </p:nvPicPr>
              <p:blipFill>
                <a:blip r:embed="rId171"/>
                <a:stretch>
                  <a:fillRect/>
                </a:stretch>
              </p:blipFill>
              <p:spPr>
                <a:xfrm>
                  <a:off x="4395120" y="5002420"/>
                  <a:ext cx="910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Ink 126">
                  <a:extLst>
                    <a:ext uri="{FF2B5EF4-FFF2-40B4-BE49-F238E27FC236}">
                      <a16:creationId xmlns:a16="http://schemas.microsoft.com/office/drawing/2014/main" id="{6E56DCD6-7909-958F-5BC9-ACEDE1178FAD}"/>
                    </a:ext>
                  </a:extLst>
                </p14:cNvPr>
                <p14:cNvContentPartPr/>
                <p14:nvPr/>
              </p14:nvContentPartPr>
              <p14:xfrm>
                <a:off x="3878520" y="4906660"/>
                <a:ext cx="451800" cy="84600"/>
              </p14:xfrm>
            </p:contentPart>
          </mc:Choice>
          <mc:Fallback xmlns="">
            <p:pic>
              <p:nvPicPr>
                <p:cNvPr id="127" name="Ink 126">
                  <a:extLst>
                    <a:ext uri="{FF2B5EF4-FFF2-40B4-BE49-F238E27FC236}">
                      <a16:creationId xmlns:a16="http://schemas.microsoft.com/office/drawing/2014/main" id="{6E56DCD6-7909-958F-5BC9-ACEDE1178FAD}"/>
                    </a:ext>
                  </a:extLst>
                </p:cNvPr>
                <p:cNvPicPr/>
                <p:nvPr/>
              </p:nvPicPr>
              <p:blipFill>
                <a:blip r:embed="rId173"/>
                <a:stretch>
                  <a:fillRect/>
                </a:stretch>
              </p:blipFill>
              <p:spPr>
                <a:xfrm>
                  <a:off x="3860880" y="4889020"/>
                  <a:ext cx="487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9" name="Ink 128">
                  <a:extLst>
                    <a:ext uri="{FF2B5EF4-FFF2-40B4-BE49-F238E27FC236}">
                      <a16:creationId xmlns:a16="http://schemas.microsoft.com/office/drawing/2014/main" id="{3C65DEEE-17D3-4235-547A-FE01A46BD1CA}"/>
                    </a:ext>
                  </a:extLst>
                </p14:cNvPr>
                <p14:cNvContentPartPr/>
                <p14:nvPr/>
              </p14:nvContentPartPr>
              <p14:xfrm>
                <a:off x="2652720" y="4973620"/>
                <a:ext cx="1022400" cy="63720"/>
              </p14:xfrm>
            </p:contentPart>
          </mc:Choice>
          <mc:Fallback xmlns="">
            <p:pic>
              <p:nvPicPr>
                <p:cNvPr id="129" name="Ink 128">
                  <a:extLst>
                    <a:ext uri="{FF2B5EF4-FFF2-40B4-BE49-F238E27FC236}">
                      <a16:creationId xmlns:a16="http://schemas.microsoft.com/office/drawing/2014/main" id="{3C65DEEE-17D3-4235-547A-FE01A46BD1CA}"/>
                    </a:ext>
                  </a:extLst>
                </p:cNvPr>
                <p:cNvPicPr/>
                <p:nvPr/>
              </p:nvPicPr>
              <p:blipFill>
                <a:blip r:embed="rId175"/>
                <a:stretch>
                  <a:fillRect/>
                </a:stretch>
              </p:blipFill>
              <p:spPr>
                <a:xfrm>
                  <a:off x="2635080" y="4955980"/>
                  <a:ext cx="105804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31" name="Ink 130">
                <a:extLst>
                  <a:ext uri="{FF2B5EF4-FFF2-40B4-BE49-F238E27FC236}">
                    <a16:creationId xmlns:a16="http://schemas.microsoft.com/office/drawing/2014/main" id="{AE083645-571A-B5E9-3016-201C6901EFA3}"/>
                  </a:ext>
                </a:extLst>
              </p14:cNvPr>
              <p14:cNvContentPartPr/>
              <p14:nvPr/>
            </p14:nvContentPartPr>
            <p14:xfrm>
              <a:off x="1287240" y="4966420"/>
              <a:ext cx="819000" cy="91800"/>
            </p14:xfrm>
          </p:contentPart>
        </mc:Choice>
        <mc:Fallback xmlns="">
          <p:pic>
            <p:nvPicPr>
              <p:cNvPr id="131" name="Ink 130">
                <a:extLst>
                  <a:ext uri="{FF2B5EF4-FFF2-40B4-BE49-F238E27FC236}">
                    <a16:creationId xmlns:a16="http://schemas.microsoft.com/office/drawing/2014/main" id="{AE083645-571A-B5E9-3016-201C6901EFA3}"/>
                  </a:ext>
                </a:extLst>
              </p:cNvPr>
              <p:cNvPicPr/>
              <p:nvPr/>
            </p:nvPicPr>
            <p:blipFill>
              <a:blip r:embed="rId177"/>
              <a:stretch>
                <a:fillRect/>
              </a:stretch>
            </p:blipFill>
            <p:spPr>
              <a:xfrm>
                <a:off x="1269600" y="4948420"/>
                <a:ext cx="854640" cy="127440"/>
              </a:xfrm>
              <a:prstGeom prst="rect">
                <a:avLst/>
              </a:prstGeom>
            </p:spPr>
          </p:pic>
        </mc:Fallback>
      </mc:AlternateContent>
      <p:grpSp>
        <p:nvGrpSpPr>
          <p:cNvPr id="134" name="Group 133">
            <a:extLst>
              <a:ext uri="{FF2B5EF4-FFF2-40B4-BE49-F238E27FC236}">
                <a16:creationId xmlns:a16="http://schemas.microsoft.com/office/drawing/2014/main" id="{452FE38F-9E92-ACCC-01AC-40CC85A4EBE3}"/>
              </a:ext>
            </a:extLst>
          </p:cNvPr>
          <p:cNvGrpSpPr/>
          <p:nvPr/>
        </p:nvGrpSpPr>
        <p:grpSpPr>
          <a:xfrm>
            <a:off x="7540440" y="5463220"/>
            <a:ext cx="1902960" cy="23040"/>
            <a:chOff x="7540440" y="5463220"/>
            <a:chExt cx="1902960" cy="23040"/>
          </a:xfrm>
        </p:grpSpPr>
        <mc:AlternateContent xmlns:mc="http://schemas.openxmlformats.org/markup-compatibility/2006" xmlns:p14="http://schemas.microsoft.com/office/powerpoint/2010/main">
          <mc:Choice Requires="p14">
            <p:contentPart p14:bwMode="auto" r:id="rId178">
              <p14:nvContentPartPr>
                <p14:cNvPr id="132" name="Ink 131">
                  <a:extLst>
                    <a:ext uri="{FF2B5EF4-FFF2-40B4-BE49-F238E27FC236}">
                      <a16:creationId xmlns:a16="http://schemas.microsoft.com/office/drawing/2014/main" id="{C2F54AB7-8C3E-0E1D-E198-80F8D2628CEC}"/>
                    </a:ext>
                  </a:extLst>
                </p14:cNvPr>
                <p14:cNvContentPartPr/>
                <p14:nvPr/>
              </p14:nvContentPartPr>
              <p14:xfrm>
                <a:off x="8871360" y="5463220"/>
                <a:ext cx="572040" cy="16200"/>
              </p14:xfrm>
            </p:contentPart>
          </mc:Choice>
          <mc:Fallback xmlns="">
            <p:pic>
              <p:nvPicPr>
                <p:cNvPr id="132" name="Ink 131">
                  <a:extLst>
                    <a:ext uri="{FF2B5EF4-FFF2-40B4-BE49-F238E27FC236}">
                      <a16:creationId xmlns:a16="http://schemas.microsoft.com/office/drawing/2014/main" id="{C2F54AB7-8C3E-0E1D-E198-80F8D2628CEC}"/>
                    </a:ext>
                  </a:extLst>
                </p:cNvPr>
                <p:cNvPicPr/>
                <p:nvPr/>
              </p:nvPicPr>
              <p:blipFill>
                <a:blip r:embed="rId179"/>
                <a:stretch>
                  <a:fillRect/>
                </a:stretch>
              </p:blipFill>
              <p:spPr>
                <a:xfrm>
                  <a:off x="8853360" y="5445580"/>
                  <a:ext cx="607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9F26E0B4-AE3D-BB48-408E-373B64EC7555}"/>
                    </a:ext>
                  </a:extLst>
                </p14:cNvPr>
                <p14:cNvContentPartPr/>
                <p14:nvPr/>
              </p14:nvContentPartPr>
              <p14:xfrm>
                <a:off x="7540440" y="5465740"/>
                <a:ext cx="987840" cy="20520"/>
              </p14:xfrm>
            </p:contentPart>
          </mc:Choice>
          <mc:Fallback xmlns="">
            <p:pic>
              <p:nvPicPr>
                <p:cNvPr id="133" name="Ink 132">
                  <a:extLst>
                    <a:ext uri="{FF2B5EF4-FFF2-40B4-BE49-F238E27FC236}">
                      <a16:creationId xmlns:a16="http://schemas.microsoft.com/office/drawing/2014/main" id="{9F26E0B4-AE3D-BB48-408E-373B64EC7555}"/>
                    </a:ext>
                  </a:extLst>
                </p:cNvPr>
                <p:cNvPicPr/>
                <p:nvPr/>
              </p:nvPicPr>
              <p:blipFill>
                <a:blip r:embed="rId181"/>
                <a:stretch>
                  <a:fillRect/>
                </a:stretch>
              </p:blipFill>
              <p:spPr>
                <a:xfrm>
                  <a:off x="7522440" y="5448100"/>
                  <a:ext cx="1023480" cy="56160"/>
                </a:xfrm>
                <a:prstGeom prst="rect">
                  <a:avLst/>
                </a:prstGeom>
              </p:spPr>
            </p:pic>
          </mc:Fallback>
        </mc:AlternateContent>
      </p:grpSp>
      <p:grpSp>
        <p:nvGrpSpPr>
          <p:cNvPr id="140" name="Group 139">
            <a:extLst>
              <a:ext uri="{FF2B5EF4-FFF2-40B4-BE49-F238E27FC236}">
                <a16:creationId xmlns:a16="http://schemas.microsoft.com/office/drawing/2014/main" id="{40B6E43C-37F8-D430-9F75-67DA0FBBE7FC}"/>
              </a:ext>
            </a:extLst>
          </p:cNvPr>
          <p:cNvGrpSpPr/>
          <p:nvPr/>
        </p:nvGrpSpPr>
        <p:grpSpPr>
          <a:xfrm>
            <a:off x="4573680" y="5381140"/>
            <a:ext cx="2827440" cy="116640"/>
            <a:chOff x="4573680" y="5381140"/>
            <a:chExt cx="2827440" cy="116640"/>
          </a:xfrm>
        </p:grpSpPr>
        <mc:AlternateContent xmlns:mc="http://schemas.openxmlformats.org/markup-compatibility/2006" xmlns:p14="http://schemas.microsoft.com/office/powerpoint/2010/main">
          <mc:Choice Requires="p14">
            <p:contentPart p14:bwMode="auto" r:id="rId182">
              <p14:nvContentPartPr>
                <p14:cNvPr id="135" name="Ink 134">
                  <a:extLst>
                    <a:ext uri="{FF2B5EF4-FFF2-40B4-BE49-F238E27FC236}">
                      <a16:creationId xmlns:a16="http://schemas.microsoft.com/office/drawing/2014/main" id="{55146D70-D997-E99A-A499-B62300F46D4D}"/>
                    </a:ext>
                  </a:extLst>
                </p14:cNvPr>
                <p14:cNvContentPartPr/>
                <p14:nvPr/>
              </p14:nvContentPartPr>
              <p14:xfrm>
                <a:off x="6952920" y="5381140"/>
                <a:ext cx="448200" cy="35640"/>
              </p14:xfrm>
            </p:contentPart>
          </mc:Choice>
          <mc:Fallback xmlns="">
            <p:pic>
              <p:nvPicPr>
                <p:cNvPr id="135" name="Ink 134">
                  <a:extLst>
                    <a:ext uri="{FF2B5EF4-FFF2-40B4-BE49-F238E27FC236}">
                      <a16:creationId xmlns:a16="http://schemas.microsoft.com/office/drawing/2014/main" id="{55146D70-D997-E99A-A499-B62300F46D4D}"/>
                    </a:ext>
                  </a:extLst>
                </p:cNvPr>
                <p:cNvPicPr/>
                <p:nvPr/>
              </p:nvPicPr>
              <p:blipFill>
                <a:blip r:embed="rId183"/>
                <a:stretch>
                  <a:fillRect/>
                </a:stretch>
              </p:blipFill>
              <p:spPr>
                <a:xfrm>
                  <a:off x="6934920" y="5363500"/>
                  <a:ext cx="483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1AE37058-0268-C4C9-CA1C-FA82A7D0E75C}"/>
                    </a:ext>
                  </a:extLst>
                </p14:cNvPr>
                <p14:cNvContentPartPr/>
                <p14:nvPr/>
              </p14:nvContentPartPr>
              <p14:xfrm>
                <a:off x="6066960" y="5401300"/>
                <a:ext cx="838440" cy="45360"/>
              </p14:xfrm>
            </p:contentPart>
          </mc:Choice>
          <mc:Fallback xmlns="">
            <p:pic>
              <p:nvPicPr>
                <p:cNvPr id="136" name="Ink 135">
                  <a:extLst>
                    <a:ext uri="{FF2B5EF4-FFF2-40B4-BE49-F238E27FC236}">
                      <a16:creationId xmlns:a16="http://schemas.microsoft.com/office/drawing/2014/main" id="{1AE37058-0268-C4C9-CA1C-FA82A7D0E75C}"/>
                    </a:ext>
                  </a:extLst>
                </p:cNvPr>
                <p:cNvPicPr/>
                <p:nvPr/>
              </p:nvPicPr>
              <p:blipFill>
                <a:blip r:embed="rId185"/>
                <a:stretch>
                  <a:fillRect/>
                </a:stretch>
              </p:blipFill>
              <p:spPr>
                <a:xfrm>
                  <a:off x="6048960" y="5383660"/>
                  <a:ext cx="874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 name="Ink 137">
                  <a:extLst>
                    <a:ext uri="{FF2B5EF4-FFF2-40B4-BE49-F238E27FC236}">
                      <a16:creationId xmlns:a16="http://schemas.microsoft.com/office/drawing/2014/main" id="{9E9AF2B9-9A5D-0849-0F24-580A4CC44063}"/>
                    </a:ext>
                  </a:extLst>
                </p14:cNvPr>
                <p14:cNvContentPartPr/>
                <p14:nvPr/>
              </p14:nvContentPartPr>
              <p14:xfrm>
                <a:off x="5560080" y="5466820"/>
                <a:ext cx="389520" cy="30240"/>
              </p14:xfrm>
            </p:contentPart>
          </mc:Choice>
          <mc:Fallback xmlns="">
            <p:pic>
              <p:nvPicPr>
                <p:cNvPr id="138" name="Ink 137">
                  <a:extLst>
                    <a:ext uri="{FF2B5EF4-FFF2-40B4-BE49-F238E27FC236}">
                      <a16:creationId xmlns:a16="http://schemas.microsoft.com/office/drawing/2014/main" id="{9E9AF2B9-9A5D-0849-0F24-580A4CC44063}"/>
                    </a:ext>
                  </a:extLst>
                </p:cNvPr>
                <p:cNvPicPr/>
                <p:nvPr/>
              </p:nvPicPr>
              <p:blipFill>
                <a:blip r:embed="rId187"/>
                <a:stretch>
                  <a:fillRect/>
                </a:stretch>
              </p:blipFill>
              <p:spPr>
                <a:xfrm>
                  <a:off x="5542080" y="5448820"/>
                  <a:ext cx="425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9" name="Ink 138">
                  <a:extLst>
                    <a:ext uri="{FF2B5EF4-FFF2-40B4-BE49-F238E27FC236}">
                      <a16:creationId xmlns:a16="http://schemas.microsoft.com/office/drawing/2014/main" id="{4547193D-12C3-7F9C-A88B-8407EAB35662}"/>
                    </a:ext>
                  </a:extLst>
                </p14:cNvPr>
                <p14:cNvContentPartPr/>
                <p14:nvPr/>
              </p14:nvContentPartPr>
              <p14:xfrm>
                <a:off x="4573680" y="5454580"/>
                <a:ext cx="770760" cy="43200"/>
              </p14:xfrm>
            </p:contentPart>
          </mc:Choice>
          <mc:Fallback xmlns="">
            <p:pic>
              <p:nvPicPr>
                <p:cNvPr id="139" name="Ink 138">
                  <a:extLst>
                    <a:ext uri="{FF2B5EF4-FFF2-40B4-BE49-F238E27FC236}">
                      <a16:creationId xmlns:a16="http://schemas.microsoft.com/office/drawing/2014/main" id="{4547193D-12C3-7F9C-A88B-8407EAB35662}"/>
                    </a:ext>
                  </a:extLst>
                </p:cNvPr>
                <p:cNvPicPr/>
                <p:nvPr/>
              </p:nvPicPr>
              <p:blipFill>
                <a:blip r:embed="rId189"/>
                <a:stretch>
                  <a:fillRect/>
                </a:stretch>
              </p:blipFill>
              <p:spPr>
                <a:xfrm>
                  <a:off x="4556040" y="5436940"/>
                  <a:ext cx="80640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41" name="Ink 140">
                <a:extLst>
                  <a:ext uri="{FF2B5EF4-FFF2-40B4-BE49-F238E27FC236}">
                    <a16:creationId xmlns:a16="http://schemas.microsoft.com/office/drawing/2014/main" id="{C7A79A31-013D-7737-1359-1705C933929E}"/>
                  </a:ext>
                </a:extLst>
              </p14:cNvPr>
              <p14:cNvContentPartPr/>
              <p14:nvPr/>
            </p14:nvContentPartPr>
            <p14:xfrm>
              <a:off x="2114520" y="5376100"/>
              <a:ext cx="2101680" cy="88560"/>
            </p14:xfrm>
          </p:contentPart>
        </mc:Choice>
        <mc:Fallback xmlns="">
          <p:pic>
            <p:nvPicPr>
              <p:cNvPr id="141" name="Ink 140">
                <a:extLst>
                  <a:ext uri="{FF2B5EF4-FFF2-40B4-BE49-F238E27FC236}">
                    <a16:creationId xmlns:a16="http://schemas.microsoft.com/office/drawing/2014/main" id="{C7A79A31-013D-7737-1359-1705C933929E}"/>
                  </a:ext>
                </a:extLst>
              </p:cNvPr>
              <p:cNvPicPr/>
              <p:nvPr/>
            </p:nvPicPr>
            <p:blipFill>
              <a:blip r:embed="rId191"/>
              <a:stretch>
                <a:fillRect/>
              </a:stretch>
            </p:blipFill>
            <p:spPr>
              <a:xfrm>
                <a:off x="2096880" y="5358460"/>
                <a:ext cx="2137320" cy="124200"/>
              </a:xfrm>
              <a:prstGeom prst="rect">
                <a:avLst/>
              </a:prstGeom>
            </p:spPr>
          </p:pic>
        </mc:Fallback>
      </mc:AlternateContent>
      <p:grpSp>
        <p:nvGrpSpPr>
          <p:cNvPr id="157" name="Group 156">
            <a:extLst>
              <a:ext uri="{FF2B5EF4-FFF2-40B4-BE49-F238E27FC236}">
                <a16:creationId xmlns:a16="http://schemas.microsoft.com/office/drawing/2014/main" id="{C208E779-C681-52C7-74FA-59D9388C2A2F}"/>
              </a:ext>
            </a:extLst>
          </p:cNvPr>
          <p:cNvGrpSpPr/>
          <p:nvPr/>
        </p:nvGrpSpPr>
        <p:grpSpPr>
          <a:xfrm>
            <a:off x="1687200" y="5895580"/>
            <a:ext cx="7805880" cy="157680"/>
            <a:chOff x="1687200" y="5895580"/>
            <a:chExt cx="7805880" cy="157680"/>
          </a:xfrm>
        </p:grpSpPr>
        <mc:AlternateContent xmlns:mc="http://schemas.openxmlformats.org/markup-compatibility/2006" xmlns:p14="http://schemas.microsoft.com/office/powerpoint/2010/main">
          <mc:Choice Requires="p14">
            <p:contentPart p14:bwMode="auto" r:id="rId192">
              <p14:nvContentPartPr>
                <p14:cNvPr id="145" name="Ink 144">
                  <a:extLst>
                    <a:ext uri="{FF2B5EF4-FFF2-40B4-BE49-F238E27FC236}">
                      <a16:creationId xmlns:a16="http://schemas.microsoft.com/office/drawing/2014/main" id="{0DDB1A57-02E6-147B-5274-8AF0890BB084}"/>
                    </a:ext>
                  </a:extLst>
                </p14:cNvPr>
                <p14:cNvContentPartPr/>
                <p14:nvPr/>
              </p14:nvContentPartPr>
              <p14:xfrm>
                <a:off x="7773360" y="5979100"/>
                <a:ext cx="1719720" cy="50760"/>
              </p14:xfrm>
            </p:contentPart>
          </mc:Choice>
          <mc:Fallback xmlns="">
            <p:pic>
              <p:nvPicPr>
                <p:cNvPr id="145" name="Ink 144">
                  <a:extLst>
                    <a:ext uri="{FF2B5EF4-FFF2-40B4-BE49-F238E27FC236}">
                      <a16:creationId xmlns:a16="http://schemas.microsoft.com/office/drawing/2014/main" id="{0DDB1A57-02E6-147B-5274-8AF0890BB084}"/>
                    </a:ext>
                  </a:extLst>
                </p:cNvPr>
                <p:cNvPicPr/>
                <p:nvPr/>
              </p:nvPicPr>
              <p:blipFill>
                <a:blip r:embed="rId193"/>
                <a:stretch>
                  <a:fillRect/>
                </a:stretch>
              </p:blipFill>
              <p:spPr>
                <a:xfrm>
                  <a:off x="7755720" y="5961460"/>
                  <a:ext cx="175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6" name="Ink 145">
                  <a:extLst>
                    <a:ext uri="{FF2B5EF4-FFF2-40B4-BE49-F238E27FC236}">
                      <a16:creationId xmlns:a16="http://schemas.microsoft.com/office/drawing/2014/main" id="{DEF0A11C-2465-5485-3640-7CBFD91F0DF8}"/>
                    </a:ext>
                  </a:extLst>
                </p14:cNvPr>
                <p14:cNvContentPartPr/>
                <p14:nvPr/>
              </p14:nvContentPartPr>
              <p14:xfrm>
                <a:off x="7145880" y="5895580"/>
                <a:ext cx="505800" cy="47520"/>
              </p14:xfrm>
            </p:contentPart>
          </mc:Choice>
          <mc:Fallback xmlns="">
            <p:pic>
              <p:nvPicPr>
                <p:cNvPr id="146" name="Ink 145">
                  <a:extLst>
                    <a:ext uri="{FF2B5EF4-FFF2-40B4-BE49-F238E27FC236}">
                      <a16:creationId xmlns:a16="http://schemas.microsoft.com/office/drawing/2014/main" id="{DEF0A11C-2465-5485-3640-7CBFD91F0DF8}"/>
                    </a:ext>
                  </a:extLst>
                </p:cNvPr>
                <p:cNvPicPr/>
                <p:nvPr/>
              </p:nvPicPr>
              <p:blipFill>
                <a:blip r:embed="rId195"/>
                <a:stretch>
                  <a:fillRect/>
                </a:stretch>
              </p:blipFill>
              <p:spPr>
                <a:xfrm>
                  <a:off x="7127880" y="5877940"/>
                  <a:ext cx="541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7" name="Ink 146">
                  <a:extLst>
                    <a:ext uri="{FF2B5EF4-FFF2-40B4-BE49-F238E27FC236}">
                      <a16:creationId xmlns:a16="http://schemas.microsoft.com/office/drawing/2014/main" id="{C7DC1A40-1133-5629-B11C-73580C1489E0}"/>
                    </a:ext>
                  </a:extLst>
                </p14:cNvPr>
                <p14:cNvContentPartPr/>
                <p14:nvPr/>
              </p14:nvContentPartPr>
              <p14:xfrm>
                <a:off x="6168120" y="6003580"/>
                <a:ext cx="631440" cy="37800"/>
              </p14:xfrm>
            </p:contentPart>
          </mc:Choice>
          <mc:Fallback xmlns="">
            <p:pic>
              <p:nvPicPr>
                <p:cNvPr id="147" name="Ink 146">
                  <a:extLst>
                    <a:ext uri="{FF2B5EF4-FFF2-40B4-BE49-F238E27FC236}">
                      <a16:creationId xmlns:a16="http://schemas.microsoft.com/office/drawing/2014/main" id="{C7DC1A40-1133-5629-B11C-73580C1489E0}"/>
                    </a:ext>
                  </a:extLst>
                </p:cNvPr>
                <p:cNvPicPr/>
                <p:nvPr/>
              </p:nvPicPr>
              <p:blipFill>
                <a:blip r:embed="rId197"/>
                <a:stretch>
                  <a:fillRect/>
                </a:stretch>
              </p:blipFill>
              <p:spPr>
                <a:xfrm>
                  <a:off x="6150480" y="5985940"/>
                  <a:ext cx="667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8" name="Ink 147">
                  <a:extLst>
                    <a:ext uri="{FF2B5EF4-FFF2-40B4-BE49-F238E27FC236}">
                      <a16:creationId xmlns:a16="http://schemas.microsoft.com/office/drawing/2014/main" id="{BD197493-A3BD-8364-5DDB-158B202E1068}"/>
                    </a:ext>
                  </a:extLst>
                </p14:cNvPr>
                <p14:cNvContentPartPr/>
                <p14:nvPr/>
              </p14:nvContentPartPr>
              <p14:xfrm>
                <a:off x="5356320" y="6002860"/>
                <a:ext cx="489240" cy="41040"/>
              </p14:xfrm>
            </p:contentPart>
          </mc:Choice>
          <mc:Fallback xmlns="">
            <p:pic>
              <p:nvPicPr>
                <p:cNvPr id="148" name="Ink 147">
                  <a:extLst>
                    <a:ext uri="{FF2B5EF4-FFF2-40B4-BE49-F238E27FC236}">
                      <a16:creationId xmlns:a16="http://schemas.microsoft.com/office/drawing/2014/main" id="{BD197493-A3BD-8364-5DDB-158B202E1068}"/>
                    </a:ext>
                  </a:extLst>
                </p:cNvPr>
                <p:cNvPicPr/>
                <p:nvPr/>
              </p:nvPicPr>
              <p:blipFill>
                <a:blip r:embed="rId199"/>
                <a:stretch>
                  <a:fillRect/>
                </a:stretch>
              </p:blipFill>
              <p:spPr>
                <a:xfrm>
                  <a:off x="5338680" y="5985220"/>
                  <a:ext cx="524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9" name="Ink 148">
                  <a:extLst>
                    <a:ext uri="{FF2B5EF4-FFF2-40B4-BE49-F238E27FC236}">
                      <a16:creationId xmlns:a16="http://schemas.microsoft.com/office/drawing/2014/main" id="{E73BE94B-0554-772E-948A-5843FEA8D1F3}"/>
                    </a:ext>
                  </a:extLst>
                </p14:cNvPr>
                <p14:cNvContentPartPr/>
                <p14:nvPr/>
              </p14:nvContentPartPr>
              <p14:xfrm>
                <a:off x="4721280" y="6021220"/>
                <a:ext cx="407520" cy="32040"/>
              </p14:xfrm>
            </p:contentPart>
          </mc:Choice>
          <mc:Fallback xmlns="">
            <p:pic>
              <p:nvPicPr>
                <p:cNvPr id="149" name="Ink 148">
                  <a:extLst>
                    <a:ext uri="{FF2B5EF4-FFF2-40B4-BE49-F238E27FC236}">
                      <a16:creationId xmlns:a16="http://schemas.microsoft.com/office/drawing/2014/main" id="{E73BE94B-0554-772E-948A-5843FEA8D1F3}"/>
                    </a:ext>
                  </a:extLst>
                </p:cNvPr>
                <p:cNvPicPr/>
                <p:nvPr/>
              </p:nvPicPr>
              <p:blipFill>
                <a:blip r:embed="rId201"/>
                <a:stretch>
                  <a:fillRect/>
                </a:stretch>
              </p:blipFill>
              <p:spPr>
                <a:xfrm>
                  <a:off x="4703640" y="6003220"/>
                  <a:ext cx="443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1" name="Ink 150">
                  <a:extLst>
                    <a:ext uri="{FF2B5EF4-FFF2-40B4-BE49-F238E27FC236}">
                      <a16:creationId xmlns:a16="http://schemas.microsoft.com/office/drawing/2014/main" id="{4D2D6925-50FC-CB4F-F3AB-7F325DD85982}"/>
                    </a:ext>
                  </a:extLst>
                </p14:cNvPr>
                <p14:cNvContentPartPr/>
                <p14:nvPr/>
              </p14:nvContentPartPr>
              <p14:xfrm>
                <a:off x="3948000" y="5942020"/>
                <a:ext cx="523800" cy="57600"/>
              </p14:xfrm>
            </p:contentPart>
          </mc:Choice>
          <mc:Fallback xmlns="">
            <p:pic>
              <p:nvPicPr>
                <p:cNvPr id="151" name="Ink 150">
                  <a:extLst>
                    <a:ext uri="{FF2B5EF4-FFF2-40B4-BE49-F238E27FC236}">
                      <a16:creationId xmlns:a16="http://schemas.microsoft.com/office/drawing/2014/main" id="{4D2D6925-50FC-CB4F-F3AB-7F325DD85982}"/>
                    </a:ext>
                  </a:extLst>
                </p:cNvPr>
                <p:cNvPicPr/>
                <p:nvPr/>
              </p:nvPicPr>
              <p:blipFill>
                <a:blip r:embed="rId203"/>
                <a:stretch>
                  <a:fillRect/>
                </a:stretch>
              </p:blipFill>
              <p:spPr>
                <a:xfrm>
                  <a:off x="3930360" y="5924380"/>
                  <a:ext cx="559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2" name="Ink 151">
                  <a:extLst>
                    <a:ext uri="{FF2B5EF4-FFF2-40B4-BE49-F238E27FC236}">
                      <a16:creationId xmlns:a16="http://schemas.microsoft.com/office/drawing/2014/main" id="{2D5DB248-7392-B752-2A4D-49B1BF33254F}"/>
                    </a:ext>
                  </a:extLst>
                </p14:cNvPr>
                <p14:cNvContentPartPr/>
                <p14:nvPr/>
              </p14:nvContentPartPr>
              <p14:xfrm>
                <a:off x="2490000" y="5978020"/>
                <a:ext cx="1312920" cy="56520"/>
              </p14:xfrm>
            </p:contentPart>
          </mc:Choice>
          <mc:Fallback xmlns="">
            <p:pic>
              <p:nvPicPr>
                <p:cNvPr id="152" name="Ink 151">
                  <a:extLst>
                    <a:ext uri="{FF2B5EF4-FFF2-40B4-BE49-F238E27FC236}">
                      <a16:creationId xmlns:a16="http://schemas.microsoft.com/office/drawing/2014/main" id="{2D5DB248-7392-B752-2A4D-49B1BF33254F}"/>
                    </a:ext>
                  </a:extLst>
                </p:cNvPr>
                <p:cNvPicPr/>
                <p:nvPr/>
              </p:nvPicPr>
              <p:blipFill>
                <a:blip r:embed="rId205"/>
                <a:stretch>
                  <a:fillRect/>
                </a:stretch>
              </p:blipFill>
              <p:spPr>
                <a:xfrm>
                  <a:off x="2472000" y="5960020"/>
                  <a:ext cx="1348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Ink 153">
                  <a:extLst>
                    <a:ext uri="{FF2B5EF4-FFF2-40B4-BE49-F238E27FC236}">
                      <a16:creationId xmlns:a16="http://schemas.microsoft.com/office/drawing/2014/main" id="{E495E05D-4962-B613-3127-BFE7D50BC463}"/>
                    </a:ext>
                  </a:extLst>
                </p14:cNvPr>
                <p14:cNvContentPartPr/>
                <p14:nvPr/>
              </p14:nvContentPartPr>
              <p14:xfrm>
                <a:off x="1687200" y="5946340"/>
                <a:ext cx="558000" cy="87480"/>
              </p14:xfrm>
            </p:contentPart>
          </mc:Choice>
          <mc:Fallback xmlns="">
            <p:pic>
              <p:nvPicPr>
                <p:cNvPr id="154" name="Ink 153">
                  <a:extLst>
                    <a:ext uri="{FF2B5EF4-FFF2-40B4-BE49-F238E27FC236}">
                      <a16:creationId xmlns:a16="http://schemas.microsoft.com/office/drawing/2014/main" id="{E495E05D-4962-B613-3127-BFE7D50BC463}"/>
                    </a:ext>
                  </a:extLst>
                </p:cNvPr>
                <p:cNvPicPr/>
                <p:nvPr/>
              </p:nvPicPr>
              <p:blipFill>
                <a:blip r:embed="rId207"/>
                <a:stretch>
                  <a:fillRect/>
                </a:stretch>
              </p:blipFill>
              <p:spPr>
                <a:xfrm>
                  <a:off x="1669560" y="5928340"/>
                  <a:ext cx="593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6" name="Ink 155">
                  <a:extLst>
                    <a:ext uri="{FF2B5EF4-FFF2-40B4-BE49-F238E27FC236}">
                      <a16:creationId xmlns:a16="http://schemas.microsoft.com/office/drawing/2014/main" id="{F9B557DE-EC94-BDC3-2372-97E58160EAAD}"/>
                    </a:ext>
                  </a:extLst>
                </p14:cNvPr>
                <p14:cNvContentPartPr/>
                <p14:nvPr/>
              </p14:nvContentPartPr>
              <p14:xfrm>
                <a:off x="4571160" y="5932660"/>
                <a:ext cx="550440" cy="101880"/>
              </p14:xfrm>
            </p:contentPart>
          </mc:Choice>
          <mc:Fallback xmlns="">
            <p:pic>
              <p:nvPicPr>
                <p:cNvPr id="156" name="Ink 155">
                  <a:extLst>
                    <a:ext uri="{FF2B5EF4-FFF2-40B4-BE49-F238E27FC236}">
                      <a16:creationId xmlns:a16="http://schemas.microsoft.com/office/drawing/2014/main" id="{F9B557DE-EC94-BDC3-2372-97E58160EAAD}"/>
                    </a:ext>
                  </a:extLst>
                </p:cNvPr>
                <p:cNvPicPr/>
                <p:nvPr/>
              </p:nvPicPr>
              <p:blipFill>
                <a:blip r:embed="rId209"/>
                <a:stretch>
                  <a:fillRect/>
                </a:stretch>
              </p:blipFill>
              <p:spPr>
                <a:xfrm>
                  <a:off x="4553520" y="5914660"/>
                  <a:ext cx="586080" cy="137520"/>
                </a:xfrm>
                <a:prstGeom prst="rect">
                  <a:avLst/>
                </a:prstGeom>
              </p:spPr>
            </p:pic>
          </mc:Fallback>
        </mc:AlternateContent>
      </p:grpSp>
      <p:grpSp>
        <p:nvGrpSpPr>
          <p:cNvPr id="159" name="Group 158">
            <a:extLst>
              <a:ext uri="{FF2B5EF4-FFF2-40B4-BE49-F238E27FC236}">
                <a16:creationId xmlns:a16="http://schemas.microsoft.com/office/drawing/2014/main" id="{788B052B-0DBF-DC2E-B2A0-17050AA7BBFF}"/>
              </a:ext>
            </a:extLst>
          </p:cNvPr>
          <p:cNvGrpSpPr/>
          <p:nvPr/>
        </p:nvGrpSpPr>
        <p:grpSpPr>
          <a:xfrm>
            <a:off x="344040" y="4913140"/>
            <a:ext cx="1912680" cy="651960"/>
            <a:chOff x="344040" y="4913140"/>
            <a:chExt cx="1912680" cy="651960"/>
          </a:xfrm>
        </p:grpSpPr>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13F20A65-E003-3CC5-72CE-4FC2004BA3B0}"/>
                    </a:ext>
                  </a:extLst>
                </p14:cNvPr>
                <p14:cNvContentPartPr/>
                <p14:nvPr/>
              </p14:nvContentPartPr>
              <p14:xfrm>
                <a:off x="845160" y="5378980"/>
                <a:ext cx="1265760" cy="186120"/>
              </p14:xfrm>
            </p:contentPart>
          </mc:Choice>
          <mc:Fallback xmlns="">
            <p:pic>
              <p:nvPicPr>
                <p:cNvPr id="142" name="Ink 141">
                  <a:extLst>
                    <a:ext uri="{FF2B5EF4-FFF2-40B4-BE49-F238E27FC236}">
                      <a16:creationId xmlns:a16="http://schemas.microsoft.com/office/drawing/2014/main" id="{13F20A65-E003-3CC5-72CE-4FC2004BA3B0}"/>
                    </a:ext>
                  </a:extLst>
                </p:cNvPr>
                <p:cNvPicPr/>
                <p:nvPr/>
              </p:nvPicPr>
              <p:blipFill>
                <a:blip r:embed="rId211"/>
                <a:stretch>
                  <a:fillRect/>
                </a:stretch>
              </p:blipFill>
              <p:spPr>
                <a:xfrm>
                  <a:off x="827520" y="5360980"/>
                  <a:ext cx="1301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3" name="Ink 142">
                  <a:extLst>
                    <a:ext uri="{FF2B5EF4-FFF2-40B4-BE49-F238E27FC236}">
                      <a16:creationId xmlns:a16="http://schemas.microsoft.com/office/drawing/2014/main" id="{0E04159D-3BE2-DE1F-97D8-4DEA7B76BBDD}"/>
                    </a:ext>
                  </a:extLst>
                </p14:cNvPr>
                <p14:cNvContentPartPr/>
                <p14:nvPr/>
              </p14:nvContentPartPr>
              <p14:xfrm>
                <a:off x="838680" y="4913140"/>
                <a:ext cx="1418040" cy="632520"/>
              </p14:xfrm>
            </p:contentPart>
          </mc:Choice>
          <mc:Fallback xmlns="">
            <p:pic>
              <p:nvPicPr>
                <p:cNvPr id="143" name="Ink 142">
                  <a:extLst>
                    <a:ext uri="{FF2B5EF4-FFF2-40B4-BE49-F238E27FC236}">
                      <a16:creationId xmlns:a16="http://schemas.microsoft.com/office/drawing/2014/main" id="{0E04159D-3BE2-DE1F-97D8-4DEA7B76BBDD}"/>
                    </a:ext>
                  </a:extLst>
                </p:cNvPr>
                <p:cNvPicPr/>
                <p:nvPr/>
              </p:nvPicPr>
              <p:blipFill>
                <a:blip r:embed="rId213"/>
                <a:stretch>
                  <a:fillRect/>
                </a:stretch>
              </p:blipFill>
              <p:spPr>
                <a:xfrm>
                  <a:off x="820680" y="4895140"/>
                  <a:ext cx="145368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Ink 157">
                  <a:extLst>
                    <a:ext uri="{FF2B5EF4-FFF2-40B4-BE49-F238E27FC236}">
                      <a16:creationId xmlns:a16="http://schemas.microsoft.com/office/drawing/2014/main" id="{B61CFA56-9CEE-0B32-1ADF-8BDC493EF612}"/>
                    </a:ext>
                  </a:extLst>
                </p14:cNvPr>
                <p14:cNvContentPartPr/>
                <p14:nvPr/>
              </p14:nvContentPartPr>
              <p14:xfrm>
                <a:off x="344040" y="5046340"/>
                <a:ext cx="222480" cy="325800"/>
              </p14:xfrm>
            </p:contentPart>
          </mc:Choice>
          <mc:Fallback xmlns="">
            <p:pic>
              <p:nvPicPr>
                <p:cNvPr id="158" name="Ink 157">
                  <a:extLst>
                    <a:ext uri="{FF2B5EF4-FFF2-40B4-BE49-F238E27FC236}">
                      <a16:creationId xmlns:a16="http://schemas.microsoft.com/office/drawing/2014/main" id="{B61CFA56-9CEE-0B32-1ADF-8BDC493EF612}"/>
                    </a:ext>
                  </a:extLst>
                </p:cNvPr>
                <p:cNvPicPr/>
                <p:nvPr/>
              </p:nvPicPr>
              <p:blipFill>
                <a:blip r:embed="rId215"/>
                <a:stretch>
                  <a:fillRect/>
                </a:stretch>
              </p:blipFill>
              <p:spPr>
                <a:xfrm>
                  <a:off x="326400" y="5028340"/>
                  <a:ext cx="258120" cy="3614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93866"/>
          </a:xfrm>
          <a:prstGeom prst="rect">
            <a:avLst/>
          </a:prstGeom>
          <a:noFill/>
        </p:spPr>
        <p:txBody>
          <a:bodyPr wrap="square" rtlCol="0">
            <a:spAutoFit/>
          </a:bodyPr>
          <a:lstStyle/>
          <a:p>
            <a:r>
              <a:rPr lang="en-US" sz="2800" b="1">
                <a:solidFill>
                  <a:srgbClr val="FFC000"/>
                </a:solidFill>
                <a:cs typeface="+mj-cs"/>
              </a:rPr>
              <a:t>Isaiah 22:15–19  </a:t>
            </a:r>
          </a:p>
          <a:p>
            <a:r>
              <a:rPr lang="en-US" sz="2400">
                <a:solidFill>
                  <a:srgbClr val="FFC000"/>
                </a:solidFill>
                <a:cs typeface="+mj-cs"/>
              </a:rPr>
              <a:t>22:15 Thus saith the Lord GOD of hosts, Go, get thee unto this treasurer, even unto Shebna, which is over the house, and say, 22:16 What hast thou here? and whom hast thou here, That thou hast hewed thee out a sepulcher here, As he that heweth him out a sepulcher on high, And that graveth an habitation for himself in a rock? 22:17 Behold, the LORD will carry thee away with a mighty captivity, And will surely cover thee. 22:18 He will surely violently turn and toss thee like a ball Into a large country: There shalt thou die, And there the chariots of thy glory Shall be the shame of thy lord’s house. 22:19 And I will drive thee from thy station, And from thy state shall he pull thee down. (KJV </a:t>
            </a:r>
            <a:r>
              <a:rPr lang="he-IL" sz="2400">
                <a:solidFill>
                  <a:srgbClr val="FFFF00"/>
                </a:solidFill>
                <a:cs typeface="+mj-cs"/>
              </a:rPr>
              <a:t>כֹּ֥ה אָמַ֛ר אֲדֹנָ֥י יְהוִ֖ה צְבָא֑וֹת לֶךְ־בֹּא֙ אֶל־הַסֹּכֵ֣ן הַזֶּ֔ה עַל־שֶׁבְנָ֖א אֲשֶׁ֥ר עַל־הַבָּֽיִת׃ מַה־לְּךָ֥ פֹה֙ וּמִ֣י לְךָ֣ פֹ֔ה כִּֽי־חָצַ֧בְתָּ לְּךָ֛ פֹּ֖ה קָ֑בֶר חֹצְבִ֤י מָרוֹם֙ קִבְר֔וֹ חֹקְקִ֥י בַסֶּ֖לַע מִשְׁכָּ֥ן לֽוֹ׃ הִנֵּ֤ה יְהוָה֙ מְטַלְטֶלְךָ֔ טַלְטֵלָ֖ה גָּ֑בֶר וְעֹטְךָ֖ עָטֹֽה׃ צָנ֤וֹף יִצְנָפְךָ֙ צְנֵפָ֔ה כַּדּ֕וּר אֶל־אֶ֖רֶץ רַחֲבַ֣ת יָדָ֑יִם שָׁ֣מָּה תָמ֗וּת וְשָׁ֙מָּה֙ מַרְכְּב֣וֹת כְּבוֹדֶ֔ךָ קְל֖וֹן בֵּ֥ית אֲדֹנֶֽיךָ׃ וַהֲדַפְתִּ֖יךָ מִמַּצָּבֶ֑ךָ וּמִמַּעֲמָֽדְךָ֖ יֶהֶרְסֶֽךָ׃</a:t>
            </a:r>
            <a:r>
              <a:rPr lang="he-IL" sz="2400">
                <a:solidFill>
                  <a:srgbClr val="FFC000"/>
                </a:solidFill>
                <a:cs typeface="+mj-cs"/>
              </a:rPr>
              <a:t>)</a:t>
            </a:r>
            <a:endParaRPr lang="he-IL" sz="2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F827D19-2C3F-760B-2247-017E48167E96}"/>
                  </a:ext>
                </a:extLst>
              </p14:cNvPr>
              <p14:cNvContentPartPr/>
              <p14:nvPr/>
            </p14:nvContentPartPr>
            <p14:xfrm>
              <a:off x="1491000" y="1262020"/>
              <a:ext cx="69840" cy="10800"/>
            </p14:xfrm>
          </p:contentPart>
        </mc:Choice>
        <mc:Fallback xmlns="">
          <p:pic>
            <p:nvPicPr>
              <p:cNvPr id="2" name="Ink 1">
                <a:extLst>
                  <a:ext uri="{FF2B5EF4-FFF2-40B4-BE49-F238E27FC236}">
                    <a16:creationId xmlns:a16="http://schemas.microsoft.com/office/drawing/2014/main" id="{5F827D19-2C3F-760B-2247-017E48167E96}"/>
                  </a:ext>
                </a:extLst>
              </p:cNvPr>
              <p:cNvPicPr/>
              <p:nvPr/>
            </p:nvPicPr>
            <p:blipFill>
              <a:blip r:embed="rId5"/>
              <a:stretch>
                <a:fillRect/>
              </a:stretch>
            </p:blipFill>
            <p:spPr>
              <a:xfrm>
                <a:off x="1473000" y="1244380"/>
                <a:ext cx="105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EF98629-D8A1-AEA3-B097-49E5319AEC37}"/>
                  </a:ext>
                </a:extLst>
              </p14:cNvPr>
              <p14:cNvContentPartPr/>
              <p14:nvPr/>
            </p14:nvContentPartPr>
            <p14:xfrm>
              <a:off x="6602280" y="1652980"/>
              <a:ext cx="40320" cy="21600"/>
            </p14:xfrm>
          </p:contentPart>
        </mc:Choice>
        <mc:Fallback xmlns="">
          <p:pic>
            <p:nvPicPr>
              <p:cNvPr id="4" name="Ink 3">
                <a:extLst>
                  <a:ext uri="{FF2B5EF4-FFF2-40B4-BE49-F238E27FC236}">
                    <a16:creationId xmlns:a16="http://schemas.microsoft.com/office/drawing/2014/main" id="{7EF98629-D8A1-AEA3-B097-49E5319AEC37}"/>
                  </a:ext>
                </a:extLst>
              </p:cNvPr>
              <p:cNvPicPr/>
              <p:nvPr/>
            </p:nvPicPr>
            <p:blipFill>
              <a:blip r:embed="rId7"/>
              <a:stretch>
                <a:fillRect/>
              </a:stretch>
            </p:blipFill>
            <p:spPr>
              <a:xfrm>
                <a:off x="6584640" y="1635340"/>
                <a:ext cx="75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174448E-7E3A-418E-6C92-139213823578}"/>
                  </a:ext>
                </a:extLst>
              </p14:cNvPr>
              <p14:cNvContentPartPr/>
              <p14:nvPr/>
            </p14:nvContentPartPr>
            <p14:xfrm>
              <a:off x="1388760" y="2007220"/>
              <a:ext cx="27000" cy="11520"/>
            </p14:xfrm>
          </p:contentPart>
        </mc:Choice>
        <mc:Fallback xmlns="">
          <p:pic>
            <p:nvPicPr>
              <p:cNvPr id="5" name="Ink 4">
                <a:extLst>
                  <a:ext uri="{FF2B5EF4-FFF2-40B4-BE49-F238E27FC236}">
                    <a16:creationId xmlns:a16="http://schemas.microsoft.com/office/drawing/2014/main" id="{4174448E-7E3A-418E-6C92-139213823578}"/>
                  </a:ext>
                </a:extLst>
              </p:cNvPr>
              <p:cNvPicPr/>
              <p:nvPr/>
            </p:nvPicPr>
            <p:blipFill>
              <a:blip r:embed="rId9"/>
              <a:stretch>
                <a:fillRect/>
              </a:stretch>
            </p:blipFill>
            <p:spPr>
              <a:xfrm>
                <a:off x="1371120" y="1989220"/>
                <a:ext cx="62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105F62D-8401-AEA2-BF12-CE2AED1F2EA8}"/>
                  </a:ext>
                </a:extLst>
              </p14:cNvPr>
              <p14:cNvContentPartPr/>
              <p14:nvPr/>
            </p14:nvContentPartPr>
            <p14:xfrm>
              <a:off x="837240" y="2308900"/>
              <a:ext cx="1119960" cy="55440"/>
            </p14:xfrm>
          </p:contentPart>
        </mc:Choice>
        <mc:Fallback xmlns="">
          <p:pic>
            <p:nvPicPr>
              <p:cNvPr id="7" name="Ink 6">
                <a:extLst>
                  <a:ext uri="{FF2B5EF4-FFF2-40B4-BE49-F238E27FC236}">
                    <a16:creationId xmlns:a16="http://schemas.microsoft.com/office/drawing/2014/main" id="{C105F62D-8401-AEA2-BF12-CE2AED1F2EA8}"/>
                  </a:ext>
                </a:extLst>
              </p:cNvPr>
              <p:cNvPicPr/>
              <p:nvPr/>
            </p:nvPicPr>
            <p:blipFill>
              <a:blip r:embed="rId11"/>
              <a:stretch>
                <a:fillRect/>
              </a:stretch>
            </p:blipFill>
            <p:spPr>
              <a:xfrm>
                <a:off x="819600" y="2291260"/>
                <a:ext cx="1155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DE01A9B-BDA9-439E-9728-6AF600C4679F}"/>
                  </a:ext>
                </a:extLst>
              </p14:cNvPr>
              <p14:cNvContentPartPr/>
              <p14:nvPr/>
            </p14:nvContentPartPr>
            <p14:xfrm>
              <a:off x="6874800" y="2303860"/>
              <a:ext cx="1211040" cy="42120"/>
            </p14:xfrm>
          </p:contentPart>
        </mc:Choice>
        <mc:Fallback xmlns="">
          <p:pic>
            <p:nvPicPr>
              <p:cNvPr id="9" name="Ink 8">
                <a:extLst>
                  <a:ext uri="{FF2B5EF4-FFF2-40B4-BE49-F238E27FC236}">
                    <a16:creationId xmlns:a16="http://schemas.microsoft.com/office/drawing/2014/main" id="{0DE01A9B-BDA9-439E-9728-6AF600C4679F}"/>
                  </a:ext>
                </a:extLst>
              </p:cNvPr>
              <p:cNvPicPr/>
              <p:nvPr/>
            </p:nvPicPr>
            <p:blipFill>
              <a:blip r:embed="rId13"/>
              <a:stretch>
                <a:fillRect/>
              </a:stretch>
            </p:blipFill>
            <p:spPr>
              <a:xfrm>
                <a:off x="6856800" y="2285860"/>
                <a:ext cx="1246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0B74230-A31F-B37A-F683-40861E65D118}"/>
                  </a:ext>
                </a:extLst>
              </p14:cNvPr>
              <p14:cNvContentPartPr/>
              <p14:nvPr/>
            </p14:nvContentPartPr>
            <p14:xfrm>
              <a:off x="872520" y="2665660"/>
              <a:ext cx="4807080" cy="100080"/>
            </p14:xfrm>
          </p:contentPart>
        </mc:Choice>
        <mc:Fallback xmlns="">
          <p:pic>
            <p:nvPicPr>
              <p:cNvPr id="11" name="Ink 10">
                <a:extLst>
                  <a:ext uri="{FF2B5EF4-FFF2-40B4-BE49-F238E27FC236}">
                    <a16:creationId xmlns:a16="http://schemas.microsoft.com/office/drawing/2014/main" id="{90B74230-A31F-B37A-F683-40861E65D118}"/>
                  </a:ext>
                </a:extLst>
              </p:cNvPr>
              <p:cNvPicPr/>
              <p:nvPr/>
            </p:nvPicPr>
            <p:blipFill>
              <a:blip r:embed="rId15"/>
              <a:stretch>
                <a:fillRect/>
              </a:stretch>
            </p:blipFill>
            <p:spPr>
              <a:xfrm>
                <a:off x="854880" y="2647660"/>
                <a:ext cx="4842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5F94CA4-1296-3559-4434-897BE1E0F49D}"/>
                  </a:ext>
                </a:extLst>
              </p14:cNvPr>
              <p14:cNvContentPartPr/>
              <p14:nvPr/>
            </p14:nvContentPartPr>
            <p14:xfrm>
              <a:off x="2043960" y="4195300"/>
              <a:ext cx="59040" cy="7200"/>
            </p14:xfrm>
          </p:contentPart>
        </mc:Choice>
        <mc:Fallback xmlns="">
          <p:pic>
            <p:nvPicPr>
              <p:cNvPr id="12" name="Ink 11">
                <a:extLst>
                  <a:ext uri="{FF2B5EF4-FFF2-40B4-BE49-F238E27FC236}">
                    <a16:creationId xmlns:a16="http://schemas.microsoft.com/office/drawing/2014/main" id="{95F94CA4-1296-3559-4434-897BE1E0F49D}"/>
                  </a:ext>
                </a:extLst>
              </p:cNvPr>
              <p:cNvPicPr/>
              <p:nvPr/>
            </p:nvPicPr>
            <p:blipFill>
              <a:blip r:embed="rId17"/>
              <a:stretch>
                <a:fillRect/>
              </a:stretch>
            </p:blipFill>
            <p:spPr>
              <a:xfrm>
                <a:off x="2025960" y="4177300"/>
                <a:ext cx="94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0DC552A4-CA61-AB54-91C9-718FC3A0CA97}"/>
                  </a:ext>
                </a:extLst>
              </p14:cNvPr>
              <p14:cNvContentPartPr/>
              <p14:nvPr/>
            </p14:nvContentPartPr>
            <p14:xfrm>
              <a:off x="3112080" y="4117900"/>
              <a:ext cx="48600" cy="8280"/>
            </p14:xfrm>
          </p:contentPart>
        </mc:Choice>
        <mc:Fallback xmlns="">
          <p:pic>
            <p:nvPicPr>
              <p:cNvPr id="13" name="Ink 12">
                <a:extLst>
                  <a:ext uri="{FF2B5EF4-FFF2-40B4-BE49-F238E27FC236}">
                    <a16:creationId xmlns:a16="http://schemas.microsoft.com/office/drawing/2014/main" id="{0DC552A4-CA61-AB54-91C9-718FC3A0CA97}"/>
                  </a:ext>
                </a:extLst>
              </p:cNvPr>
              <p:cNvPicPr/>
              <p:nvPr/>
            </p:nvPicPr>
            <p:blipFill>
              <a:blip r:embed="rId19"/>
              <a:stretch>
                <a:fillRect/>
              </a:stretch>
            </p:blipFill>
            <p:spPr>
              <a:xfrm>
                <a:off x="3094440" y="4099900"/>
                <a:ext cx="84240" cy="43920"/>
              </a:xfrm>
              <a:prstGeom prst="rect">
                <a:avLst/>
              </a:prstGeom>
            </p:spPr>
          </p:pic>
        </mc:Fallback>
      </mc:AlternateContent>
    </p:spTree>
    <p:extLst>
      <p:ext uri="{BB962C8B-B14F-4D97-AF65-F5344CB8AC3E}">
        <p14:creationId xmlns:p14="http://schemas.microsoft.com/office/powerpoint/2010/main" val="14253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693866"/>
          </a:xfrm>
          <a:prstGeom prst="rect">
            <a:avLst/>
          </a:prstGeom>
          <a:noFill/>
        </p:spPr>
        <p:txBody>
          <a:bodyPr wrap="square" rtlCol="0">
            <a:spAutoFit/>
          </a:bodyPr>
          <a:lstStyle/>
          <a:p>
            <a:r>
              <a:rPr lang="en-US" sz="2800" b="1">
                <a:solidFill>
                  <a:srgbClr val="FFC000"/>
                </a:solidFill>
                <a:cs typeface="+mj-cs"/>
              </a:rPr>
              <a:t>Isaiah 22:23–25  </a:t>
            </a:r>
          </a:p>
          <a:p>
            <a:r>
              <a:rPr lang="en-US" sz="2800">
                <a:solidFill>
                  <a:srgbClr val="FFC000"/>
                </a:solidFill>
                <a:cs typeface="+mj-cs"/>
              </a:rPr>
              <a:t>22:23 And I will fasten him as a nail in a sure place; And he shall be for a glorious throne to his father’s house. 22:24 And they shall hang upon him all the glory of his father’s house, The offspring and the issue, All vessels of small quantity, From the vessels of cups, even to all the vessels of flagons. 22:25 In that day, saith the LORD of hosts, Shall the nail that is fastened in the sure place be removed, And be cut down, and fall; And the burden that was upon it shall be cut off: For the LORD hath spoken it. (KJV </a:t>
            </a:r>
            <a:r>
              <a:rPr lang="he-IL" sz="2800">
                <a:solidFill>
                  <a:srgbClr val="FFFF00"/>
                </a:solidFill>
                <a:cs typeface="+mj-cs"/>
              </a:rPr>
              <a:t>וּתְקַעְתִּ֥יו יָתֵ֖ד בְּמָק֣וֹם נֶאֱמָ֑ן וְהָיָ֛ה לְכִסֵּ֥א כָב֖וֹד לְבֵ֥ית אָבִֽיו׃ וְתָל֨וּ עָלָ֜יו כֹּ֣ל׀ כְּב֣וֹד בֵּית־אָבִ֗יו הַצֶּֽאֱצָאִים֙ וְהַצְּפִע֔וֹת כֹּ֖ל כְּלֵ֣י הַקָּטָ֑ן מִכְּלֵי֙ הָֽאַגָּנ֔וֹת וְעַ֖ד כָּל־כְּלֵ֥י הַנְּבָלִֽים׃ בַּיּ֣וֹם הַה֗וּא נְאֻם֙ יְהוָ֣ה צְבָא֔וֹת תָּמוּשׁ֙ הַיָּתֵ֔ד הַתְּקוּעָ֖ה בְּמָק֣וֹם נֶאֱמָ֑ן וְנִגְדְּעָ֣ה וְנָפְלָ֗ה וְנִכְרַת֙ הַמַּשָּׂ֣א אֲשֶׁר־עָלֶ֔יהָ כִּ֥י יְהוָ֖ה דִּבֵּֽר׃</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587EA28-A9FF-8E97-7E1A-5086B1478817}"/>
                  </a:ext>
                </a:extLst>
              </p14:cNvPr>
              <p14:cNvContentPartPr/>
              <p14:nvPr/>
            </p14:nvContentPartPr>
            <p14:xfrm>
              <a:off x="698280" y="3801820"/>
              <a:ext cx="9720" cy="23040"/>
            </p14:xfrm>
          </p:contentPart>
        </mc:Choice>
        <mc:Fallback xmlns="">
          <p:pic>
            <p:nvPicPr>
              <p:cNvPr id="2" name="Ink 1">
                <a:extLst>
                  <a:ext uri="{FF2B5EF4-FFF2-40B4-BE49-F238E27FC236}">
                    <a16:creationId xmlns:a16="http://schemas.microsoft.com/office/drawing/2014/main" id="{6587EA28-A9FF-8E97-7E1A-5086B1478817}"/>
                  </a:ext>
                </a:extLst>
              </p:cNvPr>
              <p:cNvPicPr/>
              <p:nvPr/>
            </p:nvPicPr>
            <p:blipFill>
              <a:blip r:embed="rId5"/>
              <a:stretch>
                <a:fillRect/>
              </a:stretch>
            </p:blipFill>
            <p:spPr>
              <a:xfrm>
                <a:off x="680640" y="3784180"/>
                <a:ext cx="45360" cy="58680"/>
              </a:xfrm>
              <a:prstGeom prst="rect">
                <a:avLst/>
              </a:prstGeom>
            </p:spPr>
          </p:pic>
        </mc:Fallback>
      </mc:AlternateContent>
    </p:spTree>
    <p:extLst>
      <p:ext uri="{BB962C8B-B14F-4D97-AF65-F5344CB8AC3E}">
        <p14:creationId xmlns:p14="http://schemas.microsoft.com/office/powerpoint/2010/main" val="2908970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19054</TotalTime>
  <Words>2375</Words>
  <Application>Microsoft Office PowerPoint</Application>
  <PresentationFormat>Widescreen</PresentationFormat>
  <Paragraphs>130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99</cp:revision>
  <dcterms:created xsi:type="dcterms:W3CDTF">2021-02-18T19:11:41Z</dcterms:created>
  <dcterms:modified xsi:type="dcterms:W3CDTF">2023-06-22T13:23:29Z</dcterms:modified>
</cp:coreProperties>
</file>