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5.xml" ContentType="application/vnd.openxmlformats-officedocument.presentationml.notesSlide+xml"/>
  <Override PartName="/ppt/ink/ink5.xml" ContentType="application/inkml+xml"/>
  <Override PartName="/ppt/ink/ink6.xml" ContentType="application/inkml+xml"/>
  <Override PartName="/ppt/ink/ink7.xml" ContentType="application/inkml+xml"/>
  <Override PartName="/ppt/ink/ink8.xml" ContentType="application/inkml+xml"/>
  <Override PartName="/ppt/notesSlides/notesSlide6.xml" ContentType="application/vnd.openxmlformats-officedocument.presentationml.notesSlide+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notesSlides/notesSlide9.xml" ContentType="application/vnd.openxmlformats-officedocument.presentationml.notesSlide+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notesSlides/notesSlide10.xml" ContentType="application/vnd.openxmlformats-officedocument.presentationml.notesSlide+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notesSlides/notesSlide11.xml" ContentType="application/vnd.openxmlformats-officedocument.presentationml.notesSlide+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notesSlides/notesSlide12.xml" ContentType="application/vnd.openxmlformats-officedocument.presentationml.notesSlide+xml"/>
  <Override PartName="/ppt/ink/ink155.xml" ContentType="application/inkml+xml"/>
  <Override PartName="/ppt/ink/ink156.xml" ContentType="application/inkml+xml"/>
  <Override PartName="/ppt/notesSlides/notesSlide13.xml" ContentType="application/vnd.openxmlformats-officedocument.presentationml.notesSlide+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notesSlides/notesSlide16.xml" ContentType="application/vnd.openxmlformats-officedocument.presentationml.notesSlide+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notesSlides/notesSlide17.xml" ContentType="application/vnd.openxmlformats-officedocument.presentationml.notesSlide+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notesSlides/notesSlide18.xml" ContentType="application/vnd.openxmlformats-officedocument.presentationml.notesSlide+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69" r:id="rId2"/>
    <p:sldId id="265" r:id="rId3"/>
    <p:sldId id="268" r:id="rId4"/>
    <p:sldId id="273" r:id="rId5"/>
    <p:sldId id="274" r:id="rId6"/>
    <p:sldId id="275" r:id="rId7"/>
    <p:sldId id="272" r:id="rId8"/>
    <p:sldId id="270" r:id="rId9"/>
    <p:sldId id="276" r:id="rId10"/>
    <p:sldId id="277" r:id="rId11"/>
    <p:sldId id="278" r:id="rId12"/>
    <p:sldId id="279" r:id="rId13"/>
    <p:sldId id="280" r:id="rId14"/>
    <p:sldId id="271" r:id="rId15"/>
    <p:sldId id="281" r:id="rId16"/>
    <p:sldId id="282" r:id="rId17"/>
    <p:sldId id="283" r:id="rId18"/>
    <p:sldId id="28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9A51"/>
    <a:srgbClr val="4E1A04"/>
    <a:srgbClr val="CD6205"/>
    <a:srgbClr val="080808"/>
    <a:srgbClr val="818181"/>
    <a:srgbClr val="787878"/>
    <a:srgbClr val="000000"/>
    <a:srgbClr val="5D411F"/>
    <a:srgbClr val="88784C"/>
    <a:srgbClr val="7356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9" autoAdjust="0"/>
    <p:restoredTop sz="75135" autoAdjust="0"/>
  </p:normalViewPr>
  <p:slideViewPr>
    <p:cSldViewPr snapToGrid="0">
      <p:cViewPr varScale="1">
        <p:scale>
          <a:sx n="86" d="100"/>
          <a:sy n="86" d="100"/>
        </p:scale>
        <p:origin x="699" y="34"/>
      </p:cViewPr>
      <p:guideLst/>
    </p:cSldViewPr>
  </p:slideViewPr>
  <p:outlineViewPr>
    <p:cViewPr>
      <p:scale>
        <a:sx n="33" d="100"/>
        <a:sy n="33" d="100"/>
      </p:scale>
      <p:origin x="0" y="0"/>
    </p:cViewPr>
  </p:outlineViewPr>
  <p:notesTextViewPr>
    <p:cViewPr>
      <p:scale>
        <a:sx n="175" d="100"/>
        <a:sy n="1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ane Miller" userId="086b8d4e5ca37aec" providerId="LiveId" clId="{4139D943-F4DD-469F-82F2-89A35DB9983A}"/>
    <pc:docChg chg="modSld">
      <pc:chgData name="Duane Miller" userId="086b8d4e5ca37aec" providerId="LiveId" clId="{4139D943-F4DD-469F-82F2-89A35DB9983A}" dt="2023-05-31T23:41:17.680" v="513" actId="6549"/>
      <pc:docMkLst>
        <pc:docMk/>
      </pc:docMkLst>
      <pc:sldChg chg="modSp mod modNotesTx">
        <pc:chgData name="Duane Miller" userId="086b8d4e5ca37aec" providerId="LiveId" clId="{4139D943-F4DD-469F-82F2-89A35DB9983A}" dt="2023-05-31T23:41:17.680" v="513" actId="6549"/>
        <pc:sldMkLst>
          <pc:docMk/>
          <pc:sldMk cId="906262494" sldId="270"/>
        </pc:sldMkLst>
        <pc:spChg chg="mod">
          <ac:chgData name="Duane Miller" userId="086b8d4e5ca37aec" providerId="LiveId" clId="{4139D943-F4DD-469F-82F2-89A35DB9983A}" dt="2023-05-31T23:39:33.362" v="161" actId="207"/>
          <ac:spMkLst>
            <pc:docMk/>
            <pc:sldMk cId="906262494" sldId="270"/>
            <ac:spMk id="6" creationId="{B2FD387F-92CC-4779-81C3-06BBC90B104F}"/>
          </ac:spMkLst>
        </pc:spChg>
      </pc:sldChg>
      <pc:sldChg chg="modSp mod">
        <pc:chgData name="Duane Miller" userId="086b8d4e5ca37aec" providerId="LiveId" clId="{4139D943-F4DD-469F-82F2-89A35DB9983A}" dt="2023-05-31T23:40:22.749" v="364" actId="207"/>
        <pc:sldMkLst>
          <pc:docMk/>
          <pc:sldMk cId="1512310284" sldId="271"/>
        </pc:sldMkLst>
        <pc:spChg chg="mod">
          <ac:chgData name="Duane Miller" userId="086b8d4e5ca37aec" providerId="LiveId" clId="{4139D943-F4DD-469F-82F2-89A35DB9983A}" dt="2023-05-31T23:40:22.749" v="364" actId="207"/>
          <ac:spMkLst>
            <pc:docMk/>
            <pc:sldMk cId="1512310284" sldId="271"/>
            <ac:spMk id="7" creationId="{4426F626-7A1A-43A8-B380-D11D76D34155}"/>
          </ac:spMkLst>
        </pc:spChg>
        <pc:spChg chg="mod">
          <ac:chgData name="Duane Miller" userId="086b8d4e5ca37aec" providerId="LiveId" clId="{4139D943-F4DD-469F-82F2-89A35DB9983A}" dt="2023-05-31T23:40:18.438" v="324" actId="14100"/>
          <ac:spMkLst>
            <pc:docMk/>
            <pc:sldMk cId="1512310284" sldId="271"/>
            <ac:spMk id="9" creationId="{95814F3C-AE7C-43CD-943F-E55B26546C47}"/>
          </ac:spMkLst>
        </pc:spChg>
      </pc:sldChg>
      <pc:sldChg chg="modSp mod">
        <pc:chgData name="Duane Miller" userId="086b8d4e5ca37aec" providerId="LiveId" clId="{4139D943-F4DD-469F-82F2-89A35DB9983A}" dt="2023-05-31T23:39:24.663" v="131" actId="207"/>
        <pc:sldMkLst>
          <pc:docMk/>
          <pc:sldMk cId="2799131102" sldId="272"/>
        </pc:sldMkLst>
        <pc:spChg chg="mod">
          <ac:chgData name="Duane Miller" userId="086b8d4e5ca37aec" providerId="LiveId" clId="{4139D943-F4DD-469F-82F2-89A35DB9983A}" dt="2023-05-31T23:39:24.663" v="131" actId="207"/>
          <ac:spMkLst>
            <pc:docMk/>
            <pc:sldMk cId="2799131102" sldId="272"/>
            <ac:spMk id="7" creationId="{4426F626-7A1A-43A8-B380-D11D76D34155}"/>
          </ac:spMkLst>
        </pc:spChg>
      </pc:sldChg>
      <pc:sldChg chg="modSp mod">
        <pc:chgData name="Duane Miller" userId="086b8d4e5ca37aec" providerId="LiveId" clId="{4139D943-F4DD-469F-82F2-89A35DB9983A}" dt="2023-05-31T23:39:02.984" v="38" actId="207"/>
        <pc:sldMkLst>
          <pc:docMk/>
          <pc:sldMk cId="26879296" sldId="273"/>
        </pc:sldMkLst>
        <pc:spChg chg="mod">
          <ac:chgData name="Duane Miller" userId="086b8d4e5ca37aec" providerId="LiveId" clId="{4139D943-F4DD-469F-82F2-89A35DB9983A}" dt="2023-05-31T23:39:02.984" v="38" actId="207"/>
          <ac:spMkLst>
            <pc:docMk/>
            <pc:sldMk cId="26879296" sldId="273"/>
            <ac:spMk id="6" creationId="{B2FD387F-92CC-4779-81C3-06BBC90B104F}"/>
          </ac:spMkLst>
        </pc:spChg>
      </pc:sldChg>
      <pc:sldChg chg="modSp mod">
        <pc:chgData name="Duane Miller" userId="086b8d4e5ca37aec" providerId="LiveId" clId="{4139D943-F4DD-469F-82F2-89A35DB9983A}" dt="2023-05-31T23:39:09.326" v="74" actId="207"/>
        <pc:sldMkLst>
          <pc:docMk/>
          <pc:sldMk cId="3649910418" sldId="274"/>
        </pc:sldMkLst>
        <pc:spChg chg="mod">
          <ac:chgData name="Duane Miller" userId="086b8d4e5ca37aec" providerId="LiveId" clId="{4139D943-F4DD-469F-82F2-89A35DB9983A}" dt="2023-05-31T23:39:09.326" v="74" actId="207"/>
          <ac:spMkLst>
            <pc:docMk/>
            <pc:sldMk cId="3649910418" sldId="274"/>
            <ac:spMk id="6" creationId="{B2FD387F-92CC-4779-81C3-06BBC90B104F}"/>
          </ac:spMkLst>
        </pc:spChg>
      </pc:sldChg>
      <pc:sldChg chg="modSp mod">
        <pc:chgData name="Duane Miller" userId="086b8d4e5ca37aec" providerId="LiveId" clId="{4139D943-F4DD-469F-82F2-89A35DB9983A}" dt="2023-05-31T23:39:15.786" v="102" actId="207"/>
        <pc:sldMkLst>
          <pc:docMk/>
          <pc:sldMk cId="1742968822" sldId="275"/>
        </pc:sldMkLst>
        <pc:spChg chg="mod">
          <ac:chgData name="Duane Miller" userId="086b8d4e5ca37aec" providerId="LiveId" clId="{4139D943-F4DD-469F-82F2-89A35DB9983A}" dt="2023-05-31T23:39:15.786" v="102" actId="207"/>
          <ac:spMkLst>
            <pc:docMk/>
            <pc:sldMk cId="1742968822" sldId="275"/>
            <ac:spMk id="6" creationId="{B2FD387F-92CC-4779-81C3-06BBC90B104F}"/>
          </ac:spMkLst>
        </pc:spChg>
      </pc:sldChg>
      <pc:sldChg chg="modSp mod">
        <pc:chgData name="Duane Miller" userId="086b8d4e5ca37aec" providerId="LiveId" clId="{4139D943-F4DD-469F-82F2-89A35DB9983A}" dt="2023-05-31T23:39:39.964" v="191" actId="207"/>
        <pc:sldMkLst>
          <pc:docMk/>
          <pc:sldMk cId="1136411526" sldId="276"/>
        </pc:sldMkLst>
        <pc:spChg chg="mod">
          <ac:chgData name="Duane Miller" userId="086b8d4e5ca37aec" providerId="LiveId" clId="{4139D943-F4DD-469F-82F2-89A35DB9983A}" dt="2023-05-31T23:39:39.964" v="191" actId="207"/>
          <ac:spMkLst>
            <pc:docMk/>
            <pc:sldMk cId="1136411526" sldId="276"/>
            <ac:spMk id="6" creationId="{B2FD387F-92CC-4779-81C3-06BBC90B104F}"/>
          </ac:spMkLst>
        </pc:spChg>
      </pc:sldChg>
      <pc:sldChg chg="modSp mod">
        <pc:chgData name="Duane Miller" userId="086b8d4e5ca37aec" providerId="LiveId" clId="{4139D943-F4DD-469F-82F2-89A35DB9983A}" dt="2023-05-31T23:39:46.132" v="223" actId="207"/>
        <pc:sldMkLst>
          <pc:docMk/>
          <pc:sldMk cId="896172926" sldId="277"/>
        </pc:sldMkLst>
        <pc:spChg chg="mod">
          <ac:chgData name="Duane Miller" userId="086b8d4e5ca37aec" providerId="LiveId" clId="{4139D943-F4DD-469F-82F2-89A35DB9983A}" dt="2023-05-31T23:39:46.132" v="223" actId="207"/>
          <ac:spMkLst>
            <pc:docMk/>
            <pc:sldMk cId="896172926" sldId="277"/>
            <ac:spMk id="6" creationId="{B2FD387F-92CC-4779-81C3-06BBC90B104F}"/>
          </ac:spMkLst>
        </pc:spChg>
      </pc:sldChg>
      <pc:sldChg chg="modSp mod">
        <pc:chgData name="Duane Miller" userId="086b8d4e5ca37aec" providerId="LiveId" clId="{4139D943-F4DD-469F-82F2-89A35DB9983A}" dt="2023-05-31T23:39:53.558" v="260" actId="207"/>
        <pc:sldMkLst>
          <pc:docMk/>
          <pc:sldMk cId="3921272315" sldId="278"/>
        </pc:sldMkLst>
        <pc:spChg chg="mod">
          <ac:chgData name="Duane Miller" userId="086b8d4e5ca37aec" providerId="LiveId" clId="{4139D943-F4DD-469F-82F2-89A35DB9983A}" dt="2023-05-31T23:39:53.558" v="260" actId="207"/>
          <ac:spMkLst>
            <pc:docMk/>
            <pc:sldMk cId="3921272315" sldId="278"/>
            <ac:spMk id="6" creationId="{B2FD387F-92CC-4779-81C3-06BBC90B104F}"/>
          </ac:spMkLst>
        </pc:spChg>
      </pc:sldChg>
      <pc:sldChg chg="modSp mod">
        <pc:chgData name="Duane Miller" userId="086b8d4e5ca37aec" providerId="LiveId" clId="{4139D943-F4DD-469F-82F2-89A35DB9983A}" dt="2023-05-31T23:40:00.024" v="291" actId="207"/>
        <pc:sldMkLst>
          <pc:docMk/>
          <pc:sldMk cId="579600733" sldId="279"/>
        </pc:sldMkLst>
        <pc:spChg chg="mod">
          <ac:chgData name="Duane Miller" userId="086b8d4e5ca37aec" providerId="LiveId" clId="{4139D943-F4DD-469F-82F2-89A35DB9983A}" dt="2023-05-31T23:40:00.024" v="291" actId="207"/>
          <ac:spMkLst>
            <pc:docMk/>
            <pc:sldMk cId="579600733" sldId="279"/>
            <ac:spMk id="6" creationId="{B2FD387F-92CC-4779-81C3-06BBC90B104F}"/>
          </ac:spMkLst>
        </pc:spChg>
      </pc:sldChg>
      <pc:sldChg chg="modSp mod">
        <pc:chgData name="Duane Miller" userId="086b8d4e5ca37aec" providerId="LiveId" clId="{4139D943-F4DD-469F-82F2-89A35DB9983A}" dt="2023-05-31T23:40:07.294" v="322" actId="207"/>
        <pc:sldMkLst>
          <pc:docMk/>
          <pc:sldMk cId="310016162" sldId="280"/>
        </pc:sldMkLst>
        <pc:spChg chg="mod">
          <ac:chgData name="Duane Miller" userId="086b8d4e5ca37aec" providerId="LiveId" clId="{4139D943-F4DD-469F-82F2-89A35DB9983A}" dt="2023-05-31T23:40:07.294" v="322" actId="207"/>
          <ac:spMkLst>
            <pc:docMk/>
            <pc:sldMk cId="310016162" sldId="280"/>
            <ac:spMk id="6" creationId="{B2FD387F-92CC-4779-81C3-06BBC90B104F}"/>
          </ac:spMkLst>
        </pc:spChg>
      </pc:sldChg>
      <pc:sldChg chg="modSp mod">
        <pc:chgData name="Duane Miller" userId="086b8d4e5ca37aec" providerId="LiveId" clId="{4139D943-F4DD-469F-82F2-89A35DB9983A}" dt="2023-05-31T23:40:33.052" v="404" actId="207"/>
        <pc:sldMkLst>
          <pc:docMk/>
          <pc:sldMk cId="1944444332" sldId="281"/>
        </pc:sldMkLst>
        <pc:spChg chg="mod">
          <ac:chgData name="Duane Miller" userId="086b8d4e5ca37aec" providerId="LiveId" clId="{4139D943-F4DD-469F-82F2-89A35DB9983A}" dt="2023-05-31T23:40:33.052" v="404" actId="207"/>
          <ac:spMkLst>
            <pc:docMk/>
            <pc:sldMk cId="1944444332" sldId="281"/>
            <ac:spMk id="6" creationId="{B2FD387F-92CC-4779-81C3-06BBC90B104F}"/>
          </ac:spMkLst>
        </pc:spChg>
      </pc:sldChg>
      <pc:sldChg chg="modSp mod">
        <pc:chgData name="Duane Miller" userId="086b8d4e5ca37aec" providerId="LiveId" clId="{4139D943-F4DD-469F-82F2-89A35DB9983A}" dt="2023-05-31T23:40:38.878" v="433" actId="207"/>
        <pc:sldMkLst>
          <pc:docMk/>
          <pc:sldMk cId="565713094" sldId="282"/>
        </pc:sldMkLst>
        <pc:spChg chg="mod">
          <ac:chgData name="Duane Miller" userId="086b8d4e5ca37aec" providerId="LiveId" clId="{4139D943-F4DD-469F-82F2-89A35DB9983A}" dt="2023-05-31T23:40:38.878" v="433" actId="207"/>
          <ac:spMkLst>
            <pc:docMk/>
            <pc:sldMk cId="565713094" sldId="282"/>
            <ac:spMk id="6" creationId="{B2FD387F-92CC-4779-81C3-06BBC90B104F}"/>
          </ac:spMkLst>
        </pc:spChg>
      </pc:sldChg>
      <pc:sldChg chg="modSp mod">
        <pc:chgData name="Duane Miller" userId="086b8d4e5ca37aec" providerId="LiveId" clId="{4139D943-F4DD-469F-82F2-89A35DB9983A}" dt="2023-05-31T23:40:45.409" v="463" actId="207"/>
        <pc:sldMkLst>
          <pc:docMk/>
          <pc:sldMk cId="888071530" sldId="283"/>
        </pc:sldMkLst>
        <pc:spChg chg="mod">
          <ac:chgData name="Duane Miller" userId="086b8d4e5ca37aec" providerId="LiveId" clId="{4139D943-F4DD-469F-82F2-89A35DB9983A}" dt="2023-05-31T23:40:45.409" v="463" actId="207"/>
          <ac:spMkLst>
            <pc:docMk/>
            <pc:sldMk cId="888071530" sldId="283"/>
            <ac:spMk id="6" creationId="{B2FD387F-92CC-4779-81C3-06BBC90B104F}"/>
          </ac:spMkLst>
        </pc:spChg>
      </pc:sldChg>
      <pc:sldChg chg="modSp mod">
        <pc:chgData name="Duane Miller" userId="086b8d4e5ca37aec" providerId="LiveId" clId="{4139D943-F4DD-469F-82F2-89A35DB9983A}" dt="2023-05-31T23:40:54.033" v="512" actId="207"/>
        <pc:sldMkLst>
          <pc:docMk/>
          <pc:sldMk cId="1284287281" sldId="284"/>
        </pc:sldMkLst>
        <pc:spChg chg="mod">
          <ac:chgData name="Duane Miller" userId="086b8d4e5ca37aec" providerId="LiveId" clId="{4139D943-F4DD-469F-82F2-89A35DB9983A}" dt="2023-05-31T23:40:54.033" v="512" actId="207"/>
          <ac:spMkLst>
            <pc:docMk/>
            <pc:sldMk cId="1284287281" sldId="284"/>
            <ac:spMk id="6" creationId="{B2FD387F-92CC-4779-81C3-06BBC90B104F}"/>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2:34:38.111"/>
    </inkml:context>
    <inkml:brush xml:id="br0">
      <inkml:brushProperty name="width" value="0.1" units="cm"/>
      <inkml:brushProperty name="height" value="0.1" units="cm"/>
      <inkml:brushProperty name="color" value="#F4F91B"/>
    </inkml:brush>
  </inkml:definitions>
  <inkml:trace contextRef="#ctx0" brushRef="#br0">1 199 1839 0 0,'1'0'10'0'0,"1"-1"0"0"0,-1 1 0 0 0,1 0-1 0 0,-1-1 1 0 0,1 0 0 0 0,-1 1 0 0 0,0-1-1 0 0,1 0 1 0 0,-1 0 0 0 0,0 1-1 0 0,1-1 1 0 0,-1 0 0 0 0,2-2 0 0 0,-2 1 27 0 0,0 1 0 0 0,0 0 0 0 0,0 0 0 0 0,0 0 0 0 0,0 0 0 0 0,1 1 0 0 0,-1-1 0 0 0,0 0 0 0 0,1 0 0 0 0,-1 1 1 0 0,0-1-1 0 0,1 1 0 0 0,-1-1 0 0 0,1 1 0 0 0,-1 0 0 0 0,1-1 0 0 0,-1 1 0 0 0,0 0 0 0 0,1 0 0 0 0,-1 0 0 0 0,3 0 0 0 0,33 9 755 0 0,103 30-164 0 0,-73-19 257 0 0,119 19 0 0 0,-122-32-781 0 0,87-1 0 0 0,-16-2-14 0 0,-54 3 68 0 0,143 31 0 0 0,-172-25-125 0 0,1-3 0 0 0,0-1 0 0 0,104 1 0 0 0,-19-15-22 0 0,-28-1 16 0 0,167 13-1 0 0,-218-2-10 0 0,0-3 0 0 0,0-2 0 0 0,118-17 0 0 0,-64 5 35 0 0,140 3 0 0 0,-139 8-2 0 0,131-18 0 0 0,-202 12-45 0 0,321-42 120 0 0,60-35-66 0 0,-389 76-52 0 0,85-15 65 0 0,178-11 0 0 0,-209 26-77 0 0,202-30 76 0 0,-169 20-76 0 0,205-3 6 0 0,-168 16 0 0 0,110-3 0 0 0,-42 11 349 0 0,172-3 470 0 0,-193-6-764 0 0,175-7 82 0 0,61 17 33 0 0,-296 1-140 0 0,144-15 79 0 0,-47 0-26 0 0,38 17-43 0 0,-199-4-16 0 0,414 10-24 0 0,-200-17 33 0 0,-3-1-2 0 0,214 13-31 0 0,-251 12 0 0 0,46 1 0 0 0,-129-25 92 0 0,-64 0 46 0 0,141 13 0 0 0,-107 1-79 0 0,171-11 0 0 0,-220-2-49 0 0,192 10-10 0 0,-116-1 0 0 0,162 12 0 0 0,-152-10 54 0 0,-120-6-44 0 0,132-3-11 0 0,21 0 245 0 0,-99 10-47 0 0,-97-7-179 0 0,-12-2-7 0 0,0 1 0 0 0,-1-1 0 0 0,1 1 0 0 0,0 0 0 0 0,0 0 0 0 0,-1 1 0 0 0,1-1 0 0 0,0 1 0 0 0,7 4 0 0 0,-12-6-22 0 0,1 1-1 0 0,-1-1 1 0 0,1 0-1 0 0,-1 1 0 0 0,0-1 1 0 0,1 1-1 0 0,-1-1 1 0 0,1 1-1 0 0,-1-1 1 0 0,0 1-1 0 0,0-1 0 0 0,1 1 1 0 0,-1-1-1 0 0,0 1 1 0 0,0-1-1 0 0,0 1 1 0 0,0-1-1 0 0,1 1 0 0 0,-1-1 1 0 0,0 1-1 0 0,0-1 1 0 0,0 1-1 0 0,0 0 1 0 0,-1 0-1 0 0,0 6-179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2:40:58.439"/>
    </inkml:context>
    <inkml:brush xml:id="br0">
      <inkml:brushProperty name="width" value="0.1" units="cm"/>
      <inkml:brushProperty name="height" value="0.1" units="cm"/>
      <inkml:brushProperty name="color" value="#F4F91B"/>
    </inkml:brush>
  </inkml:definitions>
  <inkml:trace contextRef="#ctx0" brushRef="#br0">1 110 1007 0 0,'6'-2'17'0'0,"-1"1"0"0"0,1 0 0 0 0,0 1 0 0 0,0-1 0 0 0,11 2 0 0 0,-4-1-31 0 0,18 1 288 0 0,-20 0 243 0 0,-1 0-1 0 0,1-1 1 0 0,19-3-1 0 0,-4 0-116 0 0,1 1-1 0 0,-1 1 0 0 0,33 4 0 0 0,31-1-344 0 0,173-5 649 0 0,-58-4 62 0 0,-13 5-228 0 0,-34 18 27 0 0,-65-4-431 0 0,-29-6-68 0 0,1-3-1 0 0,0-2 1 0 0,0-4-1 0 0,72-11 1 0 0,197-31 366 0 0,-287 41-393 0 0,0 2 0 0 0,86 8 0 0 0,-74 2-39 0 0,-7 0 0 0 0,66 0 0 0 0,-44-6 3 0 0,31 0 118 0 0,-47-4-42 0 0,93-7 244 0 0,-132 8-130 0 0,0 0 1 0 0,23 3 0 0 0,15 8-72 0 0,-42-7-110 0 0,1 0 0 0 0,0-1 0 0 0,0-1-1 0 0,28 0 1 0 0,70-16 43 0 0,25-2 18 0 0,-95 13-73 0 0,52-14 0 0 0,-61 11 0 0 0,1 1 0 0 0,59-3 0 0 0,-29 8 18 0 0,61 2 28 0 0,-20 7-46 0 0,102 3 0 0 0,-203-11 0 0 0,34 0 0 0 0,1-1 0 0 0,51-9 0 0 0,-50 4 96 0 0,1 2 0 0 0,46 1 0 0 0,-27 5-13 0 0,-33-1-64 0 0,1-1-1 0 0,50-6 1 0 0,-2-4 264 0 0,145 0-1 0 0,-91 8-282 0 0,-68 9 64 0 0,-29-5-37 0 0,8 1 10 0 0,90-5 91 0 0,168-4-7 0 0,-251 6-114 0 0,169 15 57 0 0,-109-9-64 0 0,-10-1 0 0 0,50 0 54 0 0,-89-3-44 0 0,18 1 155 0 0,-54-4-127 0 0,-23 1-49 0 0,0 0-1 0 0,0 0 1 0 0,0 1-1 0 0,1-1 1 0 0,-1 0-1 0 0,0 1 1 0 0,0 0-1 0 0,0-1 1 0 0,0 1-1 0 0,0 0 1 0 0,0 0-1 0 0,0 0 1 0 0,0 0-1 0 0,0 0 1 0 0,-1 1 0 0 0,1-1-1 0 0,0 1 1 0 0,-1-1-1 0 0,3 3 1 0 0,3 5-195 0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2:52:08.690"/>
    </inkml:context>
    <inkml:brush xml:id="br0">
      <inkml:brushProperty name="width" value="0.1" units="cm"/>
      <inkml:brushProperty name="height" value="0.1" units="cm"/>
      <inkml:brushProperty name="color" value="#F4F91B"/>
    </inkml:brush>
  </inkml:definitions>
  <inkml:trace contextRef="#ctx0" brushRef="#br0">3412 159 1351 0 0,'-1'1'37'0'0,"0"1"0"0"0,0 0 0 0 0,0 0 0 0 0,0-1 0 0 0,-1 1 0 0 0,1-1 0 0 0,0 1 0 0 0,-1-1-1 0 0,1 0 1 0 0,-1 1 0 0 0,1-1 0 0 0,-1 0 0 0 0,0 0 0 0 0,0 0 0 0 0,1 0 0 0 0,-1-1-1 0 0,0 1 1 0 0,0 0 0 0 0,-4 0 0 0 0,-42 9 1055 0 0,40-8-979 0 0,-59 5 1243 0 0,-1-3-1 0 0,-101-7 1 0 0,7 1 440 0 0,-517-16-2 0 0,339-22-1248 0 0,323 37-485 0 0,-200-40 876 0 0,139 25-681 0 0,-1 4 0 0 0,-104-5 0 0 0,-18-4 25 0 0,40 3-58 0 0,114 18-163 0 0,-1 1 0 0 0,-57 6 0 0 0,-93 25 80 0 0,72-9-459 0 0,45-9-1561 0 0,-158 46 1 0 0,183-37-2427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2:52:10.031"/>
    </inkml:context>
    <inkml:brush xml:id="br0">
      <inkml:brushProperty name="width" value="0.1" units="cm"/>
      <inkml:brushProperty name="height" value="0.1" units="cm"/>
      <inkml:brushProperty name="color" value="#F4F91B"/>
    </inkml:brush>
  </inkml:definitions>
  <inkml:trace contextRef="#ctx0" brushRef="#br0">2117 86 4687 0 0,'-37'-6'1305'0'0,"0"2"0"0"0,-69 1 0 0 0,-173 7-52 0 0,89-3-22 0 0,-327-31 558 0 0,284 9-1435 0 0,124 12-326 0 0,-161-8 120 0 0,215 16-285 0 0,0 3 1 0 0,-104 18-1 0 0,89-4-107 0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3:07:08.064"/>
    </inkml:context>
    <inkml:brush xml:id="br0">
      <inkml:brushProperty name="width" value="0.1" units="cm"/>
      <inkml:brushProperty name="height" value="0.1" units="cm"/>
      <inkml:brushProperty name="color" value="#F4F91B"/>
    </inkml:brush>
  </inkml:definitions>
  <inkml:trace contextRef="#ctx0" brushRef="#br0">1005 80 3823 0 0,'-21'0'400'0'0,"0"4"-155"0"0,16-2 545 0 0,0 0 0 0 0,-1-1 0 0 0,0 0 0 0 0,1-1 0 0 0,-1 1 0 0 0,0-1 0 0 0,1 0 0 0 0,-11-1 0 0 0,9 0-175 0 0,0 0-1 0 0,1 1 1 0 0,-12 1-1 0 0,-15-1-193 0 0,-16-10 967 0 0,39 7-1044 0 0,0 1 1 0 0,0 0-1 0 0,0 0 0 0 0,0 1 1 0 0,-18 1-1 0 0,0 1-132 0 0,-39-3-1 0 0,6-1 473 0 0,35 3-357 0 0,1-1-1 0 0,-1-1 1 0 0,-24-7 0 0 0,14-2-125 0 0,29 8-154 0 0,0 0-1 0 0,-1 1 1 0 0,1-1-1 0 0,-12 0 1 0 0,-85-2 933 0 0,86 3-733 0 0,1 0 1 0 0,-1 0 0 0 0,-27-9-1 0 0,45 11-245 0 0,-6-1 10 0 0,1-1 0 0 0,-1 1 0 0 0,1 1 0 0 0,-1-1 0 0 0,1 1-1 0 0,-1 0 1 0 0,1 0 0 0 0,-1 0 0 0 0,1 1 0 0 0,-1 0 0 0 0,1 0 0 0 0,-11 4 0 0 0,-18 13-6430 0 0,14-6-670 0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3:07:15.609"/>
    </inkml:context>
    <inkml:brush xml:id="br0">
      <inkml:brushProperty name="width" value="0.1" units="cm"/>
      <inkml:brushProperty name="height" value="0.1" units="cm"/>
      <inkml:brushProperty name="color" value="#E71224"/>
    </inkml:brush>
  </inkml:definitions>
  <inkml:trace contextRef="#ctx0" brushRef="#br0">15857 486 5527 0 0,'0'-1'32'0'0,"0"1"0"0"0,-1-1 0 0 0,1 0 0 0 0,0 1 0 0 0,0-1 0 0 0,0 0 0 0 0,0 0 0 0 0,1 1 0 0 0,-1-1 0 0 0,0 0 0 0 0,0 0 0 0 0,0 1 0 0 0,1-1 0 0 0,-1 0 0 0 0,0 1 0 0 0,0-1 0 0 0,1 0 0 0 0,-1 1 0 0 0,1-2 0 0 0,9 5 1741 0 0,3 3-1110 0 0,-13-6-659 0 0,1 0 0 0 0,-1 1 0 0 0,0-1 0 0 0,0 0-1 0 0,1 0 1 0 0,-1 0 0 0 0,0 0 0 0 0,0 0 0 0 0,0 0-1 0 0,1 0 1 0 0,-1 0 0 0 0,0 0 0 0 0,0-1-1 0 0,1 1 1 0 0,-1 0 0 0 0,0 0 0 0 0,0 0 0 0 0,1 0-1 0 0,-1 0 1 0 0,0 0 0 0 0,0 0 0 0 0,0 0 0 0 0,1-1-1 0 0,-1 1 1 0 0,0 0 0 0 0,0 0 0 0 0,0 0 0 0 0,0 0-1 0 0,0-1 1 0 0,1 1 0 0 0,-1 0 0 0 0,0 0 0 0 0,0 0-1 0 0,0-1 1 0 0,0 1 0 0 0,0 0 0 0 0,0 0-1 0 0,0-1 1 0 0,0 1 0 0 0,0 0 0 0 0,0 0 0 0 0,0-1-1 0 0,1 1 1 0 0,-2 0 0 0 0,1 0 0 0 0,0-1 0 0 0,0 1-1 0 0,0 0 1 0 0,0 0 0 0 0,0 0 0 0 0,0-1 0 0 0,0 1-1 0 0,0 0 1 0 0,-3-11 349 0 0,3 11-347 0 0,-1-3 262 0 0,0 1-1 0 0,1-1 0 0 0,-1 1 0 0 0,0-1 1 0 0,0 1-1 0 0,0-1 0 0 0,-1 1 0 0 0,1 0 1 0 0,0-1-1 0 0,-1 1 0 0 0,0 0 0 0 0,1 0 0 0 0,-1 0 1 0 0,0 0-1 0 0,0 1 0 0 0,-2-3 0 0 0,1 3-132 0 0,0-1 0 0 0,0 1 0 0 0,0 0 0 0 0,0 0 0 0 0,0 1 0 0 0,0-1 0 0 0,0 1 0 0 0,0-1 0 0 0,0 1 0 0 0,-1 0 0 0 0,1 0-1 0 0,0 0 1 0 0,-5 1 0 0 0,-14 1 355 0 0,0-2 0 0 0,0-1 0 0 0,0-1 0 0 0,0 0 0 0 0,1-2 0 0 0,-1-1 0 0 0,-25-8 0 0 0,8 3-86 0 0,-1 1 0 0 0,1 3 0 0 0,-49-3 0 0 0,33 5-102 0 0,-230-15 900 0 0,151 10-849 0 0,-71-1 230 0 0,111 5-412 0 0,-93-15-1 0 0,106 9-82 0 0,-326-46 616 0 0,253 45-559 0 0,-18-2-95 0 0,-165-28 158 0 0,107 7 128 0 0,-146 8 26 0 0,62 9-128 0 0,34-18-19 0 0,43 17 1 0 0,70 7-22 0 0,-69 7-72 0 0,0 17-36 0 0,-27 4-73 0 0,-211 16 60 0 0,167-21 145 0 0,107-7-42 0 0,-43 16-95 0 0,-128 1-76 0 0,335-22 27 0 0,-44-1-16 0 0,-103 10 0 0 0,19 10 10 0 0,-222-6 1 0 0,199-2 65 0 0,87-1-56 0 0,23-4-22 0 0,-101 4 36 0 0,132-9-42 0 0,-1 1 20 0 0,-77-9 0 0 0,71 0 4 0 0,1 2 0 0 0,-1 3 0 0 0,-101 6 0 0 0,-190 17 23 0 0,236-16-46 0 0,4 8-9 0 0,6 0 0 0 0,89-11 1 0 0,-106 1 52 0 0,101-2-44 0 0,0-1 0 0 0,0-1 0 0 0,0 0 0 0 0,1-1 0 0 0,-1-1 0 0 0,-14-6 0 0 0,19 8-7 0 0,0 0 0 0 0,0 0-1 0 0,0 1 1 0 0,0 0 0 0 0,-1 1-1 0 0,-14 1 1 0 0,8-1-3 0 0,-92 1 1 0 0,25-7 64 0 0,77 6-64 0 0,1-1 0 0 0,-1 0 0 0 0,1 0 0 0 0,0-1 0 0 0,0 1 0 0 0,0-1 0 0 0,0 0 0 0 0,-7-5 0 0 0,5 4 0 0 0,0 0 0 0 0,0 0 0 0 0,-13-3 0 0 0,-11-2 17 0 0,15 4 6 0 0,-31-3 1 0 0,-203 9-24 0 0,30 2 0 0 0,109-4 0 0 0,-141 19 0 0 0,118-7 0 0 0,112-10 0 0 0,-226 22 0 0 0,230-23 0 0 0,0 0 0 0 0,-25-3 0 0 0,-2 0 0 0 0,-61 5 0 0 0,0 4 0 0 0,-117 24 0 0 0,165-23 0 0 0,0-2 0 0 0,-65-1 0 0 0,53-2 0 0 0,-105 19 0 0 0,40-3 0 0 0,93-16 12 0 0,-81-4 0 0 0,-42-16 24 0 0,101 10-32 0 0,-373-8-4 0 0,350 15 0 0 0,34 0 0 0 0,-115-2 0 0 0,125-1 0 0 0,-81-16 0 0 0,-17-7 0 0 0,37 7 0 0 0,-294-34 0 0 0,356 52 0 0 0,-1 3 0 0 0,1 1 0 0 0,-69 14 0 0 0,18-2 0 0 0,-34-4 0 0 0,-140-6 0 0 0,79-3 0 0 0,-26-2 0 0 0,77 8 0 0 0,-203 35 0 0 0,332-41-3 0 0,0-1-1 0 0,0 1 0 0 0,0 0 1 0 0,1 1-1 0 0,-1 0 1 0 0,1 0-1 0 0,-1 1 1 0 0,-12 8-1 0 0,17-10 3 0 0,1 1 0 0 0,0-1-1 0 0,-1 0 1 0 0,1 1 0 0 0,0-1-1 0 0,0 1 1 0 0,1 0 0 0 0,-1 0 0 0 0,0-1-1 0 0,1 1 1 0 0,0 0 0 0 0,-1 1-1 0 0,1-1 1 0 0,0 0 0 0 0,1 0 0 0 0,-1 0-1 0 0,1 0 1 0 0,-1 1 0 0 0,1-1-1 0 0,0 0 1 0 0,0 1 0 0 0,0-1 0 0 0,1 0-1 0 0,0 5 1 0 0,3 7 1 0 0,1 0 0 0 0,0-1 0 0 0,0 1 0 0 0,2-1 0 0 0,11 19 0 0 0,-6-11 0 0 0,9 22 0 0 0,-4-3-17 0 0,-7-17-6 0 0,11 34-1 0 0,-15-31 24 0 0,-1 0 0 0 0,3 51 0 0 0,-7 56 0 0 0,-1-26 0 0 0,-2-41 0 0 0,-18 128 0 0 0,11-134 0 0 0,-3 144 0 0 0,11-161 0 0 0,-1 11 0 0 0,-1 34 0 0 0,11 126 0 0 0,-7-210 0 0 0,-1-1 0 0 0,1 1 0 0 0,0 0 0 0 0,0-1 0 0 0,1 1 0 0 0,-1-1 0 0 0,1 0 0 0 0,0 1 0 0 0,0-1 0 0 0,0 0 0 0 0,1 0 0 0 0,0 0 0 0 0,-1-1 0 0 0,1 1 0 0 0,1 0 0 0 0,-1-1 0 0 0,0 0 0 0 0,1 0 0 0 0,0 0 0 0 0,0 0 0 0 0,-1-1 0 0 0,2 1 0 0 0,-1-1 0 0 0,0 0 0 0 0,0 0 0 0 0,1-1 0 0 0,8 3 0 0 0,21 1 0 0 0,-1-1 0 0 0,1-1 0 0 0,0-2 0 0 0,36-4 0 0 0,136-22 0 0 0,-2-1 0 0 0,11 18 0 0 0,12 0 0 0 0,-98-2 0 0 0,262-10 0 0 0,186 25 0 0 0,-273 13 0 0 0,1 0 0 0 0,-4-8 0 0 0,-68-1 0 0 0,11-11 0 0 0,48 2 0 0 0,156 10 0 0 0,-107 3 0 0 0,-46 0 0 0 0,-152-15 0 0 0,144 4 0 0 0,264-7 0 0 0,-504 3 0 0 0,222 3 0 0 0,-9-1 0 0 0,-120-7 0 0 0,160-1 0 0 0,56-2 0 0 0,121 6 0 0 0,-432 5 0 0 0,236-11 0 0 0,31 2 0 0 0,-234 12 0 0 0,371 9 0 0 0,-186-6 36 0 0,-40 1-8 0 0,342-23-28 0 0,-343-6 0 0 0,25-1 0 0 0,-169 20 0 0 0,433-16 0 0 0,-398 15 0 0 0,221 21 0 0 0,-102-9 0 0 0,0-20 0 0 0,-165 7 0 0 0,130 1 0 0 0,-39 1 0 0 0,33-7 0 0 0,212-3 0 0 0,-47-4 0 0 0,4 1 0 0 0,-86 22 0 0 0,274 1 0 0 0,-433-11 0 0 0,303 6 0 0 0,-316 7 0 0 0,-40-2 0 0 0,99-2 0 0 0,-109-7 0 0 0,-26 1 0 0 0,47-5 0 0 0,-72 4 0 0 0,0 1 0 0 0,0 0 0 0 0,0 0 0 0 0,0-1 0 0 0,-1 1 0 0 0,1-1 0 0 0,0 1 0 0 0,0-1 0 0 0,-1 1 0 0 0,1-1 0 0 0,0 0 0 0 0,-1 1 0 0 0,1-1 0 0 0,0 0 0 0 0,-1 1 0 0 0,1-1 0 0 0,-1 0 0 0 0,1 0 0 0 0,-1 0 0 0 0,0 1 0 0 0,1-1 0 0 0,-1 0 0 0 0,0 0 0 0 0,0 0 0 0 0,1 0 0 0 0,-1 0 0 0 0,0 0 0 0 0,0 0 0 0 0,0 1 0 0 0,0-2 0 0 0,-3-31 0 0 0,2 27 0 0 0,0-4 0 0 0,-2 1 0 0 0,1 0 0 0 0,-6-11 0 0 0,-4-19 0 0 0,9 19 4 0 0,0 1 1 0 0,2-1-1 0 0,0 0 0 0 0,1 0 0 0 0,1 1 0 0 0,6-34 1 0 0,35-114 29 0 0,-37 150-34 0 0,22-65 0 0 0,-13 42 0 0 0,15-72 0 0 0,19-346 208 0 0,-45 419-152 0 0,-3-47-1 0 0,-1 74-40 0 0,0 0-1 0 0,-1 1 0 0 0,0-1 1 0 0,-1 1-1 0 0,0 0 0 0 0,-1 0 0 0 0,0 0 1 0 0,-9-17-1 0 0,10 23-12 0 0,1 1-1 0 0,-1 0 0 0 0,0 0 1 0 0,-1 0-1 0 0,1 0 1 0 0,-1 0-1 0 0,0 1 1 0 0,0-1-1 0 0,0 1 1 0 0,0 0-1 0 0,0 1 1 0 0,-1-1-1 0 0,1 1 1 0 0,-1 0-1 0 0,-6-3 1 0 0,7 4-70 0 0,0 1 0 0 0,0-1 0 0 0,1 1 0 0 0,-1 0 0 0 0,0-1 0 0 0,0 2 0 0 0,0-1 0 0 0,0 0 0 0 0,0 1 1 0 0,0 0-1 0 0,0 0 0 0 0,0 0 0 0 0,1 0 0 0 0,-1 1 0 0 0,0-1 0 0 0,1 1 0 0 0,-1 0 0 0 0,1 0 0 0 0,0 0 0 0 0,-5 5 0 0 0,-5 4-944 0 0,1 0 0 0 0,0 2-1 0 0,-14 18 1 0 0,-9 17-7584 0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3:07:34.660"/>
    </inkml:context>
    <inkml:brush xml:id="br0">
      <inkml:brushProperty name="width" value="0.1" units="cm"/>
      <inkml:brushProperty name="height" value="0.1" units="cm"/>
      <inkml:brushProperty name="color" value="#E71224"/>
    </inkml:brush>
  </inkml:definitions>
  <inkml:trace contextRef="#ctx0" brushRef="#br0">290 1495 455 0 0,'-16'-14'986'0'0,"12"11"-650"0"0,1 1 1 0 0,0-1 0 0 0,0 0 0 0 0,1 1 0 0 0,-1-1 0 0 0,1 0 0 0 0,-5-6-1 0 0,7 7-267 0 0,-1 1-1 0 0,0 0 0 0 0,0 0 0 0 0,0 0 1 0 0,0 0-1 0 0,0 0 0 0 0,0 0 0 0 0,0 0 1 0 0,0 0-1 0 0,0 0 0 0 0,0 1 0 0 0,-2-2 1 0 0,-8-5 981 0 0,10 6-926 0 0,1 0 0 0 0,-1 0 0 0 0,0 1 0 0 0,0-1 1 0 0,0 0-1 0 0,0 1 0 0 0,0-1 0 0 0,0 1 0 0 0,0-1 0 0 0,0 1 1 0 0,0 0-1 0 0,0-1 0 0 0,0 1 0 0 0,0 0 0 0 0,0 0 1 0 0,0 0-1 0 0,0-1 0 0 0,0 1 0 0 0,0 0 0 0 0,0 1 0 0 0,0-1 1 0 0,0 0-1 0 0,-1 0 0 0 0,1 0 0 0 0,0 1 0 0 0,0-1 0 0 0,0 0 1 0 0,0 1-1 0 0,0-1 0 0 0,0 1 0 0 0,0-1 0 0 0,1 1 0 0 0,-1-1 1 0 0,0 1-1 0 0,0 0 0 0 0,0 0 0 0 0,0 0 0 0 0,-1 1-4 0 0,1-1 0 0 0,0 0-1 0 0,0 1 1 0 0,0-1-1 0 0,0 1 1 0 0,1-1-1 0 0,-1 1 1 0 0,0-1 0 0 0,1 1-1 0 0,-1 0 1 0 0,1-1-1 0 0,-1 1 1 0 0,1 0 0 0 0,0-1-1 0 0,-1 1 1 0 0,1 0-1 0 0,1 3 1 0 0,-2-2 4 0 0,2 0 0 0 0,-1-1 0 0 0,0 1 0 0 0,1 0 0 0 0,-1 0 0 0 0,1 0 0 0 0,0-1 0 0 0,0 1 1 0 0,2 5-1 0 0,-1-7-3 0 0,0 0 0 0 0,0 1 0 0 0,0-1 0 0 0,0 0 0 0 0,0 0 0 0 0,1 0 0 0 0,-1 0 1 0 0,0 0-1 0 0,0-1 0 0 0,5 2 0 0 0,9 3 484 0 0,53 32 256 0 0,-54-29-732 0 0,-1 0 1 0 0,2-1-1 0 0,-1 0 0 0 0,1-1 0 0 0,0-1 0 0 0,0-1 0 0 0,1 0 0 0 0,-1-1 1 0 0,1 0-1 0 0,0-2 0 0 0,-1 0 0 0 0,1-1 0 0 0,33-4 0 0 0,-5 0 170 0 0,-1 1 0 0 0,1 2 0 0 0,44 6 0 0 0,135 25 50 0 0,-44-3 274 0 0,-85-23-173 0 0,-61-3-273 0 0,56 7 0 0 0,-38 0-130 0 0,0-3-1 0 0,55-1 1 0 0,102 9 188 0 0,2 0 2 0 0,44-9 39 0 0,-169-2-110 0 0,169 29 0 0 0,-236-28-148 0 0,-1 0-1 0 0,1-2 1 0 0,0 0-1 0 0,0-1 1 0 0,-1-1-1 0 0,1 0 1 0 0,19-5-1 0 0,244-50 475 0 0,-275 55-489 0 0,-1-1 0 0 0,0 0 1 0 0,0 0-1 0 0,0-1 0 0 0,0 0 0 0 0,0 0 0 0 0,-1 0 0 0 0,1-1 0 0 0,-1 1 0 0 0,5-6 1 0 0,5-5 124 0 0,25-29 1 0 0,-16 15 67 0 0,0 0-47 0 0,-2-1 1 0 0,-1 0-1 0 0,-1-2 0 0 0,25-53 1 0 0,-38 68-96 0 0,-1 0 0 0 0,-1 0 0 0 0,0 0 1 0 0,-1-1-1 0 0,-1 0 0 0 0,2-21 0 0 0,-4-105 403 0 0,-2 42-301 0 0,1 93-149 0 0,2-61 103 0 0,3 0 0 0 0,16-85 0 0 0,-16 130-100 0 0,19-99 90 0 0,-21 102-90 0 0,-1-1-1 0 0,-2 0 1 0 0,-2-37-1 0 0,-1-19-9 0 0,3 51 0 0 0,-7-52 0 0 0,6 71 0 0 0,-1 0 0 0 0,0 1 0 0 0,0 0 0 0 0,0-1 0 0 0,-1 1 0 0 0,0 0 0 0 0,-1 0 0 0 0,0 0 0 0 0,0 1 0 0 0,0-1 0 0 0,-7-6 0 0 0,-2 0-4 0 0,1 2 0 0 0,-2 0 0 0 0,1 0 0 0 0,-2 1 0 0 0,1 1 0 0 0,-1 1 0 0 0,0 0 0 0 0,-22-8 0 0 0,4 5-5 0 0,-1 0 0 0 0,0 3 0 0 0,-38-5 0 0 0,45 9 9 0 0,-1 2 0 0 0,-50 3 0 0 0,-57 14 0 0 0,-7 0 0 0 0,55-10 0 0 0,-145 3 0 0 0,61-2 0 0 0,53 1 0 0 0,117-7 0 0 0,-219 2 0 0 0,163-5 0 0 0,-105-17 0 0 0,66 5 0 0 0,-188-7 0 0 0,-161 26 0 0 0,18 21-64 0 0,343-22 50 0 0,61-4 5 0 0,-1 2 1 0 0,1 0 0 0 0,-1 2 0 0 0,1 0-1 0 0,-43 13 1 0 0,44-8 8 0 0,14-7 0 0 0,1 1 0 0 0,0 1 0 0 0,-1 0 0 0 0,1 0 0 0 0,0 0 0 0 0,0 1 0 0 0,-12 9 0 0 0,18-12-3 0 0,0 0-1 0 0,0 1 1 0 0,0-1 0 0 0,0 1-1 0 0,1-1 1 0 0,-1 1 0 0 0,1 0 0 0 0,-1-1-1 0 0,1 1 1 0 0,-1 0 0 0 0,1-1-1 0 0,0 1 1 0 0,-1 0 0 0 0,1 2-1 0 0,2 27-70 0 0,-1-20 62 0 0,0 11 10 0 0,2 0 0 0 0,0 0 0 0 0,1-1 0 0 0,11 34-1 0 0,-1-21-13 0 0,27 49 0 0 0,-25-54 9 0 0,-2 1 0 0 0,18 51 0 0 0,10 112-39 0 0,-21-87 28 0 0,-13-61 18 0 0,4 77 0 0 0,-9 46 0 0 0,-3-129 0 0 0,0-12 0 0 0,2 0 0 0 0,2-1 0 0 0,9 41 0 0 0,30 74 0 0 0,-40-130 0 0 0,0-4 0 0 0,-1 0 0 0 0,0 1 0 0 0,0-1 0 0 0,-1 0 0 0 0,1 1 0 0 0,-2-1 0 0 0,1 1 0 0 0,-1-1 0 0 0,-1 1 0 0 0,1-1 0 0 0,-1 1 0 0 0,-4 13 0 0 0,-1 1-1578 0 0,-16 33 0 0 0,9-24-3943 0 0,-1 7-1890 0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3:07:39.453"/>
    </inkml:context>
    <inkml:brush xml:id="br0">
      <inkml:brushProperty name="width" value="0.1" units="cm"/>
      <inkml:brushProperty name="height" value="0.1" units="cm"/>
      <inkml:brushProperty name="color" value="#E71224"/>
    </inkml:brush>
  </inkml:definitions>
  <inkml:trace contextRef="#ctx0" brushRef="#br0">3071 1663 1375 0 0,'0'-1'121'0'0,"0"0"-1"0"0,0 1 0 0 0,0-1 0 0 0,0 1 0 0 0,0-1 1 0 0,0 0-1 0 0,0 1 0 0 0,0-1 0 0 0,0 0 0 0 0,0 1 0 0 0,0-1 1 0 0,-1 1-1 0 0,1-1 0 0 0,0 1 0 0 0,0-1 0 0 0,-1 1 1 0 0,1-1-1 0 0,0 1 0 0 0,-1-2 0 0 0,-9 2 3098 0 0,-7 1-2641 0 0,-3-3 460 0 0,2-1-281 0 0,1 0-1 0 0,-1 2 1 0 0,0 0 0 0 0,-1 2-1 0 0,-33 3 1 0 0,-117 46 838 0 0,118-33-888 0 0,-90 19 0 0 0,-13-19 1038 0 0,103-8-1230 0 0,-1-3-1 0 0,1-2 1 0 0,-1-2 0 0 0,-57-6-1 0 0,-19 0 344 0 0,100 4-626 0 0,-181 18 615 0 0,35-2-572 0 0,-201 13 795 0 0,346-26-1025 0 0,1 0 0 0 0,-1-3 0 0 0,0 0-1 0 0,-36-6 1 0 0,-154-25 527 0 0,200 26-213 0 0,0 0 0 0 0,-27-12 0 0 0,31 11-429 0 0,1 0 0 0 0,-2 1 1 0 0,1 1-1 0 0,-1 0 0 0 0,-17-1 0 0 0,21 4 62 0 0,0 0 1 0 0,0-1-1 0 0,0 0 0 0 0,0-1 0 0 0,0 0 0 0 0,1-1 1 0 0,0 0-1 0 0,-1-1 0 0 0,-12-7 0 0 0,-18-11 1272 0 0,30 17-1451 0 0,0 0 0 0 0,-1 0 0 0 0,-15-4-1 0 0,-7-3-13 0 0,32 12 213 0 0,0-1 0 0 0,1 0-1 0 0,-1 1 1 0 0,1-1 0 0 0,0 0-1 0 0,0 0 1 0 0,0-1 0 0 0,0 1 0 0 0,0 0-1 0 0,0-1 1 0 0,0 1 0 0 0,1-1-1 0 0,-3-4 1 0 0,-15-42 232 0 0,12 26-184 0 0,-7-12 39 0 0,2 9 26 0 0,2-1-1 0 0,2 0 1 0 0,0 0 0 0 0,-5-38-1 0 0,1-59 162 0 0,-12-93 49 0 0,15 175-274 0 0,-2 1 1 0 0,-22-55-1 0 0,26 76-52 0 0,1 0 0 0 0,1 0 0 0 0,1-1 0 0 0,0 0 0 0 0,2 1 0 0 0,0-1 0 0 0,3-40 0 0 0,0 40 1 0 0,0 0 0 0 0,-1 0 1 0 0,-1 0-1 0 0,-1 0 0 0 0,-1 0 0 0 0,-10-38 0 0 0,10 49 0 0 0,0 0-1 0 0,1 0 1 0 0,0-1-1 0 0,0 1 1 0 0,1-1-1 0 0,1 0 1 0 0,0 1-1 0 0,1-1 1 0 0,-1 1-1 0 0,2-1 1 0 0,0 1-1 0 0,0-1 1 0 0,1 1 0 0 0,7-18-1 0 0,-2 5-8 0 0,-5 13 0 0 0,1 1 0 0 0,7-16 0 0 0,-10 24 0 0 0,1-1 0 0 0,-1 1 0 0 0,0-1 0 0 0,1 1 0 0 0,-1 0 0 0 0,1 0 0 0 0,0 0 0 0 0,-1 0 0 0 0,1 0 0 0 0,0 0 0 0 0,-1 0 0 0 0,1 0 0 0 0,0 1 0 0 0,0-1 0 0 0,0 1 0 0 0,0-1 0 0 0,0 1 0 0 0,2 0 0 0 0,42-2 0 0 0,-24 3 0 0 0,291-35 0 0 0,-258 27 0 0 0,93 0 0 0 0,-74 6 0 0 0,311-20 0 0 0,-344 20 0 0 0,165-12 0 0 0,-115 1 0 0 0,98 0 0 0 0,5 7 0 0 0,-143 1 0 0 0,90-18 0 0 0,-131 19 0 0 0,116-22-20 0 0,-108 23 14 0 0,1 0-1 0 0,0 2 0 0 0,0 0 0 0 0,33 5 1 0 0,32 15-8 0 0,8 1 17 0 0,4-1-3 0 0,-52-10 0 0 0,-28-5-9 0 0,1 1 0 0 0,-1 0 1 0 0,0 2-1 0 0,19 10 0 0 0,22 11-11 0 0,-2-4-1 0 0,-1 3-1 0 0,67 45 1 0 0,-116-69 19 0 0,1 1-1 0 0,-1-1 1 0 0,0 1-1 0 0,-1 0 1 0 0,1 1-1 0 0,-1-1 1 0 0,0 1-1 0 0,0-1 1 0 0,5 13-1 0 0,1 5-14 0 0,11 33-1 0 0,-12-29 14 0 0,-2-5-9 0 0,-1 1 0 0 0,-1-1 1 0 0,-1 1-1 0 0,3 45 0 0 0,-7-20-19 0 0,-8 65 0 0 0,-14 143-38 0 0,-3 30 76 0 0,13-172 48 0 0,-9 70-766 0 0,13-130-1205 0 0,-23 75 0 0 0,14-74 175 0 0,-1 2-240 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3:07:43.426"/>
    </inkml:context>
    <inkml:brush xml:id="br0">
      <inkml:brushProperty name="width" value="0.1" units="cm"/>
      <inkml:brushProperty name="height" value="0.1" units="cm"/>
      <inkml:brushProperty name="color" value="#E71224"/>
    </inkml:brush>
  </inkml:definitions>
  <inkml:trace contextRef="#ctx0" brushRef="#br0">2864 1737 2759 0 0,'0'-9'1522'0'0,"-1"9"-1400"0"0,0 0 0 0 0,0 0 0 0 0,0 0-1 0 0,0 1 1 0 0,1-1 0 0 0,-1 0 0 0 0,0 0 0 0 0,0 0 0 0 0,0 0 0 0 0,0 0 0 0 0,0 0 0 0 0,0-1 0 0 0,1 1 0 0 0,-1 0-1 0 0,-2-1 1 0 0,-5 0 350 0 0,-1 1 0 0 0,0 0 0 0 0,0 0 0 0 0,1 0 0 0 0,-1 1 0 0 0,0 1 0 0 0,1 0 0 0 0,-17 5 0 0 0,-25 4 936 0 0,34-9-981 0 0,-1-2 0 0 0,0 0 0 0 0,0-1 0 0 0,-25-5 0 0 0,-19-2 334 0 0,-257-2 1193 0 0,174 17-1125 0 0,-1 0-313 0 0,136-7-493 0 0,-74 0 301 0 0,-1 3 0 0 0,-91 15 0 0 0,123-11-242 0 0,-1-3 1 0 0,-83-3 0 0 0,64-2 121 0 0,-131 11 200 0 0,59-16-75 0 0,105 3-100 0 0,20 3-184 0 0,0-2-1 0 0,0 0 0 0 0,0-1 0 0 0,-29-10 1 0 0,35 10 5 0 0,-1 0-1 0 0,1 1 1 0 0,-1 0 0 0 0,0 1 0 0 0,1 0 0 0 0,-23 3 0 0 0,-33-3 29 0 0,57 0-43 0 0,0 1 0 0 0,0 1 1 0 0,-1 0-1 0 0,1 0 1 0 0,-16 5-1 0 0,-75 12-36 0 0,39-16 79 0 0,50-2-30 0 0,-38-9 143 0 0,2 0-128 0 0,48 9-48 0 0,0 0 1 0 0,0-1-1 0 0,0 1 0 0 0,0 0 1 0 0,0 0-1 0 0,0-1 0 0 0,0 0 1 0 0,0 1-1 0 0,0-1 0 0 0,0 0 1 0 0,0 0-1 0 0,0 0 0 0 0,0 0 0 0 0,1 0 1 0 0,-1 0-1 0 0,0-1 0 0 0,1 1 1 0 0,-1 0-1 0 0,1-1 0 0 0,0 1 1 0 0,-1-1-1 0 0,1 0 0 0 0,0 1 1 0 0,0-1-1 0 0,-1-2 0 0 0,-16-26 237 0 0,14 25-166 0 0,0-2-1 0 0,0 1 0 0 0,0 0 0 0 0,1-1 0 0 0,0 1 0 0 0,-2-9 0 0 0,-59-174 619 0 0,45 139-526 0 0,14 37-117 0 0,1 1 0 0 0,1-1 0 0 0,0-1 0 0 0,0 1 0 0 0,1 0 1 0 0,1-1-1 0 0,0 1 0 0 0,2-23 0 0 0,3 11-33 0 0,1-1-1 0 0,1 1 1 0 0,18-45 0 0 0,-21 62-27 0 0,48-131 62 0 0,-30 67 1 0 0,-16 49-26 0 0,2 1 0 0 0,11-28-1 0 0,-9 30-27 0 0,-1 3-3 0 0,0 0-1 0 0,-1 0 1 0 0,0-1 0 0 0,-2 0-1 0 0,0-1 1 0 0,3-27-1 0 0,7-83 196 0 0,-13 107-199 0 0,0 2 6 0 0,0 0 0 0 0,-1 0 0 0 0,-1 0 0 0 0,-1-1 0 0 0,-5-28 0 0 0,5 40-6 0 0,1 1 0 0 0,0 0-1 0 0,0-1 1 0 0,1 1 0 0 0,0 0 0 0 0,0-1-1 0 0,1 1 1 0 0,0 0 0 0 0,0 0 0 0 0,1 0 0 0 0,0 1-1 0 0,1-1 1 0 0,0 1 0 0 0,0-1 0 0 0,0 1-1 0 0,9-9 1 0 0,-9 11-4 0 0,1 1 0 0 0,0 0 0 0 0,0 1 0 0 0,0-1 0 0 0,0 1 0 0 0,1 0 0 0 0,-1 0 0 0 0,1 0 0 0 0,0 1 0 0 0,0 0 0 0 0,0 0 0 0 0,7 0 0 0 0,12-3 0 0 0,39-2 0 0 0,-58 6 0 0 0,224-28 0 0 0,-97 10 0 0 0,25-9 0 0 0,-33 4 0 0 0,-89 18 0 0 0,30-5 0 0 0,110-3 0 0 0,134 32 0 0 0,-234-11 0 0 0,0-4 0 0 0,79-7 0 0 0,-108 4 0 0 0,79 11 0 0 0,20 0 0 0 0,88 3 0 0 0,-147-8-1 0 0,-45-4-20 0 0,1 2 0 0 0,74 16 0 0 0,48 22 21 0 0,-39-3 0 0 0,-95-30-3 0 0,-22-7-3 0 0,0 0-1 0 0,0 1 1 0 0,0 0 0 0 0,0 0 0 0 0,-1 1-1 0 0,0 0 1 0 0,14 9 0 0 0,43 45-5 0 0,-39-35-39 0 0,-21-19 48 0 0,0 0 1 0 0,-1-1-1 0 0,1 1 1 0 0,-1 1-1 0 0,0-1 1 0 0,0 1-1 0 0,-1 0 0 0 0,1 0 1 0 0,-1 0-1 0 0,0 0 1 0 0,0 0-1 0 0,-1 1 1 0 0,3 6-1 0 0,0 10-16 0 0,-1 0-1 0 0,-1 0 1 0 0,-1 1-1 0 0,-1-1 0 0 0,-3 40 1 0 0,-24 114-66 0 0,14-106 87 0 0,-33 229-67 0 0,37-236 64 0 0,-24 87 0 0 0,14-82-767 0 0,2 0 0 0 0,-7 86 0 0 0,19-70-6392 0 0,6-44 539 0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2:47:30.868"/>
    </inkml:context>
    <inkml:brush xml:id="br0">
      <inkml:brushProperty name="width" value="0.1" units="cm"/>
      <inkml:brushProperty name="height" value="0.1" units="cm"/>
      <inkml:brushProperty name="color" value="#E71224"/>
    </inkml:brush>
  </inkml:definitions>
  <inkml:trace contextRef="#ctx0" brushRef="#br0">1184 4 919 0 0,'0'-3'3791'0'0,"0"14"-3163"0"0,0-10-622 0 0,0 1 1 0 0,0 0-1 0 0,0 0 0 0 0,0 0 1 0 0,0 0-1 0 0,-1 0 0 0 0,1-1 0 0 0,-5 6 2195 0 0,0-4-1104 0 0,3-2-1001 0 0,1 0-1 0 0,-1 0 1 0 0,1 0-1 0 0,-1 0 1 0 0,0 0-1 0 0,0 0 1 0 0,1 0-1 0 0,-1 0 1 0 0,0-1-1 0 0,0 1 1 0 0,0-1-1 0 0,0 1 1 0 0,0-1-1 0 0,1 0 1 0 0,-1 0-1 0 0,0 1 1 0 0,0-2-1 0 0,-4 1 1 0 0,-3-2 376 0 0,0 1 0 0 0,-18-7 0 0 0,-11-2 410 0 0,11 9-719 0 0,-43 4 0 0 0,47-1-150 0 0,-40 0 41 0 0,24-1 50 0 0,-45 7-1 0 0,60-5 155 0 0,-1-2 0 0 0,1-1 0 0 0,-39-4 0 0 0,48 2-170 0 0,0 2 0 0 0,0-1 0 0 0,0 2 0 0 0,0 0 0 0 0,1 1 0 0 0,-23 5 0 0 0,-7 2-66 0 0,-1-1-1 0 0,-55 2 0 0 0,84-9-19 0 0,-121 6 60 0 0,113-6-19 0 0,16 0-12 0 0,1-1 1 0 0,-1 0-1 0 0,1 0 1 0 0,-10-2-1 0 0,11 1 74 0 0,-1-1 1 0 0,1 1-1 0 0,0-1 0 0 0,0 0 0 0 0,1-1 0 0 0,-11-5 0 0 0,9-2 291 0 0,3 6-252 0 0,0 12-478 0 0,0 1-921 0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2:47:32.185"/>
    </inkml:context>
    <inkml:brush xml:id="br0">
      <inkml:brushProperty name="width" value="0.1" units="cm"/>
      <inkml:brushProperty name="height" value="0.1" units="cm"/>
      <inkml:brushProperty name="color" value="#E71224"/>
    </inkml:brush>
  </inkml:definitions>
  <inkml:trace contextRef="#ctx0" brushRef="#br0">3033 144 455 0 0,'41'-15'2196'0'0,"-31"10"-2155"0"0,-1-1 0 0 0,1 0 0 0 0,-2-1 0 0 0,1 0 0 0 0,11-11 0 0 0,-18 15 128 0 0,1 1 1 0 0,-1-1 0 0 0,0 0 0 0 0,0 1-1 0 0,0-1 1 0 0,0 0 0 0 0,-1-1 0 0 0,1 1-1 0 0,-1 0 1 0 0,0 0 0 0 0,1-1 0 0 0,-2 1 0 0 0,1 0-1 0 0,0-1 1 0 0,-1 1 0 0 0,1-1 0 0 0,-1 1-1 0 0,0-1 1 0 0,0 1 0 0 0,-1-1 0 0 0,0-3-1 0 0,1 7-148 0 0,0-1-1 0 0,0 1 1 0 0,0 0-1 0 0,0 0 1 0 0,0-1 0 0 0,0 1-1 0 0,0 0 1 0 0,-1 0-1 0 0,1-1 1 0 0,0 1-1 0 0,0 0 1 0 0,0 0-1 0 0,-1-1 1 0 0,1 1-1 0 0,0 0 1 0 0,0 0-1 0 0,0 0 1 0 0,-1 0-1 0 0,1-1 1 0 0,0 1-1 0 0,0 0 1 0 0,-1 0-1 0 0,1 0 1 0 0,0 0-1 0 0,-1 0 1 0 0,1 0-1 0 0,0 0 1 0 0,0 0-1 0 0,-1 0 1 0 0,1 0-1 0 0,0 0 1 0 0,-1 0 0 0 0,1 0-1 0 0,0 0 1 0 0,0 0-1 0 0,-1 0 1 0 0,1 0-1 0 0,-1 0 1 0 0,-13 6 92 0 0,6-2-32 0 0,-52 12 261 0 0,21-5 222 0 0,-41 7-1 0 0,23-8-94 0 0,30-4-83 0 0,-46 3-1 0 0,-63-7 232 0 0,-55 4-203 0 0,92-4-64 0 0,-19 3-43 0 0,-322 35 29 0 0,428-39-336 0 0,-171 19 139 0 0,86-12 6 0 0,-101 6 186 0 0,140-13-185 0 0,-83-8 0 0 0,87 4-95 0 0,1 2 0 0 0,-1 3 0 0 0,-60 9 0 0 0,-79 3 228 0 0,121-17 48 0 0,-76-13 0 0 0,66 6-193 0 0,59 8-155 0 0,-1 1 1 0 0,1 1 0 0 0,-1 2-1 0 0,1 0 1 0 0,0 1 0 0 0,0 1-1 0 0,0 2 1 0 0,0 0 0 0 0,1 1-1 0 0,0 2 1 0 0,-28 13 0 0 0,1 5-218 0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2:47:36.425"/>
    </inkml:context>
    <inkml:brush xml:id="br0">
      <inkml:brushProperty name="width" value="0.1" units="cm"/>
      <inkml:brushProperty name="height" value="0.1" units="cm"/>
      <inkml:brushProperty name="color" value="#E71224"/>
    </inkml:brush>
  </inkml:definitions>
  <inkml:trace contextRef="#ctx0" brushRef="#br0">0 71 1375 0 0,'2'-2'221'0'0,"1"1"-1"0"0,-1 0 1 0 0,0 1-1 0 0,0-1 1 0 0,1 0-1 0 0,-1 1 1 0 0,1-1-1 0 0,-1 1 1 0 0,1 0-1 0 0,-1 0 1 0 0,1 0-1 0 0,2 0 0 0 0,7-1-246 0 0,5-3 30 0 0,0 0-1 0 0,-1-1 0 0 0,21-11 0 0 0,-22 10 116 0 0,1 0-1 0 0,-1 0 0 0 0,1 2 0 0 0,17-4 0 0 0,-16 6-32 0 0,-1 1 0 0 0,0 1 0 0 0,1 0 0 0 0,-1 1 0 0 0,25 5 0 0 0,-17-1-86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2:41:01.123"/>
    </inkml:context>
    <inkml:brush xml:id="br0">
      <inkml:brushProperty name="width" value="0.1" units="cm"/>
      <inkml:brushProperty name="height" value="0.1" units="cm"/>
      <inkml:brushProperty name="color" value="#F4F91B"/>
    </inkml:brush>
  </inkml:definitions>
  <inkml:trace contextRef="#ctx0" brushRef="#br0">1271 166 4431 0 0,'0'-12'261'0'0,"1"9"-243"0"0,-1 0 0 0 0,1 0-1 0 0,-1-1 1 0 0,0 1-1 0 0,0 0 1 0 0,-1 0-1 0 0,1-1 1 0 0,-1 1 0 0 0,1 0-1 0 0,-1 0 1 0 0,0 0-1 0 0,-3-6 1 0 0,-4 1 890 0 0,5 4-737 0 0,0 1 0 0 0,0 0 1 0 0,0 0-1 0 0,-1 0 0 0 0,1 1 0 0 0,-5-3 0 0 0,6 4-154 0 0,1 0-1 0 0,-1 1 1 0 0,0-1 0 0 0,0 1-1 0 0,0-1 1 0 0,0 1 0 0 0,0 0-1 0 0,0 0 1 0 0,1 0 0 0 0,-1 0-1 0 0,0 0 1 0 0,0 0 0 0 0,0 1-1 0 0,0-1 1 0 0,0 0-1 0 0,0 1 1 0 0,1 0 0 0 0,-3 0-1 0 0,-7 5 7 0 0,0 0 0 0 0,1 0 0 0 0,0 1 0 0 0,1 0 0 0 0,-1 1 0 0 0,1 0 0 0 0,-11 14 0 0 0,5-7 20 0 0,-22 18 0 0 0,-71 40 96 0 0,-30 23 244 0 0,44-18-63 0 0,-232 172 704 0 0,256-206-574 0 0,-109 50 0 0 0,178-93-444 0 0,1-1 0 0 0,-1 1 0 0 0,1-1 0 0 0,-1 0 0 0 0,1 1 0 0 0,-1-1 0 0 0,0 0 0 0 0,1 1 0 0 0,-1-1 0 0 0,0 0-1 0 0,1 0 1 0 0,-1 0 0 0 0,0 0 0 0 0,0 0 0 0 0,1 0 0 0 0,-1 0 0 0 0,0 0 0 0 0,1 0 0 0 0,-1 0 0 0 0,0 0 0 0 0,1 0 0 0 0,-1 0 0 0 0,0 0-1 0 0,0-1 1 0 0,1 1 0 0 0,-1 0 0 0 0,1 0 0 0 0,-1-1 0 0 0,0 1 0 0 0,1-1 0 0 0,-1 1 0 0 0,1 0 0 0 0,-1-1 0 0 0,1 1 0 0 0,-1-1 0 0 0,1 1-1 0 0,-1-1 1 0 0,1 0 0 0 0,-1 1 0 0 0,1-1 0 0 0,0 1 0 0 0,-1-1 0 0 0,1 0 0 0 0,0 1 0 0 0,0-1 0 0 0,-1 0 0 0 0,1 1 0 0 0,0-1 0 0 0,0 0-1 0 0,0 0 1 0 0,0 1 0 0 0,0-1 0 0 0,0 0 0 0 0,0 0 0 0 0,0-4 50 0 0,0 0 0 0 0,1-1-1 0 0,0 1 1 0 0,0 0 0 0 0,0 0 0 0 0,2-5-1 0 0,11-22 104 0 0,1 1 0 0 0,1 1-1 0 0,2 0 1 0 0,26-33-1 0 0,12-20-52 0 0,-34 47-34 0 0,-1-2-1 0 0,-2 0 1 0 0,-1-1-1 0 0,-2-1 1 0 0,17-71-1 0 0,-30 100-58 0 0,13-76 54 0 0,-14 75 62 0 0,0 1 1 0 0,0-1-1 0 0,1 1 0 0 0,1-1 0 0 0,0 1 0 0 0,10-20 0 0 0,-14 30-127 0 0,1 1 0 0 0,-1 0 0 0 0,1-1 0 0 0,-1 1-1 0 0,0 0 1 0 0,1 0 0 0 0,-1-1 0 0 0,1 1 0 0 0,-1 0-1 0 0,0 0 1 0 0,1-1 0 0 0,-1 1 0 0 0,1 0 0 0 0,-1 0-1 0 0,1 0 1 0 0,-1 0 0 0 0,1 0 0 0 0,-1 0 0 0 0,1 0-1 0 0,-1 0 1 0 0,1 0 0 0 0,-1 0 0 0 0,1 0 0 0 0,-1 0 0 0 0,1 0-1 0 0,-1 0 1 0 0,1 0 0 0 0,-1 1 0 0 0,1-1 0 0 0,-1 0-1 0 0,1 0 1 0 0,-1 0 0 0 0,0 1 0 0 0,1-1 0 0 0,-1 0-1 0 0,1 1 1 0 0,-1-1 0 0 0,0 0 0 0 0,1 1 0 0 0,-1-1-1 0 0,0 0 1 0 0,0 1 0 0 0,1-1 0 0 0,-1 1 0 0 0,18 22-52 0 0,-16-20 30 0 0,22 35-24 0 0,-1 1 0 0 0,-3 1 0 0 0,-1 1 0 0 0,16 49 0 0 0,-13-18 18 0 0,20 107 0 0 0,-22-87 14 0 0,-10-54 12 0 0,23 53 0 0 0,-19-55 0 0 0,15 57 0 0 0,-36-123 190 0 0,-28-122 839 0 0,28 106-999 0 0,-1 1 0 0 0,-3 1 1 0 0,-1-1-1 0 0,-3 2 0 0 0,-32-70 0 0 0,15 50-30 0 0,-53-79 0 0 0,84 140-2 0 0,0 1-1 0 0,0-1 1 0 0,0 1 0 0 0,0-1-1 0 0,-1 1 1 0 0,1-1-1 0 0,0 1 1 0 0,-1 0-1 0 0,1 0 1 0 0,-1-1 0 0 0,1 1-1 0 0,-1 0 1 0 0,1 0-1 0 0,-1 1 1 0 0,0-1-1 0 0,-2-1 1 0 0,3 3-1 0 0,-1-1 0 0 0,1 0 0 0 0,-1 0 0 0 0,0 1 0 0 0,1-1 0 0 0,-1 1 0 0 0,1-1 0 0 0,-1 1 0 0 0,1 0 0 0 0,-1 0 0 0 0,1 0 0 0 0,-1 0 0 0 0,1 0 0 0 0,0 0 0 0 0,0 0 0 0 0,-1 0 0 0 0,1 0 0 0 0,-1 2 0 0 0,-39 42-84 0 0,-51 72 1 0 0,-31 37 3 0 0,40-61 51 0 0,-15 17 10 0 0,85-98 50 0 0,-6 7 61 0 0,13-13-48 0 0,6-6-41 0 0,0 0 0 0 0,0 0 1 0 0,0 0-1 0 0,0 0 1 0 0,0 0-1 0 0,0 0 1 0 0,0 0-1 0 0,0 0 1 0 0,0 0-1 0 0,0 0 0 0 0,1 0 1 0 0,-1 0-1 0 0,0 0 1 0 0,0 0-1 0 0,0 0 1 0 0,0 0-1 0 0,0 0 0 0 0,0 0 1 0 0,0 0-1 0 0,0 0 1 0 0,0 0-1 0 0,0 0 1 0 0,0 0-1 0 0,0 0 1 0 0,0 0-1 0 0,0 1 0 0 0,0-1 1 0 0,0 0-1 0 0,0 0 1 0 0,0 0-1 0 0,0 0 1 0 0,0 0-1 0 0,0 0 0 0 0,0 0 1 0 0,0 0-1 0 0,0 0 1 0 0,0 0-1 0 0,0 0 1 0 0,0 0-1 0 0,0 0 1 0 0,0 0-1 0 0,0 0 0 0 0,0 0 1 0 0,0 0-1 0 0,0 0 1 0 0,0 0-1 0 0,0 0 1 0 0,0 0-1 0 0,0 0 0 0 0,0 0 1 0 0,0 0-1 0 0,0 0 1 0 0,0 1-1 0 0,0-1 1 0 0,24-10 45 0 0,-13 6-33 0 0,0 0 0 0 0,19-4 0 0 0,200-19 67 0 0,-69 11-43 0 0,-42 4 5 0 0,30-4 34 0 0,-118 10-73 0 0,48-5 35 0 0,-71 10-26 0 0,0 1 0 0 0,0 0 0 0 0,0 1 1 0 0,0 0-1 0 0,0 0 0 0 0,0 0 0 0 0,12 5 0 0 0,-19-6-14 0 0,0 1 0 0 0,0-1 0 0 0,0 1 0 0 0,0 0 0 0 0,0-1 0 0 0,0 1 0 0 0,0 0 0 0 0,-1 0 0 0 0,1-1 0 0 0,0 1-1 0 0,0 0 1 0 0,-1 0 0 0 0,1 0 0 0 0,0 0 0 0 0,-1 0 0 0 0,1 0 0 0 0,-1 0 0 0 0,1 0 0 0 0,-1 1 0 0 0,1-1 0 0 0,-1 0 0 0 0,0 0 0 0 0,0 0 0 0 0,0 0-1 0 0,1 0 1 0 0,-1 1 0 0 0,0-1 0 0 0,-1 2 0 0 0,1 3-281 0 0,-1 0 0 0 0,0 0 0 0 0,-1 0 0 0 0,-1 7 0 0 0,2-12 222 0 0,-7 21-4715 0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2:47:41.214"/>
    </inkml:context>
    <inkml:brush xml:id="br0">
      <inkml:brushProperty name="width" value="0.1" units="cm"/>
      <inkml:brushProperty name="height" value="0.1" units="cm"/>
      <inkml:brushProperty name="color" value="#E71224"/>
    </inkml:brush>
  </inkml:definitions>
  <inkml:trace contextRef="#ctx0" brushRef="#br0">10 257 919 0 0,'-6'-8'513'0'0,"3"1"1436"0"0,16 2-1835 0 0,-2 4-57 0 0,-1 0 0 0 0,1 0 0 0 0,0 2-1 0 0,-1-1 1 0 0,1 1 0 0 0,0 1-1 0 0,-1 0 1 0 0,16 5 0 0 0,-22-6-24 0 0,8 1 142 0 0,0-1-1 0 0,0 0 0 0 0,0-1 0 0 0,0-1 0 0 0,1 0 1 0 0,-1 0-1 0 0,0-1 0 0 0,14-5 0 0 0,22-2 114 0 0,-22 5-124 0 0,-3 1-54 0 0,41-3 0 0 0,51 5 602 0 0,81 4-133 0 0,-152-2-365 0 0,1-3 0 0 0,-1-1 1 0 0,0-3-1 0 0,-1-1 0 0 0,80-24 0 0 0,-78 18 20 0 0,0 2 0 0 0,0 3-1 0 0,1 1 1 0 0,78-2-1 0 0,-59 8-168 0 0,1-2 0 0 0,-1-4-1 0 0,106-23 1 0 0,-100 15 112 0 0,112-8 1 0 0,-160 21-125 0 0,112-5 198 0 0,-76 5-187 0 0,71-10 0 0 0,-95 6-31 0 0,-11 1 27 0 0,1 0 0 0 0,-1 2 0 0 0,1 1 1 0 0,0 1-1 0 0,42 4 0 0 0,-60-1-60 0 0,-1 0 0 0 0,0 0 0 0 0,0 0 0 0 0,-1 0 0 0 0,1 1 0 0 0,0 0 0 0 0,5 4 0 0 0,19 10 0 0 0,-28-16 4 0 0,0 0-1 0 0,0 0 1 0 0,0 1-1 0 0,0-1 0 0 0,0 1 1 0 0,0 0-1 0 0,0 0 1 0 0,1 2-1 0 0,-1-2 1 0 0,0 0 0 0 0,-1-1-1 0 0,1 1 1 0 0,0 0 0 0 0,0-1-1 0 0,0 1 1 0 0,0-1 0 0 0,4 3-1 0 0,76 34-3 0 0,-34-25-2 0 0,-5-3 15 0 0,-25-5 4 0 0,33 5 1 0 0,-32-7-9 0 0,32 9 0 0 0,-27-6 1 0 0,0-1-1 0 0,1 0 1 0 0,46 1-1 0 0,-39-4 4 0 0,48 9 0 0 0,-29 0-4 0 0,-12-4 9 0 0,0 2 1 0 0,54 21-1 0 0,-73-22-18 0 0,-1 0 0 0 0,1-2 0 0 0,1 0 0 0 0,-1-1 0 0 0,1-1 0 0 0,0-2 0 0 0,0 0 0 0 0,24 0 0 0 0,56-11 11 0 0,-78 6 119 0 0,-15 2-70 0 0,1 1 0 0 0,-1-2 0 0 0,1 1 0 0 0,-1-1 0 0 0,0-1-1 0 0,11-4 1 0 0,-18 6-13 0 0,0 1 0 0 0,0-1 0 0 0,0 0 0 0 0,0 0 0 0 0,0 0 0 0 0,0 0 0 0 0,-1 1 0 0 0,1-1-1 0 0,0 0 1 0 0,-1-1 0 0 0,1 1 0 0 0,0 0 0 0 0,-1 0 0 0 0,1 0 0 0 0,-1 0 0 0 0,0 0 0 0 0,1 0 0 0 0,-1-1 0 0 0,0 1-1 0 0,0 0 1 0 0,0-2 0 0 0,0 3-44 0 0,0 0 0 0 0,0 0-1 0 0,0 0 1 0 0,0 0 0 0 0,0 0-1 0 0,0 0 1 0 0,0 0 0 0 0,0 0-1 0 0,0-1 1 0 0,0 1 0 0 0,0 0-1 0 0,0 0 1 0 0,0 0 0 0 0,0 0-1 0 0,0 0 1 0 0,0 0 0 0 0,0 0-1 0 0,0 0 1 0 0,0 0 0 0 0,0 0 0 0 0,0 0-1 0 0,0 0 1 0 0,0 0 0 0 0,0 0-1 0 0,0 0 1 0 0,0 0 0 0 0,0-1-1 0 0,0 1 1 0 0,0 0 0 0 0,0 0-1 0 0,0 0 1 0 0,0 0 0 0 0,0 0-1 0 0,0 0 1 0 0,0 0 0 0 0,0 0-1 0 0,0 0 1 0 0,0 0 0 0 0,0 0-1 0 0,-1 0 1 0 0,1 0 0 0 0,0 0-1 0 0,0 0 1 0 0,0 0 0 0 0,0 0-1 0 0,0 0 1 0 0,0 0 0 0 0,0 0-1 0 0,0 0 1 0 0,0 0 0 0 0,0 0-1 0 0,0 0 1 0 0,0 0 0 0 0,0 0 0 0 0,0 0-1 0 0,0 0 1 0 0,0 0 0 0 0,-1 0-1 0 0,1 0 1 0 0,0 0 0 0 0,0 0-1 0 0,0 0 1 0 0,0 0 0 0 0,0 0-1 0 0,-5 5 49 0 0,-3 7-144 0 0,-1 7-3675 0 0,5-7-388 0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2:47:50.841"/>
    </inkml:context>
    <inkml:brush xml:id="br0">
      <inkml:brushProperty name="width" value="0.1" units="cm"/>
      <inkml:brushProperty name="height" value="0.1" units="cm"/>
      <inkml:brushProperty name="color" value="#E71224"/>
    </inkml:brush>
  </inkml:definitions>
  <inkml:trace contextRef="#ctx0" brushRef="#br0">2 148 2415 0 0,'0'0'37'0'0,"0"0"-1"0"0,0 1 1 0 0,0-1-1 0 0,-1 0 0 0 0,1 0 1 0 0,0 1-1 0 0,0-1 1 0 0,0 0-1 0 0,0 1 0 0 0,0-1 1 0 0,0 0-1 0 0,0 0 0 0 0,0 1 1 0 0,0-1-1 0 0,0 0 1 0 0,0 1-1 0 0,0-1 0 0 0,0 0 1 0 0,0 0-1 0 0,0 1 1 0 0,0-1-1 0 0,0 0 0 0 0,0 1 1 0 0,0-1-1 0 0,1 0 1 0 0,-1 0-1 0 0,0 1 0 0 0,0-1 1 0 0,0 0-1 0 0,0 0 0 0 0,1 1 1 0 0,-1-1-1 0 0,0 0 1 0 0,0 0-1 0 0,1 1 0 0 0,14 10 564 0 0,18 5 34 0 0,-15-12-461 0 0,0 0 0 0 0,0-1 0 0 0,0-1 0 0 0,26 0 0 0 0,8 1-78 0 0,-29-1-79 0 0,0 0 0 0 0,0-2 0 0 0,-1-1 0 0 0,1 0 0 0 0,0-2 0 0 0,-1-1 0 0 0,33-9 0 0 0,-36 8 12 0 0,0 1-1 0 0,0 1 1 0 0,0 0-1 0 0,0 2 1 0 0,1 0-1 0 0,-1 1 1 0 0,0 1-1 0 0,1 0 1 0 0,25 7-1 0 0,96 23 80 0 0,-94-21-82 0 0,1-2 0 0 0,85 2-1 0 0,-92-11 2 0 0,1-1-1 0 0,61-11 1 0 0,-58 7-39 0 0,260-26 448 0 0,-249 27-396 0 0,114 4-1 0 0,-117 3-6 0 0,90-10 0 0 0,-37 5-32 0 0,38 4 137 0 0,-54 1-52 0 0,-14 3-38 0 0,-15 1-28 0 0,12-7 45 0 0,137-17 0 0 0,51 0 83 0 0,-69 20-37 0 0,-58 1-49 0 0,113-10 53 0 0,145 5 36 0 0,-340 2-111 0 0,0-2 0 0 0,102-18 1 0 0,-63 6-20 0 0,117-17-20 0 0,-148 24 11 0 0,227-32 106 0 0,-176 29-118 0 0,-17 3 17 0 0,-48 1 54 0 0,1 3 1 0 0,-1 2-1 0 0,81 7 0 0 0,48 27-2 0 0,-7 0-76 0 0,-141-30 32 0 0,-1-1 0 0 0,1-2 1 0 0,-1 0-1 0 0,41-6 1 0 0,47-9 49 0 0,-83 13-57 0 0,0 1-1 0 0,0 2 0 0 0,59 7 0 0 0,-46-3-9 0 0,-11 1-7 0 0,64 17 0 0 0,-64-13 0 0 0,60 8 0 0 0,9-8 0 0 0,147-5 0 0 0,-105-2 0 0 0,27-2 0 0 0,63-21 0 0 0,118-8 64 0 0,-210 17-20 0 0,46 0 40 0 0,-23 3-84 0 0,-62 1 0 0 0,70 0 0 0 0,-116 9 0 0 0,85 1 0 0 0,51-1 0 0 0,-60 4 0 0 0,-78-1 18 0 0,54 11 0 0 0,32 3 10 0 0,-123-17-28 0 0,10 0 0 0 0,0 0 0 0 0,0-2 0 0 0,50-6 0 0 0,179-38 11 0 0,-249 43-13 0 0,2-1 30 0 0,1 1 0 0 0,0 0 1 0 0,-1 0-1 0 0,19 2 1 0 0,-26-1-32 0 0,1 1 1 0 0,-1 0 0 0 0,0 0-1 0 0,0 0 1 0 0,0 0 0 0 0,0 0 0 0 0,0 0-1 0 0,0 1 1 0 0,0 0 0 0 0,-1 0-1 0 0,1-1 1 0 0,0 1 0 0 0,-1 1-1 0 0,0-1 1 0 0,1 0 0 0 0,-1 1-1 0 0,0-1 1 0 0,0 1 0 0 0,3 4-1 0 0,4 10-213 0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2:47:54.919"/>
    </inkml:context>
    <inkml:brush xml:id="br0">
      <inkml:brushProperty name="width" value="0.1" units="cm"/>
      <inkml:brushProperty name="height" value="0.1" units="cm"/>
      <inkml:brushProperty name="color" value="#E71224"/>
    </inkml:brush>
  </inkml:definitions>
  <inkml:trace contextRef="#ctx0" brushRef="#br0">1795 164 919 0 0,'-17'-39'-528'0'0,"6"18"3005"0"0,2-2 0 0 0,-9-29 0 0 0,18 51-2454 0 0,-1 0 0 0 0,1-1 0 0 0,-1 1 1 0 0,1 0-1 0 0,0-1 0 0 0,0 1 0 0 0,0 0 0 0 0,-1-1 0 0 0,2 1 1 0 0,-1 0-1 0 0,0-1 0 0 0,0 1 0 0 0,0 0 0 0 0,0-1 0 0 0,1 1 0 0 0,-1 0 1 0 0,1-2-1 0 0,0 2 1 0 0,-1 1 1 0 0,1-1 0 0 0,-1 1-1 0 0,1 0 1 0 0,0 0-1 0 0,-1-1 1 0 0,1 1 0 0 0,-1 0-1 0 0,1 0 1 0 0,-1 0 0 0 0,1-1-1 0 0,0 1 1 0 0,-1 0-1 0 0,1 0 1 0 0,0 0 0 0 0,-1 0-1 0 0,1 0 1 0 0,-1 0 0 0 0,1 0-1 0 0,0 0 1 0 0,-1 1-1 0 0,1-1 1 0 0,-1 0 0 0 0,1 0-1 0 0,1 1 1 0 0,6 2 190 0 0,-1 1 1 0 0,1 0-1 0 0,-1 1 0 0 0,8 6 1 0 0,-7-6-149 0 0,33 26-26 0 0,-1 1 0 0 0,-2 2 0 0 0,-1 1 0 0 0,54 68-1 0 0,-44-50 9 0 0,23 28-6 0 0,-63-70-29 0 0,0 0 0 0 0,0 0-1 0 0,-1 0 1 0 0,0 1 0 0 0,-1 0 0 0 0,5 16-1 0 0,-8-20 20 0 0,-1 1 1 0 0,0 1-1 0 0,0-1 0 0 0,0 0 0 0 0,-1 0 0 0 0,-1 0 0 0 0,0 0 0 0 0,-3 14 0 0 0,-3 9 93 0 0,-13 33 0 0 0,6-23-76 0 0,-2 7-7 0 0,-2-1 0 0 0,-39 72-1 0 0,33-79-7 0 0,-1 0 0 0 0,-2-2-1 0 0,-58 63 1 0 0,33-48 48 0 0,-114 87 0 0 0,-76 22 50 0 0,212-145-118 0 0,-200 119 177 0 0,-8-19-15 0 0,131-70-71 0 0,3 4 1 0 0,-126 85 0 0 0,198-115-70 0 0,-65 30 0 0 0,40-24-37 0 0,-18 7 0 0 0,49-22 24 0 0,21-9-16 0 0,-1-1 0 0 0,0 0 0 0 0,0-1 0 0 0,-8 3 0 0 0,-14 12-8 0 0,13-4 83 0 0,14-12-67 0 0,0 1-1 0 0,-1-1 1 0 0,1 1 0 0 0,-1-1 0 0 0,1 0-1 0 0,-1 1 1 0 0,0-1 0 0 0,0 0 0 0 0,0 0 0 0 0,-2 1-1 0 0,2-1 3 0 0,0 0 0 0 0,0 0 0 0 0,0 0 0 0 0,0 0 0 0 0,0 0 0 0 0,0 0 0 0 0,0 1 0 0 0,1-1 0 0 0,-1 1 0 0 0,1-1-1 0 0,-1 1 1 0 0,1 0 0 0 0,-1 0 0 0 0,1-1 0 0 0,0 1 0 0 0,0 0 0 0 0,0 0 0 0 0,0 0 0 0 0,0 0 0 0 0,0 1 0 0 0,0-1 0 0 0,1 0-1 0 0,-1 0 1 0 0,1 3 0 0 0,-1-4-16 0 0,1 1-1 0 0,0-1 1 0 0,-1 0-1 0 0,1 0 1 0 0,-1 0-1 0 0,1 0 1 0 0,-1 0-1 0 0,1-1 1 0 0,-1 1-1 0 0,0 0 0 0 0,0 0 1 0 0,1 0-1 0 0,-1 0 1 0 0,0-1-1 0 0,0 1 1 0 0,0 0-1 0 0,0-1 1 0 0,0 1-1 0 0,-1 0 1 0 0,0 0-1 0 0,1-1 1 0 0,0 1 0 0 0,0 0-1 0 0,0-1 1 0 0,0 1 0 0 0,0 0-1 0 0,0 0 1 0 0,0 0 0 0 0,0 0-1 0 0,0 0 1 0 0,0 0-1 0 0,1 0 1 0 0,-1 0 0 0 0,0 0-1 0 0,1 0 1 0 0,-1 0 0 0 0,1 1-1 0 0,-1-1 1 0 0,1 0 0 0 0,-1 3-1 0 0,1-2-1 0 0,0 0 0 0 0,0-1 0 0 0,0 0 0 0 0,0 1 0 0 0,0-1 0 0 0,0 1 0 0 0,0-1 0 0 0,0 0 0 0 0,0 1 0 0 0,-1-1 0 0 0,1 0 0 0 0,-1 1 0 0 0,1-1 0 0 0,-1 0 0 0 0,1 0 0 0 0,-1 0 0 0 0,0 1 0 0 0,1-1 0 0 0,-2 1 0 0 0,0 0-84 0 0,2-1 120 0 0,-1-1 1 0 0,1 0-1 0 0,0 1 0 0 0,-1-1 1 0 0,1 0-1 0 0,0 1 0 0 0,-1-1 1 0 0,1 0-1 0 0,0 1 0 0 0,-1-1 1 0 0,1 0-1 0 0,-1 0 0 0 0,1 1 1 0 0,-1-1-1 0 0,1 0 0 0 0,-1 0 1 0 0,1 0-1 0 0,-1 0 0 0 0,1 0 1 0 0,-1 0-1 0 0,1 0 0 0 0,-1 0 1 0 0,1 0-1 0 0,-1 0 0 0 0,-4 1 13 0 0,0 0 0 0 0,0 0 0 0 0,0 0 0 0 0,1 1 0 0 0,-1 0 0 0 0,1 0 0 0 0,-6 3 0 0 0,8-5-38 0 0,-9 7 42 0 0,17-3-53 0 0,-6-4 0 0 0,0 0 0 0 0,0 0 0 0 0,0 0 0 0 0,-1 0 0 0 0,1 0 0 0 0,0-1 0 0 0,0 1 0 0 0,0 0 0 0 0,0 0 0 0 0,0 1 0 0 0,0-1 0 0 0,0 0 0 0 0,0 0 0 0 0,-1 0 0 0 0,1 0 0 0 0,0 0 0 0 0,0 0 0 0 0,0 0 0 0 0,0 0 0 0 0,0 0 0 0 0,0 0 0 0 0,0 0 0 0 0,0 0 0 0 0,0 0 0 0 0,-1 0 0 0 0,1 0 0 0 0,0 0 0 0 0,0 0 0 0 0,0 1 0 0 0,0-1 0 0 0,0 0 0 0 0,0 0 0 0 0,0 0 0 0 0,0 0 0 0 0,0 0 0 0 0,0 0 0 0 0,0 0 0 0 0,0 0 0 0 0,0 0 0 0 0,0 1 0 0 0,0-1 0 0 0,0 0 0 0 0,0 0 0 0 0,0 0 0 0 0,0 0 0 0 0,0 0 0 0 0,0 0 0 0 0,0 0 0 0 0,0 1 0 0 0,0-1 0 0 0,0 0 0 0 0,0 0 0 0 0,0 0 0 0 0,0 0 0 0 0,0 0 0 0 0,0 0 0 0 0,0 0 0 0 0,0 0 0 0 0,0 0 0 0 0,0 1 0 0 0,0-1 0 0 0,1 0 0 0 0,-1 0 0 0 0,-1 0 0 0 0,1 0 0 0 0,0 0 0 0 0,0 0 0 0 0,0 0 0 0 0,0 0 0 0 0,0 0 0 0 0,0 0 0 0 0,0 0 0 0 0,-1 0 0 0 0,1 0 0 0 0,0 1 0 0 0,0-1 0 0 0,0 0 0 0 0,0 0 0 0 0,0 0 0 0 0,0 0 0 0 0,0 0 0 0 0,0 0 0 0 0,0 0 0 0 0,0 0 0 0 0,0 1 0 0 0,-1-1 0 0 0,1 0 0 0 0,0 0 0 0 0,0 0 0 0 0,0 0 0 0 0,0 0 0 0 0,0 0 0 0 0,0 1 0 0 0,0-1 0 0 0,0 0 0 0 0,0 0 0 0 0,0 0 0 0 0,0 0 0 0 0,0 0 0 0 0,0 0 0 0 0,0 1 0 0 0,0-1 0 0 0,1 0 0 0 0,-1 0 0 0 0,0 0 0 0 0,0 0 0 0 0,0 0 0 0 0,0 0 0 0 0,0 0 0 0 0,0 1 0 0 0,0-1 0 0 0,0 0 0 0 0,0 0 0 0 0,0 0 0 0 0,0 0 0 0 0,1 0 0 0 0,-1 0 0 0 0,0 0 0 0 0,0 0 0 0 0,0 0 0 0 0,0 0 0 0 0,0 0 0 0 0,0 0 0 0 0,0 0 0 0 0,1 0 0 0 0,-1 0 0 0 0,0 1 0 0 0,0-1 0 0 0,0 0 0 0 0,0 0 0 0 0,7 5 0 0 0,-2-1-305 0 0,-1 1 0 0 0,1-1-1 0 0,7 11 1 0 0,-5-4-4458 0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2:47:59.480"/>
    </inkml:context>
    <inkml:brush xml:id="br0">
      <inkml:brushProperty name="width" value="0.1" units="cm"/>
      <inkml:brushProperty name="height" value="0.1" units="cm"/>
      <inkml:brushProperty name="color" value="#E71224"/>
    </inkml:brush>
  </inkml:definitions>
  <inkml:trace contextRef="#ctx0" brushRef="#br0">1 28 1639 0 0,'9'-13'549'0'0,"-9"12"-490"0"0,0 0 1 0 0,0 0-1 0 0,1 1 0 0 0,-1-1 1 0 0,0 0-1 0 0,1 1 0 0 0,-1-1 1 0 0,1 0-1 0 0,-1 1 0 0 0,1-1 1 0 0,-1 0-1 0 0,1 1 0 0 0,-1-1 1 0 0,1 1-1 0 0,-1-1 0 0 0,1 1 0 0 0,0-1 1 0 0,-1 1-1 0 0,1 0 0 0 0,0-1 1 0 0,-1 1-1 0 0,1 0 0 0 0,0 0 1 0 0,0-1-1 0 0,-1 1 0 0 0,1 0 1 0 0,0 0-1 0 0,0 0 0 0 0,0 0 1 0 0,-1 0-1 0 0,1 0 0 0 0,0 0 1 0 0,0 0-1 0 0,-1 0 0 0 0,1 0 1 0 0,0 0-1 0 0,0 1 0 0 0,-1-1 0 0 0,1 0 1 0 0,0 1-1 0 0,1 0 0 0 0,6 1 13 0 0,-1 1 0 0 0,1 0 0 0 0,0 1 0 0 0,12 7 0 0 0,-17-8-42 0 0,1-1 0 0 0,-1 0-1 0 0,1 0 1 0 0,-1 0 0 0 0,1 0-1 0 0,0-1 1 0 0,0 1 0 0 0,0-1-1 0 0,0 0 1 0 0,0 0 0 0 0,0-1-1 0 0,0 1 1 0 0,0-1-1 0 0,0 0 1 0 0,0 0 0 0 0,8-1-1 0 0,20-2 643 0 0,-15 0-513 0 0,0 2 0 0 0,1 0 0 0 0,-1 0 0 0 0,0 2 0 0 0,0 0 0 0 0,20 5-1 0 0,-15-1-165 0 0,-6-1 28 0 0,0 0 0 0 0,0 0 0 0 0,0-2-1 0 0,1 0 1 0 0,0-1 0 0 0,-1 0-1 0 0,33-4 1 0 0,-25-1 119 0 0,0 0 0 0 0,0 2 1 0 0,0 1-1 0 0,0 1 0 0 0,29 3 0 0 0,-48-1-131 0 0,0-1-1 0 0,0 1 0 0 0,0 0 1 0 0,0 0-1 0 0,0 0 0 0 0,0 1 1 0 0,7 5-1 0 0,-6-5-8 0 0,-1 1-1 0 0,1-1 0 0 0,0 0 1 0 0,11 4-1 0 0,7-1 23 0 0,-1-1-1 0 0,39 4 0 0 0,-36-7-21 0 0,0 2 0 0 0,0 1 0 0 0,43 13 0 0 0,-49-13 79 0 0,0-1-1 0 0,0-1 0 0 0,29 1 0 0 0,-36-3 25 0 0,50 1 505 0 0,-28-1-585 0 0,36 6 0 0 0,-54-4-301 0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2:48:05.034"/>
    </inkml:context>
    <inkml:brush xml:id="br0">
      <inkml:brushProperty name="width" value="0.1" units="cm"/>
      <inkml:brushProperty name="height" value="0.1" units="cm"/>
      <inkml:brushProperty name="color" value="#E71224"/>
    </inkml:brush>
  </inkml:definitions>
  <inkml:trace contextRef="#ctx0" brushRef="#br0">1 165 919 0 0,'0'-1'98'0'0,"1"1"-1"0"0,-1-1 0 0 0,1 1 1 0 0,-1-1-1 0 0,1 1 0 0 0,0 0 1 0 0,-1-1-1 0 0,1 1 0 0 0,0 0 1 0 0,-1 0-1 0 0,1-1 0 0 0,0 1 1 0 0,0 0-1 0 0,-1 0 0 0 0,1 0 1 0 0,0 0-1 0 0,-1 0 0 0 0,1 0 0 0 0,0 0 1 0 0,0 0-1 0 0,-1 0 0 0 0,2 1 1 0 0,17-3-137 0 0,-3-2 39 0 0,-14 3 0 0 0,1 1 0 0 0,-1-1 0 0 0,0 1 0 0 0,0-1 0 0 0,1 0 0 0 0,-1 1 0 0 0,3-3 0 0 0,5-2 99 0 0,0-1 0 0 0,0 2 0 0 0,0-1 0 0 0,1 2 0 0 0,0-1 0 0 0,0 1-1 0 0,-1 1 1 0 0,2 0 0 0 0,-1 1 0 0 0,0 0 0 0 0,0 0 0 0 0,0 1 0 0 0,21 3-1 0 0,23-3-98 0 0,-4-1 0 0 0,-27 3 0 0 0,-1 0 0 0 0,31 8 0 0 0,-39-7 10 0 0,0-1-1 0 0,0-1 1 0 0,0 0-1 0 0,17-2 1 0 0,14 1 6 0 0,-19 0-20 0 0,0-2 0 0 0,28-4 0 0 0,-24 2 92 0 0,32-1 0 0 0,17 2 188 0 0,100-17-1 0 0,37-7-78 0 0,-160 19-197 0 0,100-3 0 0 0,-73 12 0 0 0,125-3 0 0 0,-39 2 0 0 0,-6 0 0 0 0,-84 2 0 0 0,-56 0 0 0 0,0-2 0 0 0,0 0 0 0 0,26-4 0 0 0,39-14 99 0 0,-41 7 294 0 0,59-4-1 0 0,-80 14-341 0 0,0 1 0 0 0,0 2 0 0 0,50 9 0 0 0,-20-5-51 0 0,-36-4 0 0 0,-13-2 0 0 0,-1 1 0 0 0,1 0 0 0 0,0 0 0 0 0,8 3 0 0 0,-3-1 0 0 0,-10-2 0 0 0,-1-1 0 0 0,1 1 0 0 0,-1-1 0 0 0,0 1 0 0 0,1 0 0 0 0,-1 0 0 0 0,0 0 0 0 0,0 0 0 0 0,2 2 0 0 0,2 0 0 0 0,-1 0 0 0 0,1-1 0 0 0,0 0 0 0 0,-1 0 0 0 0,1 0 0 0 0,0-1 0 0 0,0 1 0 0 0,1-1 0 0 0,11 0 0 0 0,19 4 0 0 0,-24-3 0 0 0,1 0 0 0 0,0-1 0 0 0,0-1 0 0 0,-1 0 0 0 0,1-1 0 0 0,16-4 0 0 0,-8 3 0 0 0,19 1 0 0 0,-31 2 0 0 0,0-1 0 0 0,1 0 0 0 0,9-2 0 0 0,-5 0 16 0 0,0 1-1 0 0,18 0 1 0 0,25-1 73 0 0,-42 0-89 0 0,0 1 0 0 0,0 0 0 0 0,0 1 0 0 0,0 1 0 0 0,0 0 0 0 0,25 6 0 0 0,-18-2 0 0 0,0-2 0 0 0,1 0 0 0 0,-1-2 0 0 0,26-1 0 0 0,93-13 0 0 0,-22 5 11 0 0,-97 8 31 0 0,1 1 0 0 0,0 1-1 0 0,35 7 1 0 0,12 2 44 0 0,-58-9-26 0 0,-6-1 42 0 0,-1-1-1 0 0,1 1 1 0 0,0-1 0 0 0,6-1-1 0 0,24-2 633 0 0,-26 3-635 0 0,0-1 0 0 0,-1 0 0 0 0,1 0 0 0 0,-1-2 0 0 0,18-4 0 0 0,-25 5-99 0 0,-1 2 0 0 0,0-1 0 0 0,1 0 0 0 0,-1 0 0 0 0,0-1 0 0 0,1 1 0 0 0,-1 0 0 0 0,0-1 0 0 0,0 1 0 0 0,0-1 0 0 0,2-3 0 0 0,-1 3 10 0 0,-1 0-1 0 0,1-1 1 0 0,0 1-1 0 0,-1 0 1 0 0,1 0-1 0 0,5-2 1 0 0,-7 3-22 0 0,1 1 1 0 0,-1-1-1 0 0,0 1 1 0 0,1 0-1 0 0,-1-1 1 0 0,0 1-1 0 0,1 0 1 0 0,-1 0-1 0 0,0 0 1 0 0,1 0-1 0 0,-1 0 1 0 0,1 0-1 0 0,-1 0 1 0 0,0 1-1 0 0,1-1 1 0 0,-1 0-1 0 0,0 1 1 0 0,3 0-1 0 0,3 3-116 0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2:48:07.143"/>
    </inkml:context>
    <inkml:brush xml:id="br0">
      <inkml:brushProperty name="width" value="0.1" units="cm"/>
      <inkml:brushProperty name="height" value="0.1" units="cm"/>
      <inkml:brushProperty name="color" value="#E71224"/>
    </inkml:brush>
  </inkml:definitions>
  <inkml:trace contextRef="#ctx0" brushRef="#br0">0 5 919 0 0,'79'-3'2067'0'0,"39"2"-1166"0"0,-38 1-399 0 0,14 2 2 0 0,-30 0-118 0 0,-42-2-125 0 0,0 2 1 0 0,37 5-1 0 0,-36-3-233 0 0,36 1-1 0 0,-34-3-18 0 0,13 0 4 0 0,-23-2-3 0 0,0 1 0 0 0,-1 0 1 0 0,0 1-1 0 0,24 7 0 0 0,27 6-10 0 0,-17-4 0 0 0,-35-8 5 0 0,1-1-1 0 0,-1 0 0 0 0,1 0 0 0 0,-1-1 0 0 0,20-2 1 0 0,66-12 30 0 0,-66 8-32 0 0,56-4 206 0 0,13-3-146 0 0,-95 12-65 0 0,1-1 0 0 0,0 1 0 0 0,-1 0 0 0 0,14 3-1 0 0,10-1 169 0 0,-12 0 238 0 0,-19-2-378 0 0,1 1 1 0 0,-1-1 0 0 0,1 0-1 0 0,-1 0 1 0 0,1 0 0 0 0,-1 1-1 0 0,1-1 1 0 0,-1 0-1 0 0,1 1 1 0 0,-1-1 0 0 0,0 0-1 0 0,1 1 1 0 0,-1-1 0 0 0,1 1-1 0 0,-1-1 1 0 0,0 1-1 0 0,1-1 1 0 0,-1 0 0 0 0,0 1-1 0 0,0-1 1 0 0,1 1-1 0 0,-1 0 1 0 0,2 3-128 0 0,1 2-1 0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2:48:07.859"/>
    </inkml:context>
    <inkml:brush xml:id="br0">
      <inkml:brushProperty name="width" value="0.1" units="cm"/>
      <inkml:brushProperty name="height" value="0.1" units="cm"/>
      <inkml:brushProperty name="color" value="#E71224"/>
    </inkml:brush>
  </inkml:definitions>
  <inkml:trace contextRef="#ctx0" brushRef="#br0">0 2 511 0 0,'21'0'0'0'0,"-6"0"0"0"0,-1-2 0 0 0,-4 2 0 0 0,-3 2 0 0 0,-1-2 0 0 0,1 0 0 0 0,6 0 0 0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2:48:10.805"/>
    </inkml:context>
    <inkml:brush xml:id="br0">
      <inkml:brushProperty name="width" value="0.1" units="cm"/>
      <inkml:brushProperty name="height" value="0.1" units="cm"/>
      <inkml:brushProperty name="color" value="#E71224"/>
    </inkml:brush>
  </inkml:definitions>
  <inkml:trace contextRef="#ctx0" brushRef="#br0">0 43 2127 0 0,'4'-15'96'0'0,"-2"4"16"0"0,2 6-112 0 0,-3 1 0 0 0,3 2 0 0 0,-2 2 0 0 0,2-2 128 0 0,1 2 8 0 0,4-2 0 0 0,4 0 0 0 0,2 2-216 0 0,0 0-48 0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2:48:14.936"/>
    </inkml:context>
    <inkml:brush xml:id="br0">
      <inkml:brushProperty name="width" value="0.1" units="cm"/>
      <inkml:brushProperty name="height" value="0.1" units="cm"/>
      <inkml:brushProperty name="color" value="#E71224"/>
    </inkml:brush>
  </inkml:definitions>
  <inkml:trace contextRef="#ctx0" brushRef="#br0">1 6 1495 0 0,'28'-3'0'0'0,"7"1"64"0"0,-2 2-64 0 0,-9 0 80 0 0,-9 2-80 0 0,-4-2 0 0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2:48:21.383"/>
    </inkml:context>
    <inkml:brush xml:id="br0">
      <inkml:brushProperty name="width" value="0.1" units="cm"/>
      <inkml:brushProperty name="height" value="0.1" units="cm"/>
      <inkml:brushProperty name="color" value="#E71224"/>
    </inkml:brush>
  </inkml:definitions>
  <inkml:trace contextRef="#ctx0" brushRef="#br0">0 22 455 0 0,'4'-3'0'0'0,"2"-1"0"0"0,-3 0 0 0 0,1 4 0 0 0,0-2 272 0 0,-2 2 16 0 0,0-1 0 0 0,3-1 0 0 0,3 2-288 0 0,3-2 0 0 0,2 0 0 0 0,0 0 0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2:41:25.432"/>
    </inkml:context>
    <inkml:brush xml:id="br0">
      <inkml:brushProperty name="width" value="0.1" units="cm"/>
      <inkml:brushProperty name="height" value="0.1" units="cm"/>
      <inkml:brushProperty name="color" value="#F4F91B"/>
    </inkml:brush>
  </inkml:definitions>
  <inkml:trace contextRef="#ctx0" brushRef="#br0">31 24 4431 0 0,'-11'0'274'0'0,"9"0"-254"0"0,1 0 1 0 0,-1 0-1 0 0,1 0 0 0 0,-1 0 0 0 0,1 0 0 0 0,0 0 0 0 0,-1 0 0 0 0,1 0 0 0 0,-1-1 0 0 0,1 1 0 0 0,-3-2 0 0 0,34-12 3423 0 0,-24 13-3350 0 0,1 0 1 0 0,-1 1 0 0 0,0 0-1 0 0,1 0 1 0 0,-1 1-1 0 0,10 1 1 0 0,15 1 9 0 0,-9-2 4 0 0,0 2-1 0 0,-1 1 0 0 0,40 11 0 0 0,-26-5-28 0 0,17 2 164 0 0,0-2 0 0 0,73 5-1 0 0,110-12 534 0 0,-136-4-675 0 0,-16-1 41 0 0,114-19 1 0 0,78-30 60 0 0,-252 48-202 0 0,0 0 0 0 0,0 1 0 0 0,0 2 0 0 0,36 3 0 0 0,91 21 0 0 0,-50 1-1 0 0,68 12 66 0 0,-60-22-57 0 0,2-6-1 0 0,121-5 1 0 0,221-30 27 0 0,-233 10-29 0 0,105 5-6 0 0,-74-6 64 0 0,-233 16-64 0 0,0 1 0 0 0,0 0 0 0 0,24 3 0 0 0,-34-1 0 0 0,0-1 0 0 0,1 1 0 0 0,-1 0 0 0 0,0 0 0 0 0,0 1 0 0 0,0 0 0 0 0,0 1 0 0 0,-1-1 0 0 0,1 1 0 0 0,5 5 0 0 0,2 2 5 0 0,0-1-1 0 0,27 15 1 0 0,-37-24 150 0 0,-8-4-238 0 0,-1 2-83 0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2:48:16.549"/>
    </inkml:context>
    <inkml:brush xml:id="br0">
      <inkml:brushProperty name="width" value="0.1" units="cm"/>
      <inkml:brushProperty name="height" value="0.1" units="cm"/>
      <inkml:brushProperty name="color" value="#E71224"/>
    </inkml:brush>
  </inkml:definitions>
  <inkml:trace contextRef="#ctx0" brushRef="#br0">0 1 943 0 0,'0'0'88'0'0,"0"2"-88"0"0,2-2 0 0 0,-2 2 0 0 0,2-2 0 0 0,0 0 0 0 0,0 1 0 0 0,2 1 64 0 0,-1 0-64 0 0,3 0 0 0 0,-2 0 0 0 0,1 0 0 0 0,-1-2 0 0 0,1 2 0 0 0,1-2 0 0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2:48:17.732"/>
    </inkml:context>
    <inkml:brush xml:id="br0">
      <inkml:brushProperty name="width" value="0.1" units="cm"/>
      <inkml:brushProperty name="height" value="0.1" units="cm"/>
      <inkml:brushProperty name="color" value="#E71224"/>
    </inkml:brush>
  </inkml:definitions>
  <inkml:trace contextRef="#ctx0" brushRef="#br0">1 99 799 0 0,'106'-26'136'0'0,"137"-2"-136"0"0,-201 24 0 0 0,292-11 1784 0 0,-303 16-1686 0 0,0 1-1 0 0,48 10 0 0 0,-62-10-43 0 0,0 0 0 0 0,25-1 0 0 0,-6-1 58 0 0,32 0 204 0 0,90-11 1 0 0,-106 6-222 0 0,16-2 218 0 0,60-4 120 0 0,-56 5-277 0 0,-43 2-40 0 0,1 2 0 0 0,47 3 0 0 0,-53 2-20 0 0,0 2 0 0 0,24 7 0 0 0,-45-11-65 0 0,0 0-1 0 0,0 0 1 0 0,0 0-1 0 0,0 0 0 0 0,0 1 1 0 0,-1-1-1 0 0,1 1 1 0 0,0 0-1 0 0,3 3 0 0 0,-6-2-30 0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2:48:27.914"/>
    </inkml:context>
    <inkml:brush xml:id="br0">
      <inkml:brushProperty name="width" value="0.1" units="cm"/>
      <inkml:brushProperty name="height" value="0.1" units="cm"/>
      <inkml:brushProperty name="color" value="#E71224"/>
    </inkml:brush>
  </inkml:definitions>
  <inkml:trace contextRef="#ctx0" brushRef="#br0">667 1090 455 0 0,'2'0'159'0'0,"1"-1"-1"0"0,0 1 0 0 0,-1-1 0 0 0,1 0 0 0 0,-1 1 0 0 0,1-1 0 0 0,2-2 0 0 0,16-4 1009 0 0,-10 6-914 0 0,12-2 290 0 0,23 0-1 0 0,-41 3-404 0 0,0-1 1 0 0,0 0-1 0 0,0 0 1 0 0,0 0-1 0 0,7-3 1 0 0,20-5 324 0 0,23 4 61 0 0,-4 1-130 0 0,65-14 0 0 0,-104 15-333 0 0,0 0-1 0 0,0 1 0 0 0,0 0 1 0 0,1 1-1 0 0,-1 0 1 0 0,0 1-1 0 0,0 0 0 0 0,1 1 1 0 0,-1 0-1 0 0,16 5 0 0 0,-4 2-45 0 0,1-2-1 0 0,-1 0 1 0 0,1-1-1 0 0,48 2 0 0 0,-26-7 195 0 0,-14 2-122 0 0,0-3 0 0 0,0 0-1 0 0,0-2 1 0 0,49-11 0 0 0,-47 6 92 0 0,-1 1 0 0 0,1 1 1 0 0,0 2-1 0 0,51 1 0 0 0,9 0-122 0 0,-51 0 0 0 0,69 5 0 0 0,-34 12-24 0 0,-59-10-25 0 0,-1 0 0 0 0,1-1 1 0 0,0-1-1 0 0,34-1 0 0 0,-31-2 50 0 0,0 2-1 0 0,40 5 0 0 0,22 1 59 0 0,-56-7 7 0 0,56-7 0 0 0,-53 3-76 0 0,-18 3-17 0 0,0-1 1 0 0,22-6-1 0 0,-34 7-22 0 0,4-2 27 0 0,-8 7-14 0 0,1-4-15 0 0,1 1-1 0 0,-1-1 0 0 0,1 1 0 0 0,-1-1 1 0 0,1 1-1 0 0,-1-1 0 0 0,1 0 1 0 0,-1 1-1 0 0,1-1 0 0 0,-1 0 1 0 0,1 0-1 0 0,-1 1 0 0 0,1-1 0 0 0,-1 0 1 0 0,1 0-1 0 0,-1 0 0 0 0,0 0 1 0 0,1 0-1 0 0,-1 1 0 0 0,1-1 0 0 0,-1 0 1 0 0,0 0-1 0 0,1-1 0 0 0,-1 1 1 0 0,1 0-1 0 0,-1 0 0 0 0,0 0 0 0 0,1 0 1 0 0,-1 0-1 0 0,1-1 0 0 0,-1 1 1 0 0,-7-2 59 0 0,16-4 52 0 0,-14 10 11 0 0,-10 1-128 0 0,9-2 0 0 0,0-1 0 0 0,0 1 0 0 0,0-2 0 0 0,-1 1 0 0 0,1-1 0 0 0,-14 1 0 0 0,-83-11 64 0 0,-2 1 0 0 0,52 8-28 0 0,-224 7 451 0 0,220-3-434 0 0,-64-3 1 0 0,-13-2-44 0 0,49 6 13 0 0,-66 1 93 0 0,-241 15 247 0 0,367-20-347 0 0,0 0 0 0 0,0-2 0 0 0,-31-4 0 0 0,5 0-6 0 0,-7 3 137 0 0,-71 8 1 0 0,91-4-123 0 0,-176 1-25 0 0,171-3 74 0 0,-80 10 0 0 0,49-2-30 0 0,28 1 3 0 0,23-3-30 0 0,16-6 6 0 0,8-1-22 0 0,0 1 0 0 0,-1 0 0 0 0,1 0 0 0 0,0 0 0 0 0,0 0 0 0 0,0 0 0 0 0,-1 0 0 0 0,1 0 0 0 0,0 0 0 0 0,0 0 0 0 0,0 0 0 0 0,0 0 0 0 0,-1 0 0 0 0,1 0 0 0 0,0 0 0 0 0,0 0 0 0 0,0 0 0 0 0,-1 0 0 0 0,1 0 0 0 0,0 0 0 0 0,0 0 0 0 0,0 0 0 0 0,0 0 0 0 0,-1 0 0 0 0,1 0 0 0 0,0 0 0 0 0,0 1 0 0 0,0-1 0 0 0,0 0 0 0 0,-1 0 0 0 0,1 0 0 0 0,0 0-1 0 0,0 0 1 0 0,0 0 0 0 0,0 1 0 0 0,0-1 0 0 0,0 0 0 0 0,0 0 0 0 0,-1 0 0 0 0,1 0 0 0 0,0 1 0 0 0,1-1 27 0 0,1-2 36 0 0,-1 11-28 0 0,-1-8-36 0 0,0 0 14 0 0,1-1-1 0 0,-1 0 0 0 0,0 0 0 0 0,1 0 1 0 0,-1 0-1 0 0,1 0 0 0 0,-1 0 0 0 0,0 0 1 0 0,1 0-1 0 0,-1-1 0 0 0,1 1 0 0 0,-1 0 1 0 0,0 0-1 0 0,1 0 0 0 0,-1 0 0 0 0,0 0 1 0 0,1-1-1 0 0,-1 1 0 0 0,0 0 0 0 0,1 0 1 0 0,-1-1-1 0 0,0 1 0 0 0,1 0 0 0 0,-1 0 1 0 0,0-1-1 0 0,0 1 0 0 0,1 0 1 0 0,-1-1-1 0 0,0 1 0 0 0,0 0 0 0 0,0-1 1 0 0,1 1-1 0 0,-1 0 0 0 0,0-1 0 0 0,-4-1 306 0 0,-5 5-174 0 0,7-1-120 0 0,0 0 0 0 0,-1-1-1 0 0,1 1 1 0 0,0-1 0 0 0,-1 0-1 0 0,1 0 1 0 0,-1 0 0 0 0,1 0-1 0 0,-1 0 1 0 0,1 0 0 0 0,-1-1-1 0 0,0 1 1 0 0,1-1 0 0 0,-1 0-1 0 0,0 0 1 0 0,0 0 0 0 0,1 0-1 0 0,-1 0 1 0 0,0-1 0 0 0,1 1-1 0 0,-1-1 1 0 0,1 0 0 0 0,-5-1-1 0 0,-2 0 232 0 0,-3-2-179 0 0,12 4-74 0 0,-1 0 0 0 0,1 0 1 0 0,0 0-1 0 0,0 0 0 0 0,0 0 0 0 0,-1-1 1 0 0,1 1-1 0 0,0 0 0 0 0,0 0 1 0 0,0 0-1 0 0,0 0 0 0 0,-1 0 0 0 0,1-1 1 0 0,0 1-1 0 0,0 0 0 0 0,0 0 1 0 0,0 0-1 0 0,0 0 0 0 0,0-1 0 0 0,-1 1 1 0 0,1 0-1 0 0,0 0 0 0 0,0 0 1 0 0,0-1-1 0 0,0 1 0 0 0,0 0 1 0 0,0 0-1 0 0,0-1 0 0 0,0 1 0 0 0,0 0 1 0 0,0 0-1 0 0,0 0 0 0 0,0-1 1 0 0,0 1-1 0 0,0 0 0 0 0,0 0 0 0 0,0 0 1 0 0,0-1-1 0 0,1 1 0 0 0,-1-2 12 0 0,1 0 0 0 0,0 0 0 0 0,-1 0-1 0 0,1 0 1 0 0,-1 1 0 0 0,0-1 0 0 0,0 0 0 0 0,1 0-1 0 0,-1 0 1 0 0,0 0 0 0 0,-1 0 0 0 0,1 0 0 0 0,0 0-1 0 0,-1 0 1 0 0,0-2 0 0 0,-14-30 281 0 0,5 10-91 0 0,6 16-139 0 0,0-1 0 0 0,0 1 0 0 0,-1 0 1 0 0,-7-10-1 0 0,-9-16 93 0 0,13 18-53 0 0,2 6-66 0 0,1 0-1 0 0,0 0 1 0 0,1-1-1 0 0,0 0 1 0 0,1 0-1 0 0,-4-22 1 0 0,-1-99 585 0 0,8 119-579 0 0,0 0 0 0 0,1 0 0 0 0,0 0 0 0 0,1 0 0 0 0,1 0 0 0 0,0 0 0 0 0,9-23 0 0 0,-10 30 7 0 0,0 0-1 0 0,-1 0 0 0 0,0-1 1 0 0,0 1-1 0 0,0 0 1 0 0,-1 0-1 0 0,0 0 0 0 0,0-1 1 0 0,-2-9-1 0 0,2 12-22 0 0,0 0-1 0 0,0 0 1 0 0,0 0 0 0 0,1 0-1 0 0,-1 1 1 0 0,1-1-1 0 0,0 0 1 0 0,0 0-1 0 0,0 1 1 0 0,1-1 0 0 0,-1 1-1 0 0,1-1 1 0 0,2-3-1 0 0,9-25 184 0 0,-13 32-210 0 0,0-1 0 0 0,0 1-1 0 0,0-1 1 0 0,0 1 0 0 0,0-1 0 0 0,0 1 0 0 0,0-1 0 0 0,0 1-1 0 0,0-1 1 0 0,0 0 0 0 0,0 1 0 0 0,0-1 0 0 0,0 1-1 0 0,-1-1 1 0 0,1 1 0 0 0,0-1 0 0 0,0 1 0 0 0,-1-1 0 0 0,1 1-1 0 0,-1-1 1 0 0,1 1-1 0 0,0-1-1 0 0,-1 1 0 0 0,1 0 1 0 0,0 0-1 0 0,0 0 0 0 0,0-1 1 0 0,0 1-1 0 0,-1 0 0 0 0,1 0 0 0 0,0-1 1 0 0,0 1-1 0 0,0 0 0 0 0,0-1 1 0 0,0 1-1 0 0,0 0 0 0 0,0 0 1 0 0,0-1-1 0 0,0 1 0 0 0,0 0 1 0 0,0-1-1 0 0,0 1 0 0 0,0 0 1 0 0,0 0-1 0 0,0-1 0 0 0,0 1 1 0 0,0 0-1 0 0,0-1 0 0 0,0 1 0 0 0,0 0 1 0 0,1 0-1 0 0,-1-1 0 0 0,0 1 1 0 0,0 0-1 0 0,0 0 0 0 0,0-1 1 0 0,1 1-1 0 0,-1 0 0 0 0,0 0 1 0 0,0 0-1 0 0,0 0 0 0 0,1-1 1 0 0,-1 1-1 0 0,1 0 0 0 0,-1-1-1 0 0,1 0 0 0 0,-1 1 0 0 0,0-1 0 0 0,1 0 0 0 0,-1 0 0 0 0,0 0 0 0 0,1 1 0 0 0,-1-1 0 0 0,0 0 0 0 0,0 0 0 0 0,1 0 0 0 0,-1 0 0 0 0,0 0 0 0 0,0 1 0 0 0,0-1 0 0 0,0 0 0 0 0,-1 0 0 0 0,1-1 0 0 0,-5-20 0 0 0,1 11 0 0 0,4 8 2 0 0,0 1-1 0 0,0-1 0 0 0,0 1 0 0 0,0-1 1 0 0,1 1-1 0 0,-1 0 0 0 0,1-1 1 0 0,-1 1-1 0 0,1 0 0 0 0,0-1 1 0 0,0 1-1 0 0,0 0 0 0 0,0 0 1 0 0,0-1-1 0 0,3-2 0 0 0,3-4 11 0 0,1 0-1 0 0,10-10 1 0 0,0 1-4 0 0,-13 11-4 0 0,0-1 0 0 0,-1 1 0 0 0,0-1 0 0 0,0 0 1 0 0,-1 0-1 0 0,0 0 0 0 0,0 0 0 0 0,3-17 0 0 0,-4 15 0 0 0,1-1 1 0 0,0 1 0 0 0,1 0-1 0 0,0 0 1 0 0,6-12-1 0 0,-6 17-4 0 0,-1 1 0 0 0,1 0 0 0 0,0 0 0 0 0,0 0 0 0 0,1 0 0 0 0,-1 1 0 0 0,1-1 0 0 0,8-4 0 0 0,0 1 0 0 0,0 1 0 0 0,19-6 0 0 0,-28 11 0 0 0,1 0 0 0 0,0 1 0 0 0,-1-1 0 0 0,1 1 0 0 0,-1 0 0 0 0,1 1 0 0 0,-1-1 0 0 0,1 1 0 0 0,-1 0 0 0 0,7 2 0 0 0,46 16 0 0 0,-53-17 0 0 0,11 3 0 0 0,0 0 0 0 0,1-1 0 0 0,-1 0 0 0 0,1-2 0 0 0,21 2 0 0 0,81-5 0 0 0,-85-1 0 0 0,0 2 0 0 0,-1 1 0 0 0,46 7 0 0 0,24 19 0 0 0,-69-17 0 0 0,1-1 0 0 0,47 6 0 0 0,32-2 0 0 0,62 6 0 0 0,-134-13 0 0 0,-32-4 0 0 0,0 0 0 0 0,0-1 0 0 0,0 0 0 0 0,12 0 0 0 0,-9-2 0 0 0,0 2 0 0 0,20 2 0 0 0,12 1 0 0 0,-9-2 0 0 0,12 0 0 0 0,75-6 0 0 0,-78-1 16 0 0,0-2 0 0 0,0-1 0 0 0,45-17 0 0 0,-42 14-16 0 0,-30 8 0 0 0,25-9 0 0 0,-26 7 0 0 0,-1-1 0 0 0,2 2 0 0 0,-1 0 0 0 0,0 1 0 0 0,1 1 0 0 0,-1 0 0 0 0,1 1 0 0 0,0 1 0 0 0,22 3 0 0 0,-23-2 0 0 0,-1-2 0 0 0,1 1 0 0 0,0-2 0 0 0,-1 0 0 0 0,1-1 0 0 0,25-7 0 0 0,-18 4 0 0 0,44-6 0 0 0,-22 5 0 0 0,-33 5 0 0 0,0 0 0 0 0,0 0 0 0 0,0 2 0 0 0,18 0 0 0 0,-9-4 0 0 0,-19 4 0 0 0,-1-1 0 0 0,1 1 0 0 0,-1-1 0 0 0,1 1 0 0 0,-1 0 0 0 0,1 0 0 0 0,0-1 0 0 0,-1 1 0 0 0,1 0 0 0 0,-1 0 0 0 0,1 0 0 0 0,0 1 0 0 0,-1-1 0 0 0,1 0 0 0 0,-1 1 0 0 0,3 0 0 0 0,22 11 0 0 0,-18-6 0 0 0,0-1 0 0 0,1 0 0 0 0,-1 0 0 0 0,1-1 0 0 0,0 0 0 0 0,0 0 0 0 0,1-1 0 0 0,-1 0 0 0 0,1-1 0 0 0,-1 0 0 0 0,17 1 0 0 0,7 1 0 0 0,30 1 0 0 0,-58-5 0 0 0,21 0 0 0 0,1 1 0 0 0,40 6 0 0 0,-66-7 0 0 0,0 0 0 0 0,0 1 0 0 0,1-1 0 0 0,-1 0 0 0 0,0 1 0 0 0,0 0 0 0 0,0-1 0 0 0,0 1 0 0 0,0-1 0 0 0,0 1 0 0 0,0 0 0 0 0,0 0 0 0 0,0 0 0 0 0,0 0 0 0 0,0 0 0 0 0,0 0 0 0 0,0 0 0 0 0,-1 0 0 0 0,1 0 0 0 0,0 0 0 0 0,0 2 0 0 0,1 1 0 0 0,-1 1 0 0 0,0-1 0 0 0,0 1 0 0 0,1 8 0 0 0,-2-10 0 0 0,0 1 0 0 0,1 0 0 0 0,0 0 0 0 0,-1 0 0 0 0,2-1 0 0 0,-1 1 0 0 0,0 0 0 0 0,3 4 0 0 0,-1-1-6 0 0,0 0 1 0 0,0 0-1 0 0,0 0 0 0 0,-1 0 0 0 0,0 1 1 0 0,-1 0-1 0 0,0-1 0 0 0,0 1 0 0 0,0 8 0 0 0,3 17-8 0 0,-3-18 14 0 0,0-1 0 0 0,-1 20 0 0 0,0-24 0 0 0,0 1 0 0 0,0-1 0 0 0,1 0 0 0 0,0 1 0 0 0,0-1 0 0 0,7 19 0 0 0,6 24 0 0 0,-11-39 0 0 0,1 1 0 0 0,7 15 0 0 0,0-12 0 0 0,2 4 0 0 0,-6 3 0 0 0,8 51 0 0 0,-11-51 0 0 0,-2-13-6 0 0,-1 0 1 0 0,0 0-1 0 0,-1 0 0 0 0,0 0 0 0 0,0 0 0 0 0,-2 0 0 0 0,1 0 1 0 0,-2 0-1 0 0,1-1 0 0 0,-5 12 0 0 0,1-4 6 0 0,5-14 0 0 0,0 0 0 0 0,-1 0 0 0 0,0 0 0 0 0,0-1 0 0 0,0 1 0 0 0,0-1 0 0 0,-4 6 0 0 0,1-5 0 0 0,0 0 0 0 0,1 0 0 0 0,-2-1 0 0 0,-6 6 0 0 0,8-7 0 0 0,-1 0 0 0 0,1 1 0 0 0,0 0 0 0 0,0-1 0 0 0,0 2 0 0 0,1-1 0 0 0,-4 5 0 0 0,4-5 0 0 0,0-1 0 0 0,0 1 0 0 0,0-1 0 0 0,0 0 0 0 0,0 0 0 0 0,-1-1 0 0 0,1 1 0 0 0,-1-1 0 0 0,1 1 0 0 0,-6 1 0 0 0,5-2 0 0 0,0 0 0 0 0,1 0 0 0 0,-1 1 0 0 0,0-1 0 0 0,1 1 0 0 0,0 0 0 0 0,-1 0 0 0 0,-3 5 0 0 0,7-8 2 0 0,0 1-1 0 0,0-1 1 0 0,-1 1-1 0 0,1-1 1 0 0,-1 1-1 0 0,1-1 1 0 0,0 1-1 0 0,-1-1 1 0 0,1 0-1 0 0,-1 1 1 0 0,1-1 0 0 0,-1 1-1 0 0,1-1 1 0 0,-1 0-1 0 0,0 0 1 0 0,1 1-1 0 0,-1-1 1 0 0,1 0-1 0 0,-1 0 1 0 0,-1 1-1 0 0,-16-7 31 0 0,17 5-55 0 0,-1 1 0 0 0,1-1 0 0 0,0 1 0 0 0,0-1 1 0 0,0 1-1 0 0,-1 0 0 0 0,1 0 0 0 0,0 0 0 0 0,0 0 0 0 0,-1 0 0 0 0,1 0 0 0 0,0 0 0 0 0,-1 0 0 0 0,1 0 0 0 0,0 1 0 0 0,0-1 0 0 0,0 0 0 0 0,-1 1 0 0 0,1-1 0 0 0,0 1 0 0 0,0-1 1 0 0,0 1-1 0 0,0 0 0 0 0,0-1 0 0 0,0 1 0 0 0,0 0 0 0 0,0 0 0 0 0,0 0 0 0 0,0 0 0 0 0,-1 1 0 0 0,-2 2-948 0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2:48:40.158"/>
    </inkml:context>
    <inkml:brush xml:id="br0">
      <inkml:brushProperty name="width" value="0.1" units="cm"/>
      <inkml:brushProperty name="height" value="0.1" units="cm"/>
      <inkml:brushProperty name="color" value="#E71224"/>
    </inkml:brush>
  </inkml:definitions>
  <inkml:trace contextRef="#ctx0" brushRef="#br0">0 97 1207 0 0,'8'-7'410'0'0,"0"0"0"0"0,0 1-1 0 0,0 1 1 0 0,1-1-1 0 0,17-7 1 0 0,50-15 1298 0 0,-50 21-1412 0 0,-1 1 0 0 0,1 1 1 0 0,0 2-1 0 0,38-1 0 0 0,-10 5-57 0 0,61 8-1 0 0,-94-6-356 0 0,0 1 0 0 0,1 0-1 0 0,-2 2 1 0 0,35 13-1 0 0,-33-9-2309 0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2:48:41.357"/>
    </inkml:context>
    <inkml:brush xml:id="br0">
      <inkml:brushProperty name="width" value="0.1" units="cm"/>
      <inkml:brushProperty name="height" value="0.1" units="cm"/>
      <inkml:brushProperty name="color" value="#E71224"/>
    </inkml:brush>
  </inkml:definitions>
  <inkml:trace contextRef="#ctx0" brushRef="#br0">1 47 2415 0 0,'7'-17'104'0'0,"-1"8"24"0"0,0 2-128 0 0,-1 1 0 0 0,1 4 0 0 0,1 2 0 0 0,6-2 0 0 0,6 1 0 0 0,10 1 0 0 0,12-2 0 0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2:48:42.727"/>
    </inkml:context>
    <inkml:brush xml:id="br0">
      <inkml:brushProperty name="width" value="0.1" units="cm"/>
      <inkml:brushProperty name="height" value="0.1" units="cm"/>
      <inkml:brushProperty name="color" value="#E71224"/>
    </inkml:brush>
  </inkml:definitions>
  <inkml:trace contextRef="#ctx0" brushRef="#br0">1 7 2127 0 0,'4'-2'54'0'0,"-2"1"-43"0"0,-1 1 0 0 0,1-1-1 0 0,-1 0 1 0 0,1 1-1 0 0,0-1 1 0 0,-1 1-1 0 0,1 0 1 0 0,0-1-1 0 0,-1 1 1 0 0,1 0-1 0 0,0 0 1 0 0,0 0 0 0 0,-1 0-1 0 0,1 0 1 0 0,2 1-1 0 0,26 6 126 0 0,-12-3-244 0 0,-1 0-1 0 0,24 10 1 0 0,-34-11-46 0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2:48:43.233"/>
    </inkml:context>
    <inkml:brush xml:id="br0">
      <inkml:brushProperty name="width" value="0.1" units="cm"/>
      <inkml:brushProperty name="height" value="0.1" units="cm"/>
      <inkml:brushProperty name="color" value="#E71224"/>
    </inkml:brush>
  </inkml:definitions>
  <inkml:trace contextRef="#ctx0" brushRef="#br0">1 67 455 0 0,'5'-15'0'0'0,"-1"2"0"0"0,-2 2 0 0 0,-1 4 0 0 0,1 3 0 0 0,2 0 1016 0 0,0 1 160 0 0,5-1 32 0 0,2-2-2632 0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2:48:50.346"/>
    </inkml:context>
    <inkml:brush xml:id="br0">
      <inkml:brushProperty name="width" value="0.1" units="cm"/>
      <inkml:brushProperty name="height" value="0.1" units="cm"/>
      <inkml:brushProperty name="color" value="#E71224"/>
    </inkml:brush>
  </inkml:definitions>
  <inkml:trace contextRef="#ctx0" brushRef="#br0">0 56 455 0 0,'1'-11'311'0'0,"2"11"426"0"0,6 15 853 0 0,-5-5-1316 0 0,-2-6-193 0 0,0 0 0 0 0,0 0-1 0 0,1 0 1 0 0,-1 0 0 0 0,4 3-1 0 0,-5-5-43 0 0,1-1-1 0 0,-1 0 0 0 0,0 0 0 0 0,1 0 1 0 0,-1-1-1 0 0,1 1 0 0 0,-1 0 0 0 0,1 0 0 0 0,-1-1 1 0 0,1 1-1 0 0,0-1 0 0 0,-1 1 0 0 0,1-1 1 0 0,-1 0-1 0 0,1 0 0 0 0,0 0 0 0 0,1 0 0 0 0,11 1 216 0 0,-1 1 0 0 0,0 0-1 0 0,-1 1 1 0 0,15 4-1 0 0,6 2-189 0 0,-18-6 37 0 0,0-1 1 0 0,0 0-1 0 0,1-1 0 0 0,20-2 0 0 0,61-9 1316 0 0,-79 8-1249 0 0,0 1 0 0 0,21 2 0 0 0,-18 0-60 0 0,26-2 1 0 0,-24-1-10 0 0,40 4 1 0 0,10-1-48 0 0,-13-4 87 0 0,-14 2 213 0 0,69-13 0 0 0,-100 12-276 0 0,0 1 0 0 0,0 0 0 0 0,1 1 0 0 0,-1 1 0 0 0,16 2 0 0 0,5 1-11 0 0,69-4 201 0 0,28-1 29 0 0,4 0-114 0 0,-92 2-115 0 0,0-3 0 0 0,1-1 0 0 0,76-15 0 0 0,-92 14 84 0 0,-1 2-1 0 0,1 1 1 0 0,54 4 0 0 0,1 1-99 0 0,-83-4-41 0 0,13 0 3 0 0,-1 0 0 0 0,0-1 1 0 0,0-1-1 0 0,21-4 0 0 0,43-4 394 0 0,-48 2-200 0 0,-12 4-30 0 0,29-11 1 0 0,-42 13-141 0 0,-1 0 1 0 0,1 0-1 0 0,-1-1 1 0 0,0 1-1 0 0,0-1 1 0 0,0 0-1 0 0,0 0 1 0 0,-1 0-1 0 0,1 0 1 0 0,-1-1-1 0 0,5-5 1 0 0,-8 8-34 0 0,0 1 0 0 0,0 0 0 0 0,0 0 0 0 0,0-1 1 0 0,0 1-1 0 0,0 0 0 0 0,1 0 0 0 0,-1 0 0 0 0,0-1 1 0 0,0 1-1 0 0,0 0 0 0 0,0 0 0 0 0,1 0 0 0 0,-1-1 0 0 0,0 1 1 0 0,0 0-1 0 0,0 0 0 0 0,1 0 0 0 0,-1 0 0 0 0,0 0 1 0 0,0-1-1 0 0,1 1 0 0 0,-1 0 0 0 0,0 0 0 0 0,0 0 0 0 0,1 0 1 0 0,-1 0-1 0 0,0 0 0 0 0,1 0 0 0 0,-1 0 0 0 0,0 0 1 0 0,0 0-1 0 0,1 0 0 0 0,-1 0 0 0 0,0 0 0 0 0,0 0 1 0 0,1 0-1 0 0,-1 1 0 0 0,0-1 0 0 0,0 0 0 0 0,1 0 0 0 0,-1 0 1 0 0,0 0-1 0 0,0 0 0 0 0,1 1 0 0 0,-1-1 0 0 0,0 0 1 0 0,0 0-1 0 0,0 0 0 0 0,0 0 0 0 0,1 1 0 0 0,-1-1 1 0 0,0 0-1 0 0,0 0 0 0 0,0 1 0 0 0,0-1 0 0 0,0 0 0 0 0,0 0 1 0 0,1 1-1 0 0,-1-1 0 0 0,0 0 0 0 0,0 0 0 0 0,0 1 1 0 0,0-1-1 0 0,0 0 0 0 0,0 0 0 0 0,0 1 0 0 0,0-1 0 0 0,4 22-343 0 0,-4-20 272 0 0,2 12-389 0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2:48:57.700"/>
    </inkml:context>
    <inkml:brush xml:id="br0">
      <inkml:brushProperty name="width" value="0.1" units="cm"/>
      <inkml:brushProperty name="height" value="0.1" units="cm"/>
      <inkml:brushProperty name="color" value="#E71224"/>
    </inkml:brush>
  </inkml:definitions>
  <inkml:trace contextRef="#ctx0" brushRef="#br0">3 15 455 0 0,'-2'-5'0'0'0,"2"-3"3144"0"0,0 7-2952 0 0,4 1-120 0 0,-1 0-72 0 0,5 3 80 0 0,-1 3-80 0 0,4 1 0 0 0,1 3-80 0 0,-1-3-960 0 0,2 0-192 0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2:49:00.133"/>
    </inkml:context>
    <inkml:brush xml:id="br0">
      <inkml:brushProperty name="width" value="0.1" units="cm"/>
      <inkml:brushProperty name="height" value="0.1" units="cm"/>
      <inkml:brushProperty name="color" value="#E71224"/>
    </inkml:brush>
  </inkml:definitions>
  <inkml:trace contextRef="#ctx0" brushRef="#br0">1 112 2615 0 0,'6'-2'52'0'0,"0"0"0"0"0,0 0 0 0 0,0 1 0 0 0,0 0 0 0 0,1 0-1 0 0,8 1 1 0 0,12-2 95 0 0,97-27 1238 0 0,-1 0-112 0 0,-85 24-1061 0 0,-6 0 162 0 0,1 0 1 0 0,38-13 0 0 0,-63 15-349 0 0,0 1-1 0 0,0 1 0 0 0,0 0 0 0 0,0 0 1 0 0,0 0-1 0 0,0 1 0 0 0,12 1 1 0 0,4 2 126 0 0,28 8 1 0 0,-34-7-98 0 0,2 0 0 0 0,-1-1 0 0 0,21 0 0 0 0,-4-3-55 0 0,0-1 0 0 0,44-7 0 0 0,-64 6 9 0 0,1 0-1 0 0,0 2 0 0 0,16 1 1 0 0,1-1 11 0 0,40-10-10 0 0,-57 6 110 0 0,-16 4-105 0 0,0-1 0 0 0,1 1 0 0 0,-1-1-1 0 0,1 1 1 0 0,-1-1 0 0 0,1 1 0 0 0,0 0-1 0 0,-1 0 1 0 0,1 0 0 0 0,-1 0 0 0 0,1 0-1 0 0,-1 0 1 0 0,1 0 0 0 0,1 1 0 0 0,0 0-18 0 0,-1 1 0 0 0,1-1 0 0 0,-1 0 0 0 0,1 1 0 0 0,-1-1 0 0 0,0 1 0 0 0,0 0 1 0 0,1 0-1 0 0,-1 0 0 0 0,-1 0 0 0 0,1 0 0 0 0,0 0 0 0 0,0 1 0 0 0,-1-1 0 0 0,1 1 0 0 0,1 4 0 0 0,0-1-106 0 0,3 5-162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2:41:27.358"/>
    </inkml:context>
    <inkml:brush xml:id="br0">
      <inkml:brushProperty name="width" value="0.1" units="cm"/>
      <inkml:brushProperty name="height" value="0.1" units="cm"/>
      <inkml:brushProperty name="color" value="#F4F91B"/>
    </inkml:brush>
  </inkml:definitions>
  <inkml:trace contextRef="#ctx0" brushRef="#br0">1486 42 455 0 0,'-6'-6'25'0'0,"0"0"-1"0"0,0 1 1 0 0,-1-1-1 0 0,0 1 1 0 0,-13-7-1 0 0,18 11 261 0 0,0 1 1 0 0,0 0-1 0 0,0 0 0 0 0,0 0 1 0 0,0 0-1 0 0,0 0 0 0 0,0 0 1 0 0,0 1-1 0 0,1-1 0 0 0,-1 1 1 0 0,0-1-1 0 0,0 1 0 0 0,0 0 1 0 0,0-1-1 0 0,-3 3 0 0 0,-24 17-142 0 0,17-8-106 0 0,0 0 0 0 0,1 2-1 0 0,-12 16 1 0 0,-7 9 39 0 0,-63 67 368 0 0,-5-5 0 0 0,-4-4 0 0 0,-4-4 0 0 0,-144 95 0 0 0,169-138 91 0 0,-3-4 1 0 0,-121 50-1 0 0,200-94-498 0 0,1 0-1 0 0,-1-1 0 0 0,0 1 1 0 0,0-1-1 0 0,0 0 1 0 0,0 0-1 0 0,0 0 0 0 0,-7-1 1 0 0,10 0-24 0 0,0 0-1 0 0,0 0 1 0 0,0-1 0 0 0,1 1 0 0 0,-1-1 0 0 0,0 1 0 0 0,0-1 0 0 0,1 1 0 0 0,-1-1 0 0 0,0 0 0 0 0,1 0 0 0 0,-1 0 0 0 0,1 0 0 0 0,-1 0 0 0 0,1-1 0 0 0,0 1 0 0 0,-1 0 0 0 0,1-1 0 0 0,0 1 0 0 0,0 0 0 0 0,0-1 0 0 0,0 0-1 0 0,0 1 1 0 0,0-1 0 0 0,0-2 0 0 0,-2-4 17 0 0,0-1 1 0 0,1 1-1 0 0,0-1 0 0 0,0 0 0 0 0,1 1 0 0 0,0-1 0 0 0,1 0 0 0 0,0 0 0 0 0,2-14 0 0 0,2-8 13 0 0,12-41 0 0 0,-10 46-24 0 0,15-51 18 0 0,58-143 0 0 0,-28 81 321 0 0,-31 78-212 0 0,-16 50-105 0 0,1-1 0 0 0,1 1 0 0 0,12-20 0 0 0,-15 26-30 0 0,1-1 1 0 0,1 1-1 0 0,-1 0 0 0 0,1 0 0 0 0,0 0 0 0 0,0 1 0 0 0,0-1 0 0 0,10-5 0 0 0,-14 9-12 0 0,1 1 0 0 0,-1-1 0 0 0,1 0-1 0 0,0 1 1 0 0,-1-1 0 0 0,1 1 0 0 0,0-1-1 0 0,-1 1 1 0 0,1 0 0 0 0,0 0 0 0 0,0 0-1 0 0,-1 0 1 0 0,1 0 0 0 0,0 0 0 0 0,-1 0-1 0 0,1 1 1 0 0,0-1 0 0 0,2 2 0 0 0,-1-1-5 0 0,0 1 0 0 0,0-1 0 0 0,0 1 0 0 0,0 0 1 0 0,0 0-1 0 0,0 1 0 0 0,-1-1 0 0 0,5 5 0 0 0,1 3-13 0 0,0 1 0 0 0,0 1 0 0 0,9 19 0 0 0,34 71 6 0 0,-23-43 0 0 0,3 0-1 0 0,58 82 1 0 0,-3-38 168 0 0,-48-60-34 0 0,44 65 0 0 0,-55-70-17 0 0,31 34 0 0 0,-58-72-96 0 0,1 0 0 0 0,-1 0 0 0 0,0 1 0 0 0,1-1 0 0 0,-1 0 0 0 0,0 1 0 0 0,1-1-1 0 0,-1 0 1 0 0,0 1 0 0 0,0-1 0 0 0,1 0 0 0 0,-1 1 0 0 0,0-1 0 0 0,0 1 0 0 0,0-1 0 0 0,1 1-1 0 0,-1-1 1 0 0,0 0 0 0 0,0 1 0 0 0,0-1 0 0 0,0 1 0 0 0,0-1 0 0 0,0 1 0 0 0,0-1 0 0 0,0 1-1 0 0,0-1 1 0 0,0 1 0 0 0,-1 0 6 0 0,0-1 0 0 0,1 0-1 0 0,-1 1 1 0 0,1-1 0 0 0,-1 0 0 0 0,0 0-1 0 0,1 0 1 0 0,-1 0 0 0 0,0 0-1 0 0,1 0 1 0 0,-1 0 0 0 0,0 0 0 0 0,1 0-1 0 0,-1 0 1 0 0,1 0 0 0 0,-2 0-1 0 0,-34-11 389 0 0,32 10-352 0 0,-29-11 61 0 0,1-2 1 0 0,0 0-1 0 0,1-3 1 0 0,0 0-1 0 0,2-2 1 0 0,0-2-1 0 0,-44-40 1 0 0,15 12-97 0 0,32 28 3 0 0,1-1-1 0 0,1-1 1 0 0,-31-38-1 0 0,33 31 0 0 0,1 0-1 0 0,1-2 1 0 0,1 0 0 0 0,2-1 0 0 0,2 0 0 0 0,-15-46-1 0 0,26 68-21 0 0,2 5-7 0 0,0 1-1 0 0,1-1 1 0 0,0 1-1 0 0,0-1 1 0 0,-1-11-1 0 0,2 16 12 0 0,0 0-1 0 0,0 0 0 0 0,1-1 0 0 0,-1 1 1 0 0,0 0-1 0 0,0 0 0 0 0,1 0 1 0 0,-1-1-1 0 0,1 1 0 0 0,-1 0 1 0 0,1 0-1 0 0,0 0 0 0 0,-1 0 0 0 0,1 0 1 0 0,0 0-1 0 0,0 0 0 0 0,0 0 1 0 0,0 0-1 0 0,0 0 0 0 0,0 1 1 0 0,0-1-1 0 0,0 0 0 0 0,0 1 1 0 0,0-1-1 0 0,0 0 0 0 0,0 1 0 0 0,0-1 1 0 0,0 1-1 0 0,1 0 0 0 0,-1-1 1 0 0,0 1-1 0 0,2 0 0 0 0,6-1-8 0 0,-1 1 1 0 0,0-1-1 0 0,1 2 0 0 0,-1-1 0 0 0,0 1 0 0 0,1 1 1 0 0,-1-1-1 0 0,0 1 0 0 0,0 1 0 0 0,12 4 0 0 0,7 5-44 0 0,39 24 0 0 0,-44-22 54 0 0,-1 1 0 0 0,-1 1 0 0 0,0 0 0 0 0,-1 2 0 0 0,-1 0 0 0 0,-1 1 0 0 0,22 31 0 0 0,-33-42-2 0 0,0 0-1 0 0,-1 1 0 0 0,0-1 0 0 0,-1 1 0 0 0,0 0 1 0 0,0 1-1 0 0,-1-1 0 0 0,0 1 0 0 0,-1-1 1 0 0,0 1-1 0 0,0 0 0 0 0,-1 13 0 0 0,-1-14 1 0 0,-1 1-1 0 0,0-1 1 0 0,0 0-1 0 0,-1 0 0 0 0,0 0 1 0 0,-1 0-1 0 0,0 0 1 0 0,0 0-1 0 0,-1-1 1 0 0,0 0-1 0 0,-1 1 0 0 0,0-2 1 0 0,-8 12-1 0 0,-8 6 19 0 0,-2 0 0 0 0,0-1 1 0 0,-2-2-1 0 0,0 0 0 0 0,-2-2 0 0 0,0-1 0 0 0,-34 18 0 0 0,-2-4 23 0 0,-2-3 0 0 0,-87 29 0 0 0,128-51-12 0 0,0-2 0 0 0,-36 7 0 0 0,50-12-20 0 0,-1 0 0 0 0,1-1 1 0 0,0 1-1 0 0,0-2 0 0 0,-1 0 1 0 0,1 0-1 0 0,0-1 0 0 0,-17-4 0 0 0,25 5-7 0 0,0 1 0 0 0,1-1 0 0 0,-1 0 0 0 0,1 1 0 0 0,-1-1 0 0 0,1 0 0 0 0,-1 0 0 0 0,1 0 0 0 0,-1 0 0 0 0,1 0 0 0 0,0 0 0 0 0,-1 0 0 0 0,1-1 0 0 0,0 1 0 0 0,0 0 0 0 0,-1-3 0 0 0,1 3 0 0 0,1 0 0 0 0,0 0 0 0 0,-1 0 0 0 0,1-1 0 0 0,0 1 0 0 0,0 0 0 0 0,0 0 0 0 0,0 0 0 0 0,0 0 0 0 0,0-1 0 0 0,0 1 0 0 0,1 0 0 0 0,-1 0 0 0 0,0 0 0 0 0,0 0 0 0 0,1 0 0 0 0,-1 0 0 0 0,2-2 0 0 0,1-2 0 0 0,1 0 0 0 0,-1 0 0 0 0,1 1 0 0 0,0-1 0 0 0,0 1 0 0 0,1 0 0 0 0,7-5 0 0 0,27-19 34 0 0,2 2 0 0 0,72-33 0 0 0,96-29 132 0 0,-102 46-124 0 0,-41 11-17 0 0,-2-2 1 0 0,-1-3-1 0 0,-2-2 1 0 0,92-76 0 0 0,-108 80-19 0 0,-28 22 23 0 0,0-1 1 0 0,0-1-1 0 0,27-30 0 0 0,-68 61-20 0 0,-184 196 107 0 0,164-161-58 0 0,3 1 1 0 0,-49 84-1 0 0,50-61 73 0 0,2 1 0 0 0,-47 141 0 0 0,42-83-132 0 0,19-66-67 0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2:49:02.999"/>
    </inkml:context>
    <inkml:brush xml:id="br0">
      <inkml:brushProperty name="width" value="0.1" units="cm"/>
      <inkml:brushProperty name="height" value="0.1" units="cm"/>
      <inkml:brushProperty name="color" value="#E71224"/>
    </inkml:brush>
  </inkml:definitions>
  <inkml:trace contextRef="#ctx0" brushRef="#br0">0 11 511 0 0,'0'-7'0'0'0,"0"3"0"0"0,2 6 0 0 0,0-2 0 0 0,0-2 0 0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2:49:03.931"/>
    </inkml:context>
    <inkml:brush xml:id="br0">
      <inkml:brushProperty name="width" value="0.1" units="cm"/>
      <inkml:brushProperty name="height" value="0.1" units="cm"/>
      <inkml:brushProperty name="color" value="#E71224"/>
    </inkml:brush>
  </inkml:definitions>
  <inkml:trace contextRef="#ctx0" brushRef="#br0">0 10 1839 0 0,'3'-2'78'0'0,"-1"1"0"0"0,1 0 0 0 0,0 0 0 0 0,0 0 0 0 0,0 0 0 0 0,-1 0 0 0 0,1 1 0 0 0,0-1-1 0 0,0 1 1 0 0,0 0 0 0 0,0-1 0 0 0,0 2 0 0 0,0-1 0 0 0,0 0 0 0 0,0 0 0 0 0,5 2-1 0 0,4 2-62 0 0,-10-3-10 0 0,0 0-1 0 0,0 0 0 0 0,0 0 1 0 0,1-1-1 0 0,-1 1 1 0 0,0-1-1 0 0,0 0 0 0 0,1 1 1 0 0,-1-1-1 0 0,0 0 1 0 0,1 0-1 0 0,3-1 0 0 0,5 4 8 0 0,-6-1-12 0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2:49:04.821"/>
    </inkml:context>
    <inkml:brush xml:id="br0">
      <inkml:brushProperty name="width" value="0.1" units="cm"/>
      <inkml:brushProperty name="height" value="0.1" units="cm"/>
      <inkml:brushProperty name="color" value="#E71224"/>
    </inkml:brush>
  </inkml:definitions>
  <inkml:trace contextRef="#ctx0" brushRef="#br0">0 77 1375 0 0,'2'-6'125'0'0,"0"1"-1"0"0,1 0 0 0 0,-1 0 0 0 0,1 0 0 0 0,0 0 0 0 0,0 0 0 0 0,1 0 0 0 0,-1 1 0 0 0,7-7 0 0 0,-7 9-26 0 0,1 0 1 0 0,-1 0-1 0 0,0 0 0 0 0,1 0 0 0 0,-1 0 1 0 0,1 0-1 0 0,-1 1 0 0 0,1 0 0 0 0,0 0 1 0 0,0 0-1 0 0,0 0 0 0 0,-1 0 1 0 0,1 1-1 0 0,8 0 0 0 0,-5 0-95 0 0,0 0-1 0 0,0 0 1 0 0,1 1 0 0 0,-1 0-1 0 0,0 1 1 0 0,0 0 0 0 0,0 0-1 0 0,10 4 1 0 0,-9-5-63 0 0,1-3 0 0 0,-8 6-89 0 0,-1-1-1 0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2:49:05.335"/>
    </inkml:context>
    <inkml:brush xml:id="br0">
      <inkml:brushProperty name="width" value="0.1" units="cm"/>
      <inkml:brushProperty name="height" value="0.1" units="cm"/>
      <inkml:brushProperty name="color" value="#E71224"/>
    </inkml:brush>
  </inkml:definitions>
  <inkml:trace contextRef="#ctx0" brushRef="#br0">1 32 6447 0 0,'4'-18'576'0'0,"-3"8"-464"0"0,1 7-112 0 0,-2 5 0 0 0,0-1-312 0 0,2 1-80 0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2:49:10.705"/>
    </inkml:context>
    <inkml:brush xml:id="br0">
      <inkml:brushProperty name="width" value="0.1" units="cm"/>
      <inkml:brushProperty name="height" value="0.1" units="cm"/>
      <inkml:brushProperty name="color" value="#E71224"/>
    </inkml:brush>
  </inkml:definitions>
  <inkml:trace contextRef="#ctx0" brushRef="#br0">0 82 1583 0 0,'30'1'106'0'0,"41"8"-1"0"0,8 1-100 0 0,-37-9 147 0 0,0-2-1 0 0,1-2 0 0 0,44-9 0 0 0,123-34 1139 0 0,-143 30-857 0 0,-42 11-318 0 0,0 2-1 0 0,34-1 0 0 0,27-3 79 0 0,-41 2 317 0 0,-41 5-462 0 0,-1 0-1 0 0,1 0 1 0 0,-1 0 0 0 0,1 1 0 0 0,0-1-1 0 0,-1 1 1 0 0,1 0 0 0 0,-1 0 0 0 0,0 1-1 0 0,4 1 1 0 0,26 19 7 0 0,-27-18-48 0 0,0 1 0 0 0,0-1 0 0 0,0 0 0 0 0,1 0 0 0 0,0-1 0 0 0,0 0-1 0 0,0 0 1 0 0,7 2 0 0 0,40 8-240 0 0,-32-7 74 0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2:49:23.025"/>
    </inkml:context>
    <inkml:brush xml:id="br0">
      <inkml:brushProperty name="width" value="0.1" units="cm"/>
      <inkml:brushProperty name="height" value="0.1" units="cm"/>
      <inkml:brushProperty name="color" value="#E71224"/>
    </inkml:brush>
  </inkml:definitions>
  <inkml:trace contextRef="#ctx0" brushRef="#br0">0 20 1295 0 0,'11'-2'77'0'0,"0"-1"0"0"0,22-1 0 0 0,-13 2-14 0 0,10 0-21 0 0,0 0 0 0 0,0 2 0 0 0,0 1 0 0 0,57 10 0 0 0,-71-8-33 0 0,-9-1 4 0 0,1-1 1 0 0,-1 0 0 0 0,0 0-1 0 0,1-1 1 0 0,-1 0 0 0 0,10-1-1 0 0,118-8 1475 0 0,-48 1-1488 0 0,-69 5 14 0 0,-16 2-10 0 0,0 1 0 0 0,0-1 0 0 0,0 1 0 0 0,1-1 0 0 0,-1 1 0 0 0,0 0 0 0 0,0 0 0 0 0,0 0 0 0 0,4 1 0 0 0,10 1-2 0 0,-1 0 0 0 0,1-2 0 0 0,0 0 0 0 0,27-3 0 0 0,12 0-2 0 0,-44 4 0 0 0,0 1 0 0 0,-1 0 0 0 0,1 0 0 0 0,0 1 0 0 0,-1 1 0 0 0,1 0 0 0 0,11 6 0 0 0,-6-3 0 0 0,-1-1 0 0 0,20 5 0 0 0,-14-6 0 0 0,0-1 0 0 0,23 0 0 0 0,76-1 0 0 0,58 5 0 0 0,-167-7 0 0 0,0-1 0 0 0,0 0 0 0 0,13-3 0 0 0,-1 1 0 0 0,90-11 0 0 0,-80 10 0 0 0,-19 1 0 0 0,0 0 0 0 0,20 2 0 0 0,39 3 0 0 0,76 7 0 0 0,-127-8 0 0 0,31-2 0 0 0,8 1 0 0 0,-55 0-2 0 0,1-1-1 0 0,0-1 0 0 0,-1 1 0 0 0,1-1 0 0 0,-1 0 1 0 0,1 0-1 0 0,-1-1 0 0 0,0 0 0 0 0,1 0 0 0 0,8-5 0 0 0,0-1 323 0 0,-1-1 0 0 0,25-20-1 0 0,-38 28-306 0 0,0 0 0 0 0,0 1-1 0 0,0 0 1 0 0,0-1 0 0 0,0 1-1 0 0,0-1 1 0 0,0 1-1 0 0,0 0 1 0 0,0 0 0 0 0,0-1-1 0 0,0 1 1 0 0,0 0 0 0 0,0 0-1 0 0,0 0 1 0 0,0 0-1 0 0,0 0 1 0 0,0 0 0 0 0,2 1-1 0 0,-1-1-17 0 0,6 2 58 0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2:49:24.479"/>
    </inkml:context>
    <inkml:brush xml:id="br0">
      <inkml:brushProperty name="width" value="0.1" units="cm"/>
      <inkml:brushProperty name="height" value="0.1" units="cm"/>
      <inkml:brushProperty name="color" value="#E71224"/>
    </inkml:brush>
  </inkml:definitions>
  <inkml:trace contextRef="#ctx0" brushRef="#br0">1 0 655 0 0,'40'3'40'0'0,"-1"1"-1"0"0,51 11 0 0 0,-46-7 31 0 0,19 5 61 0 0,65 9 628 0 0,-84-20-7 0 0,63-5 0 0 0,-63 0-568 0 0,57 5 0 0 0,-75-1-148 0 0,47-5 0 0 0,-5 0-34 0 0,233-3 409 0 0,-98 6-309 0 0,-105 2-63 0 0,128 15-39 0 0,-156-8 0 0 0,-16 1 0 0 0,-34-5 6 0 0,29 2 0 0 0,-2-7 136 0 0,0-2 0 0 0,92-16-1 0 0,21-3 310 0 0,-129 20-436 0 0,-14-1-5 0 0,0 2 0 0 0,0 0 0 0 0,-1 1-1 0 0,1 1 1 0 0,0 1 0 0 0,-1 0 0 0 0,27 7 0 0 0,-30-5-152 0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2:49:26.057"/>
    </inkml:context>
    <inkml:brush xml:id="br0">
      <inkml:brushProperty name="width" value="0.1" units="cm"/>
      <inkml:brushProperty name="height" value="0.1" units="cm"/>
      <inkml:brushProperty name="color" value="#E71224"/>
    </inkml:brush>
  </inkml:definitions>
  <inkml:trace contextRef="#ctx0" brushRef="#br0">0 1 287 0 0,'6'1'0'0'0,"0"-1"0"0"0,-3 2 0 0 0,-1 0 0 0 0,2 2 0 0 0,-1-1 0 0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2:49:32.584"/>
    </inkml:context>
    <inkml:brush xml:id="br0">
      <inkml:brushProperty name="width" value="0.1" units="cm"/>
      <inkml:brushProperty name="height" value="0.1" units="cm"/>
      <inkml:brushProperty name="color" value="#E71224"/>
    </inkml:brush>
  </inkml:definitions>
  <inkml:trace contextRef="#ctx0" brushRef="#br0">0 1 1375 0 0,'1'1'139'0'0,"-1"1"0"0"0,0-1 0 0 0,1 1 0 0 0,-1 0 0 0 0,1-1 0 0 0,0 1-1 0 0,0-1 1 0 0,-1 1 0 0 0,1-1 0 0 0,0 0 0 0 0,0 1 0 0 0,0-1 0 0 0,0 0-1 0 0,1 0 1 0 0,-1 0 0 0 0,0 0 0 0 0,0 1 0 0 0,1-2 0 0 0,-1 1-1 0 0,1 0 1 0 0,-1 0 0 0 0,1 0 0 0 0,-1-1 0 0 0,3 1 0 0 0,0 1 172 0 0,1 0 0 0 0,0 0 0 0 0,0-1 0 0 0,0 0-1 0 0,0 0 1 0 0,9 0 0 0 0,-7-1-127 0 0,1-1-1 0 0,-1 0 0 0 0,0-1 1 0 0,13-4-1 0 0,-15 4-67 0 0,0 0 0 0 0,0 1 1 0 0,0-1-1 0 0,0 1 0 0 0,1 0 1 0 0,-1 1-1 0 0,0-1 0 0 0,1 1 0 0 0,-1 0 1 0 0,0 0-1 0 0,7 2 0 0 0,46 16-52 0 0,-33-15-8 0 0,0-1 0 0 0,0-1 0 0 0,49-6 1 0 0,9 1 52 0 0,88 4 219 0 0,173-28 519 0 0,-290 23-804 0 0,-23 3-32 0 0,1 2 0 0 0,-1 1 0 0 0,47 9 0 0 0,23 0 9 0 0,-51-8-20 0 0,-20-2 0 0 0,36 5 0 0 0,-46-2 1 0 0,-15-3 0 0 0,-1 0 0 0 0,0 0-1 0 0,-1 1 1 0 0,1 0 0 0 0,0-1 0 0 0,0 2 0 0 0,0-1 0 0 0,0 0-1 0 0,0 1 1 0 0,-1-1 0 0 0,7 5 0 0 0,0 1 53 0 0,-5-5-30 0 0,-6-4 69 0 0,-21-31 1440 0 0,34 46-1976 0 0,19 30-1 0 0,-20-25-608 0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2:49:36.405"/>
    </inkml:context>
    <inkml:brush xml:id="br0">
      <inkml:brushProperty name="width" value="0.1" units="cm"/>
      <inkml:brushProperty name="height" value="0.1" units="cm"/>
      <inkml:brushProperty name="color" value="#E71224"/>
    </inkml:brush>
  </inkml:definitions>
  <inkml:trace contextRef="#ctx0" brushRef="#br0">47 3 1839 0 0,'-2'-1'66'0'0,"0"1"-1"0"0,0-1 1 0 0,0 1-1 0 0,0 0 0 0 0,0 0 1 0 0,0-1-1 0 0,0 1 1 0 0,0 1-1 0 0,0-1 0 0 0,0 0 1 0 0,0 0-1 0 0,0 1 0 0 0,0-1 1 0 0,1 1-1 0 0,-1 0 1 0 0,-3 1-1 0 0,5-2-46 0 0,-1 1-1 0 0,0-1 1 0 0,0 1-1 0 0,1-1 1 0 0,-1 1 0 0 0,0 0-1 0 0,1-1 1 0 0,-1 1-1 0 0,0 0 1 0 0,1-1 0 0 0,-1 1-1 0 0,1 0 1 0 0,0 0-1 0 0,-1 0 1 0 0,1 0 0 0 0,0-1-1 0 0,-1 1 1 0 0,1 0-1 0 0,0 0 1 0 0,0 0 0 0 0,0 0-1 0 0,-1 0 1 0 0,1 0 0 0 0,0 0-1 0 0,0 0 1 0 0,1-1-1 0 0,-1 1 1 0 0,0 0 0 0 0,0 0-1 0 0,0 0 1 0 0,1 0-1 0 0,-1 0 1 0 0,0 0 0 0 0,1-1-1 0 0,-1 1 1 0 0,1 1-1 0 0,2 4 64 0 0,1-1-1 0 0,0 0 0 0 0,0 1 1 0 0,0-1-1 0 0,0-1 0 0 0,1 1 0 0 0,0-1 1 0 0,0 0-1 0 0,0 0 0 0 0,0 0 0 0 0,1-1 1 0 0,7 4-1 0 0,4 1 159 0 0,0 0 0 0 0,37 9 1 0 0,-8-6-130 0 0,0-2 0 0 0,1-3 1 0 0,0-1-1 0 0,0-2 0 0 0,53-4 1 0 0,-85 1-72 0 0,120-6 357 0 0,151 14 0 0 0,-210-5-351 0 0,0-2-1 0 0,77-11 0 0 0,-111 5-41 0 0,-1-2 0 0 0,71-21-1 0 0,-111 28 3 0 0,0 0 0 0 0,0-1-1 0 0,0 1 1 0 0,0 0 0 0 0,0-1-1 0 0,0 1 1 0 0,0-1 0 0 0,0 1 0 0 0,0-1-1 0 0,-1 1 1 0 0,1-1 0 0 0,0 0-1 0 0,0 1 1 0 0,0-1 0 0 0,-1 0 0 0 0,1 0-1 0 0,1-1 1 0 0,-2 2 15 0 0,0-1 0 0 0,0 1-1 0 0,0-1 1 0 0,0 1 0 0 0,0-1-1 0 0,0 1 1 0 0,0-1 0 0 0,0 1-1 0 0,0 0 1 0 0,0-1 0 0 0,-1 1-1 0 0,1-1 1 0 0,0 1 0 0 0,0-1 0 0 0,0 1-1 0 0,-1 0 1 0 0,1-1 0 0 0,0 1-1 0 0,0-1 1 0 0,-1 1 0 0 0,1 0-1 0 0,0-1 1 0 0,-1 1 0 0 0,1 0 0 0 0,0-1-1 0 0,-1 1 1 0 0,-2-2 61 0 0,0 0-1 0 0,-1 0 1 0 0,1 0-1 0 0,0 0 1 0 0,-1 1 0 0 0,1-1-1 0 0,-8 0 1 0 0,-7-3-51 0 0,13 3-1 0 0,0 0 0 0 0,0 1 0 0 0,0 0 0 0 0,0 0 0 0 0,0 1 0 0 0,-7-1 0 0 0,11 1-43 0 0,0 0 0 0 0,0 1 1 0 0,0-1-1 0 0,0 0 0 0 0,0 0 1 0 0,0 1-1 0 0,0-1 0 0 0,0 1 0 0 0,0-1 1 0 0,0 1-1 0 0,0-1 0 0 0,0 1 1 0 0,0 0-1 0 0,0 0 0 0 0,0-1 1 0 0,1 1-1 0 0,-1 0 0 0 0,0 0 0 0 0,1 0 1 0 0,-1 0-1 0 0,0 0 0 0 0,1 0 1 0 0,-1 0-1 0 0,1 0 0 0 0,-1 0 1 0 0,1 0-1 0 0,0 0 0 0 0,0 0 1 0 0,-1 0-1 0 0,1 0 0 0 0,0 0 0 0 0,0 0 1 0 0,0 2-1 0 0,0 7-450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2:41:33.358"/>
    </inkml:context>
    <inkml:brush xml:id="br0">
      <inkml:brushProperty name="width" value="0.1" units="cm"/>
      <inkml:brushProperty name="height" value="0.1" units="cm"/>
      <inkml:brushProperty name="color" value="#F4F91B"/>
    </inkml:brush>
  </inkml:definitions>
  <inkml:trace contextRef="#ctx0" brushRef="#br0">31 43 3167 0 0,'-4'-5'242'0'0,"-1"0"-1"0"0,1 0 0 0 0,0 0 0 0 0,0 0 0 0 0,1-1 0 0 0,-4-6 0 0 0,20 15 569 0 0,-12-1-728 0 0,8 7 311 0 0,0 0 0 0 0,1-1 0 0 0,13 10 1 0 0,-18-15-325 0 0,0-1-1 0 0,-1 0 1 0 0,1 0 0 0 0,0 0 0 0 0,0 0 0 0 0,0-1 0 0 0,0 0 0 0 0,0 0-1 0 0,0 0 1 0 0,1 0 0 0 0,5-1 0 0 0,16 2 324 0 0,0 1-1 0 0,0 1 1 0 0,-1 1-1 0 0,31 11 1 0 0,56 10 1 0 0,-83-22-130 0 0,-1 2 0 0 0,47 15 0 0 0,-67-19-220 0 0,0 0-1 0 0,0 0 0 0 0,0-1 0 0 0,17 0 1 0 0,19 3 51 0 0,-29-3-71 0 0,0 0 0 0 0,0-1 0 0 0,0-1 0 0 0,1 0 0 0 0,-1-1 0 0 0,29-8 0 0 0,-20 5 30 0 0,44-5-1 0 0,32 2 345 0 0,-58 3-5 0 0,74 1-1 0 0,-73 6-257 0 0,0-3 1 0 0,0-1 0 0 0,69-13-1 0 0,-89 10-98 0 0,1 2-1 0 0,-1 1 1 0 0,0 1 0 0 0,1 1-1 0 0,-1 1 1 0 0,39 7-1 0 0,-43-6-36 0 0,1 0 0 0 0,24-2 0 0 0,22 1 0 0 0,125 8 208 0 0,-166-7-125 0 0,-4 1 17 0 0,1-1 0 0 0,0-2 0 0 0,34-2 0 0 0,-56 2-88 0 0,0 0 0 0 0,0 0 1 0 0,0-1-1 0 0,0 1 0 0 0,0 0 0 0 0,0 0 0 0 0,0-1 1 0 0,0 1-1 0 0,0 0 0 0 0,0-1 0 0 0,0 1 0 0 0,0-1 1 0 0,0 1-1 0 0,0-1 0 0 0,1-1 0 0 0,-2 1 9 0 0,0 1 0 0 0,0-1 0 0 0,0 1-1 0 0,0-1 1 0 0,0 1 0 0 0,0-1 0 0 0,0 0-1 0 0,0 1 1 0 0,0-1 0 0 0,0 1 0 0 0,-1-1-1 0 0,1 1 1 0 0,0-1 0 0 0,0 1 0 0 0,-1-1-1 0 0,1 1 1 0 0,0-1 0 0 0,-1 1 0 0 0,1-1-1 0 0,0 1 1 0 0,-1-1 0 0 0,1 1 0 0 0,-1 0-1 0 0,1-1 1 0 0,-1 1 0 0 0,1 0 0 0 0,-1-1 0 0 0,0 1-1 0 0,-3-2 35 0 0,0 0-1 0 0,0 0 1 0 0,0 1 0 0 0,0-1-1 0 0,0 1 1 0 0,0 0-1 0 0,0 1 1 0 0,-1-1 0 0 0,-4 0-1 0 0,-3 0 12 0 0,-2-1-179 0 0,1 1-1 0 0,0 1 0 0 0,-1 0 1 0 0,1 0-1 0 0,-1 2 1 0 0,1 0-1 0 0,0 0 0 0 0,0 1 1 0 0,0 1-1 0 0,0 0 1 0 0,1 0-1 0 0,-1 2 0 0 0,1-1 1 0 0,-20 14-1 0 0,9-3-858 0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2:49:42.450"/>
    </inkml:context>
    <inkml:brush xml:id="br0">
      <inkml:brushProperty name="width" value="0.1" units="cm"/>
      <inkml:brushProperty name="height" value="0.1" units="cm"/>
      <inkml:brushProperty name="color" value="#E71224"/>
    </inkml:brush>
  </inkml:definitions>
  <inkml:trace contextRef="#ctx0" brushRef="#br0">0 7 655 0 0,'12'-3'0'0'0,"1"1"64"0"0,3 0-64 0 0,-1 2 0 0 0,-4 0 0 0 0,-5 0 0 0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2:55:15.038"/>
    </inkml:context>
    <inkml:brush xml:id="br0">
      <inkml:brushProperty name="width" value="0.1" units="cm"/>
      <inkml:brushProperty name="height" value="0.1" units="cm"/>
      <inkml:brushProperty name="color" value="#F4F91B"/>
    </inkml:brush>
  </inkml:definitions>
  <inkml:trace contextRef="#ctx0" brushRef="#br0">0 166 919 0 0,'9'0'404'0'0,"-1"0"0"0"0,0 0-1 0 0,1-1 1 0 0,-1-1-1 0 0,0 1 1 0 0,0-1-1 0 0,0-1 1 0 0,0 0-1 0 0,0 0 1 0 0,10-6-1 0 0,-6 3 335 0 0,0 1 0 0 0,1 0 1 0 0,21-6-1 0 0,7-2-246 0 0,-7 1-33 0 0,37-6-1 0 0,4-2-20 0 0,-60 16-379 0 0,0 1 0 0 0,1 1 0 0 0,23-1 1 0 0,25-4 102 0 0,1-5 290 0 0,0 4 1 0 0,101-2-1 0 0,-108 9-874 0 0,-18 0 80 0 0,40 3-1 0 0,79 2 343 0 0,-23-2 0 0 0,116 27 0 0 0,-201-24 119 0 0,1-3 1 0 0,87-5-1 0 0,-85-1-6 0 0,1 3 1 0 0,63 8 0 0 0,203 29 81 0 0,-298-32-142 0 0,0 1 0 0 0,43 16 1 0 0,-44-12-18 0 0,0-2 1 0 0,0-1 0 0 0,28 4-1 0 0,-6-5-6 0 0,1-2-1 0 0,-1-2 0 0 0,62-6 1 0 0,7-8 215 0 0,157 4 0 0 0,103-1-107 0 0,-3 0 39 0 0,-136 23 180 0 0,79 1-314 0 0,-254-14-16 0 0,103 15-1 0 0,-94-7-26 0 0,79-1 0 0 0,-117-6 0 0 0,121-1 23 0 0,54 2 29 0 0,179 15 129 0 0,-180-17-181 0 0,-21 4 0 0 0,-129-3 6 0 0,-7 0 14 0 0,1 1-1 0 0,80 16 0 0 0,-123-17-66 0 0,1 1 1 0 0,-1 0-1 0 0,0-1 0 0 0,9 6 0 0 0,-13-7 26 0 0,-1 0 0 0 0,1 1 1 0 0,0-1-1 0 0,0 1 0 0 0,0-1 0 0 0,0 1 0 0 0,-1 0 1 0 0,1-1-1 0 0,0 1 0 0 0,-1 0 0 0 0,1-1 1 0 0,0 1-1 0 0,-1 0 0 0 0,1 0 0 0 0,-1 0 0 0 0,1 0 1 0 0,-1-1-1 0 0,0 1 0 0 0,1 0 0 0 0,-1 0 0 0 0,0 0 1 0 0,0 0-1 0 0,1 0 0 0 0,-1 0 0 0 0,0 0 1 0 0,0 0-1 0 0,0 0 0 0 0,0 0 0 0 0,0 0 0 0 0,0 0 1 0 0,-1 0-1 0 0,1 0 0 0 0,0 0 0 0 0,0-1 0 0 0,-1 2 1 0 0,-5 6-1054 0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2:55:18.578"/>
    </inkml:context>
    <inkml:brush xml:id="br0">
      <inkml:brushProperty name="width" value="0.1" units="cm"/>
      <inkml:brushProperty name="height" value="0.1" units="cm"/>
      <inkml:brushProperty name="color" value="#F4F91B"/>
    </inkml:brush>
  </inkml:definitions>
  <inkml:trace contextRef="#ctx0" brushRef="#br0">1 115 655 0 0,'46'6'156'0'0,"81"1"0"0"0,46-13 466 0 0,-167 6-600 0 0,2 0 2 0 0,292-7 300 0 0,-142 14-324 0 0,203-3 0 0 0,-168-15-432 0 0,-110 6 432 0 0,-22 3 0 0 0,62-12 0 0 0,-59 4 81 0 0,39-8 173 0 0,113-26 822 0 0,-202 41-1079 0 0,14-3 128 0 0,0 1 0 0 0,0 1 0 0 0,0 1 0 0 0,36 2-1 0 0,-44 4 11 0 0,-12-1-182 0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2:55:19.432"/>
    </inkml:context>
    <inkml:brush xml:id="br0">
      <inkml:brushProperty name="width" value="0.1" units="cm"/>
      <inkml:brushProperty name="height" value="0.1" units="cm"/>
      <inkml:brushProperty name="color" value="#F4F91B"/>
    </inkml:brush>
  </inkml:definitions>
  <inkml:trace contextRef="#ctx0" brushRef="#br0">19 51 2071 0 0,'-14'-3'180'0'0,"10"-2"218"0"0,4 4-375 0 0,0 1 0 0 0,1-1 0 0 0,-1 1-1 0 0,0-1 1 0 0,1 1 0 0 0,-1-1 0 0 0,0 1-1 0 0,1-1 1 0 0,-1 1 0 0 0,1-1 0 0 0,-1 1-1 0 0,1 0 1 0 0,-1-1 0 0 0,1 1 0 0 0,-1-1-1 0 0,1 1 1 0 0,0 0 0 0 0,-1 0 0 0 0,1-1-1 0 0,-1 1 1 0 0,1 0 0 0 0,0 0-1 0 0,-1 0 1 0 0,1 0 0 0 0,0 0 0 0 0,0 0-1 0 0,141-12 345 0 0,219 11 0 0 0,2-9-311 0 0,-178 0-30 0 0,149 17-340 0 0,-287-3-12 0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2:55:22.048"/>
    </inkml:context>
    <inkml:brush xml:id="br0">
      <inkml:brushProperty name="width" value="0.1" units="cm"/>
      <inkml:brushProperty name="height" value="0.1" units="cm"/>
      <inkml:brushProperty name="color" value="#F4F91B"/>
    </inkml:brush>
  </inkml:definitions>
  <inkml:trace contextRef="#ctx0" brushRef="#br0">0 38 2415 0 0,'4'-2'23'0'0,"0"1"-1"0"0,-1-1 0 0 0,1 1 0 0 0,0 0 0 0 0,0 1 0 0 0,0-1 1 0 0,0 1-1 0 0,0-1 0 0 0,6 2 0 0 0,39 5 277 0 0,-18-1-212 0 0,6 0-76 0 0,-19-2 0 0 0,-1 0-1 0 0,0-2 1 0 0,0 0 0 0 0,25-3-1 0 0,-17-2 186 0 0,46-17 0 0 0,-51 15 82 0 0,1 0 0 0 0,-1 1 0 0 0,38-5 0 0 0,200 12-54 0 0,25 18-82 0 0,-166-9-2 0 0,49 7-86 0 0,202 19 725 0 0,-238-28-718 0 0,-36 5-22 0 0,-10-2-6 0 0,197-6 27 0 0,-74-20 283 0 0,-68 2-212 0 0,257 11-1 0 0,-169-3-130 0 0,-67-3 0 0 0,248 18 0 0 0,-350-14 105 0 0,68-11 0 0 0,-31 2-16 0 0,-23 6 2 0 0,88 4-1 0 0,-54 4-19 0 0,1-5-1 0 0,130-21 0 0 0,-119 12 35 0 0,163 5 0 0 0,-240 7-110 0 0,55-1 5 0 0,126 4 438 0 0,98 16-220 0 0,-217-13 20 0 0,72 2 100 0 0,-28-17-119 0 0,53 0-134 0 0,-186 9-84 0 0,40-1 4 0 0,58 9 0 0 0,4 5 123 0 0,226-3 0 0 0,-73-3 124 0 0,-115 0-133 0 0,111-11 19 0 0,-123-6-91 0 0,-50 2 26 0 0,115 4-1 0 0,5-1-72 0 0,-142 0 0 0 0,87 6 0 0 0,172 30 0 0 0,-315-29 0 0 0,13 2 0 0 0,1-1 0 0 0,-1-1 0 0 0,1-1 0 0 0,-1-1 0 0 0,39-6 0 0 0,-22-7 336 0 0,-43 13-313 0 0,0-1-1 0 0,-1 1 1 0 0,1 0-1 0 0,-1 0 1 0 0,1 0-1 0 0,-1-1 1 0 0,1 1-1 0 0,-1 0 1 0 0,1-1-1 0 0,-1 1 1 0 0,1 0-1 0 0,-1-1 1 0 0,1 1 0 0 0,-1-1-1 0 0,1 1 1 0 0,-1-1-1 0 0,0 1 1 0 0,1-1-1 0 0,-1 1 1 0 0,0-1-1 0 0,0 1 1 0 0,1-1-1 0 0,-1 1 1 0 0,0-1-1 0 0,0 0 1 0 0,0 1-1 0 0,1-1 1 0 0,-1 1-1 0 0,0-1 1 0 0,0 0-1 0 0,0 1 1 0 0,0-1-1 0 0,0 1 1 0 0,0-1-1 0 0,-1 0 1 0 0,1 1-1 0 0,0-1 1 0 0,0 1-1 0 0,0-1 1 0 0,0 1-1 0 0,-1-1 1 0 0,1 0-1 0 0,0 1 1 0 0,-1-1-1 0 0,1 1 1 0 0,0-1-1 0 0,-1 1 1 0 0,1 0-1 0 0,0-1 1 0 0,-1 1 0 0 0,1-1-1 0 0,-1 1 1 0 0,1 0-1 0 0,-1-1 1 0 0,1 1-1 0 0,-1 0 1 0 0,1-1-1 0 0,-1 1 1 0 0,0 0-1 0 0,0-1 1 0 0,0 1-15 0 0,-1 0 0 0 0,1-1 0 0 0,0 1 0 0 0,0 0 0 0 0,0 0 0 0 0,0-1 0 0 0,-1 1 1 0 0,1 0-1 0 0,0 0 0 0 0,0 0 0 0 0,-1 1 0 0 0,1-1 0 0 0,-2 0 0 0 0,3 1-4 0 0,-1-1 1 0 0,1 0-1 0 0,-1 0 0 0 0,0 0 0 0 0,1 0 1 0 0,-1 0-1 0 0,1 0 0 0 0,-1 0 0 0 0,1 0 1 0 0,-1 0-1 0 0,0 0 0 0 0,1 0 0 0 0,-1 0 1 0 0,1 0-1 0 0,-1 0 0 0 0,0-1 0 0 0,1 1 1 0 0,-1 0-1 0 0,1 0 0 0 0,-2-1 0 0 0,0 3-4 0 0,2-2 0 0 0,0 1 0 0 0,0-1 0 0 0,0 0 0 0 0,0 0 0 0 0,0 0 0 0 0,0 1 0 0 0,0-1 0 0 0,0 0 0 0 0,0 0 0 0 0,0 0 0 0 0,1 0 0 0 0,-1 1 0 0 0,0-1 0 0 0,0 0 0 0 0,0 0 0 0 0,0 0 0 0 0,0 0 0 0 0,1 0 0 0 0,-1 0 0 0 0,0 1 0 0 0,0-1 0 0 0,0 0 0 0 0,0 0 0 0 0,1 0 0 0 0,-1 0 0 0 0,0 0 0 0 0,0 0 0 0 0,0 0 0 0 0,1 0 0 0 0,-1 0 0 0 0,0 0 0 0 0,0 0 0 0 0,0 0 0 0 0,1 0 0 0 0,-1 0 0 0 0,0 0 0 0 0,0 0 0 0 0,0 0 0 0 0,1 0 0 0 0,7 0-35 0 0,0 1 1 0 0,-1 0-1 0 0,1 0 0 0 0,0 1 0 0 0,9 3 0 0 0,-16-4-30 0 0,0-1 0 0 0,0 1 0 0 0,0 0 1 0 0,0 0-1 0 0,0 0 0 0 0,0 0 0 0 0,0 0 0 0 0,0 1 0 0 0,-1-1 0 0 0,1 0 0 0 0,0 0 1 0 0,-1 0-1 0 0,1 1 0 0 0,0-1 0 0 0,-1 0 0 0 0,0 1 0 0 0,1-1 0 0 0,-1 1 1 0 0,0 1-1 0 0,2 5-509 0 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2:55:28.637"/>
    </inkml:context>
    <inkml:brush xml:id="br0">
      <inkml:brushProperty name="width" value="0.1" units="cm"/>
      <inkml:brushProperty name="height" value="0.1" units="cm"/>
      <inkml:brushProperty name="color" value="#F4F91B"/>
    </inkml:brush>
  </inkml:definitions>
  <inkml:trace contextRef="#ctx0" brushRef="#br0">0 108 4607 0 0,'21'-22'408'0'0,"1"-1"-328"0"0,6 7-80 0 0,-1-1 0 0 0,5 2 80 0 0,-1 6 0 0 0,-5 5 0 0 0,-9 2 0 0 0,-4 2-80 0 0,8 4 0 0 0,10 0 0 0 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2:55:29.762"/>
    </inkml:context>
    <inkml:brush xml:id="br0">
      <inkml:brushProperty name="width" value="0.1" units="cm"/>
      <inkml:brushProperty name="height" value="0.1" units="cm"/>
      <inkml:brushProperty name="color" value="#F4F91B"/>
    </inkml:brush>
  </inkml:definitions>
  <inkml:trace contextRef="#ctx0" brushRef="#br0">4 8 455 0 0,'0'-3'0'0'0,"-1"1"0"0"0,1 0 0 0 0,-2 2 0 0 0,4 4 0 0 0,-1-3 0 0 0,-1 5 416 0 0,2-2 32 0 0,0 5 16 0 0,0 4-1136 0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2:55:30.416"/>
    </inkml:context>
    <inkml:brush xml:id="br0">
      <inkml:brushProperty name="width" value="0.1" units="cm"/>
      <inkml:brushProperty name="height" value="0.1" units="cm"/>
      <inkml:brushProperty name="color" value="#F4F91B"/>
    </inkml:brush>
  </inkml:definitions>
  <inkml:trace contextRef="#ctx0" brushRef="#br0">0 15 2127 0 0,'24'-6'0'0'0,"-9"1"88"0"0,0 3-24 0 0,-6 0 0 0 0,-3 2-64 0 0,-1 2 0 0 0,1 0 0 0 0,5 0 0 0 0,6 1 0 0 0</inkml:trace>
  <inkml:trace contextRef="#ctx0" brushRef="#br0" timeOffset="1">1744 143 2303 0 0,'35'-22'96'0'0,"-11"5"32"0"0,0 4-128 0 0,-7 2 0 0 0,-6 5 0 0 0,-4 4 0 0 0,3-1 584 0 0,6-3 96 0 0,10-1 24 0 0,8-3 0 0 0,1 5-480 0 0,-4 1-88 0 0,-3 6-16 0 0,-5 4-2384 0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2:55:31.294"/>
    </inkml:context>
    <inkml:brush xml:id="br0">
      <inkml:brushProperty name="width" value="0.1" units="cm"/>
      <inkml:brushProperty name="height" value="0.1" units="cm"/>
      <inkml:brushProperty name="color" value="#F4F91B"/>
    </inkml:brush>
  </inkml:definitions>
  <inkml:trace contextRef="#ctx0" brushRef="#br0">25 21 1639 0 0,'-3'-1'14'0'0,"1"0"10"0"0,0 0 0 0 0,0 1-1 0 0,0-1 1 0 0,0 0 0 0 0,0 1-1 0 0,0 0 1 0 0,0-1-1 0 0,-3 1 1 0 0,101-11 1829 0 0,21 9-1977 0 0,-99 0-1176 0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2:55:32.233"/>
    </inkml:context>
    <inkml:brush xml:id="br0">
      <inkml:brushProperty name="width" value="0.1" units="cm"/>
      <inkml:brushProperty name="height" value="0.1" units="cm"/>
      <inkml:brushProperty name="color" value="#F4F91B"/>
    </inkml:brush>
  </inkml:definitions>
  <inkml:trace contextRef="#ctx0" brushRef="#br0">0 21 1839 0 0,'21'-7'80'0'0,"-8"1"16"0"0,0 0-96 0 0,-4 5 0 0 0,-2 2 0 0 0,-1 1 0 0 0,3 2 0 0 0,2 0 64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2:41:35.107"/>
    </inkml:context>
    <inkml:brush xml:id="br0">
      <inkml:brushProperty name="width" value="0.1" units="cm"/>
      <inkml:brushProperty name="height" value="0.1" units="cm"/>
      <inkml:brushProperty name="color" value="#F4F91B"/>
    </inkml:brush>
  </inkml:definitions>
  <inkml:trace contextRef="#ctx0" brushRef="#br0">976 86 1983 0 0,'-6'-7'151'0'0,"5"6"-111"0"0,0 0 0 0 0,0-1 0 0 0,0 1-1 0 0,0 0 1 0 0,1-1 0 0 0,-1 1 0 0 0,0-1 0 0 0,0 1-1 0 0,1-1 1 0 0,-1 1 0 0 0,1-1 0 0 0,-1-2-1 0 0,0 0 267 0 0,0 0 0 0 0,0 0 0 0 0,0 0 0 0 0,-1 0 0 0 0,0 0 0 0 0,1 0 0 0 0,-1 0 0 0 0,-1 1 0 0 0,-3-6 0 0 0,6 9-275 0 0,-1 0-1 0 0,1 0 1 0 0,0-1-1 0 0,-1 1 0 0 0,1 0 1 0 0,-1 0-1 0 0,1 0 1 0 0,-1 0-1 0 0,1 0 0 0 0,-1 0 1 0 0,1-1-1 0 0,-1 1 0 0 0,1 0 1 0 0,0 0-1 0 0,-1 1 1 0 0,1-1-1 0 0,-1 0 0 0 0,1 0 1 0 0,-1 0-1 0 0,1 0 1 0 0,-1 0-1 0 0,1 0 0 0 0,-1 1 1 0 0,1-1-1 0 0,0 0 0 0 0,-1 0 1 0 0,1 1-1 0 0,-1-1 1 0 0,1 0-1 0 0,0 0 0 0 0,-1 1 1 0 0,1-1-1 0 0,-1 1 1 0 0,-13 15 142 0 0,12-13-77 0 0,-96 126 187 0 0,14-17 13 0 0,-8-9 416 0 0,-135 120-1 0 0,183-182-312 0 0,-8-4 135 0 0,52-37-530 0 0,0 0-1 0 0,0 1 1 0 0,0-1 0 0 0,-1 0 0 0 0,1 0 0 0 0,0 0 0 0 0,0 0-1 0 0,0 0 1 0 0,-1 1 0 0 0,1-1 0 0 0,0 0 0 0 0,0 0-1 0 0,0 0 1 0 0,-1 0 0 0 0,1 0 0 0 0,0 0 0 0 0,0 0 0 0 0,-1 0-1 0 0,1 0 1 0 0,0 0 0 0 0,0 0 0 0 0,0 0 0 0 0,-1 0 0 0 0,1 0-1 0 0,0 0 1 0 0,0 0 0 0 0,-1 0 0 0 0,1 0 0 0 0,0 0 0 0 0,0 0-1 0 0,0 0 1 0 0,-1 0 0 0 0,1-1 0 0 0,0 1 0 0 0,0 0 0 0 0,0 0-1 0 0,-1 0 1 0 0,-2-11 210 0 0,5-10 103 0 0,12-27 148 0 0,33-73-1 0 0,4-12-235 0 0,-26 62-194 0 0,-11 32 12 0 0,14-61-1 0 0,-28 96-44 0 0,1-1 1 0 0,-1 0-1 0 0,0 0 0 0 0,0 0 0 0 0,0 1 0 0 0,0-1 0 0 0,-1 0 0 0 0,0 0 1 0 0,0 1-1 0 0,0-1 0 0 0,-1 0 0 0 0,0 1 0 0 0,1-1 0 0 0,-2 1 0 0 0,1 0 0 0 0,0 0 1 0 0,-1 0-1 0 0,0 0 0 0 0,0 0 0 0 0,0 0 0 0 0,0 1 0 0 0,-1 0 0 0 0,1-1 1 0 0,-1 1-1 0 0,0 0 0 0 0,0 1 0 0 0,0-1 0 0 0,0 1 0 0 0,-7-3 0 0 0,4 1-3 0 0,3 2-2 0 0,0 0 0 0 0,1 1-1 0 0,-1-1 1 0 0,0 1 0 0 0,0 0-1 0 0,-7-1 1 0 0,10 2 1 0 0,-1 0 1 0 0,1 0-1 0 0,-1 0 1 0 0,1 0 0 0 0,0 1-1 0 0,-1-1 1 0 0,1 0-1 0 0,-1 1 1 0 0,1-1-1 0 0,0 1 1 0 0,-1 0-1 0 0,1-1 1 0 0,0 1-1 0 0,0 0 1 0 0,-1 0-1 0 0,1 0 1 0 0,0 0-1 0 0,0 0 1 0 0,0 0-1 0 0,0 0 1 0 0,0 0-1 0 0,0 0 1 0 0,0 2-1 0 0,-3 3-8 0 0,1-1 0 0 0,0 1 0 0 0,0 0 0 0 0,1 0 0 0 0,0 0-1 0 0,0 0 1 0 0,0 1 0 0 0,1-1 0 0 0,0 1 0 0 0,0-1 0 0 0,0 1 0 0 0,1-1-1 0 0,0 1 1 0 0,1-1 0 0 0,-1 1 0 0 0,3 7 0 0 0,2 10-56 0 0,2 0 0 0 0,18 45 0 0 0,-16-46 56 0 0,67 139-30 0 0,-21-51 16 0 0,-53-104 25 0 0,18 43 31 0 0,-19-47-29 0 0,0 0 0 0 0,0 0-1 0 0,-1 0 1 0 0,1 0 0 0 0,-1 0 0 0 0,0 0 0 0 0,1 1-1 0 0,-1-1 1 0 0,-1 0 0 0 0,1 0 0 0 0,0 0 0 0 0,-1 0-1 0 0,0 0 1 0 0,-1 4 0 0 0,1-7 8 0 0,1 1-1 0 0,-1-1 1 0 0,0 1-1 0 0,0-1 1 0 0,1 1-1 0 0,-1-1 1 0 0,0 0-1 0 0,0 1 1 0 0,0-1-1 0 0,1 0 1 0 0,-1 0-1 0 0,0 0 1 0 0,0 0-1 0 0,0 0 1 0 0,0 0 0 0 0,0 0-1 0 0,0 0 1 0 0,1 0-1 0 0,-1 0 1 0 0,0 0-1 0 0,0 0 1 0 0,0 0-1 0 0,0-1 1 0 0,1 1-1 0 0,-1 0 1 0 0,0-1-1 0 0,0 1 1 0 0,0-1-1 0 0,-25-11 260 0 0,3-2-146 0 0,0-2 1 0 0,1 0-1 0 0,1-1 1 0 0,-26-26-1 0 0,1-4-28 0 0,-52-68 0 0 0,9 9-60 0 0,13 17-8 0 0,50 59-28 0 0,26 29 0 0 0,0 1 0 0 0,0 0 0 0 0,0 0 0 0 0,0 0 1 0 0,0 0-1 0 0,0 0 0 0 0,0 0 0 0 0,0-1 0 0 0,0 1 0 0 0,0 0 0 0 0,0 0 0 0 0,0 0 0 0 0,0 0 0 0 0,0 0 0 0 0,0 0 0 0 0,0 0 0 0 0,0-1 0 0 0,0 1 0 0 0,0 0 0 0 0,0 0 0 0 0,1 0 0 0 0,-1 0 0 0 0,0 0 0 0 0,0 0 0 0 0,0 0 1 0 0,0 0-1 0 0,0-1 0 0 0,0 1 0 0 0,0 0 0 0 0,0 0 0 0 0,0 0 0 0 0,1 0 0 0 0,-1 0 0 0 0,0 0 0 0 0,0 0 0 0 0,0 0 0 0 0,0 0 0 0 0,0 0 0 0 0,0 0 0 0 0,0 0 0 0 0,1 0 0 0 0,-1 0 0 0 0,0 0 0 0 0,0 0 0 0 0,0 0 1 0 0,0 0-1 0 0,0 0 0 0 0,0 0 0 0 0,1 0 0 0 0,-1 0 0 0 0,0 0 0 0 0,0 0 0 0 0,0 0 0 0 0,0 0 0 0 0,0 0 0 0 0,0 0 0 0 0,0 0 0 0 0,1 0 0 0 0,-1 0 0 0 0,0 0 0 0 0,0 1 0 0 0,0-1 0 0 0,12 3-15 0 0,27 25 3 0 0,142 89-110 0 0,-158-104 110 0 0,1-2-1 0 0,0-1 1 0 0,0 0 0 0 0,1-2 0 0 0,1-1 0 0 0,32 5-1 0 0,-30-8 41 0 0,0-2-1 0 0,0 0 1 0 0,0-2 0 0 0,0-1-1 0 0,0-1 1 0 0,0-2-1 0 0,-1-1 1 0 0,1 0 0 0 0,-1-3-1 0 0,0 0 1 0 0,-1-1-1 0 0,34-18 1 0 0,-58 26-25 0 0,21-10 104 0 0,35-26 0 0 0,-52 33-88 0 0,0-1 0 0 0,0 1 1 0 0,-1-1-1 0 0,0 0 0 0 0,0-1 0 0 0,0 0 0 0 0,-1 1 0 0 0,0-1 1 0 0,0-1-1 0 0,6-12 0 0 0,-9 16-14 0 0,0 0 0 0 0,0 0 1 0 0,0 0-1 0 0,-1 0 0 0 0,1 0 0 0 0,-1 0 0 0 0,0 0 1 0 0,0 0-1 0 0,0 0 0 0 0,0 0 0 0 0,0 0 0 0 0,-1 0 0 0 0,1 0 1 0 0,-1 0-1 0 0,0 0 0 0 0,0 0 0 0 0,0 0 0 0 0,-2-2 1 0 0,2 3-3 0 0,0-1 1 0 0,-1 1-1 0 0,1 1 0 0 0,-1-1 1 0 0,0 0-1 0 0,1 0 1 0 0,-1 1-1 0 0,0-1 1 0 0,0 1-1 0 0,0-1 1 0 0,0 1-1 0 0,0 0 0 0 0,-1 0 1 0 0,1 0-1 0 0,0 0 1 0 0,0 0-1 0 0,-1 0 1 0 0,1 0-1 0 0,-1 1 1 0 0,1 0-1 0 0,-1-1 0 0 0,1 1 1 0 0,-3 0-1 0 0,-7 1-3 0 0,-1 0-1 0 0,1 1 1 0 0,0 0 0 0 0,0 1-1 0 0,1 0 1 0 0,-21 9-1 0 0,6 0 9 0 0,-43 26-1 0 0,27-11 102 0 0,1 1 0 0 0,2 2 0 0 0,-44 44-1 0 0,59-50-79 0 0,2 1-1 0 0,0 1 1 0 0,2 1 0 0 0,1 1-1 0 0,-26 50 1 0 0,-1 22-730 0 0,22-50-161 0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2:55:33.166"/>
    </inkml:context>
    <inkml:brush xml:id="br0">
      <inkml:brushProperty name="width" value="0.1" units="cm"/>
      <inkml:brushProperty name="height" value="0.1" units="cm"/>
      <inkml:brushProperty name="color" value="#F4F91B"/>
    </inkml:brush>
  </inkml:definitions>
  <inkml:trace contextRef="#ctx0" brushRef="#br0">0 9 1295 0 0,'9'-2'9'0'0,"0"0"0"0"0,0 0 0 0 0,0 1 0 0 0,0 0-1 0 0,0 0 1 0 0,0 1 0 0 0,0 0 0 0 0,1 1 0 0 0,-1 0-1 0 0,0 0 1 0 0,0 1 0 0 0,-1 0 0 0 0,1 1 0 0 0,0 0-1 0 0,-1 0 1 0 0,1 1 0 0 0,-1 0 0 0 0,0 0 0 0 0,8 7-1 0 0,-4-4-108 0 0,0-3-400 0 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2:55:37.007"/>
    </inkml:context>
    <inkml:brush xml:id="br0">
      <inkml:brushProperty name="width" value="0.1" units="cm"/>
      <inkml:brushProperty name="height" value="0.1" units="cm"/>
      <inkml:brushProperty name="color" value="#F4F91B"/>
    </inkml:brush>
  </inkml:definitions>
  <inkml:trace contextRef="#ctx0" brushRef="#br0">1 32 2183 0 0,'3'-13'96'0'0,"-1"7"24"0"0,2 1-120 0 0,-2 1 0 0 0,0 2 0 0 0,0 2 0 0 0,-1 0 128 0 0,3-2 8 0 0,0 2 0 0 0,1 0 0 0 0,1 2-272 0 0,-2-2-56 0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2:55:39.523"/>
    </inkml:context>
    <inkml:brush xml:id="br0">
      <inkml:brushProperty name="width" value="0.1" units="cm"/>
      <inkml:brushProperty name="height" value="0.1" units="cm"/>
      <inkml:brushProperty name="color" value="#F4F91B"/>
    </inkml:brush>
  </inkml:definitions>
  <inkml:trace contextRef="#ctx0" brushRef="#br0">1 95 1839 0 0,'48'-1'589'0'0,"-22"0"-161"0"0,-1 1 1 0 0,47 5 0 0 0,-51-2-409 0 0,1-1-1 0 0,24-2 0 0 0,-25-1 30 0 0,119-8 608 0 0,-34 0-240 0 0,119-6-289 0 0,73-6 448 0 0,-177 11-222 0 0,22-2-209 0 0,-114 12-117 0 0,186-5 61 0 0,-159 0-64 0 0,170-10 57 0 0,0 18 217 0 0,-163 3-288 0 0,85 5-12 0 0,-6-3 0 0 0,-88-3 37 0 0,81-3 1 0 0,70 1-37 0 0,-65 3 0 0 0,-118-6 0 0 0,250 10 0 0 0,-108 4 0 0 0,158 24 0 0 0,-297-32 0 0 0,-1 1 0 0 0,45 21 0 0 0,21 7 0 0 0,-32-20 11 0 0,-1-1 0 0 0,2-4-1 0 0,-1-1 1 0 0,95 0 0 0 0,-117-7-14 0 0,-28-1-64 0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2:55:41.679"/>
    </inkml:context>
    <inkml:brush xml:id="br0">
      <inkml:brushProperty name="width" value="0.1" units="cm"/>
      <inkml:brushProperty name="height" value="0.1" units="cm"/>
      <inkml:brushProperty name="color" value="#F4F91B"/>
    </inkml:brush>
  </inkml:definitions>
  <inkml:trace contextRef="#ctx0" brushRef="#br0">0 323 919 0 0,'0'-2'26'0'0,"0"1"-1"0"0,0-1 1 0 0,1 0-1 0 0,-1 0 1 0 0,0 1-1 0 0,1-1 0 0 0,-1 1 1 0 0,1-1-1 0 0,-1 0 1 0 0,1 1-1 0 0,0-1 0 0 0,0 1 1 0 0,0-1-1 0 0,0 1 1 0 0,2-3-1 0 0,11-16 1687 0 0,-13 18-1682 0 0,-1 0-1 0 0,1 1 1 0 0,0-1-1 0 0,0 1 1 0 0,0-1-1 0 0,0 1 1 0 0,0 0-1 0 0,0-1 1 0 0,0 1-1 0 0,1 0 1 0 0,-1 0-1 0 0,0 0 1 0 0,1 0-1 0 0,-1 0 1 0 0,1 0-1 0 0,-1 0 1 0 0,1 0-1 0 0,-1 0 1 0 0,1 1-1 0 0,0-1 0 0 0,-1 1 1 0 0,1-1-1 0 0,0 1 1 0 0,2-1-1 0 0,35-3 194 0 0,74 1 0 0 0,72 4-141 0 0,-158 0-82 0 0,181 3 0 0 0,11-8 108 0 0,35-1 43 0 0,-218 0-122 0 0,55-12 1 0 0,-62 10-32 0 0,0 1 1 0 0,0 1 0 0 0,35 0-1 0 0,-35 5 2 0 0,22 0 0 0 0,101 11 0 0 0,-83 2 0 0 0,115 13 0 0 0,-129-21 0 0 0,42 1 0 0 0,268-18 0 0 0,-247 6 0 0 0,-106 5 0 0 0,40-1 0 0 0,94-16 0 0 0,75-22 32 0 0,-159 32-16 0 0,100 1 0 0 0,-87 9-16 0 0,0-4 0 0 0,132-19 0 0 0,-110 3 0 0 0,170-9 0 0 0,185 28 0 0 0,-384 4 0 0 0,-1 2 0 0 0,0 3 0 0 0,73 22 0 0 0,-81-20 0 0 0,1-3 0 0 0,0-2 0 0 0,102-1 0 0 0,335 28 0 0 0,-417-28 16 0 0,0-4 0 0 0,0-3 0 0 0,99-15 0 0 0,75 8 228 0 0,3-1 191 0 0,-107-11-370 0 0,-52 6 11 0 0,129-3 0 0 0,-133 17-76 0 0,127-16 0 0 0,-70-3 32 0 0,218-2 0 0 0,-7-3-32 0 0,-288 16 0 0 0,205 3 0 0 0,-7 1 0 0 0,-163-7 0 0 0,174-10 0 0 0,-175 22 0 0 0,184-5 0 0 0,-193-3 0 0 0,141 8 0 0 0,-176 4 0 0 0,11 3 0 0 0,0-4 0 0 0,100-8 0 0 0,130-6 0 0 0,-75 26 0 0 0,-212-16 1 0 0,26 3 143 0 0,74-6-1 0 0,-86-1-75 0 0,99-7 164 0 0,-125 11-226 0 0,-1 0-1 0 0,1 1 1 0 0,-1 0-1 0 0,1-1 1 0 0,-1 2-1 0 0,1-1 1 0 0,-1 0-1 0 0,1 1 0 0 0,-1 0 1 0 0,8 5-1 0 0,-1 4-5 0 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2:56:09.003"/>
    </inkml:context>
    <inkml:brush xml:id="br0">
      <inkml:brushProperty name="width" value="0.1" units="cm"/>
      <inkml:brushProperty name="height" value="0.1" units="cm"/>
      <inkml:brushProperty name="color" value="#66CC00"/>
    </inkml:brush>
  </inkml:definitions>
  <inkml:trace contextRef="#ctx0" brushRef="#br0">446 1236 2303 0 0,'-1'-1'158'0'0,"0"0"0"0"0,0 0 0 0 0,0 0-1 0 0,0 0 1 0 0,0 0 0 0 0,0 0 0 0 0,0 0-1 0 0,0 1 1 0 0,0-1 0 0 0,0 0 0 0 0,-1 1-1 0 0,1-1 1 0 0,0 1 0 0 0,0 0-1 0 0,-1-1 1 0 0,1 1 0 0 0,0 0 0 0 0,-1 0-1 0 0,1-1 1 0 0,0 1 0 0 0,-1 0 0 0 0,1 0-1 0 0,0 1 1 0 0,-1-1 0 0 0,1 0 0 0 0,0 0-1 0 0,-1 1 1 0 0,1-1 0 0 0,0 1-1 0 0,-1-1 1 0 0,1 1 0 0 0,0-1 0 0 0,0 1-1 0 0,0 0 1 0 0,0 0 0 0 0,0-1 0 0 0,0 1-1 0 0,0 0 1 0 0,0 0 0 0 0,0 0 0 0 0,0 0-1 0 0,0 0 1 0 0,0 0 0 0 0,1 1-1 0 0,-1-1 1 0 0,0 0 0 0 0,1 0 0 0 0,-1 0-1 0 0,1 1 1 0 0,-1-1 0 0 0,1 0 0 0 0,0 3-1 0 0,0-4-103 0 0,0 1 0 0 0,0-1-1 0 0,0 1 1 0 0,0 0-1 0 0,0-1 1 0 0,0 1 0 0 0,0-1-1 0 0,1 1 1 0 0,-1-1-1 0 0,0 1 1 0 0,0-1 0 0 0,1 1-1 0 0,-1-1 1 0 0,0 1-1 0 0,1-1 1 0 0,-1 1 0 0 0,0-1-1 0 0,1 1 1 0 0,-1-1 0 0 0,1 0-1 0 0,-1 1 1 0 0,1-1-1 0 0,-1 0 1 0 0,1 1 0 0 0,-1-1-1 0 0,1 0 1 0 0,-1 1-1 0 0,1-1 1 0 0,0 0 0 0 0,-1 0-1 0 0,1 0 1 0 0,-1 0-1 0 0,1 0 1 0 0,-1 0 0 0 0,2 0-1 0 0,28 4 794 0 0,-22-3-592 0 0,1-1-92 0 0,1 0 1 0 0,0-1-1 0 0,0 0 0 0 0,0-1 0 0 0,-1 0 0 0 0,1 0 0 0 0,-1-1 1 0 0,12-5-1 0 0,-9 3 68 0 0,1 1 0 0 0,-1 1 0 0 0,1 0 0 0 0,13-2 0 0 0,47 4 940 0 0,-43 1-900 0 0,43-4-1 0 0,-58 1-173 0 0,-1 2 0 0 0,1 0-1 0 0,0 0 1 0 0,0 2 0 0 0,0 0-1 0 0,0 0 1 0 0,16 5 0 0 0,237 50 663 0 0,-234-53-612 0 0,1-1 1 0 0,0-2 0 0 0,36-4 0 0 0,27-1 66 0 0,12 14-77 0 0,-24-1-16 0 0,56 1 34 0 0,128-2 356 0 0,-206-2-484 0 0,42 2 84 0 0,19 0 75 0 0,0 1 11 0 0,-72-7-118 0 0,52-2 70 0 0,-79-2-118 0 0,107-13 106 0 0,-73 7-101 0 0,72-2 0 0 0,-107 9-36 0 0,92 3 52 0 0,56-3-18 0 0,-91 3-15 0 0,102-13 0 0 0,-98 1 12 0 0,100-1 0 0 0,-25 5-32 0 0,63 2 0 0 0,-161 7 16 0 0,-1-2 0 0 0,1-3 0 0 0,80-14 0 0 0,-107 11-16 0 0,0 1 0 0 0,0 3 0 0 0,49 2 0 0 0,30 2 0 0 0,-59-3 0 0 0,64 9 0 0 0,-28 10 0 0 0,55 6 0 0 0,-135-21 0 0 0,169 26 0 0 0,41-10 64 0 0,-186-18-64 0 0,0-1 0 0 0,56-7 0 0 0,-5 0 0 0 0,-42 5 32 0 0,80 9 0 0 0,139 9-32 0 0,-179-13 0 0 0,84-7 0 0 0,-110 1 0 0 0,101 2 72 0 0,-93 1-80 0 0,66-7 8 0 0,53 5 0 0 0,-146 0 0 0 0,1-1 0 0 0,41-10 0 0 0,-55 10 0 0 0,2 0 0 0 0,35 3 0 0 0,-34 0 0 0 0,60 8 0 0 0,0-1 0 0 0,39-1 0 0 0,-95-3 0 0 0,105 4 0 0 0,-93-9 0 0 0,-33 0 0 0 0,0 1 0 0 0,-1 1 0 0 0,1 0 0 0 0,20 4 0 0 0,-21-1 0 0 0,0 1 0 0 0,0 0 0 0 0,18 9 0 0 0,-22-8 0 0 0,0-1 0 0 0,1 0 0 0 0,0-1 0 0 0,0 0 0 0 0,0-1 0 0 0,0 1 0 0 0,0-2 0 0 0,13 2 0 0 0,10-5 27 0 0,0-1 0 0 0,37-8-1 0 0,-55 8-31 0 0,11 0 56 0 0,-18 3-52 0 0,-1-1 1 0 0,1 0-1 0 0,-1 0 1 0 0,1 0 0 0 0,9-4-1 0 0,-14 4 4 0 0,0 0 0 0 0,-1 0 0 0 0,0 0 0 0 0,1 0 0 0 0,-1 0 0 0 0,0 0 0 0 0,1 0 0 0 0,-1 0 0 0 0,0 0 0 0 0,0-1 0 0 0,0 1 0 0 0,0-1 0 0 0,0 1-1 0 0,0 0 1 0 0,0-1 0 0 0,-1 0 0 0 0,1 1 0 0 0,0-1 0 0 0,-1 1 0 0 0,1-1 0 0 0,-1 0 0 0 0,0 1 0 0 0,1-1 0 0 0,-1 0 0 0 0,0 0 0 0 0,0-2 0 0 0,-2-30 47 0 0,1 22-23 0 0,1 0-1 0 0,0 0 0 0 0,1 1 0 0 0,2-19 0 0 0,12-21 53 0 0,28-72 0 0 0,-38 109-72 0 0,2-8 31 0 0,-1 0-1 0 0,-1-1 1 0 0,-2 0-1 0 0,2-24 0 0 0,5-29 43 0 0,13-20 89 0 0,-15 67-115 0 0,-1 0 0 0 0,-1 1 1 0 0,-2-2-1 0 0,2-30 0 0 0,2-77 43 0 0,-2 57 9 0 0,-6 69-96 0 0,0 0-1 0 0,-1 1 1 0 0,0-1 0 0 0,0 0 0 0 0,-2 0 0 0 0,-3-13 0 0 0,-28-60 35 0 0,27 68-42 0 0,4 12-3 0 0,1-1 0 0 0,-1 1 0 0 0,0 0 0 0 0,0 1 0 0 0,0-1 0 0 0,0 0 0 0 0,0 1 0 0 0,-1 0 0 0 0,0-1 0 0 0,0 2 0 0 0,0-1 0 0 0,0 0 0 0 0,0 1 0 0 0,0 0 0 0 0,-1 0 0 0 0,-7-3 0 0 0,-8-1 0 0 0,0 1 0 0 0,-35-5 0 0 0,15 4 0 0 0,-28-6 0 0 0,0 3 0 0 0,-1 4 0 0 0,0 2 0 0 0,-132 12 0 0 0,-40 3 0 0 0,-90 13 0 0 0,245-13 0 0 0,-1-4 0 0 0,0-4 0 0 0,-169-13 0 0 0,159 3 0 0 0,-1 5 0 0 0,-147 17 0 0 0,183-14 0 0 0,0-2 0 0 0,0-2 0 0 0,-63-13 0 0 0,55 7 0 0 0,1 2 0 0 0,-75 3 0 0 0,23 9 0 0 0,-198-15 0 0 0,220 1 0 0 0,1 5 0 0 0,-168 16 0 0 0,-27-8 0 0 0,69-5 0 0 0,20 16 0 0 0,13 0 0 0 0,61-11 0 0 0,-63 4 0 0 0,35 7 0 0 0,-108 5 0 0 0,213-22 0 0 0,-78-11 0 0 0,12 0 0 0 0,-127 14 0 0 0,37 3 0 0 0,11-26 0 0 0,132 11 0 0 0,-91-2 0 0 0,-23 19 0 0 0,90-2 0 0 0,0-5 0 0 0,-132-15 0 0 0,165 11 0 0 0,-105 5 0 0 0,-118 28 0 0 0,177-24 0 0 0,-57 6 0 0 0,112-7 0 0 0,-68-3 0 0 0,56-2 0 0 0,-190 5-12 0 0,237-5-9 0 0,1 0 1 0 0,0 0-1 0 0,0-1 0 0 0,0-1 1 0 0,-22-7-1 0 0,25 7 10 0 0,0 1 0 0 0,0 0 1 0 0,0 0-1 0 0,-17 0 0 0 0,23 2 6 0 0,-1-1-1 0 0,0 2 1 0 0,0-1 0 0 0,0 0-1 0 0,0 1 1 0 0,1 0 0 0 0,-1 0 0 0 0,0 0-1 0 0,0 0 1 0 0,1 1 0 0 0,-1-1 0 0 0,1 1-1 0 0,-6 4 1 0 0,6-3-2 0 0,0 0 0 0 0,0 0 0 0 0,0 0-1 0 0,0 1 1 0 0,1-1 0 0 0,-1 1 0 0 0,1 0 0 0 0,0 0-1 0 0,0-1 1 0 0,0 2 0 0 0,1-1 0 0 0,-1 0-1 0 0,1 0 1 0 0,0 0 0 0 0,-1 9 0 0 0,-2 8-6 0 0,-24 73-38 0 0,-7 31-26 0 0,24-57 77 0 0,-1 83 0 0 0,11-137 0 0 0,1 5-4 0 0,0 0 0 0 0,1-1 1 0 0,1 1-1 0 0,5 20 0 0 0,23 72-29 0 0,-7-30 21 0 0,-3-21 12 0 0,-13-41 0 0 0,-1 0 0 0 0,6 32 0 0 0,-11-23 53 0 0,3 3-14 0 0,-3-26-56 0 0,0 1 1 0 0,0-1-1 0 0,-1 0 1 0 0,0 0 0 0 0,0 0-1 0 0,0 1 1 0 0,-1 6-1 0 0,-5 27-2717 0 0,4-17 1260 0 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2:58:12.094"/>
    </inkml:context>
    <inkml:brush xml:id="br0">
      <inkml:brushProperty name="width" value="0.1" units="cm"/>
      <inkml:brushProperty name="height" value="0.1" units="cm"/>
      <inkml:brushProperty name="color" value="#66CC00"/>
    </inkml:brush>
  </inkml:definitions>
  <inkml:trace contextRef="#ctx0" brushRef="#br0">935 1 3079 0 0,'6'0'116'0'0,"-5"0"-82"0"0,-1 0 0 0 0,1 0 0 0 0,-1 0 0 0 0,0-1 0 0 0,1 1 0 0 0,-1 0 0 0 0,0 0 0 0 0,1 0 0 0 0,-1 0 0 0 0,1 0 0 0 0,-1 0 1 0 0,0 0-1 0 0,1 0 0 0 0,-1 0 0 0 0,1 0 0 0 0,-1 0 0 0 0,0 0 0 0 0,1 0 0 0 0,-1 1 0 0 0,0-1 0 0 0,1 0 0 0 0,-1 0 0 0 0,0 0 1 0 0,1 0-1 0 0,-1 1 0 0 0,0-1 0 0 0,1 0 0 0 0,-1 0 0 0 0,0 1 0 0 0,1-1 0 0 0,-1 0 0 0 0,0 1 0 0 0,0-1 0 0 0,1 0 0 0 0,-1 1 1 0 0,0-1-1 0 0,0 0 0 0 0,0 1 0 0 0,0-1 0 0 0,1 0 0 0 0,-1 1 0 0 0,0-1 0 0 0,0 1 0 0 0,0-1 0 0 0,0 0 0 0 0,0 1 0 0 0,0-1 1 0 0,0 1-1 0 0,0-1 0 0 0,0 0 0 0 0,0 1 0 0 0,0-1 0 0 0,0 0 0 0 0,-1 1 0 0 0,1-1 0 0 0,0 1 0 0 0,0-1 0 0 0,-1 5 105 0 0,-1-1-1 0 0,1 1 1 0 0,-1-1-1 0 0,0 1 1 0 0,0-1-1 0 0,0 0 1 0 0,0 0 0 0 0,-1 0-1 0 0,0 0 1 0 0,0-1-1 0 0,-5 7 1 0 0,-7 4 277 0 0,-23 18 1 0 0,24-21-185 0 0,-46 34 401 0 0,-2-2 0 0 0,-102 52 0 0 0,132-77-427 0 0,1 0 0 0 0,1 2 0 0 0,1 2 0 0 0,1 0 0 0 0,1 2 1 0 0,-39 44-1 0 0,52-51-49 0 0,1 1 1 0 0,0 0-1 0 0,1 1 1 0 0,-14 33 0 0 0,26-52-156 0 0,-1 1-1 0 0,0 1 0 0 0,1-1 1 0 0,-1 0-1 0 0,0 1 1 0 0,1-1-1 0 0,0 1 0 0 0,-1-1 1 0 0,1 1-1 0 0,0-1 0 0 0,0 1 1 0 0,-1-1-1 0 0,1 1 0 0 0,0-1 1 0 0,1 1-1 0 0,-1-1 1 0 0,0 0-1 0 0,1 4 0 0 0,0-6 16 0 0,1 1-1 0 0,-1 0 0 0 0,0 0 1 0 0,0-1-1 0 0,1 1 0 0 0,-1-1 1 0 0,0 1-1 0 0,0-1 1 0 0,0 0-1 0 0,0 0 0 0 0,0 1 1 0 0,0-1-1 0 0,0 0 0 0 0,2-1 1 0 0,-2 1 35 0 0,9-9 78 0 0,-1 1 0 0 0,-1-1 0 0 0,0 0 0 0 0,0-1 0 0 0,-1 0 0 0 0,0 0 0 0 0,7-17 0 0 0,1 0 12 0 0,22-33 61 0 0,-16 26-88 0 0,34-74 1 0 0,-50 97-113 0 0,0 0 1 0 0,-2 0-1 0 0,1-1 1 0 0,-2 1-1 0 0,0-1 1 0 0,0 0-1 0 0,-1 0 1 0 0,-1 0-1 0 0,0 0 1 0 0,-3-19-1 0 0,2 22 9 0 0,-2 0 0 0 0,1 0 0 0 0,-1 0 0 0 0,-1 0 0 0 0,-4-9 0 0 0,7 16-8 0 0,-1 0-1 0 0,1 0 1 0 0,-1 0 0 0 0,0 1-1 0 0,0-1 1 0 0,0 1-1 0 0,0-1 1 0 0,0 1 0 0 0,0 0-1 0 0,-1-1 1 0 0,1 1-1 0 0,-1 0 1 0 0,1 1 0 0 0,-1-1-1 0 0,0 0 1 0 0,0 1-1 0 0,0 0 1 0 0,0-1 0 0 0,-6 0-1 0 0,8 2-3 0 0,0 0-1 0 0,0 0 0 0 0,-1 0 1 0 0,1 0-1 0 0,0 1 0 0 0,0-1 1 0 0,0 0-1 0 0,0 1 1 0 0,0-1-1 0 0,-1 1 0 0 0,1-1 1 0 0,0 1-1 0 0,0 0 0 0 0,0-1 1 0 0,0 1-1 0 0,1 0 0 0 0,-1 0 1 0 0,0-1-1 0 0,0 1 1 0 0,0 0-1 0 0,1 0 0 0 0,-1 0 1 0 0,0 0-1 0 0,1 0 0 0 0,-1 0 1 0 0,1 0-1 0 0,-1 0 0 0 0,1 1 1 0 0,-1-1-1 0 0,1 0 1 0 0,0 0-1 0 0,0 2 0 0 0,-2 4-8 0 0,0 1-1 0 0,1-1 0 0 0,-1 13 0 0 0,2 31-36 0 0,3 0-1 0 0,11 69 0 0 0,-9-91 54 0 0,1 0 0 0 0,2 0 0 0 0,0 0 1 0 0,2-1-1 0 0,2-1 0 0 0,0 0 0 0 0,1 0 0 0 0,2-1 0 0 0,31 42 0 0 0,-41-62 45 0 0,1-1 1 0 0,-1 0-1 0 0,1 0 1 0 0,0 0-1 0 0,0-1 0 0 0,1 0 1 0 0,-1 0-1 0 0,1 0 1 0 0,0-1-1 0 0,0 0 0 0 0,0 0 1 0 0,13 3-1 0 0,-19-6-37 0 0,0 0-1 0 0,1 0 1 0 0,-1 0-1 0 0,0 0 1 0 0,1 0-1 0 0,-1 0 1 0 0,0 0-1 0 0,1 0 1 0 0,-1-1-1 0 0,0 1 1 0 0,0 0 0 0 0,1-1-1 0 0,-1 1 1 0 0,0-1-1 0 0,0 1 1 0 0,0-1-1 0 0,0 0 1 0 0,0 0-1 0 0,0 1 1 0 0,0-1-1 0 0,0 0 1 0 0,1-1-1 0 0,18-23 138 0 0,-18 22-142 0 0,0 1 1 0 0,-1-1 0 0 0,0 1-1 0 0,0-1 1 0 0,1 0 0 0 0,-2 0-1 0 0,1 1 1 0 0,0-1 0 0 0,0 0-1 0 0,-1 0 1 0 0,0 0 0 0 0,1 0-1 0 0,-1 0 1 0 0,0 0 0 0 0,-1 0-1 0 0,1 0 1 0 0,-1-2 0 0 0,0 0-2 0 0,-1 0 0 0 0,0 0 0 0 0,0 0 0 0 0,0 1 0 0 0,0-1 1 0 0,-1 1-1 0 0,0-1 0 0 0,0 1 0 0 0,-4-4 0 0 0,-4-4 10 0 0,-1 1 0 0 0,0 0 1 0 0,-1 1-1 0 0,0 0 0 0 0,-18-9 0 0 0,8 5-14 0 0,0 2 0 0 0,-49-18 0 0 0,56 25-5 0 0,1 1-1 0 0,-1 0 1 0 0,0 1 0 0 0,0 1-1 0 0,-1 1 1 0 0,-17 0-1 0 0,6 3 1 0 0,-1 1 0 0 0,1 1 0 0 0,0 1 0 0 0,0 2 0 0 0,0 0 0 0 0,1 2 0 0 0,-43 21 0 0 0,64-28-13 0 0,1 1-1 0 0,0 0 0 0 0,0 1 0 0 0,0-1 1 0 0,1 1-1 0 0,-7 6 0 0 0,10-9 12 0 0,0 0-1 0 0,0 0 0 0 0,1 0 1 0 0,-1 0-1 0 0,0 0 1 0 0,0 0-1 0 0,1 0 1 0 0,-1 0-1 0 0,1 0 0 0 0,-1 0 1 0 0,1 0-1 0 0,-1 1 1 0 0,1-1-1 0 0,0 0 0 0 0,0 0 1 0 0,-1 0-1 0 0,1 1 1 0 0,0-1-1 0 0,0 0 0 0 0,0 0 1 0 0,0 1-1 0 0,1-1 1 0 0,-1 0-1 0 0,0 0 0 0 0,0 1 1 0 0,1-1-1 0 0,-1 0 1 0 0,1 0-1 0 0,-1 0 0 0 0,1 0 1 0 0,-1 0-1 0 0,1 0 1 0 0,0 0-1 0 0,0 0 0 0 0,-1 0 1 0 0,3 2-1 0 0,3 2-1 0 0,0 0-1 0 0,0-1 1 0 0,1 1 0 0 0,-1-1-1 0 0,1-1 1 0 0,0 1-1 0 0,0-1 1 0 0,1-1 0 0 0,-1 1-1 0 0,1-1 1 0 0,-1 0-1 0 0,1-1 1 0 0,11 1 0 0 0,13 0 65 0 0,-1-1 1 0 0,32-5-1 0 0,-37 3 30 0 0,34-5 31 0 0,0-1-1 0 0,107-30 1 0 0,109-58 46 0 0,-273 94-161 0 0,-1 0-1 0 0,0 0 1 0 0,1 0-1 0 0,-1 0 1 0 0,0-1 0 0 0,0 1-1 0 0,0-1 1 0 0,0 1-1 0 0,0-1 1 0 0,-1 0 0 0 0,1 1-1 0 0,2-5 1 0 0,-4 6-4 0 0,1-1 0 0 0,-1 1-1 0 0,0-1 1 0 0,0 1 0 0 0,0-1 0 0 0,1 1 0 0 0,-1-1-1 0 0,0 1 1 0 0,0-1 0 0 0,0 1 0 0 0,0-1 0 0 0,0 1 0 0 0,0-1-1 0 0,0 1 1 0 0,0-1 0 0 0,0 1 0 0 0,-1-1 0 0 0,1 1-1 0 0,0-1 1 0 0,0 1 0 0 0,0-1 0 0 0,0 1 0 0 0,-1-1 0 0 0,0 0 3 0 0,0-1 0 0 0,0 1 0 0 0,0 0 0 0 0,0 0 1 0 0,0 1-1 0 0,0-1 0 0 0,-1 0 0 0 0,1 0 1 0 0,0 1-1 0 0,-1-1 0 0 0,1 0 0 0 0,-2 0 1 0 0,-3-1-6 0 0,0 1 0 0 0,1 0 1 0 0,-1 0-1 0 0,0 0 1 0 0,0 1-1 0 0,0 0 1 0 0,0 0-1 0 0,-11 1 1 0 0,-4 3-3 0 0,-23 7 0 0 0,20-4 0 0 0,-7 1 53 0 0,1 1 0 0 0,0 2-1 0 0,1 1 1 0 0,0 2-1 0 0,1 1 1 0 0,1 0 0 0 0,0 2-1 0 0,2 2 1 0 0,-1 0 0 0 0,-34 36-1 0 0,-61 78 541 0 0,107-115-550 0 0,1 1 1 0 0,1 0-1 0 0,0 1 0 0 0,2 0 0 0 0,-16 41 1 0 0,-35 149-2746 0 0,52-178 171 0 0,-8 33-2879 0 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2:58:33.927"/>
    </inkml:context>
    <inkml:brush xml:id="br0">
      <inkml:brushProperty name="width" value="0.1" units="cm"/>
      <inkml:brushProperty name="height" value="0.1" units="cm"/>
      <inkml:brushProperty name="color" value="#66CC00"/>
    </inkml:brush>
  </inkml:definitions>
  <inkml:trace contextRef="#ctx0" brushRef="#br0">1035 41 2471 0 0,'-17'16'2144'0'0,"2"-3"-1092"0"0,-16 19-1 0 0,11-11-526 0 0,-2 0-1 0 0,-27 21 1 0 0,35-30-346 0 0,-27 19 298 0 0,-1-3 0 0 0,-2-1 0 0 0,0-2 0 0 0,-74 29-1 0 0,115-53-456 0 0,-44 18 191 0 0,0 3-1 0 0,-84 52 0 0 0,79-44-126 0 0,26-16-51 0 0,19-6 3 0 0,4-5 33 0 0,2-9 8 0 0,2 2-27 0 0,0-1 0 0 0,1 0 1 0 0,0 1-1 0 0,0-1 1 0 0,0 1-1 0 0,1-1 0 0 0,0 1 1 0 0,4-6-1 0 0,1-1 69 0 0,57-100 482 0 0,31-46-526 0 0,-92 150-75 0 0,0 1 1 0 0,-1-1 0 0 0,0 0-1 0 0,0 0 1 0 0,0 0 0 0 0,-1 0-1 0 0,0-1 1 0 0,0 1 0 0 0,0-9 0 0 0,0-1 13 0 0,-2 1 0 0 0,0-1 0 0 0,-3-18 1 0 0,3 32-15 0 0,0 0-1 0 0,-1-1 1 0 0,0 1 0 0 0,0 0 0 0 0,0 0 0 0 0,0 0 0 0 0,0 0 0 0 0,-1 0 0 0 0,1 0-1 0 0,-4-5 1 0 0,5 11-24 0 0,-1-1 1 0 0,1 1-1 0 0,0-1 0 0 0,1 1 0 0 0,-1-1 0 0 0,0 1 0 0 0,1-1 0 0 0,0 4 1 0 0,59 107-31 0 0,-47-90 89 0 0,1 0-1 0 0,35 40 1 0 0,6 10 136 0 0,-38-48-26 0 0,-1 2 0 0 0,-2 0 0 0 0,0 0 0 0 0,18 54 0 0 0,-28-65-49 0 0,0-3 158 0 0,0 0-1 0 0,7 16 0 0 0,-10-27 348 0 0,-3-4-177 0 0,-7-13 18 0 0,-27-35-199 0 0,-108-117-41 0 0,127 144-192 0 0,0 0 1 0 0,-13-25-1 0 0,17 25 1 0 0,-1 1 0 0 0,-27-32 0 0 0,36 49-10 0 0,0 0-1 0 0,0 1 0 0 0,0-1 1 0 0,-1 1-1 0 0,1 0 1 0 0,-1 1-1 0 0,0-1 0 0 0,-12-4 1 0 0,15 7-5 0 0,-1 0 0 0 0,1 0 0 0 0,-1 0 0 0 0,1 0 0 0 0,-1 1 0 0 0,1-1 0 0 0,-1 1 0 0 0,0 0 0 0 0,1 0 0 0 0,-1 1 0 0 0,0-1 0 0 0,1 1 0 0 0,-1-1 0 0 0,1 1 0 0 0,-1 0 0 0 0,1 1 0 0 0,0-1 0 0 0,-5 3 0 0 0,-20 14-38 0 0,0 2 0 0 0,-34 32 0 0 0,17-14 40 0 0,-25 29-40 0 0,25-23 20 0 0,43-42 22 0 0,-24 25 0 0 0,25-25 0 0 0,-1 0 0 0 0,1 0 0 0 0,-1 0 0 0 0,1 0 0 0 0,0 0 0 0 0,0 0 0 0 0,0 0 0 0 0,0 1 0 0 0,0-1 0 0 0,0 0 0 0 0,1 0 0 0 0,-2 5 0 0 0,3-6-1 0 0,-1 0 0 0 0,1 0 0 0 0,-1-1-1 0 0,1 1 1 0 0,-1 0 0 0 0,1 0 0 0 0,-1-1-1 0 0,1 1 1 0 0,0 0 0 0 0,-1-1 0 0 0,1 1 0 0 0,0-1-1 0 0,-1 1 1 0 0,1-1 0 0 0,0 1 0 0 0,0-1-1 0 0,0 1 1 0 0,-1-1 0 0 0,1 0 0 0 0,0 0 0 0 0,0 1-1 0 0,0-1 1 0 0,0 0 0 0 0,0 0 0 0 0,1 0-1 0 0,25 4-30 0 0,-27-4 32 0 0,17 0 0 0 0,1 0 0 0 0,0-1 0 0 0,29-5 0 0 0,52-17 0 0 0,-57 12 0 0 0,279-93 63 0 0,-296 95-62 0 0,0 1 18 0 0,0-2-1 0 0,-1-1 0 0 0,0-1 0 0 0,-1-1 1 0 0,0-1-1 0 0,24-20 0 0 0,-45 32-14 0 0,0 0 0 0 0,0 0 0 0 0,0 0-1 0 0,0 0 1 0 0,0 0 0 0 0,-1 0 0 0 0,1-1-1 0 0,-1 1 1 0 0,0-1 0 0 0,1 1 0 0 0,-1-1-1 0 0,0 0 1 0 0,-1 1 0 0 0,1-1 0 0 0,0 0-1 0 0,0-4 1 0 0,-1 6-2 0 0,0-1 1 0 0,-1 0-1 0 0,1 0 0 0 0,0 1 0 0 0,0-1 0 0 0,-1 1 1 0 0,1-1-1 0 0,-1 0 0 0 0,0 1 0 0 0,1-1 1 0 0,-1 1-1 0 0,0-1 0 0 0,0 1 0 0 0,0-1 0 0 0,0 1 1 0 0,0 0-1 0 0,0 0 0 0 0,0-1 0 0 0,0 1 0 0 0,-1 0 1 0 0,1 0-1 0 0,0 0 0 0 0,-1 0 0 0 0,1 0 0 0 0,-1 1 1 0 0,1-1-1 0 0,-1 0 0 0 0,-2 0 0 0 0,-11-5-8 0 0,1 1-1 0 0,-1 1 0 0 0,-1 0 1 0 0,1 1-1 0 0,-16-1 0 0 0,26 4 5 0 0,0 0 0 0 0,-1 0 0 0 0,1 1 0 0 0,0-1 0 0 0,0 1 0 0 0,-1 0 0 0 0,1 1-1 0 0,0-1 1 0 0,0 1 0 0 0,0 0 0 0 0,0 0 0 0 0,1 1 0 0 0,-1-1 0 0 0,1 1 0 0 0,-1 0 0 0 0,1 0-1 0 0,0 0 1 0 0,-6 7 0 0 0,-13 19-58 0 0,1 1 1 0 0,1 0-1 0 0,-29 59 0 0 0,14-24 11 0 0,-83 176 28 0 0,58-108-895 0 0,26-58-2823 0 0,-2 8-1257 0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2:59:34.315"/>
    </inkml:context>
    <inkml:brush xml:id="br0">
      <inkml:brushProperty name="width" value="0.1" units="cm"/>
      <inkml:brushProperty name="height" value="0.1" units="cm"/>
      <inkml:brushProperty name="color" value="#F4F91B"/>
    </inkml:brush>
  </inkml:definitions>
  <inkml:trace contextRef="#ctx0" brushRef="#br0">1091 527 2759 0 0,'-9'0'597'0'0,"1"0"-1"0"0,-1 1 0 0 0,0 0 0 0 0,0 1 1 0 0,0 0-1 0 0,1 0 0 0 0,-1 1 0 0 0,1 0 1 0 0,-1 1-1 0 0,-10 5 0 0 0,-122 58 528 0 0,-25 14 461 0 0,139-66-1234 0 0,0 2 0 0 0,1 0 0 0 0,-44 41 0 0 0,33-21-130 0 0,11-11-93 0 0,-1-1-1 0 0,-52 38 0 0 0,77-61-112 0 0,0-1 0 0 0,-1 1-1 0 0,1-1 1 0 0,-1 0 0 0 0,1 0 0 0 0,-1 0-1 0 0,-3 1 1 0 0,6-2-10 0 0,-1 0 1 0 0,1 0-1 0 0,0 0 0 0 0,-1 0 0 0 0,1 0 0 0 0,0 0 0 0 0,-1 0 1 0 0,1 0-1 0 0,0 0 0 0 0,-1 0 0 0 0,1 0 0 0 0,0 0 1 0 0,-1 0-1 0 0,1-1 0 0 0,0 1 0 0 0,-1 0 0 0 0,1 0 0 0 0,0 0 1 0 0,0 0-1 0 0,-1-1 0 0 0,1 1 0 0 0,0 0 0 0 0,-1-1 0 0 0,-2-12 150 0 0,5-2-58 0 0,0 1-1 0 0,1-1 0 0 0,1 1 0 0 0,0-1 1 0 0,1 1-1 0 0,10-20 0 0 0,-7 14-44 0 0,29-76 115 0 0,-5-1-1 0 0,-4-1 1 0 0,-4-2 0 0 0,18-179 0 0 0,-40 263-145 0 0,-1 1 0 0 0,-1-1 0 0 0,0 0 0 0 0,-1 0 0 0 0,-1 0 0 0 0,0 1 0 0 0,-5-16 0 0 0,5 29-22 0 0,1 9 0 0 0,2 12 0 0 0,27 82-58 0 0,8 40-36 0 0,-11 2 80 0 0,33 183-36 0 0,-55-311 54 0 0,8 57 63 0 0,-10-66-60 0 0,-1 1 0 0 0,0-1 0 0 0,0 0 0 0 0,-1 1 0 0 0,0-1 0 0 0,0 0 0 0 0,0 1 0 0 0,-1-1 1 0 0,-2 6-1 0 0,4-11 0 0 0,0 0 1 0 0,-1-1 0 0 0,1 1-1 0 0,0 0 1 0 0,-1 0 0 0 0,1 0-1 0 0,-1-1 1 0 0,1 1 0 0 0,-1 0-1 0 0,0-1 1 0 0,1 1 0 0 0,-1 0-1 0 0,0-1 1 0 0,1 1 0 0 0,-1-1-1 0 0,0 1 1 0 0,0-1 0 0 0,0 1-1 0 0,1-1 1 0 0,-1 0 0 0 0,0 1-1 0 0,0-1 1 0 0,0 0 0 0 0,-1 1-1 0 0,1-2 6 0 0,-1 1 0 0 0,1 0-1 0 0,-1 0 1 0 0,1 0-1 0 0,-1-1 1 0 0,1 1 0 0 0,0-1-1 0 0,-1 1 1 0 0,1-1-1 0 0,0 0 1 0 0,-1 1 0 0 0,1-1-1 0 0,-2-1 1 0 0,-4-4 58 0 0,0-1-1 0 0,1 1 1 0 0,-11-14 0 0 0,15 17-44 0 0,-69-89 205 0 0,-56-64-100 0 0,109 137-133 0 0,0 0-10 0 0,-38-33 1 0 0,50 48 7 0 0,0-1 1 0 0,0 1-1 0 0,0 0 1 0 0,-1 1-1 0 0,0-1 0 0 0,0 1 1 0 0,0 1-1 0 0,0-1 1 0 0,0 1-1 0 0,0 1 0 0 0,-11-2 1 0 0,16 3-2 0 0,-1 0 0 0 0,0 0 0 0 0,0 1 0 0 0,0-1 0 0 0,1 1-1 0 0,-1-1 1 0 0,0 1 0 0 0,1 0 0 0 0,-1 0 0 0 0,1 1 0 0 0,-1-1 0 0 0,1 0 0 0 0,-1 1 0 0 0,1 0 0 0 0,0-1 0 0 0,0 1 0 0 0,0 0-1 0 0,0 0 1 0 0,0 0 0 0 0,0 0 0 0 0,0 1 0 0 0,1-1 0 0 0,-1 0 0 0 0,1 1 0 0 0,0-1 0 0 0,-2 5 0 0 0,2-5 2 0 0,0 1 0 0 0,0-1 1 0 0,0 1-1 0 0,0-1 0 0 0,0 1 1 0 0,1 0-1 0 0,0 0 1 0 0,-1-1-1 0 0,1 1 0 0 0,0 0 1 0 0,0 0-1 0 0,0-1 0 0 0,1 1 1 0 0,-1 0-1 0 0,1 0 0 0 0,-1-1 1 0 0,1 1-1 0 0,0 0 0 0 0,0-1 1 0 0,0 1-1 0 0,0-1 0 0 0,1 1 1 0 0,-1-1-1 0 0,1 0 1 0 0,-1 1-1 0 0,4 2 0 0 0,0-1 4 0 0,1-1-1 0 0,-1 0 0 0 0,0 0 1 0 0,1 0-1 0 0,-1-1 1 0 0,1 0-1 0 0,0 0 0 0 0,0 0 1 0 0,0-1-1 0 0,0 0 1 0 0,0 0-1 0 0,0 0 0 0 0,0-1 1 0 0,0 0-1 0 0,1 0 0 0 0,9-2 1 0 0,11-2 108 0 0,0-1-1 0 0,35-12 1 0 0,-60 17-100 0 0,292-106 743 0 0,-255 91-704 0 0,-1-1 0 0 0,-1-2 0 0 0,-1-1-1 0 0,60-44 1 0 0,-93 61-45 0 0,-1 1 0 0 0,1-1 0 0 0,-1 0 0 0 0,0 0 0 0 0,0 0 0 0 0,0 0 0 0 0,0-1 0 0 0,0 1 0 0 0,-1-1 0 0 0,1 1 0 0 0,-1-1 0 0 0,1 1 0 0 0,-1-1 0 0 0,0 0 0 0 0,1-4 0 0 0,-2 7-4 0 0,0 0 0 0 0,-1-1 0 0 0,1 1 0 0 0,0 0 0 0 0,0-1 0 0 0,-1 1 0 0 0,1 0 0 0 0,0-1 0 0 0,-1 1 0 0 0,1 0 0 0 0,0 0 0 0 0,-1 0 0 0 0,1-1 0 0 0,-1 1 0 0 0,1 0 0 0 0,0 0 0 0 0,-1 0 0 0 0,1 0 0 0 0,-1 0 0 0 0,1-1 0 0 0,0 1 0 0 0,-1 0 0 0 0,1 0 0 0 0,-1 0 0 0 0,1 0 0 0 0,0 0 0 0 0,-1 0 0 0 0,1 1 0 0 0,-1-1 0 0 0,1 0 0 0 0,0 0 0 0 0,-1 0 0 0 0,1 0 0 0 0,-1 0 0 0 0,1 1 0 0 0,0-1 0 0 0,-1 0 0 0 0,1 0 0 0 0,-1 1 0 0 0,-18 7 0 0 0,18-8 0 0 0,-196 100-117 0 0,147-74 91 0 0,1 1 1 0 0,1 3-1 0 0,2 2 1 0 0,-47 41-1 0 0,-156 165 15 0 0,230-217 40 0 0,2 0-1 0 0,0 0 1 0 0,-25 44-1 0 0,-29 79-876 0 0,44-84-138 0 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3:00:04.734"/>
    </inkml:context>
    <inkml:brush xml:id="br0">
      <inkml:brushProperty name="width" value="0.1" units="cm"/>
      <inkml:brushProperty name="height" value="0.1" units="cm"/>
      <inkml:brushProperty name="color" value="#F4F91B"/>
    </inkml:brush>
  </inkml:definitions>
  <inkml:trace contextRef="#ctx0" brushRef="#br0">1 13 919 0 0,'45'-11'5571'0'0,"-33"10"-5212"0"0,0 0 0 0 0,0 1 0 0 0,0 0 0 0 0,22 4 0 0 0,49 14 460 0 0,3 1-332 0 0,81-4 1008 0 0,-55-8-556 0 0,31 3-152 0 0,-71-3-288 0 0,57 13 210 0 0,-90-13-550 0 0,0-1 1 0 0,53 2-1 0 0,76-16 131 0 0,40 1 151 0 0,20-3-63 0 0,-81 1-58 0 0,-123 8-907 0 0,157-1 2929 0 0,-72 11-1198 0 0,-38 4-3361 0 0,-24-2 2171 0 0,1-1 0 0 0,-1-3 1 0 0,1-2-1 0 0,0-2 1 0 0,65-4-1 0 0,-1-6 166 0 0,1 5 0 0 0,141 16 0 0 0,-185-9-50 0 0,1-3-1 0 0,83-8 0 0 0,-55-3 521 0 0,131-10 1019 0 0,-77 19-3410 0 0,-88 0 1830 0 0,-1-2 1 0 0,78-14-1 0 0,-9 1 8 0 0,-66 13-21 0 0,-1 3 0 0 0,86 12 0 0 0,-19-1 149 0 0,-18-11 266 0 0,-16 0-104 0 0,-89 0-419 0 0,-1 0 1 0 0,1 0-1 0 0,0 1 1 0 0,-1 1 0 0 0,1-1-1 0 0,-1 2 1 0 0,0-1 0 0 0,0 1-1 0 0,0 0 1 0 0,-1 0-1 0 0,1 1 1 0 0,-1 0 0 0 0,0 1-1 0 0,7 6 1 0 0,0 3-6016 0 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3:00:06.536"/>
    </inkml:context>
    <inkml:brush xml:id="br0">
      <inkml:brushProperty name="width" value="0.1" units="cm"/>
      <inkml:brushProperty name="height" value="0.1" units="cm"/>
      <inkml:brushProperty name="color" value="#F4F91B"/>
    </inkml:brush>
  </inkml:definitions>
  <inkml:trace contextRef="#ctx0" brushRef="#br0">1 194 919 0 0,'1'-1'102'0'0,"0"1"-1"0"0,-1-1 0 0 0,1 1 0 0 0,1-1 0 0 0,-1 1 0 0 0,0 0 0 0 0,0-1 0 0 0,0 1 0 0 0,0 0 0 0 0,0 0 0 0 0,0 0 0 0 0,0-1 0 0 0,0 1 0 0 0,0 0 0 0 0,0 0 0 0 0,1 1 0 0 0,-1-1 0 0 0,2 1 0 0 0,25 6 3032 0 0,-18-3-3216 0 0,3 0 167 0 0,1-1 1 0 0,0 1-1 0 0,0-2 0 0 0,0 0 1 0 0,1-1-1 0 0,17 0 0 0 0,-17-4 331 0 0,0 1 0 0 0,0-2 1 0 0,0 0-1 0 0,0-1 0 0 0,-1 0 0 0 0,18-9 0 0 0,-12 4 26 0 0,0 2-1 0 0,25-6 1 0 0,-11 6-348 0 0,108-22 410 0 0,266-17 1501 0 0,-355 41-1712 0 0,129-18 593 0 0,138-9-194 0 0,-119 32-307 0 0,-96 2-309 0 0,-36 2 20 0 0,-40-1-5 0 0,49-2 0 0 0,-24-2 60 0 0,1 2 0 0 0,87 13 0 0 0,6 0 42 0 0,0-2-44 0 0,62 0 118 0 0,-110-8-222 0 0,50-2-3 0 0,66 7 9 0 0,-205-7-47 0 0,285 14 61 0 0,-277-14-63 0 0,155 9 33 0 0,-133-6-24 0 0,-1 2-1 0 0,51 15 1 0 0,-40-6 3 0 0,1-3 0 0 0,0-2 0 0 0,0-2-1 0 0,87 1 1 0 0,126-20 307 0 0,-157-1 61 0 0,56-2 254 0 0,-162 14-670 0 0,0 0-1 0 0,1 0 0 0 0,-1 0 1 0 0,0 0-1 0 0,1 1 0 0 0,-1-1 0 0 0,0 1 1 0 0,1-1-1 0 0,-1 1 0 0 0,0 0 1 0 0,0 0-1 0 0,0 0 0 0 0,1 0 1 0 0,-1 0-1 0 0,0 0 0 0 0,-1 1 1 0 0,1-1-1 0 0,0 1 0 0 0,0-1 1 0 0,-1 1-1 0 0,1 0 0 0 0,0 0 1 0 0,-1 0-1 0 0,0 0 0 0 0,1 0 1 0 0,-1 0-1 0 0,0 0 0 0 0,0 0 1 0 0,0 0-1 0 0,-1 0 0 0 0,1 1 1 0 0,0-1-1 0 0,-1 0 0 0 0,1 0 1 0 0,-1 1-1 0 0,0-1 0 0 0,0 1 1 0 0,0-1-1 0 0,0 0 0 0 0,-1 4 1 0 0,-3 19-6119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2:41:40.951"/>
    </inkml:context>
    <inkml:brush xml:id="br0">
      <inkml:brushProperty name="width" value="0.1" units="cm"/>
      <inkml:brushProperty name="height" value="0.1" units="cm"/>
      <inkml:brushProperty name="color" value="#F4F91B"/>
    </inkml:brush>
  </inkml:definitions>
  <inkml:trace contextRef="#ctx0" brushRef="#br0">891 305 2415 0 0,'-1'-1'19'0'0,"0"1"-1"0"0,-1-1 0 0 0,1 0 0 0 0,0 1 0 0 0,-1-1 0 0 0,1 1 0 0 0,0-1 1 0 0,-1 1-1 0 0,1 0 0 0 0,-1 0 0 0 0,1 0 0 0 0,0 0 0 0 0,-1 0 0 0 0,-1 0 1 0 0,-26 2 472 0 0,17-1 3 0 0,0 1-241 0 0,1-1 0 0 0,0 1 1 0 0,-1 1-1 0 0,1 0 0 0 0,0 1 0 0 0,1 0 1 0 0,-1 1-1 0 0,1 0 0 0 0,-1 0 0 0 0,2 1 1 0 0,-11 7-1 0 0,-12 13 224 0 0,-52 51-1 0 0,34-30-355 0 0,-181 151 1019 0 0,217-185-991 0 0,12-11-108 0 0,0 1 0 0 0,0-1 0 0 0,0 0 0 0 0,0 0 0 0 0,-1 0 0 0 0,1-1 0 0 0,-1 1 0 0 0,1 0 0 0 0,-1-1 0 0 0,-3 2 0 0 0,6-3-36 0 0,0 0-1 0 0,0 0 1 0 0,0 0 0 0 0,0 0-1 0 0,-1 0 1 0 0,1 0 0 0 0,0 0-1 0 0,0 0 1 0 0,0 0 0 0 0,0 0-1 0 0,-1 0 1 0 0,1 0 0 0 0,0 0-1 0 0,0 0 1 0 0,0 0 0 0 0,0 0 0 0 0,-1 0-1 0 0,1 0 1 0 0,0 0 0 0 0,0 0-1 0 0,0 0 1 0 0,0 0 0 0 0,-1 0-1 0 0,1 0 1 0 0,0-1 0 0 0,0 1-1 0 0,0 0 1 0 0,0 0 0 0 0,0 0-1 0 0,0 0 1 0 0,-1 0 0 0 0,1 0-1 0 0,0-1 1 0 0,0 1 0 0 0,0 0-1 0 0,0 0 1 0 0,0 0 0 0 0,0 0-1 0 0,0 0 1 0 0,0-1 0 0 0,0 1-1 0 0,0 0 1 0 0,1-10 106 0 0,7-9 0 0 0,154-248 91 0 0,-87 155-177 0 0,27-43 14 0 0,-30 26 33 0 0,-70 125-78 0 0,0 1 0 0 0,0-1 1 0 0,-1 1-1 0 0,1-1 0 0 0,-1 0 0 0 0,0 0 0 0 0,0 0 0 0 0,0-7 0 0 0,-1 11 5 0 0,0 0 0 0 0,0-1 0 0 0,0 1 1 0 0,0 0-1 0 0,-1 0 0 0 0,1 0 0 0 0,0 0 0 0 0,0 0 0 0 0,-1-1 1 0 0,1 1-1 0 0,0 0 0 0 0,0 0 0 0 0,-1 0 0 0 0,1 0 0 0 0,0 0 0 0 0,0 0 1 0 0,-1 0-1 0 0,1 0 0 0 0,0 0 0 0 0,0 0 0 0 0,-1 0 0 0 0,1 0 0 0 0,0 0 1 0 0,0 0-1 0 0,-1 0 0 0 0,1 0 0 0 0,0 0 0 0 0,0 0 0 0 0,-1 0 1 0 0,1 0-1 0 0,0 1 0 0 0,0-1 0 0 0,-1 0 0 0 0,1 0 0 0 0,0 0 0 0 0,0 0 1 0 0,0 1-1 0 0,-1-1 0 0 0,1 0 0 0 0,0 0 0 0 0,0 0 0 0 0,0 1 0 0 0,0-1 1 0 0,-1 0-1 0 0,1 0 0 0 0,0 0 0 0 0,0 1 0 0 0,-10 10-33 0 0,7-6 29 0 0,-1 0-1 0 0,1 1 0 0 0,-1-1 0 0 0,2 1 0 0 0,-1 0 0 0 0,1 0 1 0 0,0 0-1 0 0,0 1 0 0 0,0-1 0 0 0,0 7 0 0 0,1 2-10 0 0,0-1 0 0 0,1 0 0 0 0,4 22 0 0 0,-3-19 32 0 0,-1-1 0 0 0,-1 1 0 0 0,0 0 0 0 0,-5 28 0 0 0,-23 63 99 0 0,12-52 111 0 0,-2 0 0 0 0,-34 66-1 0 0,50-117-201 0 0,0 0-1 0 0,0 0 1 0 0,0 0-1 0 0,-1-1 0 0 0,0 1 1 0 0,1-1-1 0 0,-10 7 1 0 0,12-10-12 0 0,-1 1 0 0 0,0-1 0 0 0,1 0 0 0 0,-1 0 0 0 0,0 0 0 0 0,0 0 0 0 0,0-1 1 0 0,0 1-1 0 0,0 0 0 0 0,0-1 0 0 0,0 1 0 0 0,0-1 0 0 0,0 0 0 0 0,0 0 1 0 0,0 0-1 0 0,0 0 0 0 0,0 0 0 0 0,0 0 0 0 0,0 0 0 0 0,0-1 0 0 0,0 1 1 0 0,0-1-1 0 0,0 1 0 0 0,-3-3 0 0 0,1 1 22 0 0,0-1 0 0 0,0 0 0 0 0,0 0 0 0 0,1 0 0 0 0,-1-1 0 0 0,1 1 1 0 0,-1-1-1 0 0,1 0 0 0 0,-4-8 0 0 0,-23-43 132 0 0,22 38-145 0 0,4 9-4 0 0,-62-115 87 0 0,53 101-102 0 0,-2 1 0 0 0,0 1-1 0 0,-27-28 1 0 0,-90-88 51 0 0,129 133-57 0 0,0 1 0 0 0,0-1-1 0 0,0 1 1 0 0,-1 0 0 0 0,1 0 0 0 0,-1 0-1 0 0,-5-2 1 0 0,8 4-1 0 0,0 0 1 0 0,0-1-1 0 0,1 1 0 0 0,-1 0 1 0 0,0 0-1 0 0,1 0 1 0 0,-1 0-1 0 0,0 0 0 0 0,0 0 1 0 0,1 0-1 0 0,-1 0 0 0 0,0 0 1 0 0,1 0-1 0 0,-1 0 0 0 0,0 0 1 0 0,1 1-1 0 0,-1-1 0 0 0,0 0 1 0 0,-1 1-1 0 0,2 0 0 0 0,-1 0 1 0 0,1-1-1 0 0,-1 1 0 0 0,1 0 0 0 0,0 0 1 0 0,-1-1-1 0 0,1 1 0 0 0,-1 0 0 0 0,1 0 1 0 0,0 0-1 0 0,0 0 0 0 0,0 0 1 0 0,-1-1-1 0 0,1 1 0 0 0,0 0 0 0 0,0 0 1 0 0,0 0-1 0 0,0 0 0 0 0,1 0 0 0 0,-1 1 1 0 0,1 6-21 0 0,1-1 0 0 0,0 0 0 0 0,0 0 0 0 0,0 0 0 0 0,1 0 0 0 0,0 0 0 0 0,1 0 0 0 0,7 10 0 0 0,5 5 15 0 0,20 22-1 0 0,-14-19 22 0 0,-9-8 57 0 0,1-1 0 0 0,0-1 0 0 0,1-1 0 0 0,1 0 1 0 0,0-1-1 0 0,1 0 0 0 0,1-1 0 0 0,-1-1 0 0 0,2-1 0 0 0,26 10 0 0 0,20 5 358 0 0,64 19 700 0 0,-122-42-1034 0 0,0 0 1 0 0,0 1-1 0 0,0-1 0 0 0,0 1 0 0 0,0 0 0 0 0,0 1 0 0 0,-1 0 0 0 0,11 8 1 0 0,10-18 299 0 0,-26 6-376 0 0,2 0-52 0 0,-1 0 0 0 0,0 1 0 0 0,0-1 0 0 0,1 1 0 0 0,-1 0 0 0 0,0-1 0 0 0,0 1 0 0 0,0 0 0 0 0,0 0 0 0 0,0 0 0 0 0,3 3 0 0 0,6 5-250 0 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3:00:07.894"/>
    </inkml:context>
    <inkml:brush xml:id="br0">
      <inkml:brushProperty name="width" value="0.1" units="cm"/>
      <inkml:brushProperty name="height" value="0.1" units="cm"/>
      <inkml:brushProperty name="color" value="#F4F91B"/>
    </inkml:brush>
  </inkml:definitions>
  <inkml:trace contextRef="#ctx0" brushRef="#br0">1 153 4143 0 0,'0'-1'59'0'0,"0"-1"0"0"0,0 1 0 0 0,0 0 0 0 0,0 0 0 0 0,0 0 0 0 0,0-1 0 0 0,0 1-1 0 0,1 0 1 0 0,-1 0 0 0 0,1 0 0 0 0,-1 0 0 0 0,0 0 0 0 0,1 0 0 0 0,0 0 0 0 0,-1 0 0 0 0,1 0-1 0 0,0 0 1 0 0,0 0 0 0 0,-1 0 0 0 0,1 0 0 0 0,0 0 0 0 0,2-1 0 0 0,0 1 153 0 0,0-1 1 0 0,0 1 0 0 0,0 0 0 0 0,1 0-1 0 0,-1 0 1 0 0,5 0 0 0 0,7-3-393 0 0,16-4 351 0 0,-1-1 0 0 0,44-20-1 0 0,-43 16 266 0 0,0 1-1 0 0,0 2 0 0 0,1 1 0 0 0,0 1 0 0 0,1 2 0 0 0,0 1 0 0 0,0 2 1 0 0,0 1-1 0 0,0 2 0 0 0,66 7 0 0 0,90 17-4 0 0,197 15 622 0 0,-222-37-337 0 0,22 1-15 0 0,-155-2-530 0 0,51 10 0 0 0,-70-9-343 0 0,-1 1 1 0 0,0 1 0 0 0,0-1-1 0 0,0 2 1 0 0,-1-1 0 0 0,1 1-1 0 0,15 12 1 0 0,-10-4-592 0 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3:00:09.240"/>
    </inkml:context>
    <inkml:brush xml:id="br0">
      <inkml:brushProperty name="width" value="0.1" units="cm"/>
      <inkml:brushProperty name="height" value="0.1" units="cm"/>
      <inkml:brushProperty name="color" value="#F4F91B"/>
    </inkml:brush>
  </inkml:definitions>
  <inkml:trace contextRef="#ctx0" brushRef="#br0">0 294 2671 0 0,'18'-7'144'0'0,"0"0"-1"0"0,0 1 0 0 0,28-5 0 0 0,20-6 740 0 0,-42 10-303 0 0,1 0 0 0 0,0 2 0 0 0,0 2 0 0 0,1 0 0 0 0,-1 1 0 0 0,1 2 0 0 0,31 2 0 0 0,-22 0-60 0 0,0-3-1 0 0,44-5 0 0 0,-22 1-85 0 0,109-18 592 0 0,-59 7-636 0 0,240-25 594 0 0,-45-20-446 0 0,-192 35-338 0 0,-59 16 15 0 0,-1 3 1 0 0,1 1 0 0 0,0 3 0 0 0,90 6-1 0 0,16-5 91 0 0,-141 1-288 0 0,4 1 87 0 0,-1 2 0 0 0,1 0 0 0 0,34 8 0 0 0,-37-2 63 0 0,-16-7-138 0 0,0 0 1 0 0,1 0-1 0 0,-1 0 0 0 0,1 0 0 0 0,-1-1 0 0 0,1 1 0 0 0,-1 0 0 0 0,1-1 1 0 0,0 1-1 0 0,-1-1 0 0 0,1 1 0 0 0,0-1 0 0 0,0 0 0 0 0,-1 0 0 0 0,1 0 1 0 0,0 0-1 0 0,2 0 0 0 0,-4 0 10 0 0,1-1-1 0 0,-1 0 1 0 0,1 1 0 0 0,-1-1-1 0 0,0 0 1 0 0,1 1 0 0 0,-1-1-1 0 0,0 0 1 0 0,0 1 0 0 0,0-1-1 0 0,0 0 1 0 0,1 1 0 0 0,-1-1-1 0 0,0 0 1 0 0,0 0 0 0 0,0 1-1 0 0,0-1 1 0 0,-1 0 0 0 0,1 1-1 0 0,0-1 1 0 0,0 0 0 0 0,0 0-1 0 0,-1 1 1 0 0,1-1 0 0 0,0 0-1 0 0,0 1 1 0 0,-1-1 0 0 0,-9-19 333 0 0,10 19-366 0 0,-1 0 0 0 0,1 1 0 0 0,-1-1 0 0 0,1 1 0 0 0,-1-1 1 0 0,1 0-1 0 0,-1 1 0 0 0,0-1 0 0 0,1 1 0 0 0,-1-1 0 0 0,0 1 0 0 0,1 0 0 0 0,-1-1 0 0 0,0 1 1 0 0,0 0-1 0 0,1-1 0 0 0,-1 1 0 0 0,0 0 0 0 0,0 0 0 0 0,0 0 0 0 0,1-1 0 0 0,-1 1 0 0 0,0 0 1 0 0,-1 1-1 0 0,1-1-36 0 0,0 0 0 0 0,0 1 1 0 0,0-1-1 0 0,0 1 0 0 0,0-1 1 0 0,1 1-1 0 0,-1 0 0 0 0,0-1 0 0 0,0 1 1 0 0,1 0-1 0 0,-1 0 0 0 0,0-1 1 0 0,1 1-1 0 0,-1 0 0 0 0,0 0 1 0 0,1 0-1 0 0,-1 0 0 0 0,1 0 1 0 0,0 0-1 0 0,-1 0 0 0 0,1 1 1 0 0,-2 7-1442 0 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3:00:10.370"/>
    </inkml:context>
    <inkml:brush xml:id="br0">
      <inkml:brushProperty name="width" value="0.1" units="cm"/>
      <inkml:brushProperty name="height" value="0.1" units="cm"/>
      <inkml:brushProperty name="color" value="#F4F91B"/>
    </inkml:brush>
  </inkml:definitions>
  <inkml:trace contextRef="#ctx0" brushRef="#br0">120 32 1375 0 0,'-50'-5'2437'0'0,"38"5"-2098"0"0,0-1-1 0 0,-14-3 0 0 0,24 4-186 0 0,0-1 0 0 0,-1 0 0 0 0,1 0-1 0 0,0-1 1 0 0,0 1 0 0 0,1 0 0 0 0,-4-3-1 0 0,5 4-96 0 0,0 0 0 0 0,1 0 0 0 0,-1 0 0 0 0,0 0 0 0 0,0 0 0 0 0,0 0-1 0 0,1 0 1 0 0,-1 0 0 0 0,0 0 0 0 0,0 0 0 0 0,1 0 0 0 0,-1 0-1 0 0,0 0 1 0 0,0-1 0 0 0,1 1 0 0 0,-1 0 0 0 0,0 0 0 0 0,0 0 0 0 0,0 0-1 0 0,1 0 1 0 0,-1 0 0 0 0,0-1 0 0 0,0 1 0 0 0,0 0 0 0 0,0 0-1 0 0,1 0 1 0 0,-1-1 0 0 0,0 1 0 0 0,0 0 0 0 0,0 0 0 0 0,0 0 0 0 0,0-1-1 0 0,0 1 1 0 0,0 0 0 0 0,0 0 0 0 0,1-1 0 0 0,-1 1 0 0 0,0 0-1 0 0,0 0 1 0 0,0-1 0 0 0,0 1 0 0 0,0 0 0 0 0,0 0 0 0 0,0 0-1 0 0,0-1 1 0 0,-1 1 0 0 0,1 0 0 0 0,0 0 0 0 0,0-1 0 0 0,0 1 0 0 0,0 0-1 0 0,0 0 1 0 0,0 0 0 0 0,0-1 0 0 0,0 1 0 0 0,-1 0 0 0 0,1 0-1 0 0,0 0 1 0 0,0-1 0 0 0,0 1 0 0 0,0 0 0 0 0,-1 0 0 0 0,6 1 107 0 0,-1 0 1 0 0,1 0 0 0 0,-1 1-1 0 0,1 0 1 0 0,-1 0 0 0 0,7 4 0 0 0,1 0-56 0 0,-2-2-21 0 0,0-1 0 0 0,0 0 0 0 0,0 0-1 0 0,1-1 1 0 0,-1 0 0 0 0,15 0 0 0 0,65-3 606 0 0,-70 0-521 0 0,194-5 504 0 0,-199 6-662 0 0,350 8 502 0 0,4-8 0 0 0,-265-2-313 0 0,171-13 242 0 0,-98 3-208 0 0,-91 9-44 0 0,101 7 0 0 0,-7-1-42 0 0,-68-4-105 0 0,207-1 148 0 0,-271 3-167 0 0,319-6 216 0 0,-315 2-220 0 0,1 1-1 0 0,85 10 0 0 0,-93-3-17 0 0,519 41 238 0 0,-453-43-18 0 0,76-2 530 0 0,-159-8-448 0 0,-22 6-7 0 0,-20 17-1216 0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3:00:11.689"/>
    </inkml:context>
    <inkml:brush xml:id="br0">
      <inkml:brushProperty name="width" value="0.1" units="cm"/>
      <inkml:brushProperty name="height" value="0.1" units="cm"/>
      <inkml:brushProperty name="color" value="#F4F91B"/>
    </inkml:brush>
  </inkml:definitions>
  <inkml:trace contextRef="#ctx0" brushRef="#br0">0 132 1375 0 0,'28'-5'517'0'0,"1"1"-1"0"0,30-1 1 0 0,9-1 165 0 0,-24-2 298 0 0,-2-1-1 0 0,48-18 1 0 0,-71 21-375 0 0,0 1-86 0 0,1 0-1 0 0,0 2 0 0 0,0 0 1 0 0,27 0-1 0 0,82 7 261 0 0,-98-2-670 0 0,87 5 739 0 0,-20 1-112 0 0,-33-2-349 0 0,-60-6-375 0 0,113 3 267 0 0,-71-5-144 0 0,108-3 396 0 0,16-7-262 0 0,-43 1-234 0 0,217-22 229 0 0,-290 28-232 0 0,-1 1 0 0 0,1 3 0 0 0,68 7 0 0 0,-11 9 34 0 0,22 2-68 0 0,74-6 130 0 0,141 8 64 0 0,-268-9-197 0 0,-4 0 74 0 0,2-8-21 0 0,-55-3-19 0 0,0 1 0 0 0,1 2 0 0 0,-1 0-1 0 0,40 10 1 0 0,34 13 151 0 0,40 11 134 0 0,-134-34-302 0 0,0-1 1 0 0,0 1 0 0 0,0-1 0 0 0,0 1 0 0 0,-1 0 0 0 0,1 1-1 0 0,-1-1 1 0 0,4 4 0 0 0,5 8-4306 0 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3:00:36.057"/>
    </inkml:context>
    <inkml:brush xml:id="br0">
      <inkml:brushProperty name="width" value="0.1" units="cm"/>
      <inkml:brushProperty name="height" value="0.1" units="cm"/>
      <inkml:brushProperty name="color" value="#F4F91B"/>
    </inkml:brush>
  </inkml:definitions>
  <inkml:trace contextRef="#ctx0" brushRef="#br0">989 136 4631 0 0,'0'-1'18'0'0,"0"1"-1"0"0,0 0 1 0 0,0-1-1 0 0,1 1 1 0 0,-1-1-1 0 0,0 1 1 0 0,0-1-1 0 0,0 1 1 0 0,0-1-1 0 0,0 1 1 0 0,0 0-1 0 0,0-1 1 0 0,0 1-1 0 0,-1-1 1 0 0,1 1-1 0 0,0-1 1 0 0,0 1-1 0 0,0 0 1 0 0,0-1-1 0 0,-1 1 1 0 0,1-1-1 0 0,0 1 1 0 0,0 0-1 0 0,-1-1 1 0 0,1 1-1 0 0,0 0 1 0 0,0-1-1 0 0,-1 1 0 0 0,1 0 1 0 0,-1-1-1 0 0,1 1 1 0 0,0 0-1 0 0,-1 0 1 0 0,1 0-1 0 0,0-1 1 0 0,-1 1-1 0 0,1 0 1 0 0,-1 0-1 0 0,1 0 1 0 0,-1 0-1 0 0,1 0 1 0 0,0 0-1 0 0,-1 0 1 0 0,1 0-1 0 0,-1 0 1 0 0,1 0-1 0 0,-1 0 1 0 0,1 0-1 0 0,-1 0 1 0 0,1 0-1 0 0,0 0 1 0 0,-1 0-1 0 0,1 0 1 0 0,-1 0-1 0 0,1 1 1 0 0,0-1-1 0 0,-1 0 1 0 0,1 0-1 0 0,-1 1 0 0 0,1-1 1 0 0,0 0-1 0 0,-1 0 1 0 0,1 1-1 0 0,-3 1 88 0 0,0 0-1 0 0,0 1 0 0 0,1-1 0 0 0,-1 0 0 0 0,1 1 0 0 0,-4 5 0 0 0,-9 14 508 0 0,0-1 0 0 0,-1-1 0 0 0,-30 29 0 0 0,4-3-45 0 0,-34 39 202 0 0,-140 172-126 0 0,181-213-592 0 0,-20 29 511 0 0,52-67 529 0 0,12-17-529 0 0,14-19 17 0 0,-15 16-383 0 0,0 0 0 0 0,-1 0 0 0 0,0-1 0 0 0,7-24 0 0 0,14-65 244 0 0,2-64-119 0 0,-27 136-239 0 0,-1-1 0 0 0,-1 1 0 0 0,-4-40 1 0 0,0 49 107 0 0,-1 0 0 0 0,-8-25 0 0 0,9 38-99 0 0,0 1 0 0 0,-1-1 0 0 0,0 1 0 0 0,-1 0 0 0 0,1 0 0 0 0,-2 1 0 0 0,-8-12 0 0 0,13 19-76 0 0,0-1 0 0 0,0 1 0 0 0,-1 0 0 0 0,1 0 0 0 0,-1 0 0 0 0,1 0 0 0 0,-1 0 0 0 0,1 0 0 0 0,-1 0 0 0 0,1 1 0 0 0,-1-1 0 0 0,0 1 0 0 0,1-1 0 0 0,-4 0 0 0 0,5 1 19 0 0,-1 0 0 0 0,1 0 0 0 0,-1 0 1 0 0,0 0-1 0 0,1 1 0 0 0,-1-1 0 0 0,1 0 0 0 0,-1 0 0 0 0,0 0 0 0 0,1 1 0 0 0,-1-1 0 0 0,1 0 1 0 0,-1 0-1 0 0,1 1 0 0 0,-1-1 0 0 0,1 0 0 0 0,-1 1 0 0 0,1-1 0 0 0,0 1 0 0 0,-1-1 1 0 0,1 1-1 0 0,-1-1 0 0 0,1 1 0 0 0,0-1 0 0 0,0 1 0 0 0,-1-1 0 0 0,1 1 0 0 0,0-1 0 0 0,0 1 1 0 0,-1-1-1 0 0,1 1 0 0 0,0 0 0 0 0,0-1 0 0 0,0 1 0 0 0,0-1 0 0 0,0 1 0 0 0,0 0 0 0 0,0-1 1 0 0,0 1-1 0 0,0-1 0 0 0,0 1 0 0 0,0 0 0 0 0,1-1 0 0 0,-1 2 0 0 0,7 34-364 0 0,1 0 0 0 0,1-1 0 0 0,25 59-1 0 0,-20-57 204 0 0,1 2 115 0 0,2 0 0 0 0,2-1 0 0 0,1-1 0 0 0,2-1 0 0 0,30 39 0 0 0,-37-56 25 0 0,-1 2 0 0 0,-1 0 0 0 0,-1 0-1 0 0,17 41 1 0 0,-23-36 31 0 0,-6-26-36 0 0,1 1 0 0 0,-1 0 1 0 0,0 0-1 0 0,0 0 1 0 0,0 0-1 0 0,0 0 0 0 0,0 0 1 0 0,0 0-1 0 0,0 0 1 0 0,0 0-1 0 0,0 0 0 0 0,0 0 1 0 0,-1 0-1 0 0,1-1 1 0 0,0 1-1 0 0,-1 0 0 0 0,1 0 1 0 0,-1 0-1 0 0,1 0 1 0 0,-1 0-1 0 0,1-1 0 0 0,-1 1 1 0 0,1 0-1 0 0,-2 0 1 0 0,1-1 12 0 0,0 1 0 0 0,0-1 0 0 0,0 0 0 0 0,1 0 0 0 0,-1 0 0 0 0,0 0 0 0 0,0 0 0 0 0,0 0 0 0 0,0 0 0 0 0,0 0 0 0 0,0 0 0 0 0,0-1 0 0 0,0 1 0 0 0,0 0 0 0 0,0-1 0 0 0,0 1 0 0 0,-1-1 0 0 0,-17-11 89 0 0,12 8-44 0 0,-50-28 16 0 0,-1 3-1 0 0,-1 3 1 0 0,-1 2 0 0 0,-70-17-1 0 0,81 29-81 0 0,-67-8 0 0 0,90 18 0 0 0,0 0 0 0 0,1 2 0 0 0,-1 1 0 0 0,-39 6 0 0 0,63-7 0 0 0,1 0 0 0 0,0 0 0 0 0,-1 1 0 0 0,1-1 0 0 0,0 0 0 0 0,-1 1 0 0 0,1-1 0 0 0,0 1 0 0 0,-1-1 0 0 0,1 1 0 0 0,0 0 0 0 0,0-1 0 0 0,0 1 0 0 0,0 0 0 0 0,0 0 0 0 0,0 0 0 0 0,0 0 0 0 0,0 0 0 0 0,0 0 0 0 0,-1 2 0 0 0,2-3 0 0 0,0 1 0 0 0,0-1 0 0 0,0 0 0 0 0,0 1 0 0 0,0-1 0 0 0,0 1 0 0 0,0-1 0 0 0,0 1 0 0 0,0-1 0 0 0,0 1 0 0 0,0-1 0 0 0,0 0 0 0 0,0 1 0 0 0,0-1 0 0 0,1 1 0 0 0,-1-1 0 0 0,0 1 0 0 0,0-1 0 0 0,0 0 0 0 0,1 1 0 0 0,-1-1 0 0 0,1 1 0 0 0,15 9 0 0 0,1-4-3 0 0,0-2-1 0 0,1 0 0 0 0,0 0 1 0 0,33 0-1 0 0,-11 0 12 0 0,513 50 410 0 0,-528-53-409 0 0,0 0-1 0 0,0-2 0 0 0,0-1 0 0 0,0-1 1 0 0,-1-1-1 0 0,1-1 0 0 0,-1-1 1 0 0,36-14-1 0 0,-59 20-4 0 0,0 0 1 0 0,0-1-1 0 0,0 1 0 0 0,0 0 0 0 0,0-1 1 0 0,0 1-1 0 0,0-1 0 0 0,0 0 1 0 0,0 1-1 0 0,0-1 0 0 0,0 0 1 0 0,0 1-1 0 0,-1-1 0 0 0,1 0 1 0 0,0 0-1 0 0,0 0 0 0 0,-1 1 1 0 0,1-1-1 0 0,-1 0 0 0 0,1 0 1 0 0,-1 0-1 0 0,1 0 0 0 0,-1 0 0 0 0,1 0 1 0 0,-1 0-1 0 0,0 0 0 0 0,0-1 1 0 0,0 1-1 0 0,1 0 0 0 0,-1 0 1 0 0,0 0-1 0 0,0 0 0 0 0,-1-1 1 0 0,1 0 0 0 0,-1 0 0 0 0,0 1 0 0 0,0-1 1 0 0,0 1-1 0 0,0-1 0 0 0,0 1 0 0 0,0-1 1 0 0,0 1-1 0 0,0 0 0 0 0,0-1 1 0 0,-1 1-1 0 0,1 0 0 0 0,0 0 0 0 0,-1 0 1 0 0,1 0-1 0 0,-1 0 0 0 0,0 1 0 0 0,1-1 1 0 0,-1 0-1 0 0,-2 0 0 0 0,-9-3 19 0 0,0 2 1 0 0,0-1-1 0 0,-1 1 0 0 0,1 1 0 0 0,-1 1 0 0 0,1-1 1 0 0,-20 4-1 0 0,-97 19 91 0 0,105-16-94 0 0,-13 3 31 0 0,0 1 1 0 0,0 3 0 0 0,1 1 0 0 0,1 1 0 0 0,0 3 0 0 0,1 0-1 0 0,-48 35 1 0 0,66-40-27 0 0,1 1-1 0 0,0 1 0 0 0,1 0 1 0 0,-21 28-1 0 0,-6 16-1212 0 0,4 1-3529 0 0,3 0-1448 0 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3:00:58.651"/>
    </inkml:context>
    <inkml:brush xml:id="br0">
      <inkml:brushProperty name="width" value="0.1" units="cm"/>
      <inkml:brushProperty name="height" value="0.1" units="cm"/>
      <inkml:brushProperty name="color" value="#F4F91B"/>
    </inkml:brush>
  </inkml:definitions>
  <inkml:trace contextRef="#ctx0" brushRef="#br0">784 250 10735 0 0,'-8'-26'527'0'0,"8"25"-493"0"0,0 0 0 0 0,0 0 0 0 0,0 1 0 0 0,-1-1 0 0 0,1 0 0 0 0,0 0 0 0 0,-1 1 0 0 0,1-1 0 0 0,0 0 0 0 0,-1 1 0 0 0,1-1 0 0 0,-1 0 0 0 0,1 1 0 0 0,-1-1 0 0 0,1 1 0 0 0,-1-1 0 0 0,1 1 0 0 0,-1-1 0 0 0,-1 0 0 0 0,0 2 7 0 0,0 1 0 0 0,1-1 1 0 0,-1 1-1 0 0,0-1 0 0 0,1 1 0 0 0,-1 0 1 0 0,1 0-1 0 0,-1 0 0 0 0,1 0 0 0 0,0 0 1 0 0,-2 4-1 0 0,-2 3 31 0 0,-27 33-92 0 0,-1-1 0 0 0,-2-2 0 0 0,-1-2 1 0 0,-79 64-1 0 0,39-50 79 0 0,-3 4 393 0 0,19-10 319 0 0,39-31-359 0 0,1 1 0 0 0,0 1 0 0 0,2 1-1 0 0,-23 24 1 0 0,27-25-256 0 0,11-13-139 0 0,-1 0 1 0 0,1 0 0 0 0,0 1 0 0 0,1 0 0 0 0,-1-1 0 0 0,1 1 0 0 0,-3 5 0 0 0,42-62 99 0 0,27-49-94 0 0,22-37 44 0 0,-67 104-54 0 0,-1-1-1 0 0,14-40 1 0 0,-26 56-6 0 0,0-1-1 0 0,0 1 0 0 0,-2-1 1 0 0,3-43-1 0 0,-7 51-3 0 0,0 0 1 0 0,-1 0-1 0 0,0 1 0 0 0,-1-1 0 0 0,0 0 0 0 0,-1 0 1 0 0,-1 1-1 0 0,0 0 0 0 0,-8-18 0 0 0,5 16 3 0 0,-11-21 27 0 0,17 32-30 0 0,-1 1 0 0 0,1 0 0 0 0,-1 0 0 0 0,0 0 0 0 0,1 0 0 0 0,-1 0 0 0 0,0 0 0 0 0,0 1 0 0 0,0-1 0 0 0,-1 1 0 0 0,-2-3 0 0 0,4 4-1 0 0,1 0 0 0 0,-1-1 0 0 0,1 1 0 0 0,-1 0 1 0 0,0 0-1 0 0,1 0 0 0 0,-1 0 0 0 0,1 0 0 0 0,-1 0 0 0 0,0-1 0 0 0,1 1 1 0 0,-1 0-1 0 0,1 1 0 0 0,-1-1 0 0 0,0 0 0 0 0,1 0 0 0 0,-1 0 0 0 0,1 0 1 0 0,-1 0-1 0 0,0 1 0 0 0,1-1 0 0 0,-1 0 0 0 0,1 0 0 0 0,-1 1 0 0 0,1-1 1 0 0,-1 1-1 0 0,0 0 2 0 0,0 0 0 0 0,0 0 0 0 0,0 0 0 0 0,0 1 0 0 0,1-1 0 0 0,-1 0 0 0 0,1 1 0 0 0,-1-1 0 0 0,1 0 0 0 0,-2 3 1 0 0,2 1-5 0 0,-1-1 0 0 0,0 0 0 0 0,1 0 0 0 0,0 1 0 0 0,0-1 0 0 0,1 8 0 0 0,5 12-34 0 0,1-1 1 0 0,1-1-1 0 0,15 29 0 0 0,40 64 32 0 0,-30-56 60 0 0,-17-31-35 0 0,15 28 210 0 0,45 110 0 0 0,-73-158-199 0 0,5 14 174 0 0,-2 0 1 0 0,7 31-1 0 0,-12-47-137 0 0,0 0 1 0 0,-1-1-1 0 0,1 1 1 0 0,-1 0 0 0 0,-1 0-1 0 0,1 0 1 0 0,-1 0-1 0 0,0 0 1 0 0,0 0-1 0 0,-1 0 1 0 0,1-1 0 0 0,-1 1-1 0 0,-1 0 1 0 0,-3 6-1 0 0,5-10-51 0 0,0-1 0 0 0,0 0 0 0 0,0 0 0 0 0,0 0 0 0 0,0 0 0 0 0,0 0 0 0 0,0 0 0 0 0,0 0 0 0 0,0 0 0 0 0,-1 0 0 0 0,1-1 0 0 0,0 1 0 0 0,-1 0 0 0 0,1-1 0 0 0,-1 1 0 0 0,1-1 0 0 0,-3 1 0 0 0,1-1 7 0 0,-1 1 0 0 0,0-1 0 0 0,0 0 0 0 0,1 0 1 0 0,-1-1-1 0 0,-7-1 0 0 0,-2-1 21 0 0,-1-2 0 0 0,-22-10 0 0 0,35 14-43 0 0,-11-4 12 0 0,2-1 0 0 0,-1-1 0 0 0,1 0 0 0 0,0-1 0 0 0,-14-13 0 0 0,-42-50-4 0 0,38 39-37 0 0,-199-206-1094 0 0,211 224 1038 0 0,-22-17 0 0 0,38 31 81 0 0,0 0 0 0 0,0 0-1 0 0,0 0 1 0 0,0 0 0 0 0,0 0 0 0 0,0 0-1 0 0,0 0 1 0 0,0 0 0 0 0,0 0 0 0 0,0 0-1 0 0,0 0 1 0 0,0 1 0 0 0,0-1-1 0 0,0 0 1 0 0,0 0 0 0 0,0 0 0 0 0,0 0-1 0 0,0 0 1 0 0,0 0 0 0 0,0 0 0 0 0,0 0-1 0 0,0 0 1 0 0,0 0 0 0 0,0 0-1 0 0,0 0 1 0 0,0 0 0 0 0,0 0 0 0 0,0 0-1 0 0,0 0 1 0 0,0 0 0 0 0,0 0 0 0 0,0 0-1 0 0,0 0 1 0 0,0 0 0 0 0,-1 0-1 0 0,1 0 1 0 0,0 0 0 0 0,0 0 0 0 0,0 0-1 0 0,0 0 1 0 0,0 0 0 0 0,0 0 0 0 0,0 0-1 0 0,0 0 1 0 0,0 0 0 0 0,0 0-1 0 0,0 0 1 0 0,0 0 0 0 0,0 0 0 0 0,0 0-1 0 0,0 0 1 0 0,0 0 0 0 0,0 0 0 0 0,0 0-1 0 0,0 0 1 0 0,0 0 0 0 0,-1 0-1 0 0,4 7 56 0 0,5 9-10 0 0,2 1-6 0 0,1-1 0 0 0,0 0-1 0 0,0 0 1 0 0,2-1 0 0 0,0-1-1 0 0,1 0 1 0 0,0-1 0 0 0,1-1-1 0 0,0 0 1 0 0,1-1 0 0 0,0-1 0 0 0,33 16-1 0 0,5-6 536 0 0,1-2 0 0 0,108 21 0 0 0,-82-22 6 0 0,-69-15-496 0 0,-1 1 0 0 0,1 0 0 0 0,-1 1 0 0 0,0 1 1 0 0,11 6-1 0 0,-18-9-77 0 0,-1 0 1 0 0,0 0 0 0 0,1 0 0 0 0,-1 1-1 0 0,0-1 1 0 0,-1 1 0 0 0,1 0-1 0 0,0 0 1 0 0,-1 0 0 0 0,0 0-1 0 0,1 1 1 0 0,-1-1 0 0 0,-1 1 0 0 0,1-1-1 0 0,0 1 1 0 0,-1 0 0 0 0,0-1-1 0 0,0 1 1 0 0,1 5 0 0 0,-1 4-307 0 0,0 1 0 0 0,-1-1-1 0 0,-1 1 1 0 0,0 0 0 0 0,-1-1 0 0 0,-1 1 0 0 0,-5 17 0 0 0,-8 21-1072 0 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3:10:23.337"/>
    </inkml:context>
    <inkml:brush xml:id="br0">
      <inkml:brushProperty name="width" value="0.1" units="cm"/>
      <inkml:brushProperty name="height" value="0.1" units="cm"/>
      <inkml:brushProperty name="color" value="#E71224"/>
    </inkml:brush>
  </inkml:definitions>
  <inkml:trace contextRef="#ctx0" brushRef="#br0">1 354 1375 0 0,'45'-19'686'0'0,"-20"8"-39"0"0,41-13 0 0 0,117-15-223 0 0,-107 24 399 0 0,21-8 562 0 0,25-5-253 0 0,-54 16-814 0 0,83-12 220 0 0,47 0-6 0 0,67-5 46 0 0,4 30 172 0 0,-105 3-66 0 0,151-20-124 0 0,-242 8-322 0 0,0 4-1 0 0,1 3 0 0 0,90 10 1 0 0,-23 0-228 0 0,174-2 345 0 0,-204-8-272 0 0,92 9 114 0 0,-151-5-138 0 0,435 31 271 0 0,-366-23-317 0 0,380 15 102 0 0,-274-28-51 0 0,44 6-33 0 0,20-1 2 0 0,-114-12 31 0 0,-108 8-10 0 0,0 4 1 0 0,124 19-1 0 0,36 2 39 0 0,27 4-93 0 0,-190-20 0 0 0,73-1 0 0 0,17 2 0 0 0,103 11 0 0 0,-95-22 31 0 0,-9 0 13 0 0,112 8 137 0 0,-215-7-149 0 0,0-3 0 0 0,68-13 0 0 0,25-2 191 0 0,-99 15-75 0 0,379-36 132 0 0,-312 22-236 0 0,-49 7-7 0 0,74-3-1 0 0,358-30-36 0 0,-453 38 0 0 0,1 3 0 0 0,-1 1 0 0 0,85 9 0 0 0,-73-3 2 0 0,0-3 0 0 0,0-2 0 0 0,0-2-1 0 0,0-3 1 0 0,57-13 0 0 0,-110 18 0 0 0,56-11 57 0 0,0 3 0 0 0,85-3 0 0 0,253-9 76 0 0,-359 18-132 0 0,102-13-3 0 0,-78 9 32 0 0,115 3 0 0 0,138 3-32 0 0,-213-9 56 0 0,20 0 16 0 0,181 34 31 0 0,-183-11-67 0 0,22-2 37 0 0,28 3 25 0 0,22 9-34 0 0,-91-12-61 0 0,118-3 0 0 0,-19-2 55 0 0,-91 3-53 0 0,117 4 64 0 0,208 3 123 0 0,-395-12-98 0 0,0-2 1 0 0,65-4-1 0 0,-99 1-24 0 0,0-1-1 0 0,1 1 1 0 0,-1-1 0 0 0,0 0 0 0 0,0 0-1 0 0,0 0 1 0 0,0 0 0 0 0,-1-1 0 0 0,1 1-1 0 0,0-1 1 0 0,-1 0 0 0 0,5-5 0 0 0,-43 40-1412 0 0,29-25 94 0 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3:10:31.688"/>
    </inkml:context>
    <inkml:brush xml:id="br0">
      <inkml:brushProperty name="width" value="0.1" units="cm"/>
      <inkml:brushProperty name="height" value="0.1" units="cm"/>
      <inkml:brushProperty name="color" value="#E71224"/>
    </inkml:brush>
  </inkml:definitions>
  <inkml:trace contextRef="#ctx0" brushRef="#br0">1 8 455 0 0,'20'-6'0'0'0,"4"4"0"0"0,4 2 0 0 0,5 0 0 0 0,-3 0 0 0 0,-10 2 0 0 0,-7 0 184 0 0,-2 0-8 0 0,4 0 0 0 0,11-1 0 0 0,15 3-176 0 0,7 0 0 0 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3:10:35.737"/>
    </inkml:context>
    <inkml:brush xml:id="br0">
      <inkml:brushProperty name="width" value="0.1" units="cm"/>
      <inkml:brushProperty name="height" value="0.1" units="cm"/>
      <inkml:brushProperty name="color" value="#E71224"/>
    </inkml:brush>
  </inkml:definitions>
  <inkml:trace contextRef="#ctx0" brushRef="#br0">1 162 4143 0 0,'37'-35'184'0'0,"-9"11"40"0"0,1 3-224 0 0,-6 10 0 0 0,-8 8 0 0 0,-4 1 0 0 0,5-2 104 0 0,12-3-16 0 0,20-3-8 0 0,12-5 0 0 0,3 2-80 0 0,-4 2 80 0 0,-5 6-80 0 0,-9 5 80 0 0,-7 3-168 0 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3:10:39.421"/>
    </inkml:context>
    <inkml:brush xml:id="br0">
      <inkml:brushProperty name="width" value="0.1" units="cm"/>
      <inkml:brushProperty name="height" value="0.1" units="cm"/>
      <inkml:brushProperty name="color" value="#E71224"/>
    </inkml:brush>
  </inkml:definitions>
  <inkml:trace contextRef="#ctx0" brushRef="#br0">1 42 1839 0 0,'5'-19'80'0'0,"-3"10"16"0"0,0 1-96 0 0,0 5 0 0 0,0 3 0 0 0,0-2 120 0 0,-1 2 0 0 0,1 0 0 0 0,0 2 0 0 0,0 1-120 0 0,0 3 0 0 0,-2 1 0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2:41:47.098"/>
    </inkml:context>
    <inkml:brush xml:id="br0">
      <inkml:brushProperty name="width" value="0.1" units="cm"/>
      <inkml:brushProperty name="height" value="0.1" units="cm"/>
      <inkml:brushProperty name="color" value="#F4F91B"/>
    </inkml:brush>
  </inkml:definitions>
  <inkml:trace contextRef="#ctx0" brushRef="#br0">1117 98 3623 0 0,'-6'-18'248'0'0,"4"10"29"0"0,0 0-1 0 0,-1 0 0 0 0,0 0 0 0 0,-9-14 0 0 0,11 20-199 0 0,0 0-1 0 0,-1 0 1 0 0,0 0 0 0 0,1 1-1 0 0,-1-1 1 0 0,0 0 0 0 0,0 1-1 0 0,0 0 1 0 0,0-1-1 0 0,0 1 1 0 0,0 0 0 0 0,0 0-1 0 0,0 0 1 0 0,-1 0 0 0 0,1 0-1 0 0,0 0 1 0 0,-1 1 0 0 0,1-1-1 0 0,0 1 1 0 0,-1 0-1 0 0,-4 0 1 0 0,-1 0 136 0 0,-1 1 0 0 0,0 0 0 0 0,1 1 0 0 0,-1 0 0 0 0,1 0 0 0 0,-16 7 0 0 0,-49 28 355 0 0,38-18-354 0 0,-11 5 1 0 0,2 2 0 0 0,-51 38-1 0 0,-181 158 762 0 0,98-77-272 0 0,66-46-317 0 0,98-86-337 0 0,14-12-45 0 0,-1-1 1 0 0,1 1-1 0 0,-1-1 0 0 0,1 1 0 0 0,-1-1 1 0 0,1 0-1 0 0,-1 1 0 0 0,0-1 0 0 0,1 0 1 0 0,-1 1-1 0 0,1-1 0 0 0,-1 0 0 0 0,0 1 1 0 0,1-1-1 0 0,-1 0 0 0 0,0 0 0 0 0,1 0 0 0 0,-1 0 1 0 0,0 0-1 0 0,1 0 0 0 0,-1 0 0 0 0,-1 0 1 0 0,2-1 21 0 0,0 0 0 0 0,0 0-1 0 0,0-1 1 0 0,0 1 0 0 0,0 0 0 0 0,0 0 0 0 0,0 0 0 0 0,0 0 0 0 0,1-1 0 0 0,-1 1 0 0 0,0 0 0 0 0,1 0 0 0 0,-1 0 0 0 0,2-2 0 0 0,7-17 243 0 0,14-19-17 0 0,1 0 0 0 0,3 1-1 0 0,42-47 1 0 0,15-20-104 0 0,-76 94-139 0 0,0-1 0 0 0,-1-1 1 0 0,0 1-1 0 0,7-22 0 0 0,-11 27-9 0 0,-1 1 0 0 0,-1 0 0 0 0,1-1 0 0 0,-1 1 0 0 0,0-1 1 0 0,-1 0-1 0 0,1 1 0 0 0,-1-1 0 0 0,-1 0 0 0 0,1 1 0 0 0,-3-14 0 0 0,3 20-1 0 0,0-1 0 0 0,-1 0 0 0 0,1 1 0 0 0,0-1 0 0 0,0 1 0 0 0,0-1 0 0 0,0 1 0 0 0,0-1 0 0 0,-1 0 0 0 0,1 1 0 0 0,0-1 0 0 0,-1 1 0 0 0,1-1 0 0 0,0 1 0 0 0,-1-1 0 0 0,1 1 0 0 0,0-1 0 0 0,-1 1 0 0 0,1 0 0 0 0,-1-1 0 0 0,1 1 0 0 0,-1 0 0 0 0,1-1 0 0 0,-1 1 0 0 0,1 0 0 0 0,-1-1 0 0 0,1 1 0 0 0,-1 0 0 0 0,0 0 0 0 0,1 0 0 0 0,-1 0 0 0 0,1-1 0 0 0,-1 1 0 0 0,1 0 0 0 0,-1 0 0 0 0,0 0 0 0 0,1 0 0 0 0,-1 0 0 0 0,1 0 0 0 0,-2 1 0 0 0,1-1 0 0 0,0 1 0 0 0,0 0 0 0 0,0-1 0 0 0,0 1 0 0 0,1 0 0 0 0,-1-1 0 0 0,0 1 0 0 0,0 0 0 0 0,1 0 0 0 0,-1 0 0 0 0,0 0 0 0 0,1 0 0 0 0,-1 0 0 0 0,1 0 0 0 0,-1 0 0 0 0,1 0 0 0 0,-1 0 0 0 0,1 0 0 0 0,0 0 0 0 0,0 0 0 0 0,-1 1 0 0 0,1 10 0 0 0,0 0 0 0 0,0 0 0 0 0,2 0 0 0 0,4 22 0 0 0,1 12 0 0 0,-3 20 0 0 0,-2-25 0 0 0,2-1 0 0 0,16 73 0 0 0,-1-47 0 0 0,51 114 0 0 0,-53-155 0 0 0,-17-24 0 0 0,0 0 0 0 0,1 0 0 0 0,-1-1 0 0 0,1 1 0 0 0,0 0 0 0 0,-1-1 0 0 0,1 1 0 0 0,-1 0 0 0 0,1-1 0 0 0,0 1 0 0 0,-1-1 0 0 0,1 1 0 0 0,0-1 0 0 0,0 1 0 0 0,-1-1 0 0 0,1 0 0 0 0,0 1 0 0 0,0-1 0 0 0,0 0 0 0 0,0 0 0 0 0,0 0 0 0 0,-1 1 0 0 0,1-1 0 0 0,0 0 0 0 0,0 0 0 0 0,0 0 0 0 0,0 0 0 0 0,0-1 0 0 0,1 1 0 0 0,-1 0 10 0 0,-1-1 1 0 0,1 1-1 0 0,-1-1 0 0 0,1 0 0 0 0,-1 1 0 0 0,1-1 1 0 0,-1 1-1 0 0,0-1 0 0 0,1 0 0 0 0,-1 1 0 0 0,0-1 0 0 0,1 0 1 0 0,-1 1-1 0 0,0-1 0 0 0,0 0 0 0 0,0 1 0 0 0,1-1 1 0 0,-1 0-1 0 0,0 1 0 0 0,0-1 0 0 0,0 0 0 0 0,0 0 0 0 0,0 1 1 0 0,0-1-1 0 0,-1 0 0 0 0,1 0 0 0 0,0 1 0 0 0,0-1 1 0 0,0 0-1 0 0,-1 1 0 0 0,1-1 0 0 0,0 0 0 0 0,-1 1 0 0 0,1-1 1 0 0,-1-1-1 0 0,-20-24 287 0 0,15 19-217 0 0,-7-7-2 0 0,-28-24-1 0 0,15 15-61 0 0,-91-75 132 0 0,-1 1-115 0 0,89 69-33 0 0,5 4 0 0 0,0 2 0 0 0,-52-38 0 0 0,75 60 0 0 0,0-1 0 0 0,1 1 0 0 0,-1-1 0 0 0,0 1 0 0 0,0 0 0 0 0,1-1 0 0 0,-1 1 0 0 0,0 0 0 0 0,0-1 0 0 0,1 1 0 0 0,-1 0 0 0 0,0 0 0 0 0,0 0 0 0 0,0 0 0 0 0,0 0 0 0 0,0 0 0 0 0,0 0 0 0 0,1 0 0 0 0,0 0 0 0 0,0 0 0 0 0,-1 1 0 0 0,1-1 0 0 0,0 0 0 0 0,0 0 0 0 0,0 0 0 0 0,0 1 0 0 0,-1-1 0 0 0,1 0 0 0 0,0 0 0 0 0,0 1 0 0 0,0-1 0 0 0,0 0 0 0 0,0 0 1 0 0,0 1-1 0 0,-1-1 0 0 0,1 0 0 0 0,0 0 0 0 0,0 1 0 0 0,0-1 0 0 0,0 0 0 0 0,0 1 0 0 0,0-1 0 0 0,0 0 0 0 0,0 0 0 0 0,0 1 0 0 0,1-1 0 0 0,-1 3-1 0 0,1-1 0 0 0,-1 0 0 0 0,1 0 0 0 0,0 0-1 0 0,0 1 1 0 0,0-1 0 0 0,0 0 0 0 0,0 0 0 0 0,3 2 0 0 0,0 0-8 0 0,1 0 0 0 0,0 0 0 0 0,0 0 0 0 0,1-1-1 0 0,-1 0 1 0 0,9 4 0 0 0,5 2-34 0 0,121 62 26 0 0,-112-60 38 0 0,1-1-1 0 0,-1-1 0 0 0,38 7 0 0 0,-30-10 34 0 0,1-2 1 0 0,-1-1-1 0 0,1-2 0 0 0,0-2 1 0 0,-1-1-1 0 0,1-1 0 0 0,43-11 1 0 0,62-25 46 0 0,-119 30-58 0 0,1-1-1 0 0,-2-1 1 0 0,41-25 0 0 0,-54 30-55 0 0,-4 3 27 0 0,1-1 1 0 0,-1 1-1 0 0,0-1 0 0 0,0-1 0 0 0,7-7 1 0 0,-11 12-14 0 0,-1-1 1 0 0,1 0 0 0 0,-1 1-1 0 0,0-1 1 0 0,1 0 0 0 0,-1 0-1 0 0,0 1 1 0 0,1-1 0 0 0,-1 0-1 0 0,0 0 1 0 0,0 0 0 0 0,0 1-1 0 0,1-1 1 0 0,-1 0 0 0 0,0 0 0 0 0,0 0-1 0 0,0 1 1 0 0,0-1 0 0 0,-1 0-1 0 0,1-1 1 0 0,-1 0-2 0 0,0 1-1 0 0,1 0 1 0 0,-1 0-1 0 0,0 0 1 0 0,0 0 0 0 0,0-1-1 0 0,0 1 1 0 0,0 0-1 0 0,0 1 1 0 0,-1-1 0 0 0,1 0-1 0 0,0 0 1 0 0,0 0-1 0 0,-1 1 1 0 0,1-1 0 0 0,-2 0-1 0 0,-1 0 12 0 0,-1-1-1 0 0,0 1 0 0 0,0 0 1 0 0,1 0-1 0 0,-1 1 0 0 0,0-1 1 0 0,0 1-1 0 0,0 0 0 0 0,0 0 1 0 0,1 1-1 0 0,-1 0 0 0 0,0-1 0 0 0,-8 4 1 0 0,-6 2 36 0 0,-37 18 0 0 0,31-12-19 0 0,-11 5 20 0 0,1 2 0 0 0,0 1 0 0 0,-45 35 0 0 0,-85 84 105 0 0,75-52-57 0 0,-35 30-20 0 0,116-109-55 0 0,0 1 0 0 0,1 0 0 0 0,-10 13 0 0 0,10-12 18 0 0,3-4-30 0 0,5-6 38 0 0,2-2-27 0 0,0 0 1 0 0,0 0-1 0 0,0 0 1 0 0,0 0-1 0 0,1 0 1 0 0,2-1-1 0 0,-2 2-79 0 0,0 1-1 0 0,0 0 1 0 0,0 0 0 0 0,0 0-1 0 0,0 0 1 0 0,1 1 0 0 0,-1-1-1 0 0,0 1 1 0 0,0-1-1 0 0,0 1 1 0 0,0 0 0 0 0,-1 0-1 0 0,1 1 1 0 0,0-1 0 0 0,0 1-1 0 0,-1-1 1 0 0,1 1-1 0 0,-1 0 1 0 0,1 0 0 0 0,-1 0-1 0 0,0 0 1 0 0,4 4 0 0 0,9 12-1352 0 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3:10:51.038"/>
    </inkml:context>
    <inkml:brush xml:id="br0">
      <inkml:brushProperty name="width" value="0.1" units="cm"/>
      <inkml:brushProperty name="height" value="0.1" units="cm"/>
      <inkml:brushProperty name="color" value="#E71224"/>
    </inkml:brush>
  </inkml:definitions>
  <inkml:trace contextRef="#ctx0" brushRef="#br0">1 64 2879 0 0,'45'-15'300'0'0,"1"1"-1"0"0,76-12 0 0 0,-90 22-133 0 0,1 1 0 0 0,0 1 0 0 0,0 2 0 0 0,54 7 0 0 0,-69-3-219 0 0,-1 0 0 0 0,1 2-1 0 0,-1 0 1 0 0,-1 1 0 0 0,1 0-1 0 0,27 18 1 0 0,-25-12-1494 0 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3:11:05.563"/>
    </inkml:context>
    <inkml:brush xml:id="br0">
      <inkml:brushProperty name="width" value="0.1" units="cm"/>
      <inkml:brushProperty name="height" value="0.1" units="cm"/>
      <inkml:brushProperty name="color" value="#E71224"/>
    </inkml:brush>
  </inkml:definitions>
  <inkml:trace contextRef="#ctx0" brushRef="#br0">1 78 6247 0 0,'26'-20'272'0'0,"5"0"64"0"0,8 1-272 0 0,-4 6-64 0 0,-3 8 0 0 0,-14 5 0 0 0,-5 1 0 0 0,6 3 0 0 0,14 2 0 0 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3:14:38.571"/>
    </inkml:context>
    <inkml:brush xml:id="br0">
      <inkml:brushProperty name="width" value="0.1" units="cm"/>
      <inkml:brushProperty name="height" value="0.1" units="cm"/>
      <inkml:brushProperty name="color" value="#E71224"/>
    </inkml:brush>
  </inkml:definitions>
  <inkml:trace contextRef="#ctx0" brushRef="#br0">156 335 455 0 0,'2'-17'3577'0'0,"-8"24"-2943"0"0,6-6-628 0 0,-1 0-1 0 0,0 0 0 0 0,-1 0 1 0 0,1 0-1 0 0,0 0 1 0 0,0 0-1 0 0,0 0 1 0 0,0-1-1 0 0,-1 1 0 0 0,1 0 1 0 0,0-1-1 0 0,-1 1 1 0 0,1-1-1 0 0,-1 1 1 0 0,1-1-1 0 0,0 0 1 0 0,-1 0-1 0 0,1 0 0 0 0,-1 1 1 0 0,1-1-1 0 0,-1-1 1 0 0,1 1-1 0 0,-1 0 1 0 0,1 0-1 0 0,0 0 0 0 0,-1-1 1 0 0,1 1-1 0 0,-1-1 1 0 0,1 1-1 0 0,0-1 1 0 0,0 1-1 0 0,-1-1 1 0 0,1 0-1 0 0,0 0 0 0 0,-2-1 1 0 0,-5-4 387 0 0,0-1 0 0 0,0 1 1 0 0,-14-16-1 0 0,13 11 470 0 0,8 10-793 0 0,0 0-1 0 0,0 0 1 0 0,0 1 0 0 0,0-1-1 0 0,0 0 1 0 0,0 1 0 0 0,0-1-1 0 0,0 0 1 0 0,0 1 0 0 0,0-1 0 0 0,0 1-1 0 0,0 0 1 0 0,-3-1 0 0 0,-4-1 115 0 0,0-3 23 0 0,-3 0 842 0 0,11 5-1009 0 0,0 0 0 0 0,0 0 0 0 0,0 0 0 0 0,-1-1 0 0 0,1 1 0 0 0,0 0-1 0 0,0 0 1 0 0,0 0 0 0 0,0 0 0 0 0,0 0 0 0 0,-1 0 0 0 0,1 0 0 0 0,0 1 0 0 0,0-1 0 0 0,0 0 0 0 0,0 0 0 0 0,-1 0-1 0 0,1 0 1 0 0,0 0 0 0 0,0 0 0 0 0,0 0 0 0 0,0 0 0 0 0,0 0 0 0 0,-1 0 0 0 0,1 0 0 0 0,0 1 0 0 0,0-1-1 0 0,0 0 1 0 0,0 0 0 0 0,0 0 0 0 0,0 0 0 0 0,0 0 0 0 0,0 0 0 0 0,-1 1 0 0 0,1-1 0 0 0,0 0 0 0 0,0 0 0 0 0,0 0-1 0 0,0 0 1 0 0,0 1 0 0 0,0-1 0 0 0,0 0 0 0 0,0 0 0 0 0,0 0 0 0 0,0 0 0 0 0,0 0 0 0 0,0 1 0 0 0,0-1-1 0 0,0 0 1 0 0,0 0 0 0 0,1 1 11 0 0,-1-1-1 0 0,1 1 0 0 0,-1 0 1 0 0,1-1-1 0 0,-1 1 0 0 0,1-1 1 0 0,-1 0-1 0 0,1 1 0 0 0,-1-1 1 0 0,1 1-1 0 0,-1-1 0 0 0,1 0 1 0 0,0 1-1 0 0,-1-1 0 0 0,1 0 1 0 0,0 0-1 0 0,-1 0 0 0 0,1 1 1 0 0,0-1-1 0 0,0 0 0 0 0,0 0 1 0 0,20 3 274 0 0,-19-3-210 0 0,117 8 2272 0 0,-78-7-1629 0 0,0 2-1 0 0,54 11 1 0 0,-6-1-9 0 0,-49-9-56 0 0,36 3-10 0 0,-61-5-574 0 0,1-2 0 0 0,-1 1 0 0 0,0-2 1 0 0,28-4-1 0 0,0 1 107 0 0,6-2 65 0 0,-30 4-153 0 0,1 0 0 0 0,31 1 1 0 0,121 5 64 0 0,-106-4-119 0 0,-10 2 154 0 0,93-11 0 0 0,-47-7-133 0 0,114-13 227 0 0,-153 25-303 0 0,84-9 24 0 0,-114 11-17 0 0,1 1-1 0 0,-1 2 0 0 0,42 6 1 0 0,-40-3 4 0 0,0-1 1 0 0,56-4-1 0 0,186-30-31 0 0,-131 13 30 0 0,14-1 4 0 0,-98 14 12 0 0,197-20 164 0 0,-242 21-198 0 0,0 0 1 0 0,0-1-1 0 0,16-8 0 0 0,21-6 56 0 0,88-28 199 0 0,-31 9-118 0 0,-98 33-130 0 0,1 1-1 0 0,0 1 0 0 0,0 0 1 0 0,1 0-1 0 0,-1 2 0 0 0,0-1 1 0 0,19 2-1 0 0,-14 3-18 0 0,-1 0 0 0 0,-1 2 0 0 0,1 0 0 0 0,28 12 0 0 0,-24-9 0 0 0,4 1 0 0 0,1-1 0 0 0,0-1 0 0 0,36 3 0 0 0,84 2 0 0 0,-123-11 0 0 0,50 7 0 0 0,28 1 0 0 0,168 7 0 0 0,-146-14 0 0 0,-5 0 0 0 0,182 19 0 0 0,-169-8 0 0 0,-110-10 0 0 0,6 1 0 0 0,0-2 0 0 0,0-1 0 0 0,0-1 0 0 0,0-1 0 0 0,34-6 0 0 0,-15 0 5 0 0,0 3 0 0 0,60 1 0 0 0,-21 5 2845 0 0,17 7-1765 0 0,0-1-4602 0 0,81-8 3180 0 0,-53-10 337 0 0,211 10 0 0 0,-57 10 0 0 0,-70-20 0 0 0,35 20 2785 0 0,-143-1-5441 0 0,-27-6 2638 0 0,153-15 0 0 0,-157 5 19 0 0,0 3 0 0 0,103 8 0 0 0,-95 5-1 0 0,0-4 0 0 0,90-5 0 0 0,101-7 0 0 0,-214 13 0 0 0,91 19 0 0 0,-72-10 0 0 0,-41-10 0 0 0,1-2 0 0 0,39-2 0 0 0,-76-1 0 0 0,56 1 0 0 0,13 0 0 0 0,94-12 0 0 0,1-13 83 0 0,174-20 162 0 0,-315 41-245 0 0,15 0 0 0 0,69 2 0 0 0,-14 6 162 0 0,35 4-63 0 0,-52 0-259 0 0,136 11 155 0 0,-50-23 83 0 0,-43-1-28 0 0,241-9 142 0 0,-173 9-192 0 0,-66 3 0 0 0,3 5 0 0 0,-59-1 0 0 0,-7 0 11 0 0,43 1 119 0 0,150-12 1 0 0,13-18-67 0 0,-224 23-64 0 0,1 3 0 0 0,54 6 0 0 0,-96-6 0 0 0,97 10 0 0 0,144 32 0 0 0,-144-16 0 0 0,-45-10 0 0 0,2-3 0 0 0,56 6 0 0 0,-55-12 0 0 0,-26-3 0 0 0,0-1 0 0 0,54-2 0 0 0,-77-1 0 0 0,33-2 0 0 0,-37 2 0 0 0,-1 0 0 0 0,1 0 0 0 0,-1 0 0 0 0,1 1 0 0 0,-1 0 0 0 0,0 0 0 0 0,1 0 0 0 0,-1 0 0 0 0,4 2 0 0 0,-6-2-27 0 0,0 0 1 0 0,0 0-1 0 0,0 0 0 0 0,0 1 0 0 0,0-1 0 0 0,0 0 1 0 0,0 1-1 0 0,-1-1 0 0 0,1 0 0 0 0,0 1 0 0 0,-1-1 1 0 0,1 1-1 0 0,-1-1 0 0 0,1 1 0 0 0,-1-1 0 0 0,0 1 1 0 0,0 0-1 0 0,0-1 0 0 0,0 1 0 0 0,0-1 0 0 0,0 1 1 0 0,0 0-1 0 0,0 1 0 0 0,-1 4-253 0 0,-1 1 0 0 0,1-1-1 0 0,-5 11 1 0 0,-4 6-684 0 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3:14:55.380"/>
    </inkml:context>
    <inkml:brush xml:id="br0">
      <inkml:brushProperty name="width" value="0.1" units="cm"/>
      <inkml:brushProperty name="height" value="0.1" units="cm"/>
      <inkml:brushProperty name="color" value="#E71224"/>
    </inkml:brush>
  </inkml:definitions>
  <inkml:trace contextRef="#ctx0" brushRef="#br0">1364 173 4175 0 0,'-2'-9'65'0'0,"-1"-9"207"0"0,-10-29 1 0 0,10 40-127 0 0,1 1 1 0 0,-1 0-1 0 0,0 0 0 0 0,-1 1 0 0 0,1-1 0 0 0,-1 0 0 0 0,0 1 1 0 0,-6-6-1 0 0,7 8-74 0 0,0-1 0 0 0,-1 1 1 0 0,1 0-1 0 0,-1 0 0 0 0,1 0 0 0 0,-1 0 1 0 0,0 0-1 0 0,0 1 0 0 0,-1 0 0 0 0,1 0 1 0 0,0 0-1 0 0,-1 0 0 0 0,1 1 0 0 0,-1 0 1 0 0,1 0-1 0 0,-1 0 0 0 0,0 0 1 0 0,1 1-1 0 0,-8-1 0 0 0,2 2 137 0 0,-1 0 0 0 0,1 1 0 0 0,-11 2 0 0 0,-18 3 464 0 0,14-2-187 0 0,0 0 0 0 0,0 1-1 0 0,-32 14 1 0 0,-9 2 171 0 0,14-8 89 0 0,0-1 0 0 0,0-3 0 0 0,-62 3 0 0 0,71-9-440 0 0,29-2-188 0 0,1-1 0 0 0,-1 0 0 0 0,1-1 0 0 0,-24-2 0 0 0,24 0 13 0 0,1 1-1 0 0,-1 1 0 0 0,1 0 0 0 0,-1 0 1 0 0,1 1-1 0 0,-17 4 0 0 0,27-4-111 0 0,-1 0-1 0 0,0 0 1 0 0,1 0 0 0 0,-1 0-1 0 0,1 1 1 0 0,0-1-1 0 0,-1 1 1 0 0,1 0-1 0 0,0-1 1 0 0,0 1-1 0 0,0 0 1 0 0,0 0 0 0 0,0 1-1 0 0,1-1 1 0 0,-1 0-1 0 0,1 0 1 0 0,-1 1-1 0 0,1-1 1 0 0,-2 5 0 0 0,-1 4-15 0 0,0 1 1 0 0,1 0 0 0 0,-2 14 0 0 0,2-10-4 0 0,-2 14 26 0 0,2 0-1 0 0,1 1 0 0 0,4 46 1 0 0,-2 19 67 0 0,2 54-43 0 0,1-92-7 0 0,-7 75 0 0 0,0-92-23 0 0,-17 275 203 0 0,17 50-21 0 0,2-253 56 0 0,-6 0 1 0 0,-32 171 0 0 0,17-126 142 0 0,-6 27-15 0 0,-10 20-230 0 0,14-86-110 0 0,-20 76 50 0 0,13-91-82 0 0,-23 91 54 0 0,46-152-54 0 0,1 1 0 0 0,-3 69-1 0 0,17 349 178 0 0,-3-419-174 0 0,2-1-1 0 0,1 0 0 0 0,14 43 1 0 0,45 119 40 0 0,-38-115 7 0 0,-14-43-66 0 0,19 45 1 0 0,26 55 32 0 0,43 167 0 0 0,-55-157-32 0 0,19 69 0 0 0,-48-142 0 0 0,11 142 0 0 0,-22-154 0 0 0,6 96 64 0 0,-13 197 0 0 0,-26-65-64 0 0,14 4 64 0 0,10-196-64 0 0,2 49 0 0 0,1-64 28 0 0,-14 97 0 0 0,7-108-20 0 0,-16 156 56 0 0,22-212 39 0 0,0 0 0 0 0,2 0 0 0 0,1-1 0 0 0,1 1-1 0 0,0-1 1 0 0,12 36 0 0 0,-14-57-75 0 0,0-1 0 0 0,1 1-1 0 0,-1-1 1 0 0,1 1 0 0 0,-1-1 0 0 0,1 1-1 0 0,0-1 1 0 0,0 0 0 0 0,0 0-1 0 0,1 0 1 0 0,-1 0 0 0 0,0 0 0 0 0,1-1-1 0 0,-1 1 1 0 0,1-1 0 0 0,0 1 0 0 0,-1-1-1 0 0,1 0 1 0 0,0 0 0 0 0,0 0-1 0 0,0-1 1 0 0,4 2 0 0 0,8 0 103 0 0,0 0 0 0 0,0-1 1 0 0,18-1-1 0 0,-20 0-75 0 0,134 7 164 0 0,37-1-117 0 0,-65-11-14 0 0,201-5 227 0 0,-301 10-293 0 0,0 1 1 0 0,28 5-1 0 0,-40-5-17 0 0,0 1-1 0 0,0 0 1 0 0,0 0-1 0 0,0 1 1 0 0,-1-1-1 0 0,1 2 1 0 0,-1-1-1 0 0,1 1 1 0 0,9 7-1 0 0,-1 4-70 0 0,-1 1 1 0 0,0 1-1 0 0,17 27 0 0 0,-23-32-1 0 0,7 13-1375 0 0,23 49-1 0 0,-23-42-582 0 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3:14:57.330"/>
    </inkml:context>
    <inkml:brush xml:id="br0">
      <inkml:brushProperty name="width" value="0.1" units="cm"/>
      <inkml:brushProperty name="height" value="0.1" units="cm"/>
      <inkml:brushProperty name="color" value="#E71224"/>
    </inkml:brush>
  </inkml:definitions>
  <inkml:trace contextRef="#ctx0" brushRef="#br0">166 87 455 0 0,'-3'-6'335'0'0,"0"0"0"0"0,-1 0 0 0 0,0 1 0 0 0,0-1 0 0 0,-1 1 0 0 0,0 0 0 0 0,0 0 0 0 0,0 1 0 0 0,0-1 0 0 0,-1 1 0 0 0,1 0 0 0 0,-1 0 0 0 0,0 1 0 0 0,0 0 0 0 0,-1 0 0 0 0,1 0 0 0 0,-1 1 0 0 0,1 0 0 0 0,-1 0 0 0 0,0 1 0 0 0,-12-2 0 0 0,17 3-143 0 0,0 0 0 0 0,-1 0 0 0 0,1 1 0 0 0,0-1 0 0 0,0 0 0 0 0,0 1 1 0 0,0-1-1 0 0,0 1 0 0 0,0 0 0 0 0,0 0 0 0 0,0 0 0 0 0,-2 1 0 0 0,3-2-123 0 0,1 1 1 0 0,-1-1-1 0 0,1 1 0 0 0,-1-1 0 0 0,1 1 0 0 0,0 0 0 0 0,-1-1 0 0 0,1 1 0 0 0,0-1 1 0 0,-1 1-1 0 0,1-1 0 0 0,0 1 0 0 0,0 0 0 0 0,0-1 0 0 0,-1 1 0 0 0,1 0 0 0 0,0-1 1 0 0,0 1-1 0 0,0 0 0 0 0,0-1 0 0 0,0 1 0 0 0,0 0 0 0 0,0-1 0 0 0,1 1 1 0 0,-1 0-1 0 0,0-1 0 0 0,0 1 0 0 0,0-1 0 0 0,1 1 0 0 0,-1 0 0 0 0,0-1 0 0 0,1 1 1 0 0,-1-1-1 0 0,0 1 0 0 0,1-1 0 0 0,-1 1 0 0 0,1-1 0 0 0,-1 1 0 0 0,1-1 0 0 0,0 1 1 0 0,7 7 76 0 0,0-1 0 0 0,0 0 0 0 0,0-1 0 0 0,1 1 0 0 0,0-2 0 0 0,1 1 0 0 0,-1-2 0 0 0,1 1 0 0 0,11 3 0 0 0,18 4 234 0 0,39 8 0 0 0,-74-19-350 0 0,385 57 1308 0 0,-255-43-697 0 0,-49-4-668 0 0,-1 5 1 0 0,0 3-1 0 0,102 37 0 0 0,-162-47 27 0 0,0 1 0 0 0,-1 1 0 0 0,0 1-1 0 0,27 19 1 0 0,-38-22 1 0 0,-1 0 1 0 0,0 0-1 0 0,-1 1 0 0 0,0 1 1 0 0,-1 0-1 0 0,0 0 0 0 0,0 1 1 0 0,-1 0-1 0 0,7 15 0 0 0,-5-6 32 0 0,-1 0 0 0 0,-2 1 0 0 0,0 0 0 0 0,-1 0 0 0 0,4 30 0 0 0,1 115 139 0 0,0 130 142 0 0,9 158-170 0 0,-12-303 106 0 0,-8-1 0 0 0,-6 1-1 0 0,-40 236 1 0 0,-25-49 119 0 0,-17 99-65 0 0,43-90-174 0 0,23-163-44 0 0,-15 173-86 0 0,9-75 0 0 0,-1 87 39 0 0,9-89-14 0 0,-17-30 15 0 0,8-75-16 0 0,20-98-11 0 0,4 0 0 0 0,3 0 0 0 0,3 0-1 0 0,12 79 1 0 0,-9-121-11 0 0,38 399 132 0 0,-39-374-88 0 0,0 36-7 0 0,25 155 0 0 0,7-87 65 0 0,-7-34-46 0 0,13 141 0 0 0,-43 111 50 0 0,-3-254-88 0 0,4-33 12 0 0,14 102 0 0 0,-8-137-21 0 0,-2 0 0 0 0,-3 0-1 0 0,-3 0 1 0 0,-2 0 0 0 0,-19 84-1 0 0,-4-50-15 0 0,22-81 18 0 0,1-1 0 0 0,-2 0 0 0 0,0-1 0 0 0,-14 21 0 0 0,14-24 58 0 0,-1-2 0 0 0,1 1 0 0 0,-1-1 0 0 0,-1 0 0 0 0,1-1 0 0 0,-1 0 0 0 0,0 0-1 0 0,-1-1 1 0 0,1 0 0 0 0,-1 0 0 0 0,0-1 0 0 0,0-1 0 0 0,0 0 0 0 0,-20 4 0 0 0,-7-2 215 0 0,-1-2-1 0 0,-70-2 1 0 0,37-2-75 0 0,-361 33 77 0 0,408-28-561 0 0,0 1-1 0 0,-32 12 1 0 0,-10 11-5649 0 0,17-1-1248 0 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3:16:34.093"/>
    </inkml:context>
    <inkml:brush xml:id="br0">
      <inkml:brushProperty name="width" value="0.1" units="cm"/>
      <inkml:brushProperty name="height" value="0.1" units="cm"/>
      <inkml:brushProperty name="color" value="#E71224"/>
    </inkml:brush>
  </inkml:definitions>
  <inkml:trace contextRef="#ctx0" brushRef="#br0">0 28 1927 0 0,'10'-5'80'0'0,"1"-3"24"0"0,2 1-104 0 0,-2 1 0 0 0,-2 4 0 0 0,-3 2 0 0 0,-3 2 160 0 0,1 2 0 0 0,3 0 8 0 0,6 1-1192 0 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3:16:41.741"/>
    </inkml:context>
    <inkml:brush xml:id="br0">
      <inkml:brushProperty name="width" value="0.1" units="cm"/>
      <inkml:brushProperty name="height" value="0.1" units="cm"/>
      <inkml:brushProperty name="color" value="#E71224"/>
    </inkml:brush>
  </inkml:definitions>
  <inkml:trace contextRef="#ctx0" brushRef="#br0">0 85 719 0 0,'8'-14'0'0'0,"1"-1"0"0"0,2 0 0 0 0,2 2 64 0 0,-4 2-64 0 0,2 3 0 0 0,-1 3 0 0 0,-5 3 0 0 0,1 0 184 0 0,-3 2 24 0 0,5 0 8 0 0,3 0 0 0 0,6 4-152 0 0,3 0-64 0 0,1 5 0 0 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3:16:43.727"/>
    </inkml:context>
    <inkml:brush xml:id="br0">
      <inkml:brushProperty name="width" value="0.1" units="cm"/>
      <inkml:brushProperty name="height" value="0.1" units="cm"/>
      <inkml:brushProperty name="color" value="#E71224"/>
    </inkml:brush>
  </inkml:definitions>
  <inkml:trace contextRef="#ctx0" brushRef="#br0">1 229 2415 0 0,'3'-5'55'0'0,"0"1"0"0"0,0-1 0 0 0,-1 0 0 0 0,1 0 0 0 0,-1 0-1 0 0,2-7 1 0 0,2-3 225 0 0,-2 5-70 0 0,0 0-1 0 0,2 0 0 0 0,-1 0 1 0 0,8-10-1 0 0,-10 17-191 0 0,1-1-1 0 0,-1 1 0 0 0,0 0 0 0 0,1 0 1 0 0,-1 0-1 0 0,1 0 0 0 0,0 1 1 0 0,0-1-1 0 0,0 1 0 0 0,0 0 1 0 0,1 1-1 0 0,6-3 0 0 0,1 1-1 0 0,-1 0 0 0 0,1 1 0 0 0,-1 0 0 0 0,1 1 0 0 0,0 1 0 0 0,0 0 0 0 0,12 1 0 0 0,-16-1 10 0 0,-1 0-1 0 0,0 0 0 0 0,10-2 0 0 0,13-1 74 0 0,-8 2-20 0 0,21 2 80 0 0,113 9-20 0 0,-103-7-132 0 0,-18-4 9 0 0,0-1-1 0 0,-1-2 0 0 0,1-2 0 0 0,54-15 0 0 0,-39 9 155 0 0,55-7-1 0 0,-45 13-95 0 0,-1 3 1 0 0,1 2-1 0 0,77 9 0 0 0,285 19-74 0 0,-405-26 0 0 0,149-5 33 0 0,0 0-2 0 0,78-5 164 0 0,-34-6 16 0 0,-149 14-102 0 0,88 10 0 0 0,193 14-45 0 0,-156-34-64 0 0,-121 5 0 0 0,126 4 0 0 0,95 9 0 0 0,-240-7 0 0 0,846-15 0 0 0,-470 9 66 0 0,-327 7-68 0 0,444 13 2 0 0,-203-12 0 0 0,53 4 0 0 0,-116 4 0 0 0,109 9 0 0 0,-321-14 0 0 0,246 15 0 0 0,200-7 0 0 0,-88-6 220 0 0,-317-7-88 0 0,82 5-57 0 0,57-1-14 0 0,-70-8-61 0 0,201 21 0 0 0,-25 0 10 0 0,-338-17-9 0 0,59 2 26 0 0,114 19-1 0 0,-159-16-57 0 0,0 0 0 0 0,39 16 0 0 0,-39-10-52 0 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3:16:45.009"/>
    </inkml:context>
    <inkml:brush xml:id="br0">
      <inkml:brushProperty name="width" value="0.1" units="cm"/>
      <inkml:brushProperty name="height" value="0.1" units="cm"/>
      <inkml:brushProperty name="color" value="#E71224"/>
    </inkml:brush>
  </inkml:definitions>
  <inkml:trace contextRef="#ctx0" brushRef="#br0">1 160 2183 0 0,'123'-7'488'0'0,"-11"-1"-240"0"0,-10 7-144 0 0,-17 2-57 0 0,0-4 0 0 0,106-18 1 0 0,-110 8 50 0 0,1 3 0 0 0,0 4 1 0 0,99 5-1 0 0,-83 1 114 0 0,140-20 0 0 0,-46 2 53 0 0,90 16 94 0 0,-14 1-62 0 0,182 9-297 0 0,-194-4 64 0 0,-148-10 7 0 0,0 4 0 0 0,114 13-1 0 0,-200-8-55 0 0,45 6 70 0 0,0-4-1 0 0,103-3 0 0 0,326-24 594 0 0,-452 19-544 0 0,0-1 0 0 0,0-2 0 0 0,48-14 1 0 0,-1 1 5 0 0,-59 15-159 0 0,1 1 0 0 0,0 1 0 0 0,-1 2 0 0 0,1 1 0 0 0,0 2 0 0 0,43 9 0 0 0,-37-4-275 0 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3:16:46.287"/>
    </inkml:context>
    <inkml:brush xml:id="br0">
      <inkml:brushProperty name="width" value="0.1" units="cm"/>
      <inkml:brushProperty name="height" value="0.1" units="cm"/>
      <inkml:brushProperty name="color" value="#E71224"/>
    </inkml:brush>
  </inkml:definitions>
  <inkml:trace contextRef="#ctx0" brushRef="#br0">1 1 1495 0 0,'232'17'472'0'0,"-34"-5"-85"0"0,112 7-334 0 0,-119-22 94 0 0,51 23-97 0 0,30 1-15 0 0,-102-25 39 0 0,82 2 60 0 0,-135 9-112 0 0,-33-1 26 0 0,98-5 0 0 0,-65-10-4 0 0,109-4-6 0 0,96 21-38 0 0,-238-9 0 0 0,88-11 0 0 0,-95 5 0 0 0,126 3 0 0 0,-118 10 0 0 0,190 8 0 0 0,194 12 0 0 0,-447-24 0 0 0,239 13 0 0 0,182 16 0 0 0,-302-15 0 0 0,202-2 0 0 0,-270-12 0 0 0,89 14 0 0 0,-93-8 0 0 0,113 1 0 0 0,-40-16 0 0 0,-35 0 0 0 0,165 11 0 0 0,113 14 0 0 0,25-15 10 0 0,-400-3-9 0 0,134-2 305 0 0,53 3-271 0 0,-154 2-1235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2:41:52.732"/>
    </inkml:context>
    <inkml:brush xml:id="br0">
      <inkml:brushProperty name="width" value="0.1" units="cm"/>
      <inkml:brushProperty name="height" value="0.1" units="cm"/>
      <inkml:brushProperty name="color" value="#F4F91B"/>
    </inkml:brush>
  </inkml:definitions>
  <inkml:trace contextRef="#ctx0" brushRef="#br0">1063 146 919 0 0,'5'-3'291'0'0,"-3"2"315"0"0,-2 6-164 0 0,0-2-413 0 0,-1 1 67 0 0,0 0 0 0 0,-1 0 0 0 0,1-1-1 0 0,-1 1 1 0 0,0 0 0 0 0,0-1-1 0 0,0 1 1 0 0,0-1 0 0 0,-1 0 0 0 0,0 1-1 0 0,-4 4 1 0 0,0 0 141 0 0,-22 27 442 0 0,0-1 0 0 0,-2-1 1 0 0,-44 35-1 0 0,-98 77 402 0 0,104-85-626 0 0,-38 30 658 0 0,85-73-719 0 0,-37 38-1 0 0,50-46-372 0 0,9-9-18 0 0,0 0 0 0 0,0 1 0 0 0,0-1 0 0 0,0 0 0 0 0,-1 0 0 0 0,1 0 0 0 0,0 1 0 0 0,0-1 0 0 0,0 0-1 0 0,0 0 1 0 0,0 0 0 0 0,-1 0 0 0 0,1 0 0 0 0,0 1 0 0 0,0-1 0 0 0,0 0 0 0 0,0 0 0 0 0,-1 0 0 0 0,1 0-1 0 0,0 0 1 0 0,0 0 0 0 0,0 0 0 0 0,-1 0 0 0 0,1 0 0 0 0,0 0 0 0 0,0 1 0 0 0,-1-1 0 0 0,1 0 0 0 0,0 0 0 0 0,0 0-1 0 0,0-1 1 0 0,-1 1 0 0 0,1 0 0 0 0,0 0 0 0 0,0 0 0 0 0,-1 0 0 0 0,1 0 0 0 0,0 0 0 0 0,0 0 0 0 0,0 0 0 0 0,-1 0-1 0 0,1 0 1 0 0,0 0 0 0 0,0-1 0 0 0,0 1 0 0 0,0 0 0 0 0,-1 0 0 0 0,0-15 77 0 0,5-18 32 0 0,8-21 0 0 0,5-62-1 0 0,-15 91-74 0 0,-1 0 1 0 0,-1-1-1 0 0,-1 1 0 0 0,-8-45 1 0 0,4 52-36 0 0,-2 0 0 0 0,0 0 0 0 0,0 1 0 0 0,-19-30 0 0 0,6 11-2 0 0,19 34 4 0 0,-12-26 115 0 0,-2 1 1 0 0,-1 0-1 0 0,-1 1 0 0 0,-39-45 0 0 0,52 66-29 0 0,-16-14 341 0 0,19 18-417 0 0,1 1-1 0 0,-1-1 1 0 0,1 1 0 0 0,-1-1 0 0 0,1 1 0 0 0,0 0 0 0 0,-1-1-1 0 0,1 1 1 0 0,-1 0 0 0 0,0 0 0 0 0,1-1 0 0 0,-1 1 0 0 0,1 0-1 0 0,-1 0 1 0 0,1 0 0 0 0,-1-1 0 0 0,0 1 0 0 0,1 0-1 0 0,-1 0 1 0 0,1 0 0 0 0,-1 0 0 0 0,1 0 0 0 0,-1 0 0 0 0,0 0-1 0 0,1 1 1 0 0,-1-1 0 0 0,1 0 0 0 0,-1 0 0 0 0,0 0 0 0 0,1 1-1 0 0,-1-1 1 0 0,1 0 0 0 0,-1 0 0 0 0,1 1 0 0 0,-1-1-1 0 0,0 1 1 0 0,1 0-10 0 0,0 0-1 0 0,0 0 1 0 0,0 0-1 0 0,-1 0 1 0 0,1 0-1 0 0,0 0 1 0 0,0 0-1 0 0,0 0 1 0 0,0 0-1 0 0,1 0 1 0 0,-1 1-1 0 0,0-1 1 0 0,0 0-1 0 0,1 0 0 0 0,-1 0 1 0 0,0 0-1 0 0,1 0 1 0 0,-1 0-1 0 0,2 1 1 0 0,13 22-64 0 0,-13-20 41 0 0,84 113-124 0 0,-40-53 205 0 0,3-1-1 0 0,2-3 0 0 0,73 64 1 0 0,-110-109-38 0 0,0 0 0 0 0,-1 0 0 0 0,-1 2 0 0 0,0 0 0 0 0,-1 0 0 0 0,-1 1 0 0 0,15 36 0 0 0,8 28 104 0 0,-31-79-114 0 0,-1 0 1 0 0,1 0 0 0 0,0 0-1 0 0,-1 0 1 0 0,2 0-1 0 0,-1-1 1 0 0,4 5 0 0 0,-6-7-7 0 0,1 1 0 0 0,-1-1 1 0 0,1 1-1 0 0,-1-1 0 0 0,1 0 1 0 0,-1 1-1 0 0,1-1 0 0 0,-1 0 1 0 0,1 1-1 0 0,-1-1 0 0 0,1 0 1 0 0,0 0-1 0 0,-1 0 0 0 0,1 1 1 0 0,-1-1-1 0 0,1 0 0 0 0,0 0 1 0 0,-1 0-1 0 0,2 0 0 0 0,-2 0 8 0 0,1-1 0 0 0,-1 1-1 0 0,1 0 1 0 0,-1-1 0 0 0,1 1 0 0 0,-1-1-1 0 0,1 1 1 0 0,-1-1 0 0 0,1 1 0 0 0,-1-1-1 0 0,0 1 1 0 0,1-1 0 0 0,-1 1 0 0 0,0-1-1 0 0,1 1 1 0 0,-1-1 0 0 0,0 0 0 0 0,0 1-1 0 0,1-1 1 0 0,-1 0 0 0 0,0 1-1 0 0,0-1 1 0 0,0-1 0 0 0,1-4 43 0 0,-1-1 1 0 0,0 0-1 0 0,0 0 1 0 0,-2-13-1 0 0,0-16 36 0 0,3 11-62 0 0,2 1 0 0 0,0 0 0 0 0,2 0 0 0 0,0 0-1 0 0,11-27 1 0 0,-12 41-33 0 0,-1 1 0 0 0,-1-1 0 0 0,1 1 0 0 0,-1-1 0 0 0,-1 0 0 0 0,1-12 0 0 0,-2 20 0 0 0,0 0 0 0 0,0 1 0 0 0,0-1 0 0 0,-1 0 0 0 0,1 0 0 0 0,0 0 0 0 0,-1 1 0 0 0,1-1 0 0 0,-1 0 0 0 0,1 0 0 0 0,-1 1 0 0 0,0-1 0 0 0,0 0 0 0 0,0 1 0 0 0,0-1 0 0 0,0 1 0 0 0,0-1 0 0 0,0 1 0 0 0,-1 0 0 0 0,1-1 0 0 0,0 1 0 0 0,-1 0 0 0 0,1 0 0 0 0,-1 0 0 0 0,1 0 0 0 0,-1 0 0 0 0,0 0 0 0 0,1 1 0 0 0,-1-1 0 0 0,0 0 0 0 0,0 1 0 0 0,1-1 0 0 0,-1 1 0 0 0,0 0 0 0 0,0 0 0 0 0,0 0 0 0 0,1 0 0 0 0,-1 0 0 0 0,0 0 0 0 0,0 0 0 0 0,-3 1 0 0 0,-2 0-7 0 0,0 0-1 0 0,-1 1 0 0 0,1 0 1 0 0,0 1-1 0 0,0 0 1 0 0,0 0-1 0 0,0 0 0 0 0,1 1 1 0 0,-9 5-1 0 0,-6 7-30 0 0,-26 23 0 0 0,-179 160-90 0 0,95-89 158 0 0,64-56-6 0 0,22-16 33 0 0,-62 49 155 0 0,93-73-168 0 0,12-12-40 0 0,1 0 0 0 0,-1 0 0 0 0,1 0 1 0 0,-1 0-1 0 0,0-1 0 0 0,0 1 0 0 0,1-1 0 0 0,-1 1 1 0 0,0-1-1 0 0,0 0 0 0 0,-1 0 0 0 0,1 0 0 0 0,0 0 0 0 0,-3 1 1 0 0,6-5 16 0 0,-1 1 0 0 0,1-1 1 0 0,0 1-1 0 0,0-1 0 0 0,0 1 1 0 0,0 0-1 0 0,2-5 0 0 0,44-68 56 0 0,-33 55-49 0 0,-1-1 0 0 0,-1 0-1 0 0,0-1 1 0 0,-2 0 0 0 0,-1 0 0 0 0,7-25 0 0 0,-12 29-17 0 0,-1 1 0 0 0,-1-1-1 0 0,0 0 1 0 0,-1 0 0 0 0,-4-34-1 0 0,2 41-4 0 0,0 1-1 0 0,-2-1 0 0 0,1 1 1 0 0,-1-1-1 0 0,-1 1 0 0 0,0 0 1 0 0,0 0-1 0 0,-1 1 0 0 0,0-1 1 0 0,0 1-1 0 0,-9-10 0 0 0,5 10-77 0 0,8 8 23 0 0,6 6 26 0 0,76 63 146 0 0,-2 4 0 0 0,-3 4-1 0 0,121 158 1 0 0,-192-228-97 0 0,0 1 0 0 0,0 0 0 0 0,-1 0 0 0 0,0 0 0 0 0,-1 0 1 0 0,1 1-1 0 0,-1-1 0 0 0,-1 1 0 0 0,1 0 0 0 0,-1 0 0 0 0,-1 0 0 0 0,0 0 0 0 0,0 0 0 0 0,0 0 1 0 0,-1 1-1 0 0,0-1 0 0 0,-1 0 0 0 0,-2 12 0 0 0,0-4-423 0 0,-8 24-1 0 0,-2-11-594 0 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3:18:41.928"/>
    </inkml:context>
    <inkml:brush xml:id="br0">
      <inkml:brushProperty name="width" value="0.1" units="cm"/>
      <inkml:brushProperty name="height" value="0.1" units="cm"/>
      <inkml:brushProperty name="color" value="#E71224"/>
    </inkml:brush>
  </inkml:definitions>
  <inkml:trace contextRef="#ctx0" brushRef="#br0">1 173 3079 0 0,'162'-54'1749'0'0,"-91"28"-1530"0"0,-65 24-212 0 0,135-42 1054 0 0,-120 39-868 0 0,0 1 0 0 0,1 1 0 0 0,-1 1 0 0 0,38 1-1 0 0,164 12-128 0 0,-182-10-64 0 0,-1-3 0 0 0,41-5 0 0 0,2-1 0 0 0,114-12 0 0 0,-114 18 292 0 0,-10 0 0 0 0,-56 1-209 0 0,0 0-1 0 0,0 1 0 0 0,0 0 0 0 0,18 4 0 0 0,-33-3-79 0 0,0-1-1 0 0,-1 1 1 0 0,1-1 0 0 0,-1 1-1 0 0,1 0 1 0 0,-1 0 0 0 0,1 0-1 0 0,-1 0 1 0 0,1 0 0 0 0,-1 0-1 0 0,0 0 1 0 0,0 0 0 0 0,2 3-1 0 0,3 5-82 0 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3:18:43.578"/>
    </inkml:context>
    <inkml:brush xml:id="br0">
      <inkml:brushProperty name="width" value="0.1" units="cm"/>
      <inkml:brushProperty name="height" value="0.1" units="cm"/>
      <inkml:brushProperty name="color" value="#E71224"/>
    </inkml:brush>
  </inkml:definitions>
  <inkml:trace contextRef="#ctx0" brushRef="#br0">0 33 2815 0 0,'1'-1'58'0'0,"-1"-1"-1"0"0,0 1 1 0 0,1 0-1 0 0,-1-1 1 0 0,1 1-1 0 0,-1 0 1 0 0,1-1-1 0 0,0 1 1 0 0,-1 0-1 0 0,1 0 1 0 0,0 0-1 0 0,0 0 1 0 0,0 0-1 0 0,0 0 1 0 0,0 0-1 0 0,0 0 0 0 0,0 0 1 0 0,0 0-1 0 0,0 0 1 0 0,1 1-1 0 0,-1-1 1 0 0,0 0-1 0 0,0 1 1 0 0,1-1-1 0 0,-1 1 1 0 0,0-1-1 0 0,1 1 1 0 0,-1 0-1 0 0,3-1 1 0 0,5 0 87 0 0,0 0 0 0 0,-1 0-1 0 0,12 0 1 0 0,5 1 68 0 0,31 0 39 0 0,1 2-1 0 0,72 11 1 0 0,14 6 46 0 0,-109-13-36 0 0,108 16 442 0 0,-88-18-517 0 0,0-1 0 0 0,70-7-1 0 0,-41 0-154 0 0,85 5 0 0 0,-40 9 21 0 0,-62-4-34 0 0,-40-3-19 0 0,304 31 0 0 0,-305-32 0 0 0,1-1 0 0 0,0-1 0 0 0,31-4 0 0 0,-4 0 0 0 0,20 1 53 0 0,-21 2 57 0 0,53-8 1 0 0,-102 8-98 0 0,1 1 1 0 0,-1 0-1 0 0,1 0 1 0 0,-1 0-1 0 0,1 0 0 0 0,0 1 1 0 0,-1-1-1 0 0,1 1 1 0 0,-1 0-1 0 0,0 0 1 0 0,1 0-1 0 0,-1 0 1 0 0,0 1-1 0 0,0 0 1 0 0,1-1-1 0 0,-1 1 0 0 0,0 0 1 0 0,-1 0-1 0 0,1 1 1 0 0,0-1-1 0 0,2 3 1 0 0,-1 0-168 0 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3:18:46.958"/>
    </inkml:context>
    <inkml:brush xml:id="br0">
      <inkml:brushProperty name="width" value="0.1" units="cm"/>
      <inkml:brushProperty name="height" value="0.1" units="cm"/>
      <inkml:brushProperty name="color" value="#E71224"/>
    </inkml:brush>
  </inkml:definitions>
  <inkml:trace contextRef="#ctx0" brushRef="#br0">4 67 455 0 0,'-2'-15'0'0'0,"0"0"0"0"0,2 2 0 0 0,2 0 0 0 0,3 6 0 0 0,-1 5 0 0 0,2 0 224 0 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3:19:13.346"/>
    </inkml:context>
    <inkml:brush xml:id="br0">
      <inkml:brushProperty name="width" value="0.1" units="cm"/>
      <inkml:brushProperty name="height" value="0.1" units="cm"/>
      <inkml:brushProperty name="color" value="#E71224"/>
    </inkml:brush>
  </inkml:definitions>
  <inkml:trace contextRef="#ctx0" brushRef="#br0">1 17 367 0 0,'13'-2'0'0'0,"2"-1"0"0"0,3-3 0 0 0,-1 4 0 0 0,3 0 0 0 0,-3 1 0 0 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3:19:51.218"/>
    </inkml:context>
    <inkml:brush xml:id="br0">
      <inkml:brushProperty name="width" value="0.1" units="cm"/>
      <inkml:brushProperty name="height" value="0.1" units="cm"/>
      <inkml:brushProperty name="color" value="#E71224"/>
    </inkml:brush>
  </inkml:definitions>
  <inkml:trace contextRef="#ctx0" brushRef="#br0">0 1 455 0 0,'11'0'0'0'0,"2"2"0"0"0,0 0 0 0 0,-2-1 0 0 0,0 3 208 0 0,-3-2 0 0 0,-1 0 0 0 0,-3 0 0 0 0,0 0-208 0 0,-2-2 0 0 0,1 1 0 0 0,1 3 0 0 0,5 2 0 0 0,-1-3 0 0 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3:19:54.433"/>
    </inkml:context>
    <inkml:brush xml:id="br0">
      <inkml:brushProperty name="width" value="0.1" units="cm"/>
      <inkml:brushProperty name="height" value="0.1" units="cm"/>
      <inkml:brushProperty name="color" value="#E71224"/>
    </inkml:brush>
  </inkml:definitions>
  <inkml:trace contextRef="#ctx0" brushRef="#br0">17 15 455 0 0,'-4'-6'0'0'0,"0"3"0"0"0,1 1 0 0 0,1 0 0 0 0,0 0 240 0 0,0 2 8 0 0,2 4 248 0 0,2-4-496 0 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3:20:18.323"/>
    </inkml:context>
    <inkml:brush xml:id="br0">
      <inkml:brushProperty name="width" value="0.1" units="cm"/>
      <inkml:brushProperty name="height" value="0.1" units="cm"/>
      <inkml:brushProperty name="color" value="#E71224"/>
    </inkml:brush>
  </inkml:definitions>
  <inkml:trace contextRef="#ctx0" brushRef="#br0">0 87 455 0 0,'1'-2'347'0'0,"1"1"-1"0"0,-1 0 0 0 0,1 1 0 0 0,-1-1 0 0 0,1 0 0 0 0,-1 0 1 0 0,1 1-1 0 0,0-1 0 0 0,-1 1 0 0 0,3-1 0 0 0,35-4 928 0 0,-24 4-1025 0 0,97-14 1556 0 0,-100 14-1612 0 0,0 0-1 0 0,0 1 1 0 0,0 1-1 0 0,0 0 0 0 0,-1 0 1 0 0,18 5-1 0 0,29 3-24 0 0,27-9 104 0 0,-35-1-11 0 0,85-3 667 0 0,72 8-480 0 0,45-24 55 0 0,-246 19-478 0 0,18 0 60 0 0,24 0 0 0 0,2 1-25 0 0,-3-1-36 0 0,70-7 26 0 0,-90 4-41 0 0,-1 2 1 0 0,2 1-1 0 0,-1 0 0 0 0,0 2 0 0 0,0 2 0 0 0,27 5 0 0 0,-35-5 32 0 0,1 0 0 0 0,0-2-1 0 0,0 0 1 0 0,34-3 0 0 0,80-17 317 0 0,-26 2-216 0 0,40 6-14 0 0,-125 9-128 0 0,-1 2 0 0 0,1 0 0 0 0,29 4 0 0 0,-14-1 0 0 0,-24-2 0 0 0,20 2 6 0 0,66-4-1 0 0,-93 1-2 0 0,0 0 1 0 0,-1 1-1 0 0,1 0 1 0 0,-1 0-1 0 0,1 0 1 0 0,-1 1-1 0 0,1 0 1 0 0,-1 1-1 0 0,0-1 1 0 0,8 5-1 0 0,-7-3 0 0 0,1 0-1 0 0,0-1 1 0 0,0-1-1 0 0,0 1 1 0 0,14 2-1 0 0,67 7-2 0 0,82 4 0 0 0,-94-11 0 0 0,85 2 0 0 0,30 2 0 0 0,-152-2 0 0 0,-27-4 0 0 0,1-1 0 0 0,0 0 0 0 0,26-1 0 0 0,-22-1 0 0 0,34 3 0 0 0,-32-1 0 0 0,28-1 0 0 0,188 7 53 0 0,-149-2-42 0 0,-25-4-11 0 0,-39-3 0 0 0,1 2 0 0 0,-1 1 0 0 0,42 8 0 0 0,-12 6 0 0 0,-33-9 0 0 0,1-1 0 0 0,0-1 0 0 0,41 5 0 0 0,-7-3 0 0 0,-35-3 0 0 0,33 0 0 0 0,-11-5 0 0 0,81-11 0 0 0,-99 7 0 0 0,0 2 0 0 0,0 1 0 0 0,0 1 0 0 0,0 1 0 0 0,28 4 0 0 0,18 3 32 0 0,75-1 0 0 0,-48-2 155 0 0,-45-1-116 0 0,-30 0-24 0 0,1-1 1 0 0,0-1 0 0 0,-1-2 0 0 0,1 0 0 0 0,36-7-1 0 0,-15 0-31 0 0,-1 1 0 0 0,1 2 0 0 0,66 1 0 0 0,-41 4-16 0 0,87-11 0 0 0,-11 1 146 0 0,-76 7-100 0 0,132-20-8 0 0,-141 15-22 0 0,139-5 119 0 0,-109 9-132 0 0,-53 4-3 0 0,0 1 0 0 0,41 7 0 0 0,-56-5 2 0 0,0-1 1 0 0,-1 0-1 0 0,1-2 0 0 0,33-4 0 0 0,81-9 114 0 0,177 6-1 0 0,-251 7 42 0 0,-38 0-78 0 0,2 0-6 0 0,0 0-1 0 0,-1 2 1 0 0,36 6-1 0 0,-57-7-54 0 0,1 0-1 0 0,-1 1 1 0 0,1 0-1 0 0,-1-1 1 0 0,7 5-1 0 0,-10-5-42 0 0,0 0 0 0 0,0-1 1 0 0,1 1-1 0 0,-1 0 0 0 0,0 0 0 0 0,0 0 0 0 0,0 0 1 0 0,0 0-1 0 0,0 0 0 0 0,-1 0 0 0 0,1 0 0 0 0,0 0 0 0 0,0 1 1 0 0,-1-1-1 0 0,1 0 0 0 0,-1 0 0 0 0,1 1 0 0 0,-1-1 1 0 0,0 0-1 0 0,1 1 0 0 0,-1-1 0 0 0,0 0 0 0 0,0 3 1 0 0,-3 7-574 0 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3:20:19.910"/>
    </inkml:context>
    <inkml:brush xml:id="br0">
      <inkml:brushProperty name="width" value="0.1" units="cm"/>
      <inkml:brushProperty name="height" value="0.1" units="cm"/>
      <inkml:brushProperty name="color" value="#E71224"/>
    </inkml:brush>
  </inkml:definitions>
  <inkml:trace contextRef="#ctx0" brushRef="#br0">10 0 2615 0 0,'-1'1'16'0'0,"1"-1"0"0"0,-1 0 0 0 0,1 0 0 0 0,-1 0 0 0 0,1 1 0 0 0,-1-1 0 0 0,1 0 0 0 0,-1 1 0 0 0,1-1 0 0 0,0 0 0 0 0,-1 1 0 0 0,1-1 0 0 0,-1 0-1 0 0,1 1 1 0 0,0-1 0 0 0,-1 1 0 0 0,1-1 0 0 0,0 1 0 0 0,0-1 0 0 0,-1 1 0 0 0,1-1 0 0 0,0 1 0 0 0,0-1 0 0 0,0 1 0 0 0,0-1 0 0 0,0 1 0 0 0,-1-1 0 0 0,1 1-1 0 0,0-1 1 0 0,0 1 0 0 0,0-1 0 0 0,0 1 0 0 0,1-1 0 0 0,-1 1 0 0 0,0-1 0 0 0,0 1 0 0 0,0-1 0 0 0,1 2 0 0 0,5 19 428 0 0,1-7 167 0 0,-5-11-310 0 0,0 0-1 0 0,0 1 1 0 0,-1 0-1 0 0,1-1 1 0 0,-1 1-1 0 0,0 0 1 0 0,1-1-1 0 0,-2 1 1 0 0,1 0 0 0 0,0 6-1 0 0,-1-9-259 0 0,0 0 0 0 0,0 0 0 0 0,0 0 0 0 0,0 0 0 0 0,1 0 0 0 0,-1 0 0 0 0,0 0 0 0 0,0 0 0 0 0,1 0 0 0 0,-1 0 0 0 0,1 0 1 0 0,-1 0-1 0 0,1-1 0 0 0,-1 1 0 0 0,1 0 0 0 0,0 0 0 0 0,-1 0 0 0 0,1-1 0 0 0,0 1 0 0 0,-1 0 0 0 0,1 0 0 0 0,0-1 0 0 0,0 1 0 0 0,0-1 0 0 0,0 1 0 0 0,0-1 0 0 0,0 1 0 0 0,-1-1 0 0 0,1 0 0 0 0,0 1 0 0 0,0-1 0 0 0,0 0 0 0 0,0 0 0 0 0,0 0 0 0 0,0 0 0 0 0,1 0 0 0 0,0 0 0 0 0,5 0 16 0 0,0 0-1 0 0,1-1 0 0 0,-1 0 1 0 0,9-2-1 0 0,-3 0 120 0 0,5 1-44 0 0,1 1 0 0 0,0 1 0 0 0,0 0 0 0 0,33 5 0 0 0,-26 0-19 0 0,0 2 0 0 0,-1 0 0 0 0,34 15 0 0 0,-50-19-82 0 0,0 0 0 0 0,0 0 1 0 0,0-1-1 0 0,0-1 0 0 0,15 2 0 0 0,49-3 264 0 0,-43 0-233 0 0,122-9 179 0 0,-2-1-34 0 0,-46 15-185 0 0,-65-1-8 0 0,0-3 0 0 0,43-3 0 0 0,187-15 50 0 0,-99 17-53 0 0,-142 1 162 0 0,-1-2 0 0 0,1-1 0 0 0,-1-1 0 0 0,0-1-1 0 0,40-12 1 0 0,44-18 667 0 0,-103 32-785 0 0,0 0-1 0 0,0 1 0 0 0,0 0 1 0 0,14 0-1 0 0,-20 1-113 0 0,1 0 0 0 0,-1 0 0 0 0,1 0 0 0 0,-1 1-1 0 0,1-1 1 0 0,-1 1 0 0 0,1-1 0 0 0,-1 1 0 0 0,1 0 0 0 0,-1 0 0 0 0,0 0 0 0 0,1 0 0 0 0,-1 1 0 0 0,0-1 0 0 0,0 0 0 0 0,0 1 0 0 0,0 0 0 0 0,3 2 0 0 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3:20:23.966"/>
    </inkml:context>
    <inkml:brush xml:id="br0">
      <inkml:brushProperty name="width" value="0.1" units="cm"/>
      <inkml:brushProperty name="height" value="0.1" units="cm"/>
      <inkml:brushProperty name="color" value="#E71224"/>
    </inkml:brush>
  </inkml:definitions>
  <inkml:trace contextRef="#ctx0" brushRef="#br0">1 54 919 0 0,'3'-1'37'0'0,"1"1"-1"0"0,-1-1 0 0 0,1 1 0 0 0,-1-1 0 0 0,0 0 0 0 0,0 0 0 0 0,6-3 1 0 0,-6 2 330 0 0,1 1 1 0 0,-1-1 0 0 0,1 1-1 0 0,0 0 1 0 0,-1 0 0 0 0,1 0-1 0 0,7 0 1 0 0,5 2-188 0 0,0 1 0 0 0,-1 0 1 0 0,20 6-1 0 0,-19-4-6 0 0,0-1 0 0 0,1 0 0 0 0,19 0 0 0 0,33-4 810 0 0,79-11 0 0 0,-85 7-623 0 0,113 4 0 0 0,22 0-288 0 0,35-5 999 0 0,-184 9-1033 0 0,-3 0 49 0 0,-1-1-1 0 0,70-8 0 0 0,-74 2-37 0 0,74 4 0 0 0,-46 2-22 0 0,150 7 164 0 0,-19-5-117 0 0,-177-3-64 0 0,1 0 3 0 0,0 1 0 0 0,45 9 0 0 0,-46-7-7 0 0,0 0-1 0 0,0-2 0 0 0,0-1 0 0 0,24-1 1 0 0,18 0 15 0 0,73 16-11 0 0,-56-5-12 0 0,74-4 1 0 0,175 9 352 0 0,-252-10-320 0 0,127-9 0 0 0,11-20 96 0 0,45 13-64 0 0,1-1 0 0 0,-106 3-64 0 0,162-14 0 0 0,-118 6 0 0 0,-68 11 0 0 0,-3-1 0 0 0,-70 1 27 0 0,57-8 64 0 0,-64 8-21 0 0,0 2 0 0 0,1 3 0 0 0,55 7 0 0 0,-101-7-73 0 0,170 2 83 0 0,-113-4-62 0 0,97 10 1 0 0,-59 7-19 0 0,61 7 0 0 0,13-10 0 0 0,-57-5 0 0 0,183 20 0 0 0,-180-14 0 0 0,52 2 0 0 0,-51-17 0 0 0,-72-1 0 0 0,151 5 41 0 0,-65 1-18 0 0,-23-2-11 0 0,182-6 40 0 0,-232 4-52 0 0,100 10 0 0 0,3 0 0 0 0,110 4 0 0 0,-120-3 0 0 0,-17-2 0 0 0,-31-3 0 0 0,-10 0 0 0 0,86 4 139 0 0,-166-10-74 0 0,-1-1 1 0 0,21-5-1 0 0,-26 4-16 0 0,1 1 0 0 0,-1 0 0 0 0,1 1 0 0 0,-1 0 1 0 0,19 2-1 0 0,-30-1-83 0 0,0 1 0 0 0,0-1 0 0 0,0 1 1 0 0,-1 0-1 0 0,1 0 0 0 0,0 0 0 0 0,-1 0 1 0 0,5 3-1 0 0,2 5-2976 0 0,-3 3-778 0 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3:20:52.269"/>
    </inkml:context>
    <inkml:brush xml:id="br0">
      <inkml:brushProperty name="width" value="0.1" units="cm"/>
      <inkml:brushProperty name="height" value="0.1" units="cm"/>
      <inkml:brushProperty name="color" value="#E71224"/>
    </inkml:brush>
  </inkml:definitions>
  <inkml:trace contextRef="#ctx0" brushRef="#br0">651 75 4287 0 0,'-1'-1'22'0'0,"0"1"-1"0"0,0-1 1 0 0,0 1-1 0 0,0-1 0 0 0,1 1 1 0 0,-1-1-1 0 0,0 0 1 0 0,0 1-1 0 0,0-1 0 0 0,0 0 1 0 0,1 0-1 0 0,-1 1 0 0 0,0-1 1 0 0,0-2-1 0 0,0 3 21 0 0,1-1-1 0 0,0 1 0 0 0,0 0 1 0 0,0-1-1 0 0,-1 1 1 0 0,1-1-1 0 0,0 1 1 0 0,0-1-1 0 0,0 1 0 0 0,0 0 1 0 0,0-1-1 0 0,0 1 1 0 0,0-1-1 0 0,0 1 1 0 0,0-1-1 0 0,0 1 0 0 0,0-1 1 0 0,0 1-1 0 0,0 0 1 0 0,0-1-1 0 0,1 1 1 0 0,-1-1-1 0 0,0 1 0 0 0,0-1 1 0 0,0 1-1 0 0,1 0 1 0 0,-1-1-1 0 0,0 1 1 0 0,1 0-1 0 0,-1-1 0 0 0,0 1 1 0 0,0 0-1 0 0,1-1 1 0 0,9-7 377 0 0,1 1 1 0 0,0 0-1 0 0,22-11 1 0 0,-29 16-371 0 0,1 1 0 0 0,0-1 1 0 0,-1 1-1 0 0,1 0 1 0 0,0 0-1 0 0,0 1 0 0 0,0-1 1 0 0,0 1-1 0 0,0 1 0 0 0,0-1 1 0 0,0 0-1 0 0,0 1 1 0 0,6 2-1 0 0,0 0 67 0 0,-1 1 0 0 0,0 1 0 0 0,10 5 0 0 0,9 5 49 0 0,-15-9-128 0 0,-1 2-1 0 0,0 0 1 0 0,0 1-1 0 0,-1 0 1 0 0,0 0-1 0 0,-1 1 1 0 0,0 1-1 0 0,-1 0 1 0 0,0 1-1 0 0,0 0 1 0 0,-1 0-1 0 0,13 25 1 0 0,-6-6 18 0 0,-1 1 1 0 0,-2 1-1 0 0,-1 0 1 0 0,11 51-1 0 0,-15-41 55 0 0,-2 1-1 0 0,-2 0 0 0 0,-1 53 1 0 0,-10 211 342 0 0,0-106-296 0 0,-9 162-27 0 0,11-269-109 0 0,8 193 32 0 0,-1 4 24 0 0,-15 6 169 0 0,24-20-159 0 0,-2-105-44 0 0,-7-95-31 0 0,15 282 106 0 0,9-55-117 0 0,-8-75 64 0 0,-18-112-66 0 0,-1-52 15 0 0,1-12 0 0 0,-2-1 1 0 0,-2 1-1 0 0,-22 101 0 0 0,8-83-13 0 0,4 1 0 0 0,-10 132 0 0 0,24-111 0 0 0,1-53 0 0 0,-2 0 0 0 0,-6 43 0 0 0,-8 44 0 0 0,9-66 0 0 0,-18 79 0 0 0,21-129 9 0 0,-1 0 0 0 0,-1-1 0 0 0,0 0-1 0 0,0 1 1 0 0,-1-2 0 0 0,-7 11 0 0 0,-49 57 109 0 0,41-53-80 0 0,-27 40 0 0 0,18-17-22 0 0,-3-2 0 0 0,-1-1 0 0 0,-73 72 0 0 0,-47 19 352 0 0,129-118-288 0 0,-1-1 0 0 0,0 0 0 0 0,-1-2 0 0 0,-47 18 0 0 0,40-20 66 0 0,0-3 0 0 0,-35 7 0 0 0,53-14-711 0 0,0 0-1 0 0,-1-2 1 0 0,1 0 0 0 0,-1-1 0 0 0,1 0 0 0 0,-28-5 0 0 0,13-4-3429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2:43:58.237"/>
    </inkml:context>
    <inkml:brush xml:id="br0">
      <inkml:brushProperty name="width" value="0.1" units="cm"/>
      <inkml:brushProperty name="height" value="0.1" units="cm"/>
      <inkml:brushProperty name="color" value="#F4F91B"/>
    </inkml:brush>
  </inkml:definitions>
  <inkml:trace contextRef="#ctx0" brushRef="#br0">9228 239 455 0 0,'-3'-7'374'0'0,"-1"0"-1"0"0,0 0 0 0 0,0 0 0 0 0,0 0 0 0 0,-1 0 1 0 0,0 1-1 0 0,0 0 0 0 0,-1 0 0 0 0,1 0 0 0 0,-1 1 0 0 0,-1 0 1 0 0,1 0-1 0 0,-1 0 0 0 0,1 1 0 0 0,-12-5 0 0 0,-7-3-262 0 0,1 2 0 0 0,-2 0-1 0 0,-32-7 1 0 0,9 5 398 0 0,-1 2 0 0 0,-1 3 0 0 0,-53-3 0 0 0,70 11-291 0 0,0 2 1 0 0,-65 12-1 0 0,13-1-25 0 0,39-8-172 0 0,-8 2 46 0 0,-1-2 0 0 0,-97-3 0 0 0,64-6 384 0 0,-160 17 0 0 0,86-5-89 0 0,103-9-172 0 0,-107-13-1 0 0,125 8-162 0 0,0 2 123 0 0,-78 4-1 0 0,-42 14 43 0 0,-50 3-43 0 0,4-26-78 0 0,-27 1 60 0 0,226 8-128 0 0,-233 6 305 0 0,162-9-175 0 0,-83-11-1 0 0,81 6-112 0 0,-162 8-1 0 0,1 1 6 0 0,122-11-5 0 0,47 2 12 0 0,-1 4 1 0 0,-80 6 0 0 0,93 3-22 0 0,-10 2 13 0 0,0-3 1 0 0,-126-8 0 0 0,88-9 27 0 0,-299-26 541 0 0,173 4-108 0 0,84 9-138 0 0,116 22-300 0 0,-1 1 0 0 0,-58 4 1 0 0,-74 18 19 0 0,16-2-60 0 0,-129-8-7 0 0,219-9 0 0 0,-159 12 33 0 0,-99-2-2 0 0,234-12-31 0 0,0 3 0 0 0,-139 21 0 0 0,152-13 0 0 0,-1-3 0 0 0,0-4 0 0 0,-1-3 0 0 0,1-4 0 0 0,-80-13 0 0 0,-135-2 36 0 0,46 6-8 0 0,162 4-16 0 0,-1 3 0 0 0,0 4-1 0 0,-91 10 1 0 0,8 13-869 0 0,65-7-2615 0 0,-2-1-1198 0 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3:22:20.773"/>
    </inkml:context>
    <inkml:brush xml:id="br0">
      <inkml:brushProperty name="width" value="0.1" units="cm"/>
      <inkml:brushProperty name="height" value="0.1" units="cm"/>
      <inkml:brushProperty name="color" value="#E71224"/>
    </inkml:brush>
  </inkml:definitions>
  <inkml:trace contextRef="#ctx0" brushRef="#br0">21 5 919 0 0,'9'-4'268'0'0,"-9"4"-253"0"0,0 0 0 0 0,0 0 0 0 0,0 0 0 0 0,0 1 1 0 0,0-1-1 0 0,0 0 0 0 0,0 0 0 0 0,0 1 1 0 0,0-1-1 0 0,0 0 0 0 0,-1 0 0 0 0,1 0 0 0 0,0 1 1 0 0,0-1-1 0 0,0 0 0 0 0,0 0 0 0 0,0 0 0 0 0,0 1 1 0 0,0-1-1 0 0,0 0 0 0 0,-1 0 0 0 0,1 0 1 0 0,0 1-1 0 0,0-1 0 0 0,0 0 0 0 0,0 0 0 0 0,-1 0 1 0 0,1 0-1 0 0,0 0 0 0 0,0 0 0 0 0,0 1 1 0 0,-1-1-1 0 0,1 0 0 0 0,0 0 0 0 0,0 0 0 0 0,0 0 1 0 0,-1 0-1 0 0,-1 1-11 0 0,1 0 0 0 0,-1 0 0 0 0,1 0 0 0 0,-1 0 0 0 0,1 0 1 0 0,-1 1-1 0 0,1-1 0 0 0,0 0 0 0 0,0 1 0 0 0,0-1 0 0 0,-1 1 0 0 0,1-1 1 0 0,1 1-1 0 0,-1 0 0 0 0,0-1 0 0 0,0 1 0 0 0,1 0 0 0 0,-1 0 0 0 0,0 2 0 0 0,0 0-4 0 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3:22:24.238"/>
    </inkml:context>
    <inkml:brush xml:id="br0">
      <inkml:brushProperty name="width" value="0.1" units="cm"/>
      <inkml:brushProperty name="height" value="0.1" units="cm"/>
      <inkml:brushProperty name="color" value="#E71224"/>
    </inkml:brush>
  </inkml:definitions>
  <inkml:trace contextRef="#ctx0" brushRef="#br0">1 12 919 0 0,'3'-6'80'0'0,"-1"4"-80"0"0,0 2 0 0 0,0-3 0 0 0,2 3 1360 0 0,-2 0-872 0 0,-1 1-392 0 0,3 1-96 0 0,-2 0 0 0 0,2 2 0 0 0,-2 1 0 0 0,3 1 0 0 0,-1 1 0 0 0,0 1-768 0 0,-1-1-184 0 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3:22:25.180"/>
    </inkml:context>
    <inkml:brush xml:id="br0">
      <inkml:brushProperty name="width" value="0.1" units="cm"/>
      <inkml:brushProperty name="height" value="0.1" units="cm"/>
      <inkml:brushProperty name="color" value="#E71224"/>
    </inkml:brush>
  </inkml:definitions>
  <inkml:trace contextRef="#ctx0" brushRef="#br0">5 22 1839 0 0,'-2'-5'160'0'0,"2"3"-160"0"0,0 0 0 0 0,-2 2 144 0 0,2 2-8 0 0,2-2 0 0 0,0-2 0 0 0,1-2-64 0 0,1 3-8 0 0,3-1-64 0 0,-1-2 96 0 0,3 2-224 0 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3:22:27.477"/>
    </inkml:context>
    <inkml:brush xml:id="br0">
      <inkml:brushProperty name="width" value="0.1" units="cm"/>
      <inkml:brushProperty name="height" value="0.1" units="cm"/>
      <inkml:brushProperty name="color" value="#E71224"/>
    </inkml:brush>
  </inkml:definitions>
  <inkml:trace contextRef="#ctx0" brushRef="#br0">0 58 1983 0 0,'21'-17'88'0'0,"-8"6"16"0"0,-2 0-104 0 0,-2 6 0 0 0,2 3 0 0 0,-5 2 0 0 0,1 0 120 0 0,8 0 0 0 0,6-6 0 0 0,6 2 0 0 0,9 4-120 0 0,1-1 0 0 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3:22:27.916"/>
    </inkml:context>
    <inkml:brush xml:id="br0">
      <inkml:brushProperty name="width" value="0.1" units="cm"/>
      <inkml:brushProperty name="height" value="0.1" units="cm"/>
      <inkml:brushProperty name="color" value="#E71224"/>
    </inkml:brush>
  </inkml:definitions>
  <inkml:trace contextRef="#ctx0" brushRef="#br0">1 34 2303 0 0,'5'-11'200'0'0,"-1"3"-200"0"0,0 6 0 0 0,-2 2 0 0 0,0 0 96 0 0,1-1-32 0 0,5-1 0 0 0,5-2 0 0 0,3-2-64 0 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3:22:28.339"/>
    </inkml:context>
    <inkml:brush xml:id="br0">
      <inkml:brushProperty name="width" value="0.1" units="cm"/>
      <inkml:brushProperty name="height" value="0.1" units="cm"/>
      <inkml:brushProperty name="color" value="#E71224"/>
    </inkml:brush>
  </inkml:definitions>
  <inkml:trace contextRef="#ctx0" brushRef="#br0">95 0 2271 0 0,'-3'1'18'0'0,"1"-1"-1"0"0,-1 1 0 0 0,1 0 0 0 0,-1 0 1 0 0,1 0-1 0 0,-1 0 0 0 0,1 0 0 0 0,-1 1 1 0 0,1-1-1 0 0,0 1 0 0 0,0-1 0 0 0,0 1 1 0 0,0 0-1 0 0,0 0 0 0 0,0 0 0 0 0,-2 3 1 0 0,1-2-19 0 0,0 0 0 0 0,0 0 0 0 0,0 0 0 0 0,0-1 0 0 0,-6 5 0 0 0,7-7 0 0 0,1 1-1 0 0,-1 0 0 0 0,1-1 0 0 0,-1 1 0 0 0,0-1 0 0 0,1 1 1 0 0,-1-1-1 0 0,0 0 0 0 0,-1 0 0 0 0,2 0 17 0 0,1 0 0 0 0,-1 0 1 0 0,1 0-1 0 0,-1 0 0 0 0,1 0 0 0 0,-1 0 1 0 0,1-1-1 0 0,-1 1 0 0 0,1 0 0 0 0,-1 0 0 0 0,1-1 1 0 0,-1 1-1 0 0,1 0 0 0 0,0 0 0 0 0,-1-1 1 0 0,1 1-1 0 0,-1 0 0 0 0,1-1 0 0 0,0 1 0 0 0,-1-1 1 0 0,1 1-1 0 0,0 0 0 0 0,0-1 0 0 0,-1 1 1 0 0,1-1-1 0 0,0 1 0 0 0,0-1 0 0 0,0 1 0 0 0,-1-1 1 0 0,1 1-1 0 0,0-1 0 0 0,0 1 0 0 0,0-1 1 0 0,0 1-1 0 0,0-1 0 0 0,0 1 0 0 0,0-2 0 0 0,1 2 30 0 0,-1-1-1 0 0,0 0 0 0 0,1 0 0 0 0,-1 0 0 0 0,1 0 0 0 0,-1 1 0 0 0,1-1 0 0 0,-1 0 0 0 0,1 0 1 0 0,0 1-1 0 0,-1-1 0 0 0,1 1 0 0 0,0-1 0 0 0,-1 0 0 0 0,1 1 0 0 0,0-1 0 0 0,0 1 1 0 0,0 0-1 0 0,0-1 0 0 0,-1 1 0 0 0,1 0 0 0 0,1-1 0 0 0,22-6 434 0 0,-23 6-405 0 0,2 1-12 0 0,-1-1 0 0 0,1 0 0 0 0,-1 1 0 0 0,1 0 0 0 0,-1-1 0 0 0,1 1 0 0 0,-1 0 0 0 0,1 0 0 0 0,-1 1 0 0 0,1-1 0 0 0,-1 1 0 0 0,1-1 0 0 0,-1 1 0 0 0,5 1 0 0 0,-5-1-156 0 0,0 1 0 0 0,0-1 0 0 0,-1 0 0 0 0,1 1 0 0 0,-1 0 0 0 0,1-1 0 0 0,-1 1 0 0 0,1 0 0 0 0,-1-1 0 0 0,0 1 0 0 0,0 0 0 0 0,0 0 0 0 0,0 0 0 0 0,0 0 0 0 0,-1 0 0 0 0,1 0 0 0 0,0 4 0 0 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3:22:31.434"/>
    </inkml:context>
    <inkml:brush xml:id="br0">
      <inkml:brushProperty name="width" value="0.1" units="cm"/>
      <inkml:brushProperty name="height" value="0.1" units="cm"/>
      <inkml:brushProperty name="color" value="#E71224"/>
    </inkml:brush>
  </inkml:definitions>
  <inkml:trace contextRef="#ctx0" brushRef="#br0">1293 17 4375 0 0,'-1'-1'59'0'0,"0"0"-1"0"0,0 0 0 0 0,1 0 1 0 0,-1-1-1 0 0,0 1 0 0 0,0 0 0 0 0,0 1 1 0 0,0-1-1 0 0,-1 0 0 0 0,1 0 1 0 0,0 0-1 0 0,0 1 0 0 0,0-1 0 0 0,-1 0 1 0 0,1 1-1 0 0,0-1 0 0 0,0 1 1 0 0,-1 0-1 0 0,1-1 0 0 0,-1 1 0 0 0,1 0 1 0 0,0 0-1 0 0,-1 0 0 0 0,1 0 1 0 0,0 0-1 0 0,-1 0 0 0 0,-1 1 0 0 0,-6 0 353 0 0,1 1 0 0 0,-1 0-1 0 0,-11 5 1 0 0,4-2-438 0 0,-30 10 666 0 0,23-7-320 0 0,0-1-1 0 0,-1-1 1 0 0,1-1 0 0 0,-31 2-1 0 0,46-7-269 0 0,-241 4 1134 0 0,69-3-243 0 0,6 1-24 0 0,66-1-478 0 0,36 1-150 0 0,62-2-266 0 0,0 1 1 0 0,0 0-1 0 0,0 0 1 0 0,1 1-1 0 0,-1 0 1 0 0,1 0-1 0 0,-1 1 1 0 0,1 1-1 0 0,0 0 1 0 0,0 0-1 0 0,0 0 1 0 0,1 1-1 0 0,0 1 1 0 0,-1-1-1 0 0,2 1 1 0 0,-1 1-1 0 0,-11 12 1 0 0,14-12 5 0 0,1 0 0 0 0,-1 1 0 0 0,1-1 0 0 0,1 1 0 0 0,-1 0 0 0 0,1 1 0 0 0,1-1 0 0 0,-1 0 0 0 0,2 1 0 0 0,-1 0 0 0 0,1-1 0 0 0,0 13-1 0 0,1 11 98 0 0,8 63-1 0 0,-6-76-67 0 0,22 123 295 0 0,-18-76-228 0 0,23 161 238 0 0,-2-47-198 0 0,-9-42-54 0 0,-14-116-121 0 0,51 377 313 0 0,-48-167-174 0 0,-4-87-75 0 0,1-63-10 0 0,4 0 0 0 0,20 84-1 0 0,-21-123 17 0 0,-5-30-26 0 0,0-1 0 0 0,1 1 0 0 0,0-1-1 0 0,0 0 1 0 0,9 17 0 0 0,-11-25-12 0 0,0-1 0 0 0,0 0 0 0 0,0 1 0 0 0,0-1 0 0 0,0 0 0 0 0,0 5 0 0 0,-1-8-16 0 0,0 1 0 0 0,1 0 0 0 0,-1 0 0 0 0,0-1 0 0 0,0 1 0 0 0,0 0 0 0 0,0-1 1 0 0,0 1-1 0 0,0 0 0 0 0,0 0 0 0 0,-1-1 0 0 0,1 1 0 0 0,0 0 0 0 0,0-1 0 0 0,-1 1 0 0 0,1 0 0 0 0,0-1 0 0 0,0 1 0 0 0,-1 0 1 0 0,1-1-1 0 0,-1 1 0 0 0,1-1 0 0 0,-1 1 0 0 0,1-1 0 0 0,-1 1 0 0 0,1-1 0 0 0,-1 1 0 0 0,1-1 0 0 0,-1 1 0 0 0,0-1 1 0 0,0 1-1 0 0,0-1-5 0 0,0 1 1 0 0,0-1-1 0 0,0 1 1 0 0,0-1 0 0 0,0 1-1 0 0,1-1 1 0 0,-1 1-1 0 0,0 0 1 0 0,0 0 0 0 0,0-1-1 0 0,1 1 1 0 0,-1 0-1 0 0,1 0 1 0 0,-1 0 0 0 0,0 0-1 0 0,1 0 1 0 0,-1 0-1 0 0,1 1 1 0 0,-9 23-2 0 0,4-8 1 0 0,1-7 0 0 0,0 0 0 0 0,1 1 0 0 0,0-1 0 0 0,0 1 0 0 0,2-1 0 0 0,-1 1 0 0 0,1 0 0 0 0,1 0 0 0 0,0 0 0 0 0,0 0 0 0 0,1-1 0 0 0,0 1 0 0 0,1 0 0 0 0,1-1 0 0 0,-1 1 0 0 0,7 13 0 0 0,-8-20 11 0 0,1-1 0 0 0,-1 1-1 0 0,1-1 1 0 0,0 1 0 0 0,4 5-1 0 0,-5-8-6 0 0,0 0-1 0 0,0 0 0 0 0,0 0 1 0 0,0 0-1 0 0,0 0 0 0 0,0-1 1 0 0,0 1-1 0 0,0 0 1 0 0,1-1-1 0 0,-1 1 0 0 0,0-1 1 0 0,0 1-1 0 0,1-1 0 0 0,-1 1 1 0 0,0-1-1 0 0,1 0 1 0 0,-1 0-1 0 0,3 0 0 0 0,8-1 50 0 0,0 0 0 0 0,0-2 0 0 0,22-6-1 0 0,1 0 36 0 0,97-23 99 0 0,20-4 281 0 0,-137 32-406 0 0,-7 1-43 0 0,0 1 0 0 0,0 1-1 0 0,0 0 1 0 0,15-1 0 0 0,-22 2-19 0 0,0 0 0 0 0,1 0 0 0 0,-1 0 0 0 0,0 0 0 0 0,0 0 0 0 0,1 1 0 0 0,-1-1 0 0 0,0 1 0 0 0,1-1 0 0 0,-1 1 0 0 0,0-1 1 0 0,0 1-1 0 0,0-1 0 0 0,0 1 0 0 0,0 0 0 0 0,0 0 0 0 0,0 0 0 0 0,0-1 0 0 0,0 1 0 0 0,0 0 0 0 0,0 0 0 0 0,0 0 0 0 0,0 1 0 0 0,-1-1 0 0 0,1 0 1 0 0,0 0-1 0 0,-1 0 0 0 0,1 0 0 0 0,-1 1 0 0 0,0-1 0 0 0,1 0 0 0 0,-1 1 0 0 0,0-1 0 0 0,0 0 0 0 0,1 3 0 0 0,-2 13-404 0 0,0 0 1 0 0,-1 0-1 0 0,0 0 0 0 0,-2 0 0 0 0,-8 26 1 0 0,-1-2-5359 0 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3:22:36.494"/>
    </inkml:context>
    <inkml:brush xml:id="br0">
      <inkml:brushProperty name="width" value="0.1" units="cm"/>
      <inkml:brushProperty name="height" value="0.1" units="cm"/>
      <inkml:brushProperty name="color" value="#E71224"/>
    </inkml:brush>
  </inkml:definitions>
  <inkml:trace contextRef="#ctx0" brushRef="#br0">0 120 919 0 0,'11'-1'277'0'0,"1"0"-1"0"0,20 2 0 0 0,-1-1 139 0 0,36 0 571 0 0,-42 1-268 0 0,0-1 0 0 0,43-5 0 0 0,-42 1-466 0 0,1 1-1 0 0,0 1 0 0 0,-1 2 0 0 0,1 0 1 0 0,-1 2-1 0 0,52 10 0 0 0,55 9 300 0 0,-95-15-483 0 0,-1-1 1 0 0,1-3 0 0 0,58-2-1 0 0,-29 1 72 0 0,17-2 112 0 0,-48-2-103 0 0,1 1 0 0 0,-1 2-1 0 0,69 8 1 0 0,-84-5-86 0 0,1-2 0 0 0,32-1 1 0 0,3 0-22 0 0,13 2 38 0 0,51 4 229 0 0,1 13 5 0 0,-81-10-206 0 0,0-3 0 0 0,0-1 1 0 0,68-1-1 0 0,-19-4 347 0 0,-37 1-265 0 0,289 7 587 0 0,-320-7-738 0 0,36-2 85 0 0,0-3 0 0 0,89-16 0 0 0,40-5-21 0 0,6 21-25 0 0,76-6 25 0 0,-2-29 73 0 0,-199 27-108 0 0,-1 4-1 0 0,1 3 0 0 0,0 3 0 0 0,97 8 0 0 0,-112 0-28 0 0,75 4-14 0 0,-91-8-22 0 0,62 11-1 0 0,-84-10 4 0 0,72 7 49 0 0,28 6 7 0 0,-80-8-56 0 0,139 27 134 0 0,-136-29-103 0 0,1-2 0 0 0,61-2-1 0 0,-44-2 109 0 0,56 7 0 0 0,-33-1-40 0 0,-32-3 81 0 0,0-3 0 0 0,78-8-1 0 0,59-29 261 0 0,-114 21-397 0 0,131-13 0 0 0,-96 30-5 0 0,-42 0-24 0 0,23 2-20 0 0,-54 0 0 0 0,0-2 0 0 0,59-6 0 0 0,31-11 75 0 0,-48 7-30 0 0,1 3 1 0 0,-1 4-1 0 0,91 9 0 0 0,-63 5-23 0 0,-54-5-1 0 0,62 2 0 0 0,-67-9-17 0 0,192-6 56 0 0,-180 5-42 0 0,1 1-1 0 0,64 11 1 0 0,-36-3-7 0 0,8-5 43 0 0,179-19 0 0 0,-225 12-44 0 0,-37 3-9 0 0,396-31 136 0 0,-402 32-137 0 0,149-2 0 0 0,-145 2 0 0 0,0 0 0 0 0,1 0 0 0 0,-1-1 0 0 0,0-1 0 0 0,12-2 0 0 0,-7-1 122 0 0,0 1 0 0 0,14-10 0 0 0,-23 12-91 0 0,0 1 0 0 0,0-2 0 0 0,0 1 0 0 0,0 0 0 0 0,0-1 1 0 0,0 1-1 0 0,-1-1 0 0 0,1 0 0 0 0,-1 0 0 0 0,0 0 1 0 0,0 0-1 0 0,3-5 0 0 0,-5 7-23 0 0,0 0 1 0 0,0 0-1 0 0,0 1 1 0 0,0-1-1 0 0,0 0 1 0 0,0 0 0 0 0,0 0-1 0 0,0 1 1 0 0,0-1-1 0 0,-1 0 1 0 0,1 0-1 0 0,0 1 1 0 0,0-1-1 0 0,-1 0 1 0 0,1 0-1 0 0,0 1 1 0 0,-1-1-1 0 0,1 0 1 0 0,-1 1-1 0 0,1-1 1 0 0,-1 1-1 0 0,1-1 1 0 0,-1 0-1 0 0,1 1 1 0 0,-1-1-1 0 0,0 1 1 0 0,1 0-1 0 0,-1-1 1 0 0,0 1-1 0 0,0-1 1 0 0,1 1-1 0 0,-1 0 1 0 0,0 0-1 0 0,-1-1 1 0 0,-30-9 24 0 0,27 9-39 0 0,4 0 6 0 0,0 1 0 0 0,0-1 0 0 0,0 1 0 0 0,0 0 0 0 0,0-1 0 0 0,0 1 0 0 0,-1 0 0 0 0,1 0 0 0 0,0 0 0 0 0,0 0 0 0 0,0 0 0 0 0,0 0 0 0 0,0 0 0 0 0,0 0 0 0 0,0 0 0 0 0,0 0 0 0 0,0 0 0 0 0,-2 1 0 0 0,3-1 1 0 0,0 0-1 0 0,0 0 0 0 0,0 0 1 0 0,0 0-1 0 0,0 1 1 0 0,0-1-1 0 0,0 0 0 0 0,0 0 1 0 0,0 0-1 0 0,0 0 0 0 0,0 0 1 0 0,0 0-1 0 0,0 0 1 0 0,0 0-1 0 0,0 1 0 0 0,0-1 1 0 0,0 0-1 0 0,0 0 1 0 0,0 0-1 0 0,0 0 0 0 0,0 0 1 0 0,0 0-1 0 0,0 0 0 0 0,0 0 1 0 0,0 1-1 0 0,0-1 1 0 0,0 0-1 0 0,0 0 0 0 0,0 0 1 0 0,0 0-1 0 0,0 0 1 0 0,0 0-1 0 0,0 0 0 0 0,0 0 1 0 0,1 0-1 0 0,-1 0 0 0 0,0 1 1 0 0,0-1-1 0 0,0 0 1 0 0,0 0-1 0 0,0 0 0 0 0,0 0 1 0 0,0 0-1 0 0,0 0 1 0 0,0 0-1 0 0,1 0 0 0 0,-1 0 1 0 0,0 0-1 0 0,0 0 0 0 0,0 0 1 0 0,0 0-1 0 0,10 3 44 0 0,8-1 20 0 0,-1 1-64 0 0,-14-3 0 0 0,-1 1 0 0 0,0-1 0 0 0,1 1 0 0 0,-1-1 0 0 0,1 0 0 0 0,-1 0 0 0 0,1 0 0 0 0,-1 0 0 0 0,3-1 0 0 0,-4 1-37 0 0,0-1 0 0 0,-1 1 0 0 0,1 0 0 0 0,0 0 0 0 0,-1 0-1 0 0,1-1 1 0 0,0 1 0 0 0,-1 0 0 0 0,1 0 0 0 0,0 0 0 0 0,0 0 0 0 0,-1 0-1 0 0,1 0 1 0 0,0 0 0 0 0,-1 1 0 0 0,1-1 0 0 0,0 0 0 0 0,-1 0-1 0 0,1 0 1 0 0,0 1 0 0 0,-1-1 0 0 0,1 0 0 0 0,0 1 0 0 0,-1-1 0 0 0,1 0-1 0 0,-1 1 1 0 0,1-1 0 0 0,-1 1 0 0 0,1-1 0 0 0,-1 1 0 0 0,1-1 0 0 0,-1 1-1 0 0,1 0 1 0 0,-1-1 0 0 0,0 1 0 0 0,1-1 0 0 0,-1 1 0 0 0,0 1 0 0 0,1 1-386 0 0,-1 0 0 0 0,1 0 0 0 0,-1-1 1 0 0,0 1-1 0 0,-1 0 0 0 0,1 0 0 0 0,0 0 1 0 0,-2 3-1 0 0,-1 9-4556 0 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3:22:39.362"/>
    </inkml:context>
    <inkml:brush xml:id="br0">
      <inkml:brushProperty name="width" value="0.1" units="cm"/>
      <inkml:brushProperty name="height" value="0.1" units="cm"/>
      <inkml:brushProperty name="color" value="#E71224"/>
    </inkml:brush>
  </inkml:definitions>
  <inkml:trace contextRef="#ctx0" brushRef="#br0">0 67 455 0 0,'5'-3'151'0'0,"0"-1"0"0"0,0 0 0 0 0,0 0 0 0 0,4-5 0 0 0,-7 6-46 0 0,0 0 0 0 0,1 1-1 0 0,-1-1 1 0 0,1 1 0 0 0,-1 0 0 0 0,1-1 0 0 0,0 1 0 0 0,0 0 0 0 0,0 1 0 0 0,1-1 0 0 0,-1 1 0 0 0,0-1 0 0 0,1 1 0 0 0,6-2-1 0 0,16-2-101 0 0,-20 4-5 0 0,0-1 0 0 0,0 1 0 0 0,0 1 0 0 0,0-1 0 0 0,0 1 1 0 0,7 0-1 0 0,-12 0-19 0 0,0 0 1 0 0,1 1 0 0 0,-1-1 0 0 0,0 1-1 0 0,0-1 1 0 0,0 1 0 0 0,0-1-1 0 0,0 1 1 0 0,0 0 0 0 0,0-1-1 0 0,0 1 1 0 0,0 0 0 0 0,0 0-1 0 0,0 0 1 0 0,0-1 0 0 0,0 1 0 0 0,-1 0-1 0 0,1 0 1 0 0,0 0 0 0 0,-1 1-1 0 0,1-1 1 0 0,-1 0 0 0 0,1 0-1 0 0,-1 0 1 0 0,1 2 0 0 0,0 2-130 0 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3:22:40.329"/>
    </inkml:context>
    <inkml:brush xml:id="br0">
      <inkml:brushProperty name="width" value="0.1" units="cm"/>
      <inkml:brushProperty name="height" value="0.1" units="cm"/>
      <inkml:brushProperty name="color" value="#E71224"/>
    </inkml:brush>
  </inkml:definitions>
  <inkml:trace contextRef="#ctx0" brushRef="#br0">8 50 4607 0 0,'-2'-20'408'0'0,"0"7"-328"0"0,0 4-80 0 0,2 5 0 0 0,0 2 64 0 0,0 0 128 0 0,0 4-192 0 0,-2 2-136 0 0,4-1 32 0 0</inkml:trace>
  <inkml:trace contextRef="#ctx0" brushRef="#br0" timeOffset="1">855 230 3711 0 0,'4'-15'160'0'0,"-2"4"40"0"0,0 2-200 0 0,0 2 0 0 0,-1 5 0 0 0,1 2 0 0 0,0 0 88 0 0,2-2-24 0 0,1-2-64 0 0,5 2 96 0 0,3 2-184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2:34:39.901"/>
    </inkml:context>
    <inkml:brush xml:id="br0">
      <inkml:brushProperty name="width" value="0.1" units="cm"/>
      <inkml:brushProperty name="height" value="0.1" units="cm"/>
      <inkml:brushProperty name="color" value="#F4F91B"/>
    </inkml:brush>
  </inkml:definitions>
  <inkml:trace contextRef="#ctx0" brushRef="#br0">1 3 1839 0 0,'53'-1'1810'0'0,"-20"0"-1130"0"0,55 5 0 0 0,124 26-522 0 0,-118-20 303 0 0,155-3-1 0 0,-108-6-501 0 0,155-4 105 0 0,-124-4-6 0 0,5 0 48 0 0,-26-1 328 0 0,269 20 0 0 0,-313-5-386 0 0,-57-6-4 0 0,0 3 0 0 0,0 2 0 0 0,51 14 0 0 0,-84-15-534 0 0,-4 0-1964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2:44:08.885"/>
    </inkml:context>
    <inkml:brush xml:id="br0">
      <inkml:brushProperty name="width" value="0.1" units="cm"/>
      <inkml:brushProperty name="height" value="0.1" units="cm"/>
      <inkml:brushProperty name="color" value="#E71224"/>
    </inkml:brush>
  </inkml:definitions>
  <inkml:trace contextRef="#ctx0" brushRef="#br0">77 111 5983 0 0,'-10'-62'3566'0'0,"10"60"-3566"0"0,0 1 1 0 0,0 0-1 0 0,-1-1 1 0 0,1 1-1 0 0,0 0 1 0 0,-1 0-1 0 0,1-1 1 0 0,-1 1-1 0 0,1 0 0 0 0,-1 0 1 0 0,0 0-1 0 0,1 0 1 0 0,-1 0-1 0 0,0 0 1 0 0,0 0-1 0 0,0 0 1 0 0,0 0-1 0 0,0 0 1 0 0,0 0-1 0 0,0 0 1 0 0,0 1-1 0 0,0-1 1 0 0,0 0-1 0 0,0 1 1 0 0,0-1-1 0 0,-1 1 1 0 0,1-1-1 0 0,-3 0 1 0 0,0 1 133 0 0,0-1 1 0 0,-1 1 0 0 0,1 0 0 0 0,-1 0-1 0 0,1 0 1 0 0,-1 1 0 0 0,-5 1 0 0 0,20-2 1163 0 0,-1 0 0 0 0,1 1 0 0 0,16 3 1 0 0,-6-1-1045 0 0,26 2 1 0 0,164-22 739 0 0,-60 2-761 0 0,-114 13-257 0 0,0 2 0 0 0,41 5 0 0 0,-54-1-1193 0 0,-7 1-2511 0 0,1 0-1674 0 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3:22:43.058"/>
    </inkml:context>
    <inkml:brush xml:id="br0">
      <inkml:brushProperty name="width" value="0.1" units="cm"/>
      <inkml:brushProperty name="height" value="0.1" units="cm"/>
      <inkml:brushProperty name="color" value="#E71224"/>
    </inkml:brush>
  </inkml:definitions>
  <inkml:trace contextRef="#ctx0" brushRef="#br0">1 25 2759 0 0,'0'-9'248'0'0,"0"1"-248"0"0,0 3 0 0 0,2 3 72 0 0,0 2-72 0 0,-1 2 64 0 0,3 0-1312 0 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3:22:44.734"/>
    </inkml:context>
    <inkml:brush xml:id="br0">
      <inkml:brushProperty name="width" value="0.1" units="cm"/>
      <inkml:brushProperty name="height" value="0.1" units="cm"/>
      <inkml:brushProperty name="color" value="#E71224"/>
    </inkml:brush>
  </inkml:definitions>
  <inkml:trace contextRef="#ctx0" brushRef="#br0">1 157 455 0 0,'79'12'537'0'0,"158"5"0"0"0,-184-17-164 0 0,89-12 1 0 0,50-22 529 0 0,-110 18-757 0 0,154-9 0 0 0,-92 13-96 0 0,-95 5-24 0 0,0 4 0 0 0,51 1 0 0 0,3 8 47 0 0,177 9 262 0 0,-125-7-173 0 0,131-2 308 0 0,-25-17 249 0 0,67-34-72 0 0,-166 13-447 0 0,-112 27-164 0 0,-32 4 26 0 0,-1-1-1 0 0,20-4 1 0 0,-35 6-26 0 0,1-1 1 0 0,-1 1-1 0 0,1 0 0 0 0,-1 0 1 0 0,0 0-1 0 0,1 0 0 0 0,-1 1 1 0 0,1-1-1 0 0,-1 1 0 0 0,0-1 1 0 0,1 1-1 0 0,-1 0 0 0 0,0 0 1 0 0,3 1-1 0 0,-3-1 5 0 0,-1 0 1 0 0,1 0-1 0 0,0 0 0 0 0,0-1 0 0 0,0 1 1 0 0,0-1-1 0 0,-1 1 0 0 0,1-1 1 0 0,0 0-1 0 0,0 0 0 0 0,0 0 0 0 0,0 0 1 0 0,0 0-1 0 0,0 0 0 0 0,4-1 0 0 0,3-6 287 0 0,-8 7-311 0 0,-1-1 0 0 0,0 1 0 0 0,0 0 0 0 0,1 0 0 0 0,-1-1 1 0 0,0 1-1 0 0,1 0 0 0 0,-1-1 0 0 0,0 1 0 0 0,0 0 1 0 0,1 0-1 0 0,-1-1 0 0 0,0 1 0 0 0,0-1 0 0 0,0 1 0 0 0,0 0 1 0 0,1-1-1 0 0,-1 1 0 0 0,0 0 0 0 0,0-1 0 0 0,0 1 0 0 0,0-1 1 0 0,0 1-1 0 0,0 0 0 0 0,0-1 0 0 0,0 1 0 0 0,0-1 1 0 0,0 0-1 0 0,-1 1 41 0 0,1 0-54 0 0,-1 0 0 0 0,1 0-1 0 0,-1 0 1 0 0,1 0 0 0 0,0 0 0 0 0,-1 0-1 0 0,1 0 1 0 0,0 0 0 0 0,-1 1-1 0 0,1-1 1 0 0,0 0 0 0 0,-1 0 0 0 0,1 0-1 0 0,0 1 1 0 0,-1-1 0 0 0,1 0-1 0 0,0 0 1 0 0,-1 1 0 0 0,1-1-1 0 0,0 0 1 0 0,0 0 0 0 0,-1 1 0 0 0,1-1-1 0 0,0 0 1 0 0,0 1 0 0 0,0-1-1 0 0,-1 0 1 0 0,1 1 0 0 0,0-1-1 0 0,0 1 1 0 0,0-1 0 0 0,0 0 0 0 0,0 1-1 0 0,0-1 1 0 0,0 0 0 0 0,0 1-1 0 0,0-1 1 0 0,0 1 0 0 0,0-1 0 0 0,0 0-1 0 0,0 1 1 0 0,0-1 0 0 0,0 1-1 0 0,0-1 1 0 0,1 1 0 0 0,5 17-2523 0 0,-2-10-129 0 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3:22:48.427"/>
    </inkml:context>
    <inkml:brush xml:id="br0">
      <inkml:brushProperty name="width" value="0.1" units="cm"/>
      <inkml:brushProperty name="height" value="0.1" units="cm"/>
      <inkml:brushProperty name="color" value="#E71224"/>
    </inkml:brush>
  </inkml:definitions>
  <inkml:trace contextRef="#ctx0" brushRef="#br0">1 198 919 0 0,'0'-1'67'0'0,"1"1"382"0"0,4-4-137 0 0,-1 0 0 0 0,1 0-1 0 0,0 1 1 0 0,0 0 0 0 0,0 0-1 0 0,0 0 1 0 0,1 1-1 0 0,-1 0 1 0 0,1 0 0 0 0,0 0-1 0 0,-1 1 1 0 0,10-2 0 0 0,7 1-280 0 0,0 0 0 0 0,22 2 0 0 0,-19 1 224 0 0,73 6 76 0 0,-68-3-112 0 0,1-2 0 0 0,31-1 0 0 0,124-4 1004 0 0,-147 3-1086 0 0,-22 0-47 0 0,30-4 0 0 0,6-2-17 0 0,60 1-1 0 0,46-4 56 0 0,-15-6 60 0 0,-29 4-66 0 0,174-9-28 0 0,12-1-34 0 0,296-25-61 0 0,-530 45 32 0 0,121-15 0 0 0,-126 8-26 0 0,107 1-1 0 0,-128 7 22 0 0,63 9-1 0 0,-36-2-26 0 0,114-2 0 0 0,-135-6 0 0 0,123-8 54 0 0,-86 7-41 0 0,36 0-16 0 0,10 8 17 0 0,174 1 36 0 0,-241-8-50 0 0,1 3 0 0 0,75 12 0 0 0,317 23 307 0 0,-302-37-138 0 0,-83-2-99 0 0,128 14 0 0 0,-99 3-54 0 0,116 16 32 0 0,-148-28-48 0 0,73-4 0 0 0,-24-3 10 0 0,230-13 44 0 0,-298 12-22 0 0,63-15 0 0 0,83-19 306 0 0,-178 34-365 0 0,1 2 0 0 0,0 0 0 0 0,0 2 0 0 0,0 0 0 0 0,33 2 0 0 0,-3 4 27 0 0,-15-1 0 0 0,-1-2 0 0 0,1-1 0 0 0,37-3 0 0 0,-54 1 0 0 0,1 0 0 0 0,21 3 0 0 0,23-1 0 0 0,51 1 0 0 0,142 4 0 0 0,-162 0 0 0 0,29 2 37 0 0,99 2 54 0 0,-192-9-77 0 0,30 6 0 0 0,-35-4-2 0 0,0-1 0 0 0,36 0 0 0 0,30-4 2 0 0,-48 1 113 0 0,49 5 1 0 0,-37-1-71 0 0,192-7 135 0 0,-232 4-175 0 0,0 0 0 0 0,14 3 0 0 0,15-1 6 0 0,-22-1-3 0 0,32 6 0 0 0,1 0 4 0 0,29 4 4 0 0,5 1 19 0 0,58 3 124 0 0,-43-6-72 0 0,42 2 79 0 0,103-9 67 0 0,-136 5-181 0 0,-77-3-64 0 0,33 8 0 0 0,3 0 0 0 0,24 1 13 0 0,292 27 102 0 0,-325-35-115 0 0,-1 3 0 0 0,0 2 0 0 0,86 27 0 0 0,-102-27 7 0 0,0-3-1 0 0,1-1 1 0 0,58 0-1 0 0,-76-5 22 0 0,14-1-3 0 0,0-1-1 0 0,43-8 1 0 0,69-15 39 0 0,-99 18 9 0 0,-37 5-20 0 0,0-1-1 0 0,0-1 1 0 0,0-1 0 0 0,24-8-1 0 0,-40 12-48 0 0,0 0 61 0 0,1-1 0 0 0,0 1 0 0 0,0-1-1 0 0,-1 0 1 0 0,1 1 0 0 0,-1-1 0 0 0,1 0-1 0 0,-1 0 1 0 0,1 0 0 0 0,-1 0 0 0 0,1-1-1 0 0,-1 1 1 0 0,0 0 0 0 0,0-1 0 0 0,2-2-1 0 0,-1 2 121 0 0,2 5-111 0 0,4 8-130 0 0,-1 6-632 0 0,-3-9 245 0 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3:22:50.125"/>
    </inkml:context>
    <inkml:brush xml:id="br0">
      <inkml:brushProperty name="width" value="0.1" units="cm"/>
      <inkml:brushProperty name="height" value="0.1" units="cm"/>
      <inkml:brushProperty name="color" value="#E71224"/>
    </inkml:brush>
  </inkml:definitions>
  <inkml:trace contextRef="#ctx0" brushRef="#br0">0 33 919 0 0,'2'-3'1824'0'0,"-1"3"-1761"0"0,-1 0 0 0 0,0 0 0 0 0,0 0 0 0 0,0 0-1 0 0,0 0 1 0 0,0 0 0 0 0,1 0 0 0 0,-1 0 0 0 0,0 0 0 0 0,10 2 1142 0 0,15 9-769 0 0,-19-8-376 0 0,0-1 43 0 0,1 1 0 0 0,-1-1 0 0 0,1-1 0 0 0,0 1 1 0 0,0-1-1 0 0,13 0 0 0 0,45-4 942 0 0,-38 1-574 0 0,41-1 353 0 0,87 5 0 0 0,226 9-384 0 0,-280-10-272 0 0,49-4 48 0 0,243-18 200 0 0,-178 7-238 0 0,-130 5-115 0 0,0 5 1 0 0,92 6-1 0 0,320 20-63 0 0,-201-19 11 0 0,-1 0 410 0 0,15-2-201 0 0,-107 1-104 0 0,82-26 71 0 0,-177 11-107 0 0,-1 5 27 0 0,-83 7-96 0 0,-1 2 0 0 0,1 1 0 0 0,0 1 0 0 0,33 8 0 0 0,-48-10 8 0 0,303 67-19 0 0,-277-62 0 0 0,4 3 0 0 0,1-2 0 0 0,1-2 0 0 0,-1-1 0 0 0,51-2 0 0 0,-47-6 2 0 0,145-6 33 0 0,-145 10-26 0 0,-1 1 0 0 0,60 11 0 0 0,-38-3-9 0 0,78 0 0 0 0,-40-4 0 0 0,-17-1 0 0 0,49 4 0 0 0,37 3 0 0 0,-136-10 0 0 0,317 3 64 0 0,-328-4-64 0 0,113 2 0 0 0,-111 0 0 0 0,0 2 0 0 0,0 0 0 0 0,27 8 0 0 0,-50-11-136 0 0,0 0-1 0 0,0 1 1 0 0,0-1 0 0 0,0 1-1 0 0,0 0 1 0 0,0-1-1 0 0,0 2 1 0 0,-1-1-1 0 0,1 0 1 0 0,-1 1-1 0 0,0 0 1 0 0,1 0 0 0 0,-1 0-1 0 0,0 0 1 0 0,-1 0-1 0 0,1 0 1 0 0,-1 1-1 0 0,1 0 1 0 0,-1-1-1 0 0,0 1 1 0 0,0 0 0 0 0,-1 0-1 0 0,3 6 1 0 0,1 13-3566 0 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3:22:51.458"/>
    </inkml:context>
    <inkml:brush xml:id="br0">
      <inkml:brushProperty name="width" value="0.1" units="cm"/>
      <inkml:brushProperty name="height" value="0.1" units="cm"/>
      <inkml:brushProperty name="color" value="#E71224"/>
    </inkml:brush>
  </inkml:definitions>
  <inkml:trace contextRef="#ctx0" brushRef="#br0">27 21 3767 0 0,'-18'4'354'0'0,"18"-4"-347"0"0,0 0 0 0 0,-1 0 1 0 0,1 0-1 0 0,-1 0 1 0 0,1 0-1 0 0,0 0 1 0 0,-1 1-1 0 0,1-1 1 0 0,-1 0-1 0 0,1 0 0 0 0,0 0 1 0 0,-1 1-1 0 0,1-1 1 0 0,0 0-1 0 0,-1 1 1 0 0,1-1-1 0 0,0 0 1 0 0,0 1-1 0 0,-1-1 1 0 0,1 0-1 0 0,0 1 0 0 0,0-1 1 0 0,-1 1-1 0 0,1-1 1 0 0,0 0-1 0 0,0 1 1 0 0,0-1-1 0 0,0 1 1 0 0,0-1-1 0 0,0 1 0 0 0,0 0 4 0 0,0 3 11 0 0,1 0 1 0 0,0 0 0 0 0,0 0-1 0 0,0-1 1 0 0,0 1-1 0 0,1 0 1 0 0,-1-1 0 0 0,1 1-1 0 0,0-1 1 0 0,0 1-1 0 0,0-1 1 0 0,1 0 0 0 0,-1 0-1 0 0,1 0 1 0 0,0 0 0 0 0,0-1-1 0 0,0 1 1 0 0,4 2-1 0 0,0 0 36 0 0,0-1-1 0 0,1-1 1 0 0,0 1-1 0 0,-1-1 0 0 0,1-1 1 0 0,0 1-1 0 0,1-1 0 0 0,15 1 1 0 0,7 0 243 0 0,33-2 1 0 0,-42-1-148 0 0,17-3 100 0 0,-1-1-1 0 0,0-2 1 0 0,53-15 0 0 0,-41 9-63 0 0,4-1 18 0 0,135-28 404 0 0,-134 32-469 0 0,83-4 0 0 0,79 15-52 0 0,0 0-38 0 0,-157 0-36 0 0,0 2 0 0 0,101 21 0 0 0,26 19 37 0 0,-69-14-36 0 0,-105-28-7 0 0,0 0 0 0 0,0-1 0 0 0,14-1 0 0 0,6 1 4 0 0,-24-2 61 0 0,-1 0-1 0 0,0-1 1 0 0,0 0-1 0 0,0 0 1 0 0,0 0-1 0 0,0-1 1 0 0,-1 0-1 0 0,10-6 1 0 0,7-1 77 0 0,-23 9-136 0 0,0 1 0 0 0,0-1-1 0 0,0 1 1 0 0,0-1 0 0 0,0 1 0 0 0,0-1-1 0 0,1 0 1 0 0,-2 0 0 0 0,1 0 0 0 0,0 1-1 0 0,0-1 1 0 0,0 0 0 0 0,0 0 0 0 0,0 0-1 0 0,-1 0 1 0 0,1 0 0 0 0,0 0 0 0 0,-1-1-1 0 0,1 1 1 0 0,-1 0 0 0 0,0 0 0 0 0,1 0-1 0 0,-1-1 1 0 0,0 1 0 0 0,1-2 0 0 0,-1-2 78 0 0,-1 0 0 0 0,1 1 0 0 0,-1-1 1 0 0,0 0-1 0 0,-2-7 0 0 0,-2-15 329 0 0,5 27-424 0 0,0-1 1 0 0,1 1-1 0 0,-1 0 0 0 0,0 0 1 0 0,0 0-1 0 0,0 0 0 0 0,0 0 1 0 0,0-1-1 0 0,1 1 1 0 0,-1 0-1 0 0,0 0 0 0 0,0 0 1 0 0,0 0-1 0 0,1 0 0 0 0,-1 0 1 0 0,0 0-1 0 0,0 0 0 0 0,0 0 1 0 0,1 0-1 0 0,-1 0 0 0 0,0 0 1 0 0,0 0-1 0 0,0 0 1 0 0,1 0-1 0 0,-1 0 0 0 0,0 0 1 0 0,0 0-1 0 0,0 0 0 0 0,1 0 1 0 0,-1 0-1 0 0,0 0 0 0 0,0 0 1 0 0,0 0-1 0 0,0 0 0 0 0,1 1 1 0 0,-1-1-1 0 0,0 0 1 0 0,0 0-1 0 0,0 0 0 0 0,0 0 1 0 0,1 0-1 0 0,-1 1 0 0 0,9 4-8 0 0,-9-5 9 0 0,17 19-518 0 0,-10-14 40 0 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3:22:55.889"/>
    </inkml:context>
    <inkml:brush xml:id="br0">
      <inkml:brushProperty name="width" value="0.1" units="cm"/>
      <inkml:brushProperty name="height" value="0.1" units="cm"/>
      <inkml:brushProperty name="color" value="#E71224"/>
    </inkml:brush>
  </inkml:definitions>
  <inkml:trace contextRef="#ctx0" brushRef="#br0">0 0 863 0 0,'143'8'76'0'0,"-26"-1"-68"0"0,35-5 52 0 0,-113 0-60 0 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3:22:57.907"/>
    </inkml:context>
    <inkml:brush xml:id="br0">
      <inkml:brushProperty name="width" value="0.1" units="cm"/>
      <inkml:brushProperty name="height" value="0.1" units="cm"/>
      <inkml:brushProperty name="color" value="#E71224"/>
    </inkml:brush>
  </inkml:definitions>
  <inkml:trace contextRef="#ctx0" brushRef="#br0">78 18 1151 0 0,'-11'-8'0'0'0,"6"4"96"0"0,-1 1-96 0 0,-1 1 0 0 0,5 2 0 0 0,-2 4 0 0 0,0 1 120 0 0,-5-1 0 0 0,-2 1 0 0 0,-8 5 0 0 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3:22:58.758"/>
    </inkml:context>
    <inkml:brush xml:id="br0">
      <inkml:brushProperty name="width" value="0.1" units="cm"/>
      <inkml:brushProperty name="height" value="0.1" units="cm"/>
      <inkml:brushProperty name="color" value="#E71224"/>
    </inkml:brush>
  </inkml:definitions>
  <inkml:trace contextRef="#ctx0" brushRef="#br0">1 17 1839 0 0,'25'-17'80'0'0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3:22:59.972"/>
    </inkml:context>
    <inkml:brush xml:id="br0">
      <inkml:brushProperty name="width" value="0.1" units="cm"/>
      <inkml:brushProperty name="height" value="0.1" units="cm"/>
      <inkml:brushProperty name="color" value="#E71224"/>
    </inkml:brush>
  </inkml:definitions>
  <inkml:trace contextRef="#ctx0" brushRef="#br0">3 118 919 0 0,'0'0'41'0'0,"0"0"-1"0"0,0 0 0 0 0,0 0 0 0 0,-1 0 0 0 0,1 0 0 0 0,0 0 1 0 0,0 0-1 0 0,0 0 0 0 0,0 0 0 0 0,0 0 0 0 0,0 0 0 0 0,0 1 1 0 0,-1-1-1 0 0,1 0 0 0 0,0 0 0 0 0,0 0 0 0 0,0 0 0 0 0,0 0 1 0 0,0 0-1 0 0,0 0 0 0 0,0 1 0 0 0,0-1 0 0 0,0 0 0 0 0,0 0 1 0 0,0 0-1 0 0,0 0 0 0 0,0 0 0 0 0,0 1 0 0 0,0-1 0 0 0,0 0 1 0 0,0 0-1 0 0,0 0 0 0 0,0 0 0 0 0,0 0 0 0 0,0 0 0 0 0,0 1 0 0 0,0-1 1 0 0,0 0-1 0 0,0 0 0 0 0,0 0 0 0 0,0 0 0 0 0,0 0 0 0 0,0 0 1 0 0,0 1-1 0 0,0-1 0 0 0,0 0 0 0 0,0 0 0 0 0,1 0 0 0 0,-1 0 1 0 0,0 0-1 0 0,0 0 0 0 0,0 0 0 0 0,0 0 0 0 0,0 1 0 0 0,0-1 1 0 0,0 0-1 0 0,1 0 0 0 0,11 0 695 0 0,15-4-370 0 0,55-20-75 0 0,-58 16-253 0 0,0 1 1 0 0,1 1-1 0 0,41-5 1 0 0,-47 10-28 0 0,0 2-1 0 0,1 1 1 0 0,-1 0 0 0 0,23 6 0 0 0,-19-3-2 0 0,-1-1 1 0 0,37 1-1 0 0,55-1 123 0 0,-45 6-4 0 0,-52-7-76 0 0,0 0 0 0 0,1-1 0 0 0,-1-1 0 0 0,34-2-1 0 0,-22-2 5 0 0,36-7 157 0 0,161-26 644 0 0,-188 31-728 0 0,112-13 225 0 0,-123 13-116 0 0,-20 3-59 0 0,0 0 0 0 0,-1 1-1 0 0,13 0 1 0 0,-19 1-167 0 0,1-1-1 0 0,0 1 1 0 0,0 0-1 0 0,0 0 1 0 0,-1 0-1 0 0,1-1 1 0 0,0 1-1 0 0,0 0 1 0 0,-1-1-1 0 0,1 1 0 0 0,0 0 1 0 0,0-1-1 0 0,-1 1 1 0 0,1-1-1 0 0,-1 0 1 0 0,1 1-1 0 0,0-1 1 0 0,-1 1-1 0 0,1-1 1 0 0,-1 0-1 0 0,1 1 1 0 0,-1-1-1 0 0,0 0 0 0 0,1 0 1 0 0,-1 1-1 0 0,0-1 1 0 0,1 0-1 0 0,-1 0 1 0 0,0 0-1 0 0,0 1 1 0 0,0-1-1 0 0,0 0 1 0 0,0 0-1 0 0,0 0 1 0 0,0 1-1 0 0,0-1 0 0 0,0 0 1 0 0,0-1-1 0 0,-2-2 118 0 0,3 5 103 0 0,5 10-313 0 0,0 0-2235 0 0,1-1-387 0 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3:23:02.234"/>
    </inkml:context>
    <inkml:brush xml:id="br0">
      <inkml:brushProperty name="width" value="0.1" units="cm"/>
      <inkml:brushProperty name="height" value="0.1" units="cm"/>
      <inkml:brushProperty name="color" value="#E71224"/>
    </inkml:brush>
  </inkml:definitions>
  <inkml:trace contextRef="#ctx0" brushRef="#br0">34 0 943 0 0,'-2'2'0'0'0,"0"-2"0"0"0,0 0 0 0 0,-1 2 88 0 0,1 0-88 0 0,-2-2 0 0 0,0 2 0 0 0,-1-2 0 0 0,-4 1 0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2:44:09.901"/>
    </inkml:context>
    <inkml:brush xml:id="br0">
      <inkml:brushProperty name="width" value="0.1" units="cm"/>
      <inkml:brushProperty name="height" value="0.1" units="cm"/>
      <inkml:brushProperty name="color" value="#E71224"/>
    </inkml:brush>
  </inkml:definitions>
  <inkml:trace contextRef="#ctx0" brushRef="#br0">720 123 4687 0 0,'4'-7'94'0'0,"-1"0"0"0"0,1 0 0 0 0,1 0-1 0 0,-1 1 1 0 0,1-1 0 0 0,0 1 0 0 0,1 0 0 0 0,-1 0-1 0 0,1 1 1 0 0,0 0 0 0 0,11-7 0 0 0,20-20 460 0 0,-37 32-530 0 0,1 0-1 0 0,-1 0 1 0 0,0 0-1 0 0,0 0 0 0 0,0 0 1 0 0,0 0-1 0 0,1-1 0 0 0,-1 1 1 0 0,0 0-1 0 0,0 0 0 0 0,0 0 1 0 0,0 0-1 0 0,0 0 1 0 0,1-1-1 0 0,-1 1 0 0 0,0 0 1 0 0,0 0-1 0 0,0 0 0 0 0,0 0 1 0 0,0-1-1 0 0,0 1 1 0 0,0 0-1 0 0,0 0 0 0 0,0 0 1 0 0,0 0-1 0 0,0-1 0 0 0,0 1 1 0 0,0 0-1 0 0,0 0 1 0 0,0 0-1 0 0,0-1 0 0 0,0 1 1 0 0,0 0-1 0 0,0 0 0 0 0,0 0 1 0 0,0-1-1 0 0,0 1 1 0 0,0 0-1 0 0,0 0 0 0 0,0 0 1 0 0,0 0-1 0 0,0-1 0 0 0,0 1 1 0 0,-1 0-1 0 0,1 0 1 0 0,0 0-1 0 0,0 0 0 0 0,0 0 1 0 0,0-1-1 0 0,-1 1 0 0 0,-12-1 1045 0 0,-18 5 528 0 0,-22 10 338 0 0,-72 28 0 0 0,63-19-1074 0 0,-213 61 1274 0 0,137-45-753 0 0,96-24-2010 0 0,-16 14-5562 0 0,28-10 2000 0 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3:23:04.740"/>
    </inkml:context>
    <inkml:brush xml:id="br0">
      <inkml:brushProperty name="width" value="0.1" units="cm"/>
      <inkml:brushProperty name="height" value="0.1" units="cm"/>
      <inkml:brushProperty name="color" value="#E71224"/>
    </inkml:brush>
  </inkml:definitions>
  <inkml:trace contextRef="#ctx0" brushRef="#br0">0 311 919 0 0,'6'-7'573'0'0,"0"0"0"0"0,1 0 0 0 0,11-8 0 0 0,6-6 1503 0 0,1 31-17 0 0,-5-11-1759 0 0,1-2 0 0 0,-1-1 0 0 0,0 0 0 0 0,0-2 0 0 0,38-15 0 0 0,-53 19-272 0 0,13-5 101 0 0,0 1 1 0 0,1 0-1 0 0,25-4 0 0 0,18 1 11 0 0,78-1-1 0 0,-77 10 225 0 0,87-10 0 0 0,58-20 156 0 0,-173 27-424 0 0,60 2 0 0 0,-1 3 25 0 0,0-5 0 0 0,141-22 0 0 0,-52-7 28 0 0,-140 25-97 0 0,-21 2-24 0 0,32-1-1 0 0,65-6 174 0 0,30 0-18 0 0,96 1-51 0 0,-68 1-62 0 0,-92 7-59 0 0,159-3 42 0 0,-170 6 11 0 0,111 15 0 0 0,-70 3 0 0 0,-66-12-50 0 0,-20-3 131 0 0,41 8 0 0 0,-2 9-57 0 0,-36-10 4 0 0,66 11 0 0 0,22 1 68 0 0,-106-20-115 0 0,5 0 55 0 0,0 0 0 0 0,31-2 1 0 0,59-5 69 0 0,69-7 146 0 0,-121 4-300 0 0,1 3 0 0 0,-1 2 0 0 0,61 6 0 0 0,-5 13-16 0 0,-85-11 0 0 0,1 0 0 0 0,0-2 0 0 0,45 0 0 0 0,-43-3 0 0 0,-24 0 0 0 0,1 0 0 0 0,-1 0 0 0 0,1-1 0 0 0,14-2 0 0 0,10-4 16 0 0,1 1 0 0 0,-1 2 0 0 0,58 0 0 0 0,48-7-20 0 0,-27 0 72 0 0,78 3-68 0 0,-183 8-2 0 0,103-5 35 0 0,154 13 0 0 0,-146 11-33 0 0,-32-17 0 0 0,-25-1 0 0 0,258 16 64 0 0,-270-12-64 0 0,0 2 0 0 0,-1 2 0 0 0,48 16 0 0 0,-38-9 0 0 0,78 10 0 0 0,-101-23 11 0 0,0-1 0 0 0,0-2-1 0 0,0-2 1 0 0,38-6 0 0 0,8-4 1 0 0,104-12 40 0 0,-121 17-40 0 0,-43 4-12 0 0,0 0-1 0 0,1 2 1 0 0,20 1-1 0 0,-2 2-11 0 0,-24-3 2 0 0,-1 2 0 0 0,0 0 0 0 0,1 1 0 0 0,-1 1 0 0 0,27 7 0 0 0,-28-5 10 0 0,0-2 0 0 0,1 1 0 0 0,23 1 0 0 0,-1 0 0 0 0,-4 0 0 0 0,36 0 0 0 0,-6-1 0 0 0,127 11 0 0 0,-155-12 4 0 0,65 7 21 0 0,198-7 0 0 0,-67-27-15 0 0,-225 23-2 0 0,-1 1-1 0 0,1-1 1 0 0,0 0-1 0 0,-1 0 1 0 0,1-1-1 0 0,-1 1 1 0 0,0-1 0 0 0,1 0-1 0 0,-1 0 1 0 0,0-1-1 0 0,0 1 1 0 0,0-1-1 0 0,-1 0 1 0 0,1 0-1 0 0,0 0 1 0 0,2-4-1 0 0,-6 7-25 0 0,0 0 0 0 0,1 0 0 0 0,-1 0 0 0 0,0 0 0 0 0,0 0 0 0 0,0 0 0 0 0,0 0 0 0 0,1 0 0 0 0,-1 0 0 0 0,0 0-1 0 0,0 0 1 0 0,0 0 0 0 0,0 0 0 0 0,0 0 0 0 0,1 0 0 0 0,-1 0 0 0 0,0 0 0 0 0,0 0 0 0 0,0 0 0 0 0,0 0 0 0 0,0 0 0 0 0,1 0 0 0 0,-1 1 0 0 0,0-1-1 0 0,0 0 1 0 0,0 0 0 0 0,0 0 0 0 0,0 0 0 0 0,0 0 0 0 0,0 0 0 0 0,1 0 0 0 0,-1 1 0 0 0,0-1 0 0 0,0 0 0 0 0,0 0 0 0 0,0 0 0 0 0,0 0-1 0 0,0 0 1 0 0,0 1 0 0 0,0-1 0 0 0,0 0 0 0 0,0 0 0 0 0,0 0 0 0 0,0 0 0 0 0,0 1 0 0 0,0-1 0 0 0,0 0 0 0 0,0 0 0 0 0,0 0 0 0 0,0 0 0 0 0,0 0-1 0 0,0 1 1 0 0,0-1 0 0 0,1 11-3166 0 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3:23:06.769"/>
    </inkml:context>
    <inkml:brush xml:id="br0">
      <inkml:brushProperty name="width" value="0.1" units="cm"/>
      <inkml:brushProperty name="height" value="0.1" units="cm"/>
      <inkml:brushProperty name="color" value="#E71224"/>
    </inkml:brush>
  </inkml:definitions>
  <inkml:trace contextRef="#ctx0" brushRef="#br0">84 6 455 0 0,'-2'0'0'0'0,"-2"-1"0"0"0,0-1 0 0 0,1 0 0 0 0,-3 2 624 0 0,0 0 80 0 0,1 0 24 0 0,3 0 0 0 0,0 2-520 0 0,0-2-104 0 0,-1 2-16 0 0,-5 1-8 0 0,1 1-80 0 0,-1 2 0 0 0,-1 1 0 0 0,2 0-984 0 0,1 3-208 0 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3:23:15.325"/>
    </inkml:context>
    <inkml:brush xml:id="br0">
      <inkml:brushProperty name="width" value="0.1" units="cm"/>
      <inkml:brushProperty name="height" value="0.1" units="cm"/>
      <inkml:brushProperty name="color" value="#E71224"/>
    </inkml:brush>
  </inkml:definitions>
  <inkml:trace contextRef="#ctx0" brushRef="#br0">0 7 2183 0 0,'11'2'614'0'0,"-9"-2"-621"0"0,-1 0 1 0 0,0 0-1 0 0,0 0 0 0 0,0 0 1 0 0,0 0-1 0 0,0 0 0 0 0,0 0 1 0 0,0 0-1 0 0,0 0 0 0 0,0 0 1 0 0,0-1-1 0 0,1 1 0 0 0,-1 0 1 0 0,0-1-1 0 0,0 1 0 0 0,0-1 0 0 0,0 1 1 0 0,-1-1-1 0 0,2 0 0 0 0,4-3-145 0 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3:23:18.587"/>
    </inkml:context>
    <inkml:brush xml:id="br0">
      <inkml:brushProperty name="width" value="0.1" units="cm"/>
      <inkml:brushProperty name="height" value="0.1" units="cm"/>
      <inkml:brushProperty name="color" value="#E71224"/>
    </inkml:brush>
  </inkml:definitions>
  <inkml:trace contextRef="#ctx0" brushRef="#br0">0 15 455 0 0,'0'-5'0'0'0,"0"-1"0"0"0,2 8 0 0 0,-2 0 120 0 0,0-4-24 0 0,0 0 0 0 0,2 0 0 0 0,0 0-96 0 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3:23:19.290"/>
    </inkml:context>
    <inkml:brush xml:id="br0">
      <inkml:brushProperty name="width" value="0.1" units="cm"/>
      <inkml:brushProperty name="height" value="0.1" units="cm"/>
      <inkml:brushProperty name="color" value="#E71224"/>
    </inkml:brush>
  </inkml:definitions>
  <inkml:trace contextRef="#ctx0" brushRef="#br0">1 6 455 0 0,'3'-4'0'0'0,"1"2"0"0"0,0 2 0 0 0,-2 2 0 0 0,0 0 64 0 0,1 2-64 0 0,5-2 64 0 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3:23:21.464"/>
    </inkml:context>
    <inkml:brush xml:id="br0">
      <inkml:brushProperty name="width" value="0.1" units="cm"/>
      <inkml:brushProperty name="height" value="0.1" units="cm"/>
      <inkml:brushProperty name="color" value="#E71224"/>
    </inkml:brush>
  </inkml:definitions>
  <inkml:trace contextRef="#ctx0" brushRef="#br0">0 30 1439 0 0,'6'-13'64'0'0,"-3"4"8"0"0,3 3-72 0 0,-2 4 0 0 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3:23:22.501"/>
    </inkml:context>
    <inkml:brush xml:id="br0">
      <inkml:brushProperty name="width" value="0.1" units="cm"/>
      <inkml:brushProperty name="height" value="0.1" units="cm"/>
      <inkml:brushProperty name="color" value="#E71224"/>
    </inkml:brush>
  </inkml:definitions>
  <inkml:trace contextRef="#ctx0" brushRef="#br0">6 51 4831 0 0,'-3'-24'216'0'0,"1"11"40"0"0,2 3-256 0 0,2 7 0 0 0,0 3 0 0 0,1 1-1376 0 0,3 1-336 0 0</inkml:trace>
  <inkml:trace contextRef="#ctx0" brushRef="#br0" timeOffset="1">947 225 3223 0 0,'-4'-26'288'0'0,"-2"9"-288"0"0,1 4 0 0 0,1 6 0 0 0,4 3 792 0 0,0 2-528 0 0,-2 1-264 0 0,4 1 0 0 0,2 3 0 0 0,1 1 0 0 0,3 0-376 0 0,-1 1-72 0 0</inkml:trace>
  <inkml:trace contextRef="#ctx0" brushRef="#br0" timeOffset="2">976 188 575 0 0,'9'-3'391'0'0,"-6"3"-278"0"0,0-1 0 0 0,1 0 0 0 0,-1 0 0 0 0,0 0 0 0 0,0 0 0 0 0,0 0 0 0 0,0-1 0 0 0,5-2 0 0 0,-6 3-74 0 0,0 0-1 0 0,0 0 1 0 0,1 1-1 0 0,-1-1 1 0 0,1 1-1 0 0,-1-1 1 0 0,1 1-1 0 0,-1 0 1 0 0,3 0-1 0 0,15-2 95 0 0,54-19-237 0 0,-63 18-750 0 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3:23:23.935"/>
    </inkml:context>
    <inkml:brush xml:id="br0">
      <inkml:brushProperty name="width" value="0.1" units="cm"/>
      <inkml:brushProperty name="height" value="0.1" units="cm"/>
      <inkml:brushProperty name="color" value="#E71224"/>
    </inkml:brush>
  </inkml:definitions>
  <inkml:trace contextRef="#ctx0" brushRef="#br0">1 42 919 0 0,'0'-1'67'0'0,"1"0"119"0"0,1 0 0 0 0,-1 0 0 0 0,1 0 0 0 0,0 0 0 0 0,0 0 1 0 0,-1 0-1 0 0,1 1 0 0 0,0-1 0 0 0,0 0 0 0 0,0 1 0 0 0,0 0 0 0 0,0-1 0 0 0,2 1 0 0 0,-2 0-83 0 0,71-10 1025 0 0,130-3-471 0 0,-172 10-622 0 0,-2 0 42 0 0,44 2 1 0 0,123 3 140 0 0,-66 8-133 0 0,-87-4-30 0 0,0-3 1 0 0,0-1 0 0 0,65-7-1 0 0,111-6 116 0 0,-131 10-107 0 0,95 11 125 0 0,-5 1-16 0 0,-27-21-132 0 0,-78 4-29 0 0,77 4-1 0 0,-25 12-9 0 0,84 1 60 0 0,-126-9-62 0 0,-53 0 0 0 0,-1-2 0 0 0,43-4 0 0 0,159-24 224 0 0,-212 27-132 0 0,-1 1 0 0 0,1 1 0 0 0,22 3 0 0 0,-23 0 63 0 0,14 1 209 0 0,-30-5-263 0 0,-4 0 40 0 0,-3 2 168 0 0,4-1-307 0 0,1-1 1 0 0,-1 0 0 0 0,1 1 0 0 0,-1-1-1 0 0,1 1 1 0 0,-1-1 0 0 0,1 1-1 0 0,0-1 1 0 0,-1 1 0 0 0,1-1-1 0 0,0 1 1 0 0,-1 0 0 0 0,1-1 0 0 0,0 1-1 0 0,0-1 1 0 0,0 1 0 0 0,-1 0-1 0 0,1-1 1 0 0,0 1 0 0 0,0 0-1 0 0,0-1 1 0 0,0 1 0 0 0,0 0 0 0 0,0-1-1 0 0,0 1 1 0 0,1 0 0 0 0,-1-1-1 0 0,0 1 1 0 0,0-1 0 0 0,0 1-1 0 0,1 0 1 0 0,-1-1 0 0 0,0 1 0 0 0,1-1-1 0 0,-1 1 1 0 0,0-1 0 0 0,1 1-1 0 0,-1-1 1 0 0,1 1 0 0 0,-1-1-1 0 0,0 1 1 0 0,1-1 0 0 0,0 1 0 0 0,-1-1-1 0 0,1 0 1 0 0,-1 1 0 0 0,2-1-1 0 0,0 2 2 0 0,1-1-1 0 0,-1 0 0 0 0,1 0 0 0 0,-1 0 0 0 0,1 0 0 0 0,0 0 0 0 0,5 0 0 0 0,-4 4-2 0 0,1 3-6 0 0,-5-8 7 0 0,1 0 0 0 0,-1 0 1 0 0,0 0-1 0 0,0 0 0 0 0,1 0 0 0 0,-1 0 0 0 0,0 0 0 0 0,0 0 1 0 0,1 0-1 0 0,-1 0 0 0 0,0 0 0 0 0,0 0 0 0 0,1 0 1 0 0,-1 0-1 0 0,0 0 0 0 0,0 0 0 0 0,1 0 0 0 0,-1 0 1 0 0,0-1-1 0 0,0 1 0 0 0,1 0 0 0 0,-1 0 0 0 0,0 0 0 0 0,0 0 1 0 0,0 0-1 0 0,1-1 0 0 0,-1 1 0 0 0,0 0 0 0 0,0 0 1 0 0,0 0-1 0 0,0-1 0 0 0,0 1 0 0 0,1 0 0 0 0,-1 0 0 0 0,0 0 1 0 0,0-1-1 0 0,0 1 0 0 0,1-1 20 0 0,0 0-1 0 0,0 0 1 0 0,0 0-1 0 0,0 1 1 0 0,0-1-1 0 0,0 0 1 0 0,0 1-1 0 0,0-1 1 0 0,0 0-1 0 0,1 1 1 0 0,-1 0-1 0 0,0-1 1 0 0,0 1-1 0 0,1 0 1 0 0,-1-1-1 0 0,0 1 1 0 0,0 0-1 0 0,1 0 1 0 0,-1 0-1 0 0,0 0 1 0 0,3 1-1 0 0,-1-3-6 0 0,-1 3 36 0 0,7-2 310 0 0,-8 1-318 0 0,0-5 98 0 0,5 15-16 0 0,4 5-2881 0 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3:23:24.450"/>
    </inkml:context>
    <inkml:brush xml:id="br0">
      <inkml:brushProperty name="width" value="0.1" units="cm"/>
      <inkml:brushProperty name="height" value="0.1" units="cm"/>
      <inkml:brushProperty name="color" value="#E71224"/>
    </inkml:brush>
  </inkml:definitions>
  <inkml:trace contextRef="#ctx0" brushRef="#br0">0 6 919 0 0,'8'-4'80'0'0,"-3"2"-80"0"0,1 4 0 0 0,-1 0 0 0 0,1 0 64 0 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3:23:25.879"/>
    </inkml:context>
    <inkml:brush xml:id="br0">
      <inkml:brushProperty name="width" value="0.1" units="cm"/>
      <inkml:brushProperty name="height" value="0.1" units="cm"/>
      <inkml:brushProperty name="color" value="#E71224"/>
    </inkml:brush>
  </inkml:definitions>
  <inkml:trace contextRef="#ctx0" brushRef="#br0">11 0 455 0 0,'-2'0'0'0'0,"2"2"0"0"0,-2-2 0 0 0,1 0 0 0 0,-1 0 0 0 0,0 2 520 0 0,0-2 64 0 0,2 2 16 0 0,0 1 0 0 0,0-1-480 0 0,0 2-120 0 0,0 0 0 0 0,0-2 0 0 0,2 1 0 0 0,0-1 0 0 0,-2 2 0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2:44:37.363"/>
    </inkml:context>
    <inkml:brush xml:id="br0">
      <inkml:brushProperty name="width" value="0.1" units="cm"/>
      <inkml:brushProperty name="height" value="0.1" units="cm"/>
      <inkml:brushProperty name="color" value="#E71224"/>
    </inkml:brush>
  </inkml:definitions>
  <inkml:trace contextRef="#ctx0" brushRef="#br0">4417 134 5671 0 0,'-2'-2'53'0'0,"0"-1"0"0"0,0 1-1 0 0,0-1 1 0 0,0 1 0 0 0,0 0-1 0 0,0 0 1 0 0,-1 0 0 0 0,1 0-1 0 0,-1 0 1 0 0,0 0 0 0 0,1 1-1 0 0,-1-1 1 0 0,0 1-1 0 0,0 0 1 0 0,0 0 0 0 0,0 0-1 0 0,0 0 1 0 0,0 0 0 0 0,0 1-1 0 0,0 0 1 0 0,-4-1 0 0 0,-7 1 133 0 0,1 1 0 0 0,-1 0 1 0 0,-23 5-1 0 0,1 0-314 0 0,-16-2 262 0 0,0-2-1 0 0,0-2 0 0 0,0-2 1 0 0,0-3-1 0 0,-66-14 0 0 0,61 9 964 0 0,0 2-1 0 0,-91 1 0 0 0,-113 17 281 0 0,53 0-1181 0 0,-344-35 279 0 0,439 16-70 0 0,-408 9-12 0 0,306 7-312 0 0,99-4-22 0 0,-429-12 690 0 0,56-35 442 0 0,248 33-901 0 0,180 12-644 0 0,-120 19 1 0 0,134-9-482 0 0,-4 5-48 0 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3:23:26.358"/>
    </inkml:context>
    <inkml:brush xml:id="br0">
      <inkml:brushProperty name="width" value="0.1" units="cm"/>
      <inkml:brushProperty name="height" value="0.1" units="cm"/>
      <inkml:brushProperty name="color" value="#E71224"/>
    </inkml:brush>
  </inkml:definitions>
  <inkml:trace contextRef="#ctx0" brushRef="#br0">0 62 6447 0 0,'11'-24'576'0'0,"-1"9"-464"0"0,1 2-112 0 0,0 7 0 0 0,-2 4-128 0 0,-1 2-56 0 0,1 0-8 0 0,9 0-1600 0 0,14-2-328 0 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3:24:09.038"/>
    </inkml:context>
    <inkml:brush xml:id="br0">
      <inkml:brushProperty name="width" value="0.1" units="cm"/>
      <inkml:brushProperty name="height" value="0.1" units="cm"/>
      <inkml:brushProperty name="color" value="#E71224"/>
    </inkml:brush>
  </inkml:definitions>
  <inkml:trace contextRef="#ctx0" brushRef="#br0">21 3 1087 0 0,'-12'-1'267'0'0,"4"-1"1160"0"0,8 2-1408 0 0,0 0 0 0 0,0 0 0 0 0,0 0 0 0 0,0 0 0 0 0,0 0-1 0 0,0 1 1 0 0,0-1 0 0 0,0 0 0 0 0,0 0 0 0 0,0 0 0 0 0,1 0 0 0 0,-1 0-1 0 0,0 0 1 0 0,0 0 0 0 0,0 0 0 0 0,0 0 0 0 0,0 0 0 0 0,0 0 0 0 0,0 0-1 0 0,0 0 1 0 0,0 0 0 0 0,0 0 0 0 0,0 0 0 0 0,0 0 0 0 0,0 0 0 0 0,0 0-1 0 0,0 1 1 0 0,0-1 0 0 0,0 0 0 0 0,0 0 0 0 0,0 0 0 0 0,0 0 0 0 0,0 0-1 0 0,0 0 1 0 0,0 0 0 0 0,0 0 0 0 0,0 0 0 0 0,0 0 0 0 0,0 0 0 0 0,0 0-1 0 0,0 1 1 0 0,0-1 0 0 0,0 0 0 0 0,0 0 0 0 0,0 0 0 0 0,0 0 0 0 0,0 0-1 0 0,0 0 1 0 0,0 0 0 0 0,0 0 0 0 0,0 0 0 0 0,0 0 0 0 0,0 0 0 0 0,0 0-1 0 0,0 0 1 0 0,0 0 0 0 0,0 0 0 0 0,-1 0 0 0 0,1 1 0 0 0,0-1 0 0 0,0 0-1 0 0,0 0 1 0 0,0 0 0 0 0,0 0 0 0 0,0 0 0 0 0,0 0 0 0 0,24 20-1013 0 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3:24:11.277"/>
    </inkml:context>
    <inkml:brush xml:id="br0">
      <inkml:brushProperty name="width" value="0.1" units="cm"/>
      <inkml:brushProperty name="height" value="0.1" units="cm"/>
      <inkml:brushProperty name="color" value="#E71224"/>
    </inkml:brush>
  </inkml:definitions>
  <inkml:trace contextRef="#ctx0" brushRef="#br0">1 172 1839 0 0,'4'0'473'0'0,"0"0"0"0"0,0 0-1 0 0,0 0 1 0 0,0-1-1 0 0,0 0 1 0 0,0 0-1 0 0,6-2 1 0 0,42-13 530 0 0,-39 11-431 0 0,0 1-1 0 0,0 0 0 0 0,28-4 0 0 0,-34 7-427 0 0,0 1 0 0 0,1 0 1 0 0,-1 0-1 0 0,0 1 0 0 0,1 0 0 0 0,-1 0 0 0 0,0 1 1 0 0,0-1-1 0 0,8 4 0 0 0,79 38 337 0 0,-47-20-313 0 0,-39-19-79 0 0,0-2-1 0 0,1 1 0 0 0,-1-1 1 0 0,1 0-1 0 0,-1 0 0 0 0,12-1 1 0 0,55-1 644 0 0,-34-1-445 0 0,240-3 760 0 0,-242 3-981 0 0,141 0 202 0 0,-84 2 74 0 0,114-13-1 0 0,-176 9-307 0 0,214-19 259 0 0,-94 6-163 0 0,-84 7-62 0 0,0 2 0 0 0,111 6 0 0 0,-113 6-53 0 0,47 5 104 0 0,143-7 0 0 0,112-9 350 0 0,-71-5-346 0 0,-216 6-110 0 0,16 3 40 0 0,108 12 0 0 0,-102-4-34 0 0,58-1 87 0 0,-70-3 49 0 0,129 17 0 0 0,-148-8-99 0 0,96 1-1 0 0,-15-11 82 0 0,53 1 119 0 0,-27 9 873 0 0,297 7-1963 0 0,139-24 961 0 0,-172-3-75 0 0,-283 5-42 0 0,149 17-11 0 0,-91 0 0 0 0,-30 3 32 0 0,3 1 0 0 0,86-18 10 0 0,-96-2-20 0 0,128 10 96 0 0,-68-21-28 0 0,-20 0-31 0 0,130 4 48 0 0,-219 0-97 0 0,207-19-10 0 0,-205 16 61 0 0,104-16-58 0 0,300-46-3 0 0,-387 52 0 0 0,-11 1 0 0 0,-79 14 0 0 0,-25 2 0 0 0,1 2 0 0 0,-1 2 0 0 0,45 2 0 0 0,6 4 0 0 0,-68 1 0 0 0,-17-4 0 0 0,-1 0 0 0 0,1 0 0 0 0,-1 0 0 0 0,1 0 0 0 0,-1-1 0 0 0,1 0 0 0 0,-1 0 0 0 0,1 0 0 0 0,-1 0 0 0 0,4-1 0 0 0,-4 1 2 0 0,-1 0-1 0 0,0 0 1 0 0,0 0-1 0 0,1 1 1 0 0,-1-1 0 0 0,0 0-1 0 0,0 1 1 0 0,0-1-1 0 0,0 1 1 0 0,1 0-1 0 0,-1 0 1 0 0,0 0-1 0 0,0 0 1 0 0,2 2 0 0 0,-1-2 2 0 0,-1 1 1 0 0,1-1-1 0 0,0 0 1 0 0,0 1-1 0 0,-1-1 1 0 0,1-1-1 0 0,0 1 1 0 0,6 0-1 0 0,-9-1 5 0 0,1 0 0 0 0,0 0 0 0 0,0-1 0 0 0,0 1 0 0 0,0 0 0 0 0,-1-1 0 0 0,1 1 0 0 0,0-1 0 0 0,0 1 0 0 0,-1-1 0 0 0,1 1 0 0 0,0-1 0 0 0,-1 1 0 0 0,1-1 0 0 0,-1 0 0 0 0,1 0 0 0 0,-1 1 0 0 0,1-1 0 0 0,-1 0 0 0 0,1 0 0 0 0,-1 1 0 0 0,0-1 0 0 0,1-1 0 0 0,-1 1 3 0 0,0 0 0 0 0,1 1-1 0 0,-1-1 1 0 0,0 0 0 0 0,1 1 0 0 0,-1-1-1 0 0,0 1 1 0 0,1-1 0 0 0,-1 1 0 0 0,0-1-1 0 0,1 1 1 0 0,-1-1 0 0 0,1 1 0 0 0,-1-1 0 0 0,1 1-1 0 0,-1-1 1 0 0,1 1 0 0 0,0 0 0 0 0,-1-1-1 0 0,1 1 1 0 0,0 0 0 0 0,13-23 148 0 0,-14 23-159 0 0,1 0 1 0 0,-1-1-1 0 0,0 1 1 0 0,0 0-1 0 0,0 0 0 0 0,0-1 1 0 0,0 1-1 0 0,1 0 1 0 0,-1 0-1 0 0,0 0 1 0 0,0-1-1 0 0,0 1 0 0 0,1 0 1 0 0,-1 0-1 0 0,0 0 1 0 0,0 0-1 0 0,1-1 1 0 0,-1 1-1 0 0,0 0 0 0 0,0 0 1 0 0,1 0-1 0 0,-1 0 1 0 0,0 0-1 0 0,1 0 1 0 0,-1 0-1 0 0,0 0 0 0 0,0 0 1 0 0,1 0-1 0 0,-1 0 1 0 0,0 0-1 0 0,1 0 1 0 0,-3 9 15 0 0,-11 17-1220 0 0,1-10-124 0 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3:24:12.511"/>
    </inkml:context>
    <inkml:brush xml:id="br0">
      <inkml:brushProperty name="width" value="0.1" units="cm"/>
      <inkml:brushProperty name="height" value="0.1" units="cm"/>
      <inkml:brushProperty name="color" value="#E71224"/>
    </inkml:brush>
  </inkml:definitions>
  <inkml:trace contextRef="#ctx0" brushRef="#br0">45 189 3223 0 0,'-16'-9'254'0'0,"0"-1"-76"0"0,5 1 3312 0 0,11 9-3432 0 0,0-1 0 0 0,0 1 0 0 0,-1 0-1 0 0,1 0 1 0 0,0 0 0 0 0,0 0 0 0 0,0 0-1 0 0,0-1 1 0 0,0 1 0 0 0,0 0 0 0 0,0 0-1 0 0,0 0 1 0 0,0 0 0 0 0,0-1-1 0 0,0 1 1 0 0,0 0 0 0 0,0 0 0 0 0,0 0-1 0 0,0-1 1 0 0,0 1 0 0 0,0 0 0 0 0,0 0-1 0 0,0 0 1 0 0,0 0 0 0 0,0-1 0 0 0,0 1-1 0 0,0 0 1 0 0,0 0 0 0 0,0 0 0 0 0,1 0-1 0 0,-1 0 1 0 0,0-1 0 0 0,8-4 580 0 0,9 1-488 0 0,98-14 313 0 0,27-5-166 0 0,205-58 1431 0 0,-302 72-1600 0 0,1 3 0 0 0,0 1 0 0 0,0 2 0 0 0,0 2 0 0 0,0 3 0 0 0,0 1 0 0 0,-1 2 0 0 0,1 2 0 0 0,73 22 0 0 0,-26-3-128 0 0,1-4 0 0 0,144 15 0 0 0,124-14 676 0 0,-106-8-317 0 0,381-8-50 0 0,-419-14-251 0 0,279-16 172 0 0,-3 5 914 0 0,-458 18-954 0 0,-1-1 0 0 0,0-2 0 0 0,47-9 0 0 0,-80 12-136 0 0,-1-1 0 0 0,1 0 0 0 0,0 0 0 0 0,0 0 0 0 0,0 0 0 0 0,0-1 0 0 0,-1 1-1 0 0,1 0 1 0 0,0-1 0 0 0,-1 1 0 0 0,1-1 0 0 0,1-3 0 0 0,0 2 147 0 0,-2 4-119 0 0,-1 3-361 0 0,-1 0 1 0 0,1 0-1 0 0,-1 1 0 0 0,0-1 0 0 0,0 0 0 0 0,-1 0 0 0 0,-1 4 1 0 0,-4 5-908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2:45:04.950"/>
    </inkml:context>
    <inkml:brush xml:id="br0">
      <inkml:brushProperty name="width" value="0.1" units="cm"/>
      <inkml:brushProperty name="height" value="0.1" units="cm"/>
      <inkml:brushProperty name="color" value="#E71224"/>
    </inkml:brush>
  </inkml:definitions>
  <inkml:trace contextRef="#ctx0" brushRef="#br0">1549 8 1839 0 0,'0'-1'94'0'0,"-1"1"0"0"0,1-1-1 0 0,-1 0 1 0 0,0 1 0 0 0,1-1-1 0 0,-1 1 1 0 0,0-1 0 0 0,0 1-1 0 0,1 0 1 0 0,-1-1 0 0 0,0 1-1 0 0,0 0 1 0 0,0-1-1 0 0,1 1 1 0 0,-1 0 0 0 0,0 0-1 0 0,0 0 1 0 0,0 0 0 0 0,0 0-1 0 0,0 0 1 0 0,-1 0 0 0 0,-16 8 859 0 0,16-6-933 0 0,0-1 0 0 0,-1 0 0 0 0,1 1 0 0 0,-1-1 0 0 0,1 0 0 0 0,-1 0 0 0 0,-3 0 0 0 0,-9 2 224 0 0,8-2 74 0 0,1 0 0 0 0,-1 0 0 0 0,1-1 0 0 0,-14 0 0 0 0,13 0-52 0 0,1 0-1 0 0,-1 0 1 0 0,0 1-1 0 0,1 0 1 0 0,-9 2-1 0 0,-25 3 558 0 0,7-2-337 0 0,27-3-430 0 0,0 0 1 0 0,-1 0-1 0 0,1-1 1 0 0,0 1-1 0 0,-8-2 0 0 0,-46-7 417 0 0,31 3 143 0 0,-50-2-1 0 0,68 7-555 0 0,0 2-1 0 0,0 0 0 0 0,-11 3 1 0 0,-14 2 30 0 0,-11-2 305 0 0,-52-2 0 0 0,-44 4 423 0 0,104-2-601 0 0,1-2-1 0 0,-1-2 0 0 0,-44-4 1 0 0,42 0 177 0 0,-70 4 1 0 0,89 1-319 0 0,-1 1 1 0 0,1 1-1 0 0,0 1 1 0 0,-38 14 0 0 0,13 1-213 0 0,-75 45 0 0 0,77-38-54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2:44:13.172"/>
    </inkml:context>
    <inkml:brush xml:id="br0">
      <inkml:brushProperty name="width" value="0.1" units="cm"/>
      <inkml:brushProperty name="height" value="0.1" units="cm"/>
      <inkml:brushProperty name="color" value="#E71224"/>
    </inkml:brush>
  </inkml:definitions>
  <inkml:trace contextRef="#ctx0" brushRef="#br0">1 3 1351 0 0,'0'0'136'0'0,"2"0"-136"0"0,-4 0 0 0 0,2-2 0 0 0,0 4-144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2:44:13.745"/>
    </inkml:context>
    <inkml:brush xml:id="br0">
      <inkml:brushProperty name="width" value="0.1" units="cm"/>
      <inkml:brushProperty name="height" value="0.1" units="cm"/>
      <inkml:brushProperty name="color" value="#E71224"/>
    </inkml:brush>
  </inkml:definitions>
  <inkml:trace contextRef="#ctx0" brushRef="#br0">3057 15 455 0 0,'-15'-3'1259'0'0,"-1"0"0"0"0,1 1 0 0 0,-17 0 0 0 0,0 2-865 0 0,-52 8 0 0 0,36-4 479 0 0,1-2-1 0 0,-63-5 1 0 0,30-2 400 0 0,-448-6 2683 0 0,437 16-3819 0 0,-132 22-1 0 0,-122 13-89 0 0,338-39-40 0 0,-232 11 714 0 0,-262-21 0 0 0,186 6-449 0 0,180 14-3234 0 0,41 2-414 0 0,-6 4-174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2:44:14.640"/>
    </inkml:context>
    <inkml:brush xml:id="br0">
      <inkml:brushProperty name="width" value="0.1" units="cm"/>
      <inkml:brushProperty name="height" value="0.1" units="cm"/>
      <inkml:brushProperty name="color" value="#E71224"/>
    </inkml:brush>
  </inkml:definitions>
  <inkml:trace contextRef="#ctx0" brushRef="#br0">1742 63 4895 0 0,'-3'-2'65'0'0,"0"-1"-1"0"0,0 1 1 0 0,0 0-1 0 0,0 0 0 0 0,-1 0 1 0 0,1 1-1 0 0,0-1 1 0 0,-1 1-1 0 0,0 0 0 0 0,1 0 1 0 0,-1 0-1 0 0,0 0 1 0 0,0 1-1 0 0,1-1 0 0 0,-1 1 1 0 0,0 0-1 0 0,0 0 1 0 0,0 1-1 0 0,-3 0 0 0 0,-103 19 228 0 0,77-12-263 0 0,0-2-1 0 0,0-1 0 0 0,-55 0 1 0 0,7-11 2060 0 0,-144-31-1 0 0,143 20-624 0 0,-138-10 0 0 0,-368 44-1121 0 0,471-6-1386 0 0,60-5-3616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2:44:15.296"/>
    </inkml:context>
    <inkml:brush xml:id="br0">
      <inkml:brushProperty name="width" value="0.1" units="cm"/>
      <inkml:brushProperty name="height" value="0.1" units="cm"/>
      <inkml:brushProperty name="color" value="#E71224"/>
    </inkml:brush>
  </inkml:definitions>
  <inkml:trace contextRef="#ctx0" brushRef="#br0">2189 108 455 0 0,'-21'-1'1505'0'0,"0"0"-1"0"0,0 2 1 0 0,-36 5-1 0 0,28-3-1759 0 0,-142 30 887 0 0,121-21-438 0 0,0-3 0 0 0,-59 5-1 0 0,27-12 353 0 0,-1-4-1 0 0,-94-15 1 0 0,-162-42 2626 0 0,-52-6-1005 0 0,264 49-1938 0 0,-110-10-247 0 0,93 26-1366 0 0,65 3 525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2:45:47.020"/>
    </inkml:context>
    <inkml:brush xml:id="br0">
      <inkml:brushProperty name="width" value="0.1" units="cm"/>
      <inkml:brushProperty name="height" value="0.1" units="cm"/>
      <inkml:brushProperty name="color" value="#E71224"/>
    </inkml:brush>
  </inkml:definitions>
  <inkml:trace contextRef="#ctx0" brushRef="#br0">9399 1844 10391 0 0,'0'0'506'0'0,"-4"1"-220"0"0,-6 0-49 0 0,-11 3-74 0 0,6-1 3237 0 0,14-3-3371 0 0,-1-1 0 0 0,1 1 1 0 0,0-1-1 0 0,-1 0 0 0 0,1 1 0 0 0,0-1 0 0 0,0 0 0 0 0,0 0 0 0 0,0 0 0 0 0,0 0 0 0 0,0 0 0 0 0,-1-1 0 0 0,-4-4 1845 0 0,-19 11-750 0 0,20-4 12 0 0,-1 1-568 0 0,-17 7 0 0 0,17-7-21 0 0,0 0-90 0 0,-1 0-298 0 0,-21 10 1211 0 0,-3 5 137 0 0,13-5-1284 0 0,13-9 1207 0 0,0 0-1300 0 0,-15 7-9 0 0,15-8 543 0 0,0 1-520 0 0,-16 6 0 0 0,16-6 391 0 0,0 0-438 0 0,-15 9-1 0 0,15-9 424 0 0,4-3-516 0 0,0 0 0 0 0,1 0-1 0 0,-1 0 1 0 0,0 0 0 0 0,0 0-1 0 0,0 1 1 0 0,0-1 0 0 0,0 0 0 0 0,0 0-1 0 0,0 1 1 0 0,1-1 0 0 0,-1 0 0 0 0,0 1-1 0 0,0-1 1 0 0,0 1 0 0 0,1-1-1 0 0,-2 1 1 0 0,1 0 27 0 0,0 0-1 0 0,0 0 0 0 0,-1-1 1 0 0,1 1-1 0 0,0 0 1 0 0,0-1-1 0 0,-1 0 0 0 0,1 1 1 0 0,0-1-1 0 0,-1 0 1 0 0,1 1-1 0 0,0-1 0 0 0,-1 0 1 0 0,1 0-1 0 0,0 0 1 0 0,-3 0-1 0 0,-23 1 43 0 0,-8 5-58 0 0,1 3-15 0 0,7-1 39 0 0,21-6 419 0 0,1-1-187 0 0,-26 8 134 0 0,10-4-383 0 0,15-4 31 0 0,5-1-48 0 0,0-1 0 0 0,-1 1 0 0 0,1 0 0 0 0,-1 0 0 0 0,1-1 0 0 0,-1 1 0 0 0,1 0 0 0 0,-1 0 1 0 0,1 0-1 0 0,-1 1 0 0 0,1-1 0 0 0,-3 1 0 0 0,1-1 5 0 0,-2 0 51 0 0,-1 1 5 0 0,-28 0 94 0 0,-3-3-76 0 0,7-1-30 0 0,-10-4 10 0 0,12 2-53 0 0,-9-2 0 0 0,-4 2 31 0 0,-9 0 29 0 0,7-1 1 0 0,18 3-47 0 0,19 2 39 0 0,-1-1-8 0 0,-36-7 19 0 0,18 3-11 0 0,-1 0-1 0 0,1 3 2 0 0,-10-2-12 0 0,4 1-31 0 0,19 2 20 0 0,-34-7-33 0 0,37 9 1 0 0,-32-2 57 0 0,30 1-25 0 0,-10 1-19 0 0,11 0 25 0 0,-10-3-25 0 0,10 3 19 0 0,-16 3-19 0 0,-2-1 25 0 0,1 0-36 0 0,3 1-12 0 0,-4 0 11 0 0,-1-2 31 0 0,-2-1-31 0 0,6 0 0 0 0,15 0 31 0 0,-15 1-31 0 0,-7-1-11 0 0,-9-2 53 0 0,11 1-42 0 0,-2-1-11 0 0,-1-2 11 0 0,-3 2 31 0 0,3 0-31 0 0,-1-2-11 0 0,3 0 0 0 0,1-1 11 0 0,2-2 31 0 0,-3-1-20 0 0,21 4-8 0 0,-18-3 58 0 0,-1 3-65 0 0,-6-1-7 0 0,1 0 0 0 0,1 1 0 0 0,6 1 0 0 0,-2 1 0 0 0,-6 0 0 0 0,7 1 0 0 0,0-1 0 0 0,1 1 0 0 0,-1-2 0 0 0,-2 1 0 0 0,1 2 0 0 0,-2-2 0 0 0,-6 1 0 0 0,-2 0 0 0 0,1-2 0 0 0,2 2 0 0 0,5 1 0 0 0,1 0 0 0 0,1-1 0 0 0,0 1 0 0 0,-4 2 0 0 0,0 1 0 0 0,2-1 0 0 0,3-1 0 0 0,0 1 0 0 0,2 2 0 0 0,0-1 0 0 0,-2-2 0 0 0,1 2 0 0 0,0 0 0 0 0,1-1 0 0 0,0-2 0 0 0,-1 2 0 0 0,-6 1 0 0 0,3-1 0 0 0,-4-1 0 0 0,3 0 0 0 0,-3 3 0 0 0,-2-1 0 0 0,-2-2 0 0 0,1 0 0 0 0,0 1 0 0 0,8 0 0 0 0,-3-2 0 0 0,0 1 0 0 0,2-3 0 0 0,2-1 0 0 0,-3 2 0 0 0,1 0 0 0 0,6-1 0 0 0,1 3 0 0 0,-2 0 0 0 0,-2-2 0 0 0,-3 3 0 0 0,0-1 0 0 0,-1 2 0 0 0,3 1 0 0 0,0 2 0 0 0,1-2 0 0 0,0 0 0 0 0,-1-2 0 0 0,-4 0 0 0 0,1-4 0 0 0,3 0 0 0 0,-1-1 0 0 0,0 4 0 0 0,-4 2 0 0 0,3-3 0 0 0,0 2 0 0 0,3 0 0 0 0,-2-3 0 0 0,0-2 0 0 0,0 3 0 0 0,1-1 0 0 0,1 2 0 0 0,1 0 0 0 0,1 0 0 0 0,1 0 0 0 0,0 2 0 0 0,-1-2 0 0 0,2 0 0 0 0,1 1 0 0 0,1-2 0 0 0,-5 2 0 0 0,2 1 0 0 0,2-2 0 0 0,-1-1 0 0 0,-2 2 0 0 0,-1 0 0 0 0,0-1 0 0 0,2 1 0 0 0,-4 0 0 0 0,0 0 0 0 0,2-1 0 0 0,-2 1 0 0 0,0 1 0 0 0,0 0 0 0 0,-1 0 0 0 0,2 0 0 0 0,-5 2 0 0 0,3 0 0 0 0,1-1 0 0 0,4-2 0 0 0,-3 0 0 0 0,-1 2 0 0 0,2-1 0 0 0,4-4 0 0 0,-6 2 0 0 0,1 2 0 0 0,4-1 0 0 0,3-1 0 0 0,0-1 0 0 0,-1 0 0 0 0,-2 2 0 0 0,-2-2 0 0 0,-2 0 0 0 0,-1 1 0 0 0,0 1 0 0 0,1 2 0 0 0,3-2 0 0 0,-1 0 0 0 0,-3 1 0 0 0,1-3 0 0 0,2-3 0 0 0,1 0 0 0 0,-3 0 0 0 0,0 2 0 0 0,1-1 0 0 0,1 2 0 0 0,2 2 0 0 0,-1-1 0 0 0,-2-1 0 0 0,1 1 0 0 0,3 0 0 0 0,0-2 0 0 0,1 0 0 0 0,2 1 0 0 0,-1-1 0 0 0,-1 1 0 0 0,-3 1 0 0 0,3 0 0 0 0,2 1 0 0 0,2-3 0 0 0,0-1 0 0 0,-2 2 0 0 0,3-1 0 0 0,-2-2 0 0 0,2-1 0 0 0,-2 3 0 0 0,-1 0 0 0 0,-1 0 0 0 0,-2 0 0 0 0,0 0 0 0 0,-2-1 0 0 0,0-1 0 0 0,-1 3 0 0 0,1 0 0 0 0,-2-1 0 0 0,-2 2 0 0 0,-2-2 0 0 0,4-2 0 0 0,-1 1 0 0 0,0 0 0 0 0,3 1 0 0 0,-1 2 0 0 0,-1 0 0 0 0,1 0 0 0 0,2 0 0 0 0,1 0 0 0 0,1-1 0 0 0,-5 2 0 0 0,6-2 0 0 0,1 2 0 0 0,-1-2 0 0 0,-1 0 0 0 0,-3-1 0 0 0,-1-2 0 0 0,0 1 0 0 0,1 0 0 0 0,0 1 0 0 0,0-1 0 0 0,2 0 0 0 0,-1-2 0 0 0,1 2 0 0 0,-2-1 0 0 0,2-1 0 0 0,1-2 0 0 0,-1 1 0 0 0,-2 3 0 0 0,2-2 0 0 0,1 1 0 0 0,-3-1 0 0 0,0 2 0 0 0,-1 2 0 0 0,0 0 0 0 0,3-2 0 0 0,-3-1 0 0 0,0 1 0 0 0,-1 1 0 0 0,2 0 0 0 0,0 0 0 0 0,-61-2 0 0 0,-124-17 0 0 0,153 16 0 0 0,42 4 0 0 0,-37-4 0 0 0,3-2 0 0 0,3 0 0 0 0,38 6 0 0 0,-27-1 0 0 0,-318-22 0 0 0,97-4 0 0 0,238 25 0 0 0,-81-13 0 0 0,71 12 0 0 0,-2 1 0 0 0,-2-2 0 0 0,-28-3 0 0 0,8-1 0 0 0,-169-18 0 0 0,212 24 0 0 0,0 0 0 0 0,-1 0 0 0 0,1-1 0 0 0,0 0 0 0 0,1-1 0 0 0,-1 0 0 0 0,1 0 0 0 0,-1-1 0 0 0,1 0 0 0 0,0 0 0 0 0,1 0 0 0 0,-11-12 0 0 0,-14-23 0 0 0,5 5 0 0 0,19 27 0 0 0,-17-24 0 0 0,12 14 0 0 0,4 3 0 0 0,-1-2 0 0 0,2-9 0 0 0,0 6 0 0 0,1-1 0 0 0,-2-3 0 0 0,-10-37 0 0 0,12 33 0 0 0,1 6 0 0 0,0 8 0 0 0,1 0 0 0 0,-3-21 0 0 0,5 21 0 0 0,0 3 0 0 0,1 0 0 0 0,1 0 0 0 0,0-19 0 0 0,1 1 0 0 0,-16-119 0 0 0,14 143 0 0 0,1-15 0 0 0,1 9 0 0 0,0-9 0 0 0,-1-1 0 0 0,0-1 0 0 0,-2-1 0 0 0,-5-41 0 0 0,-17-84 0 0 0,23 135 0 0 0,-4-19 0 0 0,2 0 0 0 0,1-1 0 0 0,4-55 0 0 0,0 66 0 0 0,2 1 0 0 0,0 0 0 0 0,1 1 0 0 0,1-1 0 0 0,13-29 0 0 0,-15 41 0 0 0,1 1 0 0 0,0 0 0 0 0,0 0 0 0 0,0 0 0 0 0,1 0 0 0 0,0 1 0 0 0,1 0 0 0 0,0 0 0 0 0,0 1 0 0 0,0 0 0 0 0,1 0 0 0 0,0 0 0 0 0,0 1 0 0 0,15-7 0 0 0,-14 8 0 0 0,30-11 0 0 0,8-1 0 0 0,-16 7 0 0 0,6 1 0 0 0,4-1 0 0 0,5 0 0 0 0,2-1 0 0 0,0 0 0 0 0,2 1 0 0 0,7-1 0 0 0,0 2 0 0 0,-4 1 0 0 0,-1-2 0 0 0,1-1 0 0 0,1-1 0 0 0,8 2 0 0 0,4 0 0 0 0,-2 2 0 0 0,-2 1 0 0 0,2 3 0 0 0,-4 2 0 0 0,-1-1 0 0 0,0 2 0 0 0,1-1 0 0 0,-2 2 0 0 0,2 1 0 0 0,14 1 0 0 0,-11-1 0 0 0,-4-2 0 0 0,-1 1 0 0 0,2 1 0 0 0,3 1 0 0 0,18 2 0 0 0,2 2 0 0 0,-18-4 0 0 0,-4 1 0 0 0,0-1 0 0 0,-3 1 0 0 0,0-2 0 0 0,1 0 0 0 0,2 0 0 0 0,-2-1 0 0 0,4 0 0 0 0,12-1 0 0 0,2-2 0 0 0,0 2 0 0 0,0 0 0 0 0,-2 4 0 0 0,-2 1 0 0 0,0 4 0 0 0,4 0 0 0 0,3-1 0 0 0,3 1 0 0 0,-2 0 0 0 0,-8-3 0 0 0,-12 0 0 0 0,2-1 0 0 0,16 1 0 0 0,3 2 0 0 0,-2-2 0 0 0,-15-5 0 0 0,-4 2 0 0 0,0 1 0 0 0,1 0 0 0 0,4 1 0 0 0,12 0 0 0 0,-11-1 0 0 0,-6-1 0 0 0,1 0 0 0 0,0-1 0 0 0,3 0 0 0 0,17 0 0 0 0,-11 1 0 0 0,-3 0 0 0 0,2 4 0 0 0,-3 0 0 0 0,-3 0 0 0 0,1-3 0 0 0,3 1 0 0 0,0-2 0 0 0,-5 0 0 0 0,-1 1 0 0 0,3 0 0 0 0,7-1 0 0 0,1 1 0 0 0,0 0 0 0 0,1 1 0 0 0,-2-3 0 0 0,-3-1 0 0 0,-3 0 0 0 0,4 3 0 0 0,-2 0 0 0 0,-2 1 0 0 0,-1 2 0 0 0,1 1 0 0 0,1-1 0 0 0,-2 1 0 0 0,1-1 0 0 0,-4-2 0 0 0,-1-1 0 0 0,2 0 0 0 0,-3 0 0 0 0,0 0 0 0 0,2 0 0 0 0,16 2 0 0 0,1-4 0 0 0,-17-4 0 0 0,-4-1 0 0 0,0-3 0 0 0,1-4 0 0 0,8-3 0 0 0,-1 3 0 0 0,0-1 0 0 0,-4 2 0 0 0,-2-1 0 0 0,-1 1 0 0 0,2 0 0 0 0,3 0 0 0 0,2 1 0 0 0,-2 1 0 0 0,-1 1 0 0 0,4-1 0 0 0,0 0 0 0 0,-3 3 0 0 0,-9 0 0 0 0,-3 1 0 0 0,0-1 0 0 0,-1 1 0 0 0,2 0 0 0 0,3-2 0 0 0,4 1 0 0 0,0 0 0 0 0,-2 3 0 0 0,-2 2 0 0 0,-2 1 0 0 0,2 1 0 0 0,9 1 0 0 0,-13 0 0 0 0,-2-1 0 0 0,0-1 0 0 0,1-2 0 0 0,11 0 0 0 0,-2-4 0 0 0,-3-1 0 0 0,-3 1 0 0 0,2 1 0 0 0,8 0 0 0 0,-1 7 0 0 0,-7 5 0 0 0,-3 8 0 0 0,-5 8 0 0 0,-7 5 0 0 0,-34-23 0 0 0,0 0 0 0 0,12 15 0 0 0,-14-16 0 0 0,-1 1 0 0 0,0 0 0 0 0,0 0 0 0 0,3 10 0 0 0,6 32 0 0 0,-3-2 0 0 0,-4 3 0 0 0,0-2 0 0 0,2 5 0 0 0,0-5 0 0 0,1-1 0 0 0,-1-1 0 0 0,0-3 0 0 0,2-1 0 0 0,-2-2 0 0 0,0-1 0 0 0,0 0 0 0 0,1 5 0 0 0,-3-3 0 0 0,-1 2 0 0 0,0-4 0 0 0,4-1 0 0 0,9 5 0 0 0,3 0 0 0 0,-4 1 0 0 0,-5-4 0 0 0,-8 3 0 0 0,-2-3 0 0 0,-2 5 0 0 0,-1-5 0 0 0,0-2 0 0 0,-1 2 0 0 0,-3-2 0 0 0,3-32 0 0 0,1 0 0 0 0,-2 0 0 0 0,1 0 0 0 0,-4 5 0 0 0,-14 18 0 0 0,-6-4 0 0 0,-3 2 0 0 0,-2-1 0 0 0,0-6 0 0 0,-5-1 0 0 0,-1-3 0 0 0,0-1 0 0 0,-3 3 0 0 0,4 6 0 0 0,4 3 0 0 0,2 1 0 0 0,4-6 0 0 0,0-1 0 0 0,-1-1 0 0 0,1 0 0 0 0,1 1 0 0 0,-2-1 0 0 0,21-16-16 0 0,0 0-1 0 0,0-1 1 0 0,-10 4 0 0 0,-16 0-324 0 0,31-7 317 0 0,1 1 0 0 0,-1-1 0 0 0,1 0 0 0 0,-1 0 0 0 0,1 0 0 0 0,-1 0 0 0 0,0 0 0 0 0,1 0 0 0 0,-1 0 0 0 0,1 0 0 0 0,-1 0 0 0 0,1 0 0 0 0,-1-1 0 0 0,1 1 0 0 0,-1 0 0 0 0,1 0 0 0 0,-1 0 0 0 0,0-1 0 0 0,0 0 0 0 0,-20-10-457 0 0,9 1-336 0 0,-20-26-1383 0 0,8-4-585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2:44:23.166"/>
    </inkml:context>
    <inkml:brush xml:id="br0">
      <inkml:brushProperty name="width" value="0.1" units="cm"/>
      <inkml:brushProperty name="height" value="0.1" units="cm"/>
      <inkml:brushProperty name="color" value="#E71224"/>
    </inkml:brush>
  </inkml:definitions>
  <inkml:trace contextRef="#ctx0" brushRef="#br0">4793 81 1783 0 0,'0'-6'-170'0'0,"1"0"324"0"0,-1 1 0 0 0,-1 0 0 0 0,1 0 0 0 0,-1 0 0 0 0,-1-7-1 0 0,1 10-29 0 0,0 0 0 0 0,0 0 0 0 0,0 0 0 0 0,0 0 0 0 0,0 1 0 0 0,0-1 0 0 0,0 0 0 0 0,-1 1 0 0 0,1-1 0 0 0,0 1 0 0 0,-1-1 0 0 0,0 1 0 0 0,1 0 0 0 0,-1 0 0 0 0,0 0 0 0 0,0 0-1 0 0,-1-1 1 0 0,-1 0-36 0 0,0 1-1 0 0,0 0 1 0 0,0-1-1 0 0,0 2 0 0 0,0-1 1 0 0,0 0-1 0 0,-1 1 1 0 0,1 0-1 0 0,0 0 0 0 0,0 0 1 0 0,0 0-1 0 0,0 1 1 0 0,0 0-1 0 0,-1-1 1 0 0,-5 4-1 0 0,-7 2 76 0 0,0 1-1 0 0,-21 12 1 0 0,5-2 110 0 0,8-7-147 0 0,-1 0 0 0 0,0-2 0 0 0,-48 9 0 0 0,-81 1 681 0 0,85-11-218 0 0,44-3-379 0 0,0 2-1 0 0,-33 11 1 0 0,5-1-115 0 0,13-6-27 0 0,-1 2 94 0 0,-74 10 0 0 0,-100-11 920 0 0,147-10-801 0 0,-96 1-44 0 0,0-2-173 0 0,132 2-40 0 0,-96-2 223 0 0,-102-32 1009 0 0,225 31-1231 0 0,-50-9 91 0 0,-137-18 344 0 0,43 24-400 0 0,-13-1 8 0 0,-87-27 288 0 0,228 29-312 0 0,-1 1-1 0 0,1 1 0 0 0,0 1 0 0 0,-1 0 1 0 0,1 2-1 0 0,0 1 0 0 0,0 1 0 0 0,0 1 1 0 0,0 0-1 0 0,-37 17 0 0 0,-123 38-43 0 0,149-52 0 0 0,-1-2 0 0 0,1-1 0 0 0,-58 1 0 0 0,-409 14 702 0 0,447-15-597 0 0,-92-5 0 0 0,-51-17 77 0 0,119 9-89 0 0,51 5-149 0 0,0 1 0 0 0,1 2 0 0 0,-1 0-1 0 0,0 2 1 0 0,0 0 0 0 0,0 2 0 0 0,1 1 0 0 0,0 1 0 0 0,-33 12 0 0 0,7 4-695 0 0,-4 2-44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2:34:41.291"/>
    </inkml:context>
    <inkml:brush xml:id="br0">
      <inkml:brushProperty name="width" value="0.1" units="cm"/>
      <inkml:brushProperty name="height" value="0.1" units="cm"/>
      <inkml:brushProperty name="color" value="#F4F91B"/>
    </inkml:brush>
  </inkml:definitions>
  <inkml:trace contextRef="#ctx0" brushRef="#br0">0 1 455 0 0,'47'7'532'0'0,"51"6"1772"0"0,-84-12-2250 0 0,8 1 68 0 0,1-1 0 0 0,40-3 0 0 0,-47 0-64 0 0,52-5 252 0 0,-59 6-255 0 0,-1 1 0 0 0,0 1 0 0 0,1 0 0 0 0,-1 0 0 0 0,0 0 0 0 0,9 4-1 0 0,16 3 92 0 0,0-1 0 0 0,0-1-1 0 0,64 3 1 0 0,-25-4 215 0 0,-13 3 79 0 0,-1 3 0 0 0,68 22 0 0 0,-93-26-392 0 0,1-1-1 0 0,-1-2 1 0 0,57 0-1 0 0,-7 0 22 0 0,48-3 281 0 0,1 0 168 0 0,-94 4-419 0 0,-1 2-1 0 0,71 23 1 0 0,-82-22-60 0 0,76 28-231 0 0,-81-27-118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2:44:25.249"/>
    </inkml:context>
    <inkml:brush xml:id="br0">
      <inkml:brushProperty name="width" value="0.1" units="cm"/>
      <inkml:brushProperty name="height" value="0.1" units="cm"/>
      <inkml:brushProperty name="color" value="#E71224"/>
    </inkml:brush>
  </inkml:definitions>
  <inkml:trace contextRef="#ctx0" brushRef="#br0">2626 145 2471 0 0,'-31'-14'500'0'0,"-2"2"0"0"0,0 1 0 0 0,-57-12 0 0 0,46 9-13 0 0,34 10-269 0 0,0 1 0 0 0,1 0 0 0 0,-2 0 0 0 0,-17-1-1 0 0,-220-2 2479 0 0,-63 2-105 0 0,239 1-2214 0 0,-266 12 1103 0 0,207-1-848 0 0,-1-7 0 0 0,0-5 0 0 0,-144-23 0 0 0,183 14-520 0 0,-2 3 0 0 0,1 5 0 0 0,-127 9 0 0 0,183 1-638 0 0,-45 10-1 0 0,20 0-644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2:44:26.927"/>
    </inkml:context>
    <inkml:brush xml:id="br0">
      <inkml:brushProperty name="width" value="0.1" units="cm"/>
      <inkml:brushProperty name="height" value="0.1" units="cm"/>
      <inkml:brushProperty name="color" value="#E71224"/>
    </inkml:brush>
  </inkml:definitions>
  <inkml:trace contextRef="#ctx0" brushRef="#br0">3124 48 3711 0 0,'-52'3'544'0'0,"36"-1"-350"0"0,0-2-1 0 0,0 1 1 0 0,0-2 0 0 0,-26-4-1 0 0,-99-32 2055 0 0,126 34-1994 0 0,1 0-1 0 0,-1 1 0 0 0,1 1 0 0 0,-1 0 0 0 0,0 1 1 0 0,-18 2-1 0 0,4 1 88 0 0,0 2 0 0 0,-33 10 0 0 0,-10 13-228 0 0,14-6-62 0 0,10-5 86 0 0,0-3 1 0 0,-2-2-1 0 0,0-2 0 0 0,0-2 0 0 0,-79 2 0 0 0,98-10-39 0 0,-355 11 1729 0 0,-283 8-739 0 0,485-20-955 0 0,-211-8-2 0 0,203 2-468 0 0,64 9-3572 0 0,35 1-513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2:44:29.721"/>
    </inkml:context>
    <inkml:brush xml:id="br0">
      <inkml:brushProperty name="width" value="0.1" units="cm"/>
      <inkml:brushProperty name="height" value="0.1" units="cm"/>
      <inkml:brushProperty name="color" value="#E71224"/>
    </inkml:brush>
  </inkml:definitions>
  <inkml:trace contextRef="#ctx0" brushRef="#br0">2147 24 4175 0 0,'-9'-4'146'0'0,"1"1"0"0"0,-1 0-1 0 0,0 0 1 0 0,0 1-1 0 0,-16-2 1 0 0,-48 0 882 0 0,40 3-586 0 0,-35 2 540 0 0,1 3 0 0 0,-101 18 0 0 0,151-19-800 0 0,-116 17 539 0 0,-338 56 374 0 0,239-39-828 0 0,-113 22 74 0 0,7 30-165 0 0,275-68-362 0 0,-6 1-92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2:46:30.971"/>
    </inkml:context>
    <inkml:brush xml:id="br0">
      <inkml:brushProperty name="width" value="0.1" units="cm"/>
      <inkml:brushProperty name="height" value="0.1" units="cm"/>
      <inkml:brushProperty name="color" value="#E71224"/>
    </inkml:brush>
  </inkml:definitions>
  <inkml:trace contextRef="#ctx0" brushRef="#br0">6553 1679 6911 0 0,'0'0'528'0'0,"-2"0"-341"0"0,-7 0 3410 0 0,-1-10-1871 0 0,5-2-1716 0 0,1 1 2 0 0,3 9 102 0 0,0 0 231 0 0,1 1-290 0 0,0 1 0 0 0,0-1 0 0 0,0 1 0 0 0,0-1 0 0 0,0 1 0 0 0,0-1 0 0 0,-1 1 0 0 0,1 0 0 0 0,0-1 0 0 0,0 1 0 0 0,0-1 0 0 0,-1 1 0 0 0,1 0 0 0 0,0-1 0 0 0,0 1 0 0 0,-1 0 0 0 0,1-1 1 0 0,0 1-1 0 0,-1 0 0 0 0,1-1 0 0 0,0 1 0 0 0,-1 0 0 0 0,1 0 0 0 0,-1-1 0 0 0,1 1 0 0 0,0 0 0 0 0,-1 0 0 0 0,1 0 0 0 0,-1 0 0 0 0,0-1 0 0 0,-16 7 3280 0 0,9-3-2704 0 0,-1 1 121 0 0,1-1 1 0 0,-1-1-1 0 0,0 0 0 0 0,-11 2 1 0 0,17-4-602 0 0,-1 0 0 0 0,0 1 1 0 0,0-1-1 0 0,0-1 0 0 0,0 1 1 0 0,0 0-1 0 0,0-1 0 0 0,1 0 1 0 0,-1 0-1 0 0,0 0 0 0 0,1-1 1 0 0,-5-1-1 0 0,-4-3 85 0 0,0 1 0 0 0,0 0 0 0 0,0 1-1 0 0,-1 0 1 0 0,0 1 0 0 0,-15-2 0 0 0,-4 1 310 0 0,-44 1 1 0 0,35 1-22 0 0,-78-14 0 0 0,62 6-343 0 0,-5 1-18 0 0,-16-4 274 0 0,-129-4 0 0 0,111 20-264 0 0,-78-4 52 0 0,54-4-20 0 0,-128 10 0 0 0,148-1-42 0 0,-148-2 11 0 0,177-2-150 0 0,-390 37 455 0 0,442-34-486 0 0,-178 16 87 0 0,132-14 3 0 0,-1 2 1 0 0,-108 27-1 0 0,129-23-63 0 0,0-1 1 0 0,-64 5-1 0 0,-156-10 134 0 0,247-6-146 0 0,0-2 0 0 0,0 0 0 0 0,0 0-1 0 0,1-2 1 0 0,-34-13 0 0 0,-32-8 2 0 0,-277-25 92 0 0,249 39-89 0 0,64 9 11 0 0,-51 3 1 0 0,39 1-13 0 0,-179-16 49 0 0,134 6-60 0 0,24 7-2 0 0,-92 9 0 0 0,72-1 0 0 0,-224 30 0 0 0,224-27 0 0 0,37-4 0 0 0,-28 0 59 0 0,50-4-57 0 0,-47 7 1 0 0,-54 4-3 0 0,76-9 0 0 0,20-1 0 0 0,-55-4 0 0 0,90 1 0 0 0,1-1 0 0 0,0 0 0 0 0,-13-5 0 0 0,-20-5 0 0 0,36 12 3 0 0,0-1 0 0 0,1-1 0 0 0,-1 0 0 0 0,0 0 0 0 0,1 0-1 0 0,-1 0 1 0 0,1-1 0 0 0,0 0 0 0 0,0-1 0 0 0,0 1 0 0 0,0-1 0 0 0,1 0 0 0 0,-1-1 0 0 0,1 1 0 0 0,0-1 0 0 0,1 0-1 0 0,-1 0 1 0 0,1-1 0 0 0,0 1 0 0 0,0-1 0 0 0,-4-8 0 0 0,1 2-3 0 0,0 0 0 0 0,-1 0 0 0 0,-16-16 0 0 0,18 21 0 0 0,-1 0 0 0 0,1-1 0 0 0,0 0 0 0 0,1 0 0 0 0,0 0 0 0 0,0 0 0 0 0,1-1 0 0 0,0 0 0 0 0,-5-16 0 0 0,-5-31 0 0 0,-3 0 0 0 0,-45-101 0 0 0,58 147 4 0 0,-1 0 0 0 0,1-1-1 0 0,1 0 1 0 0,-1 1 0 0 0,2-1 0 0 0,0 0-1 0 0,0-1 1 0 0,1 1 0 0 0,0 0 0 0 0,1 0-1 0 0,0 0 1 0 0,1-1 0 0 0,1 1 0 0 0,-1 0-1 0 0,2 0 1 0 0,5-18 0 0 0,8-14-4 0 0,33-61 0 0 0,-42 92 0 0 0,0-1 0 0 0,1 1 0 0 0,1 1 0 0 0,0-1 0 0 0,1 1 0 0 0,0 1 0 0 0,0 0 0 0 0,1 0 0 0 0,12-8 0 0 0,0 5 0 0 0,25-13 0 0 0,8-4 0 0 0,6-2 0 0 0,-1 1 0 0 0,-3 5 0 0 0,5 6 0 0 0,9 6 0 0 0,8 1 0 0 0,1-2 0 0 0,4 2 0 0 0,8 2 0 0 0,5-3 0 0 0,-2-2 0 0 0,-9 0 0 0 0,-1-1 0 0 0,1 0 0 0 0,-15 1 0 0 0,3-1 0 0 0,19-2 0 0 0,4 2 0 0 0,-22 3 0 0 0,-6 1 0 0 0,-2 1 0 0 0,-1-2 0 0 0,3 3 0 0 0,-44 9 0 0 0,-10 1-27 0 0,29-6 1 0 0,19-3 15 0 0,35 1 11 0 0,7 4 0 0 0,-1-2 0 0 0,-24 3 0 0 0,-9 1 0 0 0,3-4 0 0 0,18-1 0 0 0,-15 4 0 0 0,1 0 0 0 0,19 0 0 0 0,7-1 0 0 0,0 5 0 0 0,-3 1 0 0 0,-5-2 0 0 0,-1-1 0 0 0,-17-1 0 0 0,-1-5 0 0 0,19-3 0 0 0,5 2 0 0 0,-18 5 0 0 0,13 2 0 0 0,-2 0 0 0 0,-1 2 0 0 0,2 0 0 0 0,-1-2 0 0 0,2-4 0 0 0,4-1 0 0 0,1-2 0 0 0,-2 0 0 0 0,-10 3 0 0 0,-6 3 0 0 0,6 1 0 0 0,0 2 0 0 0,0-3 0 0 0,2 3 0 0 0,1 1 0 0 0,-3 1 0 0 0,-5-1 0 0 0,-5 2 0 0 0,-2 0 0 0 0,3-1 0 0 0,-1 2 0 0 0,11 4 0 0 0,-10-5 0 0 0,-1-2 0 0 0,-2 0 0 0 0,-1 2 0 0 0,5 3 0 0 0,2 0 0 0 0,-4-5 0 0 0,1 2 0 0 0,10 1 0 0 0,5 0 0 0 0,-5-1 0 0 0,-9-4 0 0 0,-6 2 0 0 0,-1 2 0 0 0,-12 1 11 0 0,-63-3-9 0 0,1-1 0 0 0,-1 0 0 0 0,1 0 0 0 0,0 0 0 0 0,-1 1 0 0 0,1-1-1 0 0,-1 0 1 0 0,1 0 0 0 0,0 0 0 0 0,-1 0 0 0 0,1 0 0 0 0,0 0 0 0 0,-1 0 0 0 0,1-1 0 0 0,-1 1 0 0 0,1 0 0 0 0,0 0 0 0 0,-1 0 0 0 0,1-1 0 0 0,-1 1 0 0 0,1 0 0 0 0,-1-1 0 0 0,1 1 0 0 0,0 0 0 0 0,-1-1 0 0 0,1 0 0 0 0,15-16 51 0 0,-16 17-52 0 0,0 0-1 0 0,0 0 0 0 0,0 0 0 0 0,0-1 0 0 0,1 1 0 0 0,-1 0 0 0 0,0 0 1 0 0,0 0-1 0 0,0 0 0 0 0,0 0 0 0 0,0 0 0 0 0,0 0 0 0 0,0 0 1 0 0,0 0-1 0 0,0-1 0 0 0,0 1 0 0 0,0 0 0 0 0,0 0 0 0 0,0 0 1 0 0,0 0-1 0 0,0 0 0 0 0,0 0 0 0 0,0 0 0 0 0,0-1 0 0 0,0 1 1 0 0,0 0-1 0 0,0 0 0 0 0,0 0 0 0 0,0 0 0 0 0,0 0 0 0 0,0 0 1 0 0,0 0-1 0 0,0-1 0 0 0,0 1 0 0 0,0 0 0 0 0,0 0 0 0 0,0 0 0 0 0,0 0 1 0 0,0 0-1 0 0,0 0 0 0 0,-1 0 0 0 0,1 0 0 0 0,0 0 0 0 0,0 0 1 0 0,0-1-1 0 0,0 1 0 0 0,0 0 0 0 0,0 0 0 0 0,0 0 0 0 0,0 0 1 0 0,-1 0-1 0 0,1 0 0 0 0,0 0 0 0 0,0 0 0 0 0,0 0 0 0 0,0 0 1 0 0,0 0-1 0 0,0 0 0 0 0,0 0 0 0 0,-1 0 0 0 0,1 0 0 0 0,0 0 1 0 0,0 0-1 0 0,0 0 0 0 0,0 0 0 0 0,-1 0 0 0 0,-5-1 0 0 0,-1-1 0 0 0,1 1 0 0 0,0 0 0 0 0,-1 0 0 0 0,1 1 0 0 0,-1 0 0 0 0,1 0 0 0 0,-1 1 0 0 0,1 0 0 0 0,-1 0 0 0 0,1 0 0 0 0,-10 4 0 0 0,5-2 0 0 0,-20 4 0 0 0,20-6 0 0 0,1 1 0 0 0,0 1 0 0 0,0 0 0 0 0,1 0 0 0 0,-14 7 0 0 0,-63 44 0 0 0,48-29 0 0 0,33-21 0 0 0,3-4 0 0 0,5-6 0 0 0,10-4 0 0 0,-2-3-128 0 0,-14 19 128 0 0,1-1 0 0 0,-1 1 0 0 0,1 0 0 0 0,1 0 0 0 0,-1 0 0 0 0,1 0 0 0 0,-1 10 0 0 0,1-15 0 0 0,-3 22-39 0 0,1-8 31 0 0,0 1-1 0 0,0 22 1 0 0,1-1 8 0 0,1 5 0 0 0,-1 28 0 0 0,0-28 0 0 0,-2 8 0 0 0,-1 2 0 0 0,-19 109 0 0 0,-2-13 0 0 0,18-97 0 0 0,1 0 0 0 0,-3 82 0 0 0,10-99 0 0 0,1 16 0 0 0,0 2 0 0 0,-1-5 0 0 0,0-28 2 0 0,0-9 14 0 0,0 1-1 0 0,-1-1 1 0 0,-4 19-1 0 0,0-1 38 0 0,0-15-64 0 0,0 0 0 0 0,-1 0 0 0 0,0 0 0 0 0,-1-1 0 0 0,0 1 0 0 0,-15 17 0 0 0,12-20 11 0 0,-3 2 0 0 0,-2 2 0 0 0,0 1 0 0 0,-2 1 0 0 0,0 2 0 0 0,-8 3 0 0 0,-42 28 0 0 0,38-29 0 0 0,2-2 16 0 0,-1 0 0 0 0,0-2 0 0 0,-1-1 0 0 0,-1-1 0 0 0,-1-2 0 0 0,0-1 0 0 0,-58 13 0 0 0,38-15-99 0 0,0-2 1 0 0,-72 1-1 0 0,103-8 46 0 0,-1-1 0 0 0,0-1 1 0 0,1-1-1 0 0,0-1 0 0 0,-1 0 0 0 0,2-2 0 0 0,-1 0 1 0 0,1-1-1 0 0,-20-10 0 0 0,21 7-420 0 0,1-1 0 0 0,-1-1 0 0 0,-27-24 0 0 0,-6-16-1307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2:46:34.723"/>
    </inkml:context>
    <inkml:brush xml:id="br0">
      <inkml:brushProperty name="width" value="0.1" units="cm"/>
      <inkml:brushProperty name="height" value="0.1" units="cm"/>
      <inkml:brushProperty name="color" value="#E71224"/>
    </inkml:brush>
  </inkml:definitions>
  <inkml:trace contextRef="#ctx0" brushRef="#br0">2760 1555 13823 0 0,'0'0'1388'0'0,"-6"0"-1276"0"0,-41 1-172 0 0,35-2-82 0 0,10 1 128 0 0,0-1 1 0 0,0 1-1 0 0,0 0 1 0 0,0 0-1 0 0,-1-1 1 0 0,1 1-1 0 0,0-1 1 0 0,-2-1 0 0 0,-1 0 12 0 0,0 1 131 0 0,-1 0 78 0 0,-10-3-101 0 0,1-1 879 0 0,-1 1 0 0 0,-29-3 0 0 0,5 6 219 0 0,-34-2 431 0 0,-79 8 0 0 0,105-1-1220 0 0,-4-1 16 0 0,0 0-33 0 0,2 1-46 0 0,0 1-42 0 0,-1-1-54 0 0,-2 2-26 0 0,0-1-38 0 0,-1 3 15 0 0,-116 9 392 0 0,95-8-192 0 0,14-2-136 0 0,5-2-17 0 0,5 1-30 0 0,-1 0-49 0 0,9 0-107 0 0,-10 3 17 0 0,1-3-28 0 0,-4-1 13 0 0,12 0-6 0 0,1 0 13 0 0,35-4-67 0 0,-25-1 71 0 0,24-2-69 0 0,6 2-4 0 0,-1-1 1 0 0,0 1-1 0 0,0-1 1 0 0,0 1 0 0 0,0 0-1 0 0,0 0 1 0 0,-5 2-1 0 0,-35 1 73 0 0,4 1-16 0 0,6-1-43 0 0,-5 1 25 0 0,26-3-39 0 0,-19 1 54 0 0,1-2-40 0 0,-4 0 30 0 0,2-1 11 0 0,8-2-4 0 0,15 1-53 0 0,-37-4 134 0 0,44 6-131 0 0,-1 0 1 0 0,0-1-1 0 0,1 1 0 0 0,-1-1 0 0 0,1 0 1 0 0,-1 0-1 0 0,-4-2 0 0 0,1 0 1 0 0,-5-1 43 0 0,-12-8-41 0 0,-6-6-13 0 0,-2 0 12 0 0,23 11 47 0 0,-4-5 29 0 0,9 9-35 0 0,-24-28 311 0 0,12 12-340 0 0,1-2-24 0 0,11 17 0 0 0,1 0-1 0 0,0 0 1 0 0,0-1-1 0 0,0 1 1 0 0,0-1-1 0 0,-2-8 1 0 0,-6-1 83 0 0,4 2-25 0 0,0 0-1 0 0,0-1 1 0 0,1 1-1 0 0,-7-22 1 0 0,0-4 42 0 0,9 30-85 0 0,2 4-9 0 0,0 1 0 0 0,1-1-1 0 0,0 0 1 0 0,0 1-1 0 0,0-1 1 0 0,0 0-1 0 0,-1-5 1 0 0,-4-17 11 0 0,4 13 0 0 0,-1-20 24 0 0,0 3 15 0 0,-1-3 21 0 0,-2-5 6 0 0,0 11 15 0 0,-14-39 0 0 0,4 17-30 0 0,-7-24-13 0 0,-13-51 135 0 0,21 65-162 0 0,-2 0 0 0 0,-2 1 0 0 0,-3 2 0 0 0,-42-79 0 0 0,60 128 5 0 0,1 4-22 0 0,1-1-1 0 0,0 0 1 0 0,0 0 0 0 0,0 0 0 0 0,1 0 0 0 0,0 0 0 0 0,-2-6 0 0 0,1-8 1 0 0,2-2-12 0 0,5-2 0 0 0,3-1 0 0 0,2-4 0 0 0,1-2 0 0 0,0 1 0 0 0,-2 1 0 0 0,2 2 0 0 0,2 6 11 0 0,-4 12 31 0 0,25-10-31 0 0,-24 13-11 0 0,0 1 0 0 0,16-4 0 0 0,36-3 0 0 0,6 4-11 0 0,-2 3-31 0 0,-8-1 31 0 0,11-3 11 0 0,-10-1 0 0 0,-3 2 0 0 0,-1 1 0 0 0,3 2 0 0 0,4 4 0 0 0,9 2 0 0 0,5-1 0 0 0,4-3 0 0 0,4-4 0 0 0,3-3 0 0 0,-1-3 0 0 0,-2 2 0 0 0,-5 4 0 0 0,-1 3 0 0 0,4 2 0 0 0,2 5 0 0 0,0 1 0 0 0,-1 1 0 0 0,4 0 0 0 0,5 1 0 0 0,2 1 0 0 0,-2-2 0 0 0,0 0 0 0 0,0-1 0 0 0,-5-4 0 0 0,-10-2 0 0 0,-9 1 0 0 0,-3 3 0 0 0,0 1 0 0 0,-3 0 0 0 0,-1-2 0 0 0,-3 0 0 0 0,-1-2 0 0 0,3-1 0 0 0,-3-4 0 0 0,-3-1 0 0 0,4-3 0 0 0,-49 7 0 0 0,0 0 0 0 0,1 1 0 0 0,-1 0 0 0 0,14 2 0 0 0,-19-1 0 0 0,0-1 0 0 0,0 1 0 0 0,0 1 0 0 0,-1-1 0 0 0,1 1 0 0 0,0-1 0 0 0,0 1 0 0 0,-1 0 0 0 0,1 0 0 0 0,-1 1 0 0 0,0-1 0 0 0,5 4 0 0 0,-4 0 0 0 0,0-1 0 0 0,0 0 0 0 0,-1 1 0 0 0,0 0 0 0 0,0 0 0 0 0,0 0 0 0 0,3 11 0 0 0,14 51 0 0 0,-7 1 0 0 0,-2 7-12 0 0,-5 5-36 0 0,-5 4 36 0 0,-4 1 12 0 0,-21 153 0 0 0,18-187 0 0 0,-3 24 12 0 0,0 5 36 0 0,8-55-39 0 0,0-12 17 0 0,-1-1-1 0 0,-3 19 0 0 0,3-18-13 0 0,1-5 5 0 0,-1 1 1 0 0,0-1-1 0 0,-5 14 1 0 0,5-12-8 0 0,1-6-3 0 0,0 0 0 0 0,0 0 0 0 0,-1-1 0 0 0,1 1 0 0 0,-1 0 0 0 0,0-1 0 0 0,-4 7 0 0 0,-16 29 16 0 0,14-27 6 0 0,-17 20 1 0 0,-15 9 35 0 0,15-19-32 0 0,-1-1 1 0 0,-53 34-1 0 0,59-44-65 0 0,0-1-1 0 0,-1-1 1 0 0,0-1-1 0 0,-1-1 1 0 0,-28 7-1 0 0,38-12-160 0 0,-1-2 0 0 0,1 1-1 0 0,-1-2 1 0 0,0 1 0 0 0,1-2-1 0 0,-1 0 1 0 0,1 0 0 0 0,-1-1-1 0 0,1-1 1 0 0,-15-4 0 0 0,-30-15-938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2:46:38.072"/>
    </inkml:context>
    <inkml:brush xml:id="br0">
      <inkml:brushProperty name="width" value="0.1" units="cm"/>
      <inkml:brushProperty name="height" value="0.1" units="cm"/>
      <inkml:brushProperty name="color" value="#E71224"/>
    </inkml:brush>
  </inkml:definitions>
  <inkml:trace contextRef="#ctx0" brushRef="#br0">7910 1451 1927 0 0,'0'0'84'0'0,"-1"2"-1"0"0,-24 26 9196 0 0,30-19-8679 0 0,20 38 10295 0 0,-25-49-10468 0 0,0-1-262 0 0,-1 0 0 0 0,0 1 1 0 0,1 0-1 0 0,-1-1 0 0 0,0 1 0 0 0,0-1 0 0 0,-1 1 0 0 0,1 0 0 0 0,-2-4 1 0 0,0 3-46 0 0,2 0 1 0 0,-1 0-1 0 0,0 0 1 0 0,1 0-1 0 0,-1 0 1 0 0,1-1-1 0 0,0 1 1 0 0,-1-5-1 0 0,2-17 133 0 0,1 0 1 0 0,0 1-1 0 0,11-48 1 0 0,0-7 260 0 0,-9 42-250 0 0,0 0-70 0 0,2 0 0 0 0,1 0 0 0 0,12-40 0 0 0,-5 40-51 0 0,-2-1-1 0 0,-2-1 1 0 0,-1 0 0 0 0,-2 0-1 0 0,1-50 1 0 0,-7 0 153 0 0,-1 44-213 0 0,1 44-53 0 0,5-51 9 0 0,-3 19-28 0 0,-3 2 31 0 0,0 17-31 0 0,-7-42 42 0 0,1 17-42 0 0,3 21-11 0 0,-4 6 0 0 0,0 3 0 0 0,0 0 0 0 0,2 0 0 0 0,4 5 27 0 0,-2-1 1 0 0,1 1-1 0 0,0 1 1 0 0,-1-1-1 0 0,0 0 1 0 0,0 1-1 0 0,0 0 1 0 0,0 0-1 0 0,-8-5 0 0 0,12 8-21 0 0,-14-6 58 0 0,0 1 0 0 0,0 1 0 0 0,0 0 0 0 0,-1 1-1 0 0,1 0 1 0 0,-25 0 0 0 0,24 1-11 0 0,-24-1-51 0 0,0 1 1 0 0,-49 5-1 0 0,-76 16 42 0 0,-11 1-19 0 0,-41-24 51 0 0,109-1-13 0 0,-327-20 198 0 0,174-15-201 0 0,-24-3 8 0 0,195 36-59 0 0,-365-39 110 0 0,83 24-75 0 0,147 14-24 0 0,101 4 23 0 0,-1 5-1 0 0,-157 22 1 0 0,202-15-22 0 0,0-3 1 0 0,-136-8-1 0 0,196 1-27 0 0,-339-17 76 0 0,261 20-70 0 0,-112-2 0 0 0,-119-26 58 0 0,252 19-52 0 0,-169-7-6 0 0,46 4 0 0 0,127 4 7 0 0,-110-5 39 0 0,-221 22 29 0 0,230-19-75 0 0,2 1 0 0 0,43 8 0 0 0,-72 2 0 0 0,128-2 0 0 0,21-2 20 0 0,-55 2 24 0 0,99 1-44 0 0,0 0 0 0 0,-1-1 0 0 0,1 0 0 0 0,-14-2 0 0 0,7 0 0 0 0,-197-6 0 0 0,39 5 0 0 0,125 3 0 0 0,-128 4 0 0 0,143-3 0 0 0,16-1 0 0 0,-1 0 0 0 0,1 1 0 0 0,-1 0 0 0 0,2 1 0 0 0,2-1 0 0 0,-1 0 0 0 0,2-1 0 0 0,11 0 0 0 0,1 0 0 0 0,-1 1 0 0 0,0-1 0 0 0,1 0 0 0 0,-1 0 0 0 0,1 0 0 0 0,-1 0 0 0 0,1 0 0 0 0,-1 1 0 0 0,0-1 0 0 0,1 0 0 0 0,-1 1 0 0 0,1-1 0 0 0,-1 0 0 0 0,1 1 0 0 0,0-1 0 0 0,-1 0 0 0 0,1 1 0 0 0,-1-1 0 0 0,1 1 0 0 0,0-1 0 0 0,-1 1 0 0 0,1-1 0 0 0,0 1 0 0 0,-1 0 0 0 0,0 2 0 0 0,0 0 0 0 0,0 0 0 0 0,0 0 0 0 0,0 0 0 0 0,0 0 0 0 0,1 0 0 0 0,-1 0 0 0 0,1 1 0 0 0,0-1 0 0 0,0 0 0 0 0,1 5 0 0 0,1 2 0 0 0,0-1 0 0 0,7 16 0 0 0,-3-9 0 0 0,-2-4 0 0 0,0 1 0 0 0,3 23 0 0 0,-3 28 0 0 0,-1-1 0 0 0,1-2 0 0 0,2 3 0 0 0,-1 1 0 0 0,-1-2 0 0 0,-3-2 0 0 0,-5-4 0 0 0,-4-2 0 0 0,3 2 0 0 0,5 3 0 0 0,7 4 0 0 0,2-1 0 0 0,1-2 0 0 0,-2-2 0 0 0,-6-4 0 0 0,-2 4 0 0 0,1-3 0 0 0,4 6 0 0 0,-3-54 0 0 0,-1 0 0 0 0,2 0 0 0 0,-1 0 0 0 0,1 0 0 0 0,5 9 0 0 0,-2-6 0 0 0,0-1 0 0 0,1 0 0 0 0,13 14 0 0 0,-10-12 0 0 0,2-1 0 0 0,19 16 0 0 0,-21-20 0 0 0,1 0 0 0 0,0 0 0 0 0,18 8 0 0 0,-12-8 0 0 0,0-2 0 0 0,20 5 0 0 0,33 2-11 0 0,-8-7-31 0 0,3-2 31 0 0,-11 0 11 0 0,1 3 0 0 0,3 1 0 0 0,0 1 0 0 0,-2 2 0 0 0,5-1 0 0 0,8-3 0 0 0,8-3 0 0 0,4-1 0 0 0,3-4 0 0 0,-4-1 0 0 0,-7 0 0 0 0,0 0 0 0 0,0 2 0 0 0,3 3 0 0 0,-3 4 0 0 0,0-2 0 0 0,12 2 0 0 0,5-3 0 0 0,-1-2 0 0 0,-8 1 0 0 0,-3 2 0 0 0,3 1 0 0 0,16 1-53 0 0,-27 0 42 0 0,17 3 11 0 0,6 1 0 0 0,-1-2 0 0 0,-1-1 0 0 0,-3-3 0 0 0,-4-2 0 0 0,-19-2 0 0 0,24 0 0 0 0,7 2 0 0 0,2-1 0 0 0,1 0 0 0 0,-2-2 0 0 0,-2 0 0 0 0,2 1 0 0 0,-6 2 0 0 0,-24 0 0 0 0,-51-2 0 0 0,282 7 0 0 0,-235-9 0 0 0,30-2 0 0 0,3-2 0 0 0,-6 3 0 0 0,-5 4 0 0 0,-4 4 0 0 0,-4 2 0 0 0,2 2 0 0 0,0-3 0 0 0,-1-1 0 0 0,-2-3 0 0 0,-8 0 0 0 0,-1 0 0 0 0,2 1 0 0 0,0 0 0 0 0,-3-2 0 0 0,-5 1 0 0 0,0 0 0 0 0,14-2 0 0 0,-3-2 0 0 0,-9 0 0 0 0,-6-1 0 0 0,-2 0 0 0 0,-11 4-15 0 0,-35-1-134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2:44:30.919"/>
    </inkml:context>
    <inkml:brush xml:id="br0">
      <inkml:brushProperty name="width" value="0.1" units="cm"/>
      <inkml:brushProperty name="height" value="0.1" units="cm"/>
      <inkml:brushProperty name="color" value="#E71224"/>
    </inkml:brush>
  </inkml:definitions>
  <inkml:trace contextRef="#ctx0" brushRef="#br0">2037 4 1839 0 0,'0'0'133'0'0,"-1"-1"0"0"0,0 1-1 0 0,0 0 1 0 0,0-1-1 0 0,0 1 1 0 0,1 0-1 0 0,-1-1 1 0 0,0 1-1 0 0,0 0 1 0 0,0 0 0 0 0,0 0-1 0 0,0 0 1 0 0,0 0-1 0 0,0 0 1 0 0,0 0-1 0 0,0 0 1 0 0,1 0-1 0 0,-1 1 1 0 0,0-1 0 0 0,0 0-1 0 0,0 0 1 0 0,0 1-1 0 0,0-1 1 0 0,1 1-1 0 0,-1-1 1 0 0,0 1-1 0 0,-1 0 1 0 0,-29 21 1005 0 0,13-8-1172 0 0,7-8 46 0 0,-8 6 3 0 0,-1 0 0 0 0,0-2 0 0 0,-36 14 0 0 0,5-10 122 0 0,-1-2-1 0 0,0-3 0 0 0,-89 5 1 0 0,-17-12 756 0 0,48-1-156 0 0,-517 5 1665 0 0,515-8-2067 0 0,-197 21 0 0 0,137 12-3647 0 0,120-20-416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2:44:31.568"/>
    </inkml:context>
    <inkml:brush xml:id="br0">
      <inkml:brushProperty name="width" value="0.1" units="cm"/>
      <inkml:brushProperty name="height" value="0.1" units="cm"/>
      <inkml:brushProperty name="color" value="#E71224"/>
    </inkml:brush>
  </inkml:definitions>
  <inkml:trace contextRef="#ctx0" brushRef="#br0">1823 101 4431 0 0,'12'-32'478'0'0,"-12"32"-466"0"0,0-1 1 0 0,0 1-1 0 0,0 0 0 0 0,0-1 1 0 0,0 1-1 0 0,0 0 0 0 0,0-1 1 0 0,0 1-1 0 0,-1 0 1 0 0,1-1-1 0 0,0 1 0 0 0,0 0 1 0 0,0-1-1 0 0,0 1 0 0 0,0 0 1 0 0,-1-1-1 0 0,1 1 1 0 0,0 0-1 0 0,0 0 0 0 0,0-1 1 0 0,-1 1-1 0 0,1 0 0 0 0,0 0 1 0 0,-1 0-1 0 0,1-1 1 0 0,0 1-1 0 0,0 0 0 0 0,-1 0 1 0 0,1 0-1 0 0,0 0 0 0 0,-1 0 1 0 0,1-1-1 0 0,0 1 1 0 0,-1 0-1 0 0,1 0 0 0 0,0 0 1 0 0,-1 0-1 0 0,1 0 0 0 0,0 0 1 0 0,-1 0-1 0 0,1 0 1 0 0,-1 0-1 0 0,-21-2-30 0 0,18 2 58 0 0,-301-3 2223 0 0,154 6-862 0 0,-6-2-314 0 0,-143-2 174 0 0,1-21-561 0 0,37-9-123 0 0,193 26-2487 0 0,-125 9-1 0 0,132 2-1925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2:44:32.049"/>
    </inkml:context>
    <inkml:brush xml:id="br0">
      <inkml:brushProperty name="width" value="0.1" units="cm"/>
      <inkml:brushProperty name="height" value="0.1" units="cm"/>
      <inkml:brushProperty name="color" value="#E71224"/>
    </inkml:brush>
  </inkml:definitions>
  <inkml:trace contextRef="#ctx0" brushRef="#br0">1297 72 5151 0 0,'-1'-7'102'0'0,"1"5"-68"0"0,0-1-1 0 0,0 0 1 0 0,0 1-1 0 0,0-1 1 0 0,-1 0-1 0 0,1 1 1 0 0,-1-1-1 0 0,0 0 1 0 0,0 1-1 0 0,0-1 1 0 0,-2-3-1 0 0,-1 4 7 0 0,0 0-1 0 0,0 1 1 0 0,0 0-1 0 0,0 0 0 0 0,-1 0 1 0 0,1 0-1 0 0,0 1 1 0 0,0 0-1 0 0,0 0 0 0 0,-6 0 1 0 0,-43 9 719 0 0,11-1-464 0 0,-6-5 22 0 0,0-3 1 0 0,0-2-1 0 0,-71-11 0 0 0,18 1 133 0 0,-25 1 783 0 0,-197 8-1 0 0,266 10-1538 0 0,-108 27 0 0 0,113-22-2054 0 0,-3 1-1220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2:44:32.971"/>
    </inkml:context>
    <inkml:brush xml:id="br0">
      <inkml:brushProperty name="width" value="0.1" units="cm"/>
      <inkml:brushProperty name="height" value="0.1" units="cm"/>
      <inkml:brushProperty name="color" value="#E71224"/>
    </inkml:brush>
  </inkml:definitions>
  <inkml:trace contextRef="#ctx0" brushRef="#br0">2422 11 4111 0 0,'-4'-2'64'0'0,"-1"0"0"0"0,1 1 0 0 0,-1-1-1 0 0,0 1 1 0 0,1 0 0 0 0,-1 1 0 0 0,0-1-1 0 0,0 1 1 0 0,0 0 0 0 0,0 0-1 0 0,1 0 1 0 0,-6 2 0 0 0,5-2 3 0 0,-137 15 453 0 0,-98 6-44 0 0,-50-26 1674 0 0,114 0-880 0 0,-184-7 570 0 0,-146 0-265 0 0,107 36-1176 0 0,228 5-927 0 0,104-15 210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2:34:43.743"/>
    </inkml:context>
    <inkml:brush xml:id="br0">
      <inkml:brushProperty name="width" value="0.1" units="cm"/>
      <inkml:brushProperty name="height" value="0.1" units="cm"/>
      <inkml:brushProperty name="color" value="#F4F91B"/>
    </inkml:brush>
  </inkml:definitions>
  <inkml:trace contextRef="#ctx0" brushRef="#br0">1 99 919 0 0,'296'4'1591'0'0,"-145"-12"-1438"0"0,8-17 558 0 0,-98 13-166 0 0,86-5-1 0 0,104 10-336 0 0,-73-6 333 0 0,-2 0 37 0 0,-132 12-412 0 0,187-2 241 0 0,-84 3-161 0 0,-57-1-56 0 0,29-1 48 0 0,145 6 92 0 0,101 7 88 0 0,-362-11-404 0 0,215 18 665 0 0,0 1-550 0 0,-96-15-60 0 0,38-1 44 0 0,-135-4-105 0 0,180-8 112 0 0,-180 8-117 0 0,0 1 0 0 0,0 2-1 0 0,29 4 1 0 0,74 20-5 0 0,-91-17 3 0 0,-2-1-1 0 0,64 12 0 0 0,-3-10 95 0 0,0-4 1 0 0,98-7-1 0 0,140 11 117 0 0,-315-9-222 0 0,20 1 35 0 0,0-1-1 0 0,1-1 1 0 0,-1-3-1 0 0,0-1 1 0 0,52-12-1 0 0,67-25 168 0 0,-153 40-141 0 0,0 0 1 0 0,0 0-1 0 0,1 1 0 0 0,-1-1 0 0 0,9 2 1 0 0,-12-1-234 0 0,0 0 1 0 0,1 0-1 0 0,-1 1 0 0 0,0-1 1 0 0,0 1-1 0 0,1 0 1 0 0,-1 0-1 0 0,0 0 1 0 0,0 0-1 0 0,0 0 1 0 0,0 0-1 0 0,0 0 0 0 0,0 0 1 0 0,-1 1-1 0 0,4 2 1 0 0,2 5-2897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2:44:33.714"/>
    </inkml:context>
    <inkml:brush xml:id="br0">
      <inkml:brushProperty name="width" value="0.1" units="cm"/>
      <inkml:brushProperty name="height" value="0.1" units="cm"/>
      <inkml:brushProperty name="color" value="#E71224"/>
    </inkml:brush>
  </inkml:definitions>
  <inkml:trace contextRef="#ctx0" brushRef="#br0">1616 1 3279 0 0,'-23'13'392'0'0,"11"-6"-289"0"0,0 0 0 0 0,-1 0 0 0 0,1-1 0 0 0,-1-1-1 0 0,-1 0 1 0 0,1-1 0 0 0,-1 0 0 0 0,1-1 0 0 0,-1-1-1 0 0,-24 2 1 0 0,-50-2 1994 0 0,-105-10-1 0 0,114 2-1340 0 0,1 3 0 0 0,-80 9 0 0 0,-329 10 664 0 0,450-16-1518 0 0,-1 0-1 0 0,1 3 1 0 0,1 1-1 0 0,-1 1 1 0 0,1 3-1 0 0,-44 13 1 0 0,40-6-833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2:45:13.928"/>
    </inkml:context>
    <inkml:brush xml:id="br0">
      <inkml:brushProperty name="width" value="0.1" units="cm"/>
      <inkml:brushProperty name="height" value="0.1" units="cm"/>
      <inkml:brushProperty name="color" value="#E71224"/>
    </inkml:brush>
  </inkml:definitions>
  <inkml:trace contextRef="#ctx0" brushRef="#br0">2647 1 919 0 0,'-14'1'282'0'0,"0"0"-1"0"0,0 1 1 0 0,-18 5-1 0 0,21-4-70 0 0,-1 0 0 0 0,1-1 0 0 0,-1 0 0 0 0,0-1 0 0 0,-19-1 0 0 0,-121-8 4559 0 0,122 8-4314 0 0,1 2 0 0 0,-1 2 0 0 0,-32 7 0 0 0,-26 9 139 0 0,-144 14 0 0 0,-160-33 2356 0 0,178-6-2135 0 0,-145 29-96 0 0,299-18-580 0 0,-290 4 700 0 0,273-11-731 0 0,-82-2 330 0 0,44-1-1273 0 0,37 4-3201 0 0,21 2-1223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2:45:16.784"/>
    </inkml:context>
    <inkml:brush xml:id="br0">
      <inkml:brushProperty name="width" value="0.1" units="cm"/>
      <inkml:brushProperty name="height" value="0.1" units="cm"/>
      <inkml:brushProperty name="color" value="#E71224"/>
    </inkml:brush>
  </inkml:definitions>
  <inkml:trace contextRef="#ctx0" brushRef="#br0">1208 127 3767 0 0,'-12'-4'148'0'0,"0"1"-1"0"0,0 1 0 0 0,0 0 0 0 0,0 1 0 0 0,-21 0 0 0 0,-62 9 894 0 0,9 0-1125 0 0,62-8 355 0 0,1-1-1 0 0,-1-1 0 0 0,1-1 1 0 0,0-2-1 0 0,0 0 0 0 0,0-1 1 0 0,-30-13-1 0 0,-94-34 3390 0 0,116 44-3259 0 0,1 1 1 0 0,-2 2-1 0 0,-56-4 0 0 0,39 8-303 0 0,-86 7 0 0 0,-16 19-941 0 0,150-24 801 0 0,-53 11-4385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2:45:17.734"/>
    </inkml:context>
    <inkml:brush xml:id="br0">
      <inkml:brushProperty name="width" value="0.1" units="cm"/>
      <inkml:brushProperty name="height" value="0.1" units="cm"/>
      <inkml:brushProperty name="color" value="#E71224"/>
    </inkml:brush>
  </inkml:definitions>
  <inkml:trace contextRef="#ctx0" brushRef="#br0">1874 269 455 0 0,'-30'-16'4484'0'0,"-11"-7"-2554"0"0,-57-21 0 0 0,77 37-1454 0 0,-1 1-1 0 0,0 1 0 0 0,0 1 1 0 0,-45-2-1 0 0,-93 8 109 0 0,87 1-433 0 0,-60-4 795 0 0,1-6-1 0 0,0-6 1 0 0,0-5 0 0 0,-227-64-1 0 0,310 69-821 0 0,-69-11 0 0 0,100 21-146 0 0,-1 2-1 0 0,0 0 1 0 0,0 1 0 0 0,1 1-1 0 0,-1 1 1 0 0,1 1 0 0 0,-21 5 0 0 0,-6 6-952 0 0,-3 3-346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2:45:18.233"/>
    </inkml:context>
    <inkml:brush xml:id="br0">
      <inkml:brushProperty name="width" value="0.1" units="cm"/>
      <inkml:brushProperty name="height" value="0.1" units="cm"/>
      <inkml:brushProperty name="color" value="#E71224"/>
    </inkml:brush>
  </inkml:definitions>
  <inkml:trace contextRef="#ctx0" brushRef="#br0">2790 43 919 0 0,'-1'-4'-662'0'0,"1"0"1013"0"0,-1 1 1 0 0,0 0-1 0 0,0 0 0 0 0,0 0 0 0 0,0 0 0 0 0,0 0 0 0 0,-4-5 0 0 0,4 7-133 0 0,0 0-1 0 0,0 0 0 0 0,0 1 1 0 0,0-1-1 0 0,0 0 0 0 0,-1 1 1 0 0,1-1-1 0 0,0 0 1 0 0,0 1-1 0 0,0 0 0 0 0,-1-1 1 0 0,1 1-1 0 0,0 0 1 0 0,-1 0-1 0 0,1-1 0 0 0,0 1 1 0 0,-1 0-1 0 0,1 0 1 0 0,0 0-1 0 0,0 1 0 0 0,-1-1 1 0 0,-1 1-1 0 0,-23 5-214 0 0,23-4-9 0 0,0-1-1 0 0,0 0 1 0 0,0 0 0 0 0,0-1 0 0 0,0 1 0 0 0,0-1 0 0 0,0 1-1 0 0,0-1 1 0 0,0 0 0 0 0,-1 0 0 0 0,1 0 0 0 0,-5-2 0 0 0,-5 0 371 0 0,0-1 0 0 0,1 2 0 0 0,-1 0 0 0 0,0 0 1 0 0,0 1-1 0 0,-18 2 0 0 0,-80 18 968 0 0,63-10-1301 0 0,-6 0 26 0 0,-156 27 258 0 0,-3-17 561 0 0,-466-39 2133 0 0,629 16-2884 0 0,-362-19 407 0 0,-3 37-468 0 0,168 12-945 0 0,118-10-128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2:45:24.946"/>
    </inkml:context>
    <inkml:brush xml:id="br0">
      <inkml:brushProperty name="width" value="0.1" units="cm"/>
      <inkml:brushProperty name="height" value="0.1" units="cm"/>
      <inkml:brushProperty name="color" value="#E71224"/>
    </inkml:brush>
  </inkml:definitions>
  <inkml:trace contextRef="#ctx0" brushRef="#br0">952 84 1375 0 0,'9'-8'20'0'0,"-7"6"277"0"0,0 1 0 0 0,0-1 0 0 0,-1 1-1 0 0,1-1 1 0 0,0 0 0 0 0,-1 0 0 0 0,1 0-1 0 0,1-3 1 0 0,-3 4-205 0 0,0 0-1 0 0,-1 0 0 0 0,1 0 1 0 0,0 0-1 0 0,0 0 1 0 0,-1 0-1 0 0,1 1 1 0 0,-1-1-1 0 0,1 0 0 0 0,0 0 1 0 0,-1 0-1 0 0,0 0 1 0 0,1 0-1 0 0,-1 1 0 0 0,0-1 1 0 0,1 0-1 0 0,-1 0 1 0 0,0 1-1 0 0,0-1 1 0 0,1 1-1 0 0,-1-1 0 0 0,-1 0 1 0 0,-22-15 1464 0 0,22 15-1482 0 0,-5-3 169 0 0,0 1 0 0 0,0 0 0 0 0,0 1 0 0 0,-1 0 0 0 0,1 0-1 0 0,-1 0 1 0 0,1 1 0 0 0,-1 0 0 0 0,-10 0 0 0 0,-11 2 321 0 0,-30 3 0 0 0,56-3-530 0 0,-232 34 1914 0 0,-11 2-1096 0 0,22-4-767 0 0,166-20-193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2:45:25.665"/>
    </inkml:context>
    <inkml:brush xml:id="br0">
      <inkml:brushProperty name="width" value="0.1" units="cm"/>
      <inkml:brushProperty name="height" value="0.1" units="cm"/>
      <inkml:brushProperty name="color" value="#E71224"/>
    </inkml:brush>
  </inkml:definitions>
  <inkml:trace contextRef="#ctx0" brushRef="#br0">2239 49 5527 0 0,'-1'-2'66'0'0,"1"0"-1"0"0,-2 1 0 0 0,1-1 0 0 0,0 1 0 0 0,0-1 0 0 0,0 1 1 0 0,-1 0-1 0 0,1-1 0 0 0,-1 1 0 0 0,1 0 0 0 0,-1 0 1 0 0,1 0-1 0 0,-1 0 0 0 0,0 0 0 0 0,-2-1 0 0 0,2 2 26 0 0,-1 0 1 0 0,1 0-1 0 0,0 0 0 0 0,-1 0 0 0 0,1 1 0 0 0,0-1 0 0 0,-1 1 1 0 0,1-1-1 0 0,0 1 0 0 0,0 0 0 0 0,-1 0 0 0 0,-1 1 0 0 0,-11 4-85 0 0,0-2 0 0 0,0 1-1 0 0,0-2 1 0 0,-1 0 0 0 0,0 0-1 0 0,1-2 1 0 0,-32 0 0 0 0,-6-5 535 0 0,-54-11-1 0 0,-23-1 1729 0 0,26 14-1217 0 0,-115 13-1 0 0,144-6-874 0 0,-299-3 911 0 0,100-20 215 0 0,-38-3 79 0 0,219 19-4851 0 0,-127 14 0 0 0,153-3-238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2:45:26.788"/>
    </inkml:context>
    <inkml:brush xml:id="br0">
      <inkml:brushProperty name="width" value="0.1" units="cm"/>
      <inkml:brushProperty name="height" value="0.1" units="cm"/>
      <inkml:brushProperty name="color" value="#E71224"/>
    </inkml:brush>
  </inkml:definitions>
  <inkml:trace contextRef="#ctx0" brushRef="#br0">1295 113 3679 0 0,'-1'-3'206'0'0,"1"0"-1"0"0,-1 0 0 0 0,0 0 0 0 0,0 1 0 0 0,0-1 0 0 0,-1 0 0 0 0,1 0 0 0 0,0 1 0 0 0,-1-1 0 0 0,0 1 0 0 0,0-1 0 0 0,0 1 0 0 0,0 0 1 0 0,0 0-1 0 0,-2-2 0 0 0,-2-1 202 0 0,0 1 1 0 0,-1 1 0 0 0,1-1 0 0 0,-1 1 0 0 0,-8-3-1 0 0,-5 0-175 0 0,0 1-1 0 0,0 1 1 0 0,0 1-1 0 0,-1 0 1 0 0,-28 1-1 0 0,5 0 44 0 0,-259-18 2273 0 0,-51 22-568 0 0,283 0-1916 0 0,34 0-305 0 0,0 2 0 0 0,0 1-1 0 0,0 1 1 0 0,-68 23 0 0 0,57-12-1105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2:45:27.459"/>
    </inkml:context>
    <inkml:brush xml:id="br0">
      <inkml:brushProperty name="width" value="0.1" units="cm"/>
      <inkml:brushProperty name="height" value="0.1" units="cm"/>
      <inkml:brushProperty name="color" value="#E71224"/>
    </inkml:brush>
  </inkml:definitions>
  <inkml:trace contextRef="#ctx0" brushRef="#br0">2225 107 8639 0 0,'-3'-1'88'0'0,"0"0"-1"0"0,0 0 1 0 0,0 0-1 0 0,0 0 0 0 0,0 1 1 0 0,-1-1-1 0 0,1 1 1 0 0,0 0-1 0 0,0 0 0 0 0,-5 1 1 0 0,-35 6-140 0 0,18-2 142 0 0,-19 3-26 0 0,-105 12 44 0 0,115-17-85 0 0,-1-1 0 0 0,-47-5 1 0 0,-36-9 409 0 0,-284-17 3256 0 0,104 6-2821 0 0,128-13-646 0 0,34 5-49 0 0,105 26-111 0 0,0 1 0 0 0,-47 0-1 0 0,-164 17-66 0 0,120-4-791 0 0,47-3-140 0 0,5 2-51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2:45:28.259"/>
    </inkml:context>
    <inkml:brush xml:id="br0">
      <inkml:brushProperty name="width" value="0.1" units="cm"/>
      <inkml:brushProperty name="height" value="0.1" units="cm"/>
      <inkml:brushProperty name="color" value="#E71224"/>
    </inkml:brush>
  </inkml:definitions>
  <inkml:trace contextRef="#ctx0" brushRef="#br0">1899 19 7399 0 0,'-4'-3'172'0'0,"3"1"-129"0"0,-1 1 0 0 0,1 0-1 0 0,0-1 1 0 0,-1 1-1 0 0,1 0 1 0 0,-1 0 0 0 0,1 0-1 0 0,-1 0 1 0 0,0 1 0 0 0,1-1-1 0 0,-1 0 1 0 0,0 1-1 0 0,0-1 1 0 0,1 1 0 0 0,-1-1-1 0 0,0 1 1 0 0,0 0-1 0 0,0 0 1 0 0,0 0 0 0 0,0 0-1 0 0,1 0 1 0 0,-1 0 0 0 0,0 0-1 0 0,0 1 1 0 0,-2 0-1 0 0,-23 7 36 0 0,-30 13-1 0 0,38-13-112 0 0,1 0 0 0 0,-2-2 0 0 0,1-1 0 0 0,-28 5 0 0 0,-540 57 5911 0 0,279-46-5275 0 0,146-12-496 0 0,69-3-353 0 0,-148 11 616 0 0,82 6-4704 0 0,67-4-410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2:37:17.478"/>
    </inkml:context>
    <inkml:brush xml:id="br0">
      <inkml:brushProperty name="width" value="0.1" units="cm"/>
      <inkml:brushProperty name="height" value="0.1" units="cm"/>
      <inkml:brushProperty name="color" value="#F4F91B"/>
    </inkml:brush>
  </inkml:definitions>
  <inkml:trace contextRef="#ctx0" brushRef="#br0">993 195 1727 0 0,'-3'-15'-115'0'0,"2"10"653"0"0,0-1 0 0 0,0 1-1 0 0,-1 0 1 0 0,0 0-1 0 0,0 0 1 0 0,-3-7-1 0 0,5 11-463 0 0,-1 1-1 0 0,1 0 0 0 0,-1-1 1 0 0,0 1-1 0 0,1 0 0 0 0,-1-1 1 0 0,1 1-1 0 0,-1 0 0 0 0,1 0 1 0 0,-1 0-1 0 0,0 0 0 0 0,1-1 1 0 0,-1 1-1 0 0,1 0 0 0 0,-1 0 1 0 0,0 0-1 0 0,1 0 0 0 0,-1 0 1 0 0,0 0-1 0 0,1 0 0 0 0,-1 1 0 0 0,1-1 1 0 0,-1 0-1 0 0,0 0 0 0 0,1 0 1 0 0,-1 1-1 0 0,1-1 0 0 0,-1 0 1 0 0,1 0-1 0 0,-1 1 0 0 0,0 0 1 0 0,-18 13 1053 0 0,16-12-958 0 0,-181 148 3656 0 0,-99 68-2467 0 0,268-206-1316 0 0,8-6-22 0 0,1-1 0 0 0,-1 0 0 0 0,0 0 0 0 0,-1 0 0 0 0,1-1 0 0 0,-1 0 0 0 0,0-1 0 0 0,0 0 0 0 0,-14 4 0 0 0,21-6-13 0 0,0-1-1 0 0,0 0 0 0 0,0 0 1 0 0,0 0-1 0 0,1 0 0 0 0,-1 0 1 0 0,0 0-1 0 0,0 0 0 0 0,0 0 0 0 0,0-1 1 0 0,1 1-1 0 0,-1 0 0 0 0,0 0 1 0 0,0-1-1 0 0,0 1 0 0 0,1 0 1 0 0,-1-1-1 0 0,0 1 0 0 0,1-1 1 0 0,-1 1-1 0 0,0-1 0 0 0,1 1 1 0 0,-1-1-1 0 0,0 1 0 0 0,0-2 1 0 0,1 1 2 0 0,-1-1 1 0 0,0 1-1 0 0,1-1 1 0 0,-1 1-1 0 0,1-1 1 0 0,0 1-1 0 0,0-1 1 0 0,-1 0-1 0 0,1 1 1 0 0,0-1-1 0 0,0 1 1 0 0,1-3-1 0 0,0-4 41 0 0,1 0 0 0 0,0 0-1 0 0,5-14 1 0 0,3 1 126 0 0,0 1-1 0 0,1 1 1 0 0,21-28 0 0 0,-3 5 70 0 0,31-38 108 0 0,-41 56-281 0 0,-1 0 0 0 0,25-43-1 0 0,-28 39-53 0 0,-2 0 0 0 0,-1-1 0 0 0,13-47 0 0 0,-25 81-19 0 0,-1 0 0 0 0,1 0 0 0 0,0 0 0 0 0,1 0 0 0 0,-1 0 0 0 0,1 0 0 0 0,0 0 0 0 0,0 0 0 0 0,3 7 0 0 0,19 47 0 0 0,52 104-1 0 0,41 98 56 0 0,-42-96 243 0 0,-50-128-100 0 0,-27-41-140 0 0,0 0 0 0 0,0 1 0 0 0,0-1 0 0 0,0 1 0 0 0,-1 0 0 0 0,-4-3 0 0 0,-12-12 34 0 0,-215-223 567 0 0,200 210-646 0 0,-1 1 0 0 0,-1 2 0 0 0,-2 2-1 0 0,-1 1 1 0 0,-46-20 0 0 0,-12 5-13 0 0,98 40-1 0 0,0 0 0 0 0,0 0 1 0 0,0 0-1 0 0,-1 0 0 0 0,1 1 0 0 0,0-1 0 0 0,0 0 0 0 0,0 0 0 0 0,0 1 0 0 0,0-1 1 0 0,0 0-1 0 0,0 0 0 0 0,-1 1 0 0 0,1-1 0 0 0,0 0 0 0 0,0 0 0 0 0,0 1 0 0 0,0-1 1 0 0,0 0-1 0 0,0 0 0 0 0,0 1 0 0 0,0-1 0 0 0,0 0 0 0 0,1 0 0 0 0,-1 1 0 0 0,0-1 0 0 0,0 0 1 0 0,0 0-1 0 0,0 1 0 0 0,0-1 0 0 0,0 0 0 0 0,0 0 0 0 0,1 0 0 0 0,-1 1 0 0 0,0-1 1 0 0,0 0-1 0 0,0 0 0 0 0,0 0 0 0 0,1 1 0 0 0,-1-1 0 0 0,6 13-35 0 0,2-2 36 0 0,-1-1 0 0 0,1 0 0 0 0,1 0 0 0 0,-1 0 0 0 0,2-1 0 0 0,18 14 0 0 0,70 42 0 0 0,-89-60 0 0 0,123 72 140 0 0,-107-65-99 0 0,0-1 0 0 0,0 0 0 0 0,43 10 0 0 0,-62-20-24 0 0,0 0 0 0 0,0 0 0 0 0,0 0 0 0 0,0-1 0 0 0,0 1 0 0 0,0-2 0 0 0,0 1 0 0 0,0-1 0 0 0,0 1 0 0 0,0-2 0 0 0,0 1 0 0 0,0-1 0 0 0,0 0 0 0 0,-1 0 0 0 0,1 0 0 0 0,-1-1 0 0 0,0 0 0 0 0,1 0 0 0 0,-1 0 0 0 0,0-1 0 0 0,-1 0 0 0 0,1 0 0 0 0,-1 0 0 0 0,0 0 0 0 0,0-1 0 0 0,0 1 0 0 0,0-1 0 0 0,-1 0 0 0 0,0 0 0 0 0,0-1 0 0 0,0 1 0 0 0,-1-1 0 0 0,0 1 0 0 0,0-1 0 0 0,2-9 0 0 0,-4 11-7 0 0,0 1 0 0 0,0 0-1 0 0,0-1 1 0 0,0 1 0 0 0,-1 0-1 0 0,0-1 1 0 0,1 1-1 0 0,-1 0 1 0 0,-1 0 0 0 0,1 0-1 0 0,0 0 1 0 0,-1 0 0 0 0,1 0-1 0 0,-1 0 1 0 0,0 0 0 0 0,0 0-1 0 0,-4-4 1 0 0,-4-3 13 0 0,0 0-1 0 0,-19-15 1 0 0,23 21-23 0 0,0 0 1 0 0,0 0 0 0 0,-1 1-1 0 0,1 0 1 0 0,-1 0 0 0 0,0 1-1 0 0,1-1 1 0 0,-1 1 0 0 0,0 1-1 0 0,0 0 1 0 0,-1 0 0 0 0,1 0-1 0 0,0 0 1 0 0,0 1-1 0 0,0 1 1 0 0,0-1 0 0 0,-1 1-1 0 0,1 0 1 0 0,-12 4 0 0 0,-9 4-2 0 0,1 1 1 0 0,0 2-1 0 0,-39 22 0 0 0,43-22 1 0 0,-31 20 129 0 0,-75 59 0 0 0,-14 9 84 0 0,97-72-22 0 0,-82 66 1 0 0,123-90-203 0 0,1 1 1 0 0,-1 0 0 0 0,1 0-1 0 0,0 0 1 0 0,1 0 0 0 0,-1 1-1 0 0,1-1 1 0 0,-5 13 0 0 0,3-4-1878 0 0,1 0 0 0 0,-4 28 1 0 0,2 10-4347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2:45:09.365"/>
    </inkml:context>
    <inkml:brush xml:id="br0">
      <inkml:brushProperty name="width" value="0.1" units="cm"/>
      <inkml:brushProperty name="height" value="0.1" units="cm"/>
      <inkml:brushProperty name="color" value="#E71224"/>
    </inkml:brush>
  </inkml:definitions>
  <inkml:trace contextRef="#ctx0" brushRef="#br0">1913 98 919 0 0,'5'-3'37'0'0,"-1"-1"0"0"0,0 0 0 0 0,1 0 0 0 0,4-6 0 0 0,-8 9 120 0 0,0-1 0 0 0,0 1 0 0 0,0 0 0 0 0,0-1 0 0 0,-1 0 0 0 0,1 1 0 0 0,0-1 0 0 0,-1 1 1 0 0,1-1-1 0 0,-1 0 0 0 0,0 1 0 0 0,1-1 0 0 0,-1 0 0 0 0,0 0 0 0 0,0 1 0 0 0,0-1 0 0 0,0-3 0 0 0,-1 2 85 0 0,1 2-140 0 0,0 0-1 0 0,0 0 0 0 0,0 0 1 0 0,-1 0-1 0 0,1 0 0 0 0,0 0 0 0 0,0 0 1 0 0,-1 1-1 0 0,1-1 0 0 0,-1 0 1 0 0,1 0-1 0 0,-1 0 0 0 0,0-1 1 0 0,-16 0 515 0 0,2 3-346 0 0,0 1 1 0 0,0 1-1 0 0,0 0 1 0 0,0 1-1 0 0,1 1 1 0 0,-1 0 0 0 0,-23 12-1 0 0,15-6 70 0 0,-33 9 0 0 0,47-17-245 0 0,0-1 0 0 0,0-1-1 0 0,0 0 1 0 0,0 0 0 0 0,0 0-1 0 0,0-1 1 0 0,-15-2 0 0 0,-36-9 1084 0 0,42 6-867 0 0,-1 2-1 0 0,0 0 1 0 0,-1 1-1 0 0,-20 0 0 0 0,-54 11-107 0 0,49-5-65 0 0,-61 0-1 0 0,-83-12-127 0 0,10 3 588 0 0,84-1 4 0 0,23 2 5 0 0,-111-20 0 0 0,-4-14 357 0 0,171 36-1033 0 0,0 0 0 0 0,0 1 0 0 0,1 0-1 0 0,-1 1 1 0 0,0 1 0 0 0,0 1 0 0 0,0 0 0 0 0,0 1-1 0 0,1 1 1 0 0,-1 1 0 0 0,1 0 0 0 0,0 0 0 0 0,1 2-1 0 0,-19 10 1 0 0,-7 6-5469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2:45:09.980"/>
    </inkml:context>
    <inkml:brush xml:id="br0">
      <inkml:brushProperty name="width" value="0.1" units="cm"/>
      <inkml:brushProperty name="height" value="0.1" units="cm"/>
      <inkml:brushProperty name="color" value="#E71224"/>
    </inkml:brush>
  </inkml:definitions>
  <inkml:trace contextRef="#ctx0" brushRef="#br0">1983 98 3223 0 0,'2'-3'314'0'0,"-1"0"0"0"0,1 0-1 0 0,0 0 1 0 0,0 1-1 0 0,0-1 1 0 0,0 0-1 0 0,1 1 1 0 0,-1-1-1 0 0,1 1 1 0 0,0 0-1 0 0,-1 0 1 0 0,6-3-1 0 0,-8 5-307 0 0,0 0-1 0 0,0 0 0 0 0,1-1 0 0 0,-1 1 0 0 0,0 0 0 0 0,0 0 0 0 0,0 0 1 0 0,0 0-1 0 0,0 0 0 0 0,1 0 0 0 0,-1 0 0 0 0,0 0 0 0 0,0 0 1 0 0,0 0-1 0 0,0 0 0 0 0,0 0 0 0 0,1 0 0 0 0,-1 0 0 0 0,0 0 0 0 0,0 0 1 0 0,0 0-1 0 0,0 0 0 0 0,1 0 0 0 0,-1 0 0 0 0,0 0 0 0 0,0 0 1 0 0,0 0-1 0 0,0 0 0 0 0,0 0 0 0 0,1 0 0 0 0,-1 0 0 0 0,0 1 0 0 0,0-1 1 0 0,0 0-1 0 0,0 0 0 0 0,0 0 0 0 0,0 0 0 0 0,1 0 0 0 0,-1 0 1 0 0,0 1-1 0 0,0-1 0 0 0,0 0 0 0 0,0 0 0 0 0,0 0 0 0 0,0 0 0 0 0,-2 10 31 0 0,1-8-58 0 0,0 1-1 0 0,0-1 0 0 0,0 0 1 0 0,0 0-1 0 0,0 0 1 0 0,-1 0-1 0 0,-2 2 0 0 0,2-3 56 0 0,0-1 0 0 0,0 1-1 0 0,0-1 1 0 0,0 1-1 0 0,0-1 1 0 0,-1 0 0 0 0,1 0-1 0 0,0 0 1 0 0,0 0-1 0 0,0 0 1 0 0,-1-1-1 0 0,1 1 1 0 0,0-1 0 0 0,0 1-1 0 0,0-1 1 0 0,0 0-1 0 0,0 0 1 0 0,0 0 0 0 0,0 0-1 0 0,-2-1 1 0 0,-18-7 1306 0 0,18 9-1155 0 0,-18-4 460 0 0,0 1 0 0 0,1 1 0 0 0,-31 1 0 0 0,-44 12-308 0 0,61-6-274 0 0,-53 2-1 0 0,-66-14 361 0 0,-2 0 289 0 0,-24 3-97 0 0,-285-42-1 0 0,384 34-670 0 0,0 4 0 0 0,-1 3 0 0 0,-150 10 0 0 0,150 4-926 0 0,-5-2-297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2:46:46.222"/>
    </inkml:context>
    <inkml:brush xml:id="br0">
      <inkml:brushProperty name="width" value="0.1" units="cm"/>
      <inkml:brushProperty name="height" value="0.1" units="cm"/>
      <inkml:brushProperty name="color" value="#E71224"/>
    </inkml:brush>
  </inkml:definitions>
  <inkml:trace contextRef="#ctx0" brushRef="#br0">2927 1739 5495 0 0,'14'-32'639'0'0,"-13"30"-504"0"0,-1 1 0 0 0,1 0 0 0 0,0 0-1 0 0,0 0 1 0 0,-1-1 0 0 0,1 1 0 0 0,0 0 0 0 0,0 0 0 0 0,0 0-1 0 0,0 0 1 0 0,0 1 0 0 0,0-1 0 0 0,1 0 0 0 0,-1 0 0 0 0,0 1 0 0 0,0-1-1 0 0,1 0 1 0 0,-1 1 0 0 0,0 0 0 0 0,20 7 8425 0 0,-20-13-6229 0 0,0 3-2043 0 0,-1 0 0 0 0,1 1 1 0 0,-1-1-1 0 0,1 1 0 0 0,0 0 1 0 0,0-1-1 0 0,2-2 0 0 0,4-15 1718 0 0,-1-8 1769 0 0,7-14-4671 0 0,-2 6 195 0 0,33-166 2907 0 0,-42 172-1908 0 0,0-43 0 0 0,-1 0 127 0 0,2 58-372 0 0,1 0 0 0 0,0 1 0 0 0,0-1 0 0 0,1 1 0 0 0,1 0 0 0 0,1 1 0 0 0,11-19 0 0 0,25-32-21 0 0,-23 37-11 0 0,11-15-7 0 0,23-35-16 0 0,-47 65 30 0 0,-1 0-1 0 0,0 0 1 0 0,0-1-1 0 0,6-25 1 0 0,-9 29-9 0 0,-1 0 1 0 0,-1 0-1 0 0,0 0 1 0 0,0 0-1 0 0,0-1 1 0 0,-1 1-1 0 0,-1 0 0 0 0,0 0 1 0 0,-2-13-1 0 0,-32-106 264 0 0,33 120-274 0 0,0 0 0 0 0,-1 0 0 0 0,0 0-1 0 0,0 0 1 0 0,-1 0 0 0 0,0 1 0 0 0,0-1 0 0 0,-1 1 0 0 0,0 0-1 0 0,0 0 1 0 0,-7-6 0 0 0,3 4 10 0 0,0 1 0 0 0,0 1-1 0 0,-1 0 1 0 0,0 0 0 0 0,0 1 0 0 0,0 0-1 0 0,-16-6 1 0 0,4 5-3 0 0,0 1 0 0 0,0 1 0 0 0,0 1 0 0 0,-40-2 0 0 0,37 4-8 0 0,-508-42 184 0 0,346 40 911 0 0,62 4-571 0 0,53-4-1278 0 0,-82-13 1 0 0,101 9 751 0 0,-175-40 52 0 0,-505-118 6 0 0,675 157-64 0 0,-94-4 0 0 0,-61 13 0 0 0,94 1 0 0 0,25 5 0 0 0,41-2 0 0 0,39-2 0 0 0,-1 0 0 0 0,-20 6 0 0 0,1 1 0 0 0,30-8-1 0 0,0 0-1 0 0,0 0 1 0 0,0 0 0 0 0,0 0-1 0 0,0 1 1 0 0,0 0 0 0 0,0 0 0 0 0,1 0-1 0 0,-1 0 1 0 0,1 1 0 0 0,0-1-1 0 0,0 1 1 0 0,0 0 0 0 0,-4 4-1 0 0,4-2-2 0 0,-1 0-1 0 0,1 0 0 0 0,0 1 0 0 0,1-1 0 0 0,-1 1 1 0 0,1-1-1 0 0,0 1 0 0 0,-2 11 0 0 0,1 5-8 0 0,1 1 0 0 0,1-1 0 0 0,1 0 0 0 0,4 28 0 0 0,-4-47 13 0 0,5 40-14 0 0,18 75 1 0 0,23 38-22 0 0,-36-123 33 0 0,40 110-17 0 0,-29-89 4 0 0,-2 0 0 0 0,19 92 0 0 0,-35-112 15 0 0,-1 0 0 0 0,-2 0 0 0 0,-6 54 0 0 0,3-58 0 0 0,1 1 0 0 0,1-1 0 0 0,2 0 0 0 0,1 0 0 0 0,6 33 0 0 0,-6-51 0 0 0,2 0-1 0 0,-1 0 1 0 0,1 0-1 0 0,1-1 1 0 0,0 0-1 0 0,1 0 1 0 0,0 0-1 0 0,0-1 1 0 0,1 0-1 0 0,1 0 1 0 0,0-1-1 0 0,0 0 1 0 0,0 0-1 0 0,1-1 1 0 0,1 0-1 0 0,-1 0 1 0 0,2-1-1 0 0,-1 0 1 0 0,0-1-1 0 0,1-1 1 0 0,23 10-1 0 0,-15-11-41 0 0,-2 0 35 0 0,7 3 5 0 0,0-2 1 0 0,42 3 0 0 0,-21-8 1 0 0,-29 0 0 0 0,118-5 0 0 0,36-5-53 0 0,-75 2 42 0 0,20-4 11 0 0,-5-3 0 0 0,-23 2-11 0 0,-52 6-31 0 0,52-9 31 0 0,59-7 11 0 0,56-6 0 0 0,-138 20 0 0 0,31-2 0 0 0,-10 1 0 0 0,-6 4 65 0 0,-1 4 271 0 0,-62 2 552 0 0,1 3-552 0 0,-7-2-371 0 0,106 18-1287 0 0,-110-17 1182 0 0,-1 0-1 0 0,1 0 1 0 0,0 0 0 0 0,-1 1-1 0 0,0 0 1 0 0,0 0-1 0 0,0 1 1 0 0,0-1 0 0 0,5 6-1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2:51:46.424"/>
    </inkml:context>
    <inkml:brush xml:id="br0">
      <inkml:brushProperty name="width" value="0.1" units="cm"/>
      <inkml:brushProperty name="height" value="0.1" units="cm"/>
      <inkml:brushProperty name="color" value="#F4F91B"/>
    </inkml:brush>
  </inkml:definitions>
  <inkml:trace contextRef="#ctx0" brushRef="#br0">1425 11 2759 0 0,'-1'-1'55'0'0,"-1"0"-1"0"0,0 0 0 0 0,1 0 1 0 0,-1 0-1 0 0,0 0 0 0 0,1 0 0 0 0,-1 0 1 0 0,0 1-1 0 0,0-1 0 0 0,0 1 1 0 0,0-1-1 0 0,0 1 0 0 0,1 0 0 0 0,-1 0 1 0 0,-4 0-1 0 0,-32 4 2067 0 0,23-1-1745 0 0,-28 4 599 0 0,28-4-397 0 0,0 0 0 0 0,-25 0 0 0 0,14-1 32 0 0,0 1 0 0 0,1 1-1 0 0,-1 1 1 0 0,1 1 0 0 0,-40 15 0 0 0,-19 15 65 0 0,-20 6 219 0 0,88-37-754 0 0,-89 25 776 0 0,87-26-681 0 0,-1-1 1 0 0,0-1-1 0 0,-34 1 0 0 0,-4-6 480 0 0,1-2 0 0 0,-76-17 1 0 0,113 19-644 0 0,1 1 0 0 0,-1 0 1 0 0,1 2-1 0 0,-1 0 1 0 0,1 1-1 0 0,-33 5 0 0 0,8 3-437 0 0,-73 25 0 0 0,67-16-57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2:52:36.982"/>
    </inkml:context>
    <inkml:brush xml:id="br0">
      <inkml:brushProperty name="width" value="0.1" units="cm"/>
      <inkml:brushProperty name="height" value="0.1" units="cm"/>
      <inkml:brushProperty name="color" value="#F4F91B"/>
    </inkml:brush>
  </inkml:definitions>
  <inkml:trace contextRef="#ctx0" brushRef="#br0">2115 1273 2303 0 0,'-27'2'241'0'0,"2"0"6148"0"0,21-5-5239 0 0,2 2-778 0 0,5-4-230 0 0,-6 18 1716 0 0,3-11-1600 0 0,-1 0-1 0 0,-1 0 1 0 0,1 0-1 0 0,0 0 0 0 0,0 0 1 0 0,-1 0-1 0 0,1 0 1 0 0,-1-1-1 0 0,0 1 0 0 0,1 0 1 0 0,-1-1-1 0 0,0 1 1 0 0,-3 1-1 0 0,4-3-144 0 0,0 1 1 0 0,0-1-1 0 0,0 1 0 0 0,0-1 1 0 0,0 0-1 0 0,0 0 1 0 0,0 1-1 0 0,0-1 0 0 0,0 0 1 0 0,0 0-1 0 0,0 0 1 0 0,0 0-1 0 0,-1 0 0 0 0,1 0 1 0 0,0 0-1 0 0,0-1 0 0 0,0 1 1 0 0,0 0-1 0 0,0-1 1 0 0,0 1-1 0 0,0 0 0 0 0,0-1 1 0 0,0 1-1 0 0,0-1 1 0 0,0 0-1 0 0,1 1 0 0 0,-1-1 1 0 0,0 0-1 0 0,0 1 0 0 0,0-1 1 0 0,0-2-1 0 0,-10-9 331 0 0,2-2-1 0 0,-1 1 0 0 0,2-1 1 0 0,0-1-1 0 0,1 1 1 0 0,-11-31-1 0 0,-45-179 1277 0 0,61 213-1608 0 0,-13-52 679 0 0,-11-129-1 0 0,21 134-360 0 0,-19-88-1 0 0,22 133-392 0 0,0 0 1 0 0,1 0-1 0 0,0 0 0 0 0,1 0 1 0 0,1 0-1 0 0,0 0 0 0 0,0 0 1 0 0,1 1-1 0 0,6-20 0 0 0,-4 20-35 0 0,0-1 0 0 0,-1 1 0 0 0,0-1 0 0 0,-2 0 0 0 0,2-22 0 0 0,-3 29 21 0 0,0 0-1 0 0,0 0 0 0 0,-1-1 0 0 0,0 1 0 0 0,0 0 1 0 0,-1 0-1 0 0,1 0 0 0 0,-1 0 0 0 0,0 1 1 0 0,-1-1-1 0 0,0 0 0 0 0,1 1 0 0 0,-2 0 1 0 0,-3-6-1 0 0,0 4 19 0 0,-1 0 0 0 0,-1 0 1 0 0,1 1-1 0 0,-1 0 1 0 0,0 1-1 0 0,-10-5 0 0 0,12 6-12 0 0,-14-6 75 0 0,-31-11-1 0 0,-5-1 72 0 0,41 15-131 0 0,-1 1 0 0 0,0 0 0 0 0,-1 2 0 0 0,1 0 0 0 0,-1 1 0 0 0,0 1 0 0 0,1 0 0 0 0,-1 1 0 0 0,-23 3 0 0 0,-7 2 78 0 0,0 3 1 0 0,-55 15 0 0 0,69-14-68 0 0,-240 69 47 0 0,74 10 0 0 0,18-6-12 0 0,61-46-23 0 0,88-27-29 0 0,0 1 0 0 0,-53 23 0 0 0,36-11 22 0 0,28-12-30 0 0,1 0-1 0 0,0 2 1 0 0,-22 13 0 0 0,37-20-28 0 0,1 0-1 0 0,0 0 1 0 0,0 0 0 0 0,1 0 0 0 0,-1 1 0 0 0,1 0 0 0 0,0 0 0 0 0,0 0 0 0 0,1 0 0 0 0,-1 1 0 0 0,1 0 0 0 0,1-1-1 0 0,-1 1 1 0 0,1 0 0 0 0,0 0 0 0 0,-2 7 0 0 0,2 2-5 0 0,0 0-1 0 0,1-1 1 0 0,1 1-1 0 0,1 0 1 0 0,0 0-1 0 0,5 27 1 0 0,30 90-121 0 0,-11-49 60 0 0,16 78 58 0 0,23 191 0 0 0,-33-155 6 0 0,-28-180 0 0 0,-1-8 0 0 0,0 0 0 0 0,0-1 0 0 0,0 1 0 0 0,1-1 0 0 0,0 1 0 0 0,1-1 0 0 0,7 12 0 0 0,-9-17 0 0 0,0 0 0 0 0,1 0 0 0 0,-1 0 0 0 0,1-1 0 0 0,-1 1 0 0 0,1-1 0 0 0,0 0 0 0 0,0 0 0 0 0,0 0 0 0 0,0 0 0 0 0,0-1 0 0 0,1 1 0 0 0,-1-1 0 0 0,0 1 0 0 0,1-1 0 0 0,-1 0 0 0 0,1-1 0 0 0,-1 1 0 0 0,1 0 0 0 0,-1-1 0 0 0,6 0 0 0 0,22-4 0 0 0,39-15 0 0 0,8-11 0 0 0,6-10 0 0 0,4-7 0 0 0,7-8 0 0 0,11-4 0 0 0,8 2 0 0 0,-13 13-11 0 0,-59 29-31 0 0,61-19 31 0 0,2 0 11 0 0,-13 6 0 0 0,-8 6 0 0 0,-3 7 0 0 0,-9 5 11 0 0,-57 8 42 0 0,120 22 114 0 0,-133-20-343 0 0,15-4-1200 0 0,53-12-3204 0 0,-68 16 4173 0 0,0 0 0 0 0,0-1 1 0 0,1 0-1 0 0,-1 1 0 0 0,0-1 1 0 0,0 0-1 0 0,0 0 1 0 0,0 0-1 0 0,0 0 0 0 0,0 0 1 0 0,0-1-1 0 0,0 1 0 0 0,-1-1 1 0 0,3-1-1 0 0,70-59-5992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2:51:47.881"/>
    </inkml:context>
    <inkml:brush xml:id="br0">
      <inkml:brushProperty name="width" value="0.1" units="cm"/>
      <inkml:brushProperty name="height" value="0.1" units="cm"/>
      <inkml:brushProperty name="color" value="#F4F91B"/>
    </inkml:brush>
  </inkml:definitions>
  <inkml:trace contextRef="#ctx0" brushRef="#br0">3950 50 2959 0 0,'0'-2'46'0'0,"0"1"0"0"0,1 0 0 0 0,-1-1 0 0 0,1 1 0 0 0,-1-1 0 0 0,1 1 0 0 0,0 0 0 0 0,-1-1 0 0 0,1 1 0 0 0,0 0 0 0 0,0 0-1 0 0,0 0 1 0 0,0 0 0 0 0,0 0 0 0 0,0 0 0 0 0,2-1 0 0 0,-2 1 133 0 0,0 0-1 0 0,0 0 1 0 0,0 0 0 0 0,-1 0 0 0 0,1 0-1 0 0,0 0 1 0 0,0 0 0 0 0,0 0-1 0 0,-1 0 1 0 0,1 0 0 0 0,-1 0 0 0 0,1 0-1 0 0,-1-1 1 0 0,1 1 0 0 0,0-2-1 0 0,-2 2-98 0 0,1 1 0 0 0,0-1-1 0 0,0 1 1 0 0,-1-1 0 0 0,1 1-1 0 0,0-1 1 0 0,-1 1 0 0 0,1 0 0 0 0,-1-1-1 0 0,1 1 1 0 0,-1-1 0 0 0,1 1-1 0 0,-1 0 1 0 0,1-1 0 0 0,-1 1-1 0 0,1 0 1 0 0,-1 0 0 0 0,1-1-1 0 0,-1 1 1 0 0,1 0 0 0 0,-1 0-1 0 0,1 0 1 0 0,-1 0 0 0 0,0 0-1 0 0,1 0 1 0 0,-1 0 0 0 0,1 0-1 0 0,-1 0 1 0 0,-1 0 0 0 0,-18 1 952 0 0,-25 6 88 0 0,-201 26 145 0 0,100-21-313 0 0,-222 45 0 0 0,69-16-103 0 0,109-19-670 0 0,-151 10 9 0 0,126-33-7 0 0,132-1-54 0 0,-90 8 0 0 0,-372 26 522 0 0,-2-27 586 0 0,220-16-983 0 0,258 11-333 0 0,1 3-1 0 0,-73 12 1 0 0,75-3-1040 0 0,-4 1-357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2:51:48.812"/>
    </inkml:context>
    <inkml:brush xml:id="br0">
      <inkml:brushProperty name="width" value="0.1" units="cm"/>
      <inkml:brushProperty name="height" value="0.1" units="cm"/>
      <inkml:brushProperty name="color" value="#F4F91B"/>
    </inkml:brush>
  </inkml:definitions>
  <inkml:trace contextRef="#ctx0" brushRef="#br0">3314 106 455 0 0,'-5'1'473'0'0,"1"0"0"0"0,-1-1 0 0 0,1 0 0 0 0,0 0 0 0 0,-1 0 0 0 0,1 0-1 0 0,-6-2 1 0 0,1 1-946 0 0,0 0 550 0 0,0 0 1 0 0,0 0-1 0 0,-8-3 1 0 0,14 3 83 0 0,-1-1 0 0 0,1 1 0 0 0,0-1 0 0 0,0 1 1 0 0,1-1-1 0 0,-1 0 0 0 0,0 0 0 0 0,0 0 0 0 0,1 0 0 0 0,0 0 1 0 0,-3-4-1 0 0,0 1 137 0 0,-1 0-1 0 0,1 0 1 0 0,-1 1 0 0 0,0 0 0 0 0,0 0 0 0 0,0 0-1 0 0,-1 0 1 0 0,1 1 0 0 0,-1 0 0 0 0,0 1 0 0 0,0-1 0 0 0,-11-1-1 0 0,-9-1 309 0 0,-55-3-1 0 0,51 6-387 0 0,-133-5 586 0 0,-171 14 0 0 0,218 3-645 0 0,-28 2 32 0 0,-56-5 227 0 0,-236 40 0 0 0,225-18-242 0 0,72-12 205 0 0,-255-2 0 0 0,119-41 358 0 0,233 20-654 0 0,-127-19 247 0 0,15 1-842 0 0,51 13-3646 0 0,47 7-800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2:51:51.474"/>
    </inkml:context>
    <inkml:brush xml:id="br0">
      <inkml:brushProperty name="width" value="0.1" units="cm"/>
      <inkml:brushProperty name="height" value="0.1" units="cm"/>
      <inkml:brushProperty name="color" value="#F4F91B"/>
    </inkml:brush>
  </inkml:definitions>
  <inkml:trace contextRef="#ctx0" brushRef="#br0">3280 48 4831 0 0,'3'-4'108'0'0,"-2"2"-49"0"0,0 0 1 0 0,0 0-1 0 0,1 0 0 0 0,-1 0 0 0 0,0 0 1 0 0,1 0-1 0 0,0 0 0 0 0,-1 1 0 0 0,1-1 1 0 0,0 1-1 0 0,0-1 0 0 0,0 1 0 0 0,0 0 1 0 0,0 0-1 0 0,0 0 0 0 0,0 0 0 0 0,0 0 1 0 0,0 0-1 0 0,1 0 0 0 0,2 0 0 0 0,30-6-37 0 0,-56 5 2648 0 0,13 0-2296 0 0,0 1 0 0 0,0 1 0 0 0,-1-1 0 0 0,1 1 0 0 0,-10 2 0 0 0,-167 51 690 0 0,120-32-952 0 0,18-9 138 0 0,-1-2 0 0 0,0-2-1 0 0,0-2 1 0 0,-74-1-1 0 0,6 3 422 0 0,-121 25 0 0 0,-56 4-434 0 0,-184 0 158 0 0,58-15 295 0 0,287-16-401 0 0,-293 3 606 0 0,205-4-667 0 0,168 0-233 0 0,1 2 0 0 0,-64 17 1 0 0,0 10-1194 0 0,53-14-114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2:51:57.866"/>
    </inkml:context>
    <inkml:brush xml:id="br0">
      <inkml:brushProperty name="width" value="0.1" units="cm"/>
      <inkml:brushProperty name="height" value="0.1" units="cm"/>
      <inkml:brushProperty name="color" value="#F4F91B"/>
    </inkml:brush>
  </inkml:definitions>
  <inkml:trace contextRef="#ctx0" brushRef="#br0">1345 200 5615 0 0,'-22'-47'688'0'0,"20"41"770"0"0,-3-12 210 0 0,5 17-1652 0 0,1 0-1 0 0,-1 0 0 0 0,0 0 0 0 0,0 0 0 0 0,1 1 1 0 0,-1-1-1 0 0,0 0 0 0 0,1 0 0 0 0,-1 1 0 0 0,0-1 0 0 0,1 0 1 0 0,-1 1-1 0 0,1-1 0 0 0,0 0 0 0 0,-1 1 0 0 0,1-1 1 0 0,-1 1-1 0 0,1-1 0 0 0,0 1 0 0 0,-1-1 0 0 0,1 1 1 0 0,0-1-1 0 0,1 0 0 0 0,-1 1-12 0 0,-1 0 1 0 0,1 0-1 0 0,-1 0 0 0 0,0-1 0 0 0,1 1 1 0 0,-1 0-1 0 0,1 0 0 0 0,-1-1 0 0 0,0 1 1 0 0,1 0-1 0 0,-1-1 0 0 0,1 1 1 0 0,-1 0-1 0 0,0-1 0 0 0,0 1 0 0 0,1-1 1 0 0,-1 1-1 0 0,0 0 0 0 0,0-1 0 0 0,1 1 1 0 0,-1-1-1 0 0,0 1 0 0 0,0-1 1 0 0,0 1-1 0 0,0-1 0 0 0,0 1 0 0 0,0-1 1 0 0,0 1-1 0 0,0-1 0 0 0,0 1 0 0 0,0-1 1 0 0,0 0 47 0 0,-1-1 1 0 0,1 1-1 0 0,-1 0 1 0 0,1 0 0 0 0,-1 0-1 0 0,0 0 1 0 0,0 0-1 0 0,1 0 1 0 0,-1 0-1 0 0,0 0 1 0 0,0 1 0 0 0,-2-2-1 0 0,0-1 152 0 0,-1 1 0 0 0,1-1 0 0 0,-1 1-1 0 0,0 0 1 0 0,0 0 0 0 0,0 1 0 0 0,-5-2-1 0 0,-5 1 56 0 0,0 1 0 0 0,0 1-1 0 0,0 0 1 0 0,-24 4-1 0 0,23-2-128 0 0,0 0-1 0 0,0-2 0 0 0,0 0 0 0 0,-20-2 1 0 0,-38-12 296 0 0,-36-5 428 0 0,-202-17 1067 0 0,280 35-1866 0 0,0 1 0 0 0,0 1 0 0 0,0 2-1 0 0,0 1 1 0 0,-37 11 0 0 0,27-3-61 0 0,0 1 1 0 0,-75 39-1 0 0,59-26-110 0 0,-30 17-1253 0 0,43-23-78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2:51:58.530"/>
    </inkml:context>
    <inkml:brush xml:id="br0">
      <inkml:brushProperty name="width" value="0.1" units="cm"/>
      <inkml:brushProperty name="height" value="0.1" units="cm"/>
      <inkml:brushProperty name="color" value="#F4F91B"/>
    </inkml:brush>
  </inkml:definitions>
  <inkml:trace contextRef="#ctx0" brushRef="#br0">2460 6 6503 0 0,'-17'-2'258'0'0,"0"0"-1"0"0,0 1 1 0 0,-1 1-1 0 0,1 0 0 0 0,-24 5 1 0 0,-85 19 1243 0 0,125-23-1492 0 0,-98 26 614 0 0,56-14-138 0 0,-71 12 0 0 0,1-13 621 0 0,-140-3 0 0 0,-114-29 22 0 0,271 9-796 0 0,-33-2 100 0 0,-63-6 121 0 0,112 9-344 0 0,0 4 0 0 0,-89 4 0 0 0,112 7-558 0 0,0 2-1 0 0,0 3 1 0 0,1 2-1 0 0,1 3 0 0 0,-76 30 1 0 0,73-22-4854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2:37:28.296"/>
    </inkml:context>
    <inkml:brush xml:id="br0">
      <inkml:brushProperty name="width" value="0.1" units="cm"/>
      <inkml:brushProperty name="height" value="0.1" units="cm"/>
      <inkml:brushProperty name="color" value="#F4F91B"/>
    </inkml:brush>
  </inkml:definitions>
  <inkml:trace contextRef="#ctx0" brushRef="#br0">582 109 1375 0 0,'5'-10'-488'0'0,"18"-32"2412"0"0,-21 39-1621 0 0,0 0 0 0 0,0 0 1 0 0,1 0-1 0 0,-1 0 0 0 0,1 0 0 0 0,0 1 1 0 0,0-1-1 0 0,0 1 0 0 0,5-4 0 0 0,-8 9-235 0 0,0-1-1 0 0,0 0 0 0 0,0 1 1 0 0,0-1-1 0 0,-1 0 0 0 0,1 0 1 0 0,-1 1-1 0 0,0-1 0 0 0,-1 4 1 0 0,-44 61 1928 0 0,23-34-1182 0 0,-6 8-487 0 0,-3-2-1 0 0,-1-1 0 0 0,-2-1 0 0 0,-1-2 0 0 0,-61 45 1 0 0,83-70-235 0 0,-106 73 1210 0 0,120-83-1295 0 0,0 0-1 0 0,0 0 0 0 0,0 0 1 0 0,0 0-1 0 0,0 0 0 0 0,0 0 0 0 0,0 0 1 0 0,0-1-1 0 0,0 1 0 0 0,0 0 1 0 0,0 0-1 0 0,0 0 0 0 0,0 0 1 0 0,0 0-1 0 0,0 0 0 0 0,0 0 1 0 0,-1 0-1 0 0,1 0 0 0 0,0 0 0 0 0,0 0 1 0 0,0-1-1 0 0,0 1 0 0 0,0 0 1 0 0,0 0-1 0 0,0 0 0 0 0,0 0 1 0 0,0 0-1 0 0,0 0 0 0 0,0 0 0 0 0,-1 0 1 0 0,1 0-1 0 0,0 0 0 0 0,0 0 1 0 0,0 0-1 0 0,0 0 0 0 0,0 0 1 0 0,0 0-1 0 0,0 0 0 0 0,0 0 1 0 0,0 0-1 0 0,-1 0 0 0 0,1 0 0 0 0,0 0 1 0 0,0 0-1 0 0,0 0 0 0 0,0 0 1 0 0,0 0-1 0 0,0 0 0 0 0,0 0 1 0 0,0 0-1 0 0,0 1 0 0 0,0-1 1 0 0,0 0-1 0 0,-1 0 0 0 0,1 0 0 0 0,0 0 1 0 0,0 0-1 0 0,0 0 0 0 0,0 0 1 0 0,0 0-1 0 0,0 0 0 0 0,0 0 1 0 0,0 0-1 0 0,6-6 213 0 0,11-4-70 0 0,-1 0 0 0 0,24-21 0 0 0,-40 31-147 0 0,25-22 101 0 0,44-51-1 0 0,-47 48-67 0 0,-4 6-11 0 0,-1-2 0 0 0,-1 0 0 0 0,-1-1 0 0 0,-1-1 0 0 0,0 0 0 0 0,-2-1 0 0 0,11-32 0 0 0,-21 50-20 0 0,-1 0-1 0 0,0 0 0 0 0,-1 0 1 0 0,1-1-1 0 0,-1 1 0 0 0,-1 0 1 0 0,1 0-1 0 0,-1 0 1 0 0,0 0-1 0 0,0-1 0 0 0,-1 1 1 0 0,0 1-1 0 0,0-1 0 0 0,0 0 1 0 0,-1 0-1 0 0,1 1 1 0 0,-1-1-1 0 0,-5-5 0 0 0,7 10-3 0 0,1 0 0 0 0,-1 1 0 0 0,1-1 0 0 0,-1 0 0 0 0,1 1 0 0 0,-1-1 0 0 0,1 1 0 0 0,-1-1 0 0 0,1 1 0 0 0,-1 0 0 0 0,0-1 0 0 0,1 1 0 0 0,-1-1 0 0 0,0 1 0 0 0,1 0 0 0 0,-1 0 0 0 0,0-1 0 0 0,0 1 0 0 0,1 0 0 0 0,-1 0 0 0 0,0 0 0 0 0,0 0 0 0 0,1 0 0 0 0,-1 0 0 0 0,0 0 0 0 0,0 0 0 0 0,-1 0 0 0 0,1 1 0 0 0,-1 0 0 0 0,1 0 0 0 0,0 0 0 0 0,-1 0 0 0 0,1 0 0 0 0,0 0 0 0 0,0 0 0 0 0,-1 0 0 0 0,1 0 0 0 0,0 1 0 0 0,0-1 0 0 0,-1 2 0 0 0,-2 5 0 0 0,0 0 0 0 0,1 0 0 0 0,-5 14 0 0 0,4-7 19 0 0,2-1 0 0 0,-1 1-1 0 0,2-1 1 0 0,0 1 0 0 0,1 0-1 0 0,0 0 1 0 0,1-1 0 0 0,1 1 0 0 0,0-1-1 0 0,9 28 1 0 0,5 7 95 0 0,39 80 0 0 0,65 144 167 0 0,-119-270-267 0 0,0 0-1 0 0,0-1 1 0 0,0 1 0 0 0,0 0-1 0 0,0-1 1 0 0,-1 1 0 0 0,1 5-1 0 0,-1-8-7 0 0,0 0 0 0 0,0 0 0 0 0,0 1-1 0 0,0-1 1 0 0,0 0 0 0 0,0 0 0 0 0,0 1-1 0 0,0-1 1 0 0,0 0 0 0 0,0 0-1 0 0,0 1 1 0 0,0-1 0 0 0,-1 0 0 0 0,1 0-1 0 0,0 0 1 0 0,0 1 0 0 0,0-1 0 0 0,0 0-1 0 0,0 0 1 0 0,-1 0 0 0 0,1 1 0 0 0,0-1-1 0 0,0 0 1 0 0,0 0 0 0 0,0 0 0 0 0,-1 0-1 0 0,1 0 1 0 0,0 0 0 0 0,0 1 0 0 0,0-1-1 0 0,-1 0 1 0 0,1 0 0 0 0,-1 0 24 0 0,0 0 0 0 0,0-1 0 0 0,0 1-1 0 0,0 0 1 0 0,0-1 0 0 0,0 1 0 0 0,0 0 0 0 0,0-1 0 0 0,0 1 0 0 0,0-1 0 0 0,1 0 0 0 0,-1 1-1 0 0,-1-2 1 0 0,-39-33 478 0 0,2-2-1 0 0,-54-67 1 0 0,42 44-393 0 0,17 21-59 0 0,-37-60 1 0 0,-21-51-39 0 0,89 144-19 0 0,-71-114-59 0 0,74 120 59 0 0,0-1 0 0 0,0 1 0 0 0,0 0 0 0 0,0 0-1 0 0,0 0 1 0 0,0 0 0 0 0,-1-1 0 0 0,1 1 0 0 0,0 0-1 0 0,0 0 1 0 0,0 0 0 0 0,0-1 0 0 0,0 1 0 0 0,0 0 0 0 0,0 0-1 0 0,0 0 1 0 0,0 0 0 0 0,-1 0 0 0 0,1-1 0 0 0,0 1 0 0 0,0 0-1 0 0,0 0 1 0 0,0 0 0 0 0,0 0 0 0 0,-1 0 0 0 0,1 0-1 0 0,0 0 1 0 0,0-1 0 0 0,0 1 0 0 0,-1 0 0 0 0,1 0 0 0 0,0 0-1 0 0,0 0 1 0 0,0 0 0 0 0,0 0 0 0 0,-1 0 0 0 0,1 0 0 0 0,0 0-1 0 0,0 0 1 0 0,-1 0 0 0 0,1 9-82 0 0,4 15-30 0 0,1-7 102 0 0,2 1-1 0 0,0-1 1 0 0,1 0 0 0 0,1-1-1 0 0,0 0 1 0 0,23 29 0 0 0,82 80-100 0 0,-77-87 101 0 0,35 31 10 0 0,-44-44 25 0 0,-1 1 0 0 0,46 58 0 0 0,-72-82-13 0 0,1 1 1 0 0,-1-1-1 0 0,1 1 1 0 0,-1-1-1 0 0,0 1 1 0 0,0 0-1 0 0,0-1 1 0 0,0 1-1 0 0,0 4 1 0 0,-1-7-10 0 0,0 1 1 0 0,0-1-1 0 0,0 1 1 0 0,0-1 0 0 0,0 0-1 0 0,0 1 1 0 0,0-1 0 0 0,0 0-1 0 0,0 1 1 0 0,0-1 0 0 0,0 1-1 0 0,0-1 1 0 0,-1 0-1 0 0,1 1 1 0 0,0-1 0 0 0,0 0-1 0 0,0 1 1 0 0,-1-1 0 0 0,1 0-1 0 0,0 0 1 0 0,0 1 0 0 0,-1-1-1 0 0,1 0 1 0 0,0 0 0 0 0,-1 1-1 0 0,1-1 1 0 0,-1 0-1 0 0,0 1 4 0 0,0-1 0 0 0,0 0 0 0 0,-1 0 0 0 0,1 0 0 0 0,0 0 0 0 0,0 0 0 0 0,0 0-1 0 0,0 0 1 0 0,-1-1 0 0 0,1 1 0 0 0,0 0 0 0 0,0-1 0 0 0,-2 0 0 0 0,-3-2 19 0 0,1-1 1 0 0,0 1 0 0 0,-1-1 0 0 0,2 0-1 0 0,-1-1 1 0 0,0 1 0 0 0,1-1 0 0 0,0 0 0 0 0,0 0-1 0 0,0 0 1 0 0,-4-8 0 0 0,-13-16 38 0 0,13 19-61 0 0,-2 0 1 0 0,1 0-1 0 0,-1 1 0 0 0,-1 1 1 0 0,0 0-1 0 0,0 0 0 0 0,0 1 0 0 0,-1 0 1 0 0,0 1-1 0 0,-1 0 0 0 0,1 1 0 0 0,-1 0 1 0 0,0 1-1 0 0,-14-2 0 0 0,19 6-7 0 0,-1-1-1 0 0,1 2 0 0 0,0-1 1 0 0,0 1-1 0 0,-1 0 1 0 0,1 1-1 0 0,0 0 1 0 0,0 0-1 0 0,1 1 0 0 0,-1 0 1 0 0,0 0-1 0 0,1 1 1 0 0,-8 5-1 0 0,0 0-21 0 0,0 1 1 0 0,1 1-1 0 0,0 0 1 0 0,1 1-1 0 0,-13 14 1 0 0,23-22 22 0 0,-1 1-1 0 0,1-1 1 0 0,0 1 0 0 0,0 0-1 0 0,0 0 1 0 0,0 0 0 0 0,1 0-1 0 0,0 1 1 0 0,0-1 0 0 0,1 0-1 0 0,-1 1 1 0 0,1 0 0 0 0,0-1-1 0 0,1 1 1 0 0,-1 10 0 0 0,1-12 0 0 0,1 0 1 0 0,0-1-1 0 0,-1 1 1 0 0,1 0-1 0 0,0 0 1 0 0,1-1-1 0 0,-1 1 1 0 0,1-1-1 0 0,-1 1 1 0 0,1-1-1 0 0,0 0 1 0 0,0 1-1 0 0,1-1 1 0 0,-1 0-1 0 0,1 0 1 0 0,-1-1-1 0 0,1 1 1 0 0,0-1-1 0 0,0 1 1 0 0,0-1-1 0 0,0 0 1 0 0,1 0-1 0 0,-1 0 1 0 0,5 2-1 0 0,3 0-10 0 0,1 0 0 0 0,0-1 0 0 0,-1 0 1 0 0,2 0-1 0 0,-1-1 0 0 0,0-1 0 0 0,0 0 0 0 0,0-1 0 0 0,1 0 0 0 0,-1-1 0 0 0,16-3 0 0 0,11-4 252 0 0,-1-2 0 0 0,43-17 0 0 0,-58 19 139 0 0,-10 4-24 0 0,-5 0-429 0 0,0 1-1 0 0,1 0 1 0 0,-1 1 0 0 0,1 0-1 0 0,0 0 1 0 0,17 0 0 0 0,-25 2 43 0 0,0 0 1 0 0,0 0-1 0 0,-1 1 0 0 0,1-1 1 0 0,0 0-1 0 0,-1 1 0 0 0,1-1 1 0 0,0 1-1 0 0,-1-1 0 0 0,1 1 1 0 0,0-1-1 0 0,-1 1 1 0 0,1-1-1 0 0,-1 1 0 0 0,1-1 1 0 0,-1 1-1 0 0,1 0 0 0 0,-1-1 1 0 0,1 1-1 0 0,-1 0 0 0 0,0 0 1 0 0,1-1-1 0 0,-1 1 0 0 0,0 0 1 0 0,0 0-1 0 0,1-1 1 0 0,-1 1-1 0 0,0 0 0 0 0,0 0 1 0 0,0 0-1 0 0,0-1 0 0 0,0 1 1 0 0,0 0-1 0 0,0 0 0 0 0,0 0 1 0 0,-1-1-1 0 0,1 2 1 0 0,-9 33-4702 0 0,-3-5-603 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2:51:59.485"/>
    </inkml:context>
    <inkml:brush xml:id="br0">
      <inkml:brushProperty name="width" value="0.1" units="cm"/>
      <inkml:brushProperty name="height" value="0.1" units="cm"/>
      <inkml:brushProperty name="color" value="#F4F91B"/>
    </inkml:brush>
  </inkml:definitions>
  <inkml:trace contextRef="#ctx0" brushRef="#br0">1492 48 4487 0 0,'1'-4'143'0'0,"3"-6"194"0"0,-4 9-307 0 0,0 1-1 0 0,0 0 0 0 0,0-1 0 0 0,0 1 0 0 0,0 0 0 0 0,0-1 0 0 0,-1 1 1 0 0,1 0-1 0 0,0-1 0 0 0,0 1 0 0 0,0 0 0 0 0,0-1 0 0 0,-1 1 0 0 0,1 0 0 0 0,0 0 1 0 0,0-1-1 0 0,-1 1 0 0 0,1 0 0 0 0,0 0 0 0 0,0-1 0 0 0,-1 1 0 0 0,1 0 1 0 0,0 0-1 0 0,-1 0 0 0 0,1 0 0 0 0,0 0 0 0 0,-1-1 0 0 0,1 1 0 0 0,-1 0 1 0 0,-11-5 174 0 0,-15 0 174 0 0,-1 1-1 0 0,-30-1 1 0 0,9 2 708 0 0,-9-1 696 0 0,-83 7 1 0 0,-13 16-742 0 0,0 0-345 0 0,-52-22-138 0 0,149-1-346 0 0,0 3 1 0 0,0 2 0 0 0,-72 12-1 0 0,76-1-1264 0 0,1 2-1 0 0,0 3 0 0 0,-62 28 1 0 0,83-31-3578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2:52:00.224"/>
    </inkml:context>
    <inkml:brush xml:id="br0">
      <inkml:brushProperty name="width" value="0.1" units="cm"/>
      <inkml:brushProperty name="height" value="0.1" units="cm"/>
      <inkml:brushProperty name="color" value="#F4F91B"/>
    </inkml:brush>
  </inkml:definitions>
  <inkml:trace contextRef="#ctx0" brushRef="#br0">2265 34 919 0 0,'-22'-22'1466'0'0,"5"24"3887"0"0,5-2-5230 0 0,1 0 0 0 0,0 1 1 0 0,0 1-1 0 0,0 0 0 0 0,0 0 0 0 0,1 1 0 0 0,-13 5 0 0 0,7-3-137 0 0,-33 6 0 0 0,21-8 104 0 0,1-2-1 0 0,0 0 0 0 0,-33-5 1 0 0,-83-16 1211 0 0,49 5 55 0 0,46 8-846 0 0,-1 3-1 0 0,0 1 1 0 0,-85 7 0 0 0,-692 39-97 0 0,746-44-687 0 0,-144 1 911 0 0,184 2-1800 0 0,0 3-1 0 0,0 1 0 0 0,-60 16 0 0 0,49-4-3083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2:52:00.947"/>
    </inkml:context>
    <inkml:brush xml:id="br0">
      <inkml:brushProperty name="width" value="0.1" units="cm"/>
      <inkml:brushProperty name="height" value="0.1" units="cm"/>
      <inkml:brushProperty name="color" value="#F4F91B"/>
    </inkml:brush>
  </inkml:definitions>
  <inkml:trace contextRef="#ctx0" brushRef="#br0">1614 95 4287 0 0,'0'0'22'0'0,"0"0"-1"0"0,0-1 1 0 0,0 1-1 0 0,0 0 0 0 0,0 0 1 0 0,0-1-1 0 0,0 1 1 0 0,0 0-1 0 0,0 0 0 0 0,0 0 1 0 0,0-1-1 0 0,0 1 1 0 0,0 0-1 0 0,0 0 0 0 0,0-1 1 0 0,0 1-1 0 0,0 0 1 0 0,0 0-1 0 0,0 0 0 0 0,0-1 1 0 0,-1 1-1 0 0,1 0 1 0 0,0 0-1 0 0,0 0 0 0 0,0 0 1 0 0,0-1-1 0 0,0 1 1 0 0,-1 0-1 0 0,1 0 1 0 0,0 0-1 0 0,0 0 0 0 0,0 0 1 0 0,-1 0-1 0 0,1 0 1 0 0,0-1-1 0 0,0 1 0 0 0,-1 0 1 0 0,1 0-1 0 0,0 0 1 0 0,0 0-1 0 0,-1 0 0 0 0,-9-4 668 0 0,10 4-669 0 0,-14-4 462 0 0,0 1 0 0 0,0 0-1 0 0,-1 1 1 0 0,1 0-1 0 0,-1 1 1 0 0,1 1 0 0 0,-1 0-1 0 0,1 1 1 0 0,-16 3-1 0 0,-105 6 1395 0 0,59-7-1169 0 0,7-2-187 0 0,1-2 1 0 0,-83-14-1 0 0,100 7-151 0 0,-54-17 1 0 0,65 14-117 0 0,1 2 0 0 0,-78-8 1 0 0,65 16-250 0 0,0 2 1 0 0,-1 2 0 0 0,2 2-1 0 0,-1 3 1 0 0,1 2-1 0 0,-59 19 1 0 0,88-21-507 0 0,0 2 1 0 0,0 0-1 0 0,-38 25 0 0 0,19-6-4710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2:52:06.148"/>
    </inkml:context>
    <inkml:brush xml:id="br0">
      <inkml:brushProperty name="width" value="0.1" units="cm"/>
      <inkml:brushProperty name="height" value="0.1" units="cm"/>
      <inkml:brushProperty name="color" value="#F4F91B"/>
    </inkml:brush>
  </inkml:definitions>
  <inkml:trace contextRef="#ctx0" brushRef="#br0">802 103 223 0 0,'15'-11'0'0'0,"-10"7"0"0"0,8-4 261 0 0,0 1 660 0 0,0-1 0 0 0,-1 0 0 0 0,17-15-1 0 0,-11 4 2232 0 0,-18 19-3031 0 0,-1-1-1 0 0,0 0 0 0 0,0 0 0 0 0,1 0 1 0 0,-1 1-1 0 0,0-1 0 0 0,0 0 1 0 0,0 1-1 0 0,0-1 0 0 0,0 1 0 0 0,0-1 1 0 0,0 1-1 0 0,0 0 0 0 0,0-1 0 0 0,0 1 1 0 0,0 0-1 0 0,-2 0 0 0 0,-21-5 554 0 0,-7 4-276 0 0,1 2 0 0 0,0 0 0 0 0,-41 9 0 0 0,64-9-365 0 0,-414 76 930 0 0,400-73-964 0 0,0 2 0 0 0,0 1 0 0 0,0 1 0 0 0,1 0 0 0 0,0 2 0 0 0,-36 22 0 0 0,-13 19-3545 0 0,31-20-408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2:52:41.993"/>
    </inkml:context>
    <inkml:brush xml:id="br0">
      <inkml:brushProperty name="width" value="0.1" units="cm"/>
      <inkml:brushProperty name="height" value="0.1" units="cm"/>
      <inkml:brushProperty name="color" value="#F4F91B"/>
    </inkml:brush>
  </inkml:definitions>
  <inkml:trace contextRef="#ctx0" brushRef="#br0">11922 0 6503 0 0,'-7'2'220'0'0,"-1"-1"-144"0"0,1 1 0 0 0,0 0 0 0 0,-1 0 0 0 0,1 0 0 0 0,0 1 0 0 0,0 0 0 0 0,1 1 0 0 0,-1 0 0 0 0,1 0 0 0 0,-11 5 2344 0 0,22-18 133 0 0,-3 6-2450 0 0,-19 16 3793 0 0,7-8-3196 0 0,0-1 0 0 0,0 0 1 0 0,-1-1-1 0 0,1 0 0 0 0,-21 3 0 0 0,-15 4-109 0 0,20-4 216 0 0,-1-1 1 0 0,-44 3-1 0 0,-8 1-2 0 0,-93 24-232 0 0,-60 10 419 0 0,-61-19 236 0 0,106-11-1067 0 0,-282 15 759 0 0,348-24-813 0 0,-142-15 0 0 0,151 1 107 0 0,-132 5 1 0 0,224 6-212 0 0,-52 1 101 0 0,-109-9 0 0 0,34-14 12 0 0,-144-12 282 0 0,-77 0-270 0 0,279 24-86 0 0,1 4-1 0 0,-1 4 0 0 0,1 4 1 0 0,-95 15-1 0 0,154-15-32 0 0,-360 36 58 0 0,327-37-40 0 0,-262 0 191 0 0,202-12-147 0 0,28 1 0 0 0,-139 6 1 0 0,-8 10-22 0 0,109-5 6 0 0,23-1-22 0 0,-64 4 7 0 0,143-4-39 0 0,-222 9 60 0 0,-42-19-62 0 0,-96-8 64 0 0,72 1 31 0 0,159 6-62 0 0,-108 7 107 0 0,155 4-91 0 0,39-1-37 0 0,-101-1-13 0 0,-16-3 1 0 0,0 9 29 0 0,86 1-5 0 0,-37-5 14 0 0,-153-17-1 0 0,210 11-37 0 0,-85 7 0 0 0,45 1 0 0 0,-382-13 64 0 0,410 7-64 0 0,-40 0 0 0 0,40 11 0 0 0,30-3 0 0 0,-69-2 0 0 0,29-11 0 0 0,-112-8 58 0 0,163 13-52 0 0,-105-12-6 0 0,-4-1 0 0 0,-8 6 0 0 0,120 8 0 0 0,1 2 0 0 0,-55 7 0 0 0,82-4 0 0 0,-1 2 0 0 0,1 0 0 0 0,0 2 0 0 0,1 0 0 0 0,-1 2 0 0 0,-30 16 0 0 0,6-4-16 0 0,39-18 10 0 0,-1 0 1 0 0,1 1 0 0 0,0 0-1 0 0,0 1 1 0 0,1 0 0 0 0,-1 0 0 0 0,1 1-1 0 0,-13 12 1 0 0,17-14 3 0 0,1 1-1 0 0,0 0 1 0 0,0 0 0 0 0,0 0-1 0 0,0 0 1 0 0,1 1 0 0 0,0-1-1 0 0,0 1 1 0 0,-1 7 0 0 0,-1 6-18 0 0,-1 28 1 0 0,1-6 9 0 0,0-3-8 0 0,2 1-1 0 0,2-1 1 0 0,1 1 0 0 0,2-1 0 0 0,2 1-1 0 0,14 55 1 0 0,-12-63 7 0 0,5 17-31 0 0,1 6 31 0 0,0 2 11 0 0,-1 1 0 0 0,1 1 0 0 0,2 1 0 0 0,5 7 0 0 0,-3-6 0 0 0,-1-6 0 0 0,0 3 0 0 0,-1-5 0 0 0,-1-1 0 0 0,-3-5 0 0 0,0 1 0 0 0,-1-1 0 0 0,-9-40 0 0 0,0-1 0 0 0,1 1 0 0 0,-1-1 0 0 0,1 0 0 0 0,0 1 0 0 0,6 8 0 0 0,-5-9 0 0 0,1 0 0 0 0,0 0 0 0 0,1 0 0 0 0,-1 0 0 0 0,1-1 0 0 0,0 0 0 0 0,0 0 0 0 0,9 6 0 0 0,-3-4 0 0 0,0-1 0 0 0,1-1 0 0 0,0 0 0 0 0,18 5 0 0 0,54 7 0 0 0,-1-8 0 0 0,0-5 0 0 0,-3-3 0 0 0,-4-2 0 0 0,4 0 0 0 0,7-1 0 0 0,3 0 0 0 0,10 0 0 0 0,-1 1 0 0 0,0 2 0 0 0,2 0 0 0 0,-12-3 0 0 0,17-3-11 0 0,-3 1-31 0 0,-3 1 31 0 0,5 4 11 0 0,7 1 0 0 0,4 1 0 0 0,-2-1 0 0 0,-24-7 0 0 0,-11-2 0 0 0,-7-1 0 0 0,3-1 0 0 0,19 1 0 0 0,4 5 0 0 0,-6 7 0 0 0,2 4 0 0 0,6 2 0 0 0,-3-2 0 0 0,-8-5 0 0 0,-10-1 0 0 0,-9-1 11 0 0,-39 0 31 0 0,55 2-31 0 0,0 2 0 0 0,-49-1 31 0 0,57 6-31 0 0,8-6-11 0 0,-5-9 0 0 0,-10-4 0 0 0,-3 2 0 0 0,-1 3 0 0 0,1 2 11 0 0,13-4 31 0 0,-9 4-31 0 0,4-4-11 0 0,0-7 0 0 0,-10-1 0 0 0,-8 1 0 0 0,0 0 0 0 0,0 4 0 0 0,13 9 0 0 0,6 6 0 0 0,8-2 0 0 0,-8-10 0 0 0,-8-1 0 0 0,-5-2 0 0 0,-6 1 0 0 0,5-2 0 0 0,5 3 0 0 0,3 0 0 0 0,-1-1 0 0 0,3-3 0 0 0,2-2 0 0 0,-4 7 0 0 0,-6 3 0 0 0,5 3 0 0 0,7 5 0 0 0,3 0 0 0 0,6-5 0 0 0,2-2 0 0 0,-13 3 0 0 0,-6 3 0 0 0,-4 1 0 0 0,7 2 0 0 0,5-3 0 0 0,3 0 0 0 0,-6 0 0 0 0,10 4 0 0 0,4 5 0 0 0,-8 6 0 0 0,-5 0 0 0 0,-3-2 0 0 0,7-2 0 0 0,-3 3 0 0 0,-3 3 0 0 0,3 2 0 0 0,-3-2 0 0 0,2-3 0 0 0,1-2 0 0 0,-6-2 0 0 0,1-1 0 0 0,8 2 0 0 0,4 0 0 0 0,2-2 0 0 0,1-4 0 0 0,-15-2 0 0 0,-2-4 0 0 0,-4 2 0 0 0,8 3 0 0 0,-2-1 0 0 0,2-2 0 0 0,3-4 0 0 0,16 3 0 0 0,-1 1 0 0 0,-6 2 0 0 0,-10 1 0 0 0,1 2 0 0 0,-7 3 0 0 0,-1 0 0 0 0,11-2 0 0 0,3-7 0 0 0,-7-4 0 0 0,-2 2 0 0 0,-4-2 0 0 0,-1-4 0 0 0,4-4 0 0 0,-8 0 0 0 0,15-1 0 0 0,0 2 0 0 0,2-1 0 0 0,-7-7 0 0 0,-5-6 0 0 0,-7-2 0 0 0,3-1 0 0 0,3 5 0 0 0,-4 1 0 0 0,-3 1 0 0 0,8 8 0 0 0,2 3 0 0 0,-71 5 0 0 0,0-2 0 0 0,23-7 0 0 0,-22 5 0 0 0,25-13 0 0 0,-30 13 0 0 0,0-1 0 0 0,14-11 0 0 0,-22 15 0 0 0,0 0 0 0 0,0 0 0 0 0,-1-1 0 0 0,1 1 0 0 0,-1-1 0 0 0,0 0 0 0 0,0 0 0 0 0,0 0 0 0 0,0-1 0 0 0,2-5 0 0 0,4-7 0 0 0,14-36 0 0 0,38-144 64 0 0,-53 172-64 0 0,-2 0 0 0 0,-1 0 0 0 0,-1 0 0 0 0,-1 0 0 0 0,-1-1 0 0 0,-1 1 0 0 0,-4-34 0 0 0,-39-160 111 0 0,28 154-83 0 0,4 24 11 0 0,-2 1 0 0 0,-1 1 0 0 0,-3 0 0 0 0,-1 1 0 0 0,-34-56 0 0 0,38 70-142 0 0,0 0-1 0 0,2-1 0 0 0,1 0 0 0 0,1-1 0 0 0,-7-29 1 0 0,2 1-2221 0 0,8 21 953 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3:05:32.543"/>
    </inkml:context>
    <inkml:brush xml:id="br0">
      <inkml:brushProperty name="width" value="0.1" units="cm"/>
      <inkml:brushProperty name="height" value="0.1" units="cm"/>
      <inkml:brushProperty name="color" value="#F4F91B"/>
    </inkml:brush>
  </inkml:definitions>
  <inkml:trace contextRef="#ctx0" brushRef="#br0">2371 1 1375 0 0,'-3'1'47'0'0,"0"-1"0"0"0,0 1-1 0 0,-1-1 1 0 0,1 0 0 0 0,0 0-1 0 0,-5 0 1 0 0,5-1 187 0 0,0 1-1 0 0,0 0 0 0 0,0 0 1 0 0,1 0-1 0 0,-1 0 1 0 0,0 1-1 0 0,0-1 1 0 0,0 1-1 0 0,-5 1 1 0 0,-11 6-29 0 0,0 0-1 0 0,-1-2 1 0 0,0 0 0 0 0,-34 4 0 0 0,-155 9 2969 0 0,124-14-2504 0 0,-1 1-52 0 0,1-3 1 0 0,-105-9 0 0 0,-176-3 1836 0 0,104 8-1617 0 0,251 0-809 0 0,-83-4 245 0 0,-110 9 0 0 0,-148 41-158 0 0,203-16-4146 0 0,65-7-568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3:05:35.894"/>
    </inkml:context>
    <inkml:brush xml:id="br0">
      <inkml:brushProperty name="width" value="0.1" units="cm"/>
      <inkml:brushProperty name="height" value="0.1" units="cm"/>
      <inkml:brushProperty name="color" value="#F4F91B"/>
    </inkml:brush>
  </inkml:definitions>
  <inkml:trace contextRef="#ctx0" brushRef="#br0">3215 0 2527 0 0,'-9'2'306'0'0,"0"0"0"0"0,0-1 0 0 0,0 0 0 0 0,-14-1 0 0 0,1 1 592 0 0,-25-1-2 0 0,35-1-652 0 0,-1 1 1 0 0,0 0 0 0 0,1 1 0 0 0,-1 1 0 0 0,-19 4-1 0 0,-206 75 2412 0 0,191-64-2415 0 0,-82 16 0 0 0,17-5 501 0 0,-32 6 157 0 0,113-27-830 0 0,14-5 38 0 0,1 0 0 0 0,-1-1 0 0 0,0-1-1 0 0,-19-2 1 0 0,14 0 234 0 0,-34 3 0 0 0,-90 17 113 0 0,69-7-358 0 0,-153 1 1 0 0,-51-41 577 0 0,145 12-235 0 0,-373-21 614 0 0,354 37-946 0 0,-200 23 0 0 0,245-7-1252 0 0,-1 1-4329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3:05:37.607"/>
    </inkml:context>
    <inkml:brush xml:id="br0">
      <inkml:brushProperty name="width" value="0.1" units="cm"/>
      <inkml:brushProperty name="height" value="0.1" units="cm"/>
      <inkml:brushProperty name="color" value="#F4F91B"/>
    </inkml:brush>
  </inkml:definitions>
  <inkml:trace contextRef="#ctx0" brushRef="#br0">1269 91 3167 0 0,'33'-3'304'0'0,"-32"3"-259"0"0,0 0-1 0 0,-1 0 0 0 0,1-1 0 0 0,0 1 0 0 0,0 0 0 0 0,0 0 1 0 0,-1 0-1 0 0,1-1 0 0 0,0 1 0 0 0,0 0 0 0 0,-1-1 0 0 0,1 1 1 0 0,0-1-1 0 0,0 1 0 0 0,-1-1 0 0 0,1 1 0 0 0,-1-1 1 0 0,1 1-1 0 0,0-1 0 0 0,-1 0 0 0 0,1 1 0 0 0,-1-1 0 0 0,0 0 1 0 0,1 1-1 0 0,-1-1 0 0 0,1 0 0 0 0,-1-1 0 0 0,0 0 162 0 0,0 0 0 0 0,-1 1 1 0 0,1-1-1 0 0,-1 0 0 0 0,1 0 0 0 0,-1 0 0 0 0,0 0 0 0 0,0 1 0 0 0,0-1 0 0 0,-1-2 0 0 0,-1 0 3 0 0,0 1-1 0 0,0-1 1 0 0,0 1-1 0 0,0 0 0 0 0,0 0 1 0 0,-1 0-1 0 0,1 1 0 0 0,-1-1 1 0 0,0 1-1 0 0,0 0 1 0 0,0 0-1 0 0,0 0 0 0 0,0 0 1 0 0,0 1-1 0 0,0-1 0 0 0,-1 1 1 0 0,-4 0-1 0 0,-11-3 119 0 0,0 2 0 0 0,-28 0 0 0 0,48 2-317 0 0,-58 1 418 0 0,-62 9 1 0 0,19 0-60 0 0,64-7-240 0 0,-194 16 541 0 0,169-11-499 0 0,-104 28 1 0 0,-125 60-598 0 0,278-91 294 0 0,-61 20-652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3:05:38.330"/>
    </inkml:context>
    <inkml:brush xml:id="br0">
      <inkml:brushProperty name="width" value="0.1" units="cm"/>
      <inkml:brushProperty name="height" value="0.1" units="cm"/>
      <inkml:brushProperty name="color" value="#F4F91B"/>
    </inkml:brush>
  </inkml:definitions>
  <inkml:trace contextRef="#ctx0" brushRef="#br0">2638 70 2759 0 0,'-2'-1'135'0'0,"0"1"-1"0"0,-1-1 1 0 0,1 1-1 0 0,0 0 1 0 0,0-1-1 0 0,-1 1 1 0 0,1 0-1 0 0,0 1 1 0 0,-1-1-1 0 0,1 0 0 0 0,0 1 1 0 0,-1-1-1 0 0,1 1 1 0 0,-4 1-1 0 0,-10 1-23 0 0,-30 0 411 0 0,1-2 0 0 0,0-3 0 0 0,-81-12 0 0 0,101 12-22 0 0,0 1-1 0 0,0 1 0 0 0,0 1 1 0 0,-42 8-1 0 0,-10 0-449 0 0,7-3 373 0 0,-30 3 904 0 0,-172-8 0 0 0,61-27-104 0 0,-3-1-494 0 0,51 13-475 0 0,-134-9-61 0 0,-2 18-90 0 0,-39 33-1253 0 0,225-14-3850 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3:05:49.321"/>
    </inkml:context>
    <inkml:brush xml:id="br0">
      <inkml:brushProperty name="width" value="0.1" units="cm"/>
      <inkml:brushProperty name="height" value="0.1" units="cm"/>
      <inkml:brushProperty name="color" value="#F4F91B"/>
    </inkml:brush>
  </inkml:definitions>
  <inkml:trace contextRef="#ctx0" brushRef="#br0">6313 106 1927 0 0,'0'-8'461'0'0,"-1"1"0"0"0,1-1-1 0 0,-1 0 1 0 0,0 0-1 0 0,-4-10 1 0 0,5 15-355 0 0,-1 1 0 0 0,0 0 0 0 0,0-1 0 0 0,0 1 0 0 0,-1 0 0 0 0,1 0 0 0 0,0 0 0 0 0,-1 0 0 0 0,0 0 0 0 0,1 0 0 0 0,-1 0 0 0 0,0 1 0 0 0,0-1 0 0 0,0 1 0 0 0,0-1 0 0 0,0 1 0 0 0,0 0 0 0 0,-1-1 0 0 0,1 1 0 0 0,0 0 0 0 0,-3 0 0 0 0,-5-2 151 0 0,1 2 0 0 0,-1-1-1 0 0,1 1 1 0 0,-1 0 0 0 0,1 1-1 0 0,-14 1 1 0 0,-58 13 664 0 0,58-9-696 0 0,0-1-1 0 0,-39 2 1 0 0,-27-9 612 0 0,47 1-324 0 0,-1 1 0 0 0,-54 7 0 0 0,54-1-403 0 0,0-2-1 0 0,-1-2 0 0 0,0-2 1 0 0,1-1-1 0 0,-66-13 0 0 0,56 8 94 0 0,1 2 1 0 0,-1 2-1 0 0,0 3 0 0 0,-53 7 0 0 0,-172-5 240 0 0,165-10-323 0 0,-35-1-99 0 0,-136 28 43 0 0,202-11-64 0 0,0-3 0 0 0,-109-9 0 0 0,102-2 46 0 0,0 3 1 0 0,-108 10-1 0 0,100 4-3 0 0,-1-5-1 0 0,-170-12 1 0 0,200 3 126 0 0,-1 3-1 0 0,-128 15 1 0 0,-1 1-24 0 0,-27-22-109 0 0,48-1 2 0 0,-401-9 272 0 0,501 15-265 0 0,0 4 0 0 0,-88 15 1 0 0,134-15-44 0 0,-40 4 30 0 0,-118-6 0 0 0,42-11 5 0 0,69 3 13 0 0,-125 6-1 0 0,129 8-197 0 0,1 4-1 0 0,1 2 0 0 0,-141 47 1 0 0,129-29-202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2:37:44.049"/>
    </inkml:context>
    <inkml:brush xml:id="br0">
      <inkml:brushProperty name="width" value="0.1" units="cm"/>
      <inkml:brushProperty name="height" value="0.1" units="cm"/>
      <inkml:brushProperty name="color" value="#F4F91B"/>
    </inkml:brush>
  </inkml:definitions>
  <inkml:trace contextRef="#ctx0" brushRef="#br0">733 125 2759 0 0,'-5'-5'45'0'0,"0"0"0"0"0,0 0 0 0 0,0-1 0 0 0,1 1 0 0 0,0-1 0 0 0,0 0 0 0 0,0-1 0 0 0,1 1 0 0 0,0-1 0 0 0,1-12 4833 0 0,2 19-4757 0 0,13 0 1451 0 0,11 8-1363 0 0,-21-6-195 0 0,0 0 1 0 0,0 1-1 0 0,0 0 1 0 0,0 0-1 0 0,0 0 0 0 0,-1 0 1 0 0,0 0-1 0 0,1 0 1 0 0,-1 0-1 0 0,0 1 1 0 0,0-1-1 0 0,-1 1 1 0 0,1 0-1 0 0,-1-1 1 0 0,0 1-1 0 0,0 0 1 0 0,0 0-1 0 0,0 0 1 0 0,-1 0-1 0 0,1 0 1 0 0,-1 4-1 0 0,0 1 23 0 0,0 0 0 0 0,-1 0 0 0 0,0 0 0 0 0,-1 0 0 0 0,0 0 0 0 0,0-1-1 0 0,-1 1 1 0 0,-5 11 0 0 0,-4 4 233 0 0,-2 0-1 0 0,0-1 1 0 0,-2-1-1 0 0,-30 33 1 0 0,-83 74 1340 0 0,107-109-1424 0 0,-152 133 988 0 0,159-138-1146 0 0,9-9-10 0 0,-1 0-1 0 0,1 0 1 0 0,-1-1 0 0 0,0 0 0 0 0,-1 0 0 0 0,1 0-1 0 0,-10 3 1 0 0,16-7-11 0 0,-1-1-1 0 0,1 0 0 0 0,-1 1 0 0 0,1-1 1 0 0,-1 0-1 0 0,1 0 0 0 0,-1 0 0 0 0,1 0 1 0 0,-1 0-1 0 0,1 0 0 0 0,-1 0 1 0 0,1-1-1 0 0,-1 1 0 0 0,1 0 0 0 0,-1-1 1 0 0,1 0-1 0 0,0 1 0 0 0,-1-1 0 0 0,1 0 1 0 0,-1 1-1 0 0,1-1 0 0 0,0 0 0 0 0,0 0 1 0 0,0 0-1 0 0,0 0 0 0 0,-1 0 1 0 0,1 0-1 0 0,1-1 0 0 0,-1 1 0 0 0,0 0 1 0 0,0 0-1 0 0,0-1 0 0 0,1 1 0 0 0,-1-1 1 0 0,0 1-1 0 0,0-3 0 0 0,-2-4 33 0 0,1 0 0 0 0,-1 0-1 0 0,1-1 1 0 0,1 1 0 0 0,-1-11-1 0 0,0-2-29 0 0,1 1 1 0 0,1-1-1 0 0,1 0 0 0 0,0 0 0 0 0,2 1 0 0 0,1-1 1 0 0,0 1-1 0 0,8-20 0 0 0,22-66 93 0 0,18-51-85 0 0,-37 121-17 0 0,0 1-1 0 0,26-42 0 0 0,-39 74 1 0 0,0-1 0 0 0,0 1 0 0 0,0 0 0 0 0,1 0 0 0 0,-1 0 0 0 0,1 1 0 0 0,-1-1 0 0 0,1 0 0 0 0,3-2 0 0 0,-4 5 0 0 0,-1-1 0 0 0,0 1 0 0 0,1 0 0 0 0,-1-1 0 0 0,0 1 0 0 0,1 0 0 0 0,-1 0 0 0 0,0 0 0 0 0,1-1 0 0 0,-1 2 0 0 0,0-1 0 0 0,1 0 0 0 0,-1 0 0 0 0,1 0 0 0 0,-1 1 0 0 0,0-1 0 0 0,0 0 0 0 0,1 1 0 0 0,-1-1 0 0 0,0 1 0 0 0,0 0 0 0 0,1-1 0 0 0,-1 1 0 0 0,0 0 0 0 0,0 0 0 0 0,2 2 0 0 0,6 5-7 0 0,0 1 0 0 0,0 1 0 0 0,-1 0 0 0 0,0 0 0 0 0,11 20 0 0 0,10 13-4 0 0,40 43 230 0 0,29 38-31 0 0,-75-91-114 0 0,36 67 0 0 0,-53-87-63 0 0,0 0 0 0 0,-1 0 1 0 0,0 0-1 0 0,2 18 1 0 0,-5-24-3 0 0,-1 0 1 0 0,-1 0-1 0 0,1 0 1 0 0,-1 0 0 0 0,0 0-1 0 0,-1 0 1 0 0,1 0-1 0 0,-1 0 1 0 0,-1 0 0 0 0,-2 8-1 0 0,3-13 2 0 0,1 0 1 0 0,-1-1-1 0 0,0 1 0 0 0,0 0 0 0 0,0-1 0 0 0,0 1 1 0 0,0-1-1 0 0,0 1 0 0 0,0-1 0 0 0,0 0 0 0 0,-1 0 1 0 0,1 1-1 0 0,0-1 0 0 0,-1 0 0 0 0,1 0 0 0 0,-1 0 1 0 0,0 0-1 0 0,1-1 0 0 0,-1 1 0 0 0,-1 0 0 0 0,-1 0 15 0 0,0 0-1 0 0,0-1 0 0 0,0 1 1 0 0,1-1-1 0 0,-1 0 0 0 0,0 0 1 0 0,0 0-1 0 0,0-1 0 0 0,-4 0 1 0 0,-6-3 36 0 0,1 0 0 0 0,-1-1 1 0 0,1 0-1 0 0,-15-9 0 0 0,-120-69 215 0 0,82 43-207 0 0,-141-60-1 0 0,151 78-69 0 0,-62-21 0 0 0,117 42-1 0 0,0 1 0 0 0,-1-1-1 0 0,1 1 1 0 0,0 0 0 0 0,0-1 0 0 0,0 1-1 0 0,-1 0 1 0 0,1 0 0 0 0,0 0 0 0 0,0 0-1 0 0,-1 0 1 0 0,1 0 0 0 0,0 0 0 0 0,0 1-1 0 0,-1-1 1 0 0,1 0 0 0 0,0 1 0 0 0,0-1-1 0 0,0 1 1 0 0,0-1 0 0 0,0 1 0 0 0,-1-1-1 0 0,1 1 1 0 0,-1 1 0 0 0,0 0-3 0 0,1 0-1 0 0,0-1 1 0 0,0 1 0 0 0,0 0 0 0 0,0 0-1 0 0,1 0 1 0 0,-1 0 0 0 0,0 0 0 0 0,1 0-1 0 0,-1 0 1 0 0,1 0 0 0 0,0 0 0 0 0,0 3-1 0 0,0 7-14 0 0,1-1-1 0 0,0 0 0 0 0,0 0 1 0 0,5 16-1 0 0,-2-17 13 0 0,-1 0 1 0 0,2 0-1 0 0,-1 0 0 0 0,1-1 1 0 0,1 1-1 0 0,0-1 0 0 0,0-1 1 0 0,0 1-1 0 0,1-1 0 0 0,1 0 0 0 0,15 13 1 0 0,-14-13 11 0 0,1-1 0 0 0,-1-1 0 0 0,1 0-1 0 0,0 0 1 0 0,0-1 0 0 0,1 0 0 0 0,-1-1 0 0 0,1 0 0 0 0,0-1 0 0 0,0 0 0 0 0,14 1 0 0 0,-9-3 27 0 0,1-1 0 0 0,-1 0 0 0 0,1-1 0 0 0,-1-1 1 0 0,1-1-1 0 0,-1-1 0 0 0,0 0 0 0 0,0-1 1 0 0,0 0-1 0 0,-1-1 0 0 0,20-11 0 0 0,0-2 68 0 0,0 0-1 0 0,41-33 0 0 0,55-56 83 0 0,-113 92-167 0 0,7-6 71 0 0,37-40 1 0 0,-56 54-76 0 0,0 0 1 0 0,0 0-1 0 0,-1 0 0 0 0,0-1 0 0 0,0 0 1 0 0,-1 0-1 0 0,0 0 0 0 0,0 0 1 0 0,-1-1-1 0 0,2-9 0 0 0,-5 16-10 0 0,1 1 1 0 0,-1 0-1 0 0,0 0 0 0 0,0 0 0 0 0,0-1 0 0 0,0 1 1 0 0,0 0-1 0 0,0 0 0 0 0,0-1 0 0 0,-1 1 0 0 0,1 0 0 0 0,-1 0 1 0 0,0 0-1 0 0,1 0 0 0 0,-1-1 0 0 0,0 1 0 0 0,0 0 1 0 0,-1 1-1 0 0,1-1 0 0 0,0 0 0 0 0,-1 0 0 0 0,1 0 0 0 0,-1 1 1 0 0,1-1-1 0 0,-1 1 0 0 0,-2-3 0 0 0,1 3 1 0 0,0 0 0 0 0,0-1-1 0 0,0 1 1 0 0,0 0 0 0 0,0 0-1 0 0,0 1 1 0 0,-1-1 0 0 0,1 0-1 0 0,0 1 1 0 0,0 0 0 0 0,-1 0-1 0 0,1 0 1 0 0,0 0 0 0 0,0 1-1 0 0,0-1 1 0 0,-1 1 0 0 0,1 0 0 0 0,-3 1-1 0 0,-12 5-1 0 0,0 0 0 0 0,1 2 0 0 0,0 0 0 0 0,0 1 0 0 0,1 1 0 0 0,0 0 0 0 0,1 1 0 0 0,0 1 0 0 0,-16 18 0 0 0,-11 17 0 0 0,-52 79 0 0 0,23-30 0 0 0,42-60 13 0 0,-68 85 143 0 0,72-95-112 0 0,0-1 0 0 0,-38 29-1 0 0,48-42 13 0 0,0 0-1 0 0,1 0 1 0 0,-23 28-1 0 0,31-33-254 0 0,0 1 0 0 0,0-1 0 0 0,1 1 0 0 0,1 0-1 0 0,-1 1 1 0 0,2-1 0 0 0,-1 1 0 0 0,1 0 0 0 0,-2 11 0 0 0,1 8-1773 0 0,0-1-3691 0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3:05:52.695"/>
    </inkml:context>
    <inkml:brush xml:id="br0">
      <inkml:brushProperty name="width" value="0.1" units="cm"/>
      <inkml:brushProperty name="height" value="0.1" units="cm"/>
      <inkml:brushProperty name="color" value="#F4F91B"/>
    </inkml:brush>
  </inkml:definitions>
  <inkml:trace contextRef="#ctx0" brushRef="#br0">2421 1 1375 0 0,'-1'0'45'0'0,"-1"1"0"0"0,0 0 0 0 0,0-1 0 0 0,1 1-1 0 0,-1 0 1 0 0,0 0 0 0 0,1 0 0 0 0,-1 0 0 0 0,1 0-1 0 0,-1 0 1 0 0,1 0 0 0 0,0 1 0 0 0,-2 1 0 0 0,1-1 107 0 0,0 0 1 0 0,0 0 0 0 0,-1 0-1 0 0,1-1 1 0 0,0 1 0 0 0,-5 2-1 0 0,-12 2 688 0 0,-1-1 0 0 0,-1-1 0 0 0,1 0 0 0 0,-38 1 0 0 0,47-4-449 0 0,0 1 0 0 0,-21 6-1 0 0,-11 1 188 0 0,37-8-514 0 0,-136 15 941 0 0,113-15-710 0 0,1-1 0 0 0,0-1 1 0 0,-30-5-1 0 0,-49-6 633 0 0,-124 2 0 0 0,90 6-722 0 0,-202-21 471 0 0,7 6 223 0 0,103 9-547 0 0,31 6-107 0 0,159 7-670 0 0,0 1 0 0 0,-71 16 0 0 0,56-5-4686 0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3:05:53.459"/>
    </inkml:context>
    <inkml:brush xml:id="br0">
      <inkml:brushProperty name="width" value="0.1" units="cm"/>
      <inkml:brushProperty name="height" value="0.1" units="cm"/>
      <inkml:brushProperty name="color" value="#F4F91B"/>
    </inkml:brush>
  </inkml:definitions>
  <inkml:trace contextRef="#ctx0" brushRef="#br0">2670 4 1839 0 0,'-2'-1'71'0'0,"0"0"-1"0"0,0 1 1 0 0,0-1-1 0 0,0 1 0 0 0,0 0 1 0 0,-1-1-1 0 0,1 1 0 0 0,0 0 1 0 0,0 0-1 0 0,0 1 1 0 0,0-1-1 0 0,0 0 0 0 0,0 1 1 0 0,0-1-1 0 0,-3 2 0 0 0,-33 15 2557 0 0,19-8-2425 0 0,1-2 55 0 0,0 0 0 0 0,-1-1 0 0 0,0-1 1 0 0,0 0-1 0 0,0-2 0 0 0,0 0 0 0 0,-1-1 0 0 0,1-1 0 0 0,-1-1 0 0 0,1-1 0 0 0,-28-4 0 0 0,-132-32 2366 0 0,144 32-2475 0 0,0 1-1 0 0,0 2 1 0 0,-45 2 0 0 0,-166 1 313 0 0,120-3 268 0 0,60 1-363 0 0,-82 3 224 0 0,83 2-399 0 0,-106 8 269 0 0,-172-12 1 0 0,265-5-442 0 0,-218-9 334 0 0,218 14-712 0 0,-141 18 0 0 0,160-8-972 0 0,-2-2-3640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3:05:59.973"/>
    </inkml:context>
    <inkml:brush xml:id="br0">
      <inkml:brushProperty name="width" value="0.1" units="cm"/>
      <inkml:brushProperty name="height" value="0.1" units="cm"/>
      <inkml:brushProperty name="color" value="#F4F91B"/>
    </inkml:brush>
  </inkml:definitions>
  <inkml:trace contextRef="#ctx0" brushRef="#br0">2222 15 3223 0 0,'2'-15'2078'0'0,"-8"22"-1281"0"0,5-5-791 0 0,0-1-1 0 0,-1 0 1 0 0,1 0-1 0 0,0 0 1 0 0,-1 0-1 0 0,1 0 1 0 0,-1 0-1 0 0,0 0 1 0 0,1-1-1 0 0,-1 1 1 0 0,1 0-1 0 0,-1-1 1 0 0,0 0-1 0 0,0 1 1 0 0,1-1-1 0 0,-1 0 1 0 0,0 0-1 0 0,-3 0 1 0 0,-37-4 462 0 0,21 1 422 0 0,13 3-748 0 0,-1 0-1 0 0,0 1 1 0 0,0 0 0 0 0,1 0 0 0 0,-1 1 0 0 0,1 0 0 0 0,-1 0 0 0 0,-11 6 0 0 0,-6 4 731 0 0,-30 18 0 0 0,-1 1-322 0 0,12-7-551 0 0,26-14 0 0 0,0 0 0 0 0,0-2 0 0 0,-1 0 0 0 0,-27 7 0 0 0,22-10 92 0 0,-2-1 0 0 0,1-1 0 0 0,0-1 0 0 0,-1-1 0 0 0,-46-5 0 0 0,61 2 239 0 0,0-1 0 0 0,-19-7-1 0 0,18 6 22 0 0,-25-6 0 0 0,4 6-136 0 0,-1 2 1 0 0,1 2-1 0 0,0 1 0 0 0,-52 8 0 0 0,-58 2 391 0 0,96-13-267 0 0,-69-12 0 0 0,-15-2 324 0 0,91 13-471 0 0,-2 0-40 0 0,0 2-1 0 0,-52 4 1 0 0,-268 53-241 0 0,285-39-600 0 0,28-1-3631 0 0,12-1-829 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3:06:00.786"/>
    </inkml:context>
    <inkml:brush xml:id="br0">
      <inkml:brushProperty name="width" value="0.1" units="cm"/>
      <inkml:brushProperty name="height" value="0.1" units="cm"/>
      <inkml:brushProperty name="color" value="#F4F91B"/>
    </inkml:brush>
  </inkml:definitions>
  <inkml:trace contextRef="#ctx0" brushRef="#br0">1769 25 455 0 0,'-2'-2'47'0'0,"1"-1"-1"0"0,-1 1 1 0 0,0 0-1 0 0,1 0 0 0 0,-1 0 1 0 0,0 0-1 0 0,0 0 1 0 0,-3-2-1 0 0,3 3 226 0 0,0 1 0 0 0,1-1-1 0 0,-1 1 1 0 0,0-1 0 0 0,0 1-1 0 0,1-1 1 0 0,-1 1 0 0 0,0 0-1 0 0,0 0 1 0 0,1 0 0 0 0,-1 0 0 0 0,0 0-1 0 0,0 1 1 0 0,-1-1 0 0 0,-38 7-240 0 0,7 0 99 0 0,-1-2 0 0 0,0-1 0 0 0,-54-1 0 0 0,-20-5 2470 0 0,1 5 0 0 0,-148 24 1 0 0,141-13-2015 0 0,-255 39 251 0 0,261-33-919 0 0,-146 49 1 0 0,173-42-216 0 0,-1 3-22 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3:06:01.996"/>
    </inkml:context>
    <inkml:brush xml:id="br0">
      <inkml:brushProperty name="width" value="0.1" units="cm"/>
      <inkml:brushProperty name="height" value="0.1" units="cm"/>
      <inkml:brushProperty name="color" value="#F4F91B"/>
    </inkml:brush>
  </inkml:definitions>
  <inkml:trace contextRef="#ctx0" brushRef="#br0">1274 217 919 0 0,'-45'-23'1414'0'0,"19"10"1608"0"0,-19-7-1450 0 0,-82-24 0 0 0,-160-32 791 0 0,274 73-2282 0 0,-47-10 156 0 0,1 3 0 0 0,-2 3-1 0 0,-93 0 1 0 0,50 10-353 0 0,-127 21 0 0 0,169-15-175 0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3:06:02.929"/>
    </inkml:context>
    <inkml:brush xml:id="br0">
      <inkml:brushProperty name="width" value="0.1" units="cm"/>
      <inkml:brushProperty name="height" value="0.1" units="cm"/>
      <inkml:brushProperty name="color" value="#F4F91B"/>
    </inkml:brush>
  </inkml:definitions>
  <inkml:trace contextRef="#ctx0" brushRef="#br0">2803 10 1839 0 0,'0'-1'83'0'0,"0"1"-1"0"0,-1-1 0 0 0,1 0 0 0 0,0 1 0 0 0,-1-1 0 0 0,1 1 0 0 0,-1-1 0 0 0,1 1 0 0 0,-1-1 0 0 0,1 1 0 0 0,-1 0 0 0 0,1-1 0 0 0,-1 1 0 0 0,1 0 0 0 0,-1-1 0 0 0,0 1 0 0 0,1 0 0 0 0,-1 0 0 0 0,1-1 0 0 0,-1 1 0 0 0,0 0 0 0 0,1 0 0 0 0,-1 0 1 0 0,0 0-1 0 0,1 0 0 0 0,-1 0 0 0 0,0 0 0 0 0,1 0 0 0 0,-1 0 0 0 0,0 0 0 0 0,0 0 0 0 0,-26 3 1079 0 0,24-3-1269 0 0,-36 6 797 0 0,-59 17-1 0 0,73-17-325 0 0,1-2 0 0 0,-30 2 0 0 0,-11 1 295 0 0,-163 43 562 0 0,138-28-840 0 0,-147 18 1 0 0,-213-13 2267 0 0,374-23-2276 0 0,-89-8 0 0 0,-77-18 204 0 0,235 22-561 0 0,-65-8 44 0 0,-206-18 163 0 0,218 23-190 0 0,-341-6-658 0 0,330 15-2838 0 0,-1 4-1190 0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3:04:56.914"/>
    </inkml:context>
    <inkml:brush xml:id="br0">
      <inkml:brushProperty name="width" value="0.1" units="cm"/>
      <inkml:brushProperty name="height" value="0.1" units="cm"/>
      <inkml:brushProperty name="color" value="#F4F91B"/>
    </inkml:brush>
  </inkml:definitions>
  <inkml:trace contextRef="#ctx0" brushRef="#br0">3014 39 2759 0 0,'0'-1'114'0'0,"1"0"-1"0"0,-1 0 1 0 0,0 0-1 0 0,1 0 1 0 0,-1 0 0 0 0,1 0-1 0 0,-1 0 1 0 0,1 0-1 0 0,-1 0 1 0 0,1 0-1 0 0,0 0 1 0 0,-1 0-1 0 0,1 0 1 0 0,0 0-1 0 0,0 1 1 0 0,0-1-1 0 0,0 0 1 0 0,0 1-1 0 0,0-1 1 0 0,0 1-1 0 0,0-1 1 0 0,0 1-1 0 0,0-1 1 0 0,0 1-1 0 0,0-1 1 0 0,2 1-1 0 0,35-9 372 0 0,-28 8-139 0 0,35-7 934 0 0,-49 10-983 0 0,0 0 0 0 0,0 0 0 0 0,0 0 0 0 0,0 1-1 0 0,1-1 1 0 0,-1 1 0 0 0,-3 3 0 0 0,4-3-80 0 0,-38 33 1045 0 0,25-22-1104 0 0,-1 1 0 0 0,0-2 0 0 0,0 0 0 0 0,-1-2 0 0 0,-34 18 0 0 0,4-9 378 0 0,-2-3 0 0 0,1-2 0 0 0,-82 15 0 0 0,-14-6 737 0 0,-155 17-273 0 0,-57-32-512 0 0,278-9-451 0 0,-164-4 115 0 0,-340 6 411 0 0,574-1-553 0 0,-165 5 214 0 0,130-6 32 0 0,-85-13 1 0 0,100 7-46 0 0,0-2 0 0 0,-32-14 0 0 0,-35-9 310 0 0,27 10-231 0 0,46 13-243 0 0,-2 0-1 0 0,-33-5 1 0 0,51 12-56 0 0,0 0 0 0 0,0 1-1 0 0,0 0 1 0 0,0 0 0 0 0,0 0 0 0 0,0 1 0 0 0,0 0 0 0 0,0 0-1 0 0,0 1 1 0 0,0 0 0 0 0,0 0 0 0 0,1 1 0 0 0,-7 3 0 0 0,-2 2-1223 0 0,1 2 0 0 0,-17 12 1 0 0,11-5-5008 0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3:04:57.730"/>
    </inkml:context>
    <inkml:brush xml:id="br0">
      <inkml:brushProperty name="width" value="0.1" units="cm"/>
      <inkml:brushProperty name="height" value="0.1" units="cm"/>
      <inkml:brushProperty name="color" value="#F4F91B"/>
    </inkml:brush>
  </inkml:definitions>
  <inkml:trace contextRef="#ctx0" brushRef="#br0">1738 89 919 0 0,'-25'-2'1208'0'0,"0"1"-1"0"0,0 1 0 0 0,0 2 0 0 0,-27 4 0 0 0,21-2-421 0 0,-59 0 0 0 0,-49-16 1807 0 0,-9 0-302 0 0,-258-28 1622 0 0,277 24-3031 0 0,-141-5 100 0 0,230 21-1096 0 0,0 2 1 0 0,0 1 0 0 0,1 3 0 0 0,-71 18 0 0 0,58-6-659 0 0,0 2-47 0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3:04:58.281"/>
    </inkml:context>
    <inkml:brush xml:id="br0">
      <inkml:brushProperty name="width" value="0.1" units="cm"/>
      <inkml:brushProperty name="height" value="0.1" units="cm"/>
      <inkml:brushProperty name="color" value="#F4F91B"/>
    </inkml:brush>
  </inkml:definitions>
  <inkml:trace contextRef="#ctx0" brushRef="#br0">1561 49 5063 0 0,'-9'-2'444'0'0,"1"-1"-1"0"0,-1 1 0 0 0,0 0 0 0 0,1 1 1 0 0,-1 0-1 0 0,0 0 0 0 0,0 1 0 0 0,0 0 1 0 0,-12 2-1 0 0,-3-1-536 0 0,-138 8 797 0 0,-10 0-338 0 0,73-11 1079 0 0,-159-25 1 0 0,119 9-43 0 0,75 11-1421 0 0,-1 4-1 0 0,0 2 0 0 0,0 4 1 0 0,1 2-1 0 0,-1 2 0 0 0,-105 28 1 0 0,122-21-5260 0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3:04:58.807"/>
    </inkml:context>
    <inkml:brush xml:id="br0">
      <inkml:brushProperty name="width" value="0.1" units="cm"/>
      <inkml:brushProperty name="height" value="0.1" units="cm"/>
      <inkml:brushProperty name="color" value="#F4F91B"/>
    </inkml:brush>
  </inkml:definitions>
  <inkml:trace contextRef="#ctx0" brushRef="#br0">1963 63 5527 0 0,'0'-2'182'0'0,"-1"0"-1"0"0,1 0 0 0 0,-1 0 1 0 0,1 0-1 0 0,-1 0 0 0 0,0 0 1 0 0,0 0-1 0 0,0 1 0 0 0,0-1 1 0 0,0 0-1 0 0,0 0 0 0 0,-1 1 1 0 0,1-1-1 0 0,-1 1 0 0 0,1-1 1 0 0,-1 1-1 0 0,1-1 0 0 0,-1 1 1 0 0,0 0-1 0 0,0 0 0 0 0,1 0 1 0 0,-1 0-1 0 0,-4-1 0 0 0,3 0 37 0 0,-4-1-62 0 0,0-1 1 0 0,-1 1 0 0 0,1 1-1 0 0,-1-1 1 0 0,0 1 0 0 0,0 0-1 0 0,0 1 1 0 0,0 0 0 0 0,-9 0 0 0 0,-10 2 59 0 0,-38 5 1 0 0,18-2-123 0 0,-83 1 638 0 0,-141-14-1 0 0,256 8-640 0 0,-136-1 846 0 0,-183 21-1 0 0,248-12-745 0 0,8 0-134 0 0,0 3 1 0 0,0 3 0 0 0,-113 35-1 0 0,-26 24-1918 0 0,145-46 842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2:38:01.556"/>
    </inkml:context>
    <inkml:brush xml:id="br0">
      <inkml:brushProperty name="width" value="0.1" units="cm"/>
      <inkml:brushProperty name="height" value="0.1" units="cm"/>
      <inkml:brushProperty name="color" value="#F4F91B"/>
    </inkml:brush>
  </inkml:definitions>
  <inkml:trace contextRef="#ctx0" brushRef="#br0">1050 58 5495 0 0,'-53'-11'600'0'0,"52"12"-465"0"0,0 0 0 0 0,0 0 0 0 0,1 0 0 0 0,-1 0 0 0 0,0 0 0 0 0,1 0-1 0 0,-1 0 1 0 0,1 0 0 0 0,-1 0 0 0 0,1 0 0 0 0,0 0 0 0 0,-1 1 0 0 0,1-1 0 0 0,0 0-1 0 0,0 0 1 0 0,0 2 0 0 0,-5 28-141 0 0,4-29 143 0 0,-1 12 54 0 0,-2-1 0 0 0,1 0-1 0 0,-2 0 1 0 0,1 0 0 0 0,-2-1 0 0 0,0 1-1 0 0,-14 21 1 0 0,-64 74 1792 0 0,62-82-1405 0 0,-7 11 307 0 0,-40 66 0 0 0,-13 46-69 0 0,31-53-702 0 0,44-84-97 0 0,-1 1-1 0 0,0-1 1 0 0,-17 18 0 0 0,23-27-9 0 0,-1 0 0 0 0,1 0 1 0 0,-1-1-1 0 0,1 0 0 0 0,-1 1 1 0 0,0-1-1 0 0,0 0 1 0 0,0 0-1 0 0,0-1 0 0 0,-1 1 1 0 0,1-1-1 0 0,0 1 1 0 0,-1-1-1 0 0,1 0 0 0 0,-1 0 1 0 0,1-1-1 0 0,-1 1 0 0 0,1-1 1 0 0,-1 1-1 0 0,-5-1 1 0 0,6-1 1 0 0,1 1 1 0 0,0-1-1 0 0,0 0 1 0 0,-1 1 0 0 0,1-1-1 0 0,0 0 1 0 0,0 0 0 0 0,0 0-1 0 0,0-1 1 0 0,0 1-1 0 0,0 0 1 0 0,1-1 0 0 0,-1 1-1 0 0,0-1 1 0 0,1 0-1 0 0,-1 1 1 0 0,-2-5 0 0 0,2 3 4 0 0,1-1 0 0 0,-1 0 0 0 0,0 0 0 0 0,1 0 0 0 0,0 0 0 0 0,0 0 1 0 0,0 0-1 0 0,1 0 0 0 0,-1-5 0 0 0,1-7 17 0 0,1 0 0 0 0,0 0-1 0 0,2 0 1 0 0,3-17 0 0 0,32-111 84 0 0,0-1-93 0 0,-31 111-9 0 0,-1-1 0 0 0,1-43 0 0 0,-7 55-20 0 0,0 0-1 0 0,-2 1 1 0 0,-6-33 0 0 0,7 45 87 0 0,-2 1 0 0 0,1 0 0 0 0,-1 0 0 0 0,-1 0 0 0 0,0 1 0 0 0,0-1 0 0 0,0 1 1 0 0,-1 0-1 0 0,0 0 0 0 0,-13-14 0 0 0,18 21-72 0 0,-1 0-1 0 0,0 1 1 0 0,1-1 0 0 0,-1 0 0 0 0,0 1 0 0 0,0-1-1 0 0,0 0 1 0 0,1 1 0 0 0,-1-1 0 0 0,0 1-1 0 0,0-1 1 0 0,0 1 0 0 0,0 0 0 0 0,0-1 0 0 0,0 1-1 0 0,0 0 1 0 0,0 0 0 0 0,0-1 0 0 0,0 1-1 0 0,0 0 1 0 0,-2 0 0 0 0,2 1 6 0 0,0-1 0 0 0,1 0 1 0 0,-1 1-1 0 0,0-1 0 0 0,0 1 0 0 0,1 0 1 0 0,-1-1-1 0 0,0 1 0 0 0,1-1 0 0 0,-1 1 1 0 0,0 0-1 0 0,1 0 0 0 0,-1-1 0 0 0,1 1 1 0 0,-1 0-1 0 0,1 0 0 0 0,0 0 0 0 0,-1 1 1 0 0,-1 3 38 0 0,1 0 0 0 0,-1 1 0 0 0,1-1 0 0 0,1 0 0 0 0,-1 1 0 0 0,1 8 0 0 0,1 2-54 0 0,2 1 0 0 0,0 0 0 0 0,0 0 0 0 0,2-1 0 0 0,0 0 0 0 0,11 23 0 0 0,53 91 0 0 0,-39-79 0 0 0,117 238 192 0 0,-89-171-144 0 0,-52-107-42 0 0,4 8 51 0 0,8 23 1 0 0,-17-38-49 0 0,1 1 0 0 0,-1-1 0 0 0,0 1 0 0 0,0-1 0 0 0,0 1 0 0 0,-1-1 0 0 0,1 1 0 0 0,-1-1 0 0 0,0 1 0 0 0,-1 0 0 0 0,0 6 1 0 0,0-10-1 0 0,1-1 1 0 0,0 1-1 0 0,0-1 1 0 0,-1 0-1 0 0,1 1 1 0 0,-1-1 0 0 0,1 0-1 0 0,0 1 1 0 0,-1-1-1 0 0,1 0 1 0 0,-1 1 0 0 0,1-1-1 0 0,-1 0 1 0 0,1 0-1 0 0,-1 1 1 0 0,1-1 0 0 0,-1 0-1 0 0,1 0 1 0 0,-1 0-1 0 0,1 0 1 0 0,-1 0-1 0 0,1 0 1 0 0,-1 0 0 0 0,1 0-1 0 0,-1 0 1 0 0,1 0-1 0 0,-1 0 1 0 0,1 0 0 0 0,-1 0-1 0 0,1 0 1 0 0,-1 0-1 0 0,1-1 1 0 0,-1 1 0 0 0,1 0-1 0 0,-1 0 1 0 0,0-1-1 0 0,-23-11 270 0 0,19 10-172 0 0,-16-9-2 0 0,1-2 0 0 0,1 0 0 0 0,0 0 0 0 0,1-2 0 0 0,0 0 0 0 0,1-2 1 0 0,-14-17-1 0 0,3 0-109 0 0,2-2 1 0 0,-39-68-1 0 0,43 63 4 0 0,-32-41 0 0 0,43 67 0 0 0,0 1 0 0 0,-1 1 0 0 0,-1 0 0 0 0,0 1 0 0 0,-28-21 0 0 0,9 11-2 0 0,16 11-11 0 0,0 0 0 0 0,-1 0 1 0 0,-21-8-1 0 0,37 18 10 0 0,0 1 0 0 0,0-1 0 0 0,0 1 0 0 0,0 0 0 0 0,0-1 0 0 0,0 1 0 0 0,0 0 0 0 0,0-1 0 0 0,0 1 0 0 0,0 0 0 0 0,0 0 0 0 0,0 0 0 0 0,-1 0 0 0 0,1 0 1 0 0,0 0-1 0 0,0 0 0 0 0,0 1 0 0 0,0-1 0 0 0,0 0 0 0 0,0 1 0 0 0,0-1 0 0 0,0 0 0 0 0,0 1 0 0 0,0-1 0 0 0,0 1 0 0 0,1 0 0 0 0,-1-1 0 0 0,0 1 0 0 0,0 0 0 0 0,0-1 0 0 0,1 1 0 0 0,-1 0 0 0 0,0 0 0 0 0,1 0 0 0 0,-1-1 0 0 0,0 1 1 0 0,1 0-1 0 0,-1 0 0 0 0,1 0 0 0 0,0 0 0 0 0,-1 0 0 0 0,1 0 0 0 0,0 0 0 0 0,0 0 0 0 0,-1 0 0 0 0,1 0 0 0 0,0 0 0 0 0,0 2 0 0 0,0 3-7 0 0,-1 0 0 0 0,1 0-1 0 0,1 0 1 0 0,-1 0 0 0 0,1 0 0 0 0,0 0-1 0 0,2 7 1 0 0,-1-7 10 0 0,0 0 0 0 0,1 0 0 0 0,-1-1-1 0 0,1 1 1 0 0,0-1 0 0 0,0 0 0 0 0,1 0 0 0 0,0 0 0 0 0,0 0-1 0 0,0 0 1 0 0,0-1 0 0 0,1 0 0 0 0,0 0 0 0 0,6 5 0 0 0,-3-4 0 0 0,1-1 1 0 0,-1 0 0 0 0,0-1 0 0 0,1 0-1 0 0,0 0 1 0 0,0-1 0 0 0,0 0 0 0 0,16 2-1 0 0,3-3 58 0 0,-1-2-1 0 0,0 0 1 0 0,0-2-1 0 0,0-1 1 0 0,42-11 0 0 0,106-42 293 0 0,-8 3-144 0 0,-84 26-146 0 0,-36 12 2 0 0,-47 16-63 0 0,0 0 0 0 0,0 0 0 0 0,0 0 0 0 0,0 0 0 0 0,1 0 0 0 0,-1 0 0 0 0,0 0 0 0 0,0-1 0 0 0,0 1 0 0 0,0 0 0 0 0,0 0 0 0 0,0 0 0 0 0,0 0 0 0 0,1 0 0 0 0,-1 1 0 0 0,0-1 0 0 0,0 0 0 0 0,0 0 0 0 0,0 0 0 0 0,0 0 0 0 0,0 0 0 0 0,0 0 0 0 0,1 0 0 0 0,-1 0 0 0 0,0 0 0 0 0,0 0 0 0 0,0 0 0 0 0,0 0 0 0 0,0 0 0 0 0,0 0 0 0 0,0 0 0 0 0,0 1 0 0 0,0-1 0 0 0,0 0 0 0 0,1 0 0 0 0,-1 0 0 0 0,0 0 0 0 0,0 0 0 0 0,0 0 0 0 0,0 0 0 0 0,0 0 0 0 0,0 1 0 0 0,0-1 0 0 0,0 0 0 0 0,0 0 0 0 0,0 0 0 0 0,0 0 0 0 0,0 0 0 0 0,0 0 0 0 0,0 1 0 0 0,0-1 0 0 0,0 0 0 0 0,0 0 0 0 0,0 0 0 0 0,0 0 0 0 0,0 0 0 0 0,0 0 0 0 0,0 0 0 0 0,0 0 0 0 0,-1 1 0 0 0,1-1 0 0 0,0 0 0 0 0,0 0 0 0 0,0 0 0 0 0,-3 7 0 0 0,3-7 0 0 0,-10 16-24 0 0,0 0 0 0 0,-2-1 0 0 0,-24 25 0 0 0,-47 36-22 0 0,21-20 44 0 0,-145 135 0 0 0,-244 250-140 0 0,425-411-518 0 0,-29 42-1 0 0,24-22-778 0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3:05:00.140"/>
    </inkml:context>
    <inkml:brush xml:id="br0">
      <inkml:brushProperty name="width" value="0.1" units="cm"/>
      <inkml:brushProperty name="height" value="0.1" units="cm"/>
      <inkml:brushProperty name="color" value="#F4F91B"/>
    </inkml:brush>
  </inkml:definitions>
  <inkml:trace contextRef="#ctx0" brushRef="#br0">2059 43 919 0 0,'-33'-16'3496'0'0,"28"12"-3192"0"0,0 1 0 0 0,0 0-1 0 0,0 0 1 0 0,-1 1-1 0 0,1 0 1 0 0,-1 0-1 0 0,1 0 1 0 0,-1 1 0 0 0,0-1-1 0 0,1 1 1 0 0,-1 1-1 0 0,0-1 1 0 0,0 1-1 0 0,0 0 1 0 0,1 0 0 0 0,-1 1-1 0 0,0-1 1 0 0,-9 4-1 0 0,-46 19 450 0 0,37-14-515 0 0,1 0-1 0 0,-2-2 1 0 0,-27 6 0 0 0,-383 32 2138 0 0,23-65-1331 0 0,122 1-696 0 0,271 19-403 0 0,-236-2 355 0 0,188 5-1387 0 0,-120 20-1 0 0,126-10-21 0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3:05:09.528"/>
    </inkml:context>
    <inkml:brush xml:id="br0">
      <inkml:brushProperty name="width" value="0.1" units="cm"/>
      <inkml:brushProperty name="height" value="0.1" units="cm"/>
      <inkml:brushProperty name="color" value="#F4F91B"/>
    </inkml:brush>
  </inkml:definitions>
  <inkml:trace contextRef="#ctx0" brushRef="#br0">3599 61 919 0 0,'15'-12'326'0'0,"-13"11"-115"0"0,0-1 1 0 0,0 1 0 0 0,1-1 0 0 0,-1 1-1 0 0,0-1 1 0 0,0 0 0 0 0,-1 0-1 0 0,1 0 1 0 0,0 0 0 0 0,-1 0-1 0 0,1-1 1 0 0,-1 1 0 0 0,0 0 0 0 0,0-1-1 0 0,1 1 1 0 0,-2 0 0 0 0,3-6-1 0 0,-3 8-163 0 0,0 0 0 0 0,0-1 0 0 0,0 1 0 0 0,0 0 0 0 0,0 0 0 0 0,0-1 0 0 0,0 1 0 0 0,0 0 0 0 0,0-1 0 0 0,0 1 1 0 0,0 0-1 0 0,0 0 0 0 0,-1-1 0 0 0,1 1 0 0 0,0 0 0 0 0,0 0 0 0 0,0-1 0 0 0,0 1 0 0 0,0 0 0 0 0,-1 0 0 0 0,1-1 0 0 0,0 1 0 0 0,0 0 0 0 0,0 0 0 0 0,0 0 0 0 0,-1-1 0 0 0,1 1 0 0 0,0 0 0 0 0,0 0 0 0 0,-1 0 0 0 0,1 0 0 0 0,0 0 0 0 0,-1-1 0 0 0,-9 5 991 0 0,-6 9-176 0 0,7-3-769 0 0,0 0 1 0 0,0 0-1 0 0,-1-1 1 0 0,0-1-1 0 0,-1 0 1 0 0,0 0-1 0 0,0-1 0 0 0,0 0 1 0 0,-1-1-1 0 0,-20 8 1 0 0,13-8 80 0 0,0-1 1 0 0,-1-1 0 0 0,1-1-1 0 0,-1 0 1 0 0,1-1-1 0 0,-37-2 1 0 0,13-2 242 0 0,0 3-1 0 0,1 1 1 0 0,-1 2-1 0 0,-69 16 1 0 0,71-12-396 0 0,0-1-1 0 0,-44 1 1 0 0,-83-5 350 0 0,149-3-280 0 0,-220 14 805 0 0,154-7-723 0 0,0-3 0 0 0,-93-7 0 0 0,76-2 169 0 0,0 4-1 0 0,-198 25 1 0 0,-67-3 50 0 0,359-21-379 0 0,-452 38 710 0 0,175-11-564 0 0,212-21-99 0 0,4 2-593 0 0,-1 2 1 0 0,-125 38-1 0 0,144-33-5108 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3:05:10.669"/>
    </inkml:context>
    <inkml:brush xml:id="br0">
      <inkml:brushProperty name="width" value="0.1" units="cm"/>
      <inkml:brushProperty name="height" value="0.1" units="cm"/>
      <inkml:brushProperty name="color" value="#F4F91B"/>
    </inkml:brush>
  </inkml:definitions>
  <inkml:trace contextRef="#ctx0" brushRef="#br0">1880 276 455 0 0,'-11'-1'87'0'0,"0"0"0"0"0,0 0 0 0 0,-22 3 0 0 0,-12 5 3103 0 0,-4 1-2948 0 0,-1-2 1 0 0,1-2-1 0 0,-1-2 0 0 0,-81-7 1 0 0,101 0 431 0 0,-1-2 1 0 0,1 0-1 0 0,-38-17 1 0 0,-40-10 1521 0 0,-107-3 402 0 0,140 27-2077 0 0,-145-39 0 0 0,100 5 138 0 0,-13-4-124 0 0,103 39-482 0 0,1 2 0 0 0,-49-7 1 0 0,52 13-195 0 0,0 1 0 0 0,0 0 1 0 0,0 2-1 0 0,0 2 1 0 0,1 0-1 0 0,-48 14 1 0 0,29-5-994 0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3:05:14.981"/>
    </inkml:context>
    <inkml:brush xml:id="br0">
      <inkml:brushProperty name="width" value="0.1" units="cm"/>
      <inkml:brushProperty name="height" value="0.1" units="cm"/>
      <inkml:brushProperty name="color" value="#F4F91B"/>
    </inkml:brush>
  </inkml:definitions>
  <inkml:trace contextRef="#ctx0" brushRef="#br0">1412 121 3967 0 0,'1'-4'171'0'0,"0"0"0"0"0,1 0 0 0 0,-1 0-1 0 0,-1 0 1 0 0,1 0 0 0 0,-1 0 0 0 0,1-1-1 0 0,-1 1 1 0 0,0 0 0 0 0,-1 0 0 0 0,-1-8-1 0 0,1 10-72 0 0,0-1-1 0 0,0 1 0 0 0,0-1 0 0 0,0 1 1 0 0,-1 0-1 0 0,1-1 0 0 0,-1 1 1 0 0,0 0-1 0 0,1 0 0 0 0,-1 0 0 0 0,0 1 1 0 0,0-1-1 0 0,0 0 0 0 0,-1 1 1 0 0,1-1-1 0 0,0 1 0 0 0,0 0 0 0 0,-1-1 1 0 0,-4 0-1 0 0,-3-3 125 0 0,0 1-1 0 0,0 1 1 0 0,-1 0 0 0 0,0 0-1 0 0,1 1 1 0 0,-1 0 0 0 0,0 1 0 0 0,0 0-1 0 0,0 1 1 0 0,0 0 0 0 0,0 0-1 0 0,0 2 1 0 0,0-1 0 0 0,-17 5-1 0 0,-100 49 340 0 0,85-35-503 0 0,-60 20 1 0 0,54-25 24 0 0,-1-3 0 0 0,-74 10 0 0 0,98-20 188 0 0,-1-1 0 0 0,1 0-1 0 0,-1-3 1 0 0,1 0-1 0 0,0-1 1 0 0,-42-11 0 0 0,39 6 92 0 0,-102-25 1100 0 0,111 30-1329 0 0,0 1 1 0 0,-1 0-1 0 0,1 1 1 0 0,-34 4-1 0 0,41-2-228 0 0,-1 1 0 0 0,1 1-1 0 0,0 0 1 0 0,0 1 0 0 0,0 0-1 0 0,0 1 1 0 0,1 1 0 0 0,0 0 0 0 0,0 0-1 0 0,-14 11 1 0 0,0 1-1133 0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3:05:15.726"/>
    </inkml:context>
    <inkml:brush xml:id="br0">
      <inkml:brushProperty name="width" value="0.1" units="cm"/>
      <inkml:brushProperty name="height" value="0.1" units="cm"/>
      <inkml:brushProperty name="color" value="#F4F91B"/>
    </inkml:brush>
  </inkml:definitions>
  <inkml:trace contextRef="#ctx0" brushRef="#br0">2376 170 2759 0 0,'-12'-6'770'0'0,"-1"0"-1"0"0,1 1 0 0 0,-1 0 0 0 0,0 1 0 0 0,-1 1 0 0 0,1 0 0 0 0,-20-1 0 0 0,17 1-696 0 0,-36-3 584 0 0,-88 2 0 0 0,13 1-463 0 0,-368-23 2814 0 0,302 17-2520 0 0,-153 14 817 0 0,106 2-568 0 0,77-16-329 0 0,148 8-389 0 0,-19-4 152 0 0,1-1 0 0 0,1-2 1 0 0,-51-18-1 0 0,7 2 1447 0 0,59 20-1981 0 0,0 0 1 0 0,0 1-1 0 0,0 1 1 0 0,0 0 0 0 0,0 2-1 0 0,0 0 1 0 0,0 0 0 0 0,-19 4-1 0 0,0 3-681 0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3:05:17.109"/>
    </inkml:context>
    <inkml:brush xml:id="br0">
      <inkml:brushProperty name="width" value="0.1" units="cm"/>
      <inkml:brushProperty name="height" value="0.1" units="cm"/>
      <inkml:brushProperty name="color" value="#F4F91B"/>
    </inkml:brush>
  </inkml:definitions>
  <inkml:trace contextRef="#ctx0" brushRef="#br0">1226 137 3223 0 0,'2'-2'327'0'0,"0"1"1"0"0,1-1-1 0 0,-1 1 0 0 0,0 0 0 0 0,1 0 0 0 0,-1 0 0 0 0,1 0 0 0 0,0 0 0 0 0,-1 0 0 0 0,6 0 0 0 0,-6 1-337 0 0,1-1 1 0 0,0 1-1 0 0,0-1 0 0 0,-1 0 1 0 0,1 0-1 0 0,-1 0 0 0 0,1 0 1 0 0,3-2-1 0 0,-6 2 15 0 0,1 0 1 0 0,0 0-1 0 0,0 0 1 0 0,-1 0-1 0 0,1 0 1 0 0,0 0-1 0 0,-1 0 1 0 0,1 0-1 0 0,-1 0 1 0 0,0 0-1 0 0,1 0 1 0 0,-1 0-1 0 0,0-1 1 0 0,1 1-1 0 0,-1 0 1 0 0,0 0-1 0 0,0 0 1 0 0,0 0-1 0 0,0-1 1 0 0,0 1-1 0 0,0 0 1 0 0,-1 0-1 0 0,1 0 1 0 0,0 0-1 0 0,-1-2 1 0 0,0-1 129 0 0,0 0 0 0 0,-1 0 0 0 0,1 0 1 0 0,-1 1-1 0 0,0-1 0 0 0,0 1 0 0 0,0-1 1 0 0,-1 1-1 0 0,1-1 0 0 0,-1 1 0 0 0,0 0 0 0 0,0 0 1 0 0,0 0-1 0 0,0 1 0 0 0,0-1 0 0 0,-1 1 1 0 0,1 0-1 0 0,-1 0 0 0 0,0 0 0 0 0,-6-3 1 0 0,-2 1 222 0 0,0 1 0 0 0,0-1 0 0 0,0 2 1 0 0,-1 0-1 0 0,-20-1 0 0 0,-27 4 97 0 0,1 2-1 0 0,-1 3 1 0 0,-64 15 0 0 0,-26 3-41 0 0,0-7-169 0 0,-234 35-623 0 0,313-39-393 0 0,-7 3-41 0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3:05:17.779"/>
    </inkml:context>
    <inkml:brush xml:id="br0">
      <inkml:brushProperty name="width" value="0.1" units="cm"/>
      <inkml:brushProperty name="height" value="0.1" units="cm"/>
      <inkml:brushProperty name="color" value="#F4F91B"/>
    </inkml:brush>
  </inkml:definitions>
  <inkml:trace contextRef="#ctx0" brushRef="#br0">2643 11 2303 0 0,'-88'9'2544'0'0,"-34"-17"-634"0"0,33 1-322 0 0,-30 2 608 0 0,-224 21 1 0 0,156 5-1658 0 0,-331-3-1 0 0,235-34 239 0 0,-89-3 39 0 0,-2 28-781 0 0,300-1-219 0 0,0 1-28 0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3:06:18.343"/>
    </inkml:context>
    <inkml:brush xml:id="br0">
      <inkml:brushProperty name="width" value="0.1" units="cm"/>
      <inkml:brushProperty name="height" value="0.1" units="cm"/>
      <inkml:brushProperty name="color" value="#F4F91B"/>
    </inkml:brush>
  </inkml:definitions>
  <inkml:trace contextRef="#ctx0" brushRef="#br0">2535 1586 1375 0 0,'2'0'184'0'0,"-3"2"-55"0"0,0-1-1 0 0,0 0 1 0 0,0 1-1 0 0,0-1 1 0 0,0 1-1 0 0,0-1 0 0 0,0 0 1 0 0,0 0-1 0 0,-1 0 1 0 0,-1 2-1 0 0,2-3 49 0 0,1 1 1 0 0,0-1-1 0 0,-1 1 0 0 0,1-1 0 0 0,0 1 1 0 0,-1-1-1 0 0,1 0 0 0 0,-1 1 0 0 0,1-1 1 0 0,-1 0-1 0 0,1 1 0 0 0,-1-1 0 0 0,1 0 1 0 0,-1 1-1 0 0,1-1 0 0 0,-1 0 0 0 0,0 0 1 0 0,1 0-1 0 0,-1 0 0 0 0,1 0 0 0 0,-1 0 1 0 0,1 0-1 0 0,-1 0 0 0 0,0 0 0 0 0,0 0 1 0 0,1 0-113 0 0,0 0-1 0 0,0 0 1 0 0,0-1 0 0 0,0 1 0 0 0,0 0 0 0 0,0 0 0 0 0,-1 0-1 0 0,1-1 1 0 0,0 1 0 0 0,0 0 0 0 0,0 0 0 0 0,0 0 0 0 0,0-1-1 0 0,0 1 1 0 0,0 0 0 0 0,-1 0 0 0 0,1 0 0 0 0,0 0-1 0 0,0-1 1 0 0,0 1 0 0 0,-1 0 0 0 0,1 0 0 0 0,0 0 0 0 0,0 0-1 0 0,0 0 1 0 0,-1 0 0 0 0,1 0 0 0 0,0 0 0 0 0,0 0 0 0 0,0-1-1 0 0,-1 1 1 0 0,1 0 0 0 0,0 0 0 0 0,0 0 0 0 0,-1 0 0 0 0,1 0-1 0 0,0 0 1 0 0,0 0 0 0 0,0 1 0 0 0,-1-1 0 0 0,1 0 0 0 0,0 0-1 0 0,0 0 1 0 0,-1 0 0 0 0,-16 6 349 0 0,15-5-354 0 0,-1 0 0 0 0,1 0 1 0 0,0-1-1 0 0,-1 1 1 0 0,1 0-1 0 0,0-1 0 0 0,-1 0 1 0 0,-3 1-1 0 0,-3-4 279 0 0,-1 2-1 0 0,1-1 0 0 0,0 1 0 0 0,-1 1 0 0 0,1 0 0 0 0,0 0 1 0 0,-1 0-1 0 0,1 1 0 0 0,0 1 0 0 0,-16 4 0 0 0,-29 10-15 0 0,37-9-206 0 0,0-2 1 0 0,0 0-1 0 0,-1-1 0 0 0,1-1 1 0 0,-1-1-1 0 0,-31 1 0 0 0,16-6 499 0 0,-56-13 0 0 0,77 15-545 0 0,0 0-1 0 0,-1 0 0 0 0,1 2 0 0 0,0-1 1 0 0,0 1-1 0 0,0 1 0 0 0,-14 3 0 0 0,-34 4-40 0 0,-236 24 861 0 0,184-22-558 0 0,86-7-211 0 0,9-2-51 0 0,1 1 0 0 0,-1-2-1 0 0,0 0 1 0 0,1-1 0 0 0,-1-1 0 0 0,0 0-1 0 0,-24-6 1 0 0,23 2 52 0 0,-1 1-1 0 0,0 0 0 0 0,0 1 1 0 0,0 1-1 0 0,0 1 1 0 0,-1 1-1 0 0,1 0 0 0 0,0 1 1 0 0,-25 6-1 0 0,-17 5-58 0 0,-65 4 0 0 0,89-11-64 0 0,0 1 0 0 0,1 3 0 0 0,0 0 0 0 0,-43 18 0 0 0,28-9 0 0 0,43-16 25 0 0,0 0 0 0 0,0-1-1 0 0,0 0 1 0 0,0 0 0 0 0,0 0 0 0 0,0-1-1 0 0,0-1 1 0 0,-1 1 0 0 0,-8-3 0 0 0,1 1 119 0 0,4 2-100 0 0,1 0 0 0 0,-1 1 0 0 0,1 0 0 0 0,0 1 0 0 0,-12 3 0 0 0,6-1-44 0 0,-5 2 3 0 0,20-5 12 0 0,0 0 1 0 0,0 0-1 0 0,0 0 1 0 0,0-1-1 0 0,-1 1 1 0 0,1-1 0 0 0,0 1-1 0 0,0-1 1 0 0,-1 0-1 0 0,1 0 1 0 0,0 0-1 0 0,-1 0 1 0 0,1 0-1 0 0,0 0 1 0 0,-1-1-1 0 0,1 1 1 0 0,0-1-1 0 0,0 0 1 0 0,0 0 0 0 0,-1 1-1 0 0,1-1 1 0 0,-3-3-1 0 0,-2 0 117 0 0,6 3-92 0 0,-1 0-1 0 0,0 0 1 0 0,0 0 0 0 0,1 0-1 0 0,-1-1 1 0 0,1 1 0 0 0,-1-1-1 0 0,1 1 1 0 0,0-1 0 0 0,0 1-1 0 0,-2-3 1 0 0,1 1 6 0 0,0 1 0 0 0,0-1 0 0 0,0 1 0 0 0,0 0-1 0 0,-1 0 1 0 0,1 0 0 0 0,-5-3 0 0 0,5 4-28 0 0,-1-1-1 0 0,1 1 1 0 0,0-1 0 0 0,0 0-1 0 0,0 0 1 0 0,0 0 0 0 0,0 0-1 0 0,0 0 1 0 0,0 0-1 0 0,1-1 1 0 0,-3-3 0 0 0,-4-16 114 0 0,-6-31 1 0 0,9 32-6 0 0,-14-39-1 0 0,-18-34 64 0 0,-9-22 43 0 0,24 67-141 0 0,3 0 0 0 0,-22-86 0 0 0,38 116-51 0 0,1-1 0 0 0,0 0-1 0 0,3-39 1 0 0,0-5-16 0 0,0-114 39 0 0,7 107-44 0 0,-4 41 2 0 0,1-34 0 0 0,-5 29-22 0 0,2 0 0 0 0,2 0 0 0 0,1 0 0 0 0,1 1 0 0 0,12-37 0 0 0,-14 59 0 0 0,1 0 0 0 0,0-1 0 0 0,1 2 0 0 0,0-1 0 0 0,0 1 0 0 0,1-1 0 0 0,1 2 0 0 0,0-1 0 0 0,1 1 0 0 0,0 1 0 0 0,0-1 0 0 0,1 1 0 0 0,0 1 0 0 0,0 0 0 0 0,1 1 0 0 0,0 0 0 0 0,1 0 0 0 0,-1 1 0 0 0,1 1 0 0 0,19-7 0 0 0,-2 6 0 0 0,-1 2 0 0 0,1 0 0 0 0,0 2 0 0 0,46 3 0 0 0,-32-1 0 0 0,76 0 0 0 0,153-19 0 0 0,80-27 0 0 0,200-39 0 0 0,-517 81 0 0 0,0 1 0 0 0,1 2 0 0 0,-1 2 0 0 0,0 1 0 0 0,53 10 0 0 0,-52-6 0 0 0,51 0 0 0 0,13 2 0 0 0,-73-4 0 0 0,-11-2 0 0 0,31 7 0 0 0,-5 1 0 0 0,-31-8-11 0 0,-1 0 1 0 0,0 1-1 0 0,0 0 0 0 0,0 0 1 0 0,19 10-1 0 0,-16-4 11 0 0,0 0 0 0 0,-1 0 0 0 0,0 2 0 0 0,14 14 0 0 0,41 52 0 0 0,-39-43 0 0 0,-18-21-13 0 0,-1-1 0 0 0,-1 1 0 0 0,0 1 0 0 0,-1-1 0 0 0,9 25 0 0 0,20 79 23 0 0,-12-36-14 0 0,-6-26 4 0 0,13 73 0 0 0,-29-120 0 0 0,22 144 0 0 0,-21-123 0 0 0,-2 0 0 0 0,0 0 0 0 0,-6 38 0 0 0,-1-16-8 0 0,-24 88-1 0 0,25-122 5 0 0,-1-1-1 0 0,0 0 0 0 0,-1 0 1 0 0,0-1-1 0 0,-2 0 0 0 0,0 0 0 0 0,0-1 1 0 0,-1 0-1 0 0,-16 16 0 0 0,20-25 5 0 0,0 0 0 0 0,0 0 0 0 0,0-1 0 0 0,-1 0 0 0 0,0 0 0 0 0,0 0 0 0 0,0-1 0 0 0,-9 3 0 0 0,-64 15 0 0 0,61-17 0 0 0,-193 51 6 0 0,181-44-33 0 0,0 2 0 0 0,1 0 1 0 0,0 2-1 0 0,-44 30 0 0 0,-88 78-3119 0 0,109-76 1428 0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3:06:20.286"/>
    </inkml:context>
    <inkml:brush xml:id="br0">
      <inkml:brushProperty name="width" value="0.1" units="cm"/>
      <inkml:brushProperty name="height" value="0.1" units="cm"/>
      <inkml:brushProperty name="color" value="#F4F91B"/>
    </inkml:brush>
  </inkml:definitions>
  <inkml:trace contextRef="#ctx0" brushRef="#br0">4933 227 3911 0 0,'3'-1'705'0'0,"-5"6"-602"0"0,2-3-32 0 0,-1-1 1 0 0,1 0-1 0 0,-1 0 1 0 0,0 0 0 0 0,0 0-1 0 0,1 0 1 0 0,-1 0-1 0 0,0 0 1 0 0,0 0-1 0 0,0 0 1 0 0,0 0 0 0 0,0-1-1 0 0,-2 2 1 0 0,0-1 330 0 0,-3 1 228 0 0,0 0 0 0 0,0 1 0 0 0,1 0 0 0 0,-1 0-1 0 0,1 0 1 0 0,-1 1 0 0 0,-6 6 0 0 0,5-5-469 0 0,1-1 1 0 0,-1 0-1 0 0,0 0 0 0 0,0-1 1 0 0,0 0-1 0 0,-1 0 0 0 0,1 0 1 0 0,-1-1-1 0 0,-12 2 0 0 0,4-3 237 0 0,1 0-1 0 0,-1-1 1 0 0,0-1 0 0 0,-25-4-1 0 0,-34-13 887 0 0,50 11-872 0 0,-53-8 0 0 0,-6 6-263 0 0,9 0 241 0 0,-131 1-1 0 0,113 10 13 0 0,-100 11-170 0 0,80-15-80 0 0,-22 2 1 0 0,58 2-36 0 0,-19 2-9 0 0,22 5-77 0 0,-144 14 191 0 0,148-19-146 0 0,-82-5-1 0 0,64 0-19 0 0,-169 19 1 0 0,-17 2 22 0 0,160-22-13 0 0,-137 5-68 0 0,12 9 2 0 0,189-12 25 0 0,1-3 0 0 0,-1-2-1 0 0,-75-16 1 0 0,42 6 12 0 0,-191-19 103 0 0,238 29-39 0 0,0-1 0 0 0,0-2 0 0 0,-55-20 0 0 0,-53-36 673 0 0,61 14-332 0 0,59 34-260 0 0,-51-26 0 0 0,53 33-147 0 0,0 1 0 0 0,-1 0 0 0 0,0 2-1 0 0,0 0 1 0 0,0 2 0 0 0,0 0 0 0 0,-43 0 0 0 0,48 5-283 0 0,0 0 1 0 0,1 1 0 0 0,-1 1-1 0 0,0 1 1 0 0,1 0-1 0 0,0 1 1 0 0,0 1 0 0 0,0 1-1 0 0,0 0 1 0 0,-28 18 0 0 0,2 4-4583 0 0,-4 4-1470 0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3:06:24.973"/>
    </inkml:context>
    <inkml:brush xml:id="br0">
      <inkml:brushProperty name="width" value="0.1" units="cm"/>
      <inkml:brushProperty name="height" value="0.1" units="cm"/>
      <inkml:brushProperty name="color" value="#F4F91B"/>
    </inkml:brush>
  </inkml:definitions>
  <inkml:trace contextRef="#ctx0" brushRef="#br0">2475 93 6447 0 0,'11'-9'618'0'0,"-11"8"-608"0"0,1 0 0 0 0,0 0 1 0 0,0 0-1 0 0,0 0 0 0 0,0 1 0 0 0,0-1 1 0 0,0 0-1 0 0,0 0 0 0 0,0 1 1 0 0,0-1-1 0 0,0 0 0 0 0,0 1 0 0 0,5-3 2103 0 0,-31 8-1905 0 0,8-2-176 0 0,-15 2 324 0 0,0-1 0 0 0,-38-1 0 0 0,-2 1 368 0 0,-158 9 1004 0 0,224-12-1709 0 0,-200 14 338 0 0,143-13-113 0 0,-81-8 0 0 0,-124-15 885 0 0,185 18-746 0 0,-103 12 1 0 0,161-8-246 0 0,1 0 1 0 0,-1-1-1 0 0,1-2 0 0 0,-42-7 0 0 0,-92-34 709 0 0,23 5-119 0 0,110 33-601 0 0,-1 1 0 0 0,0 1 0 0 0,-36 1 0 0 0,33 4-101 0 0,0 1 1 0 0,0 1-1 0 0,-53 15 1 0 0,35-3-201 0 0,-66 31 0 0 0,20-4-5058 0 0,42-18-412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2:40:51.879"/>
    </inkml:context>
    <inkml:brush xml:id="br0">
      <inkml:brushProperty name="width" value="0.1" units="cm"/>
      <inkml:brushProperty name="height" value="0.1" units="cm"/>
      <inkml:brushProperty name="color" value="#F4F91B"/>
    </inkml:brush>
  </inkml:definitions>
  <inkml:trace contextRef="#ctx0" brushRef="#br0">945 189 919 0 0,'-2'-1'115'0'0,"0"1"0"0"0,1-1 0 0 0,-1 1-1 0 0,0-1 1 0 0,-1 1 0 0 0,1 0-1 0 0,0 0 1 0 0,0 0 0 0 0,0 0-1 0 0,0 0 1 0 0,0 1 0 0 0,0-1 0 0 0,0 0-1 0 0,0 1 1 0 0,0 0 0 0 0,1-1-1 0 0,-1 1 1 0 0,0 0 0 0 0,0 0-1 0 0,0 0 1 0 0,1 0 0 0 0,-1 0-1 0 0,0 1 1 0 0,1-1 0 0 0,-1 0 0 0 0,-1 3-1 0 0,-4 4 766 0 0,0 1-1 0 0,0 0 1 0 0,-9 18-1 0 0,9-15-1479 0 0,-98 188 1692 0 0,70-127-753 0 0,-63 97 1 0 0,87-156-170 0 0,0-1-1 0 0,-1-1 1 0 0,-1 0 0 0 0,0-1 0 0 0,-1 0 0 0 0,0-1-1 0 0,-19 10 1 0 0,-3 4 252 0 0,29-19-320 0 0,1-1-1 0 0,-1 0 1 0 0,0 0 0 0 0,-1 0 0 0 0,1-1 0 0 0,-14 4 0 0 0,19-6-76 0 0,0-1 0 0 0,1 0 0 0 0,-1 0 0 0 0,0 0 0 0 0,0 0-1 0 0,0 0 1 0 0,0 0 0 0 0,0 0 0 0 0,0-1 0 0 0,0 1 0 0 0,1-1 0 0 0,-1 1 0 0 0,0-1 0 0 0,0 0 0 0 0,0 1 0 0 0,1-1 0 0 0,-1 0 0 0 0,1 0-1 0 0,-1 0 1 0 0,0-1 0 0 0,1 1 0 0 0,0 0 0 0 0,-1 0 0 0 0,1-1 0 0 0,0 1 0 0 0,0-1 0 0 0,0 1 0 0 0,-1-1 0 0 0,2 0 0 0 0,-1 1 0 0 0,0-1-1 0 0,0 0 1 0 0,0-2 0 0 0,-3-6 47 0 0,1 0 1 0 0,1 0-1 0 0,-1-1 0 0 0,2 1 0 0 0,-1-1 0 0 0,1 1 0 0 0,1-1 0 0 0,0 1 0 0 0,1-1 0 0 0,0 1 0 0 0,2-12 1 0 0,5-16 165 0 0,22-61 0 0 0,-20 69-129 0 0,42-115 367 0 0,-22 66-146 0 0,26-111-1 0 0,-29 69-136 0 0,-25 195-269 0 0,16 86-70 0 0,-12-119 106 0 0,57 237-42 0 0,-59-262 87 0 0,10 37-1 0 0,2 2 11 0 0,-3 0 0 0 0,6 63 1 0 0,-18-112-6 0 0,-1 0 1 0 0,1 0 0 0 0,-1-1-1 0 0,-1 1 1 0 0,1 0-1 0 0,-1 0 1 0 0,0 0 0 0 0,0-1-1 0 0,-1 1 1 0 0,-2 7 0 0 0,3-12-8 0 0,0 0 0 0 0,0 0 0 0 0,1 0 0 0 0,-1-1 0 0 0,0 1 0 0 0,0 0 0 0 0,0 0 0 0 0,0-1 0 0 0,0 1 0 0 0,0-1 0 0 0,0 1 0 0 0,0-1 0 0 0,0 1 0 0 0,0-1 1 0 0,0 1-1 0 0,0-1 0 0 0,0 0 0 0 0,0 0 0 0 0,0 1 0 0 0,0-1 0 0 0,-1 0 0 0 0,1 0 0 0 0,0 0 0 0 0,0 0 0 0 0,0 0 0 0 0,0-1 0 0 0,0 1 0 0 0,-1 0 0 0 0,1 0 0 0 0,-1-1 0 0 0,-5-1 44 0 0,0-1-1 0 0,0 1 0 0 0,-8-6 0 0 0,14 8-40 0 0,-41-24 155 0 0,-45-33 1 0 0,28 17-81 0 0,-4 0-56 0 0,-155-103 86 0 0,191 127-112 0 0,-1 0 0 0 0,-41-15 0 0 0,68 30-4 0 0,0 1-1 0 0,0-1 1 0 0,-1 1-1 0 0,1 0 1 0 0,0-1-1 0 0,-1 1 1 0 0,1 0-1 0 0,-1 0 1 0 0,1 0 0 0 0,0 0-1 0 0,-1 0 1 0 0,1 0-1 0 0,-3 1 1 0 0,4-1 2 0 0,-1 0 1 0 0,1 0-1 0 0,0 0 1 0 0,0 0 0 0 0,0 0-1 0 0,-1 0 1 0 0,1 0-1 0 0,0 0 1 0 0,0 1 0 0 0,0-1-1 0 0,0 0 1 0 0,0 0-1 0 0,0 0 1 0 0,-1 0 0 0 0,1 1-1 0 0,0-1 1 0 0,0 0-1 0 0,0 0 1 0 0,0 0 0 0 0,0 0-1 0 0,0 1 1 0 0,0-1-1 0 0,0 0 1 0 0,0 0 0 0 0,0 0-1 0 0,0 1 1 0 0,0-1-1 0 0,0 0 1 0 0,0 0 0 0 0,0 0-1 0 0,0 1 1 0 0,0-1-1 0 0,0 0 1 0 0,8 12-30 0 0,5 0 25 0 0,1 0 0 0 0,0-1 0 0 0,1 0 1 0 0,0-1-1 0 0,0-1 0 0 0,1 0 0 0 0,0-1 0 0 0,1-1 0 0 0,0-1 1 0 0,0 0-1 0 0,0-1 0 0 0,25 4 0 0 0,-8-5 38 0 0,-1-1-1 0 0,1-2 1 0 0,0-1-1 0 0,0-2 1 0 0,57-10-1 0 0,-76 9 4 0 0,35-4 108 0 0,0-3-1 0 0,0-2 0 0 0,74-28 0 0 0,-92 25-61 0 0,-1-1 0 0 0,53-35-1 0 0,-65 37-43 0 0,-1 0-1 0 0,0-2 0 0 0,-1 0 1 0 0,-1-1-1 0 0,17-22 0 0 0,-30 34-28 0 0,0 1 0 0 0,0 0 0 0 0,0-1 0 0 0,-1 0 0 0 0,0 1 0 0 0,0-1 0 0 0,0 0 0 0 0,-1 0 0 0 0,1 0-1 0 0,-1 0 1 0 0,0 0 0 0 0,0-6 0 0 0,-1 9-5 0 0,0-1 1 0 0,-1 1-1 0 0,1-1 0 0 0,0 1 0 0 0,-1-1 0 0 0,0 1 0 0 0,1-1 0 0 0,-1 1 1 0 0,0 0-1 0 0,0-1 0 0 0,-1 1 0 0 0,1 0 0 0 0,0 0 0 0 0,-1 0 0 0 0,1 0 1 0 0,-1 0-1 0 0,0 0 0 0 0,1 0 0 0 0,-1 1 0 0 0,0-1 0 0 0,0 1 1 0 0,0-1-1 0 0,-1 1 0 0 0,1 0 0 0 0,0-1 0 0 0,-4 0 0 0 0,-5-2-8 0 0,1 1-1 0 0,-1 0 0 0 0,-1 1 0 0 0,1 0 1 0 0,0 1-1 0 0,0 0 0 0 0,-1 0 1 0 0,1 1-1 0 0,-15 3 0 0 0,-1 0-19 0 0,0 2 0 0 0,-46 14 0 0 0,56-13 6 0 0,1 1 0 0 0,0 1-1 0 0,0 0 1 0 0,0 1 0 0 0,1 1-1 0 0,-18 15 1 0 0,-75 77-55 0 0,68-61 70 0 0,1 2 0 0 0,3 1 0 0 0,2 2 1 0 0,1 2-1 0 0,3 1 0 0 0,-28 61 0 0 0,-9 40-1230 0 0,27-68-4220 0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3:06:26.435"/>
    </inkml:context>
    <inkml:brush xml:id="br0">
      <inkml:brushProperty name="width" value="0.1" units="cm"/>
      <inkml:brushProperty name="height" value="0.1" units="cm"/>
      <inkml:brushProperty name="color" value="#F4F91B"/>
    </inkml:brush>
  </inkml:definitions>
  <inkml:trace contextRef="#ctx0" brushRef="#br0">2115 23 3679 0 0,'-3'-5'219'0'0,"-7"-8"-125"0"0,10 12-76 0 0,0 1 0 0 0,0 0 0 0 0,0 0 0 0 0,0-1 0 0 0,-1 1 0 0 0,1 0 0 0 0,0 0 0 0 0,0 0 0 0 0,0-1 0 0 0,-1 1 0 0 0,1 0 0 0 0,0 0 0 0 0,0 0 0 0 0,-1 0 0 0 0,1-1 0 0 0,0 1 0 0 0,0 0 0 0 0,-1 0 0 0 0,1 0 0 0 0,0 0 0 0 0,0 0 0 0 0,-1 0 0 0 0,1 0 0 0 0,0 0 0 0 0,-1 0 0 0 0,1 0 0 0 0,0 0 0 0 0,0 0 0 0 0,-1 0 0 0 0,1 0 0 0 0,0 0 1 0 0,-1 0-1 0 0,1 0 0 0 0,0 0 0 0 0,0 0 0 0 0,-1 1 0 0 0,1-1 0 0 0,0 0 0 0 0,-1 0 0 0 0,-1 1 58 0 0,0 0 1 0 0,0 0 0 0 0,0 0-1 0 0,0 0 1 0 0,0 0 0 0 0,0-1-1 0 0,0 1 1 0 0,-3 0 0 0 0,-4 1-82 0 0,0 1-88 0 0,-1-1 0 0 0,0 0 0 0 0,0 0 0 0 0,0-1 0 0 0,-19 0 0 0 0,-49-9 653 0 0,26 2 1439 0 0,36 6-1598 0 0,-1 0-1 0 0,0 2 0 0 0,1 0 0 0 0,-1 1 0 0 0,-16 4 1 0 0,-34 6 75 0 0,-4-8 246 0 0,-126-8 1 0 0,10-1 537 0 0,80 9-747 0 0,-138 0 399 0 0,49-23-333 0 0,-12-1-278 0 0,-29 28-122 0 0,111-2-1230 0 0,29-5-4085 0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3:06:34.678"/>
    </inkml:context>
    <inkml:brush xml:id="br0">
      <inkml:brushProperty name="width" value="0.1" units="cm"/>
      <inkml:brushProperty name="height" value="0.1" units="cm"/>
      <inkml:brushProperty name="color" value="#F4F91B"/>
    </inkml:brush>
  </inkml:definitions>
  <inkml:trace contextRef="#ctx0" brushRef="#br0">4 1 2303 0 0,'0'0'200'0'0,"0"2"-32"0"0,-2-2 152 0 0,0 2-1096 0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3:06:35.340"/>
    </inkml:context>
    <inkml:brush xml:id="br0">
      <inkml:brushProperty name="width" value="0.1" units="cm"/>
      <inkml:brushProperty name="height" value="0.1" units="cm"/>
      <inkml:brushProperty name="color" value="#F4F91B"/>
    </inkml:brush>
  </inkml:definitions>
  <inkml:trace contextRef="#ctx0" brushRef="#br0">2307 119 1375 0 0,'-13'-1'2802'0'0,"5"2"-2597"0"0,0 1 0 0 0,1 1-1 0 0,-1-1 1 0 0,1 1 0 0 0,-1 1 0 0 0,1-1 0 0 0,0 1 0 0 0,1 1 0 0 0,-1-1 0 0 0,1 1 0 0 0,-11 10-1 0 0,15-14 122 0 0,0-1 0 0 0,0 1 0 0 0,0 0 0 0 0,0-1 0 0 0,0 1-1 0 0,0-1 1 0 0,0 0 0 0 0,0 0 0 0 0,-3 0 0 0 0,-7 1 775 0 0,-25-2-143 0 0,29 1-800 0 0,1 0 1 0 0,-1 0 0 0 0,1 1 0 0 0,-1 0 0 0 0,1 1 0 0 0,-1-1-1 0 0,-8 5 1 0 0,-25 6 360 0 0,-1-1-1 0 0,0-3 0 0 0,-67 6 0 0 0,72-9-327 0 0,-16-2 168 0 0,0-1-1 0 0,-66-8 0 0 0,42 2 1415 0 0,-67 3-519 0 0,77 2-1194 0 0,33-2-221 0 0,-1-2 1 0 0,1 0 0 0 0,0-3 0 0 0,1 0 0 0 0,0-3-1 0 0,-39-14 1 0 0,-29-13 1176 0 0,-158-33 0 0 0,172 51-741 0 0,-122-21 38 0 0,155 32-367 0 0,-102-1 0 0 0,135 8-448 0 0,0 2-1 0 0,-24 5 0 0 0,0 4-1117 0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3:06:36.512"/>
    </inkml:context>
    <inkml:brush xml:id="br0">
      <inkml:brushProperty name="width" value="0.1" units="cm"/>
      <inkml:brushProperty name="height" value="0.1" units="cm"/>
      <inkml:brushProperty name="color" value="#F4F91B"/>
    </inkml:brush>
  </inkml:definitions>
  <inkml:trace contextRef="#ctx0" brushRef="#br0">811 125 2303 0 0,'73'-75'4960'0'0,"-45"46"-4796"0"0,-27 29-146 0 0,0-1-1 0 0,-1 1 0 0 0,1-1 0 0 0,-1 1 0 0 0,1-1 0 0 0,-1 1 0 0 0,1-1 1 0 0,-1 0-1 0 0,1 1 0 0 0,-1-1 0 0 0,0 0 0 0 0,1 1 0 0 0,-1-1 1 0 0,0 0-1 0 0,1 1 0 0 0,-1-1 0 0 0,0 0 0 0 0,0 0 0 0 0,0 1 1 0 0,0-2-1 0 0,0 1 38 0 0,0 1 1 0 0,0-1-1 0 0,-1 1 1 0 0,1 0 0 0 0,0-1-1 0 0,-1 1 1 0 0,1-1-1 0 0,0 1 1 0 0,-1 0-1 0 0,1 0 1 0 0,-1-1 0 0 0,1 1-1 0 0,0 0 1 0 0,-1 0-1 0 0,1-1 1 0 0,-1 1-1 0 0,1 0 1 0 0,-1 0 0 0 0,1 0-1 0 0,-1 0 1 0 0,1 0-1 0 0,-1 0 1 0 0,0 0 0 0 0,-3-1 228 0 0,1 1 0 0 0,-1 0 1 0 0,0 0-1 0 0,0 1 1 0 0,0-1-1 0 0,-6 2 1 0 0,-216 57 3023 0 0,173-50-3014 0 0,0-2 0 0 0,-72 0 0 0 0,78-8-215 0 0,-18 1 198 0 0,-105 11-1 0 0,139-6-1060 0 0,-50 15 0 0 0,55-13-4400 0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3:06:37.240"/>
    </inkml:context>
    <inkml:brush xml:id="br0">
      <inkml:brushProperty name="width" value="0.1" units="cm"/>
      <inkml:brushProperty name="height" value="0.1" units="cm"/>
      <inkml:brushProperty name="color" value="#F4F91B"/>
    </inkml:brush>
  </inkml:definitions>
  <inkml:trace contextRef="#ctx0" brushRef="#br0">1610 241 6335 0 0,'-2'-3'156'0'0,"0"1"-1"0"0,0-1 0 0 0,-1 1 0 0 0,1 0 1 0 0,-1 0-1 0 0,0 0 0 0 0,1 0 0 0 0,-1 0 1 0 0,0 1-1 0 0,0 0 0 0 0,0-1 1 0 0,-4 0-1 0 0,-42-11 1423 0 0,40 11-1471 0 0,-171-27 3239 0 0,-88-42-92 0 0,70 16-1492 0 0,133 40-1256 0 0,0 4 1 0 0,-116-6-1 0 0,79 16-310 0 0,-111 13-1 0 0,180-9-325 0 0,-36 9-1 0 0,55-9-168 0 0,1 1 1 0 0,0 0-1 0 0,0 1 0 0 0,1 1 1 0 0,-19 10-1 0 0,-12 16-800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3:06:38.130"/>
    </inkml:context>
    <inkml:brush xml:id="br0">
      <inkml:brushProperty name="width" value="0.1" units="cm"/>
      <inkml:brushProperty name="height" value="0.1" units="cm"/>
      <inkml:brushProperty name="color" value="#F4F91B"/>
    </inkml:brush>
  </inkml:definitions>
  <inkml:trace contextRef="#ctx0" brushRef="#br0">2195 25 3679 0 0,'-99'8'4309'0'0,"37"-1"-3684"0"0,-73 0 1138 0 0,-171-11 0 0 0,-351-35 2763 0 0,561 36-4258 0 0,-1 3 1 0 0,-134 18 0 0 0,13 15-249 0 0,156-20-909 0 0,-87 29 0 0 0,67-13-4785 0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3:06:39.059"/>
    </inkml:context>
    <inkml:brush xml:id="br0">
      <inkml:brushProperty name="width" value="0.1" units="cm"/>
      <inkml:brushProperty name="height" value="0.1" units="cm"/>
      <inkml:brushProperty name="color" value="#F4F91B"/>
    </inkml:brush>
  </inkml:definitions>
  <inkml:trace contextRef="#ctx0" brushRef="#br0">3755 296 919 0 0,'-17'-15'80'0'0,"-2"-4"-80"0"0,1-1 0 0 0,-1 3 0 0 0,1 2 424 0 0</inkml:trace>
  <inkml:trace contextRef="#ctx0" brushRef="#br0" timeOffset="1">3534 3 3223 0 0,'0'-2'296'0'0,"-13"22"1188"0"0,7-12-1202 0 0,1-1 0 0 0,-1 0 0 0 0,0 0 0 0 0,-1 0-1 0 0,0-1 1 0 0,-13 10 0 0 0,-52 28 2588 0 0,10-7-2079 0 0,35-18-708 0 0,0-1 1 0 0,-2-1 0 0 0,0-1 0 0 0,-45 16-1 0 0,-1-8-51 0 0,-94 15-1 0 0,-81 1 511 0 0,-15 2 751 0 0,248-38-1198 0 0,-368 68 1021 0 0,-5-24-489 0 0,269-43 198 0 0,-207-19 1 0 0,-120-43 773 0 0,369 46-1505 0 0,-65-12-51 0 0,-64-8 307 0 0,140 24-1495 0 0,-75 2-1 0 0,89 5-4732 0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2:52:07.084"/>
    </inkml:context>
    <inkml:brush xml:id="br0">
      <inkml:brushProperty name="width" value="0.1" units="cm"/>
      <inkml:brushProperty name="height" value="0.1" units="cm"/>
      <inkml:brushProperty name="color" value="#F4F91B"/>
    </inkml:brush>
  </inkml:definitions>
  <inkml:trace contextRef="#ctx0" brushRef="#br0">1158 217 4687 0 0,'-6'-3'48'0'0,"1"0"0"0"0,-1 1 0 0 0,0 0 0 0 0,0 0 0 0 0,0 1 0 0 0,0-1 0 0 0,-1 1 0 0 0,1 1 0 0 0,0-1 0 0 0,-8 1 0 0 0,-22 7 909 0 0,-1-2 0 0 0,-73 1 0 0 0,87-7-650 0 0,0 0 0 0 0,0-2 0 0 0,0-1 0 0 0,0-1 0 0 0,-42-14-1 0 0,2-9 1129 0 0,-95-56 0 0 0,150 79-1353 0 0,-13-6-17 0 0,0 2-1 0 0,0 0 1 0 0,0 0-1 0 0,-1 2 0 0 0,-1 1 1 0 0,1 1-1 0 0,-1 1 1 0 0,0 1-1 0 0,0 0 0 0 0,0 2 1 0 0,0 1-1 0 0,0 1 1 0 0,0 1-1 0 0,0 0 1 0 0,-30 9-1 0 0,1 3-939 0 0,1 1-281 0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2:52:07.854"/>
    </inkml:context>
    <inkml:brush xml:id="br0">
      <inkml:brushProperty name="width" value="0.1" units="cm"/>
      <inkml:brushProperty name="height" value="0.1" units="cm"/>
      <inkml:brushProperty name="color" value="#F4F91B"/>
    </inkml:brush>
  </inkml:definitions>
  <inkml:trace contextRef="#ctx0" brushRef="#br0">1996 75 3223 0 0,'0'-31'366'0'0,"12"53"895"0"0,-11-12-1537 0 0,-6-10 262 0 0,-9-16 489 0 0,4 6 9 0 0,5 4-209 0 0,-1 2-1 0 0,1-1 1 0 0,-1 1 0 0 0,-1 0-1 0 0,1 0 1 0 0,0 0-1 0 0,-1 1 1 0 0,0 0-1 0 0,0 0 1 0 0,0 1-1 0 0,0 0 1 0 0,0 0-1 0 0,-1 1 1 0 0,1 0-1 0 0,0 0 1 0 0,-1 1 0 0 0,1-1-1 0 0,0 2 1 0 0,-1-1-1 0 0,-7 2 1 0 0,-87 18-160 0 0,46-8-33 0 0,-2-2 1 0 0,-94 4-1 0 0,80-15-15 0 0,-308 13 960 0 0,303-7-776 0 0,0-4 1 0 0,-137-14-1 0 0,123 3-196 0 0,0 5 0 0 0,0 3-1 0 0,-129 15 1 0 0,121-2-564 0 0,49-6 175 0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31T22:52:08.288"/>
    </inkml:context>
    <inkml:brush xml:id="br0">
      <inkml:brushProperty name="width" value="0.1" units="cm"/>
      <inkml:brushProperty name="height" value="0.1" units="cm"/>
      <inkml:brushProperty name="color" value="#F4F91B"/>
    </inkml:brush>
  </inkml:definitions>
  <inkml:trace contextRef="#ctx0" brushRef="#br0">1672 7 919 0 0,'-18'0'4307'0'0,"-25"8"-3518"0"0,-1-1 0 0 0,1-2 0 0 0,-1-2 0 0 0,0-2 0 0 0,-1-2 0 0 0,-47-8 0 0 0,11-1 294 0 0,-104-1 0 0 0,-81 18-240 0 0,120-3-665 0 0,-68 5-110 0 0,157-4-207 0 0,-98 22 0 0 0,27 7-3782 0 0,62-15-293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4912B1-0B8A-43BB-AD94-D274FB5AEB7B}" type="datetimeFigureOut">
              <a:rPr lang="en-US" smtClean="0"/>
              <a:t>5/31/2023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4635D9-05AC-4144-8296-CA1932529D7A}" type="slidenum">
              <a:rPr lang="en-US" smtClean="0"/>
              <a:t>‹#›</a:t>
            </a:fld>
            <a:endParaRPr lang="en-US"/>
          </a:p>
        </p:txBody>
      </p:sp>
    </p:spTree>
    <p:extLst>
      <p:ext uri="{BB962C8B-B14F-4D97-AF65-F5344CB8AC3E}">
        <p14:creationId xmlns:p14="http://schemas.microsoft.com/office/powerpoint/2010/main" val="2431417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a:t>
            </a:fld>
            <a:endParaRPr lang="en-US"/>
          </a:p>
        </p:txBody>
      </p:sp>
    </p:spTree>
    <p:extLst>
      <p:ext uri="{BB962C8B-B14F-4D97-AF65-F5344CB8AC3E}">
        <p14:creationId xmlns:p14="http://schemas.microsoft.com/office/powerpoint/2010/main" val="32881868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10</a:t>
            </a:fld>
            <a:endParaRPr lang="en-US"/>
          </a:p>
        </p:txBody>
      </p:sp>
    </p:spTree>
    <p:extLst>
      <p:ext uri="{BB962C8B-B14F-4D97-AF65-F5344CB8AC3E}">
        <p14:creationId xmlns:p14="http://schemas.microsoft.com/office/powerpoint/2010/main" val="34908813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11</a:t>
            </a:fld>
            <a:endParaRPr lang="en-US"/>
          </a:p>
        </p:txBody>
      </p:sp>
    </p:spTree>
    <p:extLst>
      <p:ext uri="{BB962C8B-B14F-4D97-AF65-F5344CB8AC3E}">
        <p14:creationId xmlns:p14="http://schemas.microsoft.com/office/powerpoint/2010/main" val="35406960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12</a:t>
            </a:fld>
            <a:endParaRPr lang="en-US"/>
          </a:p>
        </p:txBody>
      </p:sp>
    </p:spTree>
    <p:extLst>
      <p:ext uri="{BB962C8B-B14F-4D97-AF65-F5344CB8AC3E}">
        <p14:creationId xmlns:p14="http://schemas.microsoft.com/office/powerpoint/2010/main" val="21049697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13</a:t>
            </a:fld>
            <a:endParaRPr lang="en-US"/>
          </a:p>
        </p:txBody>
      </p:sp>
    </p:spTree>
    <p:extLst>
      <p:ext uri="{BB962C8B-B14F-4D97-AF65-F5344CB8AC3E}">
        <p14:creationId xmlns:p14="http://schemas.microsoft.com/office/powerpoint/2010/main" val="312865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14</a:t>
            </a:fld>
            <a:endParaRPr lang="en-US"/>
          </a:p>
        </p:txBody>
      </p:sp>
    </p:spTree>
    <p:extLst>
      <p:ext uri="{BB962C8B-B14F-4D97-AF65-F5344CB8AC3E}">
        <p14:creationId xmlns:p14="http://schemas.microsoft.com/office/powerpoint/2010/main" val="26239864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15</a:t>
            </a:fld>
            <a:endParaRPr lang="en-US"/>
          </a:p>
        </p:txBody>
      </p:sp>
    </p:spTree>
    <p:extLst>
      <p:ext uri="{BB962C8B-B14F-4D97-AF65-F5344CB8AC3E}">
        <p14:creationId xmlns:p14="http://schemas.microsoft.com/office/powerpoint/2010/main" val="10499678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16</a:t>
            </a:fld>
            <a:endParaRPr lang="en-US"/>
          </a:p>
        </p:txBody>
      </p:sp>
    </p:spTree>
    <p:extLst>
      <p:ext uri="{BB962C8B-B14F-4D97-AF65-F5344CB8AC3E}">
        <p14:creationId xmlns:p14="http://schemas.microsoft.com/office/powerpoint/2010/main" val="7387986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17</a:t>
            </a:fld>
            <a:endParaRPr lang="en-US"/>
          </a:p>
        </p:txBody>
      </p:sp>
    </p:spTree>
    <p:extLst>
      <p:ext uri="{BB962C8B-B14F-4D97-AF65-F5344CB8AC3E}">
        <p14:creationId xmlns:p14="http://schemas.microsoft.com/office/powerpoint/2010/main" val="14127558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18</a:t>
            </a:fld>
            <a:endParaRPr lang="en-US"/>
          </a:p>
        </p:txBody>
      </p:sp>
    </p:spTree>
    <p:extLst>
      <p:ext uri="{BB962C8B-B14F-4D97-AF65-F5344CB8AC3E}">
        <p14:creationId xmlns:p14="http://schemas.microsoft.com/office/powerpoint/2010/main" val="2159904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a:t>
            </a:fld>
            <a:endParaRPr lang="en-US"/>
          </a:p>
        </p:txBody>
      </p:sp>
    </p:spTree>
    <p:extLst>
      <p:ext uri="{BB962C8B-B14F-4D97-AF65-F5344CB8AC3E}">
        <p14:creationId xmlns:p14="http://schemas.microsoft.com/office/powerpoint/2010/main" val="3830515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3</a:t>
            </a:fld>
            <a:endParaRPr lang="en-US"/>
          </a:p>
        </p:txBody>
      </p:sp>
    </p:spTree>
    <p:extLst>
      <p:ext uri="{BB962C8B-B14F-4D97-AF65-F5344CB8AC3E}">
        <p14:creationId xmlns:p14="http://schemas.microsoft.com/office/powerpoint/2010/main" val="2255744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4</a:t>
            </a:fld>
            <a:endParaRPr lang="en-US"/>
          </a:p>
        </p:txBody>
      </p:sp>
    </p:spTree>
    <p:extLst>
      <p:ext uri="{BB962C8B-B14F-4D97-AF65-F5344CB8AC3E}">
        <p14:creationId xmlns:p14="http://schemas.microsoft.com/office/powerpoint/2010/main" val="2293423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5</a:t>
            </a:fld>
            <a:endParaRPr lang="en-US"/>
          </a:p>
        </p:txBody>
      </p:sp>
    </p:spTree>
    <p:extLst>
      <p:ext uri="{BB962C8B-B14F-4D97-AF65-F5344CB8AC3E}">
        <p14:creationId xmlns:p14="http://schemas.microsoft.com/office/powerpoint/2010/main" val="2421861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6</a:t>
            </a:fld>
            <a:endParaRPr lang="en-US"/>
          </a:p>
        </p:txBody>
      </p:sp>
    </p:spTree>
    <p:extLst>
      <p:ext uri="{BB962C8B-B14F-4D97-AF65-F5344CB8AC3E}">
        <p14:creationId xmlns:p14="http://schemas.microsoft.com/office/powerpoint/2010/main" val="18396189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7</a:t>
            </a:fld>
            <a:endParaRPr lang="en-US"/>
          </a:p>
        </p:txBody>
      </p:sp>
    </p:spTree>
    <p:extLst>
      <p:ext uri="{BB962C8B-B14F-4D97-AF65-F5344CB8AC3E}">
        <p14:creationId xmlns:p14="http://schemas.microsoft.com/office/powerpoint/2010/main" val="27801936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8</a:t>
            </a:fld>
            <a:endParaRPr lang="en-US"/>
          </a:p>
        </p:txBody>
      </p:sp>
    </p:spTree>
    <p:extLst>
      <p:ext uri="{BB962C8B-B14F-4D97-AF65-F5344CB8AC3E}">
        <p14:creationId xmlns:p14="http://schemas.microsoft.com/office/powerpoint/2010/main" val="11707443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9</a:t>
            </a:fld>
            <a:endParaRPr lang="en-US"/>
          </a:p>
        </p:txBody>
      </p:sp>
    </p:spTree>
    <p:extLst>
      <p:ext uri="{BB962C8B-B14F-4D97-AF65-F5344CB8AC3E}">
        <p14:creationId xmlns:p14="http://schemas.microsoft.com/office/powerpoint/2010/main" val="29391515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8CB52-FC11-4563-BD16-119781D8E0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59EC73-4482-484B-AEEC-221ABF546E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A72022-7C2B-4C88-84A1-0E1D6999DBE4}"/>
              </a:ext>
            </a:extLst>
          </p:cNvPr>
          <p:cNvSpPr>
            <a:spLocks noGrp="1"/>
          </p:cNvSpPr>
          <p:nvPr>
            <p:ph type="dt" sz="half" idx="10"/>
          </p:nvPr>
        </p:nvSpPr>
        <p:spPr/>
        <p:txBody>
          <a:bodyPr/>
          <a:lstStyle/>
          <a:p>
            <a:fld id="{FCC27D8C-F86B-40DF-8E3F-C964AD132A93}" type="datetimeFigureOut">
              <a:rPr lang="en-US" smtClean="0"/>
              <a:t>5/31/2023</a:t>
            </a:fld>
            <a:endParaRPr lang="en-US"/>
          </a:p>
        </p:txBody>
      </p:sp>
      <p:sp>
        <p:nvSpPr>
          <p:cNvPr id="5" name="Footer Placeholder 4">
            <a:extLst>
              <a:ext uri="{FF2B5EF4-FFF2-40B4-BE49-F238E27FC236}">
                <a16:creationId xmlns:a16="http://schemas.microsoft.com/office/drawing/2014/main" id="{F209E17D-DBF6-4DAD-8CD3-A83672FA3D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82C84-F2D6-4885-8BFE-A77AC66DD41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52081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DB769-A922-436B-A0FC-7E61D8D250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71E29F-53F0-4011-8AA3-689815E638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65C5B9-E372-4185-BA4A-D57A36FA8529}"/>
              </a:ext>
            </a:extLst>
          </p:cNvPr>
          <p:cNvSpPr>
            <a:spLocks noGrp="1"/>
          </p:cNvSpPr>
          <p:nvPr>
            <p:ph type="dt" sz="half" idx="10"/>
          </p:nvPr>
        </p:nvSpPr>
        <p:spPr/>
        <p:txBody>
          <a:bodyPr/>
          <a:lstStyle/>
          <a:p>
            <a:fld id="{FCC27D8C-F86B-40DF-8E3F-C964AD132A93}" type="datetimeFigureOut">
              <a:rPr lang="en-US" smtClean="0"/>
              <a:t>5/31/2023</a:t>
            </a:fld>
            <a:endParaRPr lang="en-US"/>
          </a:p>
        </p:txBody>
      </p:sp>
      <p:sp>
        <p:nvSpPr>
          <p:cNvPr id="5" name="Footer Placeholder 4">
            <a:extLst>
              <a:ext uri="{FF2B5EF4-FFF2-40B4-BE49-F238E27FC236}">
                <a16:creationId xmlns:a16="http://schemas.microsoft.com/office/drawing/2014/main" id="{6A14EA82-F06A-48E1-8556-775E3999E9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D4C019-47D8-4A8B-B7BB-B8255385D1A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074936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AE92B-C4A1-4FC1-9254-48B8CE751F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121A64-6B5A-4A57-AF85-16A9CC9DA6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E2DEC5-03FF-485D-9860-4A66E45C8EB7}"/>
              </a:ext>
            </a:extLst>
          </p:cNvPr>
          <p:cNvSpPr>
            <a:spLocks noGrp="1"/>
          </p:cNvSpPr>
          <p:nvPr>
            <p:ph type="dt" sz="half" idx="10"/>
          </p:nvPr>
        </p:nvSpPr>
        <p:spPr/>
        <p:txBody>
          <a:bodyPr/>
          <a:lstStyle/>
          <a:p>
            <a:fld id="{FCC27D8C-F86B-40DF-8E3F-C964AD132A93}" type="datetimeFigureOut">
              <a:rPr lang="en-US" smtClean="0"/>
              <a:t>5/31/2023</a:t>
            </a:fld>
            <a:endParaRPr lang="en-US"/>
          </a:p>
        </p:txBody>
      </p:sp>
      <p:sp>
        <p:nvSpPr>
          <p:cNvPr id="5" name="Footer Placeholder 4">
            <a:extLst>
              <a:ext uri="{FF2B5EF4-FFF2-40B4-BE49-F238E27FC236}">
                <a16:creationId xmlns:a16="http://schemas.microsoft.com/office/drawing/2014/main" id="{01D75490-1161-49E5-A114-A8D5AA81A7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A42C9E-1F3A-4F71-BCE7-6ED8879E901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28011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426E-D689-460C-8755-87C408730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E54FCF-555D-4E9B-B96F-6AB542AB4E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0B3ADE-8D43-40FD-A32D-C2B7ECA96EF1}"/>
              </a:ext>
            </a:extLst>
          </p:cNvPr>
          <p:cNvSpPr>
            <a:spLocks noGrp="1"/>
          </p:cNvSpPr>
          <p:nvPr>
            <p:ph type="dt" sz="half" idx="10"/>
          </p:nvPr>
        </p:nvSpPr>
        <p:spPr/>
        <p:txBody>
          <a:bodyPr/>
          <a:lstStyle/>
          <a:p>
            <a:fld id="{FCC27D8C-F86B-40DF-8E3F-C964AD132A93}" type="datetimeFigureOut">
              <a:rPr lang="en-US" smtClean="0"/>
              <a:t>5/31/2023</a:t>
            </a:fld>
            <a:endParaRPr lang="en-US"/>
          </a:p>
        </p:txBody>
      </p:sp>
      <p:sp>
        <p:nvSpPr>
          <p:cNvPr id="5" name="Footer Placeholder 4">
            <a:extLst>
              <a:ext uri="{FF2B5EF4-FFF2-40B4-BE49-F238E27FC236}">
                <a16:creationId xmlns:a16="http://schemas.microsoft.com/office/drawing/2014/main" id="{4DA2D8BB-8779-43E8-B66F-81C4A1AE14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E545B-98B2-446D-A57E-A5B0C1471D8E}"/>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51325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6A3FB-CDFF-4B51-AFC0-2EBCF49332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6725FC-715C-4309-86FB-362B693925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7B61EA-B4FD-4A13-B5E3-BC8ECCC1B5AC}"/>
              </a:ext>
            </a:extLst>
          </p:cNvPr>
          <p:cNvSpPr>
            <a:spLocks noGrp="1"/>
          </p:cNvSpPr>
          <p:nvPr>
            <p:ph type="dt" sz="half" idx="10"/>
          </p:nvPr>
        </p:nvSpPr>
        <p:spPr/>
        <p:txBody>
          <a:bodyPr/>
          <a:lstStyle/>
          <a:p>
            <a:fld id="{FCC27D8C-F86B-40DF-8E3F-C964AD132A93}" type="datetimeFigureOut">
              <a:rPr lang="en-US" smtClean="0"/>
              <a:t>5/31/2023</a:t>
            </a:fld>
            <a:endParaRPr lang="en-US"/>
          </a:p>
        </p:txBody>
      </p:sp>
      <p:sp>
        <p:nvSpPr>
          <p:cNvPr id="5" name="Footer Placeholder 4">
            <a:extLst>
              <a:ext uri="{FF2B5EF4-FFF2-40B4-BE49-F238E27FC236}">
                <a16:creationId xmlns:a16="http://schemas.microsoft.com/office/drawing/2014/main" id="{5E416AFD-4277-4F3A-A50B-F309EE0B61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72F770-5C2A-419E-8929-7794C612ECC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985402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A03E0-7A68-4A0D-AF00-E689923FBD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A7B331-19DE-40CC-930C-77B5CF23FD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2699AD-6784-442F-B25F-A11DB920FE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0F6B2A-C1CD-4631-A1F4-F52D7E6E6958}"/>
              </a:ext>
            </a:extLst>
          </p:cNvPr>
          <p:cNvSpPr>
            <a:spLocks noGrp="1"/>
          </p:cNvSpPr>
          <p:nvPr>
            <p:ph type="dt" sz="half" idx="10"/>
          </p:nvPr>
        </p:nvSpPr>
        <p:spPr/>
        <p:txBody>
          <a:bodyPr/>
          <a:lstStyle/>
          <a:p>
            <a:fld id="{FCC27D8C-F86B-40DF-8E3F-C964AD132A93}" type="datetimeFigureOut">
              <a:rPr lang="en-US" smtClean="0"/>
              <a:t>5/31/2023</a:t>
            </a:fld>
            <a:endParaRPr lang="en-US"/>
          </a:p>
        </p:txBody>
      </p:sp>
      <p:sp>
        <p:nvSpPr>
          <p:cNvPr id="6" name="Footer Placeholder 5">
            <a:extLst>
              <a:ext uri="{FF2B5EF4-FFF2-40B4-BE49-F238E27FC236}">
                <a16:creationId xmlns:a16="http://schemas.microsoft.com/office/drawing/2014/main" id="{C339EDC0-4F6F-4A76-AB1B-EE68224EE8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0BEE1A-B57D-4B07-8CF8-804BA32C73DB}"/>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869623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41897-C24B-4175-8280-657440B518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9A88B4-E1E0-4B66-8F47-3A337E21EE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9E56BA-7A8A-4285-9396-215873D018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C60A60-13A7-43F6-A196-42D6666321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7EB919-070A-440B-A0FF-70CB3159BF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2B7D31-EA07-4867-8131-C569A2195F3E}"/>
              </a:ext>
            </a:extLst>
          </p:cNvPr>
          <p:cNvSpPr>
            <a:spLocks noGrp="1"/>
          </p:cNvSpPr>
          <p:nvPr>
            <p:ph type="dt" sz="half" idx="10"/>
          </p:nvPr>
        </p:nvSpPr>
        <p:spPr/>
        <p:txBody>
          <a:bodyPr/>
          <a:lstStyle/>
          <a:p>
            <a:fld id="{FCC27D8C-F86B-40DF-8E3F-C964AD132A93}" type="datetimeFigureOut">
              <a:rPr lang="en-US" smtClean="0"/>
              <a:t>5/31/2023</a:t>
            </a:fld>
            <a:endParaRPr lang="en-US"/>
          </a:p>
        </p:txBody>
      </p:sp>
      <p:sp>
        <p:nvSpPr>
          <p:cNvPr id="8" name="Footer Placeholder 7">
            <a:extLst>
              <a:ext uri="{FF2B5EF4-FFF2-40B4-BE49-F238E27FC236}">
                <a16:creationId xmlns:a16="http://schemas.microsoft.com/office/drawing/2014/main" id="{4E00C4C0-75B2-424A-B698-9967FC766B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66D9A3-7A35-4DEB-96FD-4EB8B5D284D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12631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2D3ED-318C-4B13-9B9C-EFA73DC2AA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09CB2C-07E5-416C-A2C1-6796C2498D31}"/>
              </a:ext>
            </a:extLst>
          </p:cNvPr>
          <p:cNvSpPr>
            <a:spLocks noGrp="1"/>
          </p:cNvSpPr>
          <p:nvPr>
            <p:ph type="dt" sz="half" idx="10"/>
          </p:nvPr>
        </p:nvSpPr>
        <p:spPr/>
        <p:txBody>
          <a:bodyPr/>
          <a:lstStyle/>
          <a:p>
            <a:fld id="{FCC27D8C-F86B-40DF-8E3F-C964AD132A93}" type="datetimeFigureOut">
              <a:rPr lang="en-US" smtClean="0"/>
              <a:t>5/31/2023</a:t>
            </a:fld>
            <a:endParaRPr lang="en-US"/>
          </a:p>
        </p:txBody>
      </p:sp>
      <p:sp>
        <p:nvSpPr>
          <p:cNvPr id="4" name="Footer Placeholder 3">
            <a:extLst>
              <a:ext uri="{FF2B5EF4-FFF2-40B4-BE49-F238E27FC236}">
                <a16:creationId xmlns:a16="http://schemas.microsoft.com/office/drawing/2014/main" id="{9F5F1F95-1C3A-4FCC-A8F9-8DDC1CA6E3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3DA5B4-0FAE-40FA-A08C-8BCA037A3D2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11123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4B22E-335C-4A55-87B1-543AF8F5024F}"/>
              </a:ext>
            </a:extLst>
          </p:cNvPr>
          <p:cNvSpPr>
            <a:spLocks noGrp="1"/>
          </p:cNvSpPr>
          <p:nvPr>
            <p:ph type="dt" sz="half" idx="10"/>
          </p:nvPr>
        </p:nvSpPr>
        <p:spPr/>
        <p:txBody>
          <a:bodyPr/>
          <a:lstStyle/>
          <a:p>
            <a:fld id="{FCC27D8C-F86B-40DF-8E3F-C964AD132A93}" type="datetimeFigureOut">
              <a:rPr lang="en-US" smtClean="0"/>
              <a:t>5/31/2023</a:t>
            </a:fld>
            <a:endParaRPr lang="en-US"/>
          </a:p>
        </p:txBody>
      </p:sp>
      <p:sp>
        <p:nvSpPr>
          <p:cNvPr id="3" name="Footer Placeholder 2">
            <a:extLst>
              <a:ext uri="{FF2B5EF4-FFF2-40B4-BE49-F238E27FC236}">
                <a16:creationId xmlns:a16="http://schemas.microsoft.com/office/drawing/2014/main" id="{B5AAA6C5-B4DC-4627-B08B-A70DE641D6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BCEA28-8888-4CEF-B047-790D53EDDC7A}"/>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29587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08415-B453-4985-A595-4E6A7BF83C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4F0E60-3315-4627-B5FD-0C7B8599AC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80E7D2-7B36-4985-A108-5E12E362C7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A31EE4-3CBC-4FFD-A603-D8F5A9F85187}"/>
              </a:ext>
            </a:extLst>
          </p:cNvPr>
          <p:cNvSpPr>
            <a:spLocks noGrp="1"/>
          </p:cNvSpPr>
          <p:nvPr>
            <p:ph type="dt" sz="half" idx="10"/>
          </p:nvPr>
        </p:nvSpPr>
        <p:spPr/>
        <p:txBody>
          <a:bodyPr/>
          <a:lstStyle/>
          <a:p>
            <a:fld id="{FCC27D8C-F86B-40DF-8E3F-C964AD132A93}" type="datetimeFigureOut">
              <a:rPr lang="en-US" smtClean="0"/>
              <a:t>5/31/2023</a:t>
            </a:fld>
            <a:endParaRPr lang="en-US"/>
          </a:p>
        </p:txBody>
      </p:sp>
      <p:sp>
        <p:nvSpPr>
          <p:cNvPr id="6" name="Footer Placeholder 5">
            <a:extLst>
              <a:ext uri="{FF2B5EF4-FFF2-40B4-BE49-F238E27FC236}">
                <a16:creationId xmlns:a16="http://schemas.microsoft.com/office/drawing/2014/main" id="{3604337B-01DD-44FA-91A0-D137113903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D1E431-4735-4865-AB79-138758339F5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930778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ECF1C-FD4E-4DF8-8076-2B0F9FF563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AB0522-D7D9-462E-9A97-9417CF0140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2DA688-8CD3-4AEE-8D11-8A8BF54E2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38A5E5-8429-4758-B4CA-C8205C9D092A}"/>
              </a:ext>
            </a:extLst>
          </p:cNvPr>
          <p:cNvSpPr>
            <a:spLocks noGrp="1"/>
          </p:cNvSpPr>
          <p:nvPr>
            <p:ph type="dt" sz="half" idx="10"/>
          </p:nvPr>
        </p:nvSpPr>
        <p:spPr/>
        <p:txBody>
          <a:bodyPr/>
          <a:lstStyle/>
          <a:p>
            <a:fld id="{FCC27D8C-F86B-40DF-8E3F-C964AD132A93}" type="datetimeFigureOut">
              <a:rPr lang="en-US" smtClean="0"/>
              <a:t>5/31/2023</a:t>
            </a:fld>
            <a:endParaRPr lang="en-US"/>
          </a:p>
        </p:txBody>
      </p:sp>
      <p:sp>
        <p:nvSpPr>
          <p:cNvPr id="6" name="Footer Placeholder 5">
            <a:extLst>
              <a:ext uri="{FF2B5EF4-FFF2-40B4-BE49-F238E27FC236}">
                <a16:creationId xmlns:a16="http://schemas.microsoft.com/office/drawing/2014/main" id="{68F7A179-5C8E-4BBA-9BBA-60075CFC74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F02119-041C-4929-BA97-807756DA5CB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436783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F2119F-86CB-4CD9-928C-AAE2F72BB8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FFEC57-1E7C-459F-91E0-E86C408D04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2EC05C-49F4-4B51-98D1-982AF0504D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27D8C-F86B-40DF-8E3F-C964AD132A93}" type="datetimeFigureOut">
              <a:rPr lang="en-US" smtClean="0"/>
              <a:t>5/31/2023</a:t>
            </a:fld>
            <a:endParaRPr lang="en-US"/>
          </a:p>
        </p:txBody>
      </p:sp>
      <p:sp>
        <p:nvSpPr>
          <p:cNvPr id="5" name="Footer Placeholder 4">
            <a:extLst>
              <a:ext uri="{FF2B5EF4-FFF2-40B4-BE49-F238E27FC236}">
                <a16:creationId xmlns:a16="http://schemas.microsoft.com/office/drawing/2014/main" id="{62AB0FE6-CFD7-41B2-A024-2425091C59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2C9B90-4659-4EE9-8747-A6902632D4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A668F-7EF6-4C10-805B-957251468451}" type="slidenum">
              <a:rPr lang="en-US" smtClean="0"/>
              <a:t>‹#›</a:t>
            </a:fld>
            <a:endParaRPr lang="en-US"/>
          </a:p>
        </p:txBody>
      </p:sp>
    </p:spTree>
    <p:extLst>
      <p:ext uri="{BB962C8B-B14F-4D97-AF65-F5344CB8AC3E}">
        <p14:creationId xmlns:p14="http://schemas.microsoft.com/office/powerpoint/2010/main" val="1638308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matsati.com/" TargetMode="External"/><Relationship Id="rId3" Type="http://schemas.openxmlformats.org/officeDocument/2006/relationships/image" Target="../media/image1.png"/><Relationship Id="rId7" Type="http://schemas.openxmlformats.org/officeDocument/2006/relationships/hyperlink" Target="https://www.youtube.com/channel/UC5_qPfruat-sCJJypz0_OBw"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youtube.com/c/HebrewLiteracy" TargetMode="External"/><Relationship Id="rId5" Type="http://schemas.openxmlformats.org/officeDocument/2006/relationships/hyperlink" Target="https://t.me/MessianicChat" TargetMode="External"/><Relationship Id="rId4" Type="http://schemas.openxmlformats.org/officeDocument/2006/relationships/image" Target="../media/image2.png"/><Relationship Id="rId9" Type="http://schemas.openxmlformats.org/officeDocument/2006/relationships/hyperlink" Target="https://www.youtube.com/user/MATSATI/" TargetMode="External"/></Relationships>
</file>

<file path=ppt/slides/_rels/slide10.xml.rels><?xml version="1.0" encoding="UTF-8" standalone="yes"?>
<Relationships xmlns="http://schemas.openxmlformats.org/package/2006/relationships"><Relationship Id="rId8" Type="http://schemas.openxmlformats.org/officeDocument/2006/relationships/customXml" Target="../ink/ink129.xml"/><Relationship Id="rId13" Type="http://schemas.openxmlformats.org/officeDocument/2006/relationships/image" Target="../media/image135.png"/><Relationship Id="rId18" Type="http://schemas.openxmlformats.org/officeDocument/2006/relationships/customXml" Target="../ink/ink134.xml"/><Relationship Id="rId26" Type="http://schemas.openxmlformats.org/officeDocument/2006/relationships/customXml" Target="../ink/ink138.xml"/><Relationship Id="rId3" Type="http://schemas.openxmlformats.org/officeDocument/2006/relationships/image" Target="../media/image1.png"/><Relationship Id="rId21" Type="http://schemas.openxmlformats.org/officeDocument/2006/relationships/image" Target="../media/image139.png"/><Relationship Id="rId7" Type="http://schemas.openxmlformats.org/officeDocument/2006/relationships/image" Target="../media/image132.png"/><Relationship Id="rId12" Type="http://schemas.openxmlformats.org/officeDocument/2006/relationships/customXml" Target="../ink/ink131.xml"/><Relationship Id="rId17" Type="http://schemas.openxmlformats.org/officeDocument/2006/relationships/image" Target="../media/image137.png"/><Relationship Id="rId25" Type="http://schemas.openxmlformats.org/officeDocument/2006/relationships/image" Target="../media/image141.png"/><Relationship Id="rId2" Type="http://schemas.openxmlformats.org/officeDocument/2006/relationships/notesSlide" Target="../notesSlides/notesSlide10.xml"/><Relationship Id="rId16" Type="http://schemas.openxmlformats.org/officeDocument/2006/relationships/customXml" Target="../ink/ink133.xml"/><Relationship Id="rId20" Type="http://schemas.openxmlformats.org/officeDocument/2006/relationships/customXml" Target="../ink/ink135.xml"/><Relationship Id="rId29" Type="http://schemas.openxmlformats.org/officeDocument/2006/relationships/image" Target="../media/image143.png"/><Relationship Id="rId1" Type="http://schemas.openxmlformats.org/officeDocument/2006/relationships/slideLayout" Target="../slideLayouts/slideLayout1.xml"/><Relationship Id="rId6" Type="http://schemas.openxmlformats.org/officeDocument/2006/relationships/customXml" Target="../ink/ink128.xml"/><Relationship Id="rId11" Type="http://schemas.openxmlformats.org/officeDocument/2006/relationships/image" Target="../media/image134.png"/><Relationship Id="rId24" Type="http://schemas.openxmlformats.org/officeDocument/2006/relationships/customXml" Target="../ink/ink137.xml"/><Relationship Id="rId5" Type="http://schemas.openxmlformats.org/officeDocument/2006/relationships/image" Target="../media/image131.png"/><Relationship Id="rId15" Type="http://schemas.openxmlformats.org/officeDocument/2006/relationships/image" Target="../media/image136.png"/><Relationship Id="rId23" Type="http://schemas.openxmlformats.org/officeDocument/2006/relationships/image" Target="../media/image140.png"/><Relationship Id="rId28" Type="http://schemas.openxmlformats.org/officeDocument/2006/relationships/customXml" Target="../ink/ink139.xml"/><Relationship Id="rId10" Type="http://schemas.openxmlformats.org/officeDocument/2006/relationships/customXml" Target="../ink/ink130.xml"/><Relationship Id="rId19" Type="http://schemas.openxmlformats.org/officeDocument/2006/relationships/image" Target="../media/image138.png"/><Relationship Id="rId31" Type="http://schemas.openxmlformats.org/officeDocument/2006/relationships/image" Target="../media/image144.png"/><Relationship Id="rId4" Type="http://schemas.openxmlformats.org/officeDocument/2006/relationships/customXml" Target="../ink/ink127.xml"/><Relationship Id="rId9" Type="http://schemas.openxmlformats.org/officeDocument/2006/relationships/image" Target="../media/image133.png"/><Relationship Id="rId14" Type="http://schemas.openxmlformats.org/officeDocument/2006/relationships/customXml" Target="../ink/ink132.xml"/><Relationship Id="rId22" Type="http://schemas.openxmlformats.org/officeDocument/2006/relationships/customXml" Target="../ink/ink136.xml"/><Relationship Id="rId27" Type="http://schemas.openxmlformats.org/officeDocument/2006/relationships/image" Target="../media/image142.png"/><Relationship Id="rId30" Type="http://schemas.openxmlformats.org/officeDocument/2006/relationships/customXml" Target="../ink/ink140.xml"/></Relationships>
</file>

<file path=ppt/slides/_rels/slide11.xml.rels><?xml version="1.0" encoding="UTF-8" standalone="yes"?>
<Relationships xmlns="http://schemas.openxmlformats.org/package/2006/relationships"><Relationship Id="rId8" Type="http://schemas.openxmlformats.org/officeDocument/2006/relationships/customXml" Target="../ink/ink143.xml"/><Relationship Id="rId13" Type="http://schemas.openxmlformats.org/officeDocument/2006/relationships/image" Target="../media/image149.png"/><Relationship Id="rId18" Type="http://schemas.openxmlformats.org/officeDocument/2006/relationships/customXml" Target="../ink/ink148.xml"/><Relationship Id="rId26" Type="http://schemas.openxmlformats.org/officeDocument/2006/relationships/customXml" Target="../ink/ink152.xml"/><Relationship Id="rId3" Type="http://schemas.openxmlformats.org/officeDocument/2006/relationships/image" Target="../media/image1.png"/><Relationship Id="rId21" Type="http://schemas.openxmlformats.org/officeDocument/2006/relationships/image" Target="../media/image153.png"/><Relationship Id="rId7" Type="http://schemas.openxmlformats.org/officeDocument/2006/relationships/image" Target="../media/image146.png"/><Relationship Id="rId12" Type="http://schemas.openxmlformats.org/officeDocument/2006/relationships/customXml" Target="../ink/ink145.xml"/><Relationship Id="rId17" Type="http://schemas.openxmlformats.org/officeDocument/2006/relationships/image" Target="../media/image151.png"/><Relationship Id="rId25" Type="http://schemas.openxmlformats.org/officeDocument/2006/relationships/image" Target="../media/image155.png"/><Relationship Id="rId2" Type="http://schemas.openxmlformats.org/officeDocument/2006/relationships/notesSlide" Target="../notesSlides/notesSlide11.xml"/><Relationship Id="rId16" Type="http://schemas.openxmlformats.org/officeDocument/2006/relationships/customXml" Target="../ink/ink147.xml"/><Relationship Id="rId20" Type="http://schemas.openxmlformats.org/officeDocument/2006/relationships/customXml" Target="../ink/ink149.xml"/><Relationship Id="rId29" Type="http://schemas.openxmlformats.org/officeDocument/2006/relationships/image" Target="../media/image157.png"/><Relationship Id="rId1" Type="http://schemas.openxmlformats.org/officeDocument/2006/relationships/slideLayout" Target="../slideLayouts/slideLayout1.xml"/><Relationship Id="rId6" Type="http://schemas.openxmlformats.org/officeDocument/2006/relationships/customXml" Target="../ink/ink142.xml"/><Relationship Id="rId11" Type="http://schemas.openxmlformats.org/officeDocument/2006/relationships/image" Target="../media/image148.png"/><Relationship Id="rId24" Type="http://schemas.openxmlformats.org/officeDocument/2006/relationships/customXml" Target="../ink/ink151.xml"/><Relationship Id="rId5" Type="http://schemas.openxmlformats.org/officeDocument/2006/relationships/image" Target="../media/image145.png"/><Relationship Id="rId15" Type="http://schemas.openxmlformats.org/officeDocument/2006/relationships/image" Target="../media/image150.png"/><Relationship Id="rId23" Type="http://schemas.openxmlformats.org/officeDocument/2006/relationships/image" Target="../media/image154.png"/><Relationship Id="rId28" Type="http://schemas.openxmlformats.org/officeDocument/2006/relationships/customXml" Target="../ink/ink153.xml"/><Relationship Id="rId10" Type="http://schemas.openxmlformats.org/officeDocument/2006/relationships/customXml" Target="../ink/ink144.xml"/><Relationship Id="rId19" Type="http://schemas.openxmlformats.org/officeDocument/2006/relationships/image" Target="../media/image152.png"/><Relationship Id="rId31" Type="http://schemas.openxmlformats.org/officeDocument/2006/relationships/image" Target="../media/image158.png"/><Relationship Id="rId4" Type="http://schemas.openxmlformats.org/officeDocument/2006/relationships/customXml" Target="../ink/ink141.xml"/><Relationship Id="rId9" Type="http://schemas.openxmlformats.org/officeDocument/2006/relationships/image" Target="../media/image147.png"/><Relationship Id="rId14" Type="http://schemas.openxmlformats.org/officeDocument/2006/relationships/customXml" Target="../ink/ink146.xml"/><Relationship Id="rId22" Type="http://schemas.openxmlformats.org/officeDocument/2006/relationships/customXml" Target="../ink/ink150.xml"/><Relationship Id="rId27" Type="http://schemas.openxmlformats.org/officeDocument/2006/relationships/image" Target="../media/image156.png"/><Relationship Id="rId30" Type="http://schemas.openxmlformats.org/officeDocument/2006/relationships/customXml" Target="../ink/ink154.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60.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customXml" Target="../ink/ink156.xml"/><Relationship Id="rId5" Type="http://schemas.openxmlformats.org/officeDocument/2006/relationships/image" Target="../media/image159.png"/><Relationship Id="rId4" Type="http://schemas.openxmlformats.org/officeDocument/2006/relationships/customXml" Target="../ink/ink155.xml"/></Relationships>
</file>

<file path=ppt/slides/_rels/slide13.xml.rels><?xml version="1.0" encoding="UTF-8" standalone="yes"?>
<Relationships xmlns="http://schemas.openxmlformats.org/package/2006/relationships"><Relationship Id="rId8" Type="http://schemas.openxmlformats.org/officeDocument/2006/relationships/customXml" Target="../ink/ink159.xml"/><Relationship Id="rId13" Type="http://schemas.openxmlformats.org/officeDocument/2006/relationships/image" Target="../media/image165.png"/><Relationship Id="rId18" Type="http://schemas.openxmlformats.org/officeDocument/2006/relationships/customXml" Target="../ink/ink164.xml"/><Relationship Id="rId3" Type="http://schemas.openxmlformats.org/officeDocument/2006/relationships/image" Target="../media/image1.png"/><Relationship Id="rId21" Type="http://schemas.openxmlformats.org/officeDocument/2006/relationships/image" Target="../media/image169.png"/><Relationship Id="rId7" Type="http://schemas.openxmlformats.org/officeDocument/2006/relationships/image" Target="../media/image162.png"/><Relationship Id="rId12" Type="http://schemas.openxmlformats.org/officeDocument/2006/relationships/customXml" Target="../ink/ink161.xml"/><Relationship Id="rId17" Type="http://schemas.openxmlformats.org/officeDocument/2006/relationships/image" Target="../media/image167.png"/><Relationship Id="rId2" Type="http://schemas.openxmlformats.org/officeDocument/2006/relationships/notesSlide" Target="../notesSlides/notesSlide13.xml"/><Relationship Id="rId16" Type="http://schemas.openxmlformats.org/officeDocument/2006/relationships/customXml" Target="../ink/ink163.xml"/><Relationship Id="rId20" Type="http://schemas.openxmlformats.org/officeDocument/2006/relationships/customXml" Target="../ink/ink165.xml"/><Relationship Id="rId1" Type="http://schemas.openxmlformats.org/officeDocument/2006/relationships/slideLayout" Target="../slideLayouts/slideLayout1.xml"/><Relationship Id="rId6" Type="http://schemas.openxmlformats.org/officeDocument/2006/relationships/customXml" Target="../ink/ink158.xml"/><Relationship Id="rId11" Type="http://schemas.openxmlformats.org/officeDocument/2006/relationships/image" Target="../media/image164.png"/><Relationship Id="rId5" Type="http://schemas.openxmlformats.org/officeDocument/2006/relationships/image" Target="../media/image161.png"/><Relationship Id="rId15" Type="http://schemas.openxmlformats.org/officeDocument/2006/relationships/image" Target="../media/image166.png"/><Relationship Id="rId10" Type="http://schemas.openxmlformats.org/officeDocument/2006/relationships/customXml" Target="../ink/ink160.xml"/><Relationship Id="rId19" Type="http://schemas.openxmlformats.org/officeDocument/2006/relationships/image" Target="../media/image168.png"/><Relationship Id="rId4" Type="http://schemas.openxmlformats.org/officeDocument/2006/relationships/customXml" Target="../ink/ink157.xml"/><Relationship Id="rId9" Type="http://schemas.openxmlformats.org/officeDocument/2006/relationships/image" Target="../media/image163.png"/><Relationship Id="rId14" Type="http://schemas.openxmlformats.org/officeDocument/2006/relationships/customXml" Target="../ink/ink16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customXml" Target="../ink/ink168.xml"/><Relationship Id="rId13" Type="http://schemas.openxmlformats.org/officeDocument/2006/relationships/image" Target="../media/image174.png"/><Relationship Id="rId18" Type="http://schemas.openxmlformats.org/officeDocument/2006/relationships/customXml" Target="../ink/ink173.xml"/><Relationship Id="rId3" Type="http://schemas.openxmlformats.org/officeDocument/2006/relationships/image" Target="../media/image1.png"/><Relationship Id="rId21" Type="http://schemas.openxmlformats.org/officeDocument/2006/relationships/image" Target="../media/image178.png"/><Relationship Id="rId7" Type="http://schemas.openxmlformats.org/officeDocument/2006/relationships/image" Target="../media/image171.png"/><Relationship Id="rId12" Type="http://schemas.openxmlformats.org/officeDocument/2006/relationships/customXml" Target="../ink/ink170.xml"/><Relationship Id="rId17" Type="http://schemas.openxmlformats.org/officeDocument/2006/relationships/image" Target="../media/image176.png"/><Relationship Id="rId2" Type="http://schemas.openxmlformats.org/officeDocument/2006/relationships/notesSlide" Target="../notesSlides/notesSlide15.xml"/><Relationship Id="rId16" Type="http://schemas.openxmlformats.org/officeDocument/2006/relationships/customXml" Target="../ink/ink172.xml"/><Relationship Id="rId20" Type="http://schemas.openxmlformats.org/officeDocument/2006/relationships/customXml" Target="../ink/ink174.xml"/><Relationship Id="rId1" Type="http://schemas.openxmlformats.org/officeDocument/2006/relationships/slideLayout" Target="../slideLayouts/slideLayout1.xml"/><Relationship Id="rId6" Type="http://schemas.openxmlformats.org/officeDocument/2006/relationships/customXml" Target="../ink/ink167.xml"/><Relationship Id="rId11" Type="http://schemas.openxmlformats.org/officeDocument/2006/relationships/image" Target="../media/image173.png"/><Relationship Id="rId5" Type="http://schemas.openxmlformats.org/officeDocument/2006/relationships/image" Target="../media/image170.png"/><Relationship Id="rId15" Type="http://schemas.openxmlformats.org/officeDocument/2006/relationships/image" Target="../media/image175.png"/><Relationship Id="rId10" Type="http://schemas.openxmlformats.org/officeDocument/2006/relationships/customXml" Target="../ink/ink169.xml"/><Relationship Id="rId19" Type="http://schemas.openxmlformats.org/officeDocument/2006/relationships/image" Target="../media/image177.png"/><Relationship Id="rId4" Type="http://schemas.openxmlformats.org/officeDocument/2006/relationships/customXml" Target="../ink/ink166.xml"/><Relationship Id="rId9" Type="http://schemas.openxmlformats.org/officeDocument/2006/relationships/image" Target="../media/image172.png"/><Relationship Id="rId14" Type="http://schemas.openxmlformats.org/officeDocument/2006/relationships/customXml" Target="../ink/ink171.xml"/></Relationships>
</file>

<file path=ppt/slides/_rels/slide16.xml.rels><?xml version="1.0" encoding="UTF-8" standalone="yes"?>
<Relationships xmlns="http://schemas.openxmlformats.org/package/2006/relationships"><Relationship Id="rId8" Type="http://schemas.openxmlformats.org/officeDocument/2006/relationships/customXml" Target="../ink/ink177.xml"/><Relationship Id="rId13" Type="http://schemas.openxmlformats.org/officeDocument/2006/relationships/image" Target="../media/image183.png"/><Relationship Id="rId3" Type="http://schemas.openxmlformats.org/officeDocument/2006/relationships/image" Target="../media/image1.png"/><Relationship Id="rId7" Type="http://schemas.openxmlformats.org/officeDocument/2006/relationships/image" Target="../media/image180.png"/><Relationship Id="rId12" Type="http://schemas.openxmlformats.org/officeDocument/2006/relationships/customXml" Target="../ink/ink179.xm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customXml" Target="../ink/ink176.xml"/><Relationship Id="rId11" Type="http://schemas.openxmlformats.org/officeDocument/2006/relationships/image" Target="../media/image182.png"/><Relationship Id="rId5" Type="http://schemas.openxmlformats.org/officeDocument/2006/relationships/image" Target="../media/image179.png"/><Relationship Id="rId10" Type="http://schemas.openxmlformats.org/officeDocument/2006/relationships/customXml" Target="../ink/ink178.xml"/><Relationship Id="rId4" Type="http://schemas.openxmlformats.org/officeDocument/2006/relationships/customXml" Target="../ink/ink175.xml"/><Relationship Id="rId9" Type="http://schemas.openxmlformats.org/officeDocument/2006/relationships/image" Target="../media/image181.png"/></Relationships>
</file>

<file path=ppt/slides/_rels/slide17.xml.rels><?xml version="1.0" encoding="UTF-8" standalone="yes"?>
<Relationships xmlns="http://schemas.openxmlformats.org/package/2006/relationships"><Relationship Id="rId8" Type="http://schemas.openxmlformats.org/officeDocument/2006/relationships/customXml" Target="../ink/ink182.xml"/><Relationship Id="rId13" Type="http://schemas.openxmlformats.org/officeDocument/2006/relationships/image" Target="../media/image188.png"/><Relationship Id="rId18" Type="http://schemas.openxmlformats.org/officeDocument/2006/relationships/customXml" Target="../ink/ink187.xml"/><Relationship Id="rId3" Type="http://schemas.openxmlformats.org/officeDocument/2006/relationships/image" Target="../media/image1.png"/><Relationship Id="rId21" Type="http://schemas.openxmlformats.org/officeDocument/2006/relationships/image" Target="../media/image192.png"/><Relationship Id="rId7" Type="http://schemas.openxmlformats.org/officeDocument/2006/relationships/image" Target="../media/image185.png"/><Relationship Id="rId12" Type="http://schemas.openxmlformats.org/officeDocument/2006/relationships/customXml" Target="../ink/ink184.xml"/><Relationship Id="rId17" Type="http://schemas.openxmlformats.org/officeDocument/2006/relationships/image" Target="../media/image190.png"/><Relationship Id="rId2" Type="http://schemas.openxmlformats.org/officeDocument/2006/relationships/notesSlide" Target="../notesSlides/notesSlide17.xml"/><Relationship Id="rId16" Type="http://schemas.openxmlformats.org/officeDocument/2006/relationships/customXml" Target="../ink/ink186.xml"/><Relationship Id="rId20" Type="http://schemas.openxmlformats.org/officeDocument/2006/relationships/customXml" Target="../ink/ink188.xml"/><Relationship Id="rId1" Type="http://schemas.openxmlformats.org/officeDocument/2006/relationships/slideLayout" Target="../slideLayouts/slideLayout1.xml"/><Relationship Id="rId6" Type="http://schemas.openxmlformats.org/officeDocument/2006/relationships/customXml" Target="../ink/ink181.xml"/><Relationship Id="rId11" Type="http://schemas.openxmlformats.org/officeDocument/2006/relationships/image" Target="../media/image187.png"/><Relationship Id="rId5" Type="http://schemas.openxmlformats.org/officeDocument/2006/relationships/image" Target="../media/image184.png"/><Relationship Id="rId15" Type="http://schemas.openxmlformats.org/officeDocument/2006/relationships/image" Target="../media/image189.png"/><Relationship Id="rId23" Type="http://schemas.openxmlformats.org/officeDocument/2006/relationships/image" Target="../media/image193.png"/><Relationship Id="rId10" Type="http://schemas.openxmlformats.org/officeDocument/2006/relationships/customXml" Target="../ink/ink183.xml"/><Relationship Id="rId19" Type="http://schemas.openxmlformats.org/officeDocument/2006/relationships/image" Target="../media/image191.png"/><Relationship Id="rId4" Type="http://schemas.openxmlformats.org/officeDocument/2006/relationships/customXml" Target="../ink/ink180.xml"/><Relationship Id="rId9" Type="http://schemas.openxmlformats.org/officeDocument/2006/relationships/image" Target="../media/image186.png"/><Relationship Id="rId14" Type="http://schemas.openxmlformats.org/officeDocument/2006/relationships/customXml" Target="../ink/ink185.xml"/><Relationship Id="rId22" Type="http://schemas.openxmlformats.org/officeDocument/2006/relationships/customXml" Target="../ink/ink189.xml"/></Relationships>
</file>

<file path=ppt/slides/_rels/slide18.xml.rels><?xml version="1.0" encoding="UTF-8" standalone="yes"?>
<Relationships xmlns="http://schemas.openxmlformats.org/package/2006/relationships"><Relationship Id="rId26" Type="http://schemas.openxmlformats.org/officeDocument/2006/relationships/customXml" Target="../ink/ink201.xml"/><Relationship Id="rId21" Type="http://schemas.openxmlformats.org/officeDocument/2006/relationships/image" Target="../media/image202.png"/><Relationship Id="rId42" Type="http://schemas.openxmlformats.org/officeDocument/2006/relationships/customXml" Target="../ink/ink209.xml"/><Relationship Id="rId47" Type="http://schemas.openxmlformats.org/officeDocument/2006/relationships/image" Target="../media/image215.png"/><Relationship Id="rId63" Type="http://schemas.openxmlformats.org/officeDocument/2006/relationships/image" Target="../media/image223.png"/><Relationship Id="rId68" Type="http://schemas.openxmlformats.org/officeDocument/2006/relationships/customXml" Target="../ink/ink222.xml"/><Relationship Id="rId7" Type="http://schemas.openxmlformats.org/officeDocument/2006/relationships/image" Target="../media/image195.png"/><Relationship Id="rId71" Type="http://schemas.openxmlformats.org/officeDocument/2006/relationships/image" Target="../media/image227.png"/><Relationship Id="rId2" Type="http://schemas.openxmlformats.org/officeDocument/2006/relationships/notesSlide" Target="../notesSlides/notesSlide18.xml"/><Relationship Id="rId16" Type="http://schemas.openxmlformats.org/officeDocument/2006/relationships/customXml" Target="../ink/ink196.xml"/><Relationship Id="rId29" Type="http://schemas.openxmlformats.org/officeDocument/2006/relationships/image" Target="../media/image206.png"/><Relationship Id="rId11" Type="http://schemas.openxmlformats.org/officeDocument/2006/relationships/image" Target="../media/image197.png"/><Relationship Id="rId24" Type="http://schemas.openxmlformats.org/officeDocument/2006/relationships/customXml" Target="../ink/ink200.xml"/><Relationship Id="rId32" Type="http://schemas.openxmlformats.org/officeDocument/2006/relationships/customXml" Target="../ink/ink204.xml"/><Relationship Id="rId37" Type="http://schemas.openxmlformats.org/officeDocument/2006/relationships/image" Target="../media/image210.png"/><Relationship Id="rId40" Type="http://schemas.openxmlformats.org/officeDocument/2006/relationships/customXml" Target="../ink/ink208.xml"/><Relationship Id="rId45" Type="http://schemas.openxmlformats.org/officeDocument/2006/relationships/image" Target="../media/image214.png"/><Relationship Id="rId53" Type="http://schemas.openxmlformats.org/officeDocument/2006/relationships/image" Target="../media/image218.png"/><Relationship Id="rId58" Type="http://schemas.openxmlformats.org/officeDocument/2006/relationships/customXml" Target="../ink/ink217.xml"/><Relationship Id="rId66" Type="http://schemas.openxmlformats.org/officeDocument/2006/relationships/customXml" Target="../ink/ink221.xml"/><Relationship Id="rId5" Type="http://schemas.openxmlformats.org/officeDocument/2006/relationships/image" Target="../media/image194.png"/><Relationship Id="rId61" Type="http://schemas.openxmlformats.org/officeDocument/2006/relationships/image" Target="../media/image222.png"/><Relationship Id="rId19" Type="http://schemas.openxmlformats.org/officeDocument/2006/relationships/image" Target="../media/image201.png"/><Relationship Id="rId14" Type="http://schemas.openxmlformats.org/officeDocument/2006/relationships/customXml" Target="../ink/ink195.xml"/><Relationship Id="rId22" Type="http://schemas.openxmlformats.org/officeDocument/2006/relationships/customXml" Target="../ink/ink199.xml"/><Relationship Id="rId27" Type="http://schemas.openxmlformats.org/officeDocument/2006/relationships/image" Target="../media/image205.png"/><Relationship Id="rId30" Type="http://schemas.openxmlformats.org/officeDocument/2006/relationships/customXml" Target="../ink/ink203.xml"/><Relationship Id="rId35" Type="http://schemas.openxmlformats.org/officeDocument/2006/relationships/image" Target="../media/image209.png"/><Relationship Id="rId43" Type="http://schemas.openxmlformats.org/officeDocument/2006/relationships/image" Target="../media/image213.png"/><Relationship Id="rId48" Type="http://schemas.openxmlformats.org/officeDocument/2006/relationships/customXml" Target="../ink/ink212.xml"/><Relationship Id="rId56" Type="http://schemas.openxmlformats.org/officeDocument/2006/relationships/customXml" Target="../ink/ink216.xml"/><Relationship Id="rId64" Type="http://schemas.openxmlformats.org/officeDocument/2006/relationships/customXml" Target="../ink/ink220.xml"/><Relationship Id="rId69" Type="http://schemas.openxmlformats.org/officeDocument/2006/relationships/image" Target="../media/image226.png"/><Relationship Id="rId8" Type="http://schemas.openxmlformats.org/officeDocument/2006/relationships/customXml" Target="../ink/ink192.xml"/><Relationship Id="rId51" Type="http://schemas.openxmlformats.org/officeDocument/2006/relationships/image" Target="../media/image217.png"/><Relationship Id="rId3" Type="http://schemas.openxmlformats.org/officeDocument/2006/relationships/image" Target="../media/image1.png"/><Relationship Id="rId12" Type="http://schemas.openxmlformats.org/officeDocument/2006/relationships/customXml" Target="../ink/ink194.xml"/><Relationship Id="rId17" Type="http://schemas.openxmlformats.org/officeDocument/2006/relationships/image" Target="../media/image200.png"/><Relationship Id="rId25" Type="http://schemas.openxmlformats.org/officeDocument/2006/relationships/image" Target="../media/image204.png"/><Relationship Id="rId33" Type="http://schemas.openxmlformats.org/officeDocument/2006/relationships/image" Target="../media/image208.png"/><Relationship Id="rId38" Type="http://schemas.openxmlformats.org/officeDocument/2006/relationships/customXml" Target="../ink/ink207.xml"/><Relationship Id="rId46" Type="http://schemas.openxmlformats.org/officeDocument/2006/relationships/customXml" Target="../ink/ink211.xml"/><Relationship Id="rId59" Type="http://schemas.openxmlformats.org/officeDocument/2006/relationships/image" Target="../media/image221.png"/><Relationship Id="rId67" Type="http://schemas.openxmlformats.org/officeDocument/2006/relationships/image" Target="../media/image225.png"/><Relationship Id="rId20" Type="http://schemas.openxmlformats.org/officeDocument/2006/relationships/customXml" Target="../ink/ink198.xml"/><Relationship Id="rId41" Type="http://schemas.openxmlformats.org/officeDocument/2006/relationships/image" Target="../media/image212.png"/><Relationship Id="rId54" Type="http://schemas.openxmlformats.org/officeDocument/2006/relationships/customXml" Target="../ink/ink215.xml"/><Relationship Id="rId62" Type="http://schemas.openxmlformats.org/officeDocument/2006/relationships/customXml" Target="../ink/ink219.xml"/><Relationship Id="rId70" Type="http://schemas.openxmlformats.org/officeDocument/2006/relationships/customXml" Target="../ink/ink223.xml"/><Relationship Id="rId1" Type="http://schemas.openxmlformats.org/officeDocument/2006/relationships/slideLayout" Target="../slideLayouts/slideLayout1.xml"/><Relationship Id="rId6" Type="http://schemas.openxmlformats.org/officeDocument/2006/relationships/customXml" Target="../ink/ink191.xml"/><Relationship Id="rId15" Type="http://schemas.openxmlformats.org/officeDocument/2006/relationships/image" Target="../media/image199.png"/><Relationship Id="rId23" Type="http://schemas.openxmlformats.org/officeDocument/2006/relationships/image" Target="../media/image203.png"/><Relationship Id="rId28" Type="http://schemas.openxmlformats.org/officeDocument/2006/relationships/customXml" Target="../ink/ink202.xml"/><Relationship Id="rId36" Type="http://schemas.openxmlformats.org/officeDocument/2006/relationships/customXml" Target="../ink/ink206.xml"/><Relationship Id="rId49" Type="http://schemas.openxmlformats.org/officeDocument/2006/relationships/image" Target="../media/image216.png"/><Relationship Id="rId57" Type="http://schemas.openxmlformats.org/officeDocument/2006/relationships/image" Target="../media/image220.png"/><Relationship Id="rId10" Type="http://schemas.openxmlformats.org/officeDocument/2006/relationships/customXml" Target="../ink/ink193.xml"/><Relationship Id="rId31" Type="http://schemas.openxmlformats.org/officeDocument/2006/relationships/image" Target="../media/image207.png"/><Relationship Id="rId44" Type="http://schemas.openxmlformats.org/officeDocument/2006/relationships/customXml" Target="../ink/ink210.xml"/><Relationship Id="rId52" Type="http://schemas.openxmlformats.org/officeDocument/2006/relationships/customXml" Target="../ink/ink214.xml"/><Relationship Id="rId60" Type="http://schemas.openxmlformats.org/officeDocument/2006/relationships/customXml" Target="../ink/ink218.xml"/><Relationship Id="rId65" Type="http://schemas.openxmlformats.org/officeDocument/2006/relationships/image" Target="../media/image224.png"/><Relationship Id="rId4" Type="http://schemas.openxmlformats.org/officeDocument/2006/relationships/customXml" Target="../ink/ink190.xml"/><Relationship Id="rId9" Type="http://schemas.openxmlformats.org/officeDocument/2006/relationships/image" Target="../media/image196.png"/><Relationship Id="rId13" Type="http://schemas.openxmlformats.org/officeDocument/2006/relationships/image" Target="../media/image198.png"/><Relationship Id="rId18" Type="http://schemas.openxmlformats.org/officeDocument/2006/relationships/customXml" Target="../ink/ink197.xml"/><Relationship Id="rId39" Type="http://schemas.openxmlformats.org/officeDocument/2006/relationships/image" Target="../media/image211.png"/><Relationship Id="rId34" Type="http://schemas.openxmlformats.org/officeDocument/2006/relationships/customXml" Target="../ink/ink205.xml"/><Relationship Id="rId50" Type="http://schemas.openxmlformats.org/officeDocument/2006/relationships/customXml" Target="../ink/ink213.xml"/><Relationship Id="rId55" Type="http://schemas.openxmlformats.org/officeDocument/2006/relationships/image" Target="../media/image219.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customXml" Target="../ink/ink2.xml"/><Relationship Id="rId11" Type="http://schemas.openxmlformats.org/officeDocument/2006/relationships/image" Target="../media/image8.png"/><Relationship Id="rId5" Type="http://schemas.openxmlformats.org/officeDocument/2006/relationships/image" Target="../media/image5.png"/><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customXml" Target="../ink/ink7.xml"/><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customXml" Target="../ink/ink6.xml"/><Relationship Id="rId11" Type="http://schemas.openxmlformats.org/officeDocument/2006/relationships/image" Target="../media/image12.png"/><Relationship Id="rId5" Type="http://schemas.openxmlformats.org/officeDocument/2006/relationships/image" Target="../media/image9.png"/><Relationship Id="rId10" Type="http://schemas.openxmlformats.org/officeDocument/2006/relationships/customXml" Target="../ink/ink8.xml"/><Relationship Id="rId4" Type="http://schemas.openxmlformats.org/officeDocument/2006/relationships/customXml" Target="../ink/ink5.xml"/><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customXml" Target="../ink/ink11.xml"/><Relationship Id="rId13" Type="http://schemas.openxmlformats.org/officeDocument/2006/relationships/image" Target="../media/image17.png"/><Relationship Id="rId18" Type="http://schemas.openxmlformats.org/officeDocument/2006/relationships/customXml" Target="../ink/ink16.xml"/><Relationship Id="rId3" Type="http://schemas.openxmlformats.org/officeDocument/2006/relationships/image" Target="../media/image1.png"/><Relationship Id="rId21" Type="http://schemas.openxmlformats.org/officeDocument/2006/relationships/image" Target="../media/image21.png"/><Relationship Id="rId7" Type="http://schemas.openxmlformats.org/officeDocument/2006/relationships/image" Target="../media/image14.png"/><Relationship Id="rId12" Type="http://schemas.openxmlformats.org/officeDocument/2006/relationships/customXml" Target="../ink/ink13.xml"/><Relationship Id="rId17" Type="http://schemas.openxmlformats.org/officeDocument/2006/relationships/image" Target="../media/image19.png"/><Relationship Id="rId2" Type="http://schemas.openxmlformats.org/officeDocument/2006/relationships/notesSlide" Target="../notesSlides/notesSlide6.xml"/><Relationship Id="rId16" Type="http://schemas.openxmlformats.org/officeDocument/2006/relationships/customXml" Target="../ink/ink15.xml"/><Relationship Id="rId20" Type="http://schemas.openxmlformats.org/officeDocument/2006/relationships/customXml" Target="../ink/ink17.xml"/><Relationship Id="rId1" Type="http://schemas.openxmlformats.org/officeDocument/2006/relationships/slideLayout" Target="../slideLayouts/slideLayout1.xml"/><Relationship Id="rId6" Type="http://schemas.openxmlformats.org/officeDocument/2006/relationships/customXml" Target="../ink/ink10.xml"/><Relationship Id="rId11" Type="http://schemas.openxmlformats.org/officeDocument/2006/relationships/image" Target="../media/image16.png"/><Relationship Id="rId5" Type="http://schemas.openxmlformats.org/officeDocument/2006/relationships/image" Target="../media/image13.png"/><Relationship Id="rId15" Type="http://schemas.openxmlformats.org/officeDocument/2006/relationships/image" Target="../media/image18.png"/><Relationship Id="rId23" Type="http://schemas.openxmlformats.org/officeDocument/2006/relationships/image" Target="../media/image22.png"/><Relationship Id="rId10" Type="http://schemas.openxmlformats.org/officeDocument/2006/relationships/customXml" Target="../ink/ink12.xml"/><Relationship Id="rId19" Type="http://schemas.openxmlformats.org/officeDocument/2006/relationships/image" Target="../media/image20.png"/><Relationship Id="rId4" Type="http://schemas.openxmlformats.org/officeDocument/2006/relationships/customXml" Target="../ink/ink9.xml"/><Relationship Id="rId9" Type="http://schemas.openxmlformats.org/officeDocument/2006/relationships/image" Target="../media/image15.png"/><Relationship Id="rId14" Type="http://schemas.openxmlformats.org/officeDocument/2006/relationships/customXml" Target="../ink/ink14.xml"/><Relationship Id="rId22" Type="http://schemas.openxmlformats.org/officeDocument/2006/relationships/customXml" Target="../ink/ink18.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17" Type="http://schemas.openxmlformats.org/officeDocument/2006/relationships/image" Target="../media/image79.png"/><Relationship Id="rId21" Type="http://schemas.openxmlformats.org/officeDocument/2006/relationships/image" Target="../media/image31.png"/><Relationship Id="rId42" Type="http://schemas.openxmlformats.org/officeDocument/2006/relationships/customXml" Target="../ink/ink38.xml"/><Relationship Id="rId63" Type="http://schemas.openxmlformats.org/officeDocument/2006/relationships/image" Target="../media/image52.png"/><Relationship Id="rId84" Type="http://schemas.openxmlformats.org/officeDocument/2006/relationships/customXml" Target="../ink/ink59.xml"/><Relationship Id="rId138" Type="http://schemas.openxmlformats.org/officeDocument/2006/relationships/customXml" Target="../ink/ink86.xml"/><Relationship Id="rId159" Type="http://schemas.openxmlformats.org/officeDocument/2006/relationships/image" Target="../media/image100.png"/><Relationship Id="rId170" Type="http://schemas.openxmlformats.org/officeDocument/2006/relationships/customXml" Target="../ink/ink102.xml"/><Relationship Id="rId107" Type="http://schemas.openxmlformats.org/officeDocument/2006/relationships/image" Target="../media/image74.png"/><Relationship Id="rId11" Type="http://schemas.openxmlformats.org/officeDocument/2006/relationships/image" Target="../media/image26.png"/><Relationship Id="rId32" Type="http://schemas.openxmlformats.org/officeDocument/2006/relationships/customXml" Target="../ink/ink33.xml"/><Relationship Id="rId53" Type="http://schemas.openxmlformats.org/officeDocument/2006/relationships/image" Target="../media/image47.png"/><Relationship Id="rId74" Type="http://schemas.openxmlformats.org/officeDocument/2006/relationships/customXml" Target="../ink/ink54.xml"/><Relationship Id="rId128" Type="http://schemas.openxmlformats.org/officeDocument/2006/relationships/customXml" Target="../ink/ink81.xml"/><Relationship Id="rId149" Type="http://schemas.openxmlformats.org/officeDocument/2006/relationships/image" Target="../media/image95.png"/><Relationship Id="rId5" Type="http://schemas.openxmlformats.org/officeDocument/2006/relationships/image" Target="../media/image23.png"/><Relationship Id="rId95" Type="http://schemas.openxmlformats.org/officeDocument/2006/relationships/image" Target="../media/image68.png"/><Relationship Id="rId160" Type="http://schemas.openxmlformats.org/officeDocument/2006/relationships/customXml" Target="../ink/ink97.xml"/><Relationship Id="rId22" Type="http://schemas.openxmlformats.org/officeDocument/2006/relationships/customXml" Target="../ink/ink28.xml"/><Relationship Id="rId43" Type="http://schemas.openxmlformats.org/officeDocument/2006/relationships/image" Target="../media/image42.png"/><Relationship Id="rId64" Type="http://schemas.openxmlformats.org/officeDocument/2006/relationships/customXml" Target="../ink/ink49.xml"/><Relationship Id="rId118" Type="http://schemas.openxmlformats.org/officeDocument/2006/relationships/customXml" Target="../ink/ink76.xml"/><Relationship Id="rId139" Type="http://schemas.openxmlformats.org/officeDocument/2006/relationships/image" Target="../media/image90.png"/><Relationship Id="rId85" Type="http://schemas.openxmlformats.org/officeDocument/2006/relationships/image" Target="../media/image63.png"/><Relationship Id="rId150" Type="http://schemas.openxmlformats.org/officeDocument/2006/relationships/customXml" Target="../ink/ink92.xml"/><Relationship Id="rId171" Type="http://schemas.openxmlformats.org/officeDocument/2006/relationships/image" Target="../media/image106.png"/><Relationship Id="rId12" Type="http://schemas.openxmlformats.org/officeDocument/2006/relationships/customXml" Target="../ink/ink23.xml"/><Relationship Id="rId33" Type="http://schemas.openxmlformats.org/officeDocument/2006/relationships/image" Target="../media/image37.png"/><Relationship Id="rId108" Type="http://schemas.openxmlformats.org/officeDocument/2006/relationships/customXml" Target="../ink/ink71.xml"/><Relationship Id="rId129" Type="http://schemas.openxmlformats.org/officeDocument/2006/relationships/image" Target="../media/image85.png"/><Relationship Id="rId54" Type="http://schemas.openxmlformats.org/officeDocument/2006/relationships/customXml" Target="../ink/ink44.xml"/><Relationship Id="rId75" Type="http://schemas.openxmlformats.org/officeDocument/2006/relationships/image" Target="../media/image58.png"/><Relationship Id="rId96" Type="http://schemas.openxmlformats.org/officeDocument/2006/relationships/customXml" Target="../ink/ink65.xml"/><Relationship Id="rId140" Type="http://schemas.openxmlformats.org/officeDocument/2006/relationships/customXml" Target="../ink/ink87.xml"/><Relationship Id="rId161" Type="http://schemas.openxmlformats.org/officeDocument/2006/relationships/image" Target="../media/image101.png"/><Relationship Id="rId6" Type="http://schemas.openxmlformats.org/officeDocument/2006/relationships/customXml" Target="../ink/ink20.xml"/><Relationship Id="rId23" Type="http://schemas.openxmlformats.org/officeDocument/2006/relationships/image" Target="../media/image32.png"/><Relationship Id="rId28" Type="http://schemas.openxmlformats.org/officeDocument/2006/relationships/customXml" Target="../ink/ink31.xml"/><Relationship Id="rId49" Type="http://schemas.openxmlformats.org/officeDocument/2006/relationships/image" Target="../media/image45.png"/><Relationship Id="rId114" Type="http://schemas.openxmlformats.org/officeDocument/2006/relationships/customXml" Target="../ink/ink74.xml"/><Relationship Id="rId119" Type="http://schemas.openxmlformats.org/officeDocument/2006/relationships/image" Target="../media/image80.png"/><Relationship Id="rId44" Type="http://schemas.openxmlformats.org/officeDocument/2006/relationships/customXml" Target="../ink/ink39.xml"/><Relationship Id="rId60" Type="http://schemas.openxmlformats.org/officeDocument/2006/relationships/customXml" Target="../ink/ink47.xml"/><Relationship Id="rId65" Type="http://schemas.openxmlformats.org/officeDocument/2006/relationships/image" Target="../media/image53.png"/><Relationship Id="rId81" Type="http://schemas.openxmlformats.org/officeDocument/2006/relationships/image" Target="../media/image61.png"/><Relationship Id="rId86" Type="http://schemas.openxmlformats.org/officeDocument/2006/relationships/customXml" Target="../ink/ink60.xml"/><Relationship Id="rId130" Type="http://schemas.openxmlformats.org/officeDocument/2006/relationships/customXml" Target="../ink/ink82.xml"/><Relationship Id="rId135" Type="http://schemas.openxmlformats.org/officeDocument/2006/relationships/image" Target="../media/image88.png"/><Relationship Id="rId151" Type="http://schemas.openxmlformats.org/officeDocument/2006/relationships/image" Target="../media/image96.png"/><Relationship Id="rId156" Type="http://schemas.openxmlformats.org/officeDocument/2006/relationships/customXml" Target="../ink/ink95.xml"/><Relationship Id="rId177" Type="http://schemas.openxmlformats.org/officeDocument/2006/relationships/image" Target="../media/image109.png"/><Relationship Id="rId172" Type="http://schemas.openxmlformats.org/officeDocument/2006/relationships/customXml" Target="../ink/ink103.xml"/><Relationship Id="rId13" Type="http://schemas.openxmlformats.org/officeDocument/2006/relationships/image" Target="../media/image27.png"/><Relationship Id="rId18" Type="http://schemas.openxmlformats.org/officeDocument/2006/relationships/customXml" Target="../ink/ink26.xml"/><Relationship Id="rId39" Type="http://schemas.openxmlformats.org/officeDocument/2006/relationships/image" Target="../media/image40.png"/><Relationship Id="rId109" Type="http://schemas.openxmlformats.org/officeDocument/2006/relationships/image" Target="../media/image75.png"/><Relationship Id="rId34" Type="http://schemas.openxmlformats.org/officeDocument/2006/relationships/customXml" Target="../ink/ink34.xml"/><Relationship Id="rId50" Type="http://schemas.openxmlformats.org/officeDocument/2006/relationships/customXml" Target="../ink/ink42.xml"/><Relationship Id="rId55" Type="http://schemas.openxmlformats.org/officeDocument/2006/relationships/image" Target="../media/image48.png"/><Relationship Id="rId76" Type="http://schemas.openxmlformats.org/officeDocument/2006/relationships/customXml" Target="../ink/ink55.xml"/><Relationship Id="rId97" Type="http://schemas.openxmlformats.org/officeDocument/2006/relationships/image" Target="../media/image69.png"/><Relationship Id="rId104" Type="http://schemas.openxmlformats.org/officeDocument/2006/relationships/customXml" Target="../ink/ink69.xml"/><Relationship Id="rId120" Type="http://schemas.openxmlformats.org/officeDocument/2006/relationships/customXml" Target="../ink/ink77.xml"/><Relationship Id="rId125" Type="http://schemas.openxmlformats.org/officeDocument/2006/relationships/image" Target="../media/image83.png"/><Relationship Id="rId141" Type="http://schemas.openxmlformats.org/officeDocument/2006/relationships/image" Target="../media/image91.png"/><Relationship Id="rId146" Type="http://schemas.openxmlformats.org/officeDocument/2006/relationships/customXml" Target="../ink/ink90.xml"/><Relationship Id="rId167" Type="http://schemas.openxmlformats.org/officeDocument/2006/relationships/image" Target="../media/image104.png"/><Relationship Id="rId7" Type="http://schemas.openxmlformats.org/officeDocument/2006/relationships/image" Target="../media/image24.png"/><Relationship Id="rId71" Type="http://schemas.openxmlformats.org/officeDocument/2006/relationships/image" Target="../media/image56.png"/><Relationship Id="rId92" Type="http://schemas.openxmlformats.org/officeDocument/2006/relationships/customXml" Target="../ink/ink63.xml"/><Relationship Id="rId162" Type="http://schemas.openxmlformats.org/officeDocument/2006/relationships/customXml" Target="../ink/ink98.xml"/><Relationship Id="rId2" Type="http://schemas.openxmlformats.org/officeDocument/2006/relationships/notesSlide" Target="../notesSlides/notesSlide8.xml"/><Relationship Id="rId29" Type="http://schemas.openxmlformats.org/officeDocument/2006/relationships/image" Target="../media/image35.png"/><Relationship Id="rId24" Type="http://schemas.openxmlformats.org/officeDocument/2006/relationships/customXml" Target="../ink/ink29.xml"/><Relationship Id="rId40" Type="http://schemas.openxmlformats.org/officeDocument/2006/relationships/customXml" Target="../ink/ink37.xml"/><Relationship Id="rId45" Type="http://schemas.openxmlformats.org/officeDocument/2006/relationships/image" Target="../media/image43.png"/><Relationship Id="rId66" Type="http://schemas.openxmlformats.org/officeDocument/2006/relationships/customXml" Target="../ink/ink50.xml"/><Relationship Id="rId87" Type="http://schemas.openxmlformats.org/officeDocument/2006/relationships/image" Target="../media/image64.png"/><Relationship Id="rId110" Type="http://schemas.openxmlformats.org/officeDocument/2006/relationships/customXml" Target="../ink/ink72.xml"/><Relationship Id="rId115" Type="http://schemas.openxmlformats.org/officeDocument/2006/relationships/image" Target="../media/image78.png"/><Relationship Id="rId131" Type="http://schemas.openxmlformats.org/officeDocument/2006/relationships/image" Target="../media/image86.png"/><Relationship Id="rId136" Type="http://schemas.openxmlformats.org/officeDocument/2006/relationships/customXml" Target="../ink/ink85.xml"/><Relationship Id="rId157" Type="http://schemas.openxmlformats.org/officeDocument/2006/relationships/image" Target="../media/image99.png"/><Relationship Id="rId178" Type="http://schemas.openxmlformats.org/officeDocument/2006/relationships/customXml" Target="../ink/ink106.xml"/><Relationship Id="rId61" Type="http://schemas.openxmlformats.org/officeDocument/2006/relationships/image" Target="../media/image51.png"/><Relationship Id="rId82" Type="http://schemas.openxmlformats.org/officeDocument/2006/relationships/customXml" Target="../ink/ink58.xml"/><Relationship Id="rId152" Type="http://schemas.openxmlformats.org/officeDocument/2006/relationships/customXml" Target="../ink/ink93.xml"/><Relationship Id="rId173" Type="http://schemas.openxmlformats.org/officeDocument/2006/relationships/image" Target="../media/image107.png"/><Relationship Id="rId19" Type="http://schemas.openxmlformats.org/officeDocument/2006/relationships/image" Target="../media/image30.png"/><Relationship Id="rId14" Type="http://schemas.openxmlformats.org/officeDocument/2006/relationships/customXml" Target="../ink/ink24.xml"/><Relationship Id="rId30" Type="http://schemas.openxmlformats.org/officeDocument/2006/relationships/customXml" Target="../ink/ink32.xml"/><Relationship Id="rId35" Type="http://schemas.openxmlformats.org/officeDocument/2006/relationships/image" Target="../media/image38.png"/><Relationship Id="rId56" Type="http://schemas.openxmlformats.org/officeDocument/2006/relationships/customXml" Target="../ink/ink45.xml"/><Relationship Id="rId77" Type="http://schemas.openxmlformats.org/officeDocument/2006/relationships/image" Target="../media/image59.png"/><Relationship Id="rId100" Type="http://schemas.openxmlformats.org/officeDocument/2006/relationships/customXml" Target="../ink/ink67.xml"/><Relationship Id="rId105" Type="http://schemas.openxmlformats.org/officeDocument/2006/relationships/image" Target="../media/image73.png"/><Relationship Id="rId126" Type="http://schemas.openxmlformats.org/officeDocument/2006/relationships/customXml" Target="../ink/ink80.xml"/><Relationship Id="rId147" Type="http://schemas.openxmlformats.org/officeDocument/2006/relationships/image" Target="../media/image94.png"/><Relationship Id="rId168" Type="http://schemas.openxmlformats.org/officeDocument/2006/relationships/customXml" Target="../ink/ink101.xml"/><Relationship Id="rId8" Type="http://schemas.openxmlformats.org/officeDocument/2006/relationships/customXml" Target="../ink/ink21.xml"/><Relationship Id="rId51" Type="http://schemas.openxmlformats.org/officeDocument/2006/relationships/image" Target="../media/image46.png"/><Relationship Id="rId72" Type="http://schemas.openxmlformats.org/officeDocument/2006/relationships/customXml" Target="../ink/ink53.xml"/><Relationship Id="rId93" Type="http://schemas.openxmlformats.org/officeDocument/2006/relationships/image" Target="../media/image67.png"/><Relationship Id="rId98" Type="http://schemas.openxmlformats.org/officeDocument/2006/relationships/customXml" Target="../ink/ink66.xml"/><Relationship Id="rId121" Type="http://schemas.openxmlformats.org/officeDocument/2006/relationships/image" Target="../media/image81.png"/><Relationship Id="rId142" Type="http://schemas.openxmlformats.org/officeDocument/2006/relationships/customXml" Target="../ink/ink88.xml"/><Relationship Id="rId163" Type="http://schemas.openxmlformats.org/officeDocument/2006/relationships/image" Target="../media/image102.png"/><Relationship Id="rId3" Type="http://schemas.openxmlformats.org/officeDocument/2006/relationships/image" Target="../media/image1.png"/><Relationship Id="rId25" Type="http://schemas.openxmlformats.org/officeDocument/2006/relationships/image" Target="../media/image33.png"/><Relationship Id="rId46" Type="http://schemas.openxmlformats.org/officeDocument/2006/relationships/customXml" Target="../ink/ink40.xml"/><Relationship Id="rId67" Type="http://schemas.openxmlformats.org/officeDocument/2006/relationships/image" Target="../media/image54.png"/><Relationship Id="rId116" Type="http://schemas.openxmlformats.org/officeDocument/2006/relationships/customXml" Target="../ink/ink75.xml"/><Relationship Id="rId137" Type="http://schemas.openxmlformats.org/officeDocument/2006/relationships/image" Target="../media/image89.png"/><Relationship Id="rId158" Type="http://schemas.openxmlformats.org/officeDocument/2006/relationships/customXml" Target="../ink/ink96.xml"/><Relationship Id="rId20" Type="http://schemas.openxmlformats.org/officeDocument/2006/relationships/customXml" Target="../ink/ink27.xml"/><Relationship Id="rId41" Type="http://schemas.openxmlformats.org/officeDocument/2006/relationships/image" Target="../media/image41.png"/><Relationship Id="rId62" Type="http://schemas.openxmlformats.org/officeDocument/2006/relationships/customXml" Target="../ink/ink48.xml"/><Relationship Id="rId83" Type="http://schemas.openxmlformats.org/officeDocument/2006/relationships/image" Target="../media/image62.png"/><Relationship Id="rId88" Type="http://schemas.openxmlformats.org/officeDocument/2006/relationships/customXml" Target="../ink/ink61.xml"/><Relationship Id="rId111" Type="http://schemas.openxmlformats.org/officeDocument/2006/relationships/image" Target="../media/image76.png"/><Relationship Id="rId132" Type="http://schemas.openxmlformats.org/officeDocument/2006/relationships/customXml" Target="../ink/ink83.xml"/><Relationship Id="rId153" Type="http://schemas.openxmlformats.org/officeDocument/2006/relationships/image" Target="../media/image97.png"/><Relationship Id="rId174" Type="http://schemas.openxmlformats.org/officeDocument/2006/relationships/customXml" Target="../ink/ink104.xml"/><Relationship Id="rId179" Type="http://schemas.openxmlformats.org/officeDocument/2006/relationships/image" Target="../media/image110.png"/><Relationship Id="rId15" Type="http://schemas.openxmlformats.org/officeDocument/2006/relationships/image" Target="../media/image28.png"/><Relationship Id="rId36" Type="http://schemas.openxmlformats.org/officeDocument/2006/relationships/customXml" Target="../ink/ink35.xml"/><Relationship Id="rId57" Type="http://schemas.openxmlformats.org/officeDocument/2006/relationships/image" Target="../media/image49.png"/><Relationship Id="rId106" Type="http://schemas.openxmlformats.org/officeDocument/2006/relationships/customXml" Target="../ink/ink70.xml"/><Relationship Id="rId127" Type="http://schemas.openxmlformats.org/officeDocument/2006/relationships/image" Target="../media/image84.png"/><Relationship Id="rId10" Type="http://schemas.openxmlformats.org/officeDocument/2006/relationships/customXml" Target="../ink/ink22.xml"/><Relationship Id="rId31" Type="http://schemas.openxmlformats.org/officeDocument/2006/relationships/image" Target="../media/image36.png"/><Relationship Id="rId52" Type="http://schemas.openxmlformats.org/officeDocument/2006/relationships/customXml" Target="../ink/ink43.xml"/><Relationship Id="rId73" Type="http://schemas.openxmlformats.org/officeDocument/2006/relationships/image" Target="../media/image57.png"/><Relationship Id="rId78" Type="http://schemas.openxmlformats.org/officeDocument/2006/relationships/customXml" Target="../ink/ink56.xml"/><Relationship Id="rId94" Type="http://schemas.openxmlformats.org/officeDocument/2006/relationships/customXml" Target="../ink/ink64.xml"/><Relationship Id="rId99" Type="http://schemas.openxmlformats.org/officeDocument/2006/relationships/image" Target="../media/image70.png"/><Relationship Id="rId101" Type="http://schemas.openxmlformats.org/officeDocument/2006/relationships/image" Target="../media/image71.png"/><Relationship Id="rId122" Type="http://schemas.openxmlformats.org/officeDocument/2006/relationships/customXml" Target="../ink/ink78.xml"/><Relationship Id="rId143" Type="http://schemas.openxmlformats.org/officeDocument/2006/relationships/image" Target="../media/image92.png"/><Relationship Id="rId148" Type="http://schemas.openxmlformats.org/officeDocument/2006/relationships/customXml" Target="../ink/ink91.xml"/><Relationship Id="rId164" Type="http://schemas.openxmlformats.org/officeDocument/2006/relationships/customXml" Target="../ink/ink99.xml"/><Relationship Id="rId169" Type="http://schemas.openxmlformats.org/officeDocument/2006/relationships/image" Target="../media/image105.png"/><Relationship Id="rId4" Type="http://schemas.openxmlformats.org/officeDocument/2006/relationships/customXml" Target="../ink/ink19.xml"/><Relationship Id="rId9" Type="http://schemas.openxmlformats.org/officeDocument/2006/relationships/image" Target="../media/image25.png"/><Relationship Id="rId26" Type="http://schemas.openxmlformats.org/officeDocument/2006/relationships/customXml" Target="../ink/ink30.xml"/><Relationship Id="rId47" Type="http://schemas.openxmlformats.org/officeDocument/2006/relationships/image" Target="../media/image44.png"/><Relationship Id="rId68" Type="http://schemas.openxmlformats.org/officeDocument/2006/relationships/customXml" Target="../ink/ink51.xml"/><Relationship Id="rId89" Type="http://schemas.openxmlformats.org/officeDocument/2006/relationships/image" Target="../media/image65.png"/><Relationship Id="rId112" Type="http://schemas.openxmlformats.org/officeDocument/2006/relationships/customXml" Target="../ink/ink73.xml"/><Relationship Id="rId133" Type="http://schemas.openxmlformats.org/officeDocument/2006/relationships/image" Target="../media/image87.png"/><Relationship Id="rId154" Type="http://schemas.openxmlformats.org/officeDocument/2006/relationships/customXml" Target="../ink/ink94.xml"/><Relationship Id="rId175" Type="http://schemas.openxmlformats.org/officeDocument/2006/relationships/image" Target="../media/image108.png"/><Relationship Id="rId16" Type="http://schemas.openxmlformats.org/officeDocument/2006/relationships/customXml" Target="../ink/ink25.xml"/><Relationship Id="rId37" Type="http://schemas.openxmlformats.org/officeDocument/2006/relationships/image" Target="../media/image39.png"/><Relationship Id="rId58" Type="http://schemas.openxmlformats.org/officeDocument/2006/relationships/customXml" Target="../ink/ink46.xml"/><Relationship Id="rId79" Type="http://schemas.openxmlformats.org/officeDocument/2006/relationships/image" Target="../media/image60.png"/><Relationship Id="rId102" Type="http://schemas.openxmlformats.org/officeDocument/2006/relationships/customXml" Target="../ink/ink68.xml"/><Relationship Id="rId123" Type="http://schemas.openxmlformats.org/officeDocument/2006/relationships/image" Target="../media/image82.png"/><Relationship Id="rId144" Type="http://schemas.openxmlformats.org/officeDocument/2006/relationships/customXml" Target="../ink/ink89.xml"/><Relationship Id="rId90" Type="http://schemas.openxmlformats.org/officeDocument/2006/relationships/customXml" Target="../ink/ink62.xml"/><Relationship Id="rId165" Type="http://schemas.openxmlformats.org/officeDocument/2006/relationships/image" Target="../media/image103.png"/><Relationship Id="rId27" Type="http://schemas.openxmlformats.org/officeDocument/2006/relationships/image" Target="../media/image34.png"/><Relationship Id="rId48" Type="http://schemas.openxmlformats.org/officeDocument/2006/relationships/customXml" Target="../ink/ink41.xml"/><Relationship Id="rId69" Type="http://schemas.openxmlformats.org/officeDocument/2006/relationships/image" Target="../media/image55.png"/><Relationship Id="rId113" Type="http://schemas.openxmlformats.org/officeDocument/2006/relationships/image" Target="../media/image77.png"/><Relationship Id="rId134" Type="http://schemas.openxmlformats.org/officeDocument/2006/relationships/customXml" Target="../ink/ink84.xml"/><Relationship Id="rId80" Type="http://schemas.openxmlformats.org/officeDocument/2006/relationships/customXml" Target="../ink/ink57.xml"/><Relationship Id="rId155" Type="http://schemas.openxmlformats.org/officeDocument/2006/relationships/image" Target="../media/image98.png"/><Relationship Id="rId176" Type="http://schemas.openxmlformats.org/officeDocument/2006/relationships/customXml" Target="../ink/ink105.xml"/><Relationship Id="rId17" Type="http://schemas.openxmlformats.org/officeDocument/2006/relationships/image" Target="../media/image29.png"/><Relationship Id="rId38" Type="http://schemas.openxmlformats.org/officeDocument/2006/relationships/customXml" Target="../ink/ink36.xml"/><Relationship Id="rId59" Type="http://schemas.openxmlformats.org/officeDocument/2006/relationships/image" Target="../media/image50.png"/><Relationship Id="rId103" Type="http://schemas.openxmlformats.org/officeDocument/2006/relationships/image" Target="../media/image72.png"/><Relationship Id="rId124" Type="http://schemas.openxmlformats.org/officeDocument/2006/relationships/customXml" Target="../ink/ink79.xml"/><Relationship Id="rId70" Type="http://schemas.openxmlformats.org/officeDocument/2006/relationships/customXml" Target="../ink/ink52.xml"/><Relationship Id="rId91" Type="http://schemas.openxmlformats.org/officeDocument/2006/relationships/image" Target="../media/image66.png"/><Relationship Id="rId145" Type="http://schemas.openxmlformats.org/officeDocument/2006/relationships/image" Target="../media/image93.png"/><Relationship Id="rId166" Type="http://schemas.openxmlformats.org/officeDocument/2006/relationships/customXml" Target="../ink/ink100.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3" Type="http://schemas.openxmlformats.org/officeDocument/2006/relationships/image" Target="../media/image115.png"/><Relationship Id="rId18" Type="http://schemas.openxmlformats.org/officeDocument/2006/relationships/customXml" Target="../ink/ink114.xml"/><Relationship Id="rId26" Type="http://schemas.openxmlformats.org/officeDocument/2006/relationships/customXml" Target="../ink/ink118.xml"/><Relationship Id="rId39" Type="http://schemas.openxmlformats.org/officeDocument/2006/relationships/image" Target="../media/image128.png"/><Relationship Id="rId21" Type="http://schemas.openxmlformats.org/officeDocument/2006/relationships/image" Target="../media/image119.png"/><Relationship Id="rId34" Type="http://schemas.openxmlformats.org/officeDocument/2006/relationships/customXml" Target="../ink/ink122.xml"/><Relationship Id="rId42" Type="http://schemas.openxmlformats.org/officeDocument/2006/relationships/customXml" Target="../ink/ink126.xml"/><Relationship Id="rId7" Type="http://schemas.openxmlformats.org/officeDocument/2006/relationships/image" Target="../media/image112.png"/><Relationship Id="rId2" Type="http://schemas.openxmlformats.org/officeDocument/2006/relationships/notesSlide" Target="../notesSlides/notesSlide9.xml"/><Relationship Id="rId16" Type="http://schemas.openxmlformats.org/officeDocument/2006/relationships/customXml" Target="../ink/ink113.xml"/><Relationship Id="rId20" Type="http://schemas.openxmlformats.org/officeDocument/2006/relationships/customXml" Target="../ink/ink115.xml"/><Relationship Id="rId29" Type="http://schemas.openxmlformats.org/officeDocument/2006/relationships/image" Target="../media/image123.png"/><Relationship Id="rId41" Type="http://schemas.openxmlformats.org/officeDocument/2006/relationships/image" Target="../media/image129.png"/><Relationship Id="rId1" Type="http://schemas.openxmlformats.org/officeDocument/2006/relationships/slideLayout" Target="../slideLayouts/slideLayout1.xml"/><Relationship Id="rId6" Type="http://schemas.openxmlformats.org/officeDocument/2006/relationships/customXml" Target="../ink/ink108.xml"/><Relationship Id="rId11" Type="http://schemas.openxmlformats.org/officeDocument/2006/relationships/image" Target="../media/image114.png"/><Relationship Id="rId24" Type="http://schemas.openxmlformats.org/officeDocument/2006/relationships/customXml" Target="../ink/ink117.xml"/><Relationship Id="rId32" Type="http://schemas.openxmlformats.org/officeDocument/2006/relationships/customXml" Target="../ink/ink121.xml"/><Relationship Id="rId37" Type="http://schemas.openxmlformats.org/officeDocument/2006/relationships/image" Target="../media/image127.png"/><Relationship Id="rId40" Type="http://schemas.openxmlformats.org/officeDocument/2006/relationships/customXml" Target="../ink/ink125.xml"/><Relationship Id="rId5" Type="http://schemas.openxmlformats.org/officeDocument/2006/relationships/image" Target="../media/image111.png"/><Relationship Id="rId15" Type="http://schemas.openxmlformats.org/officeDocument/2006/relationships/image" Target="../media/image116.png"/><Relationship Id="rId23" Type="http://schemas.openxmlformats.org/officeDocument/2006/relationships/image" Target="../media/image120.png"/><Relationship Id="rId28" Type="http://schemas.openxmlformats.org/officeDocument/2006/relationships/customXml" Target="../ink/ink119.xml"/><Relationship Id="rId36" Type="http://schemas.openxmlformats.org/officeDocument/2006/relationships/customXml" Target="../ink/ink123.xml"/><Relationship Id="rId10" Type="http://schemas.openxmlformats.org/officeDocument/2006/relationships/customXml" Target="../ink/ink110.xml"/><Relationship Id="rId19" Type="http://schemas.openxmlformats.org/officeDocument/2006/relationships/image" Target="../media/image118.png"/><Relationship Id="rId31" Type="http://schemas.openxmlformats.org/officeDocument/2006/relationships/image" Target="../media/image124.png"/><Relationship Id="rId4" Type="http://schemas.openxmlformats.org/officeDocument/2006/relationships/customXml" Target="../ink/ink107.xml"/><Relationship Id="rId9" Type="http://schemas.openxmlformats.org/officeDocument/2006/relationships/image" Target="../media/image113.png"/><Relationship Id="rId14" Type="http://schemas.openxmlformats.org/officeDocument/2006/relationships/customXml" Target="../ink/ink112.xml"/><Relationship Id="rId22" Type="http://schemas.openxmlformats.org/officeDocument/2006/relationships/customXml" Target="../ink/ink116.xml"/><Relationship Id="rId27" Type="http://schemas.openxmlformats.org/officeDocument/2006/relationships/image" Target="../media/image122.png"/><Relationship Id="rId30" Type="http://schemas.openxmlformats.org/officeDocument/2006/relationships/customXml" Target="../ink/ink120.xml"/><Relationship Id="rId35" Type="http://schemas.openxmlformats.org/officeDocument/2006/relationships/image" Target="../media/image126.png"/><Relationship Id="rId43" Type="http://schemas.openxmlformats.org/officeDocument/2006/relationships/image" Target="../media/image130.png"/><Relationship Id="rId8" Type="http://schemas.openxmlformats.org/officeDocument/2006/relationships/customXml" Target="../ink/ink109.xml"/><Relationship Id="rId3" Type="http://schemas.openxmlformats.org/officeDocument/2006/relationships/image" Target="../media/image1.png"/><Relationship Id="rId12" Type="http://schemas.openxmlformats.org/officeDocument/2006/relationships/customXml" Target="../ink/ink111.xml"/><Relationship Id="rId17" Type="http://schemas.openxmlformats.org/officeDocument/2006/relationships/image" Target="../media/image117.png"/><Relationship Id="rId25" Type="http://schemas.openxmlformats.org/officeDocument/2006/relationships/image" Target="../media/image121.png"/><Relationship Id="rId33" Type="http://schemas.openxmlformats.org/officeDocument/2006/relationships/image" Target="../media/image125.png"/><Relationship Id="rId38" Type="http://schemas.openxmlformats.org/officeDocument/2006/relationships/customXml" Target="../ink/ink12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82910D8-665B-1B19-D73F-036F5E5074D1}"/>
              </a:ext>
            </a:extLst>
          </p:cNvPr>
          <p:cNvSpPr/>
          <p:nvPr/>
        </p:nvSpPr>
        <p:spPr>
          <a:xfrm>
            <a:off x="4484524" y="4781074"/>
            <a:ext cx="3217302" cy="1849449"/>
          </a:xfrm>
          <a:prstGeom prst="rect">
            <a:avLst/>
          </a:prstGeom>
          <a:solidFill>
            <a:schemeClr val="tx1">
              <a:alpha val="5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ext, logo&#10;&#10;Description automatically generated">
            <a:extLst>
              <a:ext uri="{FF2B5EF4-FFF2-40B4-BE49-F238E27FC236}">
                <a16:creationId xmlns:a16="http://schemas.microsoft.com/office/drawing/2014/main" id="{7090D613-140D-B87D-B862-DD41381283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2865" y="4841134"/>
            <a:ext cx="2985180" cy="1689485"/>
          </a:xfrm>
          <a:prstGeom prst="rect">
            <a:avLst/>
          </a:prstGeom>
        </p:spPr>
      </p:pic>
      <p:sp>
        <p:nvSpPr>
          <p:cNvPr id="5" name="Rectangle 4">
            <a:extLst>
              <a:ext uri="{FF2B5EF4-FFF2-40B4-BE49-F238E27FC236}">
                <a16:creationId xmlns:a16="http://schemas.microsoft.com/office/drawing/2014/main" id="{14070648-3D51-FD0E-BE45-4AFD21085D84}"/>
              </a:ext>
            </a:extLst>
          </p:cNvPr>
          <p:cNvSpPr/>
          <p:nvPr/>
        </p:nvSpPr>
        <p:spPr>
          <a:xfrm>
            <a:off x="200197" y="2133983"/>
            <a:ext cx="4492487" cy="2232853"/>
          </a:xfrm>
          <a:prstGeom prst="rect">
            <a:avLst/>
          </a:prstGeom>
          <a:solidFill>
            <a:schemeClr val="tx1">
              <a:alpha val="6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94500F26-2003-233D-8CCA-33492F8758AC}"/>
              </a:ext>
            </a:extLst>
          </p:cNvPr>
          <p:cNvSpPr/>
          <p:nvPr/>
        </p:nvSpPr>
        <p:spPr>
          <a:xfrm>
            <a:off x="4858859" y="2166669"/>
            <a:ext cx="2425148" cy="2278873"/>
          </a:xfrm>
          <a:prstGeom prst="ellipse">
            <a:avLst/>
          </a:prstGeom>
          <a:solidFill>
            <a:schemeClr val="tx1">
              <a:alpha val="6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B990670-4D80-F8DB-2C71-EA3D7DBCF4EE}"/>
              </a:ext>
            </a:extLst>
          </p:cNvPr>
          <p:cNvSpPr txBox="1"/>
          <p:nvPr/>
        </p:nvSpPr>
        <p:spPr>
          <a:xfrm>
            <a:off x="4838755" y="2511637"/>
            <a:ext cx="2459170" cy="830997"/>
          </a:xfrm>
          <a:prstGeom prst="rect">
            <a:avLst/>
          </a:prstGeom>
          <a:noFill/>
        </p:spPr>
        <p:txBody>
          <a:bodyPr wrap="square" rtlCol="0">
            <a:spAutoFit/>
          </a:bodyPr>
          <a:lstStyle/>
          <a:p>
            <a:pPr algn="ctr"/>
            <a:r>
              <a:rPr lang="en-US" sz="2400">
                <a:solidFill>
                  <a:srgbClr val="FFFF00"/>
                </a:solidFill>
                <a:latin typeface="Futura Condensed Extra" pitchFamily="50" charset="0"/>
                <a:cs typeface="Dreaming Outloud Script Pro" panose="020B0604020202020204" pitchFamily="66" charset="0"/>
              </a:rPr>
              <a:t>A Community</a:t>
            </a:r>
          </a:p>
          <a:p>
            <a:pPr algn="ctr"/>
            <a:r>
              <a:rPr lang="en-US" sz="2400">
                <a:solidFill>
                  <a:srgbClr val="FFFF00"/>
                </a:solidFill>
                <a:latin typeface="Futura Condensed Extra" pitchFamily="50" charset="0"/>
                <a:cs typeface="Dreaming Outloud Script Pro" panose="020B0604020202020204" pitchFamily="66" charset="0"/>
              </a:rPr>
              <a:t>for Learning</a:t>
            </a:r>
          </a:p>
        </p:txBody>
      </p:sp>
      <p:sp>
        <p:nvSpPr>
          <p:cNvPr id="17" name="Rectangle 16">
            <a:extLst>
              <a:ext uri="{FF2B5EF4-FFF2-40B4-BE49-F238E27FC236}">
                <a16:creationId xmlns:a16="http://schemas.microsoft.com/office/drawing/2014/main" id="{25EE7535-0D5A-BC99-B18B-231450F6451D}"/>
              </a:ext>
            </a:extLst>
          </p:cNvPr>
          <p:cNvSpPr/>
          <p:nvPr/>
        </p:nvSpPr>
        <p:spPr>
          <a:xfrm>
            <a:off x="7443996" y="2123048"/>
            <a:ext cx="4492487" cy="2261524"/>
          </a:xfrm>
          <a:prstGeom prst="rect">
            <a:avLst/>
          </a:prstGeom>
          <a:solidFill>
            <a:schemeClr val="tx1">
              <a:alpha val="6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DDC9009-5AE6-5CD2-3C30-341235315D64}"/>
              </a:ext>
            </a:extLst>
          </p:cNvPr>
          <p:cNvSpPr txBox="1"/>
          <p:nvPr/>
        </p:nvSpPr>
        <p:spPr>
          <a:xfrm>
            <a:off x="336884" y="2166669"/>
            <a:ext cx="4197163" cy="800219"/>
          </a:xfrm>
          <a:prstGeom prst="rect">
            <a:avLst/>
          </a:prstGeom>
          <a:noFill/>
        </p:spPr>
        <p:txBody>
          <a:bodyPr wrap="square">
            <a:spAutoFit/>
          </a:bodyPr>
          <a:lstStyle/>
          <a:p>
            <a:r>
              <a:rPr lang="en-US" sz="2800">
                <a:solidFill>
                  <a:srgbClr val="FFFF00"/>
                </a:solidFill>
              </a:rPr>
              <a:t>Join us at </a:t>
            </a:r>
            <a:r>
              <a:rPr lang="en-US" sz="2800" b="1">
                <a:solidFill>
                  <a:srgbClr val="FFFF00"/>
                </a:solidFill>
              </a:rPr>
              <a:t>Telegram:</a:t>
            </a:r>
          </a:p>
          <a:p>
            <a:r>
              <a:rPr lang="en-US">
                <a:solidFill>
                  <a:srgbClr val="00B0F0"/>
                </a:solidFill>
                <a:hlinkClick r:id="rId5">
                  <a:extLst>
                    <a:ext uri="{A12FA001-AC4F-418D-AE19-62706E023703}">
                      <ahyp:hlinkClr xmlns:ahyp="http://schemas.microsoft.com/office/drawing/2018/hyperlinkcolor" val="tx"/>
                    </a:ext>
                  </a:extLst>
                </a:hlinkClick>
              </a:rPr>
              <a:t>https://t.me/MessianicChat</a:t>
            </a:r>
            <a:r>
              <a:rPr lang="en-US">
                <a:solidFill>
                  <a:srgbClr val="00B0F0"/>
                </a:solidFill>
              </a:rPr>
              <a:t> </a:t>
            </a:r>
          </a:p>
        </p:txBody>
      </p:sp>
      <p:sp>
        <p:nvSpPr>
          <p:cNvPr id="22" name="TextBox 21">
            <a:extLst>
              <a:ext uri="{FF2B5EF4-FFF2-40B4-BE49-F238E27FC236}">
                <a16:creationId xmlns:a16="http://schemas.microsoft.com/office/drawing/2014/main" id="{F1C80C8A-51B4-07F5-6C2B-88D2B634E8A0}"/>
              </a:ext>
            </a:extLst>
          </p:cNvPr>
          <p:cNvSpPr txBox="1"/>
          <p:nvPr/>
        </p:nvSpPr>
        <p:spPr>
          <a:xfrm>
            <a:off x="386406" y="3218894"/>
            <a:ext cx="4098117" cy="1015663"/>
          </a:xfrm>
          <a:prstGeom prst="rect">
            <a:avLst/>
          </a:prstGeom>
          <a:noFill/>
        </p:spPr>
        <p:txBody>
          <a:bodyPr wrap="square">
            <a:spAutoFit/>
          </a:bodyPr>
          <a:lstStyle/>
          <a:p>
            <a:r>
              <a:rPr lang="en-US" sz="2000" b="1" u="sng">
                <a:solidFill>
                  <a:srgbClr val="92D050"/>
                </a:solidFill>
              </a:rPr>
              <a:t>Weekly Teachings Free Online</a:t>
            </a:r>
          </a:p>
          <a:p>
            <a:r>
              <a:rPr lang="en-US" sz="2000">
                <a:solidFill>
                  <a:srgbClr val="92D050"/>
                </a:solidFill>
              </a:rPr>
              <a:t>Check Telegram for weekly scheduling of teachings.</a:t>
            </a:r>
          </a:p>
        </p:txBody>
      </p:sp>
      <p:sp>
        <p:nvSpPr>
          <p:cNvPr id="23" name="TextBox 22">
            <a:extLst>
              <a:ext uri="{FF2B5EF4-FFF2-40B4-BE49-F238E27FC236}">
                <a16:creationId xmlns:a16="http://schemas.microsoft.com/office/drawing/2014/main" id="{DEC7620F-A3B1-E68E-F195-B9154B954FE7}"/>
              </a:ext>
            </a:extLst>
          </p:cNvPr>
          <p:cNvSpPr txBox="1"/>
          <p:nvPr/>
        </p:nvSpPr>
        <p:spPr>
          <a:xfrm>
            <a:off x="7511116" y="2151229"/>
            <a:ext cx="4317810" cy="1292662"/>
          </a:xfrm>
          <a:prstGeom prst="rect">
            <a:avLst/>
          </a:prstGeom>
          <a:noFill/>
        </p:spPr>
        <p:txBody>
          <a:bodyPr wrap="square">
            <a:spAutoFit/>
          </a:bodyPr>
          <a:lstStyle/>
          <a:p>
            <a:r>
              <a:rPr lang="en-US" sz="2400" b="1">
                <a:solidFill>
                  <a:srgbClr val="FFFF00"/>
                </a:solidFill>
              </a:rPr>
              <a:t>Rabbi Jeremiah</a:t>
            </a:r>
          </a:p>
          <a:p>
            <a:r>
              <a:rPr lang="en-US" b="1">
                <a:solidFill>
                  <a:srgbClr val="FFFF00"/>
                </a:solidFill>
              </a:rPr>
              <a:t>– </a:t>
            </a:r>
            <a:r>
              <a:rPr lang="en-US" b="1">
                <a:solidFill>
                  <a:srgbClr val="FF0000"/>
                </a:solidFill>
              </a:rPr>
              <a:t>Hebrew Language Labs</a:t>
            </a:r>
            <a:r>
              <a:rPr lang="en-US" b="1">
                <a:solidFill>
                  <a:srgbClr val="FFFF00"/>
                </a:solidFill>
              </a:rPr>
              <a:t>:</a:t>
            </a:r>
            <a:r>
              <a:rPr lang="en-US">
                <a:solidFill>
                  <a:srgbClr val="FFFF00"/>
                </a:solidFill>
              </a:rPr>
              <a:t> FREE</a:t>
            </a:r>
          </a:p>
          <a:p>
            <a:r>
              <a:rPr lang="en-US" b="1">
                <a:solidFill>
                  <a:srgbClr val="FFFF00"/>
                </a:solidFill>
              </a:rPr>
              <a:t>– </a:t>
            </a:r>
            <a:r>
              <a:rPr lang="en-US" b="1">
                <a:solidFill>
                  <a:srgbClr val="FF0000"/>
                </a:solidFill>
              </a:rPr>
              <a:t>Weekly Torah Portion</a:t>
            </a:r>
            <a:r>
              <a:rPr lang="en-US" b="1">
                <a:solidFill>
                  <a:srgbClr val="FFFF00"/>
                </a:solidFill>
              </a:rPr>
              <a:t>:</a:t>
            </a:r>
            <a:r>
              <a:rPr lang="en-US">
                <a:solidFill>
                  <a:srgbClr val="FFFF00"/>
                </a:solidFill>
              </a:rPr>
              <a:t> Triennial cycle</a:t>
            </a:r>
          </a:p>
          <a:p>
            <a:endParaRPr lang="en-US">
              <a:solidFill>
                <a:srgbClr val="FFFF00"/>
              </a:solidFill>
            </a:endParaRPr>
          </a:p>
        </p:txBody>
      </p:sp>
      <p:sp>
        <p:nvSpPr>
          <p:cNvPr id="24" name="TextBox 23">
            <a:extLst>
              <a:ext uri="{FF2B5EF4-FFF2-40B4-BE49-F238E27FC236}">
                <a16:creationId xmlns:a16="http://schemas.microsoft.com/office/drawing/2014/main" id="{C36F462B-4119-63C9-48E7-85ED9C98A314}"/>
              </a:ext>
            </a:extLst>
          </p:cNvPr>
          <p:cNvSpPr txBox="1"/>
          <p:nvPr/>
        </p:nvSpPr>
        <p:spPr>
          <a:xfrm>
            <a:off x="7529863" y="3185153"/>
            <a:ext cx="4298802" cy="1200329"/>
          </a:xfrm>
          <a:prstGeom prst="rect">
            <a:avLst/>
          </a:prstGeom>
          <a:noFill/>
        </p:spPr>
        <p:txBody>
          <a:bodyPr wrap="square">
            <a:spAutoFit/>
          </a:bodyPr>
          <a:lstStyle/>
          <a:p>
            <a:r>
              <a:rPr lang="en-US" b="1">
                <a:solidFill>
                  <a:srgbClr val="FF0000"/>
                </a:solidFill>
              </a:rPr>
              <a:t>YouTube Channels</a:t>
            </a:r>
          </a:p>
          <a:p>
            <a:r>
              <a:rPr lang="en-US">
                <a:solidFill>
                  <a:srgbClr val="00B0F0"/>
                </a:solidFill>
                <a:hlinkClick r:id="rId6">
                  <a:extLst>
                    <a:ext uri="{A12FA001-AC4F-418D-AE19-62706E023703}">
                      <ahyp:hlinkClr xmlns:ahyp="http://schemas.microsoft.com/office/drawing/2018/hyperlinkcolor" val="tx"/>
                    </a:ext>
                  </a:extLst>
                </a:hlinkClick>
              </a:rPr>
              <a:t>https://YouTube.com/c/HebrewLiteracy</a:t>
            </a:r>
            <a:r>
              <a:rPr lang="en-US">
                <a:solidFill>
                  <a:srgbClr val="00B0F0"/>
                </a:solidFill>
              </a:rPr>
              <a:t> </a:t>
            </a:r>
          </a:p>
          <a:p>
            <a:r>
              <a:rPr lang="en-US">
                <a:solidFill>
                  <a:srgbClr val="00B0F0"/>
                </a:solidFill>
                <a:hlinkClick r:id="rId7">
                  <a:extLst>
                    <a:ext uri="{A12FA001-AC4F-418D-AE19-62706E023703}">
                      <ahyp:hlinkClr xmlns:ahyp="http://schemas.microsoft.com/office/drawing/2018/hyperlinkcolor" val="tx"/>
                    </a:ext>
                  </a:extLst>
                </a:hlinkClick>
              </a:rPr>
              <a:t>https://www.youtube.com/channel/UC5_qPfruat-sCJJypz0_OBw</a:t>
            </a:r>
            <a:r>
              <a:rPr lang="en-US">
                <a:solidFill>
                  <a:srgbClr val="00B0F0"/>
                </a:solidFill>
              </a:rPr>
              <a:t> </a:t>
            </a:r>
          </a:p>
        </p:txBody>
      </p:sp>
      <p:sp>
        <p:nvSpPr>
          <p:cNvPr id="25" name="TextBox 24">
            <a:extLst>
              <a:ext uri="{FF2B5EF4-FFF2-40B4-BE49-F238E27FC236}">
                <a16:creationId xmlns:a16="http://schemas.microsoft.com/office/drawing/2014/main" id="{F85E1A5B-A857-4580-0BEB-D1B034240AD4}"/>
              </a:ext>
            </a:extLst>
          </p:cNvPr>
          <p:cNvSpPr txBox="1"/>
          <p:nvPr/>
        </p:nvSpPr>
        <p:spPr>
          <a:xfrm>
            <a:off x="4892881" y="3338887"/>
            <a:ext cx="2425148" cy="923330"/>
          </a:xfrm>
          <a:prstGeom prst="rect">
            <a:avLst/>
          </a:prstGeom>
          <a:noFill/>
        </p:spPr>
        <p:txBody>
          <a:bodyPr wrap="square">
            <a:spAutoFit/>
          </a:bodyPr>
          <a:lstStyle/>
          <a:p>
            <a:pPr algn="ctr"/>
            <a:r>
              <a:rPr lang="en-US">
                <a:solidFill>
                  <a:srgbClr val="FFFF00"/>
                </a:solidFill>
              </a:rPr>
              <a:t>Discuss the Scriptures, </a:t>
            </a:r>
          </a:p>
          <a:p>
            <a:pPr algn="ctr"/>
            <a:r>
              <a:rPr lang="en-US">
                <a:solidFill>
                  <a:srgbClr val="FFFF00"/>
                </a:solidFill>
              </a:rPr>
              <a:t>learn the languages, </a:t>
            </a:r>
          </a:p>
          <a:p>
            <a:pPr algn="ctr"/>
            <a:r>
              <a:rPr lang="en-US">
                <a:solidFill>
                  <a:srgbClr val="FFFF00"/>
                </a:solidFill>
              </a:rPr>
              <a:t>and fellowship</a:t>
            </a:r>
          </a:p>
        </p:txBody>
      </p:sp>
      <p:sp>
        <p:nvSpPr>
          <p:cNvPr id="26" name="Rectangle 25">
            <a:extLst>
              <a:ext uri="{FF2B5EF4-FFF2-40B4-BE49-F238E27FC236}">
                <a16:creationId xmlns:a16="http://schemas.microsoft.com/office/drawing/2014/main" id="{E254BE68-5838-85EB-B3E9-29998A371D1B}"/>
              </a:ext>
            </a:extLst>
          </p:cNvPr>
          <p:cNvSpPr/>
          <p:nvPr/>
        </p:nvSpPr>
        <p:spPr>
          <a:xfrm>
            <a:off x="1405353" y="191290"/>
            <a:ext cx="9561310" cy="1810414"/>
          </a:xfrm>
          <a:prstGeom prst="rect">
            <a:avLst/>
          </a:prstGeom>
          <a:solidFill>
            <a:schemeClr val="tx1">
              <a:alpha val="6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EF2D93E-F428-976E-41EA-5F3A646B6C73}"/>
              </a:ext>
            </a:extLst>
          </p:cNvPr>
          <p:cNvSpPr txBox="1"/>
          <p:nvPr/>
        </p:nvSpPr>
        <p:spPr>
          <a:xfrm>
            <a:off x="0" y="227477"/>
            <a:ext cx="12192000" cy="707886"/>
          </a:xfrm>
          <a:prstGeom prst="rect">
            <a:avLst/>
          </a:prstGeom>
          <a:noFill/>
        </p:spPr>
        <p:txBody>
          <a:bodyPr wrap="square">
            <a:spAutoFit/>
          </a:bodyPr>
          <a:lstStyle/>
          <a:p>
            <a:pPr algn="ctr"/>
            <a:r>
              <a:rPr lang="en-US" sz="4000" b="1">
                <a:solidFill>
                  <a:srgbClr val="FFFF00"/>
                </a:solidFill>
              </a:rPr>
              <a:t>MATSATI.COM Teaching Ministry </a:t>
            </a:r>
          </a:p>
        </p:txBody>
      </p:sp>
      <p:sp>
        <p:nvSpPr>
          <p:cNvPr id="29" name="TextBox 28">
            <a:extLst>
              <a:ext uri="{FF2B5EF4-FFF2-40B4-BE49-F238E27FC236}">
                <a16:creationId xmlns:a16="http://schemas.microsoft.com/office/drawing/2014/main" id="{80C90DD5-8EDD-9563-A222-A74E27FC0E84}"/>
              </a:ext>
            </a:extLst>
          </p:cNvPr>
          <p:cNvSpPr txBox="1"/>
          <p:nvPr/>
        </p:nvSpPr>
        <p:spPr>
          <a:xfrm>
            <a:off x="3896652" y="1594308"/>
            <a:ext cx="4492487" cy="369332"/>
          </a:xfrm>
          <a:prstGeom prst="rect">
            <a:avLst/>
          </a:prstGeom>
          <a:noFill/>
        </p:spPr>
        <p:txBody>
          <a:bodyPr wrap="square">
            <a:spAutoFit/>
          </a:bodyPr>
          <a:lstStyle/>
          <a:p>
            <a:pPr algn="ctr"/>
            <a:r>
              <a:rPr lang="en-US" b="1">
                <a:solidFill>
                  <a:srgbClr val="FFFF00"/>
                </a:solidFill>
              </a:rPr>
              <a:t>LIVE STREAM: 6:30 pm EST Thursday</a:t>
            </a:r>
          </a:p>
        </p:txBody>
      </p:sp>
      <p:sp>
        <p:nvSpPr>
          <p:cNvPr id="30" name="TextBox 29">
            <a:extLst>
              <a:ext uri="{FF2B5EF4-FFF2-40B4-BE49-F238E27FC236}">
                <a16:creationId xmlns:a16="http://schemas.microsoft.com/office/drawing/2014/main" id="{02C6C6CA-C371-FA1E-C7A3-80616AB30D6F}"/>
              </a:ext>
            </a:extLst>
          </p:cNvPr>
          <p:cNvSpPr txBox="1"/>
          <p:nvPr/>
        </p:nvSpPr>
        <p:spPr>
          <a:xfrm>
            <a:off x="2451651" y="1130087"/>
            <a:ext cx="7103165" cy="523220"/>
          </a:xfrm>
          <a:prstGeom prst="rect">
            <a:avLst/>
          </a:prstGeom>
          <a:noFill/>
          <a:ln>
            <a:noFill/>
          </a:ln>
        </p:spPr>
        <p:txBody>
          <a:bodyPr wrap="square" rtlCol="0">
            <a:spAutoFit/>
          </a:bodyPr>
          <a:lstStyle/>
          <a:p>
            <a:pPr algn="ctr"/>
            <a:r>
              <a:rPr lang="he-IL" sz="2800" b="1">
                <a:solidFill>
                  <a:srgbClr val="FFFF00"/>
                </a:solidFill>
                <a:cs typeface="+mj-cs"/>
              </a:rPr>
              <a:t>ישעיהו לו:יח-כב </a:t>
            </a:r>
            <a:r>
              <a:rPr lang="en-US" sz="2800" b="1">
                <a:solidFill>
                  <a:srgbClr val="FFFF00"/>
                </a:solidFill>
                <a:cs typeface="+mj-cs"/>
              </a:rPr>
              <a:t> </a:t>
            </a:r>
            <a:r>
              <a:rPr lang="en-US" sz="2400" b="1">
                <a:solidFill>
                  <a:srgbClr val="FFFF00"/>
                </a:solidFill>
                <a:cs typeface="+mj-cs"/>
              </a:rPr>
              <a:t>/</a:t>
            </a:r>
            <a:r>
              <a:rPr lang="en-US" sz="2800" b="1">
                <a:solidFill>
                  <a:srgbClr val="FFFF00"/>
                </a:solidFill>
                <a:cs typeface="+mj-cs"/>
              </a:rPr>
              <a:t> Isaiah 3</a:t>
            </a:r>
            <a:r>
              <a:rPr lang="he-IL" sz="2800" b="1">
                <a:solidFill>
                  <a:srgbClr val="FFFF00"/>
                </a:solidFill>
                <a:cs typeface="+mj-cs"/>
              </a:rPr>
              <a:t>6</a:t>
            </a:r>
            <a:r>
              <a:rPr lang="en-US" sz="2800" b="1">
                <a:solidFill>
                  <a:srgbClr val="FFFF00"/>
                </a:solidFill>
                <a:cs typeface="+mj-cs"/>
              </a:rPr>
              <a:t>:</a:t>
            </a:r>
            <a:r>
              <a:rPr lang="he-IL" sz="2800" b="1">
                <a:solidFill>
                  <a:srgbClr val="FFFF00"/>
                </a:solidFill>
                <a:cs typeface="+mj-cs"/>
              </a:rPr>
              <a:t>1</a:t>
            </a:r>
            <a:r>
              <a:rPr lang="en-US" sz="2800" b="1">
                <a:solidFill>
                  <a:srgbClr val="FFFF00"/>
                </a:solidFill>
                <a:cs typeface="+mj-cs"/>
              </a:rPr>
              <a:t>8-22</a:t>
            </a:r>
            <a:endParaRPr lang="en-US" sz="3200" b="1">
              <a:solidFill>
                <a:srgbClr val="FFFF00"/>
              </a:solidFill>
              <a:cs typeface="+mj-cs"/>
            </a:endParaRPr>
          </a:p>
        </p:txBody>
      </p:sp>
      <p:sp>
        <p:nvSpPr>
          <p:cNvPr id="31" name="TextBox 30">
            <a:extLst>
              <a:ext uri="{FF2B5EF4-FFF2-40B4-BE49-F238E27FC236}">
                <a16:creationId xmlns:a16="http://schemas.microsoft.com/office/drawing/2014/main" id="{D8516A69-35B9-56BF-E048-51605025EEDD}"/>
              </a:ext>
            </a:extLst>
          </p:cNvPr>
          <p:cNvSpPr txBox="1"/>
          <p:nvPr/>
        </p:nvSpPr>
        <p:spPr>
          <a:xfrm>
            <a:off x="0" y="793510"/>
            <a:ext cx="12192000" cy="400110"/>
          </a:xfrm>
          <a:prstGeom prst="rect">
            <a:avLst/>
          </a:prstGeom>
          <a:noFill/>
        </p:spPr>
        <p:txBody>
          <a:bodyPr wrap="square">
            <a:spAutoFit/>
          </a:bodyPr>
          <a:lstStyle/>
          <a:p>
            <a:pPr algn="ctr"/>
            <a:r>
              <a:rPr lang="en-US" sz="1800" b="1">
                <a:solidFill>
                  <a:srgbClr val="FFC000"/>
                </a:solidFill>
              </a:rPr>
              <a:t>Website:</a:t>
            </a:r>
            <a:r>
              <a:rPr lang="en-US" sz="1800">
                <a:solidFill>
                  <a:srgbClr val="FFFF00"/>
                </a:solidFill>
                <a:hlinkClick r:id="rId8">
                  <a:extLst>
                    <a:ext uri="{A12FA001-AC4F-418D-AE19-62706E023703}">
                      <ahyp:hlinkClr xmlns:ahyp="http://schemas.microsoft.com/office/drawing/2018/hyperlinkcolor" val="tx"/>
                    </a:ext>
                  </a:extLst>
                </a:hlinkClick>
              </a:rPr>
              <a:t> https://www.matsati.com</a:t>
            </a:r>
            <a:r>
              <a:rPr lang="en-US" sz="1800">
                <a:solidFill>
                  <a:srgbClr val="FFFF00"/>
                </a:solidFill>
              </a:rPr>
              <a:t> </a:t>
            </a:r>
            <a:r>
              <a:rPr lang="en-US" sz="2000" b="1">
                <a:solidFill>
                  <a:srgbClr val="FFC000"/>
                </a:solidFill>
              </a:rPr>
              <a:t>YouTube Channel: </a:t>
            </a:r>
            <a:r>
              <a:rPr lang="en-US">
                <a:solidFill>
                  <a:srgbClr val="FFFF00"/>
                </a:solidFill>
                <a:hlinkClick r:id="rId9">
                  <a:extLst>
                    <a:ext uri="{A12FA001-AC4F-418D-AE19-62706E023703}">
                      <ahyp:hlinkClr xmlns:ahyp="http://schemas.microsoft.com/office/drawing/2018/hyperlinkcolor" val="tx"/>
                    </a:ext>
                  </a:extLst>
                </a:hlinkClick>
              </a:rPr>
              <a:t>https://www.youtube.com/user/MATSATI/</a:t>
            </a:r>
            <a:r>
              <a:rPr lang="en-US">
                <a:solidFill>
                  <a:srgbClr val="FFFF00"/>
                </a:solidFill>
              </a:rPr>
              <a:t> </a:t>
            </a:r>
          </a:p>
        </p:txBody>
      </p:sp>
    </p:spTree>
    <p:extLst>
      <p:ext uri="{BB962C8B-B14F-4D97-AF65-F5344CB8AC3E}">
        <p14:creationId xmlns:p14="http://schemas.microsoft.com/office/powerpoint/2010/main" val="14019134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0109842" cy="6237962"/>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06400" y="526351"/>
            <a:ext cx="9455150" cy="5678478"/>
          </a:xfrm>
          <a:prstGeom prst="rect">
            <a:avLst/>
          </a:prstGeom>
          <a:noFill/>
        </p:spPr>
        <p:txBody>
          <a:bodyPr wrap="square" rtlCol="0">
            <a:spAutoFit/>
          </a:bodyPr>
          <a:lstStyle/>
          <a:p>
            <a:r>
              <a:rPr lang="en-US" sz="2100" b="1" u="sng">
                <a:solidFill>
                  <a:srgbClr val="FFC000"/>
                </a:solidFill>
                <a:cs typeface="+mj-cs"/>
              </a:rPr>
              <a:t>SEPHARVAIM</a:t>
            </a:r>
            <a:r>
              <a:rPr lang="en-US" sz="2100">
                <a:solidFill>
                  <a:srgbClr val="FFC000"/>
                </a:solidFill>
                <a:cs typeface="+mj-cs"/>
              </a:rPr>
              <a:t> (</a:t>
            </a:r>
            <a:r>
              <a:rPr lang="he-IL" sz="2400">
                <a:solidFill>
                  <a:srgbClr val="FFFF00"/>
                </a:solidFill>
                <a:cs typeface="+mj-cs"/>
              </a:rPr>
              <a:t>סְפַרְוַיִם</a:t>
            </a:r>
            <a:r>
              <a:rPr lang="he-IL" sz="2100">
                <a:solidFill>
                  <a:srgbClr val="FFC000"/>
                </a:solidFill>
                <a:cs typeface="+mj-cs"/>
              </a:rPr>
              <a:t>, </a:t>
            </a:r>
            <a:r>
              <a:rPr lang="en-US" sz="2100">
                <a:solidFill>
                  <a:srgbClr val="FFC000"/>
                </a:solidFill>
                <a:cs typeface="+mj-cs"/>
              </a:rPr>
              <a:t> sepharwayim) - A city from which the Assyrians brought people to inhabit Samaria, following the deportation of the Israelites (</a:t>
            </a:r>
            <a:r>
              <a:rPr lang="en-US" sz="2100">
                <a:solidFill>
                  <a:srgbClr val="00B0F0"/>
                </a:solidFill>
                <a:cs typeface="+mj-cs"/>
              </a:rPr>
              <a:t>2 Kings 17:24–41, 18:34, 19:13, Isaiah 36:19, 37:13</a:t>
            </a:r>
            <a:r>
              <a:rPr lang="en-US" sz="2100">
                <a:solidFill>
                  <a:srgbClr val="FFC000"/>
                </a:solidFill>
                <a:cs typeface="+mj-cs"/>
              </a:rPr>
              <a:t>). Sepharvaim has been identified as Sippar on the Euphrates, which is mentioned in Assyrian-Babylonian inscriptions. However, </a:t>
            </a:r>
            <a:r>
              <a:rPr lang="en-US" sz="2100">
                <a:solidFill>
                  <a:srgbClr val="00B0F0"/>
                </a:solidFill>
                <a:cs typeface="+mj-cs"/>
              </a:rPr>
              <a:t>2 Kings 19:13</a:t>
            </a:r>
            <a:r>
              <a:rPr lang="en-US" sz="2100">
                <a:solidFill>
                  <a:srgbClr val="FFC000"/>
                </a:solidFill>
                <a:cs typeface="+mj-cs"/>
              </a:rPr>
              <a:t> mentions a king of Sepharvaim, and there is no record of Sippar having a king of its own. Additionally, the gods associated with Sippar are different from those of Sepharvaim. Joseph Halevy suggested that Sepharvaim should be identified with </a:t>
            </a:r>
            <a:r>
              <a:rPr lang="en-US" sz="2100">
                <a:solidFill>
                  <a:srgbClr val="00B0F0"/>
                </a:solidFill>
                <a:cs typeface="+mj-cs"/>
              </a:rPr>
              <a:t>“Sibraim” </a:t>
            </a:r>
            <a:r>
              <a:rPr lang="en-US" sz="2100">
                <a:solidFill>
                  <a:srgbClr val="FFC000"/>
                </a:solidFill>
                <a:cs typeface="+mj-cs"/>
              </a:rPr>
              <a:t>(</a:t>
            </a:r>
            <a:r>
              <a:rPr lang="en-US" sz="2100">
                <a:solidFill>
                  <a:srgbClr val="00B0F0"/>
                </a:solidFill>
                <a:cs typeface="+mj-cs"/>
              </a:rPr>
              <a:t>Ezekiel 47:16</a:t>
            </a:r>
            <a:r>
              <a:rPr lang="en-US" sz="2100">
                <a:solidFill>
                  <a:srgbClr val="FFC000"/>
                </a:solidFill>
                <a:cs typeface="+mj-cs"/>
              </a:rPr>
              <a:t>), located between Damascus and Hamath. (Key passages </a:t>
            </a:r>
            <a:r>
              <a:rPr lang="en-US" sz="2100">
                <a:solidFill>
                  <a:srgbClr val="00B0F0"/>
                </a:solidFill>
                <a:cs typeface="+mj-cs"/>
              </a:rPr>
              <a:t>2 Kings 17:24–41, 18:34, 19:13, Isaiah 36:19, 37:13, Ezekiel 47:16</a:t>
            </a:r>
            <a:r>
              <a:rPr lang="en-US" sz="2100">
                <a:solidFill>
                  <a:srgbClr val="FFC000"/>
                </a:solidFill>
                <a:cs typeface="+mj-cs"/>
              </a:rPr>
              <a:t>)</a:t>
            </a:r>
          </a:p>
          <a:p>
            <a:endParaRPr lang="en-US" sz="2100">
              <a:solidFill>
                <a:srgbClr val="FFC000"/>
              </a:solidFill>
              <a:cs typeface="+mj-cs"/>
            </a:endParaRPr>
          </a:p>
          <a:p>
            <a:r>
              <a:rPr lang="en-US" sz="2100" b="1" u="sng">
                <a:solidFill>
                  <a:srgbClr val="92D050"/>
                </a:solidFill>
                <a:cs typeface="+mj-cs"/>
              </a:rPr>
              <a:t>SAMARIA</a:t>
            </a:r>
            <a:r>
              <a:rPr lang="en-US" sz="2100">
                <a:solidFill>
                  <a:srgbClr val="92D050"/>
                </a:solidFill>
                <a:cs typeface="+mj-cs"/>
              </a:rPr>
              <a:t> (</a:t>
            </a:r>
            <a:r>
              <a:rPr lang="he-IL" sz="2400">
                <a:solidFill>
                  <a:srgbClr val="FFFF00"/>
                </a:solidFill>
                <a:cs typeface="+mj-cs"/>
              </a:rPr>
              <a:t>שֹׁמְרוֹן</a:t>
            </a:r>
            <a:r>
              <a:rPr lang="he-IL" sz="2100">
                <a:solidFill>
                  <a:srgbClr val="92D050"/>
                </a:solidFill>
                <a:cs typeface="+mj-cs"/>
              </a:rPr>
              <a:t>, </a:t>
            </a:r>
            <a:r>
              <a:rPr lang="en-US" sz="2100">
                <a:solidFill>
                  <a:srgbClr val="92D050"/>
                </a:solidFill>
                <a:cs typeface="+mj-cs"/>
              </a:rPr>
              <a:t> shomeron; </a:t>
            </a:r>
            <a:r>
              <a:rPr lang="el-GR" sz="2100">
                <a:solidFill>
                  <a:srgbClr val="92D050"/>
                </a:solidFill>
                <a:cs typeface="+mj-cs"/>
              </a:rPr>
              <a:t>Σαμάρεια, </a:t>
            </a:r>
            <a:r>
              <a:rPr lang="en-US" sz="2100">
                <a:solidFill>
                  <a:srgbClr val="92D050"/>
                </a:solidFill>
                <a:cs typeface="+mj-cs"/>
              </a:rPr>
              <a:t>Samareia) - In the Bible, </a:t>
            </a:r>
            <a:r>
              <a:rPr lang="en-US" sz="2100">
                <a:solidFill>
                  <a:srgbClr val="00B0F0"/>
                </a:solidFill>
                <a:cs typeface="+mj-cs"/>
              </a:rPr>
              <a:t>“Samaria” </a:t>
            </a:r>
            <a:r>
              <a:rPr lang="en-US" sz="2100">
                <a:solidFill>
                  <a:srgbClr val="92D050"/>
                </a:solidFill>
                <a:cs typeface="+mj-cs"/>
              </a:rPr>
              <a:t>refers to both a city and a geographic region within the Central Highlands (compare </a:t>
            </a:r>
            <a:r>
              <a:rPr lang="en-US" sz="2100">
                <a:solidFill>
                  <a:srgbClr val="00B0F0"/>
                </a:solidFill>
                <a:cs typeface="+mj-cs"/>
              </a:rPr>
              <a:t>1 Kgs 16:24</a:t>
            </a:r>
            <a:r>
              <a:rPr lang="en-US" sz="2100">
                <a:solidFill>
                  <a:srgbClr val="92D050"/>
                </a:solidFill>
                <a:cs typeface="+mj-cs"/>
              </a:rPr>
              <a:t>). The city sits over 400 feet above sea level, and offered easy access to major travel routes and the Jezreel Valley, particularly the Via Maris—which connects Egypt and Syria—and other major highways that cut through the middle of Israel. However, Samaria lacks a significant water source (</a:t>
            </a:r>
            <a:r>
              <a:rPr lang="en-US" sz="2100">
                <a:solidFill>
                  <a:srgbClr val="00B0F0"/>
                </a:solidFill>
                <a:cs typeface="+mj-cs"/>
              </a:rPr>
              <a:t>Avigad, Samaria, 1300</a:t>
            </a:r>
            <a:r>
              <a:rPr lang="en-US" sz="2100">
                <a:solidFill>
                  <a:srgbClr val="92D050"/>
                </a:solidFill>
                <a:cs typeface="+mj-cs"/>
              </a:rPr>
              <a:t>). (Key passages all throughout </a:t>
            </a:r>
            <a:r>
              <a:rPr lang="en-US" sz="2100">
                <a:solidFill>
                  <a:srgbClr val="00B0F0"/>
                </a:solidFill>
                <a:cs typeface="+mj-cs"/>
              </a:rPr>
              <a:t>1 Kings</a:t>
            </a:r>
            <a:r>
              <a:rPr lang="en-US" sz="2100">
                <a:solidFill>
                  <a:srgbClr val="92D05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C418B7FD-24D1-1EC1-3A27-D89B25309904}"/>
                  </a:ext>
                </a:extLst>
              </p14:cNvPr>
              <p14:cNvContentPartPr/>
              <p14:nvPr/>
            </p14:nvContentPartPr>
            <p14:xfrm>
              <a:off x="2290920" y="969340"/>
              <a:ext cx="815040" cy="50760"/>
            </p14:xfrm>
          </p:contentPart>
        </mc:Choice>
        <mc:Fallback xmlns="">
          <p:pic>
            <p:nvPicPr>
              <p:cNvPr id="2" name="Ink 1">
                <a:extLst>
                  <a:ext uri="{FF2B5EF4-FFF2-40B4-BE49-F238E27FC236}">
                    <a16:creationId xmlns:a16="http://schemas.microsoft.com/office/drawing/2014/main" id="{C418B7FD-24D1-1EC1-3A27-D89B25309904}"/>
                  </a:ext>
                </a:extLst>
              </p:cNvPr>
              <p:cNvPicPr/>
              <p:nvPr/>
            </p:nvPicPr>
            <p:blipFill>
              <a:blip r:embed="rId5"/>
              <a:stretch>
                <a:fillRect/>
              </a:stretch>
            </p:blipFill>
            <p:spPr>
              <a:xfrm>
                <a:off x="2272920" y="951340"/>
                <a:ext cx="85068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E4A14315-B9AB-3510-395A-D28A4145DB36}"/>
                  </a:ext>
                </a:extLst>
              </p14:cNvPr>
              <p14:cNvContentPartPr/>
              <p14:nvPr/>
            </p14:nvContentPartPr>
            <p14:xfrm>
              <a:off x="6190800" y="1631740"/>
              <a:ext cx="25200" cy="15120"/>
            </p14:xfrm>
          </p:contentPart>
        </mc:Choice>
        <mc:Fallback xmlns="">
          <p:pic>
            <p:nvPicPr>
              <p:cNvPr id="4" name="Ink 3">
                <a:extLst>
                  <a:ext uri="{FF2B5EF4-FFF2-40B4-BE49-F238E27FC236}">
                    <a16:creationId xmlns:a16="http://schemas.microsoft.com/office/drawing/2014/main" id="{E4A14315-B9AB-3510-395A-D28A4145DB36}"/>
                  </a:ext>
                </a:extLst>
              </p:cNvPr>
              <p:cNvPicPr/>
              <p:nvPr/>
            </p:nvPicPr>
            <p:blipFill>
              <a:blip r:embed="rId7"/>
              <a:stretch>
                <a:fillRect/>
              </a:stretch>
            </p:blipFill>
            <p:spPr>
              <a:xfrm>
                <a:off x="6173160" y="1614100"/>
                <a:ext cx="6084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D9D16AA2-B112-FF06-39A1-F0B68D73DDFD}"/>
                  </a:ext>
                </a:extLst>
              </p14:cNvPr>
              <p14:cNvContentPartPr/>
              <p14:nvPr/>
            </p14:nvContentPartPr>
            <p14:xfrm>
              <a:off x="8468520" y="1577740"/>
              <a:ext cx="425160" cy="40320"/>
            </p14:xfrm>
          </p:contentPart>
        </mc:Choice>
        <mc:Fallback xmlns="">
          <p:pic>
            <p:nvPicPr>
              <p:cNvPr id="5" name="Ink 4">
                <a:extLst>
                  <a:ext uri="{FF2B5EF4-FFF2-40B4-BE49-F238E27FC236}">
                    <a16:creationId xmlns:a16="http://schemas.microsoft.com/office/drawing/2014/main" id="{D9D16AA2-B112-FF06-39A1-F0B68D73DDFD}"/>
                  </a:ext>
                </a:extLst>
              </p:cNvPr>
              <p:cNvPicPr/>
              <p:nvPr/>
            </p:nvPicPr>
            <p:blipFill>
              <a:blip r:embed="rId9"/>
              <a:stretch>
                <a:fillRect/>
              </a:stretch>
            </p:blipFill>
            <p:spPr>
              <a:xfrm>
                <a:off x="8450880" y="1560100"/>
                <a:ext cx="46080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63DDE266-ED72-0E75-408F-341C08181D8C}"/>
                  </a:ext>
                </a:extLst>
              </p14:cNvPr>
              <p14:cNvContentPartPr/>
              <p14:nvPr/>
            </p14:nvContentPartPr>
            <p14:xfrm>
              <a:off x="5835120" y="1951060"/>
              <a:ext cx="2520" cy="4320"/>
            </p14:xfrm>
          </p:contentPart>
        </mc:Choice>
        <mc:Fallback xmlns="">
          <p:pic>
            <p:nvPicPr>
              <p:cNvPr id="7" name="Ink 6">
                <a:extLst>
                  <a:ext uri="{FF2B5EF4-FFF2-40B4-BE49-F238E27FC236}">
                    <a16:creationId xmlns:a16="http://schemas.microsoft.com/office/drawing/2014/main" id="{63DDE266-ED72-0E75-408F-341C08181D8C}"/>
                  </a:ext>
                </a:extLst>
              </p:cNvPr>
              <p:cNvPicPr/>
              <p:nvPr/>
            </p:nvPicPr>
            <p:blipFill>
              <a:blip r:embed="rId11"/>
              <a:stretch>
                <a:fillRect/>
              </a:stretch>
            </p:blipFill>
            <p:spPr>
              <a:xfrm>
                <a:off x="5817120" y="1933060"/>
                <a:ext cx="3816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8BDC6CA5-0DE0-04F1-D9C9-FBC71F754C8A}"/>
                  </a:ext>
                </a:extLst>
              </p14:cNvPr>
              <p14:cNvContentPartPr/>
              <p14:nvPr/>
            </p14:nvContentPartPr>
            <p14:xfrm>
              <a:off x="7284120" y="1945660"/>
              <a:ext cx="41760" cy="6480"/>
            </p14:xfrm>
          </p:contentPart>
        </mc:Choice>
        <mc:Fallback xmlns="">
          <p:pic>
            <p:nvPicPr>
              <p:cNvPr id="9" name="Ink 8">
                <a:extLst>
                  <a:ext uri="{FF2B5EF4-FFF2-40B4-BE49-F238E27FC236}">
                    <a16:creationId xmlns:a16="http://schemas.microsoft.com/office/drawing/2014/main" id="{8BDC6CA5-0DE0-04F1-D9C9-FBC71F754C8A}"/>
                  </a:ext>
                </a:extLst>
              </p:cNvPr>
              <p:cNvPicPr/>
              <p:nvPr/>
            </p:nvPicPr>
            <p:blipFill>
              <a:blip r:embed="rId13"/>
              <a:stretch>
                <a:fillRect/>
              </a:stretch>
            </p:blipFill>
            <p:spPr>
              <a:xfrm>
                <a:off x="7266120" y="1927660"/>
                <a:ext cx="7740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823EB4E5-2FEF-DC00-612C-59C7AEF54B3A}"/>
                  </a:ext>
                </a:extLst>
              </p14:cNvPr>
              <p14:cNvContentPartPr/>
              <p14:nvPr/>
            </p14:nvContentPartPr>
            <p14:xfrm>
              <a:off x="8622240" y="1833340"/>
              <a:ext cx="68400" cy="27720"/>
            </p14:xfrm>
          </p:contentPart>
        </mc:Choice>
        <mc:Fallback xmlns="">
          <p:pic>
            <p:nvPicPr>
              <p:cNvPr id="11" name="Ink 10">
                <a:extLst>
                  <a:ext uri="{FF2B5EF4-FFF2-40B4-BE49-F238E27FC236}">
                    <a16:creationId xmlns:a16="http://schemas.microsoft.com/office/drawing/2014/main" id="{823EB4E5-2FEF-DC00-612C-59C7AEF54B3A}"/>
                  </a:ext>
                </a:extLst>
              </p:cNvPr>
              <p:cNvPicPr/>
              <p:nvPr/>
            </p:nvPicPr>
            <p:blipFill>
              <a:blip r:embed="rId15"/>
              <a:stretch>
                <a:fillRect/>
              </a:stretch>
            </p:blipFill>
            <p:spPr>
              <a:xfrm>
                <a:off x="8604240" y="1815700"/>
                <a:ext cx="10404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Ink 11">
                <a:extLst>
                  <a:ext uri="{FF2B5EF4-FFF2-40B4-BE49-F238E27FC236}">
                    <a16:creationId xmlns:a16="http://schemas.microsoft.com/office/drawing/2014/main" id="{D148B66E-9C1F-F360-5E5C-FB15EB6480BE}"/>
                  </a:ext>
                </a:extLst>
              </p14:cNvPr>
              <p14:cNvContentPartPr/>
              <p14:nvPr/>
            </p14:nvContentPartPr>
            <p14:xfrm>
              <a:off x="9768480" y="1791940"/>
              <a:ext cx="3600" cy="11880"/>
            </p14:xfrm>
          </p:contentPart>
        </mc:Choice>
        <mc:Fallback xmlns="">
          <p:pic>
            <p:nvPicPr>
              <p:cNvPr id="12" name="Ink 11">
                <a:extLst>
                  <a:ext uri="{FF2B5EF4-FFF2-40B4-BE49-F238E27FC236}">
                    <a16:creationId xmlns:a16="http://schemas.microsoft.com/office/drawing/2014/main" id="{D148B66E-9C1F-F360-5E5C-FB15EB6480BE}"/>
                  </a:ext>
                </a:extLst>
              </p:cNvPr>
              <p:cNvPicPr/>
              <p:nvPr/>
            </p:nvPicPr>
            <p:blipFill>
              <a:blip r:embed="rId17"/>
              <a:stretch>
                <a:fillRect/>
              </a:stretch>
            </p:blipFill>
            <p:spPr>
              <a:xfrm>
                <a:off x="9750840" y="1774300"/>
                <a:ext cx="3924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Ink 12">
                <a:extLst>
                  <a:ext uri="{FF2B5EF4-FFF2-40B4-BE49-F238E27FC236}">
                    <a16:creationId xmlns:a16="http://schemas.microsoft.com/office/drawing/2014/main" id="{F4964A1F-D1C8-C66C-C85F-C3AC8728C11D}"/>
                  </a:ext>
                </a:extLst>
              </p14:cNvPr>
              <p14:cNvContentPartPr/>
              <p14:nvPr/>
            </p14:nvContentPartPr>
            <p14:xfrm>
              <a:off x="8093400" y="2194060"/>
              <a:ext cx="406440" cy="37080"/>
            </p14:xfrm>
          </p:contentPart>
        </mc:Choice>
        <mc:Fallback xmlns="">
          <p:pic>
            <p:nvPicPr>
              <p:cNvPr id="13" name="Ink 12">
                <a:extLst>
                  <a:ext uri="{FF2B5EF4-FFF2-40B4-BE49-F238E27FC236}">
                    <a16:creationId xmlns:a16="http://schemas.microsoft.com/office/drawing/2014/main" id="{F4964A1F-D1C8-C66C-C85F-C3AC8728C11D}"/>
                  </a:ext>
                </a:extLst>
              </p:cNvPr>
              <p:cNvPicPr/>
              <p:nvPr/>
            </p:nvPicPr>
            <p:blipFill>
              <a:blip r:embed="rId19"/>
              <a:stretch>
                <a:fillRect/>
              </a:stretch>
            </p:blipFill>
            <p:spPr>
              <a:xfrm>
                <a:off x="8075400" y="2176420"/>
                <a:ext cx="442080" cy="72720"/>
              </a:xfrm>
              <a:prstGeom prst="rect">
                <a:avLst/>
              </a:prstGeom>
            </p:spPr>
          </p:pic>
        </mc:Fallback>
      </mc:AlternateContent>
      <p:grpSp>
        <p:nvGrpSpPr>
          <p:cNvPr id="16" name="Group 15">
            <a:extLst>
              <a:ext uri="{FF2B5EF4-FFF2-40B4-BE49-F238E27FC236}">
                <a16:creationId xmlns:a16="http://schemas.microsoft.com/office/drawing/2014/main" id="{B35D81EF-CF8C-1D49-A633-ED2B31EC4453}"/>
              </a:ext>
            </a:extLst>
          </p:cNvPr>
          <p:cNvGrpSpPr/>
          <p:nvPr/>
        </p:nvGrpSpPr>
        <p:grpSpPr>
          <a:xfrm>
            <a:off x="713760" y="3164260"/>
            <a:ext cx="2259720" cy="34200"/>
            <a:chOff x="713760" y="3164260"/>
            <a:chExt cx="2259720" cy="34200"/>
          </a:xfrm>
        </p:grpSpPr>
        <mc:AlternateContent xmlns:mc="http://schemas.openxmlformats.org/markup-compatibility/2006" xmlns:p14="http://schemas.microsoft.com/office/powerpoint/2010/main">
          <mc:Choice Requires="p14">
            <p:contentPart p14:bwMode="auto" r:id="rId20">
              <p14:nvContentPartPr>
                <p14:cNvPr id="14" name="Ink 13">
                  <a:extLst>
                    <a:ext uri="{FF2B5EF4-FFF2-40B4-BE49-F238E27FC236}">
                      <a16:creationId xmlns:a16="http://schemas.microsoft.com/office/drawing/2014/main" id="{6FCDF653-20E5-5960-F0F8-9EF965A70AB3}"/>
                    </a:ext>
                  </a:extLst>
                </p14:cNvPr>
                <p14:cNvContentPartPr/>
                <p14:nvPr/>
              </p14:nvContentPartPr>
              <p14:xfrm>
                <a:off x="713760" y="3170380"/>
                <a:ext cx="776880" cy="28080"/>
              </p14:xfrm>
            </p:contentPart>
          </mc:Choice>
          <mc:Fallback xmlns="">
            <p:pic>
              <p:nvPicPr>
                <p:cNvPr id="14" name="Ink 13">
                  <a:extLst>
                    <a:ext uri="{FF2B5EF4-FFF2-40B4-BE49-F238E27FC236}">
                      <a16:creationId xmlns:a16="http://schemas.microsoft.com/office/drawing/2014/main" id="{6FCDF653-20E5-5960-F0F8-9EF965A70AB3}"/>
                    </a:ext>
                  </a:extLst>
                </p:cNvPr>
                <p:cNvPicPr/>
                <p:nvPr/>
              </p:nvPicPr>
              <p:blipFill>
                <a:blip r:embed="rId21"/>
                <a:stretch>
                  <a:fillRect/>
                </a:stretch>
              </p:blipFill>
              <p:spPr>
                <a:xfrm>
                  <a:off x="695760" y="3152380"/>
                  <a:ext cx="81252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Ink 14">
                  <a:extLst>
                    <a:ext uri="{FF2B5EF4-FFF2-40B4-BE49-F238E27FC236}">
                      <a16:creationId xmlns:a16="http://schemas.microsoft.com/office/drawing/2014/main" id="{D09FF3F0-40EF-57DC-732C-ECFCA1E719C8}"/>
                    </a:ext>
                  </a:extLst>
                </p14:cNvPr>
                <p14:cNvContentPartPr/>
                <p14:nvPr/>
              </p14:nvContentPartPr>
              <p14:xfrm>
                <a:off x="2078520" y="3164260"/>
                <a:ext cx="894960" cy="33120"/>
              </p14:xfrm>
            </p:contentPart>
          </mc:Choice>
          <mc:Fallback xmlns="">
            <p:pic>
              <p:nvPicPr>
                <p:cNvPr id="15" name="Ink 14">
                  <a:extLst>
                    <a:ext uri="{FF2B5EF4-FFF2-40B4-BE49-F238E27FC236}">
                      <a16:creationId xmlns:a16="http://schemas.microsoft.com/office/drawing/2014/main" id="{D09FF3F0-40EF-57DC-732C-ECFCA1E719C8}"/>
                    </a:ext>
                  </a:extLst>
                </p:cNvPr>
                <p:cNvPicPr/>
                <p:nvPr/>
              </p:nvPicPr>
              <p:blipFill>
                <a:blip r:embed="rId23"/>
                <a:stretch>
                  <a:fillRect/>
                </a:stretch>
              </p:blipFill>
              <p:spPr>
                <a:xfrm>
                  <a:off x="2060880" y="3146260"/>
                  <a:ext cx="930600" cy="68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4">
            <p14:nvContentPartPr>
              <p14:cNvPr id="17" name="Ink 16">
                <a:extLst>
                  <a:ext uri="{FF2B5EF4-FFF2-40B4-BE49-F238E27FC236}">
                    <a16:creationId xmlns:a16="http://schemas.microsoft.com/office/drawing/2014/main" id="{58401B47-DF45-23FB-0708-2DA42B48494D}"/>
                  </a:ext>
                </a:extLst>
              </p14:cNvPr>
              <p14:cNvContentPartPr/>
              <p14:nvPr/>
            </p14:nvContentPartPr>
            <p14:xfrm>
              <a:off x="6005400" y="3246340"/>
              <a:ext cx="9000" cy="5040"/>
            </p14:xfrm>
          </p:contentPart>
        </mc:Choice>
        <mc:Fallback xmlns="">
          <p:pic>
            <p:nvPicPr>
              <p:cNvPr id="17" name="Ink 16">
                <a:extLst>
                  <a:ext uri="{FF2B5EF4-FFF2-40B4-BE49-F238E27FC236}">
                    <a16:creationId xmlns:a16="http://schemas.microsoft.com/office/drawing/2014/main" id="{58401B47-DF45-23FB-0708-2DA42B48494D}"/>
                  </a:ext>
                </a:extLst>
              </p:cNvPr>
              <p:cNvPicPr/>
              <p:nvPr/>
            </p:nvPicPr>
            <p:blipFill>
              <a:blip r:embed="rId25"/>
              <a:stretch>
                <a:fillRect/>
              </a:stretch>
            </p:blipFill>
            <p:spPr>
              <a:xfrm>
                <a:off x="5987400" y="3228700"/>
                <a:ext cx="4464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8" name="Ink 17">
                <a:extLst>
                  <a:ext uri="{FF2B5EF4-FFF2-40B4-BE49-F238E27FC236}">
                    <a16:creationId xmlns:a16="http://schemas.microsoft.com/office/drawing/2014/main" id="{E96DDD11-C4AA-9672-1AB1-CD1905B91D6F}"/>
                  </a:ext>
                </a:extLst>
              </p14:cNvPr>
              <p14:cNvContentPartPr/>
              <p14:nvPr/>
            </p14:nvContentPartPr>
            <p14:xfrm>
              <a:off x="1900320" y="4216540"/>
              <a:ext cx="571320" cy="34920"/>
            </p14:xfrm>
          </p:contentPart>
        </mc:Choice>
        <mc:Fallback xmlns="">
          <p:pic>
            <p:nvPicPr>
              <p:cNvPr id="18" name="Ink 17">
                <a:extLst>
                  <a:ext uri="{FF2B5EF4-FFF2-40B4-BE49-F238E27FC236}">
                    <a16:creationId xmlns:a16="http://schemas.microsoft.com/office/drawing/2014/main" id="{E96DDD11-C4AA-9672-1AB1-CD1905B91D6F}"/>
                  </a:ext>
                </a:extLst>
              </p:cNvPr>
              <p:cNvPicPr/>
              <p:nvPr/>
            </p:nvPicPr>
            <p:blipFill>
              <a:blip r:embed="rId27"/>
              <a:stretch>
                <a:fillRect/>
              </a:stretch>
            </p:blipFill>
            <p:spPr>
              <a:xfrm>
                <a:off x="1882320" y="4198900"/>
                <a:ext cx="60696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9" name="Ink 18">
                <a:extLst>
                  <a:ext uri="{FF2B5EF4-FFF2-40B4-BE49-F238E27FC236}">
                    <a16:creationId xmlns:a16="http://schemas.microsoft.com/office/drawing/2014/main" id="{C8D2CD2B-994C-295A-1028-47077E32A081}"/>
                  </a:ext>
                </a:extLst>
              </p14:cNvPr>
              <p14:cNvContentPartPr/>
              <p14:nvPr/>
            </p14:nvContentPartPr>
            <p14:xfrm>
              <a:off x="7822320" y="4154980"/>
              <a:ext cx="520560" cy="61200"/>
            </p14:xfrm>
          </p:contentPart>
        </mc:Choice>
        <mc:Fallback xmlns="">
          <p:pic>
            <p:nvPicPr>
              <p:cNvPr id="19" name="Ink 18">
                <a:extLst>
                  <a:ext uri="{FF2B5EF4-FFF2-40B4-BE49-F238E27FC236}">
                    <a16:creationId xmlns:a16="http://schemas.microsoft.com/office/drawing/2014/main" id="{C8D2CD2B-994C-295A-1028-47077E32A081}"/>
                  </a:ext>
                </a:extLst>
              </p:cNvPr>
              <p:cNvPicPr/>
              <p:nvPr/>
            </p:nvPicPr>
            <p:blipFill>
              <a:blip r:embed="rId29"/>
              <a:stretch>
                <a:fillRect/>
              </a:stretch>
            </p:blipFill>
            <p:spPr>
              <a:xfrm>
                <a:off x="7804320" y="4136980"/>
                <a:ext cx="55620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0" name="Ink 19">
                <a:extLst>
                  <a:ext uri="{FF2B5EF4-FFF2-40B4-BE49-F238E27FC236}">
                    <a16:creationId xmlns:a16="http://schemas.microsoft.com/office/drawing/2014/main" id="{15BC1F29-3967-6399-6053-1F1B4581240D}"/>
                  </a:ext>
                </a:extLst>
              </p14:cNvPr>
              <p14:cNvContentPartPr/>
              <p14:nvPr/>
            </p14:nvContentPartPr>
            <p14:xfrm>
              <a:off x="6892080" y="4517860"/>
              <a:ext cx="26280" cy="2880"/>
            </p14:xfrm>
          </p:contentPart>
        </mc:Choice>
        <mc:Fallback xmlns="">
          <p:pic>
            <p:nvPicPr>
              <p:cNvPr id="20" name="Ink 19">
                <a:extLst>
                  <a:ext uri="{FF2B5EF4-FFF2-40B4-BE49-F238E27FC236}">
                    <a16:creationId xmlns:a16="http://schemas.microsoft.com/office/drawing/2014/main" id="{15BC1F29-3967-6399-6053-1F1B4581240D}"/>
                  </a:ext>
                </a:extLst>
              </p:cNvPr>
              <p:cNvPicPr/>
              <p:nvPr/>
            </p:nvPicPr>
            <p:blipFill>
              <a:blip r:embed="rId31"/>
              <a:stretch>
                <a:fillRect/>
              </a:stretch>
            </p:blipFill>
            <p:spPr>
              <a:xfrm>
                <a:off x="6874080" y="4499860"/>
                <a:ext cx="61920" cy="38520"/>
              </a:xfrm>
              <a:prstGeom prst="rect">
                <a:avLst/>
              </a:prstGeom>
            </p:spPr>
          </p:pic>
        </mc:Fallback>
      </mc:AlternateContent>
    </p:spTree>
    <p:extLst>
      <p:ext uri="{BB962C8B-B14F-4D97-AF65-F5344CB8AC3E}">
        <p14:creationId xmlns:p14="http://schemas.microsoft.com/office/powerpoint/2010/main" val="8961729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0109842" cy="6237962"/>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00050" y="354901"/>
            <a:ext cx="9455150" cy="5755422"/>
          </a:xfrm>
          <a:prstGeom prst="rect">
            <a:avLst/>
          </a:prstGeom>
          <a:noFill/>
        </p:spPr>
        <p:txBody>
          <a:bodyPr wrap="square" rtlCol="0">
            <a:spAutoFit/>
          </a:bodyPr>
          <a:lstStyle/>
          <a:p>
            <a:r>
              <a:rPr lang="en-US" sz="3200" b="1">
                <a:solidFill>
                  <a:srgbClr val="FFC000"/>
                </a:solidFill>
                <a:cs typeface="+mj-cs"/>
              </a:rPr>
              <a:t>Isaiah 30:8–11  </a:t>
            </a:r>
          </a:p>
          <a:p>
            <a:r>
              <a:rPr lang="en-US" sz="2800">
                <a:solidFill>
                  <a:srgbClr val="FFC000"/>
                </a:solidFill>
                <a:cs typeface="+mj-cs"/>
              </a:rPr>
              <a:t>30:8 Now go, write it before them in a table, And note it in a book, That it may be for the time to come For ever and ever: 30:9 That this is a rebellious people, lying children, Children that will not hear the law of the LORD: 30:10 Which say to the seers, See not; And to the prophets, Prophesy not unto us right things, Speak unto us smooth things, Prophesy deceits: 30:11 Get you out of the way, Turn aside out of the path, Cause the Holy One of Israel to cease from before us. (KJV </a:t>
            </a:r>
            <a:r>
              <a:rPr lang="he-IL" sz="2800">
                <a:solidFill>
                  <a:srgbClr val="FFFF00"/>
                </a:solidFill>
                <a:cs typeface="+mj-cs"/>
              </a:rPr>
              <a:t>עַתָּ֗ה בּ֣וֹא כָתְבָ֥הּ עַל־ל֛וּחַ אִתָּ֖ם וְעַל־סֵ֣פֶר חֻקָּ֑הּ וּתְהִי֙ לְי֣וֹם אַחֲר֔וֹן לָעַ֖ד עַד־עוֹלָֽם׃ כִּ֣י עַ֤ם מְרִי֙ ה֔וּא בָּנִ֖ים כֶּחָשִׁ֑ים בָּנִ֕ים לֹֽא־אָב֥וּ שְׁמ֖וֹעַ תּוֹרַ֥ת יְהוָֽה׃ אֲשֶׁ֨ר אָמְר֤וּ לָֽרֹאִים֙ לֹ֣א תִרְא֔וּ וְלַ֣חֹזִ֔ים לֹ֥א תֶחֱזוּ־לָ֖נוּ נְכֹח֑וֹת דַּבְּרוּ־לָ֣נוּ חֲלָק֔וֹת חֲז֖וּ מַהֲתַלּֽוֹת׃ ס֚וּרוּ מִנֵּי־דֶ֔רֶךְ הַטּ֖וּ מִנֵּי־אֹ֑רַח הַשְׁבִּ֥יתוּ מִפָּנֵ֖ינוּ אֶת־קְד֥וֹשׁ יִשְׂרָאֵֽל׃</a:t>
            </a:r>
            <a:r>
              <a:rPr lang="he-IL" sz="28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00FB286E-4CDD-5F73-3652-31DF2DF8C497}"/>
                  </a:ext>
                </a:extLst>
              </p14:cNvPr>
              <p14:cNvContentPartPr/>
              <p14:nvPr/>
            </p14:nvContentPartPr>
            <p14:xfrm>
              <a:off x="6709920" y="1670260"/>
              <a:ext cx="2308320" cy="92880"/>
            </p14:xfrm>
          </p:contentPart>
        </mc:Choice>
        <mc:Fallback xmlns="">
          <p:pic>
            <p:nvPicPr>
              <p:cNvPr id="2" name="Ink 1">
                <a:extLst>
                  <a:ext uri="{FF2B5EF4-FFF2-40B4-BE49-F238E27FC236}">
                    <a16:creationId xmlns:a16="http://schemas.microsoft.com/office/drawing/2014/main" id="{00FB286E-4CDD-5F73-3652-31DF2DF8C497}"/>
                  </a:ext>
                </a:extLst>
              </p:cNvPr>
              <p:cNvPicPr/>
              <p:nvPr/>
            </p:nvPicPr>
            <p:blipFill>
              <a:blip r:embed="rId5"/>
              <a:stretch>
                <a:fillRect/>
              </a:stretch>
            </p:blipFill>
            <p:spPr>
              <a:xfrm>
                <a:off x="6691920" y="1652620"/>
                <a:ext cx="234396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B7050140-E62B-2766-F393-02B299D05D2B}"/>
                  </a:ext>
                </a:extLst>
              </p14:cNvPr>
              <p14:cNvContentPartPr/>
              <p14:nvPr/>
            </p14:nvContentPartPr>
            <p14:xfrm>
              <a:off x="6206280" y="2178940"/>
              <a:ext cx="807120" cy="46440"/>
            </p14:xfrm>
          </p:contentPart>
        </mc:Choice>
        <mc:Fallback xmlns="">
          <p:pic>
            <p:nvPicPr>
              <p:cNvPr id="4" name="Ink 3">
                <a:extLst>
                  <a:ext uri="{FF2B5EF4-FFF2-40B4-BE49-F238E27FC236}">
                    <a16:creationId xmlns:a16="http://schemas.microsoft.com/office/drawing/2014/main" id="{B7050140-E62B-2766-F393-02B299D05D2B}"/>
                  </a:ext>
                </a:extLst>
              </p:cNvPr>
              <p:cNvPicPr/>
              <p:nvPr/>
            </p:nvPicPr>
            <p:blipFill>
              <a:blip r:embed="rId7"/>
              <a:stretch>
                <a:fillRect/>
              </a:stretch>
            </p:blipFill>
            <p:spPr>
              <a:xfrm>
                <a:off x="6188640" y="2160940"/>
                <a:ext cx="84276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6933E223-EC39-F791-54EF-FF2CC254A44F}"/>
                  </a:ext>
                </a:extLst>
              </p14:cNvPr>
              <p14:cNvContentPartPr/>
              <p14:nvPr/>
            </p14:nvContentPartPr>
            <p14:xfrm>
              <a:off x="8475360" y="2187940"/>
              <a:ext cx="520920" cy="18360"/>
            </p14:xfrm>
          </p:contentPart>
        </mc:Choice>
        <mc:Fallback xmlns="">
          <p:pic>
            <p:nvPicPr>
              <p:cNvPr id="5" name="Ink 4">
                <a:extLst>
                  <a:ext uri="{FF2B5EF4-FFF2-40B4-BE49-F238E27FC236}">
                    <a16:creationId xmlns:a16="http://schemas.microsoft.com/office/drawing/2014/main" id="{6933E223-EC39-F791-54EF-FF2CC254A44F}"/>
                  </a:ext>
                </a:extLst>
              </p:cNvPr>
              <p:cNvPicPr/>
              <p:nvPr/>
            </p:nvPicPr>
            <p:blipFill>
              <a:blip r:embed="rId9"/>
              <a:stretch>
                <a:fillRect/>
              </a:stretch>
            </p:blipFill>
            <p:spPr>
              <a:xfrm>
                <a:off x="8457720" y="2170300"/>
                <a:ext cx="55656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5ED5EC99-8059-1185-3686-0B88796BDD97}"/>
                  </a:ext>
                </a:extLst>
              </p14:cNvPr>
              <p14:cNvContentPartPr/>
              <p14:nvPr/>
            </p14:nvContentPartPr>
            <p14:xfrm>
              <a:off x="1651920" y="2607340"/>
              <a:ext cx="3352320" cy="46800"/>
            </p14:xfrm>
          </p:contentPart>
        </mc:Choice>
        <mc:Fallback xmlns="">
          <p:pic>
            <p:nvPicPr>
              <p:cNvPr id="7" name="Ink 6">
                <a:extLst>
                  <a:ext uri="{FF2B5EF4-FFF2-40B4-BE49-F238E27FC236}">
                    <a16:creationId xmlns:a16="http://schemas.microsoft.com/office/drawing/2014/main" id="{5ED5EC99-8059-1185-3686-0B88796BDD97}"/>
                  </a:ext>
                </a:extLst>
              </p:cNvPr>
              <p:cNvPicPr/>
              <p:nvPr/>
            </p:nvPicPr>
            <p:blipFill>
              <a:blip r:embed="rId11"/>
              <a:stretch>
                <a:fillRect/>
              </a:stretch>
            </p:blipFill>
            <p:spPr>
              <a:xfrm>
                <a:off x="1633920" y="2589340"/>
                <a:ext cx="338796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34F58AE0-497E-4045-7592-74EA9620D404}"/>
                  </a:ext>
                </a:extLst>
              </p14:cNvPr>
              <p14:cNvContentPartPr/>
              <p14:nvPr/>
            </p14:nvContentPartPr>
            <p14:xfrm>
              <a:off x="3712560" y="3123580"/>
              <a:ext cx="97200" cy="39240"/>
            </p14:xfrm>
          </p:contentPart>
        </mc:Choice>
        <mc:Fallback xmlns="">
          <p:pic>
            <p:nvPicPr>
              <p:cNvPr id="9" name="Ink 8">
                <a:extLst>
                  <a:ext uri="{FF2B5EF4-FFF2-40B4-BE49-F238E27FC236}">
                    <a16:creationId xmlns:a16="http://schemas.microsoft.com/office/drawing/2014/main" id="{34F58AE0-497E-4045-7592-74EA9620D404}"/>
                  </a:ext>
                </a:extLst>
              </p:cNvPr>
              <p:cNvPicPr/>
              <p:nvPr/>
            </p:nvPicPr>
            <p:blipFill>
              <a:blip r:embed="rId13"/>
              <a:stretch>
                <a:fillRect/>
              </a:stretch>
            </p:blipFill>
            <p:spPr>
              <a:xfrm>
                <a:off x="3694560" y="3105580"/>
                <a:ext cx="13284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72D51DD3-3D88-0695-1335-11F40FE85042}"/>
                  </a:ext>
                </a:extLst>
              </p14:cNvPr>
              <p14:cNvContentPartPr/>
              <p14:nvPr/>
            </p14:nvContentPartPr>
            <p14:xfrm>
              <a:off x="5295480" y="3116020"/>
              <a:ext cx="3600" cy="13680"/>
            </p14:xfrm>
          </p:contentPart>
        </mc:Choice>
        <mc:Fallback xmlns="">
          <p:pic>
            <p:nvPicPr>
              <p:cNvPr id="11" name="Ink 10">
                <a:extLst>
                  <a:ext uri="{FF2B5EF4-FFF2-40B4-BE49-F238E27FC236}">
                    <a16:creationId xmlns:a16="http://schemas.microsoft.com/office/drawing/2014/main" id="{72D51DD3-3D88-0695-1335-11F40FE85042}"/>
                  </a:ext>
                </a:extLst>
              </p:cNvPr>
              <p:cNvPicPr/>
              <p:nvPr/>
            </p:nvPicPr>
            <p:blipFill>
              <a:blip r:embed="rId15"/>
              <a:stretch>
                <a:fillRect/>
              </a:stretch>
            </p:blipFill>
            <p:spPr>
              <a:xfrm>
                <a:off x="5277840" y="3098380"/>
                <a:ext cx="3924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Ink 11">
                <a:extLst>
                  <a:ext uri="{FF2B5EF4-FFF2-40B4-BE49-F238E27FC236}">
                    <a16:creationId xmlns:a16="http://schemas.microsoft.com/office/drawing/2014/main" id="{4E564199-FE91-CEB8-355C-9A71C9ECBFE1}"/>
                  </a:ext>
                </a:extLst>
              </p14:cNvPr>
              <p14:cNvContentPartPr/>
              <p14:nvPr/>
            </p14:nvContentPartPr>
            <p14:xfrm>
              <a:off x="8658960" y="3133660"/>
              <a:ext cx="743400" cy="51840"/>
            </p14:xfrm>
          </p:contentPart>
        </mc:Choice>
        <mc:Fallback xmlns="">
          <p:pic>
            <p:nvPicPr>
              <p:cNvPr id="12" name="Ink 11">
                <a:extLst>
                  <a:ext uri="{FF2B5EF4-FFF2-40B4-BE49-F238E27FC236}">
                    <a16:creationId xmlns:a16="http://schemas.microsoft.com/office/drawing/2014/main" id="{4E564199-FE91-CEB8-355C-9A71C9ECBFE1}"/>
                  </a:ext>
                </a:extLst>
              </p:cNvPr>
              <p:cNvPicPr/>
              <p:nvPr/>
            </p:nvPicPr>
            <p:blipFill>
              <a:blip r:embed="rId17"/>
              <a:stretch>
                <a:fillRect/>
              </a:stretch>
            </p:blipFill>
            <p:spPr>
              <a:xfrm>
                <a:off x="8640960" y="3115660"/>
                <a:ext cx="77904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Ink 12">
                <a:extLst>
                  <a:ext uri="{FF2B5EF4-FFF2-40B4-BE49-F238E27FC236}">
                    <a16:creationId xmlns:a16="http://schemas.microsoft.com/office/drawing/2014/main" id="{F97115FA-C703-0960-523D-E284FDB0AA23}"/>
                  </a:ext>
                </a:extLst>
              </p14:cNvPr>
              <p14:cNvContentPartPr/>
              <p14:nvPr/>
            </p14:nvContentPartPr>
            <p14:xfrm>
              <a:off x="1343400" y="3508780"/>
              <a:ext cx="83880" cy="7560"/>
            </p14:xfrm>
          </p:contentPart>
        </mc:Choice>
        <mc:Fallback xmlns="">
          <p:pic>
            <p:nvPicPr>
              <p:cNvPr id="13" name="Ink 12">
                <a:extLst>
                  <a:ext uri="{FF2B5EF4-FFF2-40B4-BE49-F238E27FC236}">
                    <a16:creationId xmlns:a16="http://schemas.microsoft.com/office/drawing/2014/main" id="{F97115FA-C703-0960-523D-E284FDB0AA23}"/>
                  </a:ext>
                </a:extLst>
              </p:cNvPr>
              <p:cNvPicPr/>
              <p:nvPr/>
            </p:nvPicPr>
            <p:blipFill>
              <a:blip r:embed="rId19"/>
              <a:stretch>
                <a:fillRect/>
              </a:stretch>
            </p:blipFill>
            <p:spPr>
              <a:xfrm>
                <a:off x="1325760" y="3490780"/>
                <a:ext cx="11952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Ink 13">
                <a:extLst>
                  <a:ext uri="{FF2B5EF4-FFF2-40B4-BE49-F238E27FC236}">
                    <a16:creationId xmlns:a16="http://schemas.microsoft.com/office/drawing/2014/main" id="{88E37F65-E117-2A97-76E1-FA5355288857}"/>
                  </a:ext>
                </a:extLst>
              </p14:cNvPr>
              <p14:cNvContentPartPr/>
              <p14:nvPr/>
            </p14:nvContentPartPr>
            <p14:xfrm>
              <a:off x="3647760" y="3498700"/>
              <a:ext cx="32400" cy="7560"/>
            </p14:xfrm>
          </p:contentPart>
        </mc:Choice>
        <mc:Fallback xmlns="">
          <p:pic>
            <p:nvPicPr>
              <p:cNvPr id="14" name="Ink 13">
                <a:extLst>
                  <a:ext uri="{FF2B5EF4-FFF2-40B4-BE49-F238E27FC236}">
                    <a16:creationId xmlns:a16="http://schemas.microsoft.com/office/drawing/2014/main" id="{88E37F65-E117-2A97-76E1-FA5355288857}"/>
                  </a:ext>
                </a:extLst>
              </p:cNvPr>
              <p:cNvPicPr/>
              <p:nvPr/>
            </p:nvPicPr>
            <p:blipFill>
              <a:blip r:embed="rId21"/>
              <a:stretch>
                <a:fillRect/>
              </a:stretch>
            </p:blipFill>
            <p:spPr>
              <a:xfrm>
                <a:off x="3629760" y="3481060"/>
                <a:ext cx="6804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Ink 14">
                <a:extLst>
                  <a:ext uri="{FF2B5EF4-FFF2-40B4-BE49-F238E27FC236}">
                    <a16:creationId xmlns:a16="http://schemas.microsoft.com/office/drawing/2014/main" id="{46797B73-1A5D-F804-10E6-9BB0EDF25058}"/>
                  </a:ext>
                </a:extLst>
              </p14:cNvPr>
              <p14:cNvContentPartPr/>
              <p14:nvPr/>
            </p14:nvContentPartPr>
            <p14:xfrm>
              <a:off x="5701560" y="3496180"/>
              <a:ext cx="75240" cy="18360"/>
            </p14:xfrm>
          </p:contentPart>
        </mc:Choice>
        <mc:Fallback xmlns="">
          <p:pic>
            <p:nvPicPr>
              <p:cNvPr id="15" name="Ink 14">
                <a:extLst>
                  <a:ext uri="{FF2B5EF4-FFF2-40B4-BE49-F238E27FC236}">
                    <a16:creationId xmlns:a16="http://schemas.microsoft.com/office/drawing/2014/main" id="{46797B73-1A5D-F804-10E6-9BB0EDF25058}"/>
                  </a:ext>
                </a:extLst>
              </p:cNvPr>
              <p:cNvPicPr/>
              <p:nvPr/>
            </p:nvPicPr>
            <p:blipFill>
              <a:blip r:embed="rId23"/>
              <a:stretch>
                <a:fillRect/>
              </a:stretch>
            </p:blipFill>
            <p:spPr>
              <a:xfrm>
                <a:off x="5683560" y="3478180"/>
                <a:ext cx="11088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6" name="Ink 15">
                <a:extLst>
                  <a:ext uri="{FF2B5EF4-FFF2-40B4-BE49-F238E27FC236}">
                    <a16:creationId xmlns:a16="http://schemas.microsoft.com/office/drawing/2014/main" id="{CDF70D8F-0C55-A364-C849-DC20F2BA7469}"/>
                  </a:ext>
                </a:extLst>
              </p14:cNvPr>
              <p14:cNvContentPartPr/>
              <p14:nvPr/>
            </p14:nvContentPartPr>
            <p14:xfrm>
              <a:off x="5801640" y="3909460"/>
              <a:ext cx="14400" cy="11880"/>
            </p14:xfrm>
          </p:contentPart>
        </mc:Choice>
        <mc:Fallback xmlns="">
          <p:pic>
            <p:nvPicPr>
              <p:cNvPr id="16" name="Ink 15">
                <a:extLst>
                  <a:ext uri="{FF2B5EF4-FFF2-40B4-BE49-F238E27FC236}">
                    <a16:creationId xmlns:a16="http://schemas.microsoft.com/office/drawing/2014/main" id="{CDF70D8F-0C55-A364-C849-DC20F2BA7469}"/>
                  </a:ext>
                </a:extLst>
              </p:cNvPr>
              <p:cNvPicPr/>
              <p:nvPr/>
            </p:nvPicPr>
            <p:blipFill>
              <a:blip r:embed="rId25"/>
              <a:stretch>
                <a:fillRect/>
              </a:stretch>
            </p:blipFill>
            <p:spPr>
              <a:xfrm>
                <a:off x="5784000" y="3891460"/>
                <a:ext cx="5004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7" name="Ink 16">
                <a:extLst>
                  <a:ext uri="{FF2B5EF4-FFF2-40B4-BE49-F238E27FC236}">
                    <a16:creationId xmlns:a16="http://schemas.microsoft.com/office/drawing/2014/main" id="{B6576985-A1C5-3C88-8C53-4A727B6A18B0}"/>
                  </a:ext>
                </a:extLst>
              </p14:cNvPr>
              <p14:cNvContentPartPr/>
              <p14:nvPr/>
            </p14:nvContentPartPr>
            <p14:xfrm>
              <a:off x="7014840" y="3867340"/>
              <a:ext cx="1573560" cy="87840"/>
            </p14:xfrm>
          </p:contentPart>
        </mc:Choice>
        <mc:Fallback xmlns="">
          <p:pic>
            <p:nvPicPr>
              <p:cNvPr id="17" name="Ink 16">
                <a:extLst>
                  <a:ext uri="{FF2B5EF4-FFF2-40B4-BE49-F238E27FC236}">
                    <a16:creationId xmlns:a16="http://schemas.microsoft.com/office/drawing/2014/main" id="{B6576985-A1C5-3C88-8C53-4A727B6A18B0}"/>
                  </a:ext>
                </a:extLst>
              </p:cNvPr>
              <p:cNvPicPr/>
              <p:nvPr/>
            </p:nvPicPr>
            <p:blipFill>
              <a:blip r:embed="rId27"/>
              <a:stretch>
                <a:fillRect/>
              </a:stretch>
            </p:blipFill>
            <p:spPr>
              <a:xfrm>
                <a:off x="6997200" y="3849700"/>
                <a:ext cx="160920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8" name="Ink 17">
                <a:extLst>
                  <a:ext uri="{FF2B5EF4-FFF2-40B4-BE49-F238E27FC236}">
                    <a16:creationId xmlns:a16="http://schemas.microsoft.com/office/drawing/2014/main" id="{C41C9278-4C7E-8D6C-7FAC-A1D1A1DF01B2}"/>
                  </a:ext>
                </a:extLst>
              </p14:cNvPr>
              <p14:cNvContentPartPr/>
              <p14:nvPr/>
            </p14:nvContentPartPr>
            <p14:xfrm>
              <a:off x="741840" y="4227340"/>
              <a:ext cx="4038120" cy="116280"/>
            </p14:xfrm>
          </p:contentPart>
        </mc:Choice>
        <mc:Fallback xmlns="">
          <p:pic>
            <p:nvPicPr>
              <p:cNvPr id="18" name="Ink 17">
                <a:extLst>
                  <a:ext uri="{FF2B5EF4-FFF2-40B4-BE49-F238E27FC236}">
                    <a16:creationId xmlns:a16="http://schemas.microsoft.com/office/drawing/2014/main" id="{C41C9278-4C7E-8D6C-7FAC-A1D1A1DF01B2}"/>
                  </a:ext>
                </a:extLst>
              </p:cNvPr>
              <p:cNvPicPr/>
              <p:nvPr/>
            </p:nvPicPr>
            <p:blipFill>
              <a:blip r:embed="rId29"/>
              <a:stretch>
                <a:fillRect/>
              </a:stretch>
            </p:blipFill>
            <p:spPr>
              <a:xfrm>
                <a:off x="723840" y="4209700"/>
                <a:ext cx="407376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9" name="Ink 18">
                <a:extLst>
                  <a:ext uri="{FF2B5EF4-FFF2-40B4-BE49-F238E27FC236}">
                    <a16:creationId xmlns:a16="http://schemas.microsoft.com/office/drawing/2014/main" id="{12CF090C-E1CE-8CF8-D732-17A24C5E707C}"/>
                  </a:ext>
                </a:extLst>
              </p14:cNvPr>
              <p14:cNvContentPartPr/>
              <p14:nvPr/>
            </p14:nvContentPartPr>
            <p14:xfrm>
              <a:off x="5088480" y="4736740"/>
              <a:ext cx="3151440" cy="495000"/>
            </p14:xfrm>
          </p:contentPart>
        </mc:Choice>
        <mc:Fallback xmlns="">
          <p:pic>
            <p:nvPicPr>
              <p:cNvPr id="19" name="Ink 18">
                <a:extLst>
                  <a:ext uri="{FF2B5EF4-FFF2-40B4-BE49-F238E27FC236}">
                    <a16:creationId xmlns:a16="http://schemas.microsoft.com/office/drawing/2014/main" id="{12CF090C-E1CE-8CF8-D732-17A24C5E707C}"/>
                  </a:ext>
                </a:extLst>
              </p:cNvPr>
              <p:cNvPicPr/>
              <p:nvPr/>
            </p:nvPicPr>
            <p:blipFill>
              <a:blip r:embed="rId31"/>
              <a:stretch>
                <a:fillRect/>
              </a:stretch>
            </p:blipFill>
            <p:spPr>
              <a:xfrm>
                <a:off x="5070840" y="4719100"/>
                <a:ext cx="3187080" cy="530640"/>
              </a:xfrm>
              <a:prstGeom prst="rect">
                <a:avLst/>
              </a:prstGeom>
            </p:spPr>
          </p:pic>
        </mc:Fallback>
      </mc:AlternateContent>
    </p:spTree>
    <p:extLst>
      <p:ext uri="{BB962C8B-B14F-4D97-AF65-F5344CB8AC3E}">
        <p14:creationId xmlns:p14="http://schemas.microsoft.com/office/powerpoint/2010/main" val="3921272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08436"/>
            <a:ext cx="10109842" cy="6051064"/>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06400" y="526351"/>
            <a:ext cx="9455150" cy="5309146"/>
          </a:xfrm>
          <a:prstGeom prst="rect">
            <a:avLst/>
          </a:prstGeom>
          <a:noFill/>
        </p:spPr>
        <p:txBody>
          <a:bodyPr wrap="square" rtlCol="0">
            <a:spAutoFit/>
          </a:bodyPr>
          <a:lstStyle/>
          <a:p>
            <a:pPr algn="ctr"/>
            <a:r>
              <a:rPr lang="en-US" sz="2800" b="1">
                <a:solidFill>
                  <a:srgbClr val="FFC000"/>
                </a:solidFill>
                <a:cs typeface="+mj-cs"/>
              </a:rPr>
              <a:t>Consequences of turning from God's Torah:</a:t>
            </a:r>
          </a:p>
          <a:p>
            <a:pPr algn="ctr"/>
            <a:endParaRPr lang="en-US" sz="1200" b="1">
              <a:solidFill>
                <a:srgbClr val="FFC000"/>
              </a:solidFill>
              <a:cs typeface="+mj-cs"/>
            </a:endParaRPr>
          </a:p>
          <a:p>
            <a:pPr marL="342900" indent="-342900">
              <a:buFont typeface="Arial" panose="020B0604020202020204" pitchFamily="34" charset="0"/>
              <a:buChar char="•"/>
            </a:pPr>
            <a:r>
              <a:rPr lang="en-US" sz="2300" u="sng">
                <a:solidFill>
                  <a:srgbClr val="FFC000"/>
                </a:solidFill>
                <a:cs typeface="+mj-cs"/>
              </a:rPr>
              <a:t>Spiritual death</a:t>
            </a:r>
            <a:r>
              <a:rPr lang="en-US" sz="2300">
                <a:solidFill>
                  <a:srgbClr val="FFC000"/>
                </a:solidFill>
                <a:cs typeface="+mj-cs"/>
              </a:rPr>
              <a:t>: When one turns away from the Torah one is turning away from God. This essentially means that one is cutting one’s self off from the source of life. This can lead to a sense of emptiness, despair, and hopelessness.</a:t>
            </a:r>
          </a:p>
          <a:p>
            <a:pPr marL="342900" indent="-342900">
              <a:buFont typeface="Arial" panose="020B0604020202020204" pitchFamily="34" charset="0"/>
              <a:buChar char="•"/>
            </a:pPr>
            <a:r>
              <a:rPr lang="en-US" sz="2300" u="sng">
                <a:solidFill>
                  <a:srgbClr val="92D050"/>
                </a:solidFill>
                <a:cs typeface="+mj-cs"/>
              </a:rPr>
              <a:t>Relational problems</a:t>
            </a:r>
            <a:r>
              <a:rPr lang="en-US" sz="2300">
                <a:solidFill>
                  <a:srgbClr val="92D050"/>
                </a:solidFill>
                <a:cs typeface="+mj-cs"/>
              </a:rPr>
              <a:t>: When we turn from God’s Torah, we damage our relationship with others, as the Torah writes in </a:t>
            </a:r>
            <a:r>
              <a:rPr lang="en-US" sz="2300">
                <a:solidFill>
                  <a:srgbClr val="00B0F0"/>
                </a:solidFill>
                <a:cs typeface="+mj-cs"/>
              </a:rPr>
              <a:t>Vayikra / Leviticus 18:19 </a:t>
            </a:r>
            <a:r>
              <a:rPr lang="en-US" sz="2300">
                <a:solidFill>
                  <a:srgbClr val="92D050"/>
                </a:solidFill>
                <a:cs typeface="+mj-cs"/>
              </a:rPr>
              <a:t>we are to love our neighbor. We lose trust, respect, and love for others, we also make it difficult to find and build new relationships without God’s Torah. </a:t>
            </a:r>
          </a:p>
          <a:p>
            <a:pPr marL="342900" indent="-342900">
              <a:buFont typeface="Arial" panose="020B0604020202020204" pitchFamily="34" charset="0"/>
              <a:buChar char="•"/>
            </a:pPr>
            <a:r>
              <a:rPr lang="en-US" sz="2300" u="sng">
                <a:solidFill>
                  <a:srgbClr val="FFC000"/>
                </a:solidFill>
                <a:cs typeface="+mj-cs"/>
              </a:rPr>
              <a:t>Physical problems</a:t>
            </a:r>
            <a:r>
              <a:rPr lang="en-US" sz="2300">
                <a:solidFill>
                  <a:srgbClr val="FFC000"/>
                </a:solidFill>
                <a:cs typeface="+mj-cs"/>
              </a:rPr>
              <a:t>: The Torah teaches us that sin can lead to physical problems (see </a:t>
            </a:r>
            <a:r>
              <a:rPr lang="en-US" sz="2300">
                <a:solidFill>
                  <a:srgbClr val="00B0F0"/>
                </a:solidFill>
                <a:cs typeface="+mj-cs"/>
              </a:rPr>
              <a:t>Devarim / Deuteronomy 28</a:t>
            </a:r>
            <a:r>
              <a:rPr lang="en-US" sz="2300">
                <a:solidFill>
                  <a:srgbClr val="FFC000"/>
                </a:solidFill>
                <a:cs typeface="+mj-cs"/>
              </a:rPr>
              <a:t>), such as sickness and disease. This is because sin separates us from God, who is the source of all healing and health.</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5A5B70EE-3D2A-6EED-A75D-C8EE2AE48FD0}"/>
                  </a:ext>
                </a:extLst>
              </p14:cNvPr>
              <p14:cNvContentPartPr/>
              <p14:nvPr/>
            </p14:nvContentPartPr>
            <p14:xfrm>
              <a:off x="319920" y="2598340"/>
              <a:ext cx="344160" cy="438120"/>
            </p14:xfrm>
          </p:contentPart>
        </mc:Choice>
        <mc:Fallback xmlns="">
          <p:pic>
            <p:nvPicPr>
              <p:cNvPr id="2" name="Ink 1">
                <a:extLst>
                  <a:ext uri="{FF2B5EF4-FFF2-40B4-BE49-F238E27FC236}">
                    <a16:creationId xmlns:a16="http://schemas.microsoft.com/office/drawing/2014/main" id="{5A5B70EE-3D2A-6EED-A75D-C8EE2AE48FD0}"/>
                  </a:ext>
                </a:extLst>
              </p:cNvPr>
              <p:cNvPicPr/>
              <p:nvPr/>
            </p:nvPicPr>
            <p:blipFill>
              <a:blip r:embed="rId5"/>
              <a:stretch>
                <a:fillRect/>
              </a:stretch>
            </p:blipFill>
            <p:spPr>
              <a:xfrm>
                <a:off x="301920" y="2580340"/>
                <a:ext cx="379800" cy="4737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ECB02963-0EB3-F2BB-8283-DC2BB1604A67}"/>
                  </a:ext>
                </a:extLst>
              </p14:cNvPr>
              <p14:cNvContentPartPr/>
              <p14:nvPr/>
            </p14:nvContentPartPr>
            <p14:xfrm>
              <a:off x="313800" y="4416340"/>
              <a:ext cx="372960" cy="318240"/>
            </p14:xfrm>
          </p:contentPart>
        </mc:Choice>
        <mc:Fallback xmlns="">
          <p:pic>
            <p:nvPicPr>
              <p:cNvPr id="4" name="Ink 3">
                <a:extLst>
                  <a:ext uri="{FF2B5EF4-FFF2-40B4-BE49-F238E27FC236}">
                    <a16:creationId xmlns:a16="http://schemas.microsoft.com/office/drawing/2014/main" id="{ECB02963-0EB3-F2BB-8283-DC2BB1604A67}"/>
                  </a:ext>
                </a:extLst>
              </p:cNvPr>
              <p:cNvPicPr/>
              <p:nvPr/>
            </p:nvPicPr>
            <p:blipFill>
              <a:blip r:embed="rId7"/>
              <a:stretch>
                <a:fillRect/>
              </a:stretch>
            </p:blipFill>
            <p:spPr>
              <a:xfrm>
                <a:off x="295800" y="4398340"/>
                <a:ext cx="408600" cy="353880"/>
              </a:xfrm>
              <a:prstGeom prst="rect">
                <a:avLst/>
              </a:prstGeom>
            </p:spPr>
          </p:pic>
        </mc:Fallback>
      </mc:AlternateContent>
    </p:spTree>
    <p:extLst>
      <p:ext uri="{BB962C8B-B14F-4D97-AF65-F5344CB8AC3E}">
        <p14:creationId xmlns:p14="http://schemas.microsoft.com/office/powerpoint/2010/main" val="5796007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08436"/>
            <a:ext cx="10109842" cy="6393964"/>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291401"/>
            <a:ext cx="9455150" cy="5855449"/>
          </a:xfrm>
          <a:prstGeom prst="rect">
            <a:avLst/>
          </a:prstGeom>
          <a:noFill/>
        </p:spPr>
        <p:txBody>
          <a:bodyPr wrap="square" rtlCol="0">
            <a:spAutoFit/>
          </a:bodyPr>
          <a:lstStyle/>
          <a:p>
            <a:pPr algn="ctr"/>
            <a:r>
              <a:rPr lang="en-US" sz="2800" b="1">
                <a:solidFill>
                  <a:srgbClr val="FFC000"/>
                </a:solidFill>
                <a:cs typeface="+mj-cs"/>
              </a:rPr>
              <a:t>National consequences of turning from God's Torah:</a:t>
            </a:r>
          </a:p>
          <a:p>
            <a:pPr algn="ctr"/>
            <a:endParaRPr lang="en-US" sz="1050" b="1">
              <a:solidFill>
                <a:srgbClr val="FFC000"/>
              </a:solidFill>
              <a:cs typeface="+mj-cs"/>
            </a:endParaRPr>
          </a:p>
          <a:p>
            <a:pPr marL="342900" indent="-342900">
              <a:buFont typeface="Arial" panose="020B0604020202020204" pitchFamily="34" charset="0"/>
              <a:buChar char="•"/>
            </a:pPr>
            <a:r>
              <a:rPr lang="en-US" sz="2400" b="1" u="sng">
                <a:solidFill>
                  <a:srgbClr val="FFC000"/>
                </a:solidFill>
                <a:cs typeface="+mj-cs"/>
              </a:rPr>
              <a:t>National judgment:</a:t>
            </a:r>
            <a:r>
              <a:rPr lang="en-US" sz="2400" b="1">
                <a:solidFill>
                  <a:srgbClr val="FFC000"/>
                </a:solidFill>
                <a:cs typeface="+mj-cs"/>
              </a:rPr>
              <a:t> </a:t>
            </a:r>
            <a:r>
              <a:rPr lang="en-US" sz="2400">
                <a:solidFill>
                  <a:srgbClr val="FFC000"/>
                </a:solidFill>
                <a:cs typeface="+mj-cs"/>
              </a:rPr>
              <a:t>When a nation turns away from God’s Torah as the example here from Isaiah, it invites God's judgment. This can take many forms, such as economic hardship, political instability, and natural disasters, physical illness including mental illness (LGBTQ), etc.</a:t>
            </a:r>
          </a:p>
          <a:p>
            <a:pPr marL="342900" indent="-342900">
              <a:buFont typeface="Arial" panose="020B0604020202020204" pitchFamily="34" charset="0"/>
              <a:buChar char="•"/>
            </a:pPr>
            <a:r>
              <a:rPr lang="en-US" sz="2400" b="1" u="sng">
                <a:solidFill>
                  <a:srgbClr val="92D050"/>
                </a:solidFill>
                <a:cs typeface="+mj-cs"/>
              </a:rPr>
              <a:t>Spiritual blindness:</a:t>
            </a:r>
            <a:r>
              <a:rPr lang="en-US" sz="2400">
                <a:solidFill>
                  <a:srgbClr val="92D050"/>
                </a:solidFill>
                <a:cs typeface="+mj-cs"/>
              </a:rPr>
              <a:t> When a nation turns away from God’s Torah, the people become spiritually blind. This means that they are unable to see the truth and make wise decisions.</a:t>
            </a:r>
          </a:p>
          <a:p>
            <a:pPr marL="342900" indent="-342900">
              <a:buFont typeface="Arial" panose="020B0604020202020204" pitchFamily="34" charset="0"/>
              <a:buChar char="•"/>
            </a:pPr>
            <a:r>
              <a:rPr lang="en-US" sz="2400" b="1" u="sng">
                <a:solidFill>
                  <a:srgbClr val="FFC000"/>
                </a:solidFill>
                <a:cs typeface="+mj-cs"/>
              </a:rPr>
              <a:t>Cultural decay:</a:t>
            </a:r>
            <a:r>
              <a:rPr lang="en-US" sz="2400">
                <a:solidFill>
                  <a:srgbClr val="FFC000"/>
                </a:solidFill>
                <a:cs typeface="+mj-cs"/>
              </a:rPr>
              <a:t> When a nation turns away from God’s Torah its culture begins to decay. This is exactly what we are seeing today in the USA and around the world, the mental illness of gender confusion, trans, and LGBTQ ideaologies that are being taught and believed in as normal. It is obvious how this leads to the decline in morality, an increase in crime, and a general sense of hopelessness in those who suffer from this mental illness.</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26E318A7-BDA5-5009-E5FB-72C36423B209}"/>
                  </a:ext>
                </a:extLst>
              </p14:cNvPr>
              <p14:cNvContentPartPr/>
              <p14:nvPr/>
            </p14:nvContentPartPr>
            <p14:xfrm>
              <a:off x="270240" y="880060"/>
              <a:ext cx="393120" cy="426600"/>
            </p14:xfrm>
          </p:contentPart>
        </mc:Choice>
        <mc:Fallback xmlns="">
          <p:pic>
            <p:nvPicPr>
              <p:cNvPr id="2" name="Ink 1">
                <a:extLst>
                  <a:ext uri="{FF2B5EF4-FFF2-40B4-BE49-F238E27FC236}">
                    <a16:creationId xmlns:a16="http://schemas.microsoft.com/office/drawing/2014/main" id="{26E318A7-BDA5-5009-E5FB-72C36423B209}"/>
                  </a:ext>
                </a:extLst>
              </p:cNvPr>
              <p:cNvPicPr/>
              <p:nvPr/>
            </p:nvPicPr>
            <p:blipFill>
              <a:blip r:embed="rId5"/>
              <a:stretch>
                <a:fillRect/>
              </a:stretch>
            </p:blipFill>
            <p:spPr>
              <a:xfrm>
                <a:off x="252600" y="862420"/>
                <a:ext cx="428760" cy="462240"/>
              </a:xfrm>
              <a:prstGeom prst="rect">
                <a:avLst/>
              </a:prstGeom>
            </p:spPr>
          </p:pic>
        </mc:Fallback>
      </mc:AlternateContent>
      <p:grpSp>
        <p:nvGrpSpPr>
          <p:cNvPr id="12" name="Group 11">
            <a:extLst>
              <a:ext uri="{FF2B5EF4-FFF2-40B4-BE49-F238E27FC236}">
                <a16:creationId xmlns:a16="http://schemas.microsoft.com/office/drawing/2014/main" id="{4EF56177-442F-338A-6F72-C94261B3055B}"/>
              </a:ext>
            </a:extLst>
          </p:cNvPr>
          <p:cNvGrpSpPr/>
          <p:nvPr/>
        </p:nvGrpSpPr>
        <p:grpSpPr>
          <a:xfrm>
            <a:off x="2694120" y="1992100"/>
            <a:ext cx="5987880" cy="94320"/>
            <a:chOff x="2694120" y="1992100"/>
            <a:chExt cx="5987880" cy="94320"/>
          </a:xfrm>
        </p:grpSpPr>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8DF2BDFF-D00C-C1D1-44C8-EAF6DA5E29A3}"/>
                    </a:ext>
                  </a:extLst>
                </p14:cNvPr>
                <p14:cNvContentPartPr/>
                <p14:nvPr/>
              </p14:nvContentPartPr>
              <p14:xfrm>
                <a:off x="2694120" y="2019820"/>
                <a:ext cx="1797840" cy="66600"/>
              </p14:xfrm>
            </p:contentPart>
          </mc:Choice>
          <mc:Fallback xmlns="">
            <p:pic>
              <p:nvPicPr>
                <p:cNvPr id="4" name="Ink 3">
                  <a:extLst>
                    <a:ext uri="{FF2B5EF4-FFF2-40B4-BE49-F238E27FC236}">
                      <a16:creationId xmlns:a16="http://schemas.microsoft.com/office/drawing/2014/main" id="{8DF2BDFF-D00C-C1D1-44C8-EAF6DA5E29A3}"/>
                    </a:ext>
                  </a:extLst>
                </p:cNvPr>
                <p:cNvPicPr/>
                <p:nvPr/>
              </p:nvPicPr>
              <p:blipFill>
                <a:blip r:embed="rId7"/>
                <a:stretch>
                  <a:fillRect/>
                </a:stretch>
              </p:blipFill>
              <p:spPr>
                <a:xfrm>
                  <a:off x="2676480" y="2001820"/>
                  <a:ext cx="183348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A0D745B8-AF34-EE4B-AC11-7209F645E4AC}"/>
                    </a:ext>
                  </a:extLst>
                </p14:cNvPr>
                <p14:cNvContentPartPr/>
                <p14:nvPr/>
              </p14:nvContentPartPr>
              <p14:xfrm>
                <a:off x="5369640" y="1992100"/>
                <a:ext cx="1743120" cy="82440"/>
              </p14:xfrm>
            </p:contentPart>
          </mc:Choice>
          <mc:Fallback xmlns="">
            <p:pic>
              <p:nvPicPr>
                <p:cNvPr id="5" name="Ink 4">
                  <a:extLst>
                    <a:ext uri="{FF2B5EF4-FFF2-40B4-BE49-F238E27FC236}">
                      <a16:creationId xmlns:a16="http://schemas.microsoft.com/office/drawing/2014/main" id="{A0D745B8-AF34-EE4B-AC11-7209F645E4AC}"/>
                    </a:ext>
                  </a:extLst>
                </p:cNvPr>
                <p:cNvPicPr/>
                <p:nvPr/>
              </p:nvPicPr>
              <p:blipFill>
                <a:blip r:embed="rId9"/>
                <a:stretch>
                  <a:fillRect/>
                </a:stretch>
              </p:blipFill>
              <p:spPr>
                <a:xfrm>
                  <a:off x="5352000" y="1974460"/>
                  <a:ext cx="177876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6A39CE6B-9342-9531-8DDB-90E39D5E8A11}"/>
                    </a:ext>
                  </a:extLst>
                </p14:cNvPr>
                <p14:cNvContentPartPr/>
                <p14:nvPr/>
              </p14:nvContentPartPr>
              <p14:xfrm>
                <a:off x="8045160" y="2017660"/>
                <a:ext cx="636840" cy="55080"/>
              </p14:xfrm>
            </p:contentPart>
          </mc:Choice>
          <mc:Fallback xmlns="">
            <p:pic>
              <p:nvPicPr>
                <p:cNvPr id="9" name="Ink 8">
                  <a:extLst>
                    <a:ext uri="{FF2B5EF4-FFF2-40B4-BE49-F238E27FC236}">
                      <a16:creationId xmlns:a16="http://schemas.microsoft.com/office/drawing/2014/main" id="{6A39CE6B-9342-9531-8DDB-90E39D5E8A11}"/>
                    </a:ext>
                  </a:extLst>
                </p:cNvPr>
                <p:cNvPicPr/>
                <p:nvPr/>
              </p:nvPicPr>
              <p:blipFill>
                <a:blip r:embed="rId11"/>
                <a:stretch>
                  <a:fillRect/>
                </a:stretch>
              </p:blipFill>
              <p:spPr>
                <a:xfrm>
                  <a:off x="8027520" y="2000020"/>
                  <a:ext cx="672480" cy="90720"/>
                </a:xfrm>
                <a:prstGeom prst="rect">
                  <a:avLst/>
                </a:prstGeom>
              </p:spPr>
            </p:pic>
          </mc:Fallback>
        </mc:AlternateContent>
      </p:grpSp>
      <p:grpSp>
        <p:nvGrpSpPr>
          <p:cNvPr id="15" name="Group 14">
            <a:extLst>
              <a:ext uri="{FF2B5EF4-FFF2-40B4-BE49-F238E27FC236}">
                <a16:creationId xmlns:a16="http://schemas.microsoft.com/office/drawing/2014/main" id="{C1A88496-822B-19BD-FB25-2DA42D46B0C8}"/>
              </a:ext>
            </a:extLst>
          </p:cNvPr>
          <p:cNvGrpSpPr/>
          <p:nvPr/>
        </p:nvGrpSpPr>
        <p:grpSpPr>
          <a:xfrm>
            <a:off x="939480" y="2360020"/>
            <a:ext cx="5528880" cy="111600"/>
            <a:chOff x="939480" y="2360020"/>
            <a:chExt cx="5528880" cy="111600"/>
          </a:xfrm>
        </p:grpSpPr>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65674D49-D3D7-F31C-3EBF-51C4EB84A4F7}"/>
                    </a:ext>
                  </a:extLst>
                </p14:cNvPr>
                <p14:cNvContentPartPr/>
                <p14:nvPr/>
              </p14:nvContentPartPr>
              <p14:xfrm>
                <a:off x="939480" y="2360020"/>
                <a:ext cx="834840" cy="106200"/>
              </p14:xfrm>
            </p:contentPart>
          </mc:Choice>
          <mc:Fallback xmlns="">
            <p:pic>
              <p:nvPicPr>
                <p:cNvPr id="11" name="Ink 10">
                  <a:extLst>
                    <a:ext uri="{FF2B5EF4-FFF2-40B4-BE49-F238E27FC236}">
                      <a16:creationId xmlns:a16="http://schemas.microsoft.com/office/drawing/2014/main" id="{65674D49-D3D7-F31C-3EBF-51C4EB84A4F7}"/>
                    </a:ext>
                  </a:extLst>
                </p:cNvPr>
                <p:cNvPicPr/>
                <p:nvPr/>
              </p:nvPicPr>
              <p:blipFill>
                <a:blip r:embed="rId13"/>
                <a:stretch>
                  <a:fillRect/>
                </a:stretch>
              </p:blipFill>
              <p:spPr>
                <a:xfrm>
                  <a:off x="921480" y="2342020"/>
                  <a:ext cx="87048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 name="Ink 12">
                  <a:extLst>
                    <a:ext uri="{FF2B5EF4-FFF2-40B4-BE49-F238E27FC236}">
                      <a16:creationId xmlns:a16="http://schemas.microsoft.com/office/drawing/2014/main" id="{195B3DCB-3600-2008-8CCC-29AEB767FEBF}"/>
                    </a:ext>
                  </a:extLst>
                </p14:cNvPr>
                <p14:cNvContentPartPr/>
                <p14:nvPr/>
              </p14:nvContentPartPr>
              <p14:xfrm>
                <a:off x="2259960" y="2429860"/>
                <a:ext cx="1531080" cy="27000"/>
              </p14:xfrm>
            </p:contentPart>
          </mc:Choice>
          <mc:Fallback xmlns="">
            <p:pic>
              <p:nvPicPr>
                <p:cNvPr id="13" name="Ink 12">
                  <a:extLst>
                    <a:ext uri="{FF2B5EF4-FFF2-40B4-BE49-F238E27FC236}">
                      <a16:creationId xmlns:a16="http://schemas.microsoft.com/office/drawing/2014/main" id="{195B3DCB-3600-2008-8CCC-29AEB767FEBF}"/>
                    </a:ext>
                  </a:extLst>
                </p:cNvPr>
                <p:cNvPicPr/>
                <p:nvPr/>
              </p:nvPicPr>
              <p:blipFill>
                <a:blip r:embed="rId15"/>
                <a:stretch>
                  <a:fillRect/>
                </a:stretch>
              </p:blipFill>
              <p:spPr>
                <a:xfrm>
                  <a:off x="2242320" y="2412220"/>
                  <a:ext cx="156672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Ink 13">
                  <a:extLst>
                    <a:ext uri="{FF2B5EF4-FFF2-40B4-BE49-F238E27FC236}">
                      <a16:creationId xmlns:a16="http://schemas.microsoft.com/office/drawing/2014/main" id="{EC13613B-8CA7-50F5-5C68-5E2A884CD360}"/>
                    </a:ext>
                  </a:extLst>
                </p14:cNvPr>
                <p14:cNvContentPartPr/>
                <p14:nvPr/>
              </p14:nvContentPartPr>
              <p14:xfrm>
                <a:off x="5140680" y="2398900"/>
                <a:ext cx="1327680" cy="72720"/>
              </p14:xfrm>
            </p:contentPart>
          </mc:Choice>
          <mc:Fallback xmlns="">
            <p:pic>
              <p:nvPicPr>
                <p:cNvPr id="14" name="Ink 13">
                  <a:extLst>
                    <a:ext uri="{FF2B5EF4-FFF2-40B4-BE49-F238E27FC236}">
                      <a16:creationId xmlns:a16="http://schemas.microsoft.com/office/drawing/2014/main" id="{EC13613B-8CA7-50F5-5C68-5E2A884CD360}"/>
                    </a:ext>
                  </a:extLst>
                </p:cNvPr>
                <p:cNvPicPr/>
                <p:nvPr/>
              </p:nvPicPr>
              <p:blipFill>
                <a:blip r:embed="rId17"/>
                <a:stretch>
                  <a:fillRect/>
                </a:stretch>
              </p:blipFill>
              <p:spPr>
                <a:xfrm>
                  <a:off x="5122680" y="2380900"/>
                  <a:ext cx="1363320" cy="108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
            <p14:nvContentPartPr>
              <p14:cNvPr id="16" name="Ink 15">
                <a:extLst>
                  <a:ext uri="{FF2B5EF4-FFF2-40B4-BE49-F238E27FC236}">
                    <a16:creationId xmlns:a16="http://schemas.microsoft.com/office/drawing/2014/main" id="{BA2BC4DC-9125-E328-186C-A176C44767BA}"/>
                  </a:ext>
                </a:extLst>
              </p14:cNvPr>
              <p14:cNvContentPartPr/>
              <p14:nvPr/>
            </p14:nvContentPartPr>
            <p14:xfrm>
              <a:off x="286440" y="2377660"/>
              <a:ext cx="364680" cy="354960"/>
            </p14:xfrm>
          </p:contentPart>
        </mc:Choice>
        <mc:Fallback xmlns="">
          <p:pic>
            <p:nvPicPr>
              <p:cNvPr id="16" name="Ink 15">
                <a:extLst>
                  <a:ext uri="{FF2B5EF4-FFF2-40B4-BE49-F238E27FC236}">
                    <a16:creationId xmlns:a16="http://schemas.microsoft.com/office/drawing/2014/main" id="{BA2BC4DC-9125-E328-186C-A176C44767BA}"/>
                  </a:ext>
                </a:extLst>
              </p:cNvPr>
              <p:cNvPicPr/>
              <p:nvPr/>
            </p:nvPicPr>
            <p:blipFill>
              <a:blip r:embed="rId19"/>
              <a:stretch>
                <a:fillRect/>
              </a:stretch>
            </p:blipFill>
            <p:spPr>
              <a:xfrm>
                <a:off x="268800" y="2359660"/>
                <a:ext cx="400320" cy="3906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7" name="Ink 16">
                <a:extLst>
                  <a:ext uri="{FF2B5EF4-FFF2-40B4-BE49-F238E27FC236}">
                    <a16:creationId xmlns:a16="http://schemas.microsoft.com/office/drawing/2014/main" id="{8CEEC2BD-00B1-4084-46CB-E87164586F93}"/>
                  </a:ext>
                </a:extLst>
              </p14:cNvPr>
              <p14:cNvContentPartPr/>
              <p14:nvPr/>
            </p14:nvContentPartPr>
            <p14:xfrm>
              <a:off x="349440" y="3496900"/>
              <a:ext cx="282600" cy="336240"/>
            </p14:xfrm>
          </p:contentPart>
        </mc:Choice>
        <mc:Fallback xmlns="">
          <p:pic>
            <p:nvPicPr>
              <p:cNvPr id="17" name="Ink 16">
                <a:extLst>
                  <a:ext uri="{FF2B5EF4-FFF2-40B4-BE49-F238E27FC236}">
                    <a16:creationId xmlns:a16="http://schemas.microsoft.com/office/drawing/2014/main" id="{8CEEC2BD-00B1-4084-46CB-E87164586F93}"/>
                  </a:ext>
                </a:extLst>
              </p:cNvPr>
              <p:cNvPicPr/>
              <p:nvPr/>
            </p:nvPicPr>
            <p:blipFill>
              <a:blip r:embed="rId21"/>
              <a:stretch>
                <a:fillRect/>
              </a:stretch>
            </p:blipFill>
            <p:spPr>
              <a:xfrm>
                <a:off x="331440" y="3478900"/>
                <a:ext cx="318240" cy="371880"/>
              </a:xfrm>
              <a:prstGeom prst="rect">
                <a:avLst/>
              </a:prstGeom>
            </p:spPr>
          </p:pic>
        </mc:Fallback>
      </mc:AlternateContent>
    </p:spTree>
    <p:extLst>
      <p:ext uri="{BB962C8B-B14F-4D97-AF65-F5344CB8AC3E}">
        <p14:creationId xmlns:p14="http://schemas.microsoft.com/office/powerpoint/2010/main" val="3100161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3865123" y="1977085"/>
            <a:ext cx="4176409" cy="2308324"/>
          </a:xfrm>
          <a:prstGeom prst="rect">
            <a:avLst/>
          </a:prstGeom>
          <a:noFill/>
        </p:spPr>
        <p:txBody>
          <a:bodyPr wrap="square">
            <a:spAutoFit/>
          </a:bodyPr>
          <a:lstStyle/>
          <a:p>
            <a:pPr algn="ctr"/>
            <a:r>
              <a:rPr lang="en-US" sz="3600" b="1">
                <a:solidFill>
                  <a:schemeClr val="bg1"/>
                </a:solidFill>
                <a:cs typeface="+mj-cs"/>
              </a:rPr>
              <a:t>Rabbinic Literature</a:t>
            </a:r>
          </a:p>
          <a:p>
            <a:pPr algn="ctr"/>
            <a:r>
              <a:rPr lang="he-IL" sz="3600" b="1">
                <a:solidFill>
                  <a:schemeClr val="bg1"/>
                </a:solidFill>
                <a:cs typeface="+mj-cs"/>
              </a:rPr>
              <a:t>ספרות רבנית</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3</a:t>
            </a:r>
            <a:endParaRPr lang="en-US" sz="3600">
              <a:solidFill>
                <a:schemeClr val="bg1"/>
              </a:solidFill>
              <a:cs typeface="+mj-cs"/>
            </a:endParaRPr>
          </a:p>
        </p:txBody>
      </p:sp>
    </p:spTree>
    <p:extLst>
      <p:ext uri="{BB962C8B-B14F-4D97-AF65-F5344CB8AC3E}">
        <p14:creationId xmlns:p14="http://schemas.microsoft.com/office/powerpoint/2010/main" val="15123102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0109842" cy="6237962"/>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92100" y="255151"/>
            <a:ext cx="9544050" cy="5909310"/>
          </a:xfrm>
          <a:prstGeom prst="rect">
            <a:avLst/>
          </a:prstGeom>
          <a:noFill/>
        </p:spPr>
        <p:txBody>
          <a:bodyPr wrap="square" rtlCol="0">
            <a:spAutoFit/>
          </a:bodyPr>
          <a:lstStyle/>
          <a:p>
            <a:r>
              <a:rPr lang="en-US" sz="2800" b="1">
                <a:solidFill>
                  <a:srgbClr val="FFC000"/>
                </a:solidFill>
                <a:cs typeface="+mj-cs"/>
              </a:rPr>
              <a:t>Targum Jonathan son of Uziel Isaiah 36:18-22</a:t>
            </a:r>
          </a:p>
          <a:p>
            <a:r>
              <a:rPr lang="en-US" sz="2700">
                <a:solidFill>
                  <a:srgbClr val="FFC000"/>
                </a:solidFill>
                <a:cs typeface="+mj-cs"/>
              </a:rPr>
              <a:t>36:18 Beware lest Hezekiah cause you to err, saying, The Lord shall deliver us. Hath any of the gods of the nations delivered his land from the hand of the king of Assyria? 36:19 Where are the gods of Hamath and Arphad? where are the gods of Sepharvaim? what? have they delivered Samaria out of my hand? 36:20 Who are they among all the gods of these lands, that have delivered their land from my hand, that the Lord shall deliver Jerusalem from my hand? </a:t>
            </a:r>
            <a:r>
              <a:rPr lang="en-US" sz="2700">
                <a:solidFill>
                  <a:srgbClr val="92D050"/>
                </a:solidFill>
                <a:cs typeface="+mj-cs"/>
              </a:rPr>
              <a:t>36:21 But they held their peace, and answered him not a word: for the king’s commandment was, saying, Answer him not. 36:22 Then came Eliakim, the son of Hilkiah, who was appointed over the household, and Shebna the scribe, and Joah, the son of Asaph, who was appointed over the records, to Hezekiah, now having their clothes rent, and told him the words of Rabshakeh. (TgJ)</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B6C77151-9259-C0AE-1EF4-E741D3E0DF58}"/>
                  </a:ext>
                </a:extLst>
              </p14:cNvPr>
              <p14:cNvContentPartPr/>
              <p14:nvPr/>
            </p14:nvContentPartPr>
            <p14:xfrm>
              <a:off x="1552200" y="1087060"/>
              <a:ext cx="4928040" cy="127800"/>
            </p14:xfrm>
          </p:contentPart>
        </mc:Choice>
        <mc:Fallback xmlns="">
          <p:pic>
            <p:nvPicPr>
              <p:cNvPr id="2" name="Ink 1">
                <a:extLst>
                  <a:ext uri="{FF2B5EF4-FFF2-40B4-BE49-F238E27FC236}">
                    <a16:creationId xmlns:a16="http://schemas.microsoft.com/office/drawing/2014/main" id="{B6C77151-9259-C0AE-1EF4-E741D3E0DF58}"/>
                  </a:ext>
                </a:extLst>
              </p:cNvPr>
              <p:cNvPicPr/>
              <p:nvPr/>
            </p:nvPicPr>
            <p:blipFill>
              <a:blip r:embed="rId5"/>
              <a:stretch>
                <a:fillRect/>
              </a:stretch>
            </p:blipFill>
            <p:spPr>
              <a:xfrm>
                <a:off x="1534560" y="1069060"/>
                <a:ext cx="496368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674D1BAA-5492-95A0-E6C5-52A9AAB113AB}"/>
                  </a:ext>
                </a:extLst>
              </p14:cNvPr>
              <p14:cNvContentPartPr/>
              <p14:nvPr/>
            </p14:nvContentPartPr>
            <p14:xfrm>
              <a:off x="2115240" y="2388460"/>
              <a:ext cx="111960" cy="6480"/>
            </p14:xfrm>
          </p:contentPart>
        </mc:Choice>
        <mc:Fallback xmlns="">
          <p:pic>
            <p:nvPicPr>
              <p:cNvPr id="4" name="Ink 3">
                <a:extLst>
                  <a:ext uri="{FF2B5EF4-FFF2-40B4-BE49-F238E27FC236}">
                    <a16:creationId xmlns:a16="http://schemas.microsoft.com/office/drawing/2014/main" id="{674D1BAA-5492-95A0-E6C5-52A9AAB113AB}"/>
                  </a:ext>
                </a:extLst>
              </p:cNvPr>
              <p:cNvPicPr/>
              <p:nvPr/>
            </p:nvPicPr>
            <p:blipFill>
              <a:blip r:embed="rId7"/>
              <a:stretch>
                <a:fillRect/>
              </a:stretch>
            </p:blipFill>
            <p:spPr>
              <a:xfrm>
                <a:off x="2097600" y="2370460"/>
                <a:ext cx="14760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57429A09-46B3-23F0-D5B4-915957EF9A3D}"/>
                  </a:ext>
                </a:extLst>
              </p14:cNvPr>
              <p14:cNvContentPartPr/>
              <p14:nvPr/>
            </p14:nvContentPartPr>
            <p14:xfrm>
              <a:off x="2375520" y="2734780"/>
              <a:ext cx="200160" cy="58320"/>
            </p14:xfrm>
          </p:contentPart>
        </mc:Choice>
        <mc:Fallback xmlns="">
          <p:pic>
            <p:nvPicPr>
              <p:cNvPr id="5" name="Ink 4">
                <a:extLst>
                  <a:ext uri="{FF2B5EF4-FFF2-40B4-BE49-F238E27FC236}">
                    <a16:creationId xmlns:a16="http://schemas.microsoft.com/office/drawing/2014/main" id="{57429A09-46B3-23F0-D5B4-915957EF9A3D}"/>
                  </a:ext>
                </a:extLst>
              </p:cNvPr>
              <p:cNvPicPr/>
              <p:nvPr/>
            </p:nvPicPr>
            <p:blipFill>
              <a:blip r:embed="rId9"/>
              <a:stretch>
                <a:fillRect/>
              </a:stretch>
            </p:blipFill>
            <p:spPr>
              <a:xfrm>
                <a:off x="2357880" y="2717140"/>
                <a:ext cx="23580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C240B6C7-9AAF-58D8-8614-E4917A60738E}"/>
                  </a:ext>
                </a:extLst>
              </p14:cNvPr>
              <p14:cNvContentPartPr/>
              <p14:nvPr/>
            </p14:nvContentPartPr>
            <p14:xfrm>
              <a:off x="6302400" y="2789500"/>
              <a:ext cx="9000" cy="15120"/>
            </p14:xfrm>
          </p:contentPart>
        </mc:Choice>
        <mc:Fallback xmlns="">
          <p:pic>
            <p:nvPicPr>
              <p:cNvPr id="7" name="Ink 6">
                <a:extLst>
                  <a:ext uri="{FF2B5EF4-FFF2-40B4-BE49-F238E27FC236}">
                    <a16:creationId xmlns:a16="http://schemas.microsoft.com/office/drawing/2014/main" id="{C240B6C7-9AAF-58D8-8614-E4917A60738E}"/>
                  </a:ext>
                </a:extLst>
              </p:cNvPr>
              <p:cNvPicPr/>
              <p:nvPr/>
            </p:nvPicPr>
            <p:blipFill>
              <a:blip r:embed="rId11"/>
              <a:stretch>
                <a:fillRect/>
              </a:stretch>
            </p:blipFill>
            <p:spPr>
              <a:xfrm>
                <a:off x="6284760" y="2771860"/>
                <a:ext cx="4464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0AA1E24B-0CA6-13EE-EEC5-C324A6D921D1}"/>
                  </a:ext>
                </a:extLst>
              </p14:cNvPr>
              <p14:cNvContentPartPr/>
              <p14:nvPr/>
            </p14:nvContentPartPr>
            <p14:xfrm>
              <a:off x="2628600" y="4360540"/>
              <a:ext cx="215280" cy="28800"/>
            </p14:xfrm>
          </p:contentPart>
        </mc:Choice>
        <mc:Fallback xmlns="">
          <p:pic>
            <p:nvPicPr>
              <p:cNvPr id="9" name="Ink 8">
                <a:extLst>
                  <a:ext uri="{FF2B5EF4-FFF2-40B4-BE49-F238E27FC236}">
                    <a16:creationId xmlns:a16="http://schemas.microsoft.com/office/drawing/2014/main" id="{0AA1E24B-0CA6-13EE-EEC5-C324A6D921D1}"/>
                  </a:ext>
                </a:extLst>
              </p:cNvPr>
              <p:cNvPicPr/>
              <p:nvPr/>
            </p:nvPicPr>
            <p:blipFill>
              <a:blip r:embed="rId13"/>
              <a:stretch>
                <a:fillRect/>
              </a:stretch>
            </p:blipFill>
            <p:spPr>
              <a:xfrm>
                <a:off x="2610960" y="4342540"/>
                <a:ext cx="25092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CCC0466A-2522-EA4A-8C49-6477847C3F58}"/>
                  </a:ext>
                </a:extLst>
              </p14:cNvPr>
              <p14:cNvContentPartPr/>
              <p14:nvPr/>
            </p14:nvContentPartPr>
            <p14:xfrm>
              <a:off x="6459360" y="6115540"/>
              <a:ext cx="89280" cy="28440"/>
            </p14:xfrm>
          </p:contentPart>
        </mc:Choice>
        <mc:Fallback xmlns="">
          <p:pic>
            <p:nvPicPr>
              <p:cNvPr id="11" name="Ink 10">
                <a:extLst>
                  <a:ext uri="{FF2B5EF4-FFF2-40B4-BE49-F238E27FC236}">
                    <a16:creationId xmlns:a16="http://schemas.microsoft.com/office/drawing/2014/main" id="{CCC0466A-2522-EA4A-8C49-6477847C3F58}"/>
                  </a:ext>
                </a:extLst>
              </p:cNvPr>
              <p:cNvPicPr/>
              <p:nvPr/>
            </p:nvPicPr>
            <p:blipFill>
              <a:blip r:embed="rId15"/>
              <a:stretch>
                <a:fillRect/>
              </a:stretch>
            </p:blipFill>
            <p:spPr>
              <a:xfrm>
                <a:off x="6441720" y="6097900"/>
                <a:ext cx="12492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Ink 11">
                <a:extLst>
                  <a:ext uri="{FF2B5EF4-FFF2-40B4-BE49-F238E27FC236}">
                    <a16:creationId xmlns:a16="http://schemas.microsoft.com/office/drawing/2014/main" id="{3DE8308C-B17C-7ED7-42ED-B7749E9E22AE}"/>
                  </a:ext>
                </a:extLst>
              </p14:cNvPr>
              <p14:cNvContentPartPr/>
              <p14:nvPr/>
            </p14:nvContentPartPr>
            <p14:xfrm>
              <a:off x="1412880" y="1047460"/>
              <a:ext cx="4889160" cy="138600"/>
            </p14:xfrm>
          </p:contentPart>
        </mc:Choice>
        <mc:Fallback xmlns="">
          <p:pic>
            <p:nvPicPr>
              <p:cNvPr id="12" name="Ink 11">
                <a:extLst>
                  <a:ext uri="{FF2B5EF4-FFF2-40B4-BE49-F238E27FC236}">
                    <a16:creationId xmlns:a16="http://schemas.microsoft.com/office/drawing/2014/main" id="{3DE8308C-B17C-7ED7-42ED-B7749E9E22AE}"/>
                  </a:ext>
                </a:extLst>
              </p:cNvPr>
              <p:cNvPicPr/>
              <p:nvPr/>
            </p:nvPicPr>
            <p:blipFill>
              <a:blip r:embed="rId17"/>
              <a:stretch>
                <a:fillRect/>
              </a:stretch>
            </p:blipFill>
            <p:spPr>
              <a:xfrm>
                <a:off x="1394880" y="1029460"/>
                <a:ext cx="492480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Ink 12">
                <a:extLst>
                  <a:ext uri="{FF2B5EF4-FFF2-40B4-BE49-F238E27FC236}">
                    <a16:creationId xmlns:a16="http://schemas.microsoft.com/office/drawing/2014/main" id="{8A748A54-3CE9-B523-5912-582B72A11889}"/>
                  </a:ext>
                </a:extLst>
              </p14:cNvPr>
              <p14:cNvContentPartPr/>
              <p14:nvPr/>
            </p14:nvContentPartPr>
            <p14:xfrm>
              <a:off x="114720" y="685660"/>
              <a:ext cx="601920" cy="2986560"/>
            </p14:xfrm>
          </p:contentPart>
        </mc:Choice>
        <mc:Fallback xmlns="">
          <p:pic>
            <p:nvPicPr>
              <p:cNvPr id="13" name="Ink 12">
                <a:extLst>
                  <a:ext uri="{FF2B5EF4-FFF2-40B4-BE49-F238E27FC236}">
                    <a16:creationId xmlns:a16="http://schemas.microsoft.com/office/drawing/2014/main" id="{8A748A54-3CE9-B523-5912-582B72A11889}"/>
                  </a:ext>
                </a:extLst>
              </p:cNvPr>
              <p:cNvPicPr/>
              <p:nvPr/>
            </p:nvPicPr>
            <p:blipFill>
              <a:blip r:embed="rId19"/>
              <a:stretch>
                <a:fillRect/>
              </a:stretch>
            </p:blipFill>
            <p:spPr>
              <a:xfrm>
                <a:off x="97080" y="667660"/>
                <a:ext cx="637560" cy="30222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Ink 13">
                <a:extLst>
                  <a:ext uri="{FF2B5EF4-FFF2-40B4-BE49-F238E27FC236}">
                    <a16:creationId xmlns:a16="http://schemas.microsoft.com/office/drawing/2014/main" id="{891E151F-E663-C05F-CAAE-A9B4B30E477C}"/>
                  </a:ext>
                </a:extLst>
              </p14:cNvPr>
              <p14:cNvContentPartPr/>
              <p14:nvPr/>
            </p14:nvContentPartPr>
            <p14:xfrm>
              <a:off x="9393720" y="525460"/>
              <a:ext cx="553680" cy="3244320"/>
            </p14:xfrm>
          </p:contentPart>
        </mc:Choice>
        <mc:Fallback xmlns="">
          <p:pic>
            <p:nvPicPr>
              <p:cNvPr id="14" name="Ink 13">
                <a:extLst>
                  <a:ext uri="{FF2B5EF4-FFF2-40B4-BE49-F238E27FC236}">
                    <a16:creationId xmlns:a16="http://schemas.microsoft.com/office/drawing/2014/main" id="{891E151F-E663-C05F-CAAE-A9B4B30E477C}"/>
                  </a:ext>
                </a:extLst>
              </p:cNvPr>
              <p:cNvPicPr/>
              <p:nvPr/>
            </p:nvPicPr>
            <p:blipFill>
              <a:blip r:embed="rId21"/>
              <a:stretch>
                <a:fillRect/>
              </a:stretch>
            </p:blipFill>
            <p:spPr>
              <a:xfrm>
                <a:off x="9375720" y="507460"/>
                <a:ext cx="589320" cy="3279960"/>
              </a:xfrm>
              <a:prstGeom prst="rect">
                <a:avLst/>
              </a:prstGeom>
            </p:spPr>
          </p:pic>
        </mc:Fallback>
      </mc:AlternateContent>
    </p:spTree>
    <p:extLst>
      <p:ext uri="{BB962C8B-B14F-4D97-AF65-F5344CB8AC3E}">
        <p14:creationId xmlns:p14="http://schemas.microsoft.com/office/powerpoint/2010/main" val="19444443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0109842" cy="4907900"/>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427821"/>
            <a:ext cx="9544050" cy="4031873"/>
          </a:xfrm>
          <a:prstGeom prst="rect">
            <a:avLst/>
          </a:prstGeom>
          <a:noFill/>
        </p:spPr>
        <p:txBody>
          <a:bodyPr wrap="square" rtlCol="0">
            <a:spAutoFit/>
          </a:bodyPr>
          <a:lstStyle/>
          <a:p>
            <a:r>
              <a:rPr lang="en-US" sz="3200" b="1">
                <a:solidFill>
                  <a:srgbClr val="FFC000"/>
                </a:solidFill>
                <a:cs typeface="+mj-cs"/>
              </a:rPr>
              <a:t>Talmud Bavli Megillah 11b:3</a:t>
            </a:r>
          </a:p>
          <a:p>
            <a:r>
              <a:rPr lang="en-US" sz="3200">
                <a:solidFill>
                  <a:srgbClr val="FFC000"/>
                </a:solidFill>
                <a:cs typeface="+mj-cs"/>
              </a:rPr>
              <a:t>The Gemara asks further: But there was Sennacherib, who ruled over the entire world, as it is written: </a:t>
            </a:r>
            <a:r>
              <a:rPr lang="en-US" sz="3200">
                <a:solidFill>
                  <a:srgbClr val="00B0F0"/>
                </a:solidFill>
                <a:cs typeface="+mj-cs"/>
              </a:rPr>
              <a:t>“Who are they among all the gods of these countries, that have delivered their country out of my hand that the Lord should deliver Jerusalem out of my hand?”</a:t>
            </a:r>
            <a:r>
              <a:rPr lang="en-US" sz="3200">
                <a:solidFill>
                  <a:srgbClr val="FFC000"/>
                </a:solidFill>
                <a:cs typeface="+mj-cs"/>
              </a:rPr>
              <a:t> (</a:t>
            </a:r>
            <a:r>
              <a:rPr lang="en-US" sz="3200">
                <a:solidFill>
                  <a:srgbClr val="00B0F0"/>
                </a:solidFill>
                <a:cs typeface="+mj-cs"/>
              </a:rPr>
              <a:t>Isaiah 36:20</a:t>
            </a:r>
            <a:r>
              <a:rPr lang="en-US" sz="3200">
                <a:solidFill>
                  <a:srgbClr val="FFC000"/>
                </a:solidFill>
                <a:cs typeface="+mj-cs"/>
              </a:rPr>
              <a:t>). The Gemara answers: There is Jerusalem that he did not conquer, as indicated in the verse.</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067D74DC-336B-7FD8-7B5A-929C38D6EE68}"/>
                  </a:ext>
                </a:extLst>
              </p14:cNvPr>
              <p14:cNvContentPartPr/>
              <p14:nvPr/>
            </p14:nvContentPartPr>
            <p14:xfrm>
              <a:off x="8916000" y="1958980"/>
              <a:ext cx="31680" cy="10440"/>
            </p14:xfrm>
          </p:contentPart>
        </mc:Choice>
        <mc:Fallback xmlns="">
          <p:pic>
            <p:nvPicPr>
              <p:cNvPr id="2" name="Ink 1">
                <a:extLst>
                  <a:ext uri="{FF2B5EF4-FFF2-40B4-BE49-F238E27FC236}">
                    <a16:creationId xmlns:a16="http://schemas.microsoft.com/office/drawing/2014/main" id="{067D74DC-336B-7FD8-7B5A-929C38D6EE68}"/>
                  </a:ext>
                </a:extLst>
              </p:cNvPr>
              <p:cNvPicPr/>
              <p:nvPr/>
            </p:nvPicPr>
            <p:blipFill>
              <a:blip r:embed="rId5"/>
              <a:stretch>
                <a:fillRect/>
              </a:stretch>
            </p:blipFill>
            <p:spPr>
              <a:xfrm>
                <a:off x="8898000" y="1940980"/>
                <a:ext cx="67320" cy="46080"/>
              </a:xfrm>
              <a:prstGeom prst="rect">
                <a:avLst/>
              </a:prstGeom>
            </p:spPr>
          </p:pic>
        </mc:Fallback>
      </mc:AlternateContent>
      <p:grpSp>
        <p:nvGrpSpPr>
          <p:cNvPr id="12" name="Group 11">
            <a:extLst>
              <a:ext uri="{FF2B5EF4-FFF2-40B4-BE49-F238E27FC236}">
                <a16:creationId xmlns:a16="http://schemas.microsoft.com/office/drawing/2014/main" id="{3C196F98-57DB-382E-0EAD-4DC2D5BABA66}"/>
              </a:ext>
            </a:extLst>
          </p:cNvPr>
          <p:cNvGrpSpPr/>
          <p:nvPr/>
        </p:nvGrpSpPr>
        <p:grpSpPr>
          <a:xfrm>
            <a:off x="3978960" y="3884620"/>
            <a:ext cx="5523480" cy="82800"/>
            <a:chOff x="3978960" y="3884620"/>
            <a:chExt cx="5523480" cy="82800"/>
          </a:xfrm>
        </p:grpSpPr>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7CB145BB-7AEF-7B44-1EA4-4A86072D16CA}"/>
                    </a:ext>
                  </a:extLst>
                </p14:cNvPr>
                <p14:cNvContentPartPr/>
                <p14:nvPr/>
              </p14:nvContentPartPr>
              <p14:xfrm>
                <a:off x="3978960" y="3892180"/>
                <a:ext cx="58320" cy="30960"/>
              </p14:xfrm>
            </p:contentPart>
          </mc:Choice>
          <mc:Fallback xmlns="">
            <p:pic>
              <p:nvPicPr>
                <p:cNvPr id="4" name="Ink 3">
                  <a:extLst>
                    <a:ext uri="{FF2B5EF4-FFF2-40B4-BE49-F238E27FC236}">
                      <a16:creationId xmlns:a16="http://schemas.microsoft.com/office/drawing/2014/main" id="{7CB145BB-7AEF-7B44-1EA4-4A86072D16CA}"/>
                    </a:ext>
                  </a:extLst>
                </p:cNvPr>
                <p:cNvPicPr/>
                <p:nvPr/>
              </p:nvPicPr>
              <p:blipFill>
                <a:blip r:embed="rId7"/>
                <a:stretch>
                  <a:fillRect/>
                </a:stretch>
              </p:blipFill>
              <p:spPr>
                <a:xfrm>
                  <a:off x="3960960" y="3874180"/>
                  <a:ext cx="9396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DB106B2F-E14A-BFD0-B2EE-A4060D4D4687}"/>
                    </a:ext>
                  </a:extLst>
                </p14:cNvPr>
                <p14:cNvContentPartPr/>
                <p14:nvPr/>
              </p14:nvContentPartPr>
              <p14:xfrm>
                <a:off x="5814960" y="3884620"/>
                <a:ext cx="3687480" cy="82800"/>
              </p14:xfrm>
            </p:contentPart>
          </mc:Choice>
          <mc:Fallback xmlns="">
            <p:pic>
              <p:nvPicPr>
                <p:cNvPr id="5" name="Ink 4">
                  <a:extLst>
                    <a:ext uri="{FF2B5EF4-FFF2-40B4-BE49-F238E27FC236}">
                      <a16:creationId xmlns:a16="http://schemas.microsoft.com/office/drawing/2014/main" id="{DB106B2F-E14A-BFD0-B2EE-A4060D4D4687}"/>
                    </a:ext>
                  </a:extLst>
                </p:cNvPr>
                <p:cNvPicPr/>
                <p:nvPr/>
              </p:nvPicPr>
              <p:blipFill>
                <a:blip r:embed="rId9"/>
                <a:stretch>
                  <a:fillRect/>
                </a:stretch>
              </p:blipFill>
              <p:spPr>
                <a:xfrm>
                  <a:off x="5797320" y="3866620"/>
                  <a:ext cx="3723120" cy="118440"/>
                </a:xfrm>
                <a:prstGeom prst="rect">
                  <a:avLst/>
                </a:prstGeom>
              </p:spPr>
            </p:pic>
          </mc:Fallback>
        </mc:AlternateContent>
      </p:grpSp>
      <p:grpSp>
        <p:nvGrpSpPr>
          <p:cNvPr id="11" name="Group 10">
            <a:extLst>
              <a:ext uri="{FF2B5EF4-FFF2-40B4-BE49-F238E27FC236}">
                <a16:creationId xmlns:a16="http://schemas.microsoft.com/office/drawing/2014/main" id="{25D643B8-A5BE-517E-26AE-EEE4D695B181}"/>
              </a:ext>
            </a:extLst>
          </p:cNvPr>
          <p:cNvGrpSpPr/>
          <p:nvPr/>
        </p:nvGrpSpPr>
        <p:grpSpPr>
          <a:xfrm>
            <a:off x="941280" y="4451620"/>
            <a:ext cx="5714640" cy="84960"/>
            <a:chOff x="941280" y="4451620"/>
            <a:chExt cx="5714640" cy="84960"/>
          </a:xfrm>
        </p:grpSpPr>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A77A1BED-4830-C39F-93A3-3F3F096792A8}"/>
                    </a:ext>
                  </a:extLst>
                </p14:cNvPr>
                <p14:cNvContentPartPr/>
                <p14:nvPr/>
              </p14:nvContentPartPr>
              <p14:xfrm>
                <a:off x="941280" y="4451620"/>
                <a:ext cx="1726560" cy="57600"/>
              </p14:xfrm>
            </p:contentPart>
          </mc:Choice>
          <mc:Fallback xmlns="">
            <p:pic>
              <p:nvPicPr>
                <p:cNvPr id="7" name="Ink 6">
                  <a:extLst>
                    <a:ext uri="{FF2B5EF4-FFF2-40B4-BE49-F238E27FC236}">
                      <a16:creationId xmlns:a16="http://schemas.microsoft.com/office/drawing/2014/main" id="{A77A1BED-4830-C39F-93A3-3F3F096792A8}"/>
                    </a:ext>
                  </a:extLst>
                </p:cNvPr>
                <p:cNvPicPr/>
                <p:nvPr/>
              </p:nvPicPr>
              <p:blipFill>
                <a:blip r:embed="rId11"/>
                <a:stretch>
                  <a:fillRect/>
                </a:stretch>
              </p:blipFill>
              <p:spPr>
                <a:xfrm>
                  <a:off x="923640" y="4433980"/>
                  <a:ext cx="176220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9A532605-1139-9B79-935C-E3070F615488}"/>
                    </a:ext>
                  </a:extLst>
                </p14:cNvPr>
                <p14:cNvContentPartPr/>
                <p14:nvPr/>
              </p14:nvContentPartPr>
              <p14:xfrm>
                <a:off x="3888600" y="4454140"/>
                <a:ext cx="2767320" cy="82440"/>
              </p14:xfrm>
            </p:contentPart>
          </mc:Choice>
          <mc:Fallback xmlns="">
            <p:pic>
              <p:nvPicPr>
                <p:cNvPr id="9" name="Ink 8">
                  <a:extLst>
                    <a:ext uri="{FF2B5EF4-FFF2-40B4-BE49-F238E27FC236}">
                      <a16:creationId xmlns:a16="http://schemas.microsoft.com/office/drawing/2014/main" id="{9A532605-1139-9B79-935C-E3070F615488}"/>
                    </a:ext>
                  </a:extLst>
                </p:cNvPr>
                <p:cNvPicPr/>
                <p:nvPr/>
              </p:nvPicPr>
              <p:blipFill>
                <a:blip r:embed="rId13"/>
                <a:stretch>
                  <a:fillRect/>
                </a:stretch>
              </p:blipFill>
              <p:spPr>
                <a:xfrm>
                  <a:off x="3870960" y="4436500"/>
                  <a:ext cx="2802960" cy="118080"/>
                </a:xfrm>
                <a:prstGeom prst="rect">
                  <a:avLst/>
                </a:prstGeom>
              </p:spPr>
            </p:pic>
          </mc:Fallback>
        </mc:AlternateContent>
      </p:grpSp>
    </p:spTree>
    <p:extLst>
      <p:ext uri="{BB962C8B-B14F-4D97-AF65-F5344CB8AC3E}">
        <p14:creationId xmlns:p14="http://schemas.microsoft.com/office/powerpoint/2010/main" val="5657130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2192000" cy="6384662"/>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98450" y="172378"/>
            <a:ext cx="11722100" cy="6001643"/>
          </a:xfrm>
          <a:prstGeom prst="rect">
            <a:avLst/>
          </a:prstGeom>
          <a:noFill/>
        </p:spPr>
        <p:txBody>
          <a:bodyPr wrap="square" rtlCol="0">
            <a:spAutoFit/>
          </a:bodyPr>
          <a:lstStyle/>
          <a:p>
            <a:r>
              <a:rPr lang="en-US" sz="2400" b="1">
                <a:solidFill>
                  <a:srgbClr val="FFC000"/>
                </a:solidFill>
                <a:cs typeface="+mj-cs"/>
              </a:rPr>
              <a:t>Kohelet Rabbah 5:2 Part 1</a:t>
            </a:r>
          </a:p>
          <a:p>
            <a:r>
              <a:rPr lang="en-US">
                <a:solidFill>
                  <a:srgbClr val="00B0F0"/>
                </a:solidFill>
                <a:cs typeface="+mj-cs"/>
              </a:rPr>
              <a:t>“For the dream comes with much concern; and a fool's voice with many words”</a:t>
            </a:r>
            <a:r>
              <a:rPr lang="en-US">
                <a:solidFill>
                  <a:srgbClr val="FFC000"/>
                </a:solidFill>
                <a:cs typeface="+mj-cs"/>
              </a:rPr>
              <a:t> (</a:t>
            </a:r>
            <a:r>
              <a:rPr lang="en-US">
                <a:solidFill>
                  <a:srgbClr val="00B0F0"/>
                </a:solidFill>
                <a:cs typeface="+mj-cs"/>
              </a:rPr>
              <a:t>Ecclesiastes 5:2</a:t>
            </a:r>
            <a:r>
              <a:rPr lang="en-US">
                <a:solidFill>
                  <a:srgbClr val="FFC000"/>
                </a:solidFill>
                <a:cs typeface="+mj-cs"/>
              </a:rPr>
              <a:t>) … Another matter: </a:t>
            </a:r>
            <a:r>
              <a:rPr lang="en-US">
                <a:solidFill>
                  <a:srgbClr val="00B0F0"/>
                </a:solidFill>
                <a:cs typeface="+mj-cs"/>
              </a:rPr>
              <a:t>“For the dream comes with much concern” </a:t>
            </a:r>
            <a:r>
              <a:rPr lang="en-US">
                <a:solidFill>
                  <a:srgbClr val="FFC000"/>
                </a:solidFill>
                <a:cs typeface="+mj-cs"/>
              </a:rPr>
              <a:t>– all the pain and suffering that the Holy One blessed be He brought upon the Sodomites were due to the many evil concerns in which they engaged. </a:t>
            </a:r>
            <a:r>
              <a:rPr lang="en-US">
                <a:solidFill>
                  <a:srgbClr val="00B0F0"/>
                </a:solidFill>
                <a:cs typeface="+mj-cs"/>
              </a:rPr>
              <a:t>“And a fool’s voice with many words” </a:t>
            </a:r>
            <a:r>
              <a:rPr lang="en-US">
                <a:solidFill>
                  <a:srgbClr val="FFC000"/>
                </a:solidFill>
                <a:cs typeface="+mj-cs"/>
              </a:rPr>
              <a:t>– as they said: Let the convention of passersby be forgotten from among us; that is what is written: </a:t>
            </a:r>
            <a:r>
              <a:rPr lang="en-US">
                <a:solidFill>
                  <a:srgbClr val="00B0F0"/>
                </a:solidFill>
                <a:cs typeface="+mj-cs"/>
              </a:rPr>
              <a:t>“And it forgets that a foot may crush it or a beast of the field trample it”</a:t>
            </a:r>
            <a:r>
              <a:rPr lang="en-US">
                <a:solidFill>
                  <a:srgbClr val="FFC000"/>
                </a:solidFill>
                <a:cs typeface="+mj-cs"/>
              </a:rPr>
              <a:t> (</a:t>
            </a:r>
            <a:r>
              <a:rPr lang="en-US">
                <a:solidFill>
                  <a:srgbClr val="00B0F0"/>
                </a:solidFill>
                <a:cs typeface="+mj-cs"/>
              </a:rPr>
              <a:t>Job 39:15</a:t>
            </a:r>
            <a:r>
              <a:rPr lang="en-US">
                <a:solidFill>
                  <a:srgbClr val="FFC000"/>
                </a:solidFill>
                <a:cs typeface="+mj-cs"/>
              </a:rPr>
              <a:t>). Another matter: </a:t>
            </a:r>
            <a:r>
              <a:rPr lang="en-US">
                <a:solidFill>
                  <a:srgbClr val="00B0F0"/>
                </a:solidFill>
                <a:cs typeface="+mj-cs"/>
              </a:rPr>
              <a:t>“For the dream comes with much concern” </a:t>
            </a:r>
            <a:r>
              <a:rPr lang="en-US">
                <a:solidFill>
                  <a:srgbClr val="FFC000"/>
                </a:solidFill>
                <a:cs typeface="+mj-cs"/>
              </a:rPr>
              <a:t>– all the pain and suffering that the Holy One blessed be He brought upon the Egyptians were due to the many evil concerns in which they engaged. </a:t>
            </a:r>
            <a:r>
              <a:rPr lang="en-US">
                <a:solidFill>
                  <a:srgbClr val="00B0F0"/>
                </a:solidFill>
                <a:cs typeface="+mj-cs"/>
              </a:rPr>
              <a:t>“And a fool’s voice with many words” </a:t>
            </a:r>
            <a:r>
              <a:rPr lang="en-US">
                <a:solidFill>
                  <a:srgbClr val="FFC000"/>
                </a:solidFill>
                <a:cs typeface="+mj-cs"/>
              </a:rPr>
              <a:t>– as they said: </a:t>
            </a:r>
            <a:r>
              <a:rPr lang="en-US">
                <a:solidFill>
                  <a:srgbClr val="00B0F0"/>
                </a:solidFill>
                <a:cs typeface="+mj-cs"/>
              </a:rPr>
              <a:t>“Who is the Lord that I should heed His voice…” </a:t>
            </a:r>
            <a:r>
              <a:rPr lang="en-US">
                <a:solidFill>
                  <a:srgbClr val="FFC000"/>
                </a:solidFill>
                <a:cs typeface="+mj-cs"/>
              </a:rPr>
              <a:t>(</a:t>
            </a:r>
            <a:r>
              <a:rPr lang="en-US">
                <a:solidFill>
                  <a:srgbClr val="00B0F0"/>
                </a:solidFill>
                <a:cs typeface="+mj-cs"/>
              </a:rPr>
              <a:t>Exodus 5:2</a:t>
            </a:r>
            <a:r>
              <a:rPr lang="en-US">
                <a:solidFill>
                  <a:srgbClr val="FFC000"/>
                </a:solidFill>
                <a:cs typeface="+mj-cs"/>
              </a:rPr>
              <a:t>) … Another matter: </a:t>
            </a:r>
            <a:r>
              <a:rPr lang="en-US">
                <a:solidFill>
                  <a:srgbClr val="00B0F0"/>
                </a:solidFill>
                <a:cs typeface="+mj-cs"/>
              </a:rPr>
              <a:t>“For the dream comes with much concern,” </a:t>
            </a:r>
            <a:r>
              <a:rPr lang="en-US">
                <a:solidFill>
                  <a:srgbClr val="FFC000"/>
                </a:solidFill>
                <a:cs typeface="+mj-cs"/>
              </a:rPr>
              <a:t>all the pain and suffering that the Holy One blessed be He brought upon Sennacherib were due to the many evil concerns in which he engaged. </a:t>
            </a:r>
            <a:r>
              <a:rPr lang="en-US">
                <a:solidFill>
                  <a:srgbClr val="00B0F0"/>
                </a:solidFill>
                <a:cs typeface="+mj-cs"/>
              </a:rPr>
              <a:t>“And a fool's voice with many words” </a:t>
            </a:r>
            <a:r>
              <a:rPr lang="en-US">
                <a:solidFill>
                  <a:srgbClr val="FFC000"/>
                </a:solidFill>
                <a:cs typeface="+mj-cs"/>
              </a:rPr>
              <a:t>– because he cursed and blasphemed, as it is stated: </a:t>
            </a:r>
            <a:r>
              <a:rPr lang="en-US">
                <a:solidFill>
                  <a:srgbClr val="00B0F0"/>
                </a:solidFill>
                <a:cs typeface="+mj-cs"/>
              </a:rPr>
              <a:t>“Who among the gods of all these lands rescued their land [from my hand, that the Lord will rescue Jerusalem from my hand?”</a:t>
            </a:r>
            <a:r>
              <a:rPr lang="en-US">
                <a:solidFill>
                  <a:srgbClr val="FFC000"/>
                </a:solidFill>
                <a:cs typeface="+mj-cs"/>
              </a:rPr>
              <a:t>] (</a:t>
            </a:r>
            <a:r>
              <a:rPr lang="en-US">
                <a:solidFill>
                  <a:srgbClr val="00B0F0"/>
                </a:solidFill>
                <a:cs typeface="+mj-cs"/>
              </a:rPr>
              <a:t>Isaiah 36:20</a:t>
            </a:r>
            <a:r>
              <a:rPr lang="en-US">
                <a:solidFill>
                  <a:srgbClr val="FFC000"/>
                </a:solidFill>
                <a:cs typeface="+mj-cs"/>
              </a:rPr>
              <a:t>). Another matter: </a:t>
            </a:r>
            <a:r>
              <a:rPr lang="en-US">
                <a:solidFill>
                  <a:srgbClr val="00B0F0"/>
                </a:solidFill>
                <a:cs typeface="+mj-cs"/>
              </a:rPr>
              <a:t>“For the dream comes with much concern” </a:t>
            </a:r>
            <a:r>
              <a:rPr lang="en-US">
                <a:solidFill>
                  <a:srgbClr val="FFC000"/>
                </a:solidFill>
                <a:cs typeface="+mj-cs"/>
              </a:rPr>
              <a:t>– all the pain and suffering that the Holy One blessed be He brought upon the tribes of Judah and Benjamin were due to the many evil concerns in which they engaged, as it is stated: </a:t>
            </a:r>
            <a:r>
              <a:rPr lang="en-US">
                <a:solidFill>
                  <a:srgbClr val="00B0F0"/>
                </a:solidFill>
                <a:cs typeface="+mj-cs"/>
              </a:rPr>
              <a:t>“They denied the Lord” </a:t>
            </a:r>
            <a:r>
              <a:rPr lang="en-US">
                <a:solidFill>
                  <a:srgbClr val="FFC000"/>
                </a:solidFill>
                <a:cs typeface="+mj-cs"/>
              </a:rPr>
              <a:t>(</a:t>
            </a:r>
            <a:r>
              <a:rPr lang="en-US">
                <a:solidFill>
                  <a:srgbClr val="00B0F0"/>
                </a:solidFill>
                <a:cs typeface="+mj-cs"/>
              </a:rPr>
              <a:t>Jeremiah 5:12</a:t>
            </a:r>
            <a:r>
              <a:rPr lang="en-US">
                <a:solidFill>
                  <a:srgbClr val="FFC000"/>
                </a:solidFill>
                <a:cs typeface="+mj-cs"/>
              </a:rPr>
              <a:t>). Another matter: </a:t>
            </a:r>
            <a:r>
              <a:rPr lang="en-US">
                <a:solidFill>
                  <a:srgbClr val="00B0F0"/>
                </a:solidFill>
                <a:cs typeface="+mj-cs"/>
              </a:rPr>
              <a:t>“For the dream comes with much concern” </a:t>
            </a:r>
            <a:r>
              <a:rPr lang="en-US">
                <a:solidFill>
                  <a:srgbClr val="FFC000"/>
                </a:solidFill>
                <a:cs typeface="+mj-cs"/>
              </a:rPr>
              <a:t>– all the pain and suffering that the Holy One blessed be He brought upon Nebuchadnezzar were due to the many evil concerns in which he engaged, as it is stated: </a:t>
            </a:r>
            <a:r>
              <a:rPr lang="en-US">
                <a:solidFill>
                  <a:srgbClr val="00B0F0"/>
                </a:solidFill>
                <a:cs typeface="+mj-cs"/>
              </a:rPr>
              <a:t>“Who is the god who will deliver you from my hands?”</a:t>
            </a:r>
            <a:r>
              <a:rPr lang="en-US">
                <a:solidFill>
                  <a:srgbClr val="FFC000"/>
                </a:solidFill>
                <a:cs typeface="+mj-cs"/>
              </a:rPr>
              <a:t> (</a:t>
            </a:r>
            <a:r>
              <a:rPr lang="en-US">
                <a:solidFill>
                  <a:srgbClr val="00B0F0"/>
                </a:solidFill>
                <a:cs typeface="+mj-cs"/>
              </a:rPr>
              <a:t>Daniel 3:15</a:t>
            </a:r>
            <a:r>
              <a:rPr lang="en-US">
                <a:solidFill>
                  <a:srgbClr val="FFC000"/>
                </a:solidFill>
                <a:cs typeface="+mj-cs"/>
              </a:rPr>
              <a:t>). Another matter </a:t>
            </a:r>
            <a:r>
              <a:rPr lang="en-US">
                <a:solidFill>
                  <a:srgbClr val="00B0F0"/>
                </a:solidFill>
                <a:cs typeface="+mj-cs"/>
              </a:rPr>
              <a:t>“For the dream comes with much concern” </a:t>
            </a:r>
            <a:r>
              <a:rPr lang="en-US">
                <a:solidFill>
                  <a:srgbClr val="FFC000"/>
                </a:solidFill>
                <a:cs typeface="+mj-cs"/>
              </a:rPr>
              <a:t>– all the pain and suffering that the Holy One blessed be He brought upon Belshatzar were due to the many evil concerns in which he engaged, as it is written: </a:t>
            </a:r>
            <a:r>
              <a:rPr lang="en-US">
                <a:solidFill>
                  <a:srgbClr val="00B0F0"/>
                </a:solidFill>
                <a:cs typeface="+mj-cs"/>
              </a:rPr>
              <a:t>“They drank wine and praised the gods of gold and silver…”</a:t>
            </a:r>
            <a:r>
              <a:rPr lang="en-US">
                <a:solidFill>
                  <a:srgbClr val="FFC000"/>
                </a:solidFill>
                <a:cs typeface="+mj-cs"/>
              </a:rPr>
              <a:t> (</a:t>
            </a:r>
            <a:r>
              <a:rPr lang="en-US">
                <a:solidFill>
                  <a:srgbClr val="00B0F0"/>
                </a:solidFill>
                <a:cs typeface="+mj-cs"/>
              </a:rPr>
              <a:t>Daniel 5:4</a:t>
            </a:r>
            <a:r>
              <a:rPr lang="en-US">
                <a:solidFill>
                  <a:srgbClr val="FFC000"/>
                </a:solidFill>
                <a:cs typeface="+mj-cs"/>
              </a:rPr>
              <a:t>) … Rabbi Levi and the Rabbis: Rabbi Levi said: They think evil in their heart, and I think good in My heart. They think evil in their heart, and I judge them regarding their heart, as it is stated: </a:t>
            </a:r>
            <a:r>
              <a:rPr lang="en-US">
                <a:solidFill>
                  <a:srgbClr val="00B0F0"/>
                </a:solidFill>
                <a:cs typeface="+mj-cs"/>
              </a:rPr>
              <a:t>“Their sword will come into their heart” </a:t>
            </a:r>
            <a:r>
              <a:rPr lang="en-US">
                <a:solidFill>
                  <a:srgbClr val="FFC000"/>
                </a:solidFill>
                <a:cs typeface="+mj-cs"/>
              </a:rPr>
              <a:t>(</a:t>
            </a:r>
            <a:r>
              <a:rPr lang="en-US">
                <a:solidFill>
                  <a:srgbClr val="00B0F0"/>
                </a:solidFill>
                <a:cs typeface="+mj-cs"/>
              </a:rPr>
              <a:t>Psalms 37:15</a:t>
            </a:r>
            <a:r>
              <a:rPr lang="en-US">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40F644D6-8E39-A2E8-9C2C-76964BEAF1DB}"/>
                  </a:ext>
                </a:extLst>
              </p14:cNvPr>
              <p14:cNvContentPartPr/>
              <p14:nvPr/>
            </p14:nvContentPartPr>
            <p14:xfrm>
              <a:off x="624840" y="545260"/>
              <a:ext cx="531720" cy="62640"/>
            </p14:xfrm>
          </p:contentPart>
        </mc:Choice>
        <mc:Fallback xmlns="">
          <p:pic>
            <p:nvPicPr>
              <p:cNvPr id="2" name="Ink 1">
                <a:extLst>
                  <a:ext uri="{FF2B5EF4-FFF2-40B4-BE49-F238E27FC236}">
                    <a16:creationId xmlns:a16="http://schemas.microsoft.com/office/drawing/2014/main" id="{40F644D6-8E39-A2E8-9C2C-76964BEAF1DB}"/>
                  </a:ext>
                </a:extLst>
              </p:cNvPr>
              <p:cNvPicPr/>
              <p:nvPr/>
            </p:nvPicPr>
            <p:blipFill>
              <a:blip r:embed="rId5"/>
              <a:stretch>
                <a:fillRect/>
              </a:stretch>
            </p:blipFill>
            <p:spPr>
              <a:xfrm>
                <a:off x="607200" y="527620"/>
                <a:ext cx="56736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986EE8FD-50F0-5AF9-5B7E-7F70D965B4AD}"/>
                  </a:ext>
                </a:extLst>
              </p14:cNvPr>
              <p14:cNvContentPartPr/>
              <p14:nvPr/>
            </p14:nvContentPartPr>
            <p14:xfrm>
              <a:off x="7940400" y="827500"/>
              <a:ext cx="788760" cy="46800"/>
            </p14:xfrm>
          </p:contentPart>
        </mc:Choice>
        <mc:Fallback xmlns="">
          <p:pic>
            <p:nvPicPr>
              <p:cNvPr id="4" name="Ink 3">
                <a:extLst>
                  <a:ext uri="{FF2B5EF4-FFF2-40B4-BE49-F238E27FC236}">
                    <a16:creationId xmlns:a16="http://schemas.microsoft.com/office/drawing/2014/main" id="{986EE8FD-50F0-5AF9-5B7E-7F70D965B4AD}"/>
                  </a:ext>
                </a:extLst>
              </p:cNvPr>
              <p:cNvPicPr/>
              <p:nvPr/>
            </p:nvPicPr>
            <p:blipFill>
              <a:blip r:embed="rId7"/>
              <a:stretch>
                <a:fillRect/>
              </a:stretch>
            </p:blipFill>
            <p:spPr>
              <a:xfrm>
                <a:off x="7922400" y="809860"/>
                <a:ext cx="82440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7CC4F403-5A59-3C51-2A46-4993311C094A}"/>
                  </a:ext>
                </a:extLst>
              </p14:cNvPr>
              <p14:cNvContentPartPr/>
              <p14:nvPr/>
            </p14:nvContentPartPr>
            <p14:xfrm>
              <a:off x="3528960" y="1156540"/>
              <a:ext cx="6480" cy="24480"/>
            </p14:xfrm>
          </p:contentPart>
        </mc:Choice>
        <mc:Fallback xmlns="">
          <p:pic>
            <p:nvPicPr>
              <p:cNvPr id="5" name="Ink 4">
                <a:extLst>
                  <a:ext uri="{FF2B5EF4-FFF2-40B4-BE49-F238E27FC236}">
                    <a16:creationId xmlns:a16="http://schemas.microsoft.com/office/drawing/2014/main" id="{7CC4F403-5A59-3C51-2A46-4993311C094A}"/>
                  </a:ext>
                </a:extLst>
              </p:cNvPr>
              <p:cNvPicPr/>
              <p:nvPr/>
            </p:nvPicPr>
            <p:blipFill>
              <a:blip r:embed="rId9"/>
              <a:stretch>
                <a:fillRect/>
              </a:stretch>
            </p:blipFill>
            <p:spPr>
              <a:xfrm>
                <a:off x="3510960" y="1138540"/>
                <a:ext cx="4212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588D96EE-96A1-DAFC-7FCF-C7A4AAA0E7B2}"/>
                  </a:ext>
                </a:extLst>
              </p14:cNvPr>
              <p14:cNvContentPartPr/>
              <p14:nvPr/>
            </p14:nvContentPartPr>
            <p14:xfrm>
              <a:off x="6660240" y="2284780"/>
              <a:ext cx="36360" cy="6480"/>
            </p14:xfrm>
          </p:contentPart>
        </mc:Choice>
        <mc:Fallback xmlns="">
          <p:pic>
            <p:nvPicPr>
              <p:cNvPr id="7" name="Ink 6">
                <a:extLst>
                  <a:ext uri="{FF2B5EF4-FFF2-40B4-BE49-F238E27FC236}">
                    <a16:creationId xmlns:a16="http://schemas.microsoft.com/office/drawing/2014/main" id="{588D96EE-96A1-DAFC-7FCF-C7A4AAA0E7B2}"/>
                  </a:ext>
                </a:extLst>
              </p:cNvPr>
              <p:cNvPicPr/>
              <p:nvPr/>
            </p:nvPicPr>
            <p:blipFill>
              <a:blip r:embed="rId11"/>
              <a:stretch>
                <a:fillRect/>
              </a:stretch>
            </p:blipFill>
            <p:spPr>
              <a:xfrm>
                <a:off x="6642600" y="2267140"/>
                <a:ext cx="7200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C699C9BD-A364-92BB-1E34-D091D4FDB53E}"/>
                  </a:ext>
                </a:extLst>
              </p14:cNvPr>
              <p14:cNvContentPartPr/>
              <p14:nvPr/>
            </p14:nvContentPartPr>
            <p14:xfrm>
              <a:off x="8884680" y="4150300"/>
              <a:ext cx="39240" cy="11880"/>
            </p14:xfrm>
          </p:contentPart>
        </mc:Choice>
        <mc:Fallback xmlns="">
          <p:pic>
            <p:nvPicPr>
              <p:cNvPr id="9" name="Ink 8">
                <a:extLst>
                  <a:ext uri="{FF2B5EF4-FFF2-40B4-BE49-F238E27FC236}">
                    <a16:creationId xmlns:a16="http://schemas.microsoft.com/office/drawing/2014/main" id="{C699C9BD-A364-92BB-1E34-D091D4FDB53E}"/>
                  </a:ext>
                </a:extLst>
              </p:cNvPr>
              <p:cNvPicPr/>
              <p:nvPr/>
            </p:nvPicPr>
            <p:blipFill>
              <a:blip r:embed="rId13"/>
              <a:stretch>
                <a:fillRect/>
              </a:stretch>
            </p:blipFill>
            <p:spPr>
              <a:xfrm>
                <a:off x="8866680" y="4132660"/>
                <a:ext cx="7488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A6C7636A-17AD-7D38-511E-CBA10DA93232}"/>
                  </a:ext>
                </a:extLst>
              </p14:cNvPr>
              <p14:cNvContentPartPr/>
              <p14:nvPr/>
            </p14:nvContentPartPr>
            <p14:xfrm>
              <a:off x="4668720" y="4416340"/>
              <a:ext cx="6480" cy="5760"/>
            </p14:xfrm>
          </p:contentPart>
        </mc:Choice>
        <mc:Fallback xmlns="">
          <p:pic>
            <p:nvPicPr>
              <p:cNvPr id="11" name="Ink 10">
                <a:extLst>
                  <a:ext uri="{FF2B5EF4-FFF2-40B4-BE49-F238E27FC236}">
                    <a16:creationId xmlns:a16="http://schemas.microsoft.com/office/drawing/2014/main" id="{A6C7636A-17AD-7D38-511E-CBA10DA93232}"/>
                  </a:ext>
                </a:extLst>
              </p:cNvPr>
              <p:cNvPicPr/>
              <p:nvPr/>
            </p:nvPicPr>
            <p:blipFill>
              <a:blip r:embed="rId15"/>
              <a:stretch>
                <a:fillRect/>
              </a:stretch>
            </p:blipFill>
            <p:spPr>
              <a:xfrm>
                <a:off x="4650720" y="4398340"/>
                <a:ext cx="4212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Ink 11">
                <a:extLst>
                  <a:ext uri="{FF2B5EF4-FFF2-40B4-BE49-F238E27FC236}">
                    <a16:creationId xmlns:a16="http://schemas.microsoft.com/office/drawing/2014/main" id="{369BCE8E-4782-8B0C-0319-AB9B7665E1F6}"/>
                  </a:ext>
                </a:extLst>
              </p14:cNvPr>
              <p14:cNvContentPartPr/>
              <p14:nvPr/>
            </p14:nvContentPartPr>
            <p14:xfrm>
              <a:off x="8273040" y="5206540"/>
              <a:ext cx="2680200" cy="77400"/>
            </p14:xfrm>
          </p:contentPart>
        </mc:Choice>
        <mc:Fallback xmlns="">
          <p:pic>
            <p:nvPicPr>
              <p:cNvPr id="12" name="Ink 11">
                <a:extLst>
                  <a:ext uri="{FF2B5EF4-FFF2-40B4-BE49-F238E27FC236}">
                    <a16:creationId xmlns:a16="http://schemas.microsoft.com/office/drawing/2014/main" id="{369BCE8E-4782-8B0C-0319-AB9B7665E1F6}"/>
                  </a:ext>
                </a:extLst>
              </p:cNvPr>
              <p:cNvPicPr/>
              <p:nvPr/>
            </p:nvPicPr>
            <p:blipFill>
              <a:blip r:embed="rId17"/>
              <a:stretch>
                <a:fillRect/>
              </a:stretch>
            </p:blipFill>
            <p:spPr>
              <a:xfrm>
                <a:off x="8255040" y="5188900"/>
                <a:ext cx="271584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Ink 12">
                <a:extLst>
                  <a:ext uri="{FF2B5EF4-FFF2-40B4-BE49-F238E27FC236}">
                    <a16:creationId xmlns:a16="http://schemas.microsoft.com/office/drawing/2014/main" id="{9B6B82A7-7911-B49A-2080-DDFEFC49F301}"/>
                  </a:ext>
                </a:extLst>
              </p14:cNvPr>
              <p14:cNvContentPartPr/>
              <p14:nvPr/>
            </p14:nvContentPartPr>
            <p14:xfrm>
              <a:off x="377880" y="5444500"/>
              <a:ext cx="709200" cy="62640"/>
            </p14:xfrm>
          </p:contentPart>
        </mc:Choice>
        <mc:Fallback xmlns="">
          <p:pic>
            <p:nvPicPr>
              <p:cNvPr id="13" name="Ink 12">
                <a:extLst>
                  <a:ext uri="{FF2B5EF4-FFF2-40B4-BE49-F238E27FC236}">
                    <a16:creationId xmlns:a16="http://schemas.microsoft.com/office/drawing/2014/main" id="{9B6B82A7-7911-B49A-2080-DDFEFC49F301}"/>
                  </a:ext>
                </a:extLst>
              </p:cNvPr>
              <p:cNvPicPr/>
              <p:nvPr/>
            </p:nvPicPr>
            <p:blipFill>
              <a:blip r:embed="rId19"/>
              <a:stretch>
                <a:fillRect/>
              </a:stretch>
            </p:blipFill>
            <p:spPr>
              <a:xfrm>
                <a:off x="359880" y="5426500"/>
                <a:ext cx="74484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Ink 13">
                <a:extLst>
                  <a:ext uri="{FF2B5EF4-FFF2-40B4-BE49-F238E27FC236}">
                    <a16:creationId xmlns:a16="http://schemas.microsoft.com/office/drawing/2014/main" id="{BBF2AD02-CE04-F6E3-4997-9B47A22F9529}"/>
                  </a:ext>
                </a:extLst>
              </p14:cNvPr>
              <p14:cNvContentPartPr/>
              <p14:nvPr/>
            </p14:nvContentPartPr>
            <p14:xfrm>
              <a:off x="4283880" y="4670140"/>
              <a:ext cx="3453120" cy="73080"/>
            </p14:xfrm>
          </p:contentPart>
        </mc:Choice>
        <mc:Fallback xmlns="">
          <p:pic>
            <p:nvPicPr>
              <p:cNvPr id="14" name="Ink 13">
                <a:extLst>
                  <a:ext uri="{FF2B5EF4-FFF2-40B4-BE49-F238E27FC236}">
                    <a16:creationId xmlns:a16="http://schemas.microsoft.com/office/drawing/2014/main" id="{BBF2AD02-CE04-F6E3-4997-9B47A22F9529}"/>
                  </a:ext>
                </a:extLst>
              </p:cNvPr>
              <p:cNvPicPr/>
              <p:nvPr/>
            </p:nvPicPr>
            <p:blipFill>
              <a:blip r:embed="rId21"/>
              <a:stretch>
                <a:fillRect/>
              </a:stretch>
            </p:blipFill>
            <p:spPr>
              <a:xfrm>
                <a:off x="4266240" y="4652140"/>
                <a:ext cx="348876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Ink 14">
                <a:extLst>
                  <a:ext uri="{FF2B5EF4-FFF2-40B4-BE49-F238E27FC236}">
                    <a16:creationId xmlns:a16="http://schemas.microsoft.com/office/drawing/2014/main" id="{22CF1105-62E3-97E7-B557-49194C320B96}"/>
                  </a:ext>
                </a:extLst>
              </p14:cNvPr>
              <p14:cNvContentPartPr/>
              <p14:nvPr/>
            </p14:nvContentPartPr>
            <p14:xfrm>
              <a:off x="11577480" y="3793900"/>
              <a:ext cx="417600" cy="2212920"/>
            </p14:xfrm>
          </p:contentPart>
        </mc:Choice>
        <mc:Fallback xmlns="">
          <p:pic>
            <p:nvPicPr>
              <p:cNvPr id="15" name="Ink 14">
                <a:extLst>
                  <a:ext uri="{FF2B5EF4-FFF2-40B4-BE49-F238E27FC236}">
                    <a16:creationId xmlns:a16="http://schemas.microsoft.com/office/drawing/2014/main" id="{22CF1105-62E3-97E7-B557-49194C320B96}"/>
                  </a:ext>
                </a:extLst>
              </p:cNvPr>
              <p:cNvPicPr/>
              <p:nvPr/>
            </p:nvPicPr>
            <p:blipFill>
              <a:blip r:embed="rId23"/>
              <a:stretch>
                <a:fillRect/>
              </a:stretch>
            </p:blipFill>
            <p:spPr>
              <a:xfrm>
                <a:off x="11559480" y="3775900"/>
                <a:ext cx="453240" cy="2248560"/>
              </a:xfrm>
              <a:prstGeom prst="rect">
                <a:avLst/>
              </a:prstGeom>
            </p:spPr>
          </p:pic>
        </mc:Fallback>
      </mc:AlternateContent>
    </p:spTree>
    <p:extLst>
      <p:ext uri="{BB962C8B-B14F-4D97-AF65-F5344CB8AC3E}">
        <p14:creationId xmlns:p14="http://schemas.microsoft.com/office/powerpoint/2010/main" val="8880715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086850" cy="6384662"/>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104655"/>
            <a:ext cx="8477250" cy="5917004"/>
          </a:xfrm>
          <a:prstGeom prst="rect">
            <a:avLst/>
          </a:prstGeom>
          <a:noFill/>
        </p:spPr>
        <p:txBody>
          <a:bodyPr wrap="square" rtlCol="0">
            <a:spAutoFit/>
          </a:bodyPr>
          <a:lstStyle/>
          <a:p>
            <a:r>
              <a:rPr lang="en-US" sz="2800" b="1">
                <a:solidFill>
                  <a:srgbClr val="FFC000"/>
                </a:solidFill>
                <a:cs typeface="+mj-cs"/>
              </a:rPr>
              <a:t>Mishneh Torah, Foreign Worship and Customs of the Nations 2:10</a:t>
            </a:r>
          </a:p>
          <a:p>
            <a:r>
              <a:rPr lang="en-US" sz="2150">
                <a:solidFill>
                  <a:srgbClr val="FFC000"/>
                </a:solidFill>
                <a:cs typeface="+mj-cs"/>
              </a:rPr>
              <a:t>Whoever hears the blasphemy of God's name is obligated to rend his garments. Even [when one hears] the blasphemy of other terms used to describe God, one is obligated to rend his garments.</a:t>
            </a:r>
          </a:p>
          <a:p>
            <a:r>
              <a:rPr lang="en-US" sz="2150">
                <a:solidFill>
                  <a:srgbClr val="92D050"/>
                </a:solidFill>
                <a:cs typeface="+mj-cs"/>
              </a:rPr>
              <a:t>The above applies when one hears [the blasphemy] from a fellow Jew. [In that instance,] both one who hears the actual blasphemy and one who hears it from the witnesses is obligated to rend his garments. In contrast, one who hears a gentile [blaspheme God's name] is not obligated to rend his garments. Elyakim and Shevna rent their garments [as described in </a:t>
            </a:r>
            <a:r>
              <a:rPr lang="en-US" sz="2150">
                <a:solidFill>
                  <a:srgbClr val="00B0F0"/>
                </a:solidFill>
                <a:cs typeface="+mj-cs"/>
              </a:rPr>
              <a:t>Isaiah 36:22</a:t>
            </a:r>
            <a:r>
              <a:rPr lang="en-US" sz="2150">
                <a:solidFill>
                  <a:srgbClr val="92D050"/>
                </a:solidFill>
                <a:cs typeface="+mj-cs"/>
              </a:rPr>
              <a:t>] only because Ravshakeh was an apostate Jew.</a:t>
            </a:r>
          </a:p>
          <a:p>
            <a:r>
              <a:rPr lang="en-US" sz="2150">
                <a:solidFill>
                  <a:srgbClr val="FFC000"/>
                </a:solidFill>
                <a:cs typeface="+mj-cs"/>
              </a:rPr>
              <a:t>[Before his execution,] all the witnesses and the judges place their hands on the head of the blasphemer and tell him: </a:t>
            </a:r>
            <a:r>
              <a:rPr lang="en-US" sz="2150">
                <a:solidFill>
                  <a:srgbClr val="00B0F0"/>
                </a:solidFill>
                <a:cs typeface="+mj-cs"/>
              </a:rPr>
              <a:t>"You are responsible for your death. You brought it upon yourself."</a:t>
            </a:r>
            <a:r>
              <a:rPr lang="en-US" sz="2150">
                <a:solidFill>
                  <a:srgbClr val="FFC000"/>
                </a:solidFill>
                <a:cs typeface="+mj-cs"/>
              </a:rPr>
              <a:t> Only a blasphemer - and none of the other offenders executed by the court - has [the judges and witnesses] place their hands upon his head, as [</a:t>
            </a:r>
            <a:r>
              <a:rPr lang="en-US" sz="2150">
                <a:solidFill>
                  <a:srgbClr val="00B0F0"/>
                </a:solidFill>
                <a:cs typeface="+mj-cs"/>
              </a:rPr>
              <a:t>Leviticus 24:14</a:t>
            </a:r>
            <a:r>
              <a:rPr lang="en-US" sz="2150">
                <a:solidFill>
                  <a:srgbClr val="FFC000"/>
                </a:solidFill>
                <a:cs typeface="+mj-cs"/>
              </a:rPr>
              <a:t>] states: </a:t>
            </a:r>
            <a:r>
              <a:rPr lang="en-US" sz="2150">
                <a:solidFill>
                  <a:srgbClr val="00B0F0"/>
                </a:solidFill>
                <a:cs typeface="+mj-cs"/>
              </a:rPr>
              <a:t>"And all those who hear shall place their hands on his head."</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5164FBB6-4468-619D-1638-C01887C14AB8}"/>
                  </a:ext>
                </a:extLst>
              </p14:cNvPr>
              <p14:cNvContentPartPr/>
              <p14:nvPr/>
            </p14:nvContentPartPr>
            <p14:xfrm>
              <a:off x="818520" y="1685740"/>
              <a:ext cx="10800" cy="15120"/>
            </p14:xfrm>
          </p:contentPart>
        </mc:Choice>
        <mc:Fallback xmlns="">
          <p:pic>
            <p:nvPicPr>
              <p:cNvPr id="2" name="Ink 1">
                <a:extLst>
                  <a:ext uri="{FF2B5EF4-FFF2-40B4-BE49-F238E27FC236}">
                    <a16:creationId xmlns:a16="http://schemas.microsoft.com/office/drawing/2014/main" id="{5164FBB6-4468-619D-1638-C01887C14AB8}"/>
                  </a:ext>
                </a:extLst>
              </p:cNvPr>
              <p:cNvPicPr/>
              <p:nvPr/>
            </p:nvPicPr>
            <p:blipFill>
              <a:blip r:embed="rId5"/>
              <a:stretch>
                <a:fillRect/>
              </a:stretch>
            </p:blipFill>
            <p:spPr>
              <a:xfrm>
                <a:off x="800880" y="1668100"/>
                <a:ext cx="4644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B1A14ABB-AF7D-3115-67AC-AAA60E790859}"/>
                  </a:ext>
                </a:extLst>
              </p14:cNvPr>
              <p14:cNvContentPartPr/>
              <p14:nvPr/>
            </p14:nvContentPartPr>
            <p14:xfrm>
              <a:off x="8090520" y="1728580"/>
              <a:ext cx="16560" cy="15840"/>
            </p14:xfrm>
          </p:contentPart>
        </mc:Choice>
        <mc:Fallback xmlns="">
          <p:pic>
            <p:nvPicPr>
              <p:cNvPr id="4" name="Ink 3">
                <a:extLst>
                  <a:ext uri="{FF2B5EF4-FFF2-40B4-BE49-F238E27FC236}">
                    <a16:creationId xmlns:a16="http://schemas.microsoft.com/office/drawing/2014/main" id="{B1A14ABB-AF7D-3115-67AC-AAA60E790859}"/>
                  </a:ext>
                </a:extLst>
              </p:cNvPr>
              <p:cNvPicPr/>
              <p:nvPr/>
            </p:nvPicPr>
            <p:blipFill>
              <a:blip r:embed="rId7"/>
              <a:stretch>
                <a:fillRect/>
              </a:stretch>
            </p:blipFill>
            <p:spPr>
              <a:xfrm>
                <a:off x="8072880" y="1710940"/>
                <a:ext cx="5220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04E6918E-3842-B107-7A14-FDB4C7E64B8E}"/>
                  </a:ext>
                </a:extLst>
              </p14:cNvPr>
              <p14:cNvContentPartPr/>
              <p14:nvPr/>
            </p14:nvContentPartPr>
            <p14:xfrm>
              <a:off x="1534200" y="1928380"/>
              <a:ext cx="12240" cy="8280"/>
            </p14:xfrm>
          </p:contentPart>
        </mc:Choice>
        <mc:Fallback xmlns="">
          <p:pic>
            <p:nvPicPr>
              <p:cNvPr id="5" name="Ink 4">
                <a:extLst>
                  <a:ext uri="{FF2B5EF4-FFF2-40B4-BE49-F238E27FC236}">
                    <a16:creationId xmlns:a16="http://schemas.microsoft.com/office/drawing/2014/main" id="{04E6918E-3842-B107-7A14-FDB4C7E64B8E}"/>
                  </a:ext>
                </a:extLst>
              </p:cNvPr>
              <p:cNvPicPr/>
              <p:nvPr/>
            </p:nvPicPr>
            <p:blipFill>
              <a:blip r:embed="rId9"/>
              <a:stretch>
                <a:fillRect/>
              </a:stretch>
            </p:blipFill>
            <p:spPr>
              <a:xfrm>
                <a:off x="1516560" y="1910380"/>
                <a:ext cx="4788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F4917E2C-D44C-2D1C-D8AF-A03336450E7E}"/>
                  </a:ext>
                </a:extLst>
              </p14:cNvPr>
              <p14:cNvContentPartPr/>
              <p14:nvPr/>
            </p14:nvContentPartPr>
            <p14:xfrm>
              <a:off x="4575120" y="1986340"/>
              <a:ext cx="77040" cy="20880"/>
            </p14:xfrm>
          </p:contentPart>
        </mc:Choice>
        <mc:Fallback xmlns="">
          <p:pic>
            <p:nvPicPr>
              <p:cNvPr id="7" name="Ink 6">
                <a:extLst>
                  <a:ext uri="{FF2B5EF4-FFF2-40B4-BE49-F238E27FC236}">
                    <a16:creationId xmlns:a16="http://schemas.microsoft.com/office/drawing/2014/main" id="{F4917E2C-D44C-2D1C-D8AF-A03336450E7E}"/>
                  </a:ext>
                </a:extLst>
              </p:cNvPr>
              <p:cNvPicPr/>
              <p:nvPr/>
            </p:nvPicPr>
            <p:blipFill>
              <a:blip r:embed="rId11"/>
              <a:stretch>
                <a:fillRect/>
              </a:stretch>
            </p:blipFill>
            <p:spPr>
              <a:xfrm>
                <a:off x="4557120" y="1968700"/>
                <a:ext cx="11268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9187CE98-CEF0-5357-9EAB-E1C0D3D0DB78}"/>
                  </a:ext>
                </a:extLst>
              </p14:cNvPr>
              <p14:cNvContentPartPr/>
              <p14:nvPr/>
            </p14:nvContentPartPr>
            <p14:xfrm>
              <a:off x="5101800" y="2023780"/>
              <a:ext cx="21240" cy="12240"/>
            </p14:xfrm>
          </p:contentPart>
        </mc:Choice>
        <mc:Fallback xmlns="">
          <p:pic>
            <p:nvPicPr>
              <p:cNvPr id="9" name="Ink 8">
                <a:extLst>
                  <a:ext uri="{FF2B5EF4-FFF2-40B4-BE49-F238E27FC236}">
                    <a16:creationId xmlns:a16="http://schemas.microsoft.com/office/drawing/2014/main" id="{9187CE98-CEF0-5357-9EAB-E1C0D3D0DB78}"/>
                  </a:ext>
                </a:extLst>
              </p:cNvPr>
              <p:cNvPicPr/>
              <p:nvPr/>
            </p:nvPicPr>
            <p:blipFill>
              <a:blip r:embed="rId13"/>
              <a:stretch>
                <a:fillRect/>
              </a:stretch>
            </p:blipFill>
            <p:spPr>
              <a:xfrm>
                <a:off x="5084160" y="2005780"/>
                <a:ext cx="5688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17C09E5D-ABF9-AF47-C5DD-BCC5BFFBA36D}"/>
                  </a:ext>
                </a:extLst>
              </p14:cNvPr>
              <p14:cNvContentPartPr/>
              <p14:nvPr/>
            </p14:nvContentPartPr>
            <p14:xfrm>
              <a:off x="5899920" y="1964380"/>
              <a:ext cx="38520" cy="19080"/>
            </p14:xfrm>
          </p:contentPart>
        </mc:Choice>
        <mc:Fallback xmlns="">
          <p:pic>
            <p:nvPicPr>
              <p:cNvPr id="11" name="Ink 10">
                <a:extLst>
                  <a:ext uri="{FF2B5EF4-FFF2-40B4-BE49-F238E27FC236}">
                    <a16:creationId xmlns:a16="http://schemas.microsoft.com/office/drawing/2014/main" id="{17C09E5D-ABF9-AF47-C5DD-BCC5BFFBA36D}"/>
                  </a:ext>
                </a:extLst>
              </p:cNvPr>
              <p:cNvPicPr/>
              <p:nvPr/>
            </p:nvPicPr>
            <p:blipFill>
              <a:blip r:embed="rId15"/>
              <a:stretch>
                <a:fillRect/>
              </a:stretch>
            </p:blipFill>
            <p:spPr>
              <a:xfrm>
                <a:off x="5881920" y="1946380"/>
                <a:ext cx="7416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Ink 11">
                <a:extLst>
                  <a:ext uri="{FF2B5EF4-FFF2-40B4-BE49-F238E27FC236}">
                    <a16:creationId xmlns:a16="http://schemas.microsoft.com/office/drawing/2014/main" id="{044D9856-207E-4D4E-CD88-91A8E156F595}"/>
                  </a:ext>
                </a:extLst>
              </p14:cNvPr>
              <p14:cNvContentPartPr/>
              <p14:nvPr/>
            </p14:nvContentPartPr>
            <p14:xfrm>
              <a:off x="173760" y="993460"/>
              <a:ext cx="465480" cy="1031040"/>
            </p14:xfrm>
          </p:contentPart>
        </mc:Choice>
        <mc:Fallback xmlns="">
          <p:pic>
            <p:nvPicPr>
              <p:cNvPr id="12" name="Ink 11">
                <a:extLst>
                  <a:ext uri="{FF2B5EF4-FFF2-40B4-BE49-F238E27FC236}">
                    <a16:creationId xmlns:a16="http://schemas.microsoft.com/office/drawing/2014/main" id="{044D9856-207E-4D4E-CD88-91A8E156F595}"/>
                  </a:ext>
                </a:extLst>
              </p:cNvPr>
              <p:cNvPicPr/>
              <p:nvPr/>
            </p:nvPicPr>
            <p:blipFill>
              <a:blip r:embed="rId17"/>
              <a:stretch>
                <a:fillRect/>
              </a:stretch>
            </p:blipFill>
            <p:spPr>
              <a:xfrm>
                <a:off x="156120" y="975820"/>
                <a:ext cx="501120" cy="10666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Ink 12">
                <a:extLst>
                  <a:ext uri="{FF2B5EF4-FFF2-40B4-BE49-F238E27FC236}">
                    <a16:creationId xmlns:a16="http://schemas.microsoft.com/office/drawing/2014/main" id="{9DB8A821-5D93-7BAC-D710-3F7FE0B37214}"/>
                  </a:ext>
                </a:extLst>
              </p14:cNvPr>
              <p14:cNvContentPartPr/>
              <p14:nvPr/>
            </p14:nvContentPartPr>
            <p14:xfrm>
              <a:off x="4853040" y="2283700"/>
              <a:ext cx="3166200" cy="82800"/>
            </p14:xfrm>
          </p:contentPart>
        </mc:Choice>
        <mc:Fallback xmlns="">
          <p:pic>
            <p:nvPicPr>
              <p:cNvPr id="13" name="Ink 12">
                <a:extLst>
                  <a:ext uri="{FF2B5EF4-FFF2-40B4-BE49-F238E27FC236}">
                    <a16:creationId xmlns:a16="http://schemas.microsoft.com/office/drawing/2014/main" id="{9DB8A821-5D93-7BAC-D710-3F7FE0B37214}"/>
                  </a:ext>
                </a:extLst>
              </p:cNvPr>
              <p:cNvPicPr/>
              <p:nvPr/>
            </p:nvPicPr>
            <p:blipFill>
              <a:blip r:embed="rId19"/>
              <a:stretch>
                <a:fillRect/>
              </a:stretch>
            </p:blipFill>
            <p:spPr>
              <a:xfrm>
                <a:off x="4835040" y="2266060"/>
                <a:ext cx="320184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Ink 13">
                <a:extLst>
                  <a:ext uri="{FF2B5EF4-FFF2-40B4-BE49-F238E27FC236}">
                    <a16:creationId xmlns:a16="http://schemas.microsoft.com/office/drawing/2014/main" id="{68458DFB-359D-BA1B-6AC1-0D4A18EC741D}"/>
                  </a:ext>
                </a:extLst>
              </p14:cNvPr>
              <p14:cNvContentPartPr/>
              <p14:nvPr/>
            </p14:nvContentPartPr>
            <p14:xfrm>
              <a:off x="5090640" y="2633980"/>
              <a:ext cx="64440" cy="24480"/>
            </p14:xfrm>
          </p:contentPart>
        </mc:Choice>
        <mc:Fallback xmlns="">
          <p:pic>
            <p:nvPicPr>
              <p:cNvPr id="14" name="Ink 13">
                <a:extLst>
                  <a:ext uri="{FF2B5EF4-FFF2-40B4-BE49-F238E27FC236}">
                    <a16:creationId xmlns:a16="http://schemas.microsoft.com/office/drawing/2014/main" id="{68458DFB-359D-BA1B-6AC1-0D4A18EC741D}"/>
                  </a:ext>
                </a:extLst>
              </p:cNvPr>
              <p:cNvPicPr/>
              <p:nvPr/>
            </p:nvPicPr>
            <p:blipFill>
              <a:blip r:embed="rId21"/>
              <a:stretch>
                <a:fillRect/>
              </a:stretch>
            </p:blipFill>
            <p:spPr>
              <a:xfrm>
                <a:off x="5072640" y="2616340"/>
                <a:ext cx="10008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Ink 14">
                <a:extLst>
                  <a:ext uri="{FF2B5EF4-FFF2-40B4-BE49-F238E27FC236}">
                    <a16:creationId xmlns:a16="http://schemas.microsoft.com/office/drawing/2014/main" id="{23831BC7-2231-52DC-36F4-EA99EECC7234}"/>
                  </a:ext>
                </a:extLst>
              </p14:cNvPr>
              <p14:cNvContentPartPr/>
              <p14:nvPr/>
            </p14:nvContentPartPr>
            <p14:xfrm>
              <a:off x="6052200" y="2645500"/>
              <a:ext cx="324720" cy="83160"/>
            </p14:xfrm>
          </p:contentPart>
        </mc:Choice>
        <mc:Fallback xmlns="">
          <p:pic>
            <p:nvPicPr>
              <p:cNvPr id="15" name="Ink 14">
                <a:extLst>
                  <a:ext uri="{FF2B5EF4-FFF2-40B4-BE49-F238E27FC236}">
                    <a16:creationId xmlns:a16="http://schemas.microsoft.com/office/drawing/2014/main" id="{23831BC7-2231-52DC-36F4-EA99EECC7234}"/>
                  </a:ext>
                </a:extLst>
              </p:cNvPr>
              <p:cNvPicPr/>
              <p:nvPr/>
            </p:nvPicPr>
            <p:blipFill>
              <a:blip r:embed="rId23"/>
              <a:stretch>
                <a:fillRect/>
              </a:stretch>
            </p:blipFill>
            <p:spPr>
              <a:xfrm>
                <a:off x="6034200" y="2627500"/>
                <a:ext cx="36036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6" name="Ink 15">
                <a:extLst>
                  <a:ext uri="{FF2B5EF4-FFF2-40B4-BE49-F238E27FC236}">
                    <a16:creationId xmlns:a16="http://schemas.microsoft.com/office/drawing/2014/main" id="{4243F4D9-014C-A70B-5C03-7B19DDEEA96D}"/>
                  </a:ext>
                </a:extLst>
              </p14:cNvPr>
              <p14:cNvContentPartPr/>
              <p14:nvPr/>
            </p14:nvContentPartPr>
            <p14:xfrm>
              <a:off x="4343280" y="2963740"/>
              <a:ext cx="3600" cy="9000"/>
            </p14:xfrm>
          </p:contentPart>
        </mc:Choice>
        <mc:Fallback xmlns="">
          <p:pic>
            <p:nvPicPr>
              <p:cNvPr id="16" name="Ink 15">
                <a:extLst>
                  <a:ext uri="{FF2B5EF4-FFF2-40B4-BE49-F238E27FC236}">
                    <a16:creationId xmlns:a16="http://schemas.microsoft.com/office/drawing/2014/main" id="{4243F4D9-014C-A70B-5C03-7B19DDEEA96D}"/>
                  </a:ext>
                </a:extLst>
              </p:cNvPr>
              <p:cNvPicPr/>
              <p:nvPr/>
            </p:nvPicPr>
            <p:blipFill>
              <a:blip r:embed="rId25"/>
              <a:stretch>
                <a:fillRect/>
              </a:stretch>
            </p:blipFill>
            <p:spPr>
              <a:xfrm>
                <a:off x="4325640" y="2946100"/>
                <a:ext cx="3924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7" name="Ink 16">
                <a:extLst>
                  <a:ext uri="{FF2B5EF4-FFF2-40B4-BE49-F238E27FC236}">
                    <a16:creationId xmlns:a16="http://schemas.microsoft.com/office/drawing/2014/main" id="{1A7C07AD-E3EC-0561-5C8F-275AFDB5074A}"/>
                  </a:ext>
                </a:extLst>
              </p14:cNvPr>
              <p14:cNvContentPartPr/>
              <p14:nvPr/>
            </p14:nvContentPartPr>
            <p14:xfrm>
              <a:off x="5682120" y="2977780"/>
              <a:ext cx="1133640" cy="66960"/>
            </p14:xfrm>
          </p:contentPart>
        </mc:Choice>
        <mc:Fallback xmlns="">
          <p:pic>
            <p:nvPicPr>
              <p:cNvPr id="17" name="Ink 16">
                <a:extLst>
                  <a:ext uri="{FF2B5EF4-FFF2-40B4-BE49-F238E27FC236}">
                    <a16:creationId xmlns:a16="http://schemas.microsoft.com/office/drawing/2014/main" id="{1A7C07AD-E3EC-0561-5C8F-275AFDB5074A}"/>
                  </a:ext>
                </a:extLst>
              </p:cNvPr>
              <p:cNvPicPr/>
              <p:nvPr/>
            </p:nvPicPr>
            <p:blipFill>
              <a:blip r:embed="rId27"/>
              <a:stretch>
                <a:fillRect/>
              </a:stretch>
            </p:blipFill>
            <p:spPr>
              <a:xfrm>
                <a:off x="5664480" y="2960140"/>
                <a:ext cx="1169280" cy="102600"/>
              </a:xfrm>
              <a:prstGeom prst="rect">
                <a:avLst/>
              </a:prstGeom>
            </p:spPr>
          </p:pic>
        </mc:Fallback>
      </mc:AlternateContent>
      <p:grpSp>
        <p:nvGrpSpPr>
          <p:cNvPr id="20" name="Group 19">
            <a:extLst>
              <a:ext uri="{FF2B5EF4-FFF2-40B4-BE49-F238E27FC236}">
                <a16:creationId xmlns:a16="http://schemas.microsoft.com/office/drawing/2014/main" id="{39763F95-DC91-6809-0C76-C86C88B2E860}"/>
              </a:ext>
            </a:extLst>
          </p:cNvPr>
          <p:cNvGrpSpPr/>
          <p:nvPr/>
        </p:nvGrpSpPr>
        <p:grpSpPr>
          <a:xfrm>
            <a:off x="1563720" y="3230500"/>
            <a:ext cx="6896520" cy="177840"/>
            <a:chOff x="1563720" y="3230500"/>
            <a:chExt cx="6896520" cy="177840"/>
          </a:xfrm>
        </p:grpSpPr>
        <mc:AlternateContent xmlns:mc="http://schemas.openxmlformats.org/markup-compatibility/2006" xmlns:p14="http://schemas.microsoft.com/office/powerpoint/2010/main">
          <mc:Choice Requires="p14">
            <p:contentPart p14:bwMode="auto" r:id="rId28">
              <p14:nvContentPartPr>
                <p14:cNvPr id="18" name="Ink 17">
                  <a:extLst>
                    <a:ext uri="{FF2B5EF4-FFF2-40B4-BE49-F238E27FC236}">
                      <a16:creationId xmlns:a16="http://schemas.microsoft.com/office/drawing/2014/main" id="{327E29A2-F6FF-75E8-1B43-0DFBDC9C8685}"/>
                    </a:ext>
                  </a:extLst>
                </p14:cNvPr>
                <p14:cNvContentPartPr/>
                <p14:nvPr/>
              </p14:nvContentPartPr>
              <p14:xfrm>
                <a:off x="1563720" y="3230500"/>
                <a:ext cx="4178880" cy="126000"/>
              </p14:xfrm>
            </p:contentPart>
          </mc:Choice>
          <mc:Fallback xmlns="">
            <p:pic>
              <p:nvPicPr>
                <p:cNvPr id="18" name="Ink 17">
                  <a:extLst>
                    <a:ext uri="{FF2B5EF4-FFF2-40B4-BE49-F238E27FC236}">
                      <a16:creationId xmlns:a16="http://schemas.microsoft.com/office/drawing/2014/main" id="{327E29A2-F6FF-75E8-1B43-0DFBDC9C8685}"/>
                    </a:ext>
                  </a:extLst>
                </p:cNvPr>
                <p:cNvPicPr/>
                <p:nvPr/>
              </p:nvPicPr>
              <p:blipFill>
                <a:blip r:embed="rId29"/>
                <a:stretch>
                  <a:fillRect/>
                </a:stretch>
              </p:blipFill>
              <p:spPr>
                <a:xfrm>
                  <a:off x="1546080" y="3212500"/>
                  <a:ext cx="421452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9" name="Ink 18">
                  <a:extLst>
                    <a:ext uri="{FF2B5EF4-FFF2-40B4-BE49-F238E27FC236}">
                      <a16:creationId xmlns:a16="http://schemas.microsoft.com/office/drawing/2014/main" id="{C902DDF9-F7B2-7EED-9152-DCE9254FDDAC}"/>
                    </a:ext>
                  </a:extLst>
                </p14:cNvPr>
                <p14:cNvContentPartPr/>
                <p14:nvPr/>
              </p14:nvContentPartPr>
              <p14:xfrm>
                <a:off x="6025560" y="3304660"/>
                <a:ext cx="2434680" cy="103680"/>
              </p14:xfrm>
            </p:contentPart>
          </mc:Choice>
          <mc:Fallback xmlns="">
            <p:pic>
              <p:nvPicPr>
                <p:cNvPr id="19" name="Ink 18">
                  <a:extLst>
                    <a:ext uri="{FF2B5EF4-FFF2-40B4-BE49-F238E27FC236}">
                      <a16:creationId xmlns:a16="http://schemas.microsoft.com/office/drawing/2014/main" id="{C902DDF9-F7B2-7EED-9152-DCE9254FDDAC}"/>
                    </a:ext>
                  </a:extLst>
                </p:cNvPr>
                <p:cNvPicPr/>
                <p:nvPr/>
              </p:nvPicPr>
              <p:blipFill>
                <a:blip r:embed="rId31"/>
                <a:stretch>
                  <a:fillRect/>
                </a:stretch>
              </p:blipFill>
              <p:spPr>
                <a:xfrm>
                  <a:off x="6007560" y="3286660"/>
                  <a:ext cx="2470320" cy="139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2">
            <p14:nvContentPartPr>
              <p14:cNvPr id="21" name="Ink 20">
                <a:extLst>
                  <a:ext uri="{FF2B5EF4-FFF2-40B4-BE49-F238E27FC236}">
                    <a16:creationId xmlns:a16="http://schemas.microsoft.com/office/drawing/2014/main" id="{6D3CA746-93A3-060A-C231-6437C0CD6543}"/>
                  </a:ext>
                </a:extLst>
              </p14:cNvPr>
              <p14:cNvContentPartPr/>
              <p14:nvPr/>
            </p14:nvContentPartPr>
            <p14:xfrm>
              <a:off x="674160" y="3603460"/>
              <a:ext cx="795600" cy="48240"/>
            </p14:xfrm>
          </p:contentPart>
        </mc:Choice>
        <mc:Fallback xmlns="">
          <p:pic>
            <p:nvPicPr>
              <p:cNvPr id="21" name="Ink 20">
                <a:extLst>
                  <a:ext uri="{FF2B5EF4-FFF2-40B4-BE49-F238E27FC236}">
                    <a16:creationId xmlns:a16="http://schemas.microsoft.com/office/drawing/2014/main" id="{6D3CA746-93A3-060A-C231-6437C0CD6543}"/>
                  </a:ext>
                </a:extLst>
              </p:cNvPr>
              <p:cNvPicPr/>
              <p:nvPr/>
            </p:nvPicPr>
            <p:blipFill>
              <a:blip r:embed="rId33"/>
              <a:stretch>
                <a:fillRect/>
              </a:stretch>
            </p:blipFill>
            <p:spPr>
              <a:xfrm>
                <a:off x="656520" y="3585820"/>
                <a:ext cx="83124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2" name="Ink 21">
                <a:extLst>
                  <a:ext uri="{FF2B5EF4-FFF2-40B4-BE49-F238E27FC236}">
                    <a16:creationId xmlns:a16="http://schemas.microsoft.com/office/drawing/2014/main" id="{4E5B62DA-959A-FAB8-6F2F-789C2E6A94AF}"/>
                  </a:ext>
                </a:extLst>
              </p14:cNvPr>
              <p14:cNvContentPartPr/>
              <p14:nvPr/>
            </p14:nvContentPartPr>
            <p14:xfrm>
              <a:off x="3556320" y="3600940"/>
              <a:ext cx="162720" cy="7200"/>
            </p14:xfrm>
          </p:contentPart>
        </mc:Choice>
        <mc:Fallback xmlns="">
          <p:pic>
            <p:nvPicPr>
              <p:cNvPr id="22" name="Ink 21">
                <a:extLst>
                  <a:ext uri="{FF2B5EF4-FFF2-40B4-BE49-F238E27FC236}">
                    <a16:creationId xmlns:a16="http://schemas.microsoft.com/office/drawing/2014/main" id="{4E5B62DA-959A-FAB8-6F2F-789C2E6A94AF}"/>
                  </a:ext>
                </a:extLst>
              </p:cNvPr>
              <p:cNvPicPr/>
              <p:nvPr/>
            </p:nvPicPr>
            <p:blipFill>
              <a:blip r:embed="rId35"/>
              <a:stretch>
                <a:fillRect/>
              </a:stretch>
            </p:blipFill>
            <p:spPr>
              <a:xfrm>
                <a:off x="3538320" y="3582940"/>
                <a:ext cx="19836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3" name="Ink 22">
                <a:extLst>
                  <a:ext uri="{FF2B5EF4-FFF2-40B4-BE49-F238E27FC236}">
                    <a16:creationId xmlns:a16="http://schemas.microsoft.com/office/drawing/2014/main" id="{F887E48F-9457-F2C2-FC3B-F9050BF1664C}"/>
                  </a:ext>
                </a:extLst>
              </p14:cNvPr>
              <p14:cNvContentPartPr/>
              <p14:nvPr/>
            </p14:nvContentPartPr>
            <p14:xfrm>
              <a:off x="6046800" y="3672220"/>
              <a:ext cx="28440" cy="10440"/>
            </p14:xfrm>
          </p:contentPart>
        </mc:Choice>
        <mc:Fallback xmlns="">
          <p:pic>
            <p:nvPicPr>
              <p:cNvPr id="23" name="Ink 22">
                <a:extLst>
                  <a:ext uri="{FF2B5EF4-FFF2-40B4-BE49-F238E27FC236}">
                    <a16:creationId xmlns:a16="http://schemas.microsoft.com/office/drawing/2014/main" id="{F887E48F-9457-F2C2-FC3B-F9050BF1664C}"/>
                  </a:ext>
                </a:extLst>
              </p:cNvPr>
              <p:cNvPicPr/>
              <p:nvPr/>
            </p:nvPicPr>
            <p:blipFill>
              <a:blip r:embed="rId37"/>
              <a:stretch>
                <a:fillRect/>
              </a:stretch>
            </p:blipFill>
            <p:spPr>
              <a:xfrm>
                <a:off x="6028800" y="3654580"/>
                <a:ext cx="6408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4" name="Ink 23">
                <a:extLst>
                  <a:ext uri="{FF2B5EF4-FFF2-40B4-BE49-F238E27FC236}">
                    <a16:creationId xmlns:a16="http://schemas.microsoft.com/office/drawing/2014/main" id="{B643C7CC-EDEE-E34C-DAE5-84226240FC56}"/>
                  </a:ext>
                </a:extLst>
              </p14:cNvPr>
              <p14:cNvContentPartPr/>
              <p14:nvPr/>
            </p14:nvContentPartPr>
            <p14:xfrm>
              <a:off x="7889640" y="3703900"/>
              <a:ext cx="9720" cy="6480"/>
            </p14:xfrm>
          </p:contentPart>
        </mc:Choice>
        <mc:Fallback xmlns="">
          <p:pic>
            <p:nvPicPr>
              <p:cNvPr id="24" name="Ink 23">
                <a:extLst>
                  <a:ext uri="{FF2B5EF4-FFF2-40B4-BE49-F238E27FC236}">
                    <a16:creationId xmlns:a16="http://schemas.microsoft.com/office/drawing/2014/main" id="{B643C7CC-EDEE-E34C-DAE5-84226240FC56}"/>
                  </a:ext>
                </a:extLst>
              </p:cNvPr>
              <p:cNvPicPr/>
              <p:nvPr/>
            </p:nvPicPr>
            <p:blipFill>
              <a:blip r:embed="rId39"/>
              <a:stretch>
                <a:fillRect/>
              </a:stretch>
            </p:blipFill>
            <p:spPr>
              <a:xfrm>
                <a:off x="7872000" y="3685900"/>
                <a:ext cx="4536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5" name="Ink 24">
                <a:extLst>
                  <a:ext uri="{FF2B5EF4-FFF2-40B4-BE49-F238E27FC236}">
                    <a16:creationId xmlns:a16="http://schemas.microsoft.com/office/drawing/2014/main" id="{1D623DDB-889C-B3B9-4E9B-6D5E47400310}"/>
                  </a:ext>
                </a:extLst>
              </p14:cNvPr>
              <p14:cNvContentPartPr/>
              <p14:nvPr/>
            </p14:nvContentPartPr>
            <p14:xfrm>
              <a:off x="1164840" y="3925300"/>
              <a:ext cx="503280" cy="45000"/>
            </p14:xfrm>
          </p:contentPart>
        </mc:Choice>
        <mc:Fallback xmlns="">
          <p:pic>
            <p:nvPicPr>
              <p:cNvPr id="25" name="Ink 24">
                <a:extLst>
                  <a:ext uri="{FF2B5EF4-FFF2-40B4-BE49-F238E27FC236}">
                    <a16:creationId xmlns:a16="http://schemas.microsoft.com/office/drawing/2014/main" id="{1D623DDB-889C-B3B9-4E9B-6D5E47400310}"/>
                  </a:ext>
                </a:extLst>
              </p:cNvPr>
              <p:cNvPicPr/>
              <p:nvPr/>
            </p:nvPicPr>
            <p:blipFill>
              <a:blip r:embed="rId41"/>
              <a:stretch>
                <a:fillRect/>
              </a:stretch>
            </p:blipFill>
            <p:spPr>
              <a:xfrm>
                <a:off x="1147200" y="3907660"/>
                <a:ext cx="538920" cy="80640"/>
              </a:xfrm>
              <a:prstGeom prst="rect">
                <a:avLst/>
              </a:prstGeom>
            </p:spPr>
          </p:pic>
        </mc:Fallback>
      </mc:AlternateContent>
      <p:grpSp>
        <p:nvGrpSpPr>
          <p:cNvPr id="28" name="Group 27">
            <a:extLst>
              <a:ext uri="{FF2B5EF4-FFF2-40B4-BE49-F238E27FC236}">
                <a16:creationId xmlns:a16="http://schemas.microsoft.com/office/drawing/2014/main" id="{BF3AE161-EFA0-42B2-B110-BE3D36659F4D}"/>
              </a:ext>
            </a:extLst>
          </p:cNvPr>
          <p:cNvGrpSpPr/>
          <p:nvPr/>
        </p:nvGrpSpPr>
        <p:grpSpPr>
          <a:xfrm>
            <a:off x="3841440" y="3883180"/>
            <a:ext cx="3142080" cy="113400"/>
            <a:chOff x="3841440" y="3883180"/>
            <a:chExt cx="3142080" cy="113400"/>
          </a:xfrm>
        </p:grpSpPr>
        <mc:AlternateContent xmlns:mc="http://schemas.openxmlformats.org/markup-compatibility/2006" xmlns:p14="http://schemas.microsoft.com/office/powerpoint/2010/main">
          <mc:Choice Requires="p14">
            <p:contentPart p14:bwMode="auto" r:id="rId42">
              <p14:nvContentPartPr>
                <p14:cNvPr id="26" name="Ink 25">
                  <a:extLst>
                    <a:ext uri="{FF2B5EF4-FFF2-40B4-BE49-F238E27FC236}">
                      <a16:creationId xmlns:a16="http://schemas.microsoft.com/office/drawing/2014/main" id="{539FF051-6458-DC97-F227-9176D0A0D4C3}"/>
                    </a:ext>
                  </a:extLst>
                </p14:cNvPr>
                <p14:cNvContentPartPr/>
                <p14:nvPr/>
              </p14:nvContentPartPr>
              <p14:xfrm>
                <a:off x="5149320" y="3992980"/>
                <a:ext cx="12240" cy="3600"/>
              </p14:xfrm>
            </p:contentPart>
          </mc:Choice>
          <mc:Fallback xmlns="">
            <p:pic>
              <p:nvPicPr>
                <p:cNvPr id="26" name="Ink 25">
                  <a:extLst>
                    <a:ext uri="{FF2B5EF4-FFF2-40B4-BE49-F238E27FC236}">
                      <a16:creationId xmlns:a16="http://schemas.microsoft.com/office/drawing/2014/main" id="{539FF051-6458-DC97-F227-9176D0A0D4C3}"/>
                    </a:ext>
                  </a:extLst>
                </p:cNvPr>
                <p:cNvPicPr/>
                <p:nvPr/>
              </p:nvPicPr>
              <p:blipFill>
                <a:blip r:embed="rId43"/>
                <a:stretch>
                  <a:fillRect/>
                </a:stretch>
              </p:blipFill>
              <p:spPr>
                <a:xfrm>
                  <a:off x="5131680" y="3974980"/>
                  <a:ext cx="4788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7" name="Ink 26">
                  <a:extLst>
                    <a:ext uri="{FF2B5EF4-FFF2-40B4-BE49-F238E27FC236}">
                      <a16:creationId xmlns:a16="http://schemas.microsoft.com/office/drawing/2014/main" id="{6CC4D367-2EF6-8086-DDE8-B5685B93CF92}"/>
                    </a:ext>
                  </a:extLst>
                </p14:cNvPr>
                <p14:cNvContentPartPr/>
                <p14:nvPr/>
              </p14:nvContentPartPr>
              <p14:xfrm>
                <a:off x="3841440" y="3883180"/>
                <a:ext cx="3142080" cy="111960"/>
              </p14:xfrm>
            </p:contentPart>
          </mc:Choice>
          <mc:Fallback xmlns="">
            <p:pic>
              <p:nvPicPr>
                <p:cNvPr id="27" name="Ink 26">
                  <a:extLst>
                    <a:ext uri="{FF2B5EF4-FFF2-40B4-BE49-F238E27FC236}">
                      <a16:creationId xmlns:a16="http://schemas.microsoft.com/office/drawing/2014/main" id="{6CC4D367-2EF6-8086-DDE8-B5685B93CF92}"/>
                    </a:ext>
                  </a:extLst>
                </p:cNvPr>
                <p:cNvPicPr/>
                <p:nvPr/>
              </p:nvPicPr>
              <p:blipFill>
                <a:blip r:embed="rId45"/>
                <a:stretch>
                  <a:fillRect/>
                </a:stretch>
              </p:blipFill>
              <p:spPr>
                <a:xfrm>
                  <a:off x="3823440" y="3865540"/>
                  <a:ext cx="3177720" cy="147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6">
            <p14:nvContentPartPr>
              <p14:cNvPr id="29" name="Ink 28">
                <a:extLst>
                  <a:ext uri="{FF2B5EF4-FFF2-40B4-BE49-F238E27FC236}">
                    <a16:creationId xmlns:a16="http://schemas.microsoft.com/office/drawing/2014/main" id="{DE771A32-6D17-E630-B56D-BA032B70FDCC}"/>
                  </a:ext>
                </a:extLst>
              </p14:cNvPr>
              <p14:cNvContentPartPr/>
              <p14:nvPr/>
            </p14:nvContentPartPr>
            <p14:xfrm>
              <a:off x="2076000" y="4283860"/>
              <a:ext cx="30240" cy="15120"/>
            </p14:xfrm>
          </p:contentPart>
        </mc:Choice>
        <mc:Fallback xmlns="">
          <p:pic>
            <p:nvPicPr>
              <p:cNvPr id="29" name="Ink 28">
                <a:extLst>
                  <a:ext uri="{FF2B5EF4-FFF2-40B4-BE49-F238E27FC236}">
                    <a16:creationId xmlns:a16="http://schemas.microsoft.com/office/drawing/2014/main" id="{DE771A32-6D17-E630-B56D-BA032B70FDCC}"/>
                  </a:ext>
                </a:extLst>
              </p:cNvPr>
              <p:cNvPicPr/>
              <p:nvPr/>
            </p:nvPicPr>
            <p:blipFill>
              <a:blip r:embed="rId47"/>
              <a:stretch>
                <a:fillRect/>
              </a:stretch>
            </p:blipFill>
            <p:spPr>
              <a:xfrm>
                <a:off x="2058000" y="4266220"/>
                <a:ext cx="6588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0" name="Ink 29">
                <a:extLst>
                  <a:ext uri="{FF2B5EF4-FFF2-40B4-BE49-F238E27FC236}">
                    <a16:creationId xmlns:a16="http://schemas.microsoft.com/office/drawing/2014/main" id="{91E58AE8-9E93-0EF7-446F-AC47584B1972}"/>
                  </a:ext>
                </a:extLst>
              </p14:cNvPr>
              <p14:cNvContentPartPr/>
              <p14:nvPr/>
            </p14:nvContentPartPr>
            <p14:xfrm>
              <a:off x="6020880" y="4959220"/>
              <a:ext cx="14400" cy="3600"/>
            </p14:xfrm>
          </p:contentPart>
        </mc:Choice>
        <mc:Fallback xmlns="">
          <p:pic>
            <p:nvPicPr>
              <p:cNvPr id="30" name="Ink 29">
                <a:extLst>
                  <a:ext uri="{FF2B5EF4-FFF2-40B4-BE49-F238E27FC236}">
                    <a16:creationId xmlns:a16="http://schemas.microsoft.com/office/drawing/2014/main" id="{91E58AE8-9E93-0EF7-446F-AC47584B1972}"/>
                  </a:ext>
                </a:extLst>
              </p:cNvPr>
              <p:cNvPicPr/>
              <p:nvPr/>
            </p:nvPicPr>
            <p:blipFill>
              <a:blip r:embed="rId49"/>
              <a:stretch>
                <a:fillRect/>
              </a:stretch>
            </p:blipFill>
            <p:spPr>
              <a:xfrm>
                <a:off x="6002880" y="4941220"/>
                <a:ext cx="5004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1" name="Ink 30">
                <a:extLst>
                  <a:ext uri="{FF2B5EF4-FFF2-40B4-BE49-F238E27FC236}">
                    <a16:creationId xmlns:a16="http://schemas.microsoft.com/office/drawing/2014/main" id="{0054FA6E-57CA-E394-930B-636DDEF0A817}"/>
                  </a:ext>
                </a:extLst>
              </p14:cNvPr>
              <p14:cNvContentPartPr/>
              <p14:nvPr/>
            </p14:nvContentPartPr>
            <p14:xfrm>
              <a:off x="3721920" y="5214820"/>
              <a:ext cx="2520" cy="5760"/>
            </p14:xfrm>
          </p:contentPart>
        </mc:Choice>
        <mc:Fallback xmlns="">
          <p:pic>
            <p:nvPicPr>
              <p:cNvPr id="31" name="Ink 30">
                <a:extLst>
                  <a:ext uri="{FF2B5EF4-FFF2-40B4-BE49-F238E27FC236}">
                    <a16:creationId xmlns:a16="http://schemas.microsoft.com/office/drawing/2014/main" id="{0054FA6E-57CA-E394-930B-636DDEF0A817}"/>
                  </a:ext>
                </a:extLst>
              </p:cNvPr>
              <p:cNvPicPr/>
              <p:nvPr/>
            </p:nvPicPr>
            <p:blipFill>
              <a:blip r:embed="rId51"/>
              <a:stretch>
                <a:fillRect/>
              </a:stretch>
            </p:blipFill>
            <p:spPr>
              <a:xfrm>
                <a:off x="3703920" y="5196820"/>
                <a:ext cx="3816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2" name="Ink 31">
                <a:extLst>
                  <a:ext uri="{FF2B5EF4-FFF2-40B4-BE49-F238E27FC236}">
                    <a16:creationId xmlns:a16="http://schemas.microsoft.com/office/drawing/2014/main" id="{C01F1058-C5C8-4220-617E-3588D657C9FC}"/>
                  </a:ext>
                </a:extLst>
              </p14:cNvPr>
              <p14:cNvContentPartPr/>
              <p14:nvPr/>
            </p14:nvContentPartPr>
            <p14:xfrm>
              <a:off x="4358040" y="5206180"/>
              <a:ext cx="9720" cy="3600"/>
            </p14:xfrm>
          </p:contentPart>
        </mc:Choice>
        <mc:Fallback xmlns="">
          <p:pic>
            <p:nvPicPr>
              <p:cNvPr id="32" name="Ink 31">
                <a:extLst>
                  <a:ext uri="{FF2B5EF4-FFF2-40B4-BE49-F238E27FC236}">
                    <a16:creationId xmlns:a16="http://schemas.microsoft.com/office/drawing/2014/main" id="{C01F1058-C5C8-4220-617E-3588D657C9FC}"/>
                  </a:ext>
                </a:extLst>
              </p:cNvPr>
              <p:cNvPicPr/>
              <p:nvPr/>
            </p:nvPicPr>
            <p:blipFill>
              <a:blip r:embed="rId53"/>
              <a:stretch>
                <a:fillRect/>
              </a:stretch>
            </p:blipFill>
            <p:spPr>
              <a:xfrm>
                <a:off x="4340400" y="5188180"/>
                <a:ext cx="4536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3" name="Ink 32">
                <a:extLst>
                  <a:ext uri="{FF2B5EF4-FFF2-40B4-BE49-F238E27FC236}">
                    <a16:creationId xmlns:a16="http://schemas.microsoft.com/office/drawing/2014/main" id="{71AE92DA-1506-5B9F-2FB0-A0BD2A7D5DF5}"/>
                  </a:ext>
                </a:extLst>
              </p14:cNvPr>
              <p14:cNvContentPartPr/>
              <p14:nvPr/>
            </p14:nvContentPartPr>
            <p14:xfrm>
              <a:off x="3064920" y="5560780"/>
              <a:ext cx="7200" cy="11160"/>
            </p14:xfrm>
          </p:contentPart>
        </mc:Choice>
        <mc:Fallback xmlns="">
          <p:pic>
            <p:nvPicPr>
              <p:cNvPr id="33" name="Ink 32">
                <a:extLst>
                  <a:ext uri="{FF2B5EF4-FFF2-40B4-BE49-F238E27FC236}">
                    <a16:creationId xmlns:a16="http://schemas.microsoft.com/office/drawing/2014/main" id="{71AE92DA-1506-5B9F-2FB0-A0BD2A7D5DF5}"/>
                  </a:ext>
                </a:extLst>
              </p:cNvPr>
              <p:cNvPicPr/>
              <p:nvPr/>
            </p:nvPicPr>
            <p:blipFill>
              <a:blip r:embed="rId55"/>
              <a:stretch>
                <a:fillRect/>
              </a:stretch>
            </p:blipFill>
            <p:spPr>
              <a:xfrm>
                <a:off x="3046920" y="5542780"/>
                <a:ext cx="42840" cy="46800"/>
              </a:xfrm>
              <a:prstGeom prst="rect">
                <a:avLst/>
              </a:prstGeom>
            </p:spPr>
          </p:pic>
        </mc:Fallback>
      </mc:AlternateContent>
      <p:grpSp>
        <p:nvGrpSpPr>
          <p:cNvPr id="37" name="Group 36">
            <a:extLst>
              <a:ext uri="{FF2B5EF4-FFF2-40B4-BE49-F238E27FC236}">
                <a16:creationId xmlns:a16="http://schemas.microsoft.com/office/drawing/2014/main" id="{1C519C98-3497-D5FA-FA14-B177025FF6D1}"/>
              </a:ext>
            </a:extLst>
          </p:cNvPr>
          <p:cNvGrpSpPr/>
          <p:nvPr/>
        </p:nvGrpSpPr>
        <p:grpSpPr>
          <a:xfrm>
            <a:off x="3805800" y="5577340"/>
            <a:ext cx="1924200" cy="81000"/>
            <a:chOff x="3805800" y="5577340"/>
            <a:chExt cx="1924200" cy="81000"/>
          </a:xfrm>
        </p:grpSpPr>
        <mc:AlternateContent xmlns:mc="http://schemas.openxmlformats.org/markup-compatibility/2006" xmlns:p14="http://schemas.microsoft.com/office/powerpoint/2010/main">
          <mc:Choice Requires="p14">
            <p:contentPart p14:bwMode="auto" r:id="rId56">
              <p14:nvContentPartPr>
                <p14:cNvPr id="34" name="Ink 33">
                  <a:extLst>
                    <a:ext uri="{FF2B5EF4-FFF2-40B4-BE49-F238E27FC236}">
                      <a16:creationId xmlns:a16="http://schemas.microsoft.com/office/drawing/2014/main" id="{5213E47D-9DE4-5EA3-C940-628F92514F57}"/>
                    </a:ext>
                  </a:extLst>
                </p14:cNvPr>
                <p14:cNvContentPartPr/>
                <p14:nvPr/>
              </p14:nvContentPartPr>
              <p14:xfrm>
                <a:off x="3805800" y="5577340"/>
                <a:ext cx="413640" cy="81000"/>
              </p14:xfrm>
            </p:contentPart>
          </mc:Choice>
          <mc:Fallback xmlns="">
            <p:pic>
              <p:nvPicPr>
                <p:cNvPr id="34" name="Ink 33">
                  <a:extLst>
                    <a:ext uri="{FF2B5EF4-FFF2-40B4-BE49-F238E27FC236}">
                      <a16:creationId xmlns:a16="http://schemas.microsoft.com/office/drawing/2014/main" id="{5213E47D-9DE4-5EA3-C940-628F92514F57}"/>
                    </a:ext>
                  </a:extLst>
                </p:cNvPr>
                <p:cNvPicPr/>
                <p:nvPr/>
              </p:nvPicPr>
              <p:blipFill>
                <a:blip r:embed="rId57"/>
                <a:stretch>
                  <a:fillRect/>
                </a:stretch>
              </p:blipFill>
              <p:spPr>
                <a:xfrm>
                  <a:off x="3788160" y="5559700"/>
                  <a:ext cx="44928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5" name="Ink 34">
                  <a:extLst>
                    <a:ext uri="{FF2B5EF4-FFF2-40B4-BE49-F238E27FC236}">
                      <a16:creationId xmlns:a16="http://schemas.microsoft.com/office/drawing/2014/main" id="{F08B0AF6-500C-D68A-4D76-B175659EF42A}"/>
                    </a:ext>
                  </a:extLst>
                </p14:cNvPr>
                <p14:cNvContentPartPr/>
                <p14:nvPr/>
              </p14:nvContentPartPr>
              <p14:xfrm>
                <a:off x="4624440" y="5585260"/>
                <a:ext cx="1105560" cy="25560"/>
              </p14:xfrm>
            </p:contentPart>
          </mc:Choice>
          <mc:Fallback xmlns="">
            <p:pic>
              <p:nvPicPr>
                <p:cNvPr id="35" name="Ink 34">
                  <a:extLst>
                    <a:ext uri="{FF2B5EF4-FFF2-40B4-BE49-F238E27FC236}">
                      <a16:creationId xmlns:a16="http://schemas.microsoft.com/office/drawing/2014/main" id="{F08B0AF6-500C-D68A-4D76-B175659EF42A}"/>
                    </a:ext>
                  </a:extLst>
                </p:cNvPr>
                <p:cNvPicPr/>
                <p:nvPr/>
              </p:nvPicPr>
              <p:blipFill>
                <a:blip r:embed="rId59"/>
                <a:stretch>
                  <a:fillRect/>
                </a:stretch>
              </p:blipFill>
              <p:spPr>
                <a:xfrm>
                  <a:off x="4606800" y="5567620"/>
                  <a:ext cx="1141200" cy="61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0">
            <p14:nvContentPartPr>
              <p14:cNvPr id="36" name="Ink 35">
                <a:extLst>
                  <a:ext uri="{FF2B5EF4-FFF2-40B4-BE49-F238E27FC236}">
                    <a16:creationId xmlns:a16="http://schemas.microsoft.com/office/drawing/2014/main" id="{3A9C5D12-5083-4678-D83B-8AC8CAD3E9BB}"/>
                  </a:ext>
                </a:extLst>
              </p14:cNvPr>
              <p14:cNvContentPartPr/>
              <p14:nvPr/>
            </p14:nvContentPartPr>
            <p14:xfrm>
              <a:off x="6685800" y="5629540"/>
              <a:ext cx="11160" cy="2520"/>
            </p14:xfrm>
          </p:contentPart>
        </mc:Choice>
        <mc:Fallback xmlns="">
          <p:pic>
            <p:nvPicPr>
              <p:cNvPr id="36" name="Ink 35">
                <a:extLst>
                  <a:ext uri="{FF2B5EF4-FFF2-40B4-BE49-F238E27FC236}">
                    <a16:creationId xmlns:a16="http://schemas.microsoft.com/office/drawing/2014/main" id="{3A9C5D12-5083-4678-D83B-8AC8CAD3E9BB}"/>
                  </a:ext>
                </a:extLst>
              </p:cNvPr>
              <p:cNvPicPr/>
              <p:nvPr/>
            </p:nvPicPr>
            <p:blipFill>
              <a:blip r:embed="rId61"/>
              <a:stretch>
                <a:fillRect/>
              </a:stretch>
            </p:blipFill>
            <p:spPr>
              <a:xfrm>
                <a:off x="6667800" y="5611540"/>
                <a:ext cx="4680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8" name="Ink 37">
                <a:extLst>
                  <a:ext uri="{FF2B5EF4-FFF2-40B4-BE49-F238E27FC236}">
                    <a16:creationId xmlns:a16="http://schemas.microsoft.com/office/drawing/2014/main" id="{DE455A69-BBC7-EEBF-6F4E-81CC888F8429}"/>
                  </a:ext>
                </a:extLst>
              </p14:cNvPr>
              <p14:cNvContentPartPr/>
              <p14:nvPr/>
            </p14:nvContentPartPr>
            <p14:xfrm>
              <a:off x="1285440" y="5961460"/>
              <a:ext cx="4320" cy="11160"/>
            </p14:xfrm>
          </p:contentPart>
        </mc:Choice>
        <mc:Fallback xmlns="">
          <p:pic>
            <p:nvPicPr>
              <p:cNvPr id="38" name="Ink 37">
                <a:extLst>
                  <a:ext uri="{FF2B5EF4-FFF2-40B4-BE49-F238E27FC236}">
                    <a16:creationId xmlns:a16="http://schemas.microsoft.com/office/drawing/2014/main" id="{DE455A69-BBC7-EEBF-6F4E-81CC888F8429}"/>
                  </a:ext>
                </a:extLst>
              </p:cNvPr>
              <p:cNvPicPr/>
              <p:nvPr/>
            </p:nvPicPr>
            <p:blipFill>
              <a:blip r:embed="rId63"/>
              <a:stretch>
                <a:fillRect/>
              </a:stretch>
            </p:blipFill>
            <p:spPr>
              <a:xfrm>
                <a:off x="1267440" y="5943460"/>
                <a:ext cx="3996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9" name="Ink 38">
                <a:extLst>
                  <a:ext uri="{FF2B5EF4-FFF2-40B4-BE49-F238E27FC236}">
                    <a16:creationId xmlns:a16="http://schemas.microsoft.com/office/drawing/2014/main" id="{55FE2CC2-13C5-3B64-D097-A090CF501E17}"/>
                  </a:ext>
                </a:extLst>
              </p14:cNvPr>
              <p14:cNvContentPartPr/>
              <p14:nvPr/>
            </p14:nvContentPartPr>
            <p14:xfrm>
              <a:off x="3666480" y="6024100"/>
              <a:ext cx="43200" cy="22320"/>
            </p14:xfrm>
          </p:contentPart>
        </mc:Choice>
        <mc:Fallback xmlns="">
          <p:pic>
            <p:nvPicPr>
              <p:cNvPr id="39" name="Ink 38">
                <a:extLst>
                  <a:ext uri="{FF2B5EF4-FFF2-40B4-BE49-F238E27FC236}">
                    <a16:creationId xmlns:a16="http://schemas.microsoft.com/office/drawing/2014/main" id="{55FE2CC2-13C5-3B64-D097-A090CF501E17}"/>
                  </a:ext>
                </a:extLst>
              </p:cNvPr>
              <p:cNvPicPr/>
              <p:nvPr/>
            </p:nvPicPr>
            <p:blipFill>
              <a:blip r:embed="rId65"/>
              <a:stretch>
                <a:fillRect/>
              </a:stretch>
            </p:blipFill>
            <p:spPr>
              <a:xfrm>
                <a:off x="3648480" y="6006100"/>
                <a:ext cx="78840" cy="57960"/>
              </a:xfrm>
              <a:prstGeom prst="rect">
                <a:avLst/>
              </a:prstGeom>
            </p:spPr>
          </p:pic>
        </mc:Fallback>
      </mc:AlternateContent>
      <p:grpSp>
        <p:nvGrpSpPr>
          <p:cNvPr id="43" name="Group 42">
            <a:extLst>
              <a:ext uri="{FF2B5EF4-FFF2-40B4-BE49-F238E27FC236}">
                <a16:creationId xmlns:a16="http://schemas.microsoft.com/office/drawing/2014/main" id="{CA418BAD-32A4-79DD-33B4-BB6F6420391E}"/>
              </a:ext>
            </a:extLst>
          </p:cNvPr>
          <p:cNvGrpSpPr/>
          <p:nvPr/>
        </p:nvGrpSpPr>
        <p:grpSpPr>
          <a:xfrm>
            <a:off x="4634520" y="1613380"/>
            <a:ext cx="4115160" cy="100800"/>
            <a:chOff x="4634520" y="1613380"/>
            <a:chExt cx="4115160" cy="100800"/>
          </a:xfrm>
        </p:grpSpPr>
        <mc:AlternateContent xmlns:mc="http://schemas.openxmlformats.org/markup-compatibility/2006" xmlns:p14="http://schemas.microsoft.com/office/powerpoint/2010/main">
          <mc:Choice Requires="p14">
            <p:contentPart p14:bwMode="auto" r:id="rId66">
              <p14:nvContentPartPr>
                <p14:cNvPr id="40" name="Ink 39">
                  <a:extLst>
                    <a:ext uri="{FF2B5EF4-FFF2-40B4-BE49-F238E27FC236}">
                      <a16:creationId xmlns:a16="http://schemas.microsoft.com/office/drawing/2014/main" id="{C617AC02-6258-D43C-AC21-A2CEEE2DCC07}"/>
                    </a:ext>
                  </a:extLst>
                </p14:cNvPr>
                <p14:cNvContentPartPr/>
                <p14:nvPr/>
              </p14:nvContentPartPr>
              <p14:xfrm>
                <a:off x="4707960" y="1700860"/>
                <a:ext cx="9000" cy="8640"/>
              </p14:xfrm>
            </p:contentPart>
          </mc:Choice>
          <mc:Fallback xmlns="">
            <p:pic>
              <p:nvPicPr>
                <p:cNvPr id="40" name="Ink 39">
                  <a:extLst>
                    <a:ext uri="{FF2B5EF4-FFF2-40B4-BE49-F238E27FC236}">
                      <a16:creationId xmlns:a16="http://schemas.microsoft.com/office/drawing/2014/main" id="{C617AC02-6258-D43C-AC21-A2CEEE2DCC07}"/>
                    </a:ext>
                  </a:extLst>
                </p:cNvPr>
                <p:cNvPicPr/>
                <p:nvPr/>
              </p:nvPicPr>
              <p:blipFill>
                <a:blip r:embed="rId67"/>
                <a:stretch>
                  <a:fillRect/>
                </a:stretch>
              </p:blipFill>
              <p:spPr>
                <a:xfrm>
                  <a:off x="4690320" y="1682860"/>
                  <a:ext cx="4464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1" name="Ink 40">
                  <a:extLst>
                    <a:ext uri="{FF2B5EF4-FFF2-40B4-BE49-F238E27FC236}">
                      <a16:creationId xmlns:a16="http://schemas.microsoft.com/office/drawing/2014/main" id="{71E531BF-AD03-DE69-910F-382D6AF0AC9A}"/>
                    </a:ext>
                  </a:extLst>
                </p14:cNvPr>
                <p14:cNvContentPartPr/>
                <p14:nvPr/>
              </p14:nvContentPartPr>
              <p14:xfrm>
                <a:off x="4634520" y="1613380"/>
                <a:ext cx="4115160" cy="100800"/>
              </p14:xfrm>
            </p:contentPart>
          </mc:Choice>
          <mc:Fallback xmlns="">
            <p:pic>
              <p:nvPicPr>
                <p:cNvPr id="41" name="Ink 40">
                  <a:extLst>
                    <a:ext uri="{FF2B5EF4-FFF2-40B4-BE49-F238E27FC236}">
                      <a16:creationId xmlns:a16="http://schemas.microsoft.com/office/drawing/2014/main" id="{71E531BF-AD03-DE69-910F-382D6AF0AC9A}"/>
                    </a:ext>
                  </a:extLst>
                </p:cNvPr>
                <p:cNvPicPr/>
                <p:nvPr/>
              </p:nvPicPr>
              <p:blipFill>
                <a:blip r:embed="rId69"/>
                <a:stretch>
                  <a:fillRect/>
                </a:stretch>
              </p:blipFill>
              <p:spPr>
                <a:xfrm>
                  <a:off x="4616880" y="1595740"/>
                  <a:ext cx="4150800" cy="136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0">
            <p14:nvContentPartPr>
              <p14:cNvPr id="42" name="Ink 41">
                <a:extLst>
                  <a:ext uri="{FF2B5EF4-FFF2-40B4-BE49-F238E27FC236}">
                    <a16:creationId xmlns:a16="http://schemas.microsoft.com/office/drawing/2014/main" id="{51B0D683-626D-957E-B9ED-3E6521000147}"/>
                  </a:ext>
                </a:extLst>
              </p14:cNvPr>
              <p14:cNvContentPartPr/>
              <p14:nvPr/>
            </p14:nvContentPartPr>
            <p14:xfrm>
              <a:off x="401280" y="1958620"/>
              <a:ext cx="1536120" cy="68040"/>
            </p14:xfrm>
          </p:contentPart>
        </mc:Choice>
        <mc:Fallback xmlns="">
          <p:pic>
            <p:nvPicPr>
              <p:cNvPr id="42" name="Ink 41">
                <a:extLst>
                  <a:ext uri="{FF2B5EF4-FFF2-40B4-BE49-F238E27FC236}">
                    <a16:creationId xmlns:a16="http://schemas.microsoft.com/office/drawing/2014/main" id="{51B0D683-626D-957E-B9ED-3E6521000147}"/>
                  </a:ext>
                </a:extLst>
              </p:cNvPr>
              <p:cNvPicPr/>
              <p:nvPr/>
            </p:nvPicPr>
            <p:blipFill>
              <a:blip r:embed="rId71"/>
              <a:stretch>
                <a:fillRect/>
              </a:stretch>
            </p:blipFill>
            <p:spPr>
              <a:xfrm>
                <a:off x="383640" y="1940620"/>
                <a:ext cx="1571760" cy="103680"/>
              </a:xfrm>
              <a:prstGeom prst="rect">
                <a:avLst/>
              </a:prstGeom>
            </p:spPr>
          </p:pic>
        </mc:Fallback>
      </mc:AlternateContent>
    </p:spTree>
    <p:extLst>
      <p:ext uri="{BB962C8B-B14F-4D97-AF65-F5344CB8AC3E}">
        <p14:creationId xmlns:p14="http://schemas.microsoft.com/office/powerpoint/2010/main" val="12842872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69D15CC-F0E8-9C03-93EB-DEE5EB77A94D}"/>
              </a:ext>
            </a:extLst>
          </p:cNvPr>
          <p:cNvSpPr/>
          <p:nvPr/>
        </p:nvSpPr>
        <p:spPr>
          <a:xfrm>
            <a:off x="1405353" y="482600"/>
            <a:ext cx="9561310" cy="5437668"/>
          </a:xfrm>
          <a:prstGeom prst="rect">
            <a:avLst/>
          </a:prstGeom>
          <a:solidFill>
            <a:schemeClr val="tx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51308"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pic>
        <p:nvPicPr>
          <p:cNvPr id="5" name="Graphic 4">
            <a:extLst>
              <a:ext uri="{FF2B5EF4-FFF2-40B4-BE49-F238E27FC236}">
                <a16:creationId xmlns:a16="http://schemas.microsoft.com/office/drawing/2014/main" id="{8E4D7F82-D1B1-4D01-9D05-2A0EDFA060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78286" y="598342"/>
            <a:ext cx="7028775" cy="1277959"/>
          </a:xfrm>
          <a:prstGeom prst="rect">
            <a:avLst/>
          </a:prstGeom>
        </p:spPr>
      </p:pic>
      <p:sp>
        <p:nvSpPr>
          <p:cNvPr id="3" name="TextBox 2">
            <a:extLst>
              <a:ext uri="{FF2B5EF4-FFF2-40B4-BE49-F238E27FC236}">
                <a16:creationId xmlns:a16="http://schemas.microsoft.com/office/drawing/2014/main" id="{05CC5247-4BEF-4E87-AD19-97290C25A155}"/>
              </a:ext>
            </a:extLst>
          </p:cNvPr>
          <p:cNvSpPr txBox="1"/>
          <p:nvPr/>
        </p:nvSpPr>
        <p:spPr>
          <a:xfrm>
            <a:off x="0" y="1992043"/>
            <a:ext cx="12192000" cy="2554545"/>
          </a:xfrm>
          <a:prstGeom prst="rect">
            <a:avLst/>
          </a:prstGeom>
          <a:noFill/>
        </p:spPr>
        <p:txBody>
          <a:bodyPr wrap="square" rtlCol="0">
            <a:spAutoFit/>
          </a:bodyPr>
          <a:lstStyle/>
          <a:p>
            <a:pPr algn="ctr"/>
            <a:r>
              <a:rPr lang="en-US" sz="7200" b="1">
                <a:ln w="15875">
                  <a:solidFill>
                    <a:schemeClr val="tx1"/>
                  </a:solidFill>
                  <a:prstDash val="solid"/>
                </a:ln>
                <a:solidFill>
                  <a:srgbClr val="FFFF00"/>
                </a:solidFill>
                <a:latin typeface="Arial Black" panose="020B0A04020102020204" pitchFamily="34" charset="0"/>
                <a:cs typeface="+mj-cs"/>
              </a:rPr>
              <a:t>Isaiah 36:18-22</a:t>
            </a:r>
            <a:endParaRPr lang="en-US" sz="7200" b="1" dirty="0">
              <a:ln w="15875">
                <a:solidFill>
                  <a:schemeClr val="tx1"/>
                </a:solidFill>
                <a:prstDash val="solid"/>
              </a:ln>
              <a:solidFill>
                <a:srgbClr val="FFFF00"/>
              </a:solidFill>
              <a:latin typeface="Arial Black" panose="020B0A04020102020204" pitchFamily="34" charset="0"/>
              <a:cs typeface="+mj-cs"/>
            </a:endParaRPr>
          </a:p>
          <a:p>
            <a:pPr algn="ctr"/>
            <a:r>
              <a:rPr lang="he-IL" sz="8800" b="1">
                <a:ln w="15875">
                  <a:solidFill>
                    <a:schemeClr val="tx1"/>
                  </a:solidFill>
                  <a:prstDash val="solid"/>
                </a:ln>
                <a:solidFill>
                  <a:srgbClr val="FFFF00"/>
                </a:solidFill>
                <a:cs typeface="+mj-cs"/>
              </a:rPr>
              <a:t>ישעיהו לו:יח-כב</a:t>
            </a:r>
            <a:endParaRPr lang="en-US" sz="8800" b="1" dirty="0">
              <a:ln w="15875">
                <a:solidFill>
                  <a:schemeClr val="tx1"/>
                </a:solidFill>
                <a:prstDash val="solid"/>
              </a:ln>
              <a:solidFill>
                <a:srgbClr val="FFFF00"/>
              </a:solidFill>
              <a:cs typeface="+mj-cs"/>
            </a:endParaRPr>
          </a:p>
        </p:txBody>
      </p:sp>
      <p:sp>
        <p:nvSpPr>
          <p:cNvPr id="7" name="TextBox 6">
            <a:extLst>
              <a:ext uri="{FF2B5EF4-FFF2-40B4-BE49-F238E27FC236}">
                <a16:creationId xmlns:a16="http://schemas.microsoft.com/office/drawing/2014/main" id="{86DAFBBB-A7F9-FA3A-CFFF-39A8836FB223}"/>
              </a:ext>
            </a:extLst>
          </p:cNvPr>
          <p:cNvSpPr txBox="1"/>
          <p:nvPr/>
        </p:nvSpPr>
        <p:spPr>
          <a:xfrm>
            <a:off x="5384975" y="4696550"/>
            <a:ext cx="1215397" cy="646331"/>
          </a:xfrm>
          <a:prstGeom prst="rect">
            <a:avLst/>
          </a:prstGeom>
          <a:noFill/>
        </p:spPr>
        <p:txBody>
          <a:bodyPr wrap="none" rtlCol="0">
            <a:spAutoFit/>
          </a:bodyPr>
          <a:lstStyle/>
          <a:p>
            <a:pPr algn="ctr"/>
            <a:r>
              <a:rPr lang="en-US" sz="3600">
                <a:solidFill>
                  <a:srgbClr val="FFFF00"/>
                </a:solidFill>
              </a:rPr>
              <a:t>[title]</a:t>
            </a:r>
          </a:p>
        </p:txBody>
      </p:sp>
    </p:spTree>
    <p:extLst>
      <p:ext uri="{BB962C8B-B14F-4D97-AF65-F5344CB8AC3E}">
        <p14:creationId xmlns:p14="http://schemas.microsoft.com/office/powerpoint/2010/main" val="2832398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63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4099457" y="2148919"/>
            <a:ext cx="3847845" cy="1754326"/>
          </a:xfrm>
          <a:prstGeom prst="rect">
            <a:avLst/>
          </a:prstGeom>
          <a:noFill/>
        </p:spPr>
        <p:txBody>
          <a:bodyPr wrap="square">
            <a:spAutoFit/>
          </a:bodyPr>
          <a:lstStyle/>
          <a:p>
            <a:pPr algn="ctr"/>
            <a:r>
              <a:rPr lang="he-IL" sz="3600" b="1">
                <a:solidFill>
                  <a:schemeClr val="bg1"/>
                </a:solidFill>
                <a:cs typeface="+mj-cs"/>
              </a:rPr>
              <a:t>מבוא לישעיהו</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1</a:t>
            </a:r>
            <a:endParaRPr lang="en-US" sz="3600">
              <a:solidFill>
                <a:schemeClr val="bg1"/>
              </a:solidFill>
              <a:cs typeface="+mj-cs"/>
            </a:endParaRPr>
          </a:p>
        </p:txBody>
      </p:sp>
    </p:spTree>
    <p:extLst>
      <p:ext uri="{BB962C8B-B14F-4D97-AF65-F5344CB8AC3E}">
        <p14:creationId xmlns:p14="http://schemas.microsoft.com/office/powerpoint/2010/main" val="2153912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0109842" cy="6237962"/>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291401"/>
            <a:ext cx="9455150" cy="5693866"/>
          </a:xfrm>
          <a:prstGeom prst="rect">
            <a:avLst/>
          </a:prstGeom>
          <a:noFill/>
        </p:spPr>
        <p:txBody>
          <a:bodyPr wrap="square" rtlCol="0">
            <a:spAutoFit/>
          </a:bodyPr>
          <a:lstStyle/>
          <a:p>
            <a:r>
              <a:rPr lang="en-US" sz="2400" b="1">
                <a:solidFill>
                  <a:srgbClr val="FFC000"/>
                </a:solidFill>
                <a:cs typeface="+mj-cs"/>
              </a:rPr>
              <a:t>Philippians 3:1–7  </a:t>
            </a:r>
          </a:p>
          <a:p>
            <a:r>
              <a:rPr lang="en-US" sz="2000">
                <a:solidFill>
                  <a:srgbClr val="FFC000"/>
                </a:solidFill>
                <a:cs typeface="+mj-cs"/>
              </a:rPr>
              <a:t>3:1 Finally, my brethren, rejoice in the Lord. To write the same things to you, to me indeed is not grievous, but for you it is safe. 3:2 Beware of dogs, beware of evil workers, beware of the concision. 3:3 For we are the circumcision, which worship God in the spirit, and rejoice in Christ Jesus, and have no confidence in the flesh. 3:4 Though I might also have confidence in the flesh. If any other man thinketh that he hath whereof he might trust in the flesh, I more: 3:5 Circumcised the eighth day, of the stock of Israel, of the tribe of Benjamin, an Hebrew of the Hebrews; as touching the law, a Pharisee; 3:6 Concerning zeal, persecuting the church; touching the righteousness which is in the law, blameless. 3:7 But what things were gain to me, those I counted loss for Christ. (KJV </a:t>
            </a:r>
            <a:r>
              <a:rPr lang="en-US" sz="2000">
                <a:solidFill>
                  <a:srgbClr val="00B0F0"/>
                </a:solidFill>
                <a:cs typeface="+mj-cs"/>
              </a:rPr>
              <a:t>3 </a:t>
            </a:r>
            <a:r>
              <a:rPr lang="el-GR" sz="2000">
                <a:solidFill>
                  <a:srgbClr val="00B0F0"/>
                </a:solidFill>
                <a:cs typeface="+mj-cs"/>
              </a:rPr>
              <a:t>Τὸ λοιπόν, ἀδελφοί μου,* χαίρετε ἐν κυρίῳ. τὰ αὐτὰ γράφειν ὑμῖν ἐμοὶ μὲν οὐκ ὀκνηρόν, ὑμῖν δὲ ⸆ ἀσφαλές. 2 Βλέπετε τοὺς κύνας,* βλέπετε τοὺς κακοὺς ἐργάτας, βλέπετε τὴν κατατομήν. 3 ἡμεῖς γάρ ἐσμεν ἡ περιτομή,* οἱ πνεύματι ⸀θεοῦ λατρεύοντες καὶ καυχώμενοι ἐν Χριστῷ Ἰησοῦ καὶ οὐκ ἐν σαρκὶ πεποιθότες,* 4 καίπερ ἐγὼ ἔχων πεποίθησιν καὶ ἐν σαρκί.* Εἴ τις δοκεῖ ἄλλος πεποιθέναι ἐν σαρκί, ἐγὼ μᾶλλον· 5 περιτομῇ ὀκταήμερος,* ἐκ γένους Ἰσραήλ,* φυλῆς Βενιαμίν, Ἑβραῖος ἐξ Ἑβραίων, κατὰ νόμον Φαρισαῖος, * 6 κατὰ ⸀ζῆλος διώκων τὴν ἐκκλησίαν⸆,* κατὰ δικαιοσύνην τὴν ἐν νόμῳ γενόμενος ἄμεμπτος. 7 °[Ἀλλʼ] ἅτινα ⸉ἦν μοι⸊ κέρδη, ταῦτα ἥγημαι διὰ τὸν Χριστὸν ζημίαν.</a:t>
            </a:r>
            <a:r>
              <a:rPr lang="el-GR" sz="2000">
                <a:solidFill>
                  <a:srgbClr val="FFC000"/>
                </a:solidFill>
                <a:cs typeface="+mj-cs"/>
              </a:rPr>
              <a:t>)</a:t>
            </a:r>
            <a:endParaRPr lang="el-GR" sz="2000" dirty="0">
              <a:solidFill>
                <a:srgbClr val="FFC000"/>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5" name="Group 4">
            <a:extLst>
              <a:ext uri="{FF2B5EF4-FFF2-40B4-BE49-F238E27FC236}">
                <a16:creationId xmlns:a16="http://schemas.microsoft.com/office/drawing/2014/main" id="{1E190320-D4FD-412A-E177-C3DAC877637D}"/>
              </a:ext>
            </a:extLst>
          </p:cNvPr>
          <p:cNvGrpSpPr/>
          <p:nvPr/>
        </p:nvGrpSpPr>
        <p:grpSpPr>
          <a:xfrm>
            <a:off x="3631560" y="2496460"/>
            <a:ext cx="6043680" cy="140400"/>
            <a:chOff x="3631560" y="2496460"/>
            <a:chExt cx="6043680" cy="140400"/>
          </a:xfrm>
        </p:grpSpPr>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63C6BFFC-791C-1554-232B-0A885E047C65}"/>
                    </a:ext>
                  </a:extLst>
                </p14:cNvPr>
                <p14:cNvContentPartPr/>
                <p14:nvPr/>
              </p14:nvContentPartPr>
              <p14:xfrm>
                <a:off x="3631560" y="2496460"/>
                <a:ext cx="4735080" cy="140400"/>
              </p14:xfrm>
            </p:contentPart>
          </mc:Choice>
          <mc:Fallback xmlns="">
            <p:pic>
              <p:nvPicPr>
                <p:cNvPr id="2" name="Ink 1">
                  <a:extLst>
                    <a:ext uri="{FF2B5EF4-FFF2-40B4-BE49-F238E27FC236}">
                      <a16:creationId xmlns:a16="http://schemas.microsoft.com/office/drawing/2014/main" id="{63C6BFFC-791C-1554-232B-0A885E047C65}"/>
                    </a:ext>
                  </a:extLst>
                </p:cNvPr>
                <p:cNvPicPr/>
                <p:nvPr/>
              </p:nvPicPr>
              <p:blipFill>
                <a:blip r:embed="rId5"/>
                <a:stretch>
                  <a:fillRect/>
                </a:stretch>
              </p:blipFill>
              <p:spPr>
                <a:xfrm>
                  <a:off x="3613920" y="2478820"/>
                  <a:ext cx="477072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1043C3CA-CDAE-A1A8-FFC8-63D607132F4E}"/>
                    </a:ext>
                  </a:extLst>
                </p14:cNvPr>
                <p14:cNvContentPartPr/>
                <p14:nvPr/>
              </p14:nvContentPartPr>
              <p14:xfrm>
                <a:off x="8784240" y="2525620"/>
                <a:ext cx="891000" cy="31680"/>
              </p14:xfrm>
            </p:contentPart>
          </mc:Choice>
          <mc:Fallback xmlns="">
            <p:pic>
              <p:nvPicPr>
                <p:cNvPr id="4" name="Ink 3">
                  <a:extLst>
                    <a:ext uri="{FF2B5EF4-FFF2-40B4-BE49-F238E27FC236}">
                      <a16:creationId xmlns:a16="http://schemas.microsoft.com/office/drawing/2014/main" id="{1043C3CA-CDAE-A1A8-FFC8-63D607132F4E}"/>
                    </a:ext>
                  </a:extLst>
                </p:cNvPr>
                <p:cNvPicPr/>
                <p:nvPr/>
              </p:nvPicPr>
              <p:blipFill>
                <a:blip r:embed="rId7"/>
                <a:stretch>
                  <a:fillRect/>
                </a:stretch>
              </p:blipFill>
              <p:spPr>
                <a:xfrm>
                  <a:off x="8766600" y="2507980"/>
                  <a:ext cx="926640" cy="67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D7903BF3-4CEE-1551-FA35-33C48ECF909E}"/>
                  </a:ext>
                </a:extLst>
              </p14:cNvPr>
              <p14:cNvContentPartPr/>
              <p14:nvPr/>
            </p14:nvContentPartPr>
            <p14:xfrm>
              <a:off x="806640" y="2904340"/>
              <a:ext cx="647280" cy="83160"/>
            </p14:xfrm>
          </p:contentPart>
        </mc:Choice>
        <mc:Fallback xmlns="">
          <p:pic>
            <p:nvPicPr>
              <p:cNvPr id="7" name="Ink 6">
                <a:extLst>
                  <a:ext uri="{FF2B5EF4-FFF2-40B4-BE49-F238E27FC236}">
                    <a16:creationId xmlns:a16="http://schemas.microsoft.com/office/drawing/2014/main" id="{D7903BF3-4CEE-1551-FA35-33C48ECF909E}"/>
                  </a:ext>
                </a:extLst>
              </p:cNvPr>
              <p:cNvPicPr/>
              <p:nvPr/>
            </p:nvPicPr>
            <p:blipFill>
              <a:blip r:embed="rId9"/>
              <a:stretch>
                <a:fillRect/>
              </a:stretch>
            </p:blipFill>
            <p:spPr>
              <a:xfrm>
                <a:off x="788640" y="2886700"/>
                <a:ext cx="68292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7E15F0AA-0756-A08F-9886-150AB5EAB283}"/>
                  </a:ext>
                </a:extLst>
              </p14:cNvPr>
              <p14:cNvContentPartPr/>
              <p14:nvPr/>
            </p14:nvContentPartPr>
            <p14:xfrm>
              <a:off x="5873640" y="2830180"/>
              <a:ext cx="1917360" cy="53640"/>
            </p14:xfrm>
          </p:contentPart>
        </mc:Choice>
        <mc:Fallback xmlns="">
          <p:pic>
            <p:nvPicPr>
              <p:cNvPr id="9" name="Ink 8">
                <a:extLst>
                  <a:ext uri="{FF2B5EF4-FFF2-40B4-BE49-F238E27FC236}">
                    <a16:creationId xmlns:a16="http://schemas.microsoft.com/office/drawing/2014/main" id="{7E15F0AA-0756-A08F-9886-150AB5EAB283}"/>
                  </a:ext>
                </a:extLst>
              </p:cNvPr>
              <p:cNvPicPr/>
              <p:nvPr/>
            </p:nvPicPr>
            <p:blipFill>
              <a:blip r:embed="rId11"/>
              <a:stretch>
                <a:fillRect/>
              </a:stretch>
            </p:blipFill>
            <p:spPr>
              <a:xfrm>
                <a:off x="5856000" y="2812540"/>
                <a:ext cx="1953000" cy="89280"/>
              </a:xfrm>
              <a:prstGeom prst="rect">
                <a:avLst/>
              </a:prstGeom>
            </p:spPr>
          </p:pic>
        </mc:Fallback>
      </mc:AlternateContent>
    </p:spTree>
    <p:extLst>
      <p:ext uri="{BB962C8B-B14F-4D97-AF65-F5344CB8AC3E}">
        <p14:creationId xmlns:p14="http://schemas.microsoft.com/office/powerpoint/2010/main" val="268792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0109842" cy="6237962"/>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291401"/>
            <a:ext cx="9455150" cy="5740033"/>
          </a:xfrm>
          <a:prstGeom prst="rect">
            <a:avLst/>
          </a:prstGeom>
          <a:noFill/>
        </p:spPr>
        <p:txBody>
          <a:bodyPr wrap="square" rtlCol="0">
            <a:spAutoFit/>
          </a:bodyPr>
          <a:lstStyle/>
          <a:p>
            <a:pPr algn="ctr"/>
            <a:r>
              <a:rPr lang="en-US" sz="2800" b="1">
                <a:solidFill>
                  <a:srgbClr val="FFC000"/>
                </a:solidFill>
                <a:cs typeface="+mj-cs"/>
              </a:rPr>
              <a:t>Several Ways that Sin Creates Weakness</a:t>
            </a:r>
          </a:p>
          <a:p>
            <a:pPr algn="ctr"/>
            <a:endParaRPr lang="en-US" sz="900" b="1">
              <a:solidFill>
                <a:srgbClr val="FFC000"/>
              </a:solidFill>
              <a:cs typeface="+mj-cs"/>
            </a:endParaRPr>
          </a:p>
          <a:p>
            <a:pPr marL="342900" indent="-342900">
              <a:buFont typeface="Arial" panose="020B0604020202020204" pitchFamily="34" charset="0"/>
              <a:buChar char="•"/>
            </a:pPr>
            <a:r>
              <a:rPr lang="en-US" sz="2200" u="sng">
                <a:solidFill>
                  <a:srgbClr val="FFC000"/>
                </a:solidFill>
                <a:cs typeface="+mj-cs"/>
              </a:rPr>
              <a:t>Sin separates us from God</a:t>
            </a:r>
            <a:r>
              <a:rPr lang="en-US" sz="2200">
                <a:solidFill>
                  <a:srgbClr val="FFC000"/>
                </a:solidFill>
                <a:cs typeface="+mj-cs"/>
              </a:rPr>
              <a:t>. When we sin, we break God's Torah and put ourselves at odds with Him. This separation can lead to feelings of guilt, shame, and loneliness.</a:t>
            </a:r>
          </a:p>
          <a:p>
            <a:pPr marL="342900" indent="-342900">
              <a:buFont typeface="Arial" panose="020B0604020202020204" pitchFamily="34" charset="0"/>
              <a:buChar char="•"/>
            </a:pPr>
            <a:r>
              <a:rPr lang="en-US" sz="2200" u="sng">
                <a:solidFill>
                  <a:srgbClr val="92D050"/>
                </a:solidFill>
                <a:cs typeface="+mj-cs"/>
              </a:rPr>
              <a:t>Sin weakens our character</a:t>
            </a:r>
            <a:r>
              <a:rPr lang="en-US" sz="2200">
                <a:solidFill>
                  <a:srgbClr val="92D050"/>
                </a:solidFill>
                <a:cs typeface="+mj-cs"/>
              </a:rPr>
              <a:t>. Every time we sin, we make it a little easier to sin again in the future. This is because sin damages our character and makes us more susceptible to temptation.</a:t>
            </a:r>
          </a:p>
          <a:p>
            <a:pPr marL="342900" indent="-342900">
              <a:buFont typeface="Arial" panose="020B0604020202020204" pitchFamily="34" charset="0"/>
              <a:buChar char="•"/>
            </a:pPr>
            <a:r>
              <a:rPr lang="en-US" sz="2200" u="sng">
                <a:solidFill>
                  <a:srgbClr val="00B0F0"/>
                </a:solidFill>
                <a:cs typeface="+mj-cs"/>
              </a:rPr>
              <a:t>Sin makes us more vulnerable to the enemy</a:t>
            </a:r>
            <a:r>
              <a:rPr lang="en-US" sz="2200">
                <a:solidFill>
                  <a:srgbClr val="00B0F0"/>
                </a:solidFill>
                <a:cs typeface="+mj-cs"/>
              </a:rPr>
              <a:t>. When we sin, we open ourselves up to the attacks of the enemy. This is because sin weakens our spiritual defenses and makes us more susceptible to his lies and deception.</a:t>
            </a:r>
          </a:p>
          <a:p>
            <a:pPr marL="342900" indent="-342900">
              <a:buFont typeface="Arial" panose="020B0604020202020204" pitchFamily="34" charset="0"/>
              <a:buChar char="•"/>
            </a:pPr>
            <a:r>
              <a:rPr lang="en-US" sz="2200" u="sng">
                <a:solidFill>
                  <a:srgbClr val="FFC000"/>
                </a:solidFill>
                <a:cs typeface="+mj-cs"/>
              </a:rPr>
              <a:t>Sin can lead to physical and emotional problems</a:t>
            </a:r>
            <a:r>
              <a:rPr lang="en-US" sz="2200">
                <a:solidFill>
                  <a:srgbClr val="FFC000"/>
                </a:solidFill>
                <a:cs typeface="+mj-cs"/>
              </a:rPr>
              <a:t>. Sin can have a negative impact on our physical and emotional health. For example, studies have shown that people who are stressed or anxious are more likely to get sick. Additionally, people who are struggling with addiction or other forms of sin are more likely to experience depression, anxiety, and other mental health problems.</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236A7F64-582F-8718-1828-B3665121A1F5}"/>
                  </a:ext>
                </a:extLst>
              </p14:cNvPr>
              <p14:cNvContentPartPr/>
              <p14:nvPr/>
            </p14:nvContentPartPr>
            <p14:xfrm>
              <a:off x="234240" y="934780"/>
              <a:ext cx="357480" cy="324720"/>
            </p14:xfrm>
          </p:contentPart>
        </mc:Choice>
        <mc:Fallback xmlns="">
          <p:pic>
            <p:nvPicPr>
              <p:cNvPr id="2" name="Ink 1">
                <a:extLst>
                  <a:ext uri="{FF2B5EF4-FFF2-40B4-BE49-F238E27FC236}">
                    <a16:creationId xmlns:a16="http://schemas.microsoft.com/office/drawing/2014/main" id="{236A7F64-582F-8718-1828-B3665121A1F5}"/>
                  </a:ext>
                </a:extLst>
              </p:cNvPr>
              <p:cNvPicPr/>
              <p:nvPr/>
            </p:nvPicPr>
            <p:blipFill>
              <a:blip r:embed="rId5"/>
              <a:stretch>
                <a:fillRect/>
              </a:stretch>
            </p:blipFill>
            <p:spPr>
              <a:xfrm>
                <a:off x="216600" y="916780"/>
                <a:ext cx="393120" cy="3603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BFD53B9D-328F-A6E5-3444-2E6051FD31F2}"/>
                  </a:ext>
                </a:extLst>
              </p14:cNvPr>
              <p14:cNvContentPartPr/>
              <p14:nvPr/>
            </p14:nvContentPartPr>
            <p14:xfrm>
              <a:off x="292560" y="1907860"/>
              <a:ext cx="231120" cy="276480"/>
            </p14:xfrm>
          </p:contentPart>
        </mc:Choice>
        <mc:Fallback xmlns="">
          <p:pic>
            <p:nvPicPr>
              <p:cNvPr id="4" name="Ink 3">
                <a:extLst>
                  <a:ext uri="{FF2B5EF4-FFF2-40B4-BE49-F238E27FC236}">
                    <a16:creationId xmlns:a16="http://schemas.microsoft.com/office/drawing/2014/main" id="{BFD53B9D-328F-A6E5-3444-2E6051FD31F2}"/>
                  </a:ext>
                </a:extLst>
              </p:cNvPr>
              <p:cNvPicPr/>
              <p:nvPr/>
            </p:nvPicPr>
            <p:blipFill>
              <a:blip r:embed="rId7"/>
              <a:stretch>
                <a:fillRect/>
              </a:stretch>
            </p:blipFill>
            <p:spPr>
              <a:xfrm>
                <a:off x="274560" y="1890220"/>
                <a:ext cx="266760" cy="3121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1A501E8A-AC0D-56D5-B51B-3F9B5FBB4F1A}"/>
                  </a:ext>
                </a:extLst>
              </p14:cNvPr>
              <p14:cNvContentPartPr/>
              <p14:nvPr/>
            </p14:nvContentPartPr>
            <p14:xfrm>
              <a:off x="256920" y="2908300"/>
              <a:ext cx="316800" cy="369720"/>
            </p14:xfrm>
          </p:contentPart>
        </mc:Choice>
        <mc:Fallback xmlns="">
          <p:pic>
            <p:nvPicPr>
              <p:cNvPr id="5" name="Ink 4">
                <a:extLst>
                  <a:ext uri="{FF2B5EF4-FFF2-40B4-BE49-F238E27FC236}">
                    <a16:creationId xmlns:a16="http://schemas.microsoft.com/office/drawing/2014/main" id="{1A501E8A-AC0D-56D5-B51B-3F9B5FBB4F1A}"/>
                  </a:ext>
                </a:extLst>
              </p:cNvPr>
              <p:cNvPicPr/>
              <p:nvPr/>
            </p:nvPicPr>
            <p:blipFill>
              <a:blip r:embed="rId9"/>
              <a:stretch>
                <a:fillRect/>
              </a:stretch>
            </p:blipFill>
            <p:spPr>
              <a:xfrm>
                <a:off x="239280" y="2890300"/>
                <a:ext cx="352440" cy="4053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6771CC87-F55A-4619-7285-19B3E0287959}"/>
                  </a:ext>
                </a:extLst>
              </p14:cNvPr>
              <p14:cNvContentPartPr/>
              <p14:nvPr/>
            </p14:nvContentPartPr>
            <p14:xfrm>
              <a:off x="218400" y="3864100"/>
              <a:ext cx="378360" cy="479160"/>
            </p14:xfrm>
          </p:contentPart>
        </mc:Choice>
        <mc:Fallback xmlns="">
          <p:pic>
            <p:nvPicPr>
              <p:cNvPr id="7" name="Ink 6">
                <a:extLst>
                  <a:ext uri="{FF2B5EF4-FFF2-40B4-BE49-F238E27FC236}">
                    <a16:creationId xmlns:a16="http://schemas.microsoft.com/office/drawing/2014/main" id="{6771CC87-F55A-4619-7285-19B3E0287959}"/>
                  </a:ext>
                </a:extLst>
              </p:cNvPr>
              <p:cNvPicPr/>
              <p:nvPr/>
            </p:nvPicPr>
            <p:blipFill>
              <a:blip r:embed="rId11"/>
              <a:stretch>
                <a:fillRect/>
              </a:stretch>
            </p:blipFill>
            <p:spPr>
              <a:xfrm>
                <a:off x="200400" y="3846100"/>
                <a:ext cx="414000" cy="514800"/>
              </a:xfrm>
              <a:prstGeom prst="rect">
                <a:avLst/>
              </a:prstGeom>
            </p:spPr>
          </p:pic>
        </mc:Fallback>
      </mc:AlternateContent>
    </p:spTree>
    <p:extLst>
      <p:ext uri="{BB962C8B-B14F-4D97-AF65-F5344CB8AC3E}">
        <p14:creationId xmlns:p14="http://schemas.microsoft.com/office/powerpoint/2010/main" val="36499104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0109842" cy="6237962"/>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27346" y="562019"/>
            <a:ext cx="9455150" cy="5116785"/>
          </a:xfrm>
          <a:prstGeom prst="rect">
            <a:avLst/>
          </a:prstGeom>
          <a:noFill/>
        </p:spPr>
        <p:txBody>
          <a:bodyPr wrap="square" rtlCol="0">
            <a:spAutoFit/>
          </a:bodyPr>
          <a:lstStyle/>
          <a:p>
            <a:pPr algn="ctr"/>
            <a:r>
              <a:rPr lang="en-US" sz="2800" b="1">
                <a:solidFill>
                  <a:srgbClr val="FFC000"/>
                </a:solidFill>
                <a:cs typeface="+mj-cs"/>
              </a:rPr>
              <a:t>Summary of Rabbinic Literature</a:t>
            </a:r>
          </a:p>
          <a:p>
            <a:pPr algn="ctr"/>
            <a:endParaRPr lang="en-US" sz="1050" b="1">
              <a:solidFill>
                <a:srgbClr val="FFC000"/>
              </a:solidFill>
              <a:cs typeface="+mj-cs"/>
            </a:endParaRPr>
          </a:p>
          <a:p>
            <a:pPr marL="342900" indent="-342900">
              <a:buFont typeface="Arial" panose="020B0604020202020204" pitchFamily="34" charset="0"/>
              <a:buChar char="•"/>
            </a:pPr>
            <a:r>
              <a:rPr lang="en-US" sz="2400" u="sng">
                <a:solidFill>
                  <a:srgbClr val="FFC000"/>
                </a:solidFill>
                <a:cs typeface="+mj-cs"/>
              </a:rPr>
              <a:t>Sin weakens one’s relationship with God</a:t>
            </a:r>
            <a:r>
              <a:rPr lang="en-US" sz="2400">
                <a:solidFill>
                  <a:srgbClr val="FFC000"/>
                </a:solidFill>
                <a:cs typeface="+mj-cs"/>
              </a:rPr>
              <a:t> and prevents one from receiving His blessings and protection. (Source: </a:t>
            </a:r>
            <a:r>
              <a:rPr lang="en-US" sz="2400">
                <a:solidFill>
                  <a:srgbClr val="00B0F0"/>
                </a:solidFill>
                <a:cs typeface="+mj-cs"/>
              </a:rPr>
              <a:t>Talmud Bavli Yoma 86b, Isaiah 59:20</a:t>
            </a:r>
            <a:r>
              <a:rPr lang="en-US" sz="2400">
                <a:solidFill>
                  <a:srgbClr val="FFC000"/>
                </a:solidFill>
                <a:cs typeface="+mj-cs"/>
              </a:rPr>
              <a:t>)</a:t>
            </a:r>
          </a:p>
          <a:p>
            <a:pPr marL="342900" indent="-342900">
              <a:buFont typeface="Arial" panose="020B0604020202020204" pitchFamily="34" charset="0"/>
              <a:buChar char="•"/>
            </a:pPr>
            <a:r>
              <a:rPr lang="en-US" sz="2400" u="sng">
                <a:solidFill>
                  <a:srgbClr val="92D050"/>
                </a:solidFill>
                <a:cs typeface="+mj-cs"/>
              </a:rPr>
              <a:t>Sin weakens one’s moral character</a:t>
            </a:r>
            <a:r>
              <a:rPr lang="en-US" sz="2400">
                <a:solidFill>
                  <a:srgbClr val="92D050"/>
                </a:solidFill>
                <a:cs typeface="+mj-cs"/>
              </a:rPr>
              <a:t> and leads to more transgressions and corruption. (Source: </a:t>
            </a:r>
            <a:r>
              <a:rPr lang="en-US" sz="2400">
                <a:solidFill>
                  <a:srgbClr val="00B0F0"/>
                </a:solidFill>
                <a:cs typeface="+mj-cs"/>
              </a:rPr>
              <a:t>Pirkei Avot 2:4, Ezekiel 33:19</a:t>
            </a:r>
            <a:r>
              <a:rPr lang="en-US" sz="2400">
                <a:solidFill>
                  <a:srgbClr val="92D050"/>
                </a:solidFill>
                <a:cs typeface="+mj-cs"/>
              </a:rPr>
              <a:t>)</a:t>
            </a:r>
          </a:p>
          <a:p>
            <a:pPr marL="342900" indent="-342900">
              <a:buFont typeface="Arial" panose="020B0604020202020204" pitchFamily="34" charset="0"/>
              <a:buChar char="•"/>
            </a:pPr>
            <a:r>
              <a:rPr lang="en-US" sz="2400" u="sng">
                <a:solidFill>
                  <a:srgbClr val="FFC000"/>
                </a:solidFill>
                <a:cs typeface="+mj-cs"/>
              </a:rPr>
              <a:t>Sin weakens one’s social bonds</a:t>
            </a:r>
            <a:r>
              <a:rPr lang="en-US" sz="2400">
                <a:solidFill>
                  <a:srgbClr val="FFC000"/>
                </a:solidFill>
                <a:cs typeface="+mj-cs"/>
              </a:rPr>
              <a:t> and creates strife and injustice in the community. (Source: </a:t>
            </a:r>
            <a:r>
              <a:rPr lang="en-US" sz="2400">
                <a:solidFill>
                  <a:srgbClr val="00B0F0"/>
                </a:solidFill>
                <a:cs typeface="+mj-cs"/>
              </a:rPr>
              <a:t>Pirkei Avot 2:3, Jeremiah 3:1</a:t>
            </a:r>
            <a:r>
              <a:rPr lang="en-US" sz="2400">
                <a:solidFill>
                  <a:srgbClr val="FFC000"/>
                </a:solidFill>
                <a:cs typeface="+mj-cs"/>
              </a:rPr>
              <a:t>)</a:t>
            </a:r>
          </a:p>
          <a:p>
            <a:pPr marL="342900" indent="-342900">
              <a:buFont typeface="Arial" panose="020B0604020202020204" pitchFamily="34" charset="0"/>
              <a:buChar char="•"/>
            </a:pPr>
            <a:r>
              <a:rPr lang="en-US" sz="2400">
                <a:solidFill>
                  <a:srgbClr val="92D050"/>
                </a:solidFill>
                <a:cs typeface="+mj-cs"/>
              </a:rPr>
              <a:t>"</a:t>
            </a:r>
            <a:r>
              <a:rPr lang="en-US" sz="2400" u="sng">
                <a:solidFill>
                  <a:srgbClr val="92D050"/>
                </a:solidFill>
                <a:cs typeface="+mj-cs"/>
              </a:rPr>
              <a:t>Sin is like a heavy burden</a:t>
            </a:r>
            <a:r>
              <a:rPr lang="en-US" sz="2400">
                <a:solidFill>
                  <a:srgbClr val="92D050"/>
                </a:solidFill>
                <a:cs typeface="+mj-cs"/>
              </a:rPr>
              <a:t> that weighs down the soul." (</a:t>
            </a:r>
            <a:r>
              <a:rPr lang="en-US" sz="2400">
                <a:solidFill>
                  <a:srgbClr val="00B0F0"/>
                </a:solidFill>
                <a:cs typeface="+mj-cs"/>
              </a:rPr>
              <a:t>Rabbi Akiva</a:t>
            </a:r>
            <a:r>
              <a:rPr lang="en-US" sz="2400">
                <a:solidFill>
                  <a:srgbClr val="92D050"/>
                </a:solidFill>
                <a:cs typeface="+mj-cs"/>
              </a:rPr>
              <a:t>)</a:t>
            </a:r>
          </a:p>
          <a:p>
            <a:pPr marL="342900" indent="-342900">
              <a:buFont typeface="Arial" panose="020B0604020202020204" pitchFamily="34" charset="0"/>
              <a:buChar char="•"/>
            </a:pPr>
            <a:r>
              <a:rPr lang="en-US" sz="2400">
                <a:solidFill>
                  <a:srgbClr val="FFC000"/>
                </a:solidFill>
                <a:cs typeface="+mj-cs"/>
              </a:rPr>
              <a:t>"</a:t>
            </a:r>
            <a:r>
              <a:rPr lang="en-US" sz="2400" u="sng">
                <a:solidFill>
                  <a:srgbClr val="FFC000"/>
                </a:solidFill>
                <a:cs typeface="+mj-cs"/>
              </a:rPr>
              <a:t>Sin is like a cancer</a:t>
            </a:r>
            <a:r>
              <a:rPr lang="en-US" sz="2400">
                <a:solidFill>
                  <a:srgbClr val="FFC000"/>
                </a:solidFill>
                <a:cs typeface="+mj-cs"/>
              </a:rPr>
              <a:t> that eats away at the body and soul." (</a:t>
            </a:r>
            <a:r>
              <a:rPr lang="en-US" sz="2400">
                <a:solidFill>
                  <a:srgbClr val="00B0F0"/>
                </a:solidFill>
                <a:cs typeface="+mj-cs"/>
              </a:rPr>
              <a:t>Rabbi Meir</a:t>
            </a:r>
            <a:r>
              <a:rPr lang="en-US" sz="2400">
                <a:solidFill>
                  <a:srgbClr val="FFC000"/>
                </a:solidFill>
                <a:cs typeface="+mj-cs"/>
              </a:rPr>
              <a:t>)</a:t>
            </a:r>
          </a:p>
          <a:p>
            <a:pPr marL="342900" indent="-342900">
              <a:buFont typeface="Arial" panose="020B0604020202020204" pitchFamily="34" charset="0"/>
              <a:buChar char="•"/>
            </a:pPr>
            <a:r>
              <a:rPr lang="en-US" sz="2400">
                <a:solidFill>
                  <a:srgbClr val="92D050"/>
                </a:solidFill>
                <a:cs typeface="+mj-cs"/>
              </a:rPr>
              <a:t>"</a:t>
            </a:r>
            <a:r>
              <a:rPr lang="en-US" sz="2400" u="sng">
                <a:solidFill>
                  <a:srgbClr val="92D050"/>
                </a:solidFill>
                <a:cs typeface="+mj-cs"/>
              </a:rPr>
              <a:t>Sin is like a fire that destroys</a:t>
            </a:r>
            <a:r>
              <a:rPr lang="en-US" sz="2400">
                <a:solidFill>
                  <a:srgbClr val="92D050"/>
                </a:solidFill>
                <a:cs typeface="+mj-cs"/>
              </a:rPr>
              <a:t> everything in its path." (</a:t>
            </a:r>
            <a:r>
              <a:rPr lang="en-US" sz="2400">
                <a:solidFill>
                  <a:srgbClr val="00B0F0"/>
                </a:solidFill>
                <a:cs typeface="+mj-cs"/>
              </a:rPr>
              <a:t>Rabbi Shimon bar Yochai</a:t>
            </a:r>
            <a:r>
              <a:rPr lang="en-US" sz="2400">
                <a:solidFill>
                  <a:srgbClr val="92D050"/>
                </a:solidFill>
                <a:cs typeface="+mj-cs"/>
              </a:rPr>
              <a:t>)</a:t>
            </a:r>
          </a:p>
          <a:p>
            <a:pPr marL="342900" indent="-342900">
              <a:buFont typeface="Arial" panose="020B0604020202020204" pitchFamily="34" charset="0"/>
              <a:buChar char="•"/>
            </a:pPr>
            <a:r>
              <a:rPr lang="en-US" sz="2400">
                <a:solidFill>
                  <a:srgbClr val="FFC000"/>
                </a:solidFill>
                <a:cs typeface="+mj-cs"/>
              </a:rPr>
              <a:t>"</a:t>
            </a:r>
            <a:r>
              <a:rPr lang="en-US" sz="2400" u="sng">
                <a:solidFill>
                  <a:srgbClr val="FFC000"/>
                </a:solidFill>
                <a:cs typeface="+mj-cs"/>
              </a:rPr>
              <a:t>Sin is like a poison</a:t>
            </a:r>
            <a:r>
              <a:rPr lang="en-US" sz="2400">
                <a:solidFill>
                  <a:srgbClr val="FFC000"/>
                </a:solidFill>
                <a:cs typeface="+mj-cs"/>
              </a:rPr>
              <a:t> that kills the soul." (</a:t>
            </a:r>
            <a:r>
              <a:rPr lang="en-US" sz="2400">
                <a:solidFill>
                  <a:srgbClr val="00B0F0"/>
                </a:solidFill>
                <a:cs typeface="+mj-cs"/>
              </a:rPr>
              <a:t>Rabbi Judah ben Ilai</a:t>
            </a:r>
            <a:r>
              <a:rPr lang="en-US" sz="24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26178795-232D-88CC-1D67-77BAC80DC615}"/>
                  </a:ext>
                </a:extLst>
              </p14:cNvPr>
              <p14:cNvContentPartPr/>
              <p14:nvPr/>
            </p14:nvContentPartPr>
            <p14:xfrm>
              <a:off x="222000" y="1204060"/>
              <a:ext cx="388800" cy="389520"/>
            </p14:xfrm>
          </p:contentPart>
        </mc:Choice>
        <mc:Fallback xmlns="">
          <p:pic>
            <p:nvPicPr>
              <p:cNvPr id="2" name="Ink 1">
                <a:extLst>
                  <a:ext uri="{FF2B5EF4-FFF2-40B4-BE49-F238E27FC236}">
                    <a16:creationId xmlns:a16="http://schemas.microsoft.com/office/drawing/2014/main" id="{26178795-232D-88CC-1D67-77BAC80DC615}"/>
                  </a:ext>
                </a:extLst>
              </p:cNvPr>
              <p:cNvPicPr/>
              <p:nvPr/>
            </p:nvPicPr>
            <p:blipFill>
              <a:blip r:embed="rId5"/>
              <a:stretch>
                <a:fillRect/>
              </a:stretch>
            </p:blipFill>
            <p:spPr>
              <a:xfrm>
                <a:off x="204360" y="1186060"/>
                <a:ext cx="424440" cy="4251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579EB657-2CB4-36DB-AB7D-5F3781E16A01}"/>
                  </a:ext>
                </a:extLst>
              </p14:cNvPr>
              <p14:cNvContentPartPr/>
              <p14:nvPr/>
            </p14:nvContentPartPr>
            <p14:xfrm>
              <a:off x="6974160" y="1950340"/>
              <a:ext cx="2370240" cy="47160"/>
            </p14:xfrm>
          </p:contentPart>
        </mc:Choice>
        <mc:Fallback xmlns="">
          <p:pic>
            <p:nvPicPr>
              <p:cNvPr id="4" name="Ink 3">
                <a:extLst>
                  <a:ext uri="{FF2B5EF4-FFF2-40B4-BE49-F238E27FC236}">
                    <a16:creationId xmlns:a16="http://schemas.microsoft.com/office/drawing/2014/main" id="{579EB657-2CB4-36DB-AB7D-5F3781E16A01}"/>
                  </a:ext>
                </a:extLst>
              </p:cNvPr>
              <p:cNvPicPr/>
              <p:nvPr/>
            </p:nvPicPr>
            <p:blipFill>
              <a:blip r:embed="rId7"/>
              <a:stretch>
                <a:fillRect/>
              </a:stretch>
            </p:blipFill>
            <p:spPr>
              <a:xfrm>
                <a:off x="6956520" y="1932340"/>
                <a:ext cx="240588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46B347A4-205D-C194-A5E9-2F0485B4C50F}"/>
                  </a:ext>
                </a:extLst>
              </p14:cNvPr>
              <p14:cNvContentPartPr/>
              <p14:nvPr/>
            </p14:nvContentPartPr>
            <p14:xfrm>
              <a:off x="176280" y="2260660"/>
              <a:ext cx="458640" cy="317520"/>
            </p14:xfrm>
          </p:contentPart>
        </mc:Choice>
        <mc:Fallback xmlns="">
          <p:pic>
            <p:nvPicPr>
              <p:cNvPr id="5" name="Ink 4">
                <a:extLst>
                  <a:ext uri="{FF2B5EF4-FFF2-40B4-BE49-F238E27FC236}">
                    <a16:creationId xmlns:a16="http://schemas.microsoft.com/office/drawing/2014/main" id="{46B347A4-205D-C194-A5E9-2F0485B4C50F}"/>
                  </a:ext>
                </a:extLst>
              </p:cNvPr>
              <p:cNvPicPr/>
              <p:nvPr/>
            </p:nvPicPr>
            <p:blipFill>
              <a:blip r:embed="rId9"/>
              <a:stretch>
                <a:fillRect/>
              </a:stretch>
            </p:blipFill>
            <p:spPr>
              <a:xfrm>
                <a:off x="158280" y="2243020"/>
                <a:ext cx="494280" cy="3531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6A3053B4-C7D9-66BE-F8BE-369A8CCCC965}"/>
                  </a:ext>
                </a:extLst>
              </p14:cNvPr>
              <p14:cNvContentPartPr/>
              <p14:nvPr/>
            </p14:nvContentPartPr>
            <p14:xfrm>
              <a:off x="3985080" y="3035020"/>
              <a:ext cx="1405800" cy="47520"/>
            </p14:xfrm>
          </p:contentPart>
        </mc:Choice>
        <mc:Fallback xmlns="">
          <p:pic>
            <p:nvPicPr>
              <p:cNvPr id="7" name="Ink 6">
                <a:extLst>
                  <a:ext uri="{FF2B5EF4-FFF2-40B4-BE49-F238E27FC236}">
                    <a16:creationId xmlns:a16="http://schemas.microsoft.com/office/drawing/2014/main" id="{6A3053B4-C7D9-66BE-F8BE-369A8CCCC965}"/>
                  </a:ext>
                </a:extLst>
              </p:cNvPr>
              <p:cNvPicPr/>
              <p:nvPr/>
            </p:nvPicPr>
            <p:blipFill>
              <a:blip r:embed="rId11"/>
              <a:stretch>
                <a:fillRect/>
              </a:stretch>
            </p:blipFill>
            <p:spPr>
              <a:xfrm>
                <a:off x="3967080" y="3017380"/>
                <a:ext cx="144144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FC5CEEFE-9331-2B30-7598-98A8A6A35849}"/>
                  </a:ext>
                </a:extLst>
              </p14:cNvPr>
              <p14:cNvContentPartPr/>
              <p14:nvPr/>
            </p14:nvContentPartPr>
            <p14:xfrm>
              <a:off x="84840" y="3003700"/>
              <a:ext cx="535320" cy="482400"/>
            </p14:xfrm>
          </p:contentPart>
        </mc:Choice>
        <mc:Fallback xmlns="">
          <p:pic>
            <p:nvPicPr>
              <p:cNvPr id="9" name="Ink 8">
                <a:extLst>
                  <a:ext uri="{FF2B5EF4-FFF2-40B4-BE49-F238E27FC236}">
                    <a16:creationId xmlns:a16="http://schemas.microsoft.com/office/drawing/2014/main" id="{FC5CEEFE-9331-2B30-7598-98A8A6A35849}"/>
                  </a:ext>
                </a:extLst>
              </p:cNvPr>
              <p:cNvPicPr/>
              <p:nvPr/>
            </p:nvPicPr>
            <p:blipFill>
              <a:blip r:embed="rId13"/>
              <a:stretch>
                <a:fillRect/>
              </a:stretch>
            </p:blipFill>
            <p:spPr>
              <a:xfrm>
                <a:off x="66840" y="2986060"/>
                <a:ext cx="570960" cy="5180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DDFAAAAB-C977-6794-F6F3-2634B20FC106}"/>
                  </a:ext>
                </a:extLst>
              </p14:cNvPr>
              <p14:cNvContentPartPr/>
              <p14:nvPr/>
            </p14:nvContentPartPr>
            <p14:xfrm>
              <a:off x="3907680" y="3708580"/>
              <a:ext cx="761400" cy="60840"/>
            </p14:xfrm>
          </p:contentPart>
        </mc:Choice>
        <mc:Fallback xmlns="">
          <p:pic>
            <p:nvPicPr>
              <p:cNvPr id="11" name="Ink 10">
                <a:extLst>
                  <a:ext uri="{FF2B5EF4-FFF2-40B4-BE49-F238E27FC236}">
                    <a16:creationId xmlns:a16="http://schemas.microsoft.com/office/drawing/2014/main" id="{DDFAAAAB-C977-6794-F6F3-2634B20FC106}"/>
                  </a:ext>
                </a:extLst>
              </p:cNvPr>
              <p:cNvPicPr/>
              <p:nvPr/>
            </p:nvPicPr>
            <p:blipFill>
              <a:blip r:embed="rId15"/>
              <a:stretch>
                <a:fillRect/>
              </a:stretch>
            </p:blipFill>
            <p:spPr>
              <a:xfrm>
                <a:off x="3889680" y="3690580"/>
                <a:ext cx="79704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Ink 11">
                <a:extLst>
                  <a:ext uri="{FF2B5EF4-FFF2-40B4-BE49-F238E27FC236}">
                    <a16:creationId xmlns:a16="http://schemas.microsoft.com/office/drawing/2014/main" id="{F20DE845-D277-7E99-9201-0C3181EC5FD8}"/>
                  </a:ext>
                </a:extLst>
              </p14:cNvPr>
              <p14:cNvContentPartPr/>
              <p14:nvPr/>
            </p14:nvContentPartPr>
            <p14:xfrm>
              <a:off x="205800" y="3792460"/>
              <a:ext cx="353160" cy="246600"/>
            </p14:xfrm>
          </p:contentPart>
        </mc:Choice>
        <mc:Fallback xmlns="">
          <p:pic>
            <p:nvPicPr>
              <p:cNvPr id="12" name="Ink 11">
                <a:extLst>
                  <a:ext uri="{FF2B5EF4-FFF2-40B4-BE49-F238E27FC236}">
                    <a16:creationId xmlns:a16="http://schemas.microsoft.com/office/drawing/2014/main" id="{F20DE845-D277-7E99-9201-0C3181EC5FD8}"/>
                  </a:ext>
                </a:extLst>
              </p:cNvPr>
              <p:cNvPicPr/>
              <p:nvPr/>
            </p:nvPicPr>
            <p:blipFill>
              <a:blip r:embed="rId17"/>
              <a:stretch>
                <a:fillRect/>
              </a:stretch>
            </p:blipFill>
            <p:spPr>
              <a:xfrm>
                <a:off x="187800" y="3774820"/>
                <a:ext cx="388800" cy="2822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Ink 12">
                <a:extLst>
                  <a:ext uri="{FF2B5EF4-FFF2-40B4-BE49-F238E27FC236}">
                    <a16:creationId xmlns:a16="http://schemas.microsoft.com/office/drawing/2014/main" id="{DCA0070B-A660-8368-1E80-EE0EB5B6BC92}"/>
                  </a:ext>
                </a:extLst>
              </p14:cNvPr>
              <p14:cNvContentPartPr/>
              <p14:nvPr/>
            </p14:nvContentPartPr>
            <p14:xfrm>
              <a:off x="242880" y="4205740"/>
              <a:ext cx="321120" cy="266040"/>
            </p14:xfrm>
          </p:contentPart>
        </mc:Choice>
        <mc:Fallback xmlns="">
          <p:pic>
            <p:nvPicPr>
              <p:cNvPr id="13" name="Ink 12">
                <a:extLst>
                  <a:ext uri="{FF2B5EF4-FFF2-40B4-BE49-F238E27FC236}">
                    <a16:creationId xmlns:a16="http://schemas.microsoft.com/office/drawing/2014/main" id="{DCA0070B-A660-8368-1E80-EE0EB5B6BC92}"/>
                  </a:ext>
                </a:extLst>
              </p:cNvPr>
              <p:cNvPicPr/>
              <p:nvPr/>
            </p:nvPicPr>
            <p:blipFill>
              <a:blip r:embed="rId19"/>
              <a:stretch>
                <a:fillRect/>
              </a:stretch>
            </p:blipFill>
            <p:spPr>
              <a:xfrm>
                <a:off x="224880" y="4188100"/>
                <a:ext cx="356760" cy="3016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Ink 13">
                <a:extLst>
                  <a:ext uri="{FF2B5EF4-FFF2-40B4-BE49-F238E27FC236}">
                    <a16:creationId xmlns:a16="http://schemas.microsoft.com/office/drawing/2014/main" id="{7CA1D75B-52D8-7082-ACF1-3BCF01449854}"/>
                  </a:ext>
                </a:extLst>
              </p14:cNvPr>
              <p14:cNvContentPartPr/>
              <p14:nvPr/>
            </p14:nvContentPartPr>
            <p14:xfrm>
              <a:off x="222360" y="4481140"/>
              <a:ext cx="402480" cy="344520"/>
            </p14:xfrm>
          </p:contentPart>
        </mc:Choice>
        <mc:Fallback xmlns="">
          <p:pic>
            <p:nvPicPr>
              <p:cNvPr id="14" name="Ink 13">
                <a:extLst>
                  <a:ext uri="{FF2B5EF4-FFF2-40B4-BE49-F238E27FC236}">
                    <a16:creationId xmlns:a16="http://schemas.microsoft.com/office/drawing/2014/main" id="{7CA1D75B-52D8-7082-ACF1-3BCF01449854}"/>
                  </a:ext>
                </a:extLst>
              </p:cNvPr>
              <p:cNvPicPr/>
              <p:nvPr/>
            </p:nvPicPr>
            <p:blipFill>
              <a:blip r:embed="rId21"/>
              <a:stretch>
                <a:fillRect/>
              </a:stretch>
            </p:blipFill>
            <p:spPr>
              <a:xfrm>
                <a:off x="204360" y="4463500"/>
                <a:ext cx="438120" cy="3801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Ink 14">
                <a:extLst>
                  <a:ext uri="{FF2B5EF4-FFF2-40B4-BE49-F238E27FC236}">
                    <a16:creationId xmlns:a16="http://schemas.microsoft.com/office/drawing/2014/main" id="{FE9620EB-030D-3A56-5425-1D6759F1F3F7}"/>
                  </a:ext>
                </a:extLst>
              </p14:cNvPr>
              <p14:cNvContentPartPr/>
              <p14:nvPr/>
            </p14:nvContentPartPr>
            <p14:xfrm>
              <a:off x="224520" y="5191780"/>
              <a:ext cx="385560" cy="404640"/>
            </p14:xfrm>
          </p:contentPart>
        </mc:Choice>
        <mc:Fallback xmlns="">
          <p:pic>
            <p:nvPicPr>
              <p:cNvPr id="15" name="Ink 14">
                <a:extLst>
                  <a:ext uri="{FF2B5EF4-FFF2-40B4-BE49-F238E27FC236}">
                    <a16:creationId xmlns:a16="http://schemas.microsoft.com/office/drawing/2014/main" id="{FE9620EB-030D-3A56-5425-1D6759F1F3F7}"/>
                  </a:ext>
                </a:extLst>
              </p:cNvPr>
              <p:cNvPicPr/>
              <p:nvPr/>
            </p:nvPicPr>
            <p:blipFill>
              <a:blip r:embed="rId23"/>
              <a:stretch>
                <a:fillRect/>
              </a:stretch>
            </p:blipFill>
            <p:spPr>
              <a:xfrm>
                <a:off x="206520" y="5173780"/>
                <a:ext cx="421200" cy="440280"/>
              </a:xfrm>
              <a:prstGeom prst="rect">
                <a:avLst/>
              </a:prstGeom>
            </p:spPr>
          </p:pic>
        </mc:Fallback>
      </mc:AlternateContent>
    </p:spTree>
    <p:extLst>
      <p:ext uri="{BB962C8B-B14F-4D97-AF65-F5344CB8AC3E}">
        <p14:creationId xmlns:p14="http://schemas.microsoft.com/office/powerpoint/2010/main" val="17429688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50833" y="2148919"/>
            <a:ext cx="6096000" cy="1754326"/>
          </a:xfrm>
          <a:prstGeom prst="rect">
            <a:avLst/>
          </a:prstGeom>
          <a:noFill/>
        </p:spPr>
        <p:txBody>
          <a:bodyPr wrap="square">
            <a:spAutoFit/>
          </a:bodyPr>
          <a:lstStyle/>
          <a:p>
            <a:pPr algn="ctr"/>
            <a:r>
              <a:rPr lang="he-IL" sz="3600" b="1">
                <a:solidFill>
                  <a:schemeClr val="bg1"/>
                </a:solidFill>
                <a:cs typeface="+mj-cs"/>
              </a:rPr>
              <a:t>ספר ישעיה</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2</a:t>
            </a:r>
            <a:endParaRPr lang="en-US" sz="3600">
              <a:solidFill>
                <a:schemeClr val="bg1"/>
              </a:solidFill>
              <a:cs typeface="+mj-cs"/>
            </a:endParaRPr>
          </a:p>
        </p:txBody>
      </p:sp>
    </p:spTree>
    <p:extLst>
      <p:ext uri="{BB962C8B-B14F-4D97-AF65-F5344CB8AC3E}">
        <p14:creationId xmlns:p14="http://schemas.microsoft.com/office/powerpoint/2010/main" val="2799131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0109842" cy="6237962"/>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383019"/>
            <a:ext cx="9200959" cy="5693866"/>
          </a:xfrm>
          <a:prstGeom prst="rect">
            <a:avLst/>
          </a:prstGeom>
          <a:noFill/>
        </p:spPr>
        <p:txBody>
          <a:bodyPr wrap="square" rtlCol="0">
            <a:spAutoFit/>
          </a:bodyPr>
          <a:lstStyle/>
          <a:p>
            <a:pPr algn="r"/>
            <a:r>
              <a:rPr lang="he-IL" sz="4000" b="1" dirty="0">
                <a:solidFill>
                  <a:schemeClr val="bg1"/>
                </a:solidFill>
                <a:cs typeface="+mj-cs"/>
              </a:rPr>
              <a:t>﻿</a:t>
            </a:r>
            <a:r>
              <a:rPr lang="he-IL" sz="4000" b="1" dirty="0">
                <a:solidFill>
                  <a:srgbClr val="FFFF00"/>
                </a:solidFill>
                <a:cs typeface="+mj-cs"/>
              </a:rPr>
              <a:t>ספר ישעיה </a:t>
            </a:r>
            <a:r>
              <a:rPr lang="he-IL" sz="4000" b="1">
                <a:solidFill>
                  <a:srgbClr val="FFFF00"/>
                </a:solidFill>
                <a:cs typeface="+mj-cs"/>
              </a:rPr>
              <a:t>פרק לו</a:t>
            </a:r>
            <a:endParaRPr lang="he-IL" sz="4000" b="1" dirty="0">
              <a:solidFill>
                <a:srgbClr val="FFFF00"/>
              </a:solidFill>
              <a:cs typeface="+mj-cs"/>
            </a:endParaRPr>
          </a:p>
          <a:p>
            <a:pPr algn="r"/>
            <a:r>
              <a:rPr lang="he-IL" sz="3600">
                <a:solidFill>
                  <a:srgbClr val="FFFF00"/>
                </a:solidFill>
                <a:cs typeface="+mj-cs"/>
              </a:rPr>
              <a:t>﻿יח   פֶּן-יַסִּית אֶתְכֶם חִזְקִיָּהוּ לֵאמֹר יְהוָֹה יַצִּילֵנוּ הַהִצִּילוּ אֱלֹהֵי הַגּוֹיִם אִישׁ אֶת-אַרְצוֹ מִיַּד מֶלֶךְ אַשּׁוּר: יט   אַיֵּה אֱלֹהֵי חֲמָת וְאַרְפָּד אַיֵּה אֱלֹהֵי סְפַרְוָיִם וְכִי-הִצִּילוּ אֶת-שֹׁמְרוֹן מִיָּדִי: </a:t>
            </a:r>
            <a:r>
              <a:rPr lang="he-IL" sz="3600">
                <a:solidFill>
                  <a:srgbClr val="FFC000"/>
                </a:solidFill>
                <a:cs typeface="+mj-cs"/>
              </a:rPr>
              <a:t>כ   מִי בְּכָל-אֱלֹהֵי הָאֲרָצוֹת הָאֵלֶּה אֲשֶׁר-הִצִּילוּ אֶת-אַרְצָם מִיָּדִי כִּי-יַצִּיל יְהֹוָה אֶת-יְרוּשָׁלַם מִיָּדִי:</a:t>
            </a:r>
            <a:r>
              <a:rPr lang="he-IL" sz="3600">
                <a:solidFill>
                  <a:schemeClr val="bg1"/>
                </a:solidFill>
                <a:cs typeface="+mj-cs"/>
              </a:rPr>
              <a:t> </a:t>
            </a:r>
            <a:r>
              <a:rPr lang="he-IL" sz="3600">
                <a:solidFill>
                  <a:srgbClr val="92D050"/>
                </a:solidFill>
                <a:cs typeface="+mj-cs"/>
              </a:rPr>
              <a:t>כא   וַיַּחֲרִישׁוּ וְלֹא-עָנוּ אֹתוֹ דָּבָר כִּי-מִצְוַת הַמֶּלֶךְ הִיא לֵאמֹר לֹא תַעֲנֻהוּ: כב   וַיָּבֹא אֶלְיָקִים בֶּן-חִלְקִיָּהוּ אֲשֶׁר-עַל-הַבַּיִת וְשֶׁבְנָא הַסּוֹפֵר וְיוֹאָח בֶּן-אָסָף הַמַּזְכִּיר אֶל-חִזְקִיָּהוּ קְרוּעֵי בְגָדִים וַיַּגִּידוּ לוֹ אֵת דִּבְרֵי רַבשָׁקֵה: </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E52E3AB7-8CAF-932D-9A0F-3180C08B7319}"/>
                  </a:ext>
                </a:extLst>
              </p14:cNvPr>
              <p14:cNvContentPartPr/>
              <p14:nvPr/>
            </p14:nvContentPartPr>
            <p14:xfrm>
              <a:off x="5973360" y="980860"/>
              <a:ext cx="3322080" cy="86400"/>
            </p14:xfrm>
          </p:contentPart>
        </mc:Choice>
        <mc:Fallback xmlns="">
          <p:pic>
            <p:nvPicPr>
              <p:cNvPr id="2" name="Ink 1">
                <a:extLst>
                  <a:ext uri="{FF2B5EF4-FFF2-40B4-BE49-F238E27FC236}">
                    <a16:creationId xmlns:a16="http://schemas.microsoft.com/office/drawing/2014/main" id="{E52E3AB7-8CAF-932D-9A0F-3180C08B7319}"/>
                  </a:ext>
                </a:extLst>
              </p:cNvPr>
              <p:cNvPicPr/>
              <p:nvPr/>
            </p:nvPicPr>
            <p:blipFill>
              <a:blip r:embed="rId5"/>
              <a:stretch>
                <a:fillRect/>
              </a:stretch>
            </p:blipFill>
            <p:spPr>
              <a:xfrm>
                <a:off x="5955360" y="963220"/>
                <a:ext cx="335772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53074211-7030-CC6B-9028-FAD5658E368D}"/>
                  </a:ext>
                </a:extLst>
              </p14:cNvPr>
              <p14:cNvContentPartPr/>
              <p14:nvPr/>
            </p14:nvContentPartPr>
            <p14:xfrm>
              <a:off x="9121560" y="1533820"/>
              <a:ext cx="247320" cy="39960"/>
            </p14:xfrm>
          </p:contentPart>
        </mc:Choice>
        <mc:Fallback xmlns="">
          <p:pic>
            <p:nvPicPr>
              <p:cNvPr id="4" name="Ink 3">
                <a:extLst>
                  <a:ext uri="{FF2B5EF4-FFF2-40B4-BE49-F238E27FC236}">
                    <a16:creationId xmlns:a16="http://schemas.microsoft.com/office/drawing/2014/main" id="{53074211-7030-CC6B-9028-FAD5658E368D}"/>
                  </a:ext>
                </a:extLst>
              </p:cNvPr>
              <p:cNvPicPr/>
              <p:nvPr/>
            </p:nvPicPr>
            <p:blipFill>
              <a:blip r:embed="rId7"/>
              <a:stretch>
                <a:fillRect/>
              </a:stretch>
            </p:blipFill>
            <p:spPr>
              <a:xfrm>
                <a:off x="9103920" y="1516180"/>
                <a:ext cx="28296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4682D1E7-B259-B13D-67F4-67375F83C597}"/>
                  </a:ext>
                </a:extLst>
              </p14:cNvPr>
              <p14:cNvContentPartPr/>
              <p14:nvPr/>
            </p14:nvContentPartPr>
            <p14:xfrm>
              <a:off x="3443280" y="2058340"/>
              <a:ext cx="299160" cy="97200"/>
            </p14:xfrm>
          </p:contentPart>
        </mc:Choice>
        <mc:Fallback xmlns="">
          <p:pic>
            <p:nvPicPr>
              <p:cNvPr id="5" name="Ink 4">
                <a:extLst>
                  <a:ext uri="{FF2B5EF4-FFF2-40B4-BE49-F238E27FC236}">
                    <a16:creationId xmlns:a16="http://schemas.microsoft.com/office/drawing/2014/main" id="{4682D1E7-B259-B13D-67F4-67375F83C597}"/>
                  </a:ext>
                </a:extLst>
              </p:cNvPr>
              <p:cNvPicPr/>
              <p:nvPr/>
            </p:nvPicPr>
            <p:blipFill>
              <a:blip r:embed="rId9"/>
              <a:stretch>
                <a:fillRect/>
              </a:stretch>
            </p:blipFill>
            <p:spPr>
              <a:xfrm>
                <a:off x="3425640" y="2040700"/>
                <a:ext cx="33480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8" name="Ink 27">
                <a:extLst>
                  <a:ext uri="{FF2B5EF4-FFF2-40B4-BE49-F238E27FC236}">
                    <a16:creationId xmlns:a16="http://schemas.microsoft.com/office/drawing/2014/main" id="{83FF23F5-853A-06F7-42FC-0965898D37ED}"/>
                  </a:ext>
                </a:extLst>
              </p14:cNvPr>
              <p14:cNvContentPartPr/>
              <p14:nvPr/>
            </p14:nvContentPartPr>
            <p14:xfrm>
              <a:off x="3958800" y="2210620"/>
              <a:ext cx="1590120" cy="48240"/>
            </p14:xfrm>
          </p:contentPart>
        </mc:Choice>
        <mc:Fallback xmlns="">
          <p:pic>
            <p:nvPicPr>
              <p:cNvPr id="28" name="Ink 27">
                <a:extLst>
                  <a:ext uri="{FF2B5EF4-FFF2-40B4-BE49-F238E27FC236}">
                    <a16:creationId xmlns:a16="http://schemas.microsoft.com/office/drawing/2014/main" id="{83FF23F5-853A-06F7-42FC-0965898D37ED}"/>
                  </a:ext>
                </a:extLst>
              </p:cNvPr>
              <p:cNvPicPr/>
              <p:nvPr/>
            </p:nvPicPr>
            <p:blipFill>
              <a:blip r:embed="rId11"/>
              <a:stretch>
                <a:fillRect/>
              </a:stretch>
            </p:blipFill>
            <p:spPr>
              <a:xfrm>
                <a:off x="3941160" y="2192980"/>
                <a:ext cx="162576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0" name="Ink 29">
                <a:extLst>
                  <a:ext uri="{FF2B5EF4-FFF2-40B4-BE49-F238E27FC236}">
                    <a16:creationId xmlns:a16="http://schemas.microsoft.com/office/drawing/2014/main" id="{D63EFDF2-1948-46CE-0362-42492BF0CF53}"/>
                  </a:ext>
                </a:extLst>
              </p14:cNvPr>
              <p14:cNvContentPartPr/>
              <p14:nvPr/>
            </p14:nvContentPartPr>
            <p14:xfrm>
              <a:off x="2551200" y="2147980"/>
              <a:ext cx="558000" cy="73080"/>
            </p14:xfrm>
          </p:contentPart>
        </mc:Choice>
        <mc:Fallback xmlns="">
          <p:pic>
            <p:nvPicPr>
              <p:cNvPr id="30" name="Ink 29">
                <a:extLst>
                  <a:ext uri="{FF2B5EF4-FFF2-40B4-BE49-F238E27FC236}">
                    <a16:creationId xmlns:a16="http://schemas.microsoft.com/office/drawing/2014/main" id="{D63EFDF2-1948-46CE-0362-42492BF0CF53}"/>
                  </a:ext>
                </a:extLst>
              </p:cNvPr>
              <p:cNvPicPr/>
              <p:nvPr/>
            </p:nvPicPr>
            <p:blipFill>
              <a:blip r:embed="rId13"/>
              <a:stretch>
                <a:fillRect/>
              </a:stretch>
            </p:blipFill>
            <p:spPr>
              <a:xfrm>
                <a:off x="2533560" y="2130340"/>
                <a:ext cx="593640" cy="108720"/>
              </a:xfrm>
              <a:prstGeom prst="rect">
                <a:avLst/>
              </a:prstGeom>
            </p:spPr>
          </p:pic>
        </mc:Fallback>
      </mc:AlternateContent>
      <p:grpSp>
        <p:nvGrpSpPr>
          <p:cNvPr id="48" name="Group 47">
            <a:extLst>
              <a:ext uri="{FF2B5EF4-FFF2-40B4-BE49-F238E27FC236}">
                <a16:creationId xmlns:a16="http://schemas.microsoft.com/office/drawing/2014/main" id="{5B5D43C1-86E7-A978-ED2A-706E3D2210A1}"/>
              </a:ext>
            </a:extLst>
          </p:cNvPr>
          <p:cNvGrpSpPr/>
          <p:nvPr/>
        </p:nvGrpSpPr>
        <p:grpSpPr>
          <a:xfrm>
            <a:off x="5372880" y="976180"/>
            <a:ext cx="3583800" cy="762840"/>
            <a:chOff x="5372880" y="976180"/>
            <a:chExt cx="3583800" cy="762840"/>
          </a:xfrm>
        </p:grpSpPr>
        <mc:AlternateContent xmlns:mc="http://schemas.openxmlformats.org/markup-compatibility/2006" xmlns:p14="http://schemas.microsoft.com/office/powerpoint/2010/main">
          <mc:Choice Requires="p14">
            <p:contentPart p14:bwMode="auto" r:id="rId14">
              <p14:nvContentPartPr>
                <p14:cNvPr id="7" name="Ink 6">
                  <a:extLst>
                    <a:ext uri="{FF2B5EF4-FFF2-40B4-BE49-F238E27FC236}">
                      <a16:creationId xmlns:a16="http://schemas.microsoft.com/office/drawing/2014/main" id="{0DB511A0-B6FB-87EA-8CCD-04560FC4D4E5}"/>
                    </a:ext>
                  </a:extLst>
                </p14:cNvPr>
                <p14:cNvContentPartPr/>
                <p14:nvPr/>
              </p14:nvContentPartPr>
              <p14:xfrm>
                <a:off x="8817000" y="1677100"/>
                <a:ext cx="1080" cy="1080"/>
              </p14:xfrm>
            </p:contentPart>
          </mc:Choice>
          <mc:Fallback xmlns="">
            <p:pic>
              <p:nvPicPr>
                <p:cNvPr id="7" name="Ink 6">
                  <a:extLst>
                    <a:ext uri="{FF2B5EF4-FFF2-40B4-BE49-F238E27FC236}">
                      <a16:creationId xmlns:a16="http://schemas.microsoft.com/office/drawing/2014/main" id="{0DB511A0-B6FB-87EA-8CCD-04560FC4D4E5}"/>
                    </a:ext>
                  </a:extLst>
                </p:cNvPr>
                <p:cNvPicPr/>
                <p:nvPr/>
              </p:nvPicPr>
              <p:blipFill>
                <a:blip r:embed="rId15"/>
                <a:stretch>
                  <a:fillRect/>
                </a:stretch>
              </p:blipFill>
              <p:spPr>
                <a:xfrm>
                  <a:off x="8799360" y="1659460"/>
                  <a:ext cx="3672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9" name="Ink 8">
                  <a:extLst>
                    <a:ext uri="{FF2B5EF4-FFF2-40B4-BE49-F238E27FC236}">
                      <a16:creationId xmlns:a16="http://schemas.microsoft.com/office/drawing/2014/main" id="{1DEA7701-820F-7C48-12EE-C9511592CF1B}"/>
                    </a:ext>
                  </a:extLst>
                </p14:cNvPr>
                <p14:cNvContentPartPr/>
                <p14:nvPr/>
              </p14:nvContentPartPr>
              <p14:xfrm>
                <a:off x="7706760" y="1665220"/>
                <a:ext cx="1100880" cy="41040"/>
              </p14:xfrm>
            </p:contentPart>
          </mc:Choice>
          <mc:Fallback xmlns="">
            <p:pic>
              <p:nvPicPr>
                <p:cNvPr id="9" name="Ink 8">
                  <a:extLst>
                    <a:ext uri="{FF2B5EF4-FFF2-40B4-BE49-F238E27FC236}">
                      <a16:creationId xmlns:a16="http://schemas.microsoft.com/office/drawing/2014/main" id="{1DEA7701-820F-7C48-12EE-C9511592CF1B}"/>
                    </a:ext>
                  </a:extLst>
                </p:cNvPr>
                <p:cNvPicPr/>
                <p:nvPr/>
              </p:nvPicPr>
              <p:blipFill>
                <a:blip r:embed="rId17"/>
                <a:stretch>
                  <a:fillRect/>
                </a:stretch>
              </p:blipFill>
              <p:spPr>
                <a:xfrm>
                  <a:off x="7688760" y="1647220"/>
                  <a:ext cx="113652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1" name="Ink 10">
                  <a:extLst>
                    <a:ext uri="{FF2B5EF4-FFF2-40B4-BE49-F238E27FC236}">
                      <a16:creationId xmlns:a16="http://schemas.microsoft.com/office/drawing/2014/main" id="{1A364BC6-F7AD-AC85-EBFA-FDF1DE5E4243}"/>
                    </a:ext>
                  </a:extLst>
                </p14:cNvPr>
                <p14:cNvContentPartPr/>
                <p14:nvPr/>
              </p14:nvContentPartPr>
              <p14:xfrm>
                <a:off x="6982800" y="1707340"/>
                <a:ext cx="627480" cy="31680"/>
              </p14:xfrm>
            </p:contentPart>
          </mc:Choice>
          <mc:Fallback xmlns="">
            <p:pic>
              <p:nvPicPr>
                <p:cNvPr id="11" name="Ink 10">
                  <a:extLst>
                    <a:ext uri="{FF2B5EF4-FFF2-40B4-BE49-F238E27FC236}">
                      <a16:creationId xmlns:a16="http://schemas.microsoft.com/office/drawing/2014/main" id="{1A364BC6-F7AD-AC85-EBFA-FDF1DE5E4243}"/>
                    </a:ext>
                  </a:extLst>
                </p:cNvPr>
                <p:cNvPicPr/>
                <p:nvPr/>
              </p:nvPicPr>
              <p:blipFill>
                <a:blip r:embed="rId19"/>
                <a:stretch>
                  <a:fillRect/>
                </a:stretch>
              </p:blipFill>
              <p:spPr>
                <a:xfrm>
                  <a:off x="6965160" y="1689340"/>
                  <a:ext cx="66312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2" name="Ink 11">
                  <a:extLst>
                    <a:ext uri="{FF2B5EF4-FFF2-40B4-BE49-F238E27FC236}">
                      <a16:creationId xmlns:a16="http://schemas.microsoft.com/office/drawing/2014/main" id="{F13C9C63-207B-F55B-6358-F86450E8BC17}"/>
                    </a:ext>
                  </a:extLst>
                </p14:cNvPr>
                <p14:cNvContentPartPr/>
                <p14:nvPr/>
              </p14:nvContentPartPr>
              <p14:xfrm>
                <a:off x="5833680" y="1631740"/>
                <a:ext cx="788400" cy="66960"/>
              </p14:xfrm>
            </p:contentPart>
          </mc:Choice>
          <mc:Fallback xmlns="">
            <p:pic>
              <p:nvPicPr>
                <p:cNvPr id="12" name="Ink 11">
                  <a:extLst>
                    <a:ext uri="{FF2B5EF4-FFF2-40B4-BE49-F238E27FC236}">
                      <a16:creationId xmlns:a16="http://schemas.microsoft.com/office/drawing/2014/main" id="{F13C9C63-207B-F55B-6358-F86450E8BC17}"/>
                    </a:ext>
                  </a:extLst>
                </p:cNvPr>
                <p:cNvPicPr/>
                <p:nvPr/>
              </p:nvPicPr>
              <p:blipFill>
                <a:blip r:embed="rId21"/>
                <a:stretch>
                  <a:fillRect/>
                </a:stretch>
              </p:blipFill>
              <p:spPr>
                <a:xfrm>
                  <a:off x="5816040" y="1614100"/>
                  <a:ext cx="82404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47" name="Ink 46">
                  <a:extLst>
                    <a:ext uri="{FF2B5EF4-FFF2-40B4-BE49-F238E27FC236}">
                      <a16:creationId xmlns:a16="http://schemas.microsoft.com/office/drawing/2014/main" id="{EEB212D0-7188-6F00-4895-0AAC9745F227}"/>
                    </a:ext>
                  </a:extLst>
                </p14:cNvPr>
                <p14:cNvContentPartPr/>
                <p14:nvPr/>
              </p14:nvContentPartPr>
              <p14:xfrm>
                <a:off x="5372880" y="976180"/>
                <a:ext cx="3583800" cy="731160"/>
              </p14:xfrm>
            </p:contentPart>
          </mc:Choice>
          <mc:Fallback xmlns="">
            <p:pic>
              <p:nvPicPr>
                <p:cNvPr id="47" name="Ink 46">
                  <a:extLst>
                    <a:ext uri="{FF2B5EF4-FFF2-40B4-BE49-F238E27FC236}">
                      <a16:creationId xmlns:a16="http://schemas.microsoft.com/office/drawing/2014/main" id="{EEB212D0-7188-6F00-4895-0AAC9745F227}"/>
                    </a:ext>
                  </a:extLst>
                </p:cNvPr>
                <p:cNvPicPr/>
                <p:nvPr/>
              </p:nvPicPr>
              <p:blipFill>
                <a:blip r:embed="rId23"/>
                <a:stretch>
                  <a:fillRect/>
                </a:stretch>
              </p:blipFill>
              <p:spPr>
                <a:xfrm>
                  <a:off x="5355240" y="958540"/>
                  <a:ext cx="3619440" cy="766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4">
            <p14:nvContentPartPr>
              <p14:cNvPr id="14" name="Ink 13">
                <a:extLst>
                  <a:ext uri="{FF2B5EF4-FFF2-40B4-BE49-F238E27FC236}">
                    <a16:creationId xmlns:a16="http://schemas.microsoft.com/office/drawing/2014/main" id="{B7143A7C-F022-9028-C707-19DDC0A8B839}"/>
                  </a:ext>
                </a:extLst>
              </p14:cNvPr>
              <p14:cNvContentPartPr/>
              <p14:nvPr/>
            </p14:nvContentPartPr>
            <p14:xfrm>
              <a:off x="3608880" y="1545340"/>
              <a:ext cx="1725840" cy="113400"/>
            </p14:xfrm>
          </p:contentPart>
        </mc:Choice>
        <mc:Fallback xmlns="">
          <p:pic>
            <p:nvPicPr>
              <p:cNvPr id="14" name="Ink 13">
                <a:extLst>
                  <a:ext uri="{FF2B5EF4-FFF2-40B4-BE49-F238E27FC236}">
                    <a16:creationId xmlns:a16="http://schemas.microsoft.com/office/drawing/2014/main" id="{B7143A7C-F022-9028-C707-19DDC0A8B839}"/>
                  </a:ext>
                </a:extLst>
              </p:cNvPr>
              <p:cNvPicPr/>
              <p:nvPr/>
            </p:nvPicPr>
            <p:blipFill>
              <a:blip r:embed="rId25"/>
              <a:stretch>
                <a:fillRect/>
              </a:stretch>
            </p:blipFill>
            <p:spPr>
              <a:xfrm>
                <a:off x="3591240" y="1527700"/>
                <a:ext cx="176148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5" name="Ink 14">
                <a:extLst>
                  <a:ext uri="{FF2B5EF4-FFF2-40B4-BE49-F238E27FC236}">
                    <a16:creationId xmlns:a16="http://schemas.microsoft.com/office/drawing/2014/main" id="{FF68814A-57EA-33B0-1411-D0262259C570}"/>
                  </a:ext>
                </a:extLst>
              </p14:cNvPr>
              <p14:cNvContentPartPr/>
              <p14:nvPr/>
            </p14:nvContentPartPr>
            <p14:xfrm>
              <a:off x="2632200" y="1671340"/>
              <a:ext cx="945720" cy="52200"/>
            </p14:xfrm>
          </p:contentPart>
        </mc:Choice>
        <mc:Fallback xmlns="">
          <p:pic>
            <p:nvPicPr>
              <p:cNvPr id="15" name="Ink 14">
                <a:extLst>
                  <a:ext uri="{FF2B5EF4-FFF2-40B4-BE49-F238E27FC236}">
                    <a16:creationId xmlns:a16="http://schemas.microsoft.com/office/drawing/2014/main" id="{FF68814A-57EA-33B0-1411-D0262259C570}"/>
                  </a:ext>
                </a:extLst>
              </p:cNvPr>
              <p:cNvPicPr/>
              <p:nvPr/>
            </p:nvPicPr>
            <p:blipFill>
              <a:blip r:embed="rId27"/>
              <a:stretch>
                <a:fillRect/>
              </a:stretch>
            </p:blipFill>
            <p:spPr>
              <a:xfrm>
                <a:off x="2614200" y="1653340"/>
                <a:ext cx="98136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7" name="Ink 16">
                <a:extLst>
                  <a:ext uri="{FF2B5EF4-FFF2-40B4-BE49-F238E27FC236}">
                    <a16:creationId xmlns:a16="http://schemas.microsoft.com/office/drawing/2014/main" id="{F0A298B6-0584-FB82-D39A-BBDDC7066FA8}"/>
                  </a:ext>
                </a:extLst>
              </p14:cNvPr>
              <p14:cNvContentPartPr/>
              <p14:nvPr/>
            </p14:nvContentPartPr>
            <p14:xfrm>
              <a:off x="1452840" y="1597180"/>
              <a:ext cx="1124640" cy="64080"/>
            </p14:xfrm>
          </p:contentPart>
        </mc:Choice>
        <mc:Fallback xmlns="">
          <p:pic>
            <p:nvPicPr>
              <p:cNvPr id="17" name="Ink 16">
                <a:extLst>
                  <a:ext uri="{FF2B5EF4-FFF2-40B4-BE49-F238E27FC236}">
                    <a16:creationId xmlns:a16="http://schemas.microsoft.com/office/drawing/2014/main" id="{F0A298B6-0584-FB82-D39A-BBDDC7066FA8}"/>
                  </a:ext>
                </a:extLst>
              </p:cNvPr>
              <p:cNvPicPr/>
              <p:nvPr/>
            </p:nvPicPr>
            <p:blipFill>
              <a:blip r:embed="rId29"/>
              <a:stretch>
                <a:fillRect/>
              </a:stretch>
            </p:blipFill>
            <p:spPr>
              <a:xfrm>
                <a:off x="1435200" y="1579540"/>
                <a:ext cx="116028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9" name="Ink 18">
                <a:extLst>
                  <a:ext uri="{FF2B5EF4-FFF2-40B4-BE49-F238E27FC236}">
                    <a16:creationId xmlns:a16="http://schemas.microsoft.com/office/drawing/2014/main" id="{2C991AB1-E79E-0C58-94D6-D61E38DAA992}"/>
                  </a:ext>
                </a:extLst>
              </p14:cNvPr>
              <p14:cNvContentPartPr/>
              <p14:nvPr/>
            </p14:nvContentPartPr>
            <p14:xfrm>
              <a:off x="584160" y="1635340"/>
              <a:ext cx="772920" cy="127800"/>
            </p14:xfrm>
          </p:contentPart>
        </mc:Choice>
        <mc:Fallback xmlns="">
          <p:pic>
            <p:nvPicPr>
              <p:cNvPr id="19" name="Ink 18">
                <a:extLst>
                  <a:ext uri="{FF2B5EF4-FFF2-40B4-BE49-F238E27FC236}">
                    <a16:creationId xmlns:a16="http://schemas.microsoft.com/office/drawing/2014/main" id="{2C991AB1-E79E-0C58-94D6-D61E38DAA992}"/>
                  </a:ext>
                </a:extLst>
              </p:cNvPr>
              <p:cNvPicPr/>
              <p:nvPr/>
            </p:nvPicPr>
            <p:blipFill>
              <a:blip r:embed="rId31"/>
              <a:stretch>
                <a:fillRect/>
              </a:stretch>
            </p:blipFill>
            <p:spPr>
              <a:xfrm>
                <a:off x="566520" y="1617340"/>
                <a:ext cx="80856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49" name="Ink 48">
                <a:extLst>
                  <a:ext uri="{FF2B5EF4-FFF2-40B4-BE49-F238E27FC236}">
                    <a16:creationId xmlns:a16="http://schemas.microsoft.com/office/drawing/2014/main" id="{46400D61-06A2-8503-30EB-8DB9E2B3C009}"/>
                  </a:ext>
                </a:extLst>
              </p14:cNvPr>
              <p14:cNvContentPartPr/>
              <p14:nvPr/>
            </p14:nvContentPartPr>
            <p14:xfrm>
              <a:off x="741840" y="1585660"/>
              <a:ext cx="2676240" cy="663120"/>
            </p14:xfrm>
          </p:contentPart>
        </mc:Choice>
        <mc:Fallback xmlns="">
          <p:pic>
            <p:nvPicPr>
              <p:cNvPr id="49" name="Ink 48">
                <a:extLst>
                  <a:ext uri="{FF2B5EF4-FFF2-40B4-BE49-F238E27FC236}">
                    <a16:creationId xmlns:a16="http://schemas.microsoft.com/office/drawing/2014/main" id="{46400D61-06A2-8503-30EB-8DB9E2B3C009}"/>
                  </a:ext>
                </a:extLst>
              </p:cNvPr>
              <p:cNvPicPr/>
              <p:nvPr/>
            </p:nvPicPr>
            <p:blipFill>
              <a:blip r:embed="rId33"/>
              <a:stretch>
                <a:fillRect/>
              </a:stretch>
            </p:blipFill>
            <p:spPr>
              <a:xfrm>
                <a:off x="723840" y="1567660"/>
                <a:ext cx="2711880" cy="6987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51" name="Ink 50">
                <a:extLst>
                  <a:ext uri="{FF2B5EF4-FFF2-40B4-BE49-F238E27FC236}">
                    <a16:creationId xmlns:a16="http://schemas.microsoft.com/office/drawing/2014/main" id="{28E8E346-CDE3-D482-13AE-91882636AE8F}"/>
                  </a:ext>
                </a:extLst>
              </p14:cNvPr>
              <p14:cNvContentPartPr/>
              <p14:nvPr/>
            </p14:nvContentPartPr>
            <p14:xfrm>
              <a:off x="8424600" y="2222140"/>
              <a:ext cx="1227600" cy="601920"/>
            </p14:xfrm>
          </p:contentPart>
        </mc:Choice>
        <mc:Fallback xmlns="">
          <p:pic>
            <p:nvPicPr>
              <p:cNvPr id="51" name="Ink 50">
                <a:extLst>
                  <a:ext uri="{FF2B5EF4-FFF2-40B4-BE49-F238E27FC236}">
                    <a16:creationId xmlns:a16="http://schemas.microsoft.com/office/drawing/2014/main" id="{28E8E346-CDE3-D482-13AE-91882636AE8F}"/>
                  </a:ext>
                </a:extLst>
              </p:cNvPr>
              <p:cNvPicPr/>
              <p:nvPr/>
            </p:nvPicPr>
            <p:blipFill>
              <a:blip r:embed="rId35"/>
              <a:stretch>
                <a:fillRect/>
              </a:stretch>
            </p:blipFill>
            <p:spPr>
              <a:xfrm>
                <a:off x="8406960" y="2204500"/>
                <a:ext cx="1263240" cy="6375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52" name="Ink 51">
                <a:extLst>
                  <a:ext uri="{FF2B5EF4-FFF2-40B4-BE49-F238E27FC236}">
                    <a16:creationId xmlns:a16="http://schemas.microsoft.com/office/drawing/2014/main" id="{D22E6135-603F-C664-96DB-3CDE19A7C03F}"/>
                  </a:ext>
                </a:extLst>
              </p14:cNvPr>
              <p14:cNvContentPartPr/>
              <p14:nvPr/>
            </p14:nvContentPartPr>
            <p14:xfrm>
              <a:off x="5636400" y="2154460"/>
              <a:ext cx="2883600" cy="629280"/>
            </p14:xfrm>
          </p:contentPart>
        </mc:Choice>
        <mc:Fallback xmlns="">
          <p:pic>
            <p:nvPicPr>
              <p:cNvPr id="52" name="Ink 51">
                <a:extLst>
                  <a:ext uri="{FF2B5EF4-FFF2-40B4-BE49-F238E27FC236}">
                    <a16:creationId xmlns:a16="http://schemas.microsoft.com/office/drawing/2014/main" id="{D22E6135-603F-C664-96DB-3CDE19A7C03F}"/>
                  </a:ext>
                </a:extLst>
              </p:cNvPr>
              <p:cNvPicPr/>
              <p:nvPr/>
            </p:nvPicPr>
            <p:blipFill>
              <a:blip r:embed="rId37"/>
              <a:stretch>
                <a:fillRect/>
              </a:stretch>
            </p:blipFill>
            <p:spPr>
              <a:xfrm>
                <a:off x="5618400" y="2136820"/>
                <a:ext cx="2919240" cy="664920"/>
              </a:xfrm>
              <a:prstGeom prst="rect">
                <a:avLst/>
              </a:prstGeom>
            </p:spPr>
          </p:pic>
        </mc:Fallback>
      </mc:AlternateContent>
      <p:grpSp>
        <p:nvGrpSpPr>
          <p:cNvPr id="56" name="Group 55">
            <a:extLst>
              <a:ext uri="{FF2B5EF4-FFF2-40B4-BE49-F238E27FC236}">
                <a16:creationId xmlns:a16="http://schemas.microsoft.com/office/drawing/2014/main" id="{D280C8DF-FEC8-61A6-AE33-814AB6C740AB}"/>
              </a:ext>
            </a:extLst>
          </p:cNvPr>
          <p:cNvGrpSpPr/>
          <p:nvPr/>
        </p:nvGrpSpPr>
        <p:grpSpPr>
          <a:xfrm>
            <a:off x="859920" y="2100100"/>
            <a:ext cx="8627400" cy="692640"/>
            <a:chOff x="859920" y="2100100"/>
            <a:chExt cx="8627400" cy="692640"/>
          </a:xfrm>
        </p:grpSpPr>
        <mc:AlternateContent xmlns:mc="http://schemas.openxmlformats.org/markup-compatibility/2006" xmlns:p14="http://schemas.microsoft.com/office/powerpoint/2010/main">
          <mc:Choice Requires="p14">
            <p:contentPart p14:bwMode="auto" r:id="rId38">
              <p14:nvContentPartPr>
                <p14:cNvPr id="20" name="Ink 19">
                  <a:extLst>
                    <a:ext uri="{FF2B5EF4-FFF2-40B4-BE49-F238E27FC236}">
                      <a16:creationId xmlns:a16="http://schemas.microsoft.com/office/drawing/2014/main" id="{EDE11034-2C31-66DB-8C58-B00813E75E60}"/>
                    </a:ext>
                  </a:extLst>
                </p14:cNvPr>
                <p14:cNvContentPartPr/>
                <p14:nvPr/>
              </p14:nvContentPartPr>
              <p14:xfrm>
                <a:off x="8688120" y="2123860"/>
                <a:ext cx="733680" cy="80280"/>
              </p14:xfrm>
            </p:contentPart>
          </mc:Choice>
          <mc:Fallback xmlns="">
            <p:pic>
              <p:nvPicPr>
                <p:cNvPr id="20" name="Ink 19">
                  <a:extLst>
                    <a:ext uri="{FF2B5EF4-FFF2-40B4-BE49-F238E27FC236}">
                      <a16:creationId xmlns:a16="http://schemas.microsoft.com/office/drawing/2014/main" id="{EDE11034-2C31-66DB-8C58-B00813E75E60}"/>
                    </a:ext>
                  </a:extLst>
                </p:cNvPr>
                <p:cNvPicPr/>
                <p:nvPr/>
              </p:nvPicPr>
              <p:blipFill>
                <a:blip r:embed="rId39"/>
                <a:stretch>
                  <a:fillRect/>
                </a:stretch>
              </p:blipFill>
              <p:spPr>
                <a:xfrm>
                  <a:off x="8670480" y="2106220"/>
                  <a:ext cx="76932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1" name="Ink 20">
                  <a:extLst>
                    <a:ext uri="{FF2B5EF4-FFF2-40B4-BE49-F238E27FC236}">
                      <a16:creationId xmlns:a16="http://schemas.microsoft.com/office/drawing/2014/main" id="{5BBE99DB-278F-CA00-81D9-8970D36EF0AC}"/>
                    </a:ext>
                  </a:extLst>
                </p14:cNvPr>
                <p14:cNvContentPartPr/>
                <p14:nvPr/>
              </p14:nvContentPartPr>
              <p14:xfrm>
                <a:off x="7923840" y="2194060"/>
                <a:ext cx="660960" cy="36360"/>
              </p14:xfrm>
            </p:contentPart>
          </mc:Choice>
          <mc:Fallback xmlns="">
            <p:pic>
              <p:nvPicPr>
                <p:cNvPr id="21" name="Ink 20">
                  <a:extLst>
                    <a:ext uri="{FF2B5EF4-FFF2-40B4-BE49-F238E27FC236}">
                      <a16:creationId xmlns:a16="http://schemas.microsoft.com/office/drawing/2014/main" id="{5BBE99DB-278F-CA00-81D9-8970D36EF0AC}"/>
                    </a:ext>
                  </a:extLst>
                </p:cNvPr>
                <p:cNvPicPr/>
                <p:nvPr/>
              </p:nvPicPr>
              <p:blipFill>
                <a:blip r:embed="rId41"/>
                <a:stretch>
                  <a:fillRect/>
                </a:stretch>
              </p:blipFill>
              <p:spPr>
                <a:xfrm>
                  <a:off x="7905840" y="2176060"/>
                  <a:ext cx="6966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2" name="Ink 21">
                  <a:extLst>
                    <a:ext uri="{FF2B5EF4-FFF2-40B4-BE49-F238E27FC236}">
                      <a16:creationId xmlns:a16="http://schemas.microsoft.com/office/drawing/2014/main" id="{A69638F7-85A3-9839-609E-1737E357768F}"/>
                    </a:ext>
                  </a:extLst>
                </p14:cNvPr>
                <p14:cNvContentPartPr/>
                <p14:nvPr/>
              </p14:nvContentPartPr>
              <p14:xfrm>
                <a:off x="7426320" y="2189020"/>
                <a:ext cx="466920" cy="26280"/>
              </p14:xfrm>
            </p:contentPart>
          </mc:Choice>
          <mc:Fallback xmlns="">
            <p:pic>
              <p:nvPicPr>
                <p:cNvPr id="22" name="Ink 21">
                  <a:extLst>
                    <a:ext uri="{FF2B5EF4-FFF2-40B4-BE49-F238E27FC236}">
                      <a16:creationId xmlns:a16="http://schemas.microsoft.com/office/drawing/2014/main" id="{A69638F7-85A3-9839-609E-1737E357768F}"/>
                    </a:ext>
                  </a:extLst>
                </p:cNvPr>
                <p:cNvPicPr/>
                <p:nvPr/>
              </p:nvPicPr>
              <p:blipFill>
                <a:blip r:embed="rId43"/>
                <a:stretch>
                  <a:fillRect/>
                </a:stretch>
              </p:blipFill>
              <p:spPr>
                <a:xfrm>
                  <a:off x="7408320" y="2171020"/>
                  <a:ext cx="50256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5" name="Ink 24">
                  <a:extLst>
                    <a:ext uri="{FF2B5EF4-FFF2-40B4-BE49-F238E27FC236}">
                      <a16:creationId xmlns:a16="http://schemas.microsoft.com/office/drawing/2014/main" id="{6CD5C97B-93DB-F658-4101-C614C3C73C44}"/>
                    </a:ext>
                  </a:extLst>
                </p14:cNvPr>
                <p14:cNvContentPartPr/>
                <p14:nvPr/>
              </p14:nvContentPartPr>
              <p14:xfrm>
                <a:off x="6319320" y="2198380"/>
                <a:ext cx="872280" cy="25920"/>
              </p14:xfrm>
            </p:contentPart>
          </mc:Choice>
          <mc:Fallback xmlns="">
            <p:pic>
              <p:nvPicPr>
                <p:cNvPr id="25" name="Ink 24">
                  <a:extLst>
                    <a:ext uri="{FF2B5EF4-FFF2-40B4-BE49-F238E27FC236}">
                      <a16:creationId xmlns:a16="http://schemas.microsoft.com/office/drawing/2014/main" id="{6CD5C97B-93DB-F658-4101-C614C3C73C44}"/>
                    </a:ext>
                  </a:extLst>
                </p:cNvPr>
                <p:cNvPicPr/>
                <p:nvPr/>
              </p:nvPicPr>
              <p:blipFill>
                <a:blip r:embed="rId45"/>
                <a:stretch>
                  <a:fillRect/>
                </a:stretch>
              </p:blipFill>
              <p:spPr>
                <a:xfrm>
                  <a:off x="6301320" y="2180740"/>
                  <a:ext cx="90792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6" name="Ink 25">
                  <a:extLst>
                    <a:ext uri="{FF2B5EF4-FFF2-40B4-BE49-F238E27FC236}">
                      <a16:creationId xmlns:a16="http://schemas.microsoft.com/office/drawing/2014/main" id="{2B527F73-C311-8E24-7A6D-42DCD617701A}"/>
                    </a:ext>
                  </a:extLst>
                </p14:cNvPr>
                <p14:cNvContentPartPr/>
                <p14:nvPr/>
              </p14:nvContentPartPr>
              <p14:xfrm>
                <a:off x="5815680" y="2149780"/>
                <a:ext cx="581760" cy="47160"/>
              </p14:xfrm>
            </p:contentPart>
          </mc:Choice>
          <mc:Fallback xmlns="">
            <p:pic>
              <p:nvPicPr>
                <p:cNvPr id="26" name="Ink 25">
                  <a:extLst>
                    <a:ext uri="{FF2B5EF4-FFF2-40B4-BE49-F238E27FC236}">
                      <a16:creationId xmlns:a16="http://schemas.microsoft.com/office/drawing/2014/main" id="{2B527F73-C311-8E24-7A6D-42DCD617701A}"/>
                    </a:ext>
                  </a:extLst>
                </p:cNvPr>
                <p:cNvPicPr/>
                <p:nvPr/>
              </p:nvPicPr>
              <p:blipFill>
                <a:blip r:embed="rId47"/>
                <a:stretch>
                  <a:fillRect/>
                </a:stretch>
              </p:blipFill>
              <p:spPr>
                <a:xfrm>
                  <a:off x="5798040" y="2132140"/>
                  <a:ext cx="61740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4" name="Ink 33">
                  <a:extLst>
                    <a:ext uri="{FF2B5EF4-FFF2-40B4-BE49-F238E27FC236}">
                      <a16:creationId xmlns:a16="http://schemas.microsoft.com/office/drawing/2014/main" id="{0C1120DA-BA60-4866-7AE2-F329A52658E2}"/>
                    </a:ext>
                  </a:extLst>
                </p14:cNvPr>
                <p14:cNvContentPartPr/>
                <p14:nvPr/>
              </p14:nvContentPartPr>
              <p14:xfrm>
                <a:off x="8534040" y="2716060"/>
                <a:ext cx="953280" cy="43920"/>
              </p14:xfrm>
            </p:contentPart>
          </mc:Choice>
          <mc:Fallback xmlns="">
            <p:pic>
              <p:nvPicPr>
                <p:cNvPr id="34" name="Ink 33">
                  <a:extLst>
                    <a:ext uri="{FF2B5EF4-FFF2-40B4-BE49-F238E27FC236}">
                      <a16:creationId xmlns:a16="http://schemas.microsoft.com/office/drawing/2014/main" id="{0C1120DA-BA60-4866-7AE2-F329A52658E2}"/>
                    </a:ext>
                  </a:extLst>
                </p:cNvPr>
                <p:cNvPicPr/>
                <p:nvPr/>
              </p:nvPicPr>
              <p:blipFill>
                <a:blip r:embed="rId49"/>
                <a:stretch>
                  <a:fillRect/>
                </a:stretch>
              </p:blipFill>
              <p:spPr>
                <a:xfrm>
                  <a:off x="8516040" y="2698420"/>
                  <a:ext cx="98892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5" name="Ink 34">
                  <a:extLst>
                    <a:ext uri="{FF2B5EF4-FFF2-40B4-BE49-F238E27FC236}">
                      <a16:creationId xmlns:a16="http://schemas.microsoft.com/office/drawing/2014/main" id="{795D4617-FDD3-D80F-6A3E-D32C459DC0F4}"/>
                    </a:ext>
                  </a:extLst>
                </p14:cNvPr>
                <p14:cNvContentPartPr/>
                <p14:nvPr/>
              </p14:nvContentPartPr>
              <p14:xfrm>
                <a:off x="7882440" y="2731540"/>
                <a:ext cx="434880" cy="46800"/>
              </p14:xfrm>
            </p:contentPart>
          </mc:Choice>
          <mc:Fallback xmlns="">
            <p:pic>
              <p:nvPicPr>
                <p:cNvPr id="35" name="Ink 34">
                  <a:extLst>
                    <a:ext uri="{FF2B5EF4-FFF2-40B4-BE49-F238E27FC236}">
                      <a16:creationId xmlns:a16="http://schemas.microsoft.com/office/drawing/2014/main" id="{795D4617-FDD3-D80F-6A3E-D32C459DC0F4}"/>
                    </a:ext>
                  </a:extLst>
                </p:cNvPr>
                <p:cNvPicPr/>
                <p:nvPr/>
              </p:nvPicPr>
              <p:blipFill>
                <a:blip r:embed="rId51"/>
                <a:stretch>
                  <a:fillRect/>
                </a:stretch>
              </p:blipFill>
              <p:spPr>
                <a:xfrm>
                  <a:off x="7864440" y="2713900"/>
                  <a:ext cx="47052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6" name="Ink 35">
                  <a:extLst>
                    <a:ext uri="{FF2B5EF4-FFF2-40B4-BE49-F238E27FC236}">
                      <a16:creationId xmlns:a16="http://schemas.microsoft.com/office/drawing/2014/main" id="{759746A5-2706-A170-9B45-D51B678BAC9C}"/>
                    </a:ext>
                  </a:extLst>
                </p14:cNvPr>
                <p14:cNvContentPartPr/>
                <p14:nvPr/>
              </p14:nvContentPartPr>
              <p14:xfrm>
                <a:off x="7170360" y="2695540"/>
                <a:ext cx="674640" cy="97200"/>
              </p14:xfrm>
            </p:contentPart>
          </mc:Choice>
          <mc:Fallback xmlns="">
            <p:pic>
              <p:nvPicPr>
                <p:cNvPr id="36" name="Ink 35">
                  <a:extLst>
                    <a:ext uri="{FF2B5EF4-FFF2-40B4-BE49-F238E27FC236}">
                      <a16:creationId xmlns:a16="http://schemas.microsoft.com/office/drawing/2014/main" id="{759746A5-2706-A170-9B45-D51B678BAC9C}"/>
                    </a:ext>
                  </a:extLst>
                </p:cNvPr>
                <p:cNvPicPr/>
                <p:nvPr/>
              </p:nvPicPr>
              <p:blipFill>
                <a:blip r:embed="rId53"/>
                <a:stretch>
                  <a:fillRect/>
                </a:stretch>
              </p:blipFill>
              <p:spPr>
                <a:xfrm>
                  <a:off x="7152720" y="2677540"/>
                  <a:ext cx="71028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7" name="Ink 36">
                  <a:extLst>
                    <a:ext uri="{FF2B5EF4-FFF2-40B4-BE49-F238E27FC236}">
                      <a16:creationId xmlns:a16="http://schemas.microsoft.com/office/drawing/2014/main" id="{50E789B1-59C4-5640-C42C-F04D8EDBF33C}"/>
                    </a:ext>
                  </a:extLst>
                </p14:cNvPr>
                <p14:cNvContentPartPr/>
                <p14:nvPr/>
              </p14:nvContentPartPr>
              <p14:xfrm>
                <a:off x="5971200" y="2719660"/>
                <a:ext cx="1004760" cy="42840"/>
              </p14:xfrm>
            </p:contentPart>
          </mc:Choice>
          <mc:Fallback xmlns="">
            <p:pic>
              <p:nvPicPr>
                <p:cNvPr id="37" name="Ink 36">
                  <a:extLst>
                    <a:ext uri="{FF2B5EF4-FFF2-40B4-BE49-F238E27FC236}">
                      <a16:creationId xmlns:a16="http://schemas.microsoft.com/office/drawing/2014/main" id="{50E789B1-59C4-5640-C42C-F04D8EDBF33C}"/>
                    </a:ext>
                  </a:extLst>
                </p:cNvPr>
                <p:cNvPicPr/>
                <p:nvPr/>
              </p:nvPicPr>
              <p:blipFill>
                <a:blip r:embed="rId55"/>
                <a:stretch>
                  <a:fillRect/>
                </a:stretch>
              </p:blipFill>
              <p:spPr>
                <a:xfrm>
                  <a:off x="5953560" y="2701660"/>
                  <a:ext cx="104040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9" name="Ink 38">
                  <a:extLst>
                    <a:ext uri="{FF2B5EF4-FFF2-40B4-BE49-F238E27FC236}">
                      <a16:creationId xmlns:a16="http://schemas.microsoft.com/office/drawing/2014/main" id="{5065C7ED-8C70-78E7-CAED-B73ABEDC4DA0}"/>
                    </a:ext>
                  </a:extLst>
                </p14:cNvPr>
                <p14:cNvContentPartPr/>
                <p14:nvPr/>
              </p14:nvContentPartPr>
              <p14:xfrm>
                <a:off x="5337600" y="2659540"/>
                <a:ext cx="352080" cy="45000"/>
              </p14:xfrm>
            </p:contentPart>
          </mc:Choice>
          <mc:Fallback xmlns="">
            <p:pic>
              <p:nvPicPr>
                <p:cNvPr id="39" name="Ink 38">
                  <a:extLst>
                    <a:ext uri="{FF2B5EF4-FFF2-40B4-BE49-F238E27FC236}">
                      <a16:creationId xmlns:a16="http://schemas.microsoft.com/office/drawing/2014/main" id="{5065C7ED-8C70-78E7-CAED-B73ABEDC4DA0}"/>
                    </a:ext>
                  </a:extLst>
                </p:cNvPr>
                <p:cNvPicPr/>
                <p:nvPr/>
              </p:nvPicPr>
              <p:blipFill>
                <a:blip r:embed="rId57"/>
                <a:stretch>
                  <a:fillRect/>
                </a:stretch>
              </p:blipFill>
              <p:spPr>
                <a:xfrm>
                  <a:off x="5319960" y="2641540"/>
                  <a:ext cx="38772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0" name="Ink 39">
                  <a:extLst>
                    <a:ext uri="{FF2B5EF4-FFF2-40B4-BE49-F238E27FC236}">
                      <a16:creationId xmlns:a16="http://schemas.microsoft.com/office/drawing/2014/main" id="{7D79B4D5-211A-1C2D-07D2-BCA998CA7FEB}"/>
                    </a:ext>
                  </a:extLst>
                </p14:cNvPr>
                <p14:cNvContentPartPr/>
                <p14:nvPr/>
              </p14:nvContentPartPr>
              <p14:xfrm>
                <a:off x="4238520" y="2740180"/>
                <a:ext cx="806400" cy="21600"/>
              </p14:xfrm>
            </p:contentPart>
          </mc:Choice>
          <mc:Fallback xmlns="">
            <p:pic>
              <p:nvPicPr>
                <p:cNvPr id="40" name="Ink 39">
                  <a:extLst>
                    <a:ext uri="{FF2B5EF4-FFF2-40B4-BE49-F238E27FC236}">
                      <a16:creationId xmlns:a16="http://schemas.microsoft.com/office/drawing/2014/main" id="{7D79B4D5-211A-1C2D-07D2-BCA998CA7FEB}"/>
                    </a:ext>
                  </a:extLst>
                </p:cNvPr>
                <p:cNvPicPr/>
                <p:nvPr/>
              </p:nvPicPr>
              <p:blipFill>
                <a:blip r:embed="rId59"/>
                <a:stretch>
                  <a:fillRect/>
                </a:stretch>
              </p:blipFill>
              <p:spPr>
                <a:xfrm>
                  <a:off x="4220880" y="2722180"/>
                  <a:ext cx="8420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2" name="Ink 41">
                  <a:extLst>
                    <a:ext uri="{FF2B5EF4-FFF2-40B4-BE49-F238E27FC236}">
                      <a16:creationId xmlns:a16="http://schemas.microsoft.com/office/drawing/2014/main" id="{CC6FCE49-71B5-10FB-D043-846AA0392221}"/>
                    </a:ext>
                  </a:extLst>
                </p14:cNvPr>
                <p14:cNvContentPartPr/>
                <p14:nvPr/>
              </p14:nvContentPartPr>
              <p14:xfrm>
                <a:off x="3685200" y="2651620"/>
                <a:ext cx="466560" cy="41040"/>
              </p14:xfrm>
            </p:contentPart>
          </mc:Choice>
          <mc:Fallback xmlns="">
            <p:pic>
              <p:nvPicPr>
                <p:cNvPr id="42" name="Ink 41">
                  <a:extLst>
                    <a:ext uri="{FF2B5EF4-FFF2-40B4-BE49-F238E27FC236}">
                      <a16:creationId xmlns:a16="http://schemas.microsoft.com/office/drawing/2014/main" id="{CC6FCE49-71B5-10FB-D043-846AA0392221}"/>
                    </a:ext>
                  </a:extLst>
                </p:cNvPr>
                <p:cNvPicPr/>
                <p:nvPr/>
              </p:nvPicPr>
              <p:blipFill>
                <a:blip r:embed="rId61"/>
                <a:stretch>
                  <a:fillRect/>
                </a:stretch>
              </p:blipFill>
              <p:spPr>
                <a:xfrm>
                  <a:off x="3667200" y="2633620"/>
                  <a:ext cx="50220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3" name="Ink 42">
                  <a:extLst>
                    <a:ext uri="{FF2B5EF4-FFF2-40B4-BE49-F238E27FC236}">
                      <a16:creationId xmlns:a16="http://schemas.microsoft.com/office/drawing/2014/main" id="{E3CBC7B6-4B2C-0001-8F9B-2FC0934883F7}"/>
                    </a:ext>
                  </a:extLst>
                </p14:cNvPr>
                <p14:cNvContentPartPr/>
                <p14:nvPr/>
              </p14:nvContentPartPr>
              <p14:xfrm>
                <a:off x="2655960" y="2691940"/>
                <a:ext cx="801000" cy="53280"/>
              </p14:xfrm>
            </p:contentPart>
          </mc:Choice>
          <mc:Fallback xmlns="">
            <p:pic>
              <p:nvPicPr>
                <p:cNvPr id="43" name="Ink 42">
                  <a:extLst>
                    <a:ext uri="{FF2B5EF4-FFF2-40B4-BE49-F238E27FC236}">
                      <a16:creationId xmlns:a16="http://schemas.microsoft.com/office/drawing/2014/main" id="{E3CBC7B6-4B2C-0001-8F9B-2FC0934883F7}"/>
                    </a:ext>
                  </a:extLst>
                </p:cNvPr>
                <p:cNvPicPr/>
                <p:nvPr/>
              </p:nvPicPr>
              <p:blipFill>
                <a:blip r:embed="rId63"/>
                <a:stretch>
                  <a:fillRect/>
                </a:stretch>
              </p:blipFill>
              <p:spPr>
                <a:xfrm>
                  <a:off x="2638320" y="2673940"/>
                  <a:ext cx="83664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5" name="Ink 44">
                  <a:extLst>
                    <a:ext uri="{FF2B5EF4-FFF2-40B4-BE49-F238E27FC236}">
                      <a16:creationId xmlns:a16="http://schemas.microsoft.com/office/drawing/2014/main" id="{7CA37B9B-7533-EA83-1B29-0CEE24F34D27}"/>
                    </a:ext>
                  </a:extLst>
                </p14:cNvPr>
                <p14:cNvContentPartPr/>
                <p14:nvPr/>
              </p14:nvContentPartPr>
              <p14:xfrm>
                <a:off x="1730760" y="2688700"/>
                <a:ext cx="684000" cy="83160"/>
              </p14:xfrm>
            </p:contentPart>
          </mc:Choice>
          <mc:Fallback xmlns="">
            <p:pic>
              <p:nvPicPr>
                <p:cNvPr id="45" name="Ink 44">
                  <a:extLst>
                    <a:ext uri="{FF2B5EF4-FFF2-40B4-BE49-F238E27FC236}">
                      <a16:creationId xmlns:a16="http://schemas.microsoft.com/office/drawing/2014/main" id="{7CA37B9B-7533-EA83-1B29-0CEE24F34D27}"/>
                    </a:ext>
                  </a:extLst>
                </p:cNvPr>
                <p:cNvPicPr/>
                <p:nvPr/>
              </p:nvPicPr>
              <p:blipFill>
                <a:blip r:embed="rId65"/>
                <a:stretch>
                  <a:fillRect/>
                </a:stretch>
              </p:blipFill>
              <p:spPr>
                <a:xfrm>
                  <a:off x="1712760" y="2671060"/>
                  <a:ext cx="71964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1" name="Ink 30">
                  <a:extLst>
                    <a:ext uri="{FF2B5EF4-FFF2-40B4-BE49-F238E27FC236}">
                      <a16:creationId xmlns:a16="http://schemas.microsoft.com/office/drawing/2014/main" id="{BF335D9D-9F1A-354D-5927-3F6F687FE5E8}"/>
                    </a:ext>
                  </a:extLst>
                </p14:cNvPr>
                <p14:cNvContentPartPr/>
                <p14:nvPr/>
              </p14:nvContentPartPr>
              <p14:xfrm>
                <a:off x="1769280" y="2100100"/>
                <a:ext cx="701640" cy="37080"/>
              </p14:xfrm>
            </p:contentPart>
          </mc:Choice>
          <mc:Fallback xmlns="">
            <p:pic>
              <p:nvPicPr>
                <p:cNvPr id="31" name="Ink 30">
                  <a:extLst>
                    <a:ext uri="{FF2B5EF4-FFF2-40B4-BE49-F238E27FC236}">
                      <a16:creationId xmlns:a16="http://schemas.microsoft.com/office/drawing/2014/main" id="{BF335D9D-9F1A-354D-5927-3F6F687FE5E8}"/>
                    </a:ext>
                  </a:extLst>
                </p:cNvPr>
                <p:cNvPicPr/>
                <p:nvPr/>
              </p:nvPicPr>
              <p:blipFill>
                <a:blip r:embed="rId67"/>
                <a:stretch>
                  <a:fillRect/>
                </a:stretch>
              </p:blipFill>
              <p:spPr>
                <a:xfrm>
                  <a:off x="1751640" y="2082100"/>
                  <a:ext cx="73728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2" name="Ink 31">
                  <a:extLst>
                    <a:ext uri="{FF2B5EF4-FFF2-40B4-BE49-F238E27FC236}">
                      <a16:creationId xmlns:a16="http://schemas.microsoft.com/office/drawing/2014/main" id="{E4D08628-3F70-1D2A-D80F-505731B11E63}"/>
                    </a:ext>
                  </a:extLst>
                </p14:cNvPr>
                <p14:cNvContentPartPr/>
                <p14:nvPr/>
              </p14:nvContentPartPr>
              <p14:xfrm>
                <a:off x="859920" y="2163460"/>
                <a:ext cx="728640" cy="35640"/>
              </p14:xfrm>
            </p:contentPart>
          </mc:Choice>
          <mc:Fallback xmlns="">
            <p:pic>
              <p:nvPicPr>
                <p:cNvPr id="32" name="Ink 31">
                  <a:extLst>
                    <a:ext uri="{FF2B5EF4-FFF2-40B4-BE49-F238E27FC236}">
                      <a16:creationId xmlns:a16="http://schemas.microsoft.com/office/drawing/2014/main" id="{E4D08628-3F70-1D2A-D80F-505731B11E63}"/>
                    </a:ext>
                  </a:extLst>
                </p:cNvPr>
                <p:cNvPicPr/>
                <p:nvPr/>
              </p:nvPicPr>
              <p:blipFill>
                <a:blip r:embed="rId69"/>
                <a:stretch>
                  <a:fillRect/>
                </a:stretch>
              </p:blipFill>
              <p:spPr>
                <a:xfrm>
                  <a:off x="842280" y="2145820"/>
                  <a:ext cx="76428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5" name="Ink 54">
                  <a:extLst>
                    <a:ext uri="{FF2B5EF4-FFF2-40B4-BE49-F238E27FC236}">
                      <a16:creationId xmlns:a16="http://schemas.microsoft.com/office/drawing/2014/main" id="{C3319F84-A1B9-2D14-5D20-8B3ABF8D7736}"/>
                    </a:ext>
                  </a:extLst>
                </p14:cNvPr>
                <p14:cNvContentPartPr/>
                <p14:nvPr/>
              </p14:nvContentPartPr>
              <p14:xfrm>
                <a:off x="2358240" y="2133580"/>
                <a:ext cx="1195920" cy="626400"/>
              </p14:xfrm>
            </p:contentPart>
          </mc:Choice>
          <mc:Fallback xmlns="">
            <p:pic>
              <p:nvPicPr>
                <p:cNvPr id="55" name="Ink 54">
                  <a:extLst>
                    <a:ext uri="{FF2B5EF4-FFF2-40B4-BE49-F238E27FC236}">
                      <a16:creationId xmlns:a16="http://schemas.microsoft.com/office/drawing/2014/main" id="{C3319F84-A1B9-2D14-5D20-8B3ABF8D7736}"/>
                    </a:ext>
                  </a:extLst>
                </p:cNvPr>
                <p:cNvPicPr/>
                <p:nvPr/>
              </p:nvPicPr>
              <p:blipFill>
                <a:blip r:embed="rId71"/>
                <a:stretch>
                  <a:fillRect/>
                </a:stretch>
              </p:blipFill>
              <p:spPr>
                <a:xfrm>
                  <a:off x="2340240" y="2115580"/>
                  <a:ext cx="1231560" cy="662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2">
            <p14:nvContentPartPr>
              <p14:cNvPr id="57" name="Ink 56">
                <a:extLst>
                  <a:ext uri="{FF2B5EF4-FFF2-40B4-BE49-F238E27FC236}">
                    <a16:creationId xmlns:a16="http://schemas.microsoft.com/office/drawing/2014/main" id="{46ED01CA-9273-767D-E512-5DC810021F5E}"/>
                  </a:ext>
                </a:extLst>
              </p14:cNvPr>
              <p14:cNvContentPartPr/>
              <p14:nvPr/>
            </p14:nvContentPartPr>
            <p14:xfrm>
              <a:off x="588120" y="2654860"/>
              <a:ext cx="513000" cy="79560"/>
            </p14:xfrm>
          </p:contentPart>
        </mc:Choice>
        <mc:Fallback xmlns="">
          <p:pic>
            <p:nvPicPr>
              <p:cNvPr id="57" name="Ink 56">
                <a:extLst>
                  <a:ext uri="{FF2B5EF4-FFF2-40B4-BE49-F238E27FC236}">
                    <a16:creationId xmlns:a16="http://schemas.microsoft.com/office/drawing/2014/main" id="{46ED01CA-9273-767D-E512-5DC810021F5E}"/>
                  </a:ext>
                </a:extLst>
              </p:cNvPr>
              <p:cNvPicPr/>
              <p:nvPr/>
            </p:nvPicPr>
            <p:blipFill>
              <a:blip r:embed="rId73"/>
              <a:stretch>
                <a:fillRect/>
              </a:stretch>
            </p:blipFill>
            <p:spPr>
              <a:xfrm>
                <a:off x="570480" y="2637220"/>
                <a:ext cx="54864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78" name="Ink 77">
                <a:extLst>
                  <a:ext uri="{FF2B5EF4-FFF2-40B4-BE49-F238E27FC236}">
                    <a16:creationId xmlns:a16="http://schemas.microsoft.com/office/drawing/2014/main" id="{61B8A5D1-2277-AE19-F785-E9F48F907E2D}"/>
                  </a:ext>
                </a:extLst>
              </p14:cNvPr>
              <p14:cNvContentPartPr/>
              <p14:nvPr/>
            </p14:nvContentPartPr>
            <p14:xfrm>
              <a:off x="708360" y="2770780"/>
              <a:ext cx="761760" cy="622800"/>
            </p14:xfrm>
          </p:contentPart>
        </mc:Choice>
        <mc:Fallback xmlns="">
          <p:pic>
            <p:nvPicPr>
              <p:cNvPr id="78" name="Ink 77">
                <a:extLst>
                  <a:ext uri="{FF2B5EF4-FFF2-40B4-BE49-F238E27FC236}">
                    <a16:creationId xmlns:a16="http://schemas.microsoft.com/office/drawing/2014/main" id="{61B8A5D1-2277-AE19-F785-E9F48F907E2D}"/>
                  </a:ext>
                </a:extLst>
              </p:cNvPr>
              <p:cNvPicPr/>
              <p:nvPr/>
            </p:nvPicPr>
            <p:blipFill>
              <a:blip r:embed="rId75"/>
              <a:stretch>
                <a:fillRect/>
              </a:stretch>
            </p:blipFill>
            <p:spPr>
              <a:xfrm>
                <a:off x="690360" y="2752780"/>
                <a:ext cx="797400" cy="6584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8" name="Ink 57">
                <a:extLst>
                  <a:ext uri="{FF2B5EF4-FFF2-40B4-BE49-F238E27FC236}">
                    <a16:creationId xmlns:a16="http://schemas.microsoft.com/office/drawing/2014/main" id="{C3F75407-248D-C1ED-97FB-EC87187A3227}"/>
                  </a:ext>
                </a:extLst>
              </p14:cNvPr>
              <p14:cNvContentPartPr/>
              <p14:nvPr/>
            </p14:nvContentPartPr>
            <p14:xfrm>
              <a:off x="8209320" y="3176500"/>
              <a:ext cx="1431360" cy="100080"/>
            </p14:xfrm>
          </p:contentPart>
        </mc:Choice>
        <mc:Fallback xmlns="">
          <p:pic>
            <p:nvPicPr>
              <p:cNvPr id="58" name="Ink 57">
                <a:extLst>
                  <a:ext uri="{FF2B5EF4-FFF2-40B4-BE49-F238E27FC236}">
                    <a16:creationId xmlns:a16="http://schemas.microsoft.com/office/drawing/2014/main" id="{C3F75407-248D-C1ED-97FB-EC87187A3227}"/>
                  </a:ext>
                </a:extLst>
              </p:cNvPr>
              <p:cNvPicPr/>
              <p:nvPr/>
            </p:nvPicPr>
            <p:blipFill>
              <a:blip r:embed="rId77"/>
              <a:stretch>
                <a:fillRect/>
              </a:stretch>
            </p:blipFill>
            <p:spPr>
              <a:xfrm>
                <a:off x="8191680" y="3158860"/>
                <a:ext cx="146700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9" name="Ink 58">
                <a:extLst>
                  <a:ext uri="{FF2B5EF4-FFF2-40B4-BE49-F238E27FC236}">
                    <a16:creationId xmlns:a16="http://schemas.microsoft.com/office/drawing/2014/main" id="{23C04984-3F3E-F180-5D64-483DD7AE9A0F}"/>
                  </a:ext>
                </a:extLst>
              </p14:cNvPr>
              <p14:cNvContentPartPr/>
              <p14:nvPr/>
            </p14:nvContentPartPr>
            <p14:xfrm>
              <a:off x="6714960" y="3301060"/>
              <a:ext cx="1193040" cy="52200"/>
            </p14:xfrm>
          </p:contentPart>
        </mc:Choice>
        <mc:Fallback xmlns="">
          <p:pic>
            <p:nvPicPr>
              <p:cNvPr id="59" name="Ink 58">
                <a:extLst>
                  <a:ext uri="{FF2B5EF4-FFF2-40B4-BE49-F238E27FC236}">
                    <a16:creationId xmlns:a16="http://schemas.microsoft.com/office/drawing/2014/main" id="{23C04984-3F3E-F180-5D64-483DD7AE9A0F}"/>
                  </a:ext>
                </a:extLst>
              </p:cNvPr>
              <p:cNvPicPr/>
              <p:nvPr/>
            </p:nvPicPr>
            <p:blipFill>
              <a:blip r:embed="rId79"/>
              <a:stretch>
                <a:fillRect/>
              </a:stretch>
            </p:blipFill>
            <p:spPr>
              <a:xfrm>
                <a:off x="6697320" y="3283420"/>
                <a:ext cx="122868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61" name="Ink 60">
                <a:extLst>
                  <a:ext uri="{FF2B5EF4-FFF2-40B4-BE49-F238E27FC236}">
                    <a16:creationId xmlns:a16="http://schemas.microsoft.com/office/drawing/2014/main" id="{A3857C2C-1672-6000-A428-DFA3973E72E1}"/>
                  </a:ext>
                </a:extLst>
              </p14:cNvPr>
              <p14:cNvContentPartPr/>
              <p14:nvPr/>
            </p14:nvContentPartPr>
            <p14:xfrm>
              <a:off x="5516520" y="3183700"/>
              <a:ext cx="1208880" cy="131040"/>
            </p14:xfrm>
          </p:contentPart>
        </mc:Choice>
        <mc:Fallback xmlns="">
          <p:pic>
            <p:nvPicPr>
              <p:cNvPr id="61" name="Ink 60">
                <a:extLst>
                  <a:ext uri="{FF2B5EF4-FFF2-40B4-BE49-F238E27FC236}">
                    <a16:creationId xmlns:a16="http://schemas.microsoft.com/office/drawing/2014/main" id="{A3857C2C-1672-6000-A428-DFA3973E72E1}"/>
                  </a:ext>
                </a:extLst>
              </p:cNvPr>
              <p:cNvPicPr/>
              <p:nvPr/>
            </p:nvPicPr>
            <p:blipFill>
              <a:blip r:embed="rId81"/>
              <a:stretch>
                <a:fillRect/>
              </a:stretch>
            </p:blipFill>
            <p:spPr>
              <a:xfrm>
                <a:off x="5498880" y="3165700"/>
                <a:ext cx="124452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63" name="Ink 62">
                <a:extLst>
                  <a:ext uri="{FF2B5EF4-FFF2-40B4-BE49-F238E27FC236}">
                    <a16:creationId xmlns:a16="http://schemas.microsoft.com/office/drawing/2014/main" id="{F22ED96D-FEB3-F9BF-5B10-CA5E9D70D01E}"/>
                  </a:ext>
                </a:extLst>
              </p14:cNvPr>
              <p14:cNvContentPartPr/>
              <p14:nvPr/>
            </p14:nvContentPartPr>
            <p14:xfrm>
              <a:off x="4896960" y="3252820"/>
              <a:ext cx="484560" cy="72000"/>
            </p14:xfrm>
          </p:contentPart>
        </mc:Choice>
        <mc:Fallback xmlns="">
          <p:pic>
            <p:nvPicPr>
              <p:cNvPr id="63" name="Ink 62">
                <a:extLst>
                  <a:ext uri="{FF2B5EF4-FFF2-40B4-BE49-F238E27FC236}">
                    <a16:creationId xmlns:a16="http://schemas.microsoft.com/office/drawing/2014/main" id="{F22ED96D-FEB3-F9BF-5B10-CA5E9D70D01E}"/>
                  </a:ext>
                </a:extLst>
              </p:cNvPr>
              <p:cNvPicPr/>
              <p:nvPr/>
            </p:nvPicPr>
            <p:blipFill>
              <a:blip r:embed="rId83"/>
              <a:stretch>
                <a:fillRect/>
              </a:stretch>
            </p:blipFill>
            <p:spPr>
              <a:xfrm>
                <a:off x="4878960" y="3235180"/>
                <a:ext cx="52020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64" name="Ink 63">
                <a:extLst>
                  <a:ext uri="{FF2B5EF4-FFF2-40B4-BE49-F238E27FC236}">
                    <a16:creationId xmlns:a16="http://schemas.microsoft.com/office/drawing/2014/main" id="{63DE48F8-1CCA-01FF-37F1-59AF54086E69}"/>
                  </a:ext>
                </a:extLst>
              </p14:cNvPr>
              <p14:cNvContentPartPr/>
              <p14:nvPr/>
            </p14:nvContentPartPr>
            <p14:xfrm>
              <a:off x="3826680" y="3273700"/>
              <a:ext cx="885600" cy="55080"/>
            </p14:xfrm>
          </p:contentPart>
        </mc:Choice>
        <mc:Fallback xmlns="">
          <p:pic>
            <p:nvPicPr>
              <p:cNvPr id="64" name="Ink 63">
                <a:extLst>
                  <a:ext uri="{FF2B5EF4-FFF2-40B4-BE49-F238E27FC236}">
                    <a16:creationId xmlns:a16="http://schemas.microsoft.com/office/drawing/2014/main" id="{63DE48F8-1CCA-01FF-37F1-59AF54086E69}"/>
                  </a:ext>
                </a:extLst>
              </p:cNvPr>
              <p:cNvPicPr/>
              <p:nvPr/>
            </p:nvPicPr>
            <p:blipFill>
              <a:blip r:embed="rId85"/>
              <a:stretch>
                <a:fillRect/>
              </a:stretch>
            </p:blipFill>
            <p:spPr>
              <a:xfrm>
                <a:off x="3808680" y="3256060"/>
                <a:ext cx="92124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65" name="Ink 64">
                <a:extLst>
                  <a:ext uri="{FF2B5EF4-FFF2-40B4-BE49-F238E27FC236}">
                    <a16:creationId xmlns:a16="http://schemas.microsoft.com/office/drawing/2014/main" id="{A782EC44-8050-CCA0-56E6-0A80971AD057}"/>
                  </a:ext>
                </a:extLst>
              </p14:cNvPr>
              <p14:cNvContentPartPr/>
              <p14:nvPr/>
            </p14:nvContentPartPr>
            <p14:xfrm>
              <a:off x="3287040" y="3229780"/>
              <a:ext cx="538920" cy="53640"/>
            </p14:xfrm>
          </p:contentPart>
        </mc:Choice>
        <mc:Fallback xmlns="">
          <p:pic>
            <p:nvPicPr>
              <p:cNvPr id="65" name="Ink 64">
                <a:extLst>
                  <a:ext uri="{FF2B5EF4-FFF2-40B4-BE49-F238E27FC236}">
                    <a16:creationId xmlns:a16="http://schemas.microsoft.com/office/drawing/2014/main" id="{A782EC44-8050-CCA0-56E6-0A80971AD057}"/>
                  </a:ext>
                </a:extLst>
              </p:cNvPr>
              <p:cNvPicPr/>
              <p:nvPr/>
            </p:nvPicPr>
            <p:blipFill>
              <a:blip r:embed="rId87"/>
              <a:stretch>
                <a:fillRect/>
              </a:stretch>
            </p:blipFill>
            <p:spPr>
              <a:xfrm>
                <a:off x="3269400" y="3211780"/>
                <a:ext cx="57456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66" name="Ink 65">
                <a:extLst>
                  <a:ext uri="{FF2B5EF4-FFF2-40B4-BE49-F238E27FC236}">
                    <a16:creationId xmlns:a16="http://schemas.microsoft.com/office/drawing/2014/main" id="{C2740743-6C4B-E50F-40F3-A2A4172080A9}"/>
                  </a:ext>
                </a:extLst>
              </p14:cNvPr>
              <p14:cNvContentPartPr/>
              <p14:nvPr/>
            </p14:nvContentPartPr>
            <p14:xfrm>
              <a:off x="2317560" y="3287020"/>
              <a:ext cx="815760" cy="36000"/>
            </p14:xfrm>
          </p:contentPart>
        </mc:Choice>
        <mc:Fallback xmlns="">
          <p:pic>
            <p:nvPicPr>
              <p:cNvPr id="66" name="Ink 65">
                <a:extLst>
                  <a:ext uri="{FF2B5EF4-FFF2-40B4-BE49-F238E27FC236}">
                    <a16:creationId xmlns:a16="http://schemas.microsoft.com/office/drawing/2014/main" id="{C2740743-6C4B-E50F-40F3-A2A4172080A9}"/>
                  </a:ext>
                </a:extLst>
              </p:cNvPr>
              <p:cNvPicPr/>
              <p:nvPr/>
            </p:nvPicPr>
            <p:blipFill>
              <a:blip r:embed="rId89"/>
              <a:stretch>
                <a:fillRect/>
              </a:stretch>
            </p:blipFill>
            <p:spPr>
              <a:xfrm>
                <a:off x="2299920" y="3269020"/>
                <a:ext cx="85140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8" name="Ink 67">
                <a:extLst>
                  <a:ext uri="{FF2B5EF4-FFF2-40B4-BE49-F238E27FC236}">
                    <a16:creationId xmlns:a16="http://schemas.microsoft.com/office/drawing/2014/main" id="{A81102AC-F372-5380-9377-201FA4D7C7CF}"/>
                  </a:ext>
                </a:extLst>
              </p14:cNvPr>
              <p14:cNvContentPartPr/>
              <p14:nvPr/>
            </p14:nvContentPartPr>
            <p14:xfrm>
              <a:off x="1554360" y="3260380"/>
              <a:ext cx="581400" cy="53640"/>
            </p14:xfrm>
          </p:contentPart>
        </mc:Choice>
        <mc:Fallback xmlns="">
          <p:pic>
            <p:nvPicPr>
              <p:cNvPr id="68" name="Ink 67">
                <a:extLst>
                  <a:ext uri="{FF2B5EF4-FFF2-40B4-BE49-F238E27FC236}">
                    <a16:creationId xmlns:a16="http://schemas.microsoft.com/office/drawing/2014/main" id="{A81102AC-F372-5380-9377-201FA4D7C7CF}"/>
                  </a:ext>
                </a:extLst>
              </p:cNvPr>
              <p:cNvPicPr/>
              <p:nvPr/>
            </p:nvPicPr>
            <p:blipFill>
              <a:blip r:embed="rId91"/>
              <a:stretch>
                <a:fillRect/>
              </a:stretch>
            </p:blipFill>
            <p:spPr>
              <a:xfrm>
                <a:off x="1536720" y="3242740"/>
                <a:ext cx="61704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70" name="Ink 69">
                <a:extLst>
                  <a:ext uri="{FF2B5EF4-FFF2-40B4-BE49-F238E27FC236}">
                    <a16:creationId xmlns:a16="http://schemas.microsoft.com/office/drawing/2014/main" id="{D5FE7021-316C-C699-CEE1-46940153E096}"/>
                  </a:ext>
                </a:extLst>
              </p14:cNvPr>
              <p14:cNvContentPartPr/>
              <p14:nvPr/>
            </p14:nvContentPartPr>
            <p14:xfrm>
              <a:off x="961440" y="3117460"/>
              <a:ext cx="331560" cy="89280"/>
            </p14:xfrm>
          </p:contentPart>
        </mc:Choice>
        <mc:Fallback xmlns="">
          <p:pic>
            <p:nvPicPr>
              <p:cNvPr id="70" name="Ink 69">
                <a:extLst>
                  <a:ext uri="{FF2B5EF4-FFF2-40B4-BE49-F238E27FC236}">
                    <a16:creationId xmlns:a16="http://schemas.microsoft.com/office/drawing/2014/main" id="{D5FE7021-316C-C699-CEE1-46940153E096}"/>
                  </a:ext>
                </a:extLst>
              </p:cNvPr>
              <p:cNvPicPr/>
              <p:nvPr/>
            </p:nvPicPr>
            <p:blipFill>
              <a:blip r:embed="rId93"/>
              <a:stretch>
                <a:fillRect/>
              </a:stretch>
            </p:blipFill>
            <p:spPr>
              <a:xfrm>
                <a:off x="943800" y="3099460"/>
                <a:ext cx="36720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79" name="Ink 78">
                <a:extLst>
                  <a:ext uri="{FF2B5EF4-FFF2-40B4-BE49-F238E27FC236}">
                    <a16:creationId xmlns:a16="http://schemas.microsoft.com/office/drawing/2014/main" id="{A81FA7D1-C513-48EC-1C73-211834847A7A}"/>
                  </a:ext>
                </a:extLst>
              </p14:cNvPr>
              <p14:cNvContentPartPr/>
              <p14:nvPr/>
            </p14:nvContentPartPr>
            <p14:xfrm>
              <a:off x="5183160" y="3225100"/>
              <a:ext cx="4471200" cy="657360"/>
            </p14:xfrm>
          </p:contentPart>
        </mc:Choice>
        <mc:Fallback xmlns="">
          <p:pic>
            <p:nvPicPr>
              <p:cNvPr id="79" name="Ink 78">
                <a:extLst>
                  <a:ext uri="{FF2B5EF4-FFF2-40B4-BE49-F238E27FC236}">
                    <a16:creationId xmlns:a16="http://schemas.microsoft.com/office/drawing/2014/main" id="{A81FA7D1-C513-48EC-1C73-211834847A7A}"/>
                  </a:ext>
                </a:extLst>
              </p:cNvPr>
              <p:cNvPicPr/>
              <p:nvPr/>
            </p:nvPicPr>
            <p:blipFill>
              <a:blip r:embed="rId95"/>
              <a:stretch>
                <a:fillRect/>
              </a:stretch>
            </p:blipFill>
            <p:spPr>
              <a:xfrm>
                <a:off x="5165520" y="3207100"/>
                <a:ext cx="4506840" cy="6930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96" name="Ink 95">
                <a:extLst>
                  <a:ext uri="{FF2B5EF4-FFF2-40B4-BE49-F238E27FC236}">
                    <a16:creationId xmlns:a16="http://schemas.microsoft.com/office/drawing/2014/main" id="{8C6BA744-2858-7FA5-2C95-C26200BEA47B}"/>
                  </a:ext>
                </a:extLst>
              </p14:cNvPr>
              <p14:cNvContentPartPr/>
              <p14:nvPr/>
            </p14:nvContentPartPr>
            <p14:xfrm>
              <a:off x="1556880" y="4371340"/>
              <a:ext cx="853560" cy="55800"/>
            </p14:xfrm>
          </p:contentPart>
        </mc:Choice>
        <mc:Fallback xmlns="">
          <p:pic>
            <p:nvPicPr>
              <p:cNvPr id="96" name="Ink 95">
                <a:extLst>
                  <a:ext uri="{FF2B5EF4-FFF2-40B4-BE49-F238E27FC236}">
                    <a16:creationId xmlns:a16="http://schemas.microsoft.com/office/drawing/2014/main" id="{8C6BA744-2858-7FA5-2C95-C26200BEA47B}"/>
                  </a:ext>
                </a:extLst>
              </p:cNvPr>
              <p:cNvPicPr/>
              <p:nvPr/>
            </p:nvPicPr>
            <p:blipFill>
              <a:blip r:embed="rId97"/>
              <a:stretch>
                <a:fillRect/>
              </a:stretch>
            </p:blipFill>
            <p:spPr>
              <a:xfrm>
                <a:off x="1539240" y="4353700"/>
                <a:ext cx="889200" cy="91440"/>
              </a:xfrm>
              <a:prstGeom prst="rect">
                <a:avLst/>
              </a:prstGeom>
            </p:spPr>
          </p:pic>
        </mc:Fallback>
      </mc:AlternateContent>
      <p:grpSp>
        <p:nvGrpSpPr>
          <p:cNvPr id="100" name="Group 99">
            <a:extLst>
              <a:ext uri="{FF2B5EF4-FFF2-40B4-BE49-F238E27FC236}">
                <a16:creationId xmlns:a16="http://schemas.microsoft.com/office/drawing/2014/main" id="{F6349F34-B772-E270-6477-820D1045C838}"/>
              </a:ext>
            </a:extLst>
          </p:cNvPr>
          <p:cNvGrpSpPr/>
          <p:nvPr/>
        </p:nvGrpSpPr>
        <p:grpSpPr>
          <a:xfrm>
            <a:off x="6767160" y="4815580"/>
            <a:ext cx="2804760" cy="168120"/>
            <a:chOff x="6767160" y="4815580"/>
            <a:chExt cx="2804760" cy="168120"/>
          </a:xfrm>
        </p:grpSpPr>
        <mc:AlternateContent xmlns:mc="http://schemas.openxmlformats.org/markup-compatibility/2006" xmlns:p14="http://schemas.microsoft.com/office/powerpoint/2010/main">
          <mc:Choice Requires="p14">
            <p:contentPart p14:bwMode="auto" r:id="rId98">
              <p14:nvContentPartPr>
                <p14:cNvPr id="97" name="Ink 96">
                  <a:extLst>
                    <a:ext uri="{FF2B5EF4-FFF2-40B4-BE49-F238E27FC236}">
                      <a16:creationId xmlns:a16="http://schemas.microsoft.com/office/drawing/2014/main" id="{CD12A15D-E5AA-4058-1464-24C1E572B616}"/>
                    </a:ext>
                  </a:extLst>
                </p14:cNvPr>
                <p14:cNvContentPartPr/>
                <p14:nvPr/>
              </p14:nvContentPartPr>
              <p14:xfrm>
                <a:off x="8414520" y="4890460"/>
                <a:ext cx="1157400" cy="93240"/>
              </p14:xfrm>
            </p:contentPart>
          </mc:Choice>
          <mc:Fallback xmlns="">
            <p:pic>
              <p:nvPicPr>
                <p:cNvPr id="97" name="Ink 96">
                  <a:extLst>
                    <a:ext uri="{FF2B5EF4-FFF2-40B4-BE49-F238E27FC236}">
                      <a16:creationId xmlns:a16="http://schemas.microsoft.com/office/drawing/2014/main" id="{CD12A15D-E5AA-4058-1464-24C1E572B616}"/>
                    </a:ext>
                  </a:extLst>
                </p:cNvPr>
                <p:cNvPicPr/>
                <p:nvPr/>
              </p:nvPicPr>
              <p:blipFill>
                <a:blip r:embed="rId99"/>
                <a:stretch>
                  <a:fillRect/>
                </a:stretch>
              </p:blipFill>
              <p:spPr>
                <a:xfrm>
                  <a:off x="8396520" y="4872460"/>
                  <a:ext cx="119304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98" name="Ink 97">
                  <a:extLst>
                    <a:ext uri="{FF2B5EF4-FFF2-40B4-BE49-F238E27FC236}">
                      <a16:creationId xmlns:a16="http://schemas.microsoft.com/office/drawing/2014/main" id="{301E8FF7-BF71-F9CB-648B-92D81F164737}"/>
                    </a:ext>
                  </a:extLst>
                </p14:cNvPr>
                <p14:cNvContentPartPr/>
                <p14:nvPr/>
              </p14:nvContentPartPr>
              <p14:xfrm>
                <a:off x="7899000" y="4815580"/>
                <a:ext cx="475560" cy="77040"/>
              </p14:xfrm>
            </p:contentPart>
          </mc:Choice>
          <mc:Fallback xmlns="">
            <p:pic>
              <p:nvPicPr>
                <p:cNvPr id="98" name="Ink 97">
                  <a:extLst>
                    <a:ext uri="{FF2B5EF4-FFF2-40B4-BE49-F238E27FC236}">
                      <a16:creationId xmlns:a16="http://schemas.microsoft.com/office/drawing/2014/main" id="{301E8FF7-BF71-F9CB-648B-92D81F164737}"/>
                    </a:ext>
                  </a:extLst>
                </p:cNvPr>
                <p:cNvPicPr/>
                <p:nvPr/>
              </p:nvPicPr>
              <p:blipFill>
                <a:blip r:embed="rId101"/>
                <a:stretch>
                  <a:fillRect/>
                </a:stretch>
              </p:blipFill>
              <p:spPr>
                <a:xfrm>
                  <a:off x="7881000" y="4797940"/>
                  <a:ext cx="51120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99" name="Ink 98">
                  <a:extLst>
                    <a:ext uri="{FF2B5EF4-FFF2-40B4-BE49-F238E27FC236}">
                      <a16:creationId xmlns:a16="http://schemas.microsoft.com/office/drawing/2014/main" id="{54FD5FA0-DB6A-805F-C42F-347C5DDEA995}"/>
                    </a:ext>
                  </a:extLst>
                </p14:cNvPr>
                <p14:cNvContentPartPr/>
                <p14:nvPr/>
              </p14:nvContentPartPr>
              <p14:xfrm>
                <a:off x="6767160" y="4898020"/>
                <a:ext cx="949680" cy="34560"/>
              </p14:xfrm>
            </p:contentPart>
          </mc:Choice>
          <mc:Fallback xmlns="">
            <p:pic>
              <p:nvPicPr>
                <p:cNvPr id="99" name="Ink 98">
                  <a:extLst>
                    <a:ext uri="{FF2B5EF4-FFF2-40B4-BE49-F238E27FC236}">
                      <a16:creationId xmlns:a16="http://schemas.microsoft.com/office/drawing/2014/main" id="{54FD5FA0-DB6A-805F-C42F-347C5DDEA995}"/>
                    </a:ext>
                  </a:extLst>
                </p:cNvPr>
                <p:cNvPicPr/>
                <p:nvPr/>
              </p:nvPicPr>
              <p:blipFill>
                <a:blip r:embed="rId103"/>
                <a:stretch>
                  <a:fillRect/>
                </a:stretch>
              </p:blipFill>
              <p:spPr>
                <a:xfrm>
                  <a:off x="6749520" y="4880020"/>
                  <a:ext cx="985320" cy="70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4">
            <p14:nvContentPartPr>
              <p14:cNvPr id="101" name="Ink 100">
                <a:extLst>
                  <a:ext uri="{FF2B5EF4-FFF2-40B4-BE49-F238E27FC236}">
                    <a16:creationId xmlns:a16="http://schemas.microsoft.com/office/drawing/2014/main" id="{BDF77EC8-7533-2DB1-753D-4056EC0946F4}"/>
                  </a:ext>
                </a:extLst>
              </p14:cNvPr>
              <p14:cNvContentPartPr/>
              <p14:nvPr/>
            </p14:nvContentPartPr>
            <p14:xfrm>
              <a:off x="4288560" y="4874980"/>
              <a:ext cx="2272680" cy="61920"/>
            </p14:xfrm>
          </p:contentPart>
        </mc:Choice>
        <mc:Fallback xmlns="">
          <p:pic>
            <p:nvPicPr>
              <p:cNvPr id="101" name="Ink 100">
                <a:extLst>
                  <a:ext uri="{FF2B5EF4-FFF2-40B4-BE49-F238E27FC236}">
                    <a16:creationId xmlns:a16="http://schemas.microsoft.com/office/drawing/2014/main" id="{BDF77EC8-7533-2DB1-753D-4056EC0946F4}"/>
                  </a:ext>
                </a:extLst>
              </p:cNvPr>
              <p:cNvPicPr/>
              <p:nvPr/>
            </p:nvPicPr>
            <p:blipFill>
              <a:blip r:embed="rId105"/>
              <a:stretch>
                <a:fillRect/>
              </a:stretch>
            </p:blipFill>
            <p:spPr>
              <a:xfrm>
                <a:off x="4270920" y="4856980"/>
                <a:ext cx="2308320" cy="97560"/>
              </a:xfrm>
              <a:prstGeom prst="rect">
                <a:avLst/>
              </a:prstGeom>
            </p:spPr>
          </p:pic>
        </mc:Fallback>
      </mc:AlternateContent>
      <p:grpSp>
        <p:nvGrpSpPr>
          <p:cNvPr id="104" name="Group 103">
            <a:extLst>
              <a:ext uri="{FF2B5EF4-FFF2-40B4-BE49-F238E27FC236}">
                <a16:creationId xmlns:a16="http://schemas.microsoft.com/office/drawing/2014/main" id="{92463837-9977-6C35-55B3-9698163321E5}"/>
              </a:ext>
            </a:extLst>
          </p:cNvPr>
          <p:cNvGrpSpPr/>
          <p:nvPr/>
        </p:nvGrpSpPr>
        <p:grpSpPr>
          <a:xfrm>
            <a:off x="2215320" y="4904500"/>
            <a:ext cx="2024640" cy="56880"/>
            <a:chOff x="2215320" y="4904500"/>
            <a:chExt cx="2024640" cy="56880"/>
          </a:xfrm>
        </p:grpSpPr>
        <mc:AlternateContent xmlns:mc="http://schemas.openxmlformats.org/markup-compatibility/2006" xmlns:p14="http://schemas.microsoft.com/office/powerpoint/2010/main">
          <mc:Choice Requires="p14">
            <p:contentPart p14:bwMode="auto" r:id="rId106">
              <p14:nvContentPartPr>
                <p14:cNvPr id="102" name="Ink 101">
                  <a:extLst>
                    <a:ext uri="{FF2B5EF4-FFF2-40B4-BE49-F238E27FC236}">
                      <a16:creationId xmlns:a16="http://schemas.microsoft.com/office/drawing/2014/main" id="{15B638D1-2FC1-4D42-89AB-53ED48A79F3F}"/>
                    </a:ext>
                  </a:extLst>
                </p14:cNvPr>
                <p14:cNvContentPartPr/>
                <p14:nvPr/>
              </p14:nvContentPartPr>
              <p14:xfrm>
                <a:off x="3368400" y="4927540"/>
                <a:ext cx="871560" cy="33840"/>
              </p14:xfrm>
            </p:contentPart>
          </mc:Choice>
          <mc:Fallback xmlns="">
            <p:pic>
              <p:nvPicPr>
                <p:cNvPr id="102" name="Ink 101">
                  <a:extLst>
                    <a:ext uri="{FF2B5EF4-FFF2-40B4-BE49-F238E27FC236}">
                      <a16:creationId xmlns:a16="http://schemas.microsoft.com/office/drawing/2014/main" id="{15B638D1-2FC1-4D42-89AB-53ED48A79F3F}"/>
                    </a:ext>
                  </a:extLst>
                </p:cNvPr>
                <p:cNvPicPr/>
                <p:nvPr/>
              </p:nvPicPr>
              <p:blipFill>
                <a:blip r:embed="rId107"/>
                <a:stretch>
                  <a:fillRect/>
                </a:stretch>
              </p:blipFill>
              <p:spPr>
                <a:xfrm>
                  <a:off x="3350760" y="4909900"/>
                  <a:ext cx="90720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103" name="Ink 102">
                  <a:extLst>
                    <a:ext uri="{FF2B5EF4-FFF2-40B4-BE49-F238E27FC236}">
                      <a16:creationId xmlns:a16="http://schemas.microsoft.com/office/drawing/2014/main" id="{9DF64C13-CB14-071D-ABA0-11027715BCA3}"/>
                    </a:ext>
                  </a:extLst>
                </p14:cNvPr>
                <p14:cNvContentPartPr/>
                <p14:nvPr/>
              </p14:nvContentPartPr>
              <p14:xfrm>
                <a:off x="2215320" y="4904500"/>
                <a:ext cx="961200" cy="24840"/>
              </p14:xfrm>
            </p:contentPart>
          </mc:Choice>
          <mc:Fallback xmlns="">
            <p:pic>
              <p:nvPicPr>
                <p:cNvPr id="103" name="Ink 102">
                  <a:extLst>
                    <a:ext uri="{FF2B5EF4-FFF2-40B4-BE49-F238E27FC236}">
                      <a16:creationId xmlns:a16="http://schemas.microsoft.com/office/drawing/2014/main" id="{9DF64C13-CB14-071D-ABA0-11027715BCA3}"/>
                    </a:ext>
                  </a:extLst>
                </p:cNvPr>
                <p:cNvPicPr/>
                <p:nvPr/>
              </p:nvPicPr>
              <p:blipFill>
                <a:blip r:embed="rId109"/>
                <a:stretch>
                  <a:fillRect/>
                </a:stretch>
              </p:blipFill>
              <p:spPr>
                <a:xfrm>
                  <a:off x="2197680" y="4886500"/>
                  <a:ext cx="996840" cy="60480"/>
                </a:xfrm>
                <a:prstGeom prst="rect">
                  <a:avLst/>
                </a:prstGeom>
              </p:spPr>
            </p:pic>
          </mc:Fallback>
        </mc:AlternateContent>
      </p:grpSp>
      <p:grpSp>
        <p:nvGrpSpPr>
          <p:cNvPr id="107" name="Group 106">
            <a:extLst>
              <a:ext uri="{FF2B5EF4-FFF2-40B4-BE49-F238E27FC236}">
                <a16:creationId xmlns:a16="http://schemas.microsoft.com/office/drawing/2014/main" id="{EF4510A6-7417-0FE2-B985-DF1434693148}"/>
              </a:ext>
            </a:extLst>
          </p:cNvPr>
          <p:cNvGrpSpPr/>
          <p:nvPr/>
        </p:nvGrpSpPr>
        <p:grpSpPr>
          <a:xfrm>
            <a:off x="527280" y="4766980"/>
            <a:ext cx="1563120" cy="248760"/>
            <a:chOff x="527280" y="4766980"/>
            <a:chExt cx="1563120" cy="248760"/>
          </a:xfrm>
        </p:grpSpPr>
        <mc:AlternateContent xmlns:mc="http://schemas.openxmlformats.org/markup-compatibility/2006" xmlns:p14="http://schemas.microsoft.com/office/powerpoint/2010/main">
          <mc:Choice Requires="p14">
            <p:contentPart p14:bwMode="auto" r:id="rId110">
              <p14:nvContentPartPr>
                <p14:cNvPr id="105" name="Ink 104">
                  <a:extLst>
                    <a:ext uri="{FF2B5EF4-FFF2-40B4-BE49-F238E27FC236}">
                      <a16:creationId xmlns:a16="http://schemas.microsoft.com/office/drawing/2014/main" id="{9DA5BF11-00F4-D297-C94D-AF6A68C523A8}"/>
                    </a:ext>
                  </a:extLst>
                </p14:cNvPr>
                <p14:cNvContentPartPr/>
                <p14:nvPr/>
              </p14:nvContentPartPr>
              <p14:xfrm>
                <a:off x="1289400" y="4766980"/>
                <a:ext cx="801000" cy="87480"/>
              </p14:xfrm>
            </p:contentPart>
          </mc:Choice>
          <mc:Fallback xmlns="">
            <p:pic>
              <p:nvPicPr>
                <p:cNvPr id="105" name="Ink 104">
                  <a:extLst>
                    <a:ext uri="{FF2B5EF4-FFF2-40B4-BE49-F238E27FC236}">
                      <a16:creationId xmlns:a16="http://schemas.microsoft.com/office/drawing/2014/main" id="{9DA5BF11-00F4-D297-C94D-AF6A68C523A8}"/>
                    </a:ext>
                  </a:extLst>
                </p:cNvPr>
                <p:cNvPicPr/>
                <p:nvPr/>
              </p:nvPicPr>
              <p:blipFill>
                <a:blip r:embed="rId111"/>
                <a:stretch>
                  <a:fillRect/>
                </a:stretch>
              </p:blipFill>
              <p:spPr>
                <a:xfrm>
                  <a:off x="1271400" y="4748980"/>
                  <a:ext cx="83664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06" name="Ink 105">
                  <a:extLst>
                    <a:ext uri="{FF2B5EF4-FFF2-40B4-BE49-F238E27FC236}">
                      <a16:creationId xmlns:a16="http://schemas.microsoft.com/office/drawing/2014/main" id="{7C2AFE0B-EAEB-0F5F-4722-29DE621CA549}"/>
                    </a:ext>
                  </a:extLst>
                </p14:cNvPr>
                <p14:cNvContentPartPr/>
                <p14:nvPr/>
              </p14:nvContentPartPr>
              <p14:xfrm>
                <a:off x="527280" y="4918900"/>
                <a:ext cx="636840" cy="96840"/>
              </p14:xfrm>
            </p:contentPart>
          </mc:Choice>
          <mc:Fallback xmlns="">
            <p:pic>
              <p:nvPicPr>
                <p:cNvPr id="106" name="Ink 105">
                  <a:extLst>
                    <a:ext uri="{FF2B5EF4-FFF2-40B4-BE49-F238E27FC236}">
                      <a16:creationId xmlns:a16="http://schemas.microsoft.com/office/drawing/2014/main" id="{7C2AFE0B-EAEB-0F5F-4722-29DE621CA549}"/>
                    </a:ext>
                  </a:extLst>
                </p:cNvPr>
                <p:cNvPicPr/>
                <p:nvPr/>
              </p:nvPicPr>
              <p:blipFill>
                <a:blip r:embed="rId113"/>
                <a:stretch>
                  <a:fillRect/>
                </a:stretch>
              </p:blipFill>
              <p:spPr>
                <a:xfrm>
                  <a:off x="509640" y="4900900"/>
                  <a:ext cx="672480" cy="132480"/>
                </a:xfrm>
                <a:prstGeom prst="rect">
                  <a:avLst/>
                </a:prstGeom>
              </p:spPr>
            </p:pic>
          </mc:Fallback>
        </mc:AlternateContent>
      </p:grpSp>
      <p:grpSp>
        <p:nvGrpSpPr>
          <p:cNvPr id="110" name="Group 109">
            <a:extLst>
              <a:ext uri="{FF2B5EF4-FFF2-40B4-BE49-F238E27FC236}">
                <a16:creationId xmlns:a16="http://schemas.microsoft.com/office/drawing/2014/main" id="{95FEC4C0-1EB0-64B4-C9BE-38A37FF808F8}"/>
              </a:ext>
            </a:extLst>
          </p:cNvPr>
          <p:cNvGrpSpPr/>
          <p:nvPr/>
        </p:nvGrpSpPr>
        <p:grpSpPr>
          <a:xfrm>
            <a:off x="7736640" y="5402020"/>
            <a:ext cx="1662480" cy="137520"/>
            <a:chOff x="7736640" y="5402020"/>
            <a:chExt cx="1662480" cy="137520"/>
          </a:xfrm>
        </p:grpSpPr>
        <mc:AlternateContent xmlns:mc="http://schemas.openxmlformats.org/markup-compatibility/2006" xmlns:p14="http://schemas.microsoft.com/office/powerpoint/2010/main">
          <mc:Choice Requires="p14">
            <p:contentPart p14:bwMode="auto" r:id="rId114">
              <p14:nvContentPartPr>
                <p14:cNvPr id="108" name="Ink 107">
                  <a:extLst>
                    <a:ext uri="{FF2B5EF4-FFF2-40B4-BE49-F238E27FC236}">
                      <a16:creationId xmlns:a16="http://schemas.microsoft.com/office/drawing/2014/main" id="{EADCE41B-1CAD-BE95-2107-E6AC847030ED}"/>
                    </a:ext>
                  </a:extLst>
                </p14:cNvPr>
                <p14:cNvContentPartPr/>
                <p14:nvPr/>
              </p14:nvContentPartPr>
              <p14:xfrm>
                <a:off x="8940120" y="5402020"/>
                <a:ext cx="459000" cy="78120"/>
              </p14:xfrm>
            </p:contentPart>
          </mc:Choice>
          <mc:Fallback xmlns="">
            <p:pic>
              <p:nvPicPr>
                <p:cNvPr id="108" name="Ink 107">
                  <a:extLst>
                    <a:ext uri="{FF2B5EF4-FFF2-40B4-BE49-F238E27FC236}">
                      <a16:creationId xmlns:a16="http://schemas.microsoft.com/office/drawing/2014/main" id="{EADCE41B-1CAD-BE95-2107-E6AC847030ED}"/>
                    </a:ext>
                  </a:extLst>
                </p:cNvPr>
                <p:cNvPicPr/>
                <p:nvPr/>
              </p:nvPicPr>
              <p:blipFill>
                <a:blip r:embed="rId115"/>
                <a:stretch>
                  <a:fillRect/>
                </a:stretch>
              </p:blipFill>
              <p:spPr>
                <a:xfrm>
                  <a:off x="8922120" y="5384380"/>
                  <a:ext cx="49464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09" name="Ink 108">
                  <a:extLst>
                    <a:ext uri="{FF2B5EF4-FFF2-40B4-BE49-F238E27FC236}">
                      <a16:creationId xmlns:a16="http://schemas.microsoft.com/office/drawing/2014/main" id="{67D7766C-58ED-BFEB-4B10-C2DC6501C120}"/>
                    </a:ext>
                  </a:extLst>
                </p14:cNvPr>
                <p14:cNvContentPartPr/>
                <p14:nvPr/>
              </p14:nvContentPartPr>
              <p14:xfrm>
                <a:off x="7736640" y="5467900"/>
                <a:ext cx="1009440" cy="71640"/>
              </p14:xfrm>
            </p:contentPart>
          </mc:Choice>
          <mc:Fallback xmlns="">
            <p:pic>
              <p:nvPicPr>
                <p:cNvPr id="109" name="Ink 108">
                  <a:extLst>
                    <a:ext uri="{FF2B5EF4-FFF2-40B4-BE49-F238E27FC236}">
                      <a16:creationId xmlns:a16="http://schemas.microsoft.com/office/drawing/2014/main" id="{67D7766C-58ED-BFEB-4B10-C2DC6501C120}"/>
                    </a:ext>
                  </a:extLst>
                </p:cNvPr>
                <p:cNvPicPr/>
                <p:nvPr/>
              </p:nvPicPr>
              <p:blipFill>
                <a:blip r:embed="rId117"/>
                <a:stretch>
                  <a:fillRect/>
                </a:stretch>
              </p:blipFill>
              <p:spPr>
                <a:xfrm>
                  <a:off x="7719000" y="5450260"/>
                  <a:ext cx="1045080" cy="107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8">
            <p14:nvContentPartPr>
              <p14:cNvPr id="81" name="Ink 80">
                <a:extLst>
                  <a:ext uri="{FF2B5EF4-FFF2-40B4-BE49-F238E27FC236}">
                    <a16:creationId xmlns:a16="http://schemas.microsoft.com/office/drawing/2014/main" id="{ABBAF1D0-3F27-E6D5-B16C-4ADD218B2341}"/>
                  </a:ext>
                </a:extLst>
              </p14:cNvPr>
              <p14:cNvContentPartPr/>
              <p14:nvPr/>
            </p14:nvContentPartPr>
            <p14:xfrm>
              <a:off x="3294600" y="3775900"/>
              <a:ext cx="1126800" cy="114480"/>
            </p14:xfrm>
          </p:contentPart>
        </mc:Choice>
        <mc:Fallback xmlns="">
          <p:pic>
            <p:nvPicPr>
              <p:cNvPr id="81" name="Ink 80">
                <a:extLst>
                  <a:ext uri="{FF2B5EF4-FFF2-40B4-BE49-F238E27FC236}">
                    <a16:creationId xmlns:a16="http://schemas.microsoft.com/office/drawing/2014/main" id="{ABBAF1D0-3F27-E6D5-B16C-4ADD218B2341}"/>
                  </a:ext>
                </a:extLst>
              </p:cNvPr>
              <p:cNvPicPr/>
              <p:nvPr/>
            </p:nvPicPr>
            <p:blipFill>
              <a:blip r:embed="rId119"/>
              <a:stretch>
                <a:fillRect/>
              </a:stretch>
            </p:blipFill>
            <p:spPr>
              <a:xfrm>
                <a:off x="3276600" y="3757900"/>
                <a:ext cx="116244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82" name="Ink 81">
                <a:extLst>
                  <a:ext uri="{FF2B5EF4-FFF2-40B4-BE49-F238E27FC236}">
                    <a16:creationId xmlns:a16="http://schemas.microsoft.com/office/drawing/2014/main" id="{7E80C0CE-C493-6FA9-8F9C-151321DA1454}"/>
                  </a:ext>
                </a:extLst>
              </p14:cNvPr>
              <p14:cNvContentPartPr/>
              <p14:nvPr/>
            </p14:nvContentPartPr>
            <p14:xfrm>
              <a:off x="2576760" y="3833500"/>
              <a:ext cx="626040" cy="36720"/>
            </p14:xfrm>
          </p:contentPart>
        </mc:Choice>
        <mc:Fallback xmlns="">
          <p:pic>
            <p:nvPicPr>
              <p:cNvPr id="82" name="Ink 81">
                <a:extLst>
                  <a:ext uri="{FF2B5EF4-FFF2-40B4-BE49-F238E27FC236}">
                    <a16:creationId xmlns:a16="http://schemas.microsoft.com/office/drawing/2014/main" id="{7E80C0CE-C493-6FA9-8F9C-151321DA1454}"/>
                  </a:ext>
                </a:extLst>
              </p:cNvPr>
              <p:cNvPicPr/>
              <p:nvPr/>
            </p:nvPicPr>
            <p:blipFill>
              <a:blip r:embed="rId121"/>
              <a:stretch>
                <a:fillRect/>
              </a:stretch>
            </p:blipFill>
            <p:spPr>
              <a:xfrm>
                <a:off x="2558760" y="3815860"/>
                <a:ext cx="66168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83" name="Ink 82">
                <a:extLst>
                  <a:ext uri="{FF2B5EF4-FFF2-40B4-BE49-F238E27FC236}">
                    <a16:creationId xmlns:a16="http://schemas.microsoft.com/office/drawing/2014/main" id="{2DEE29BA-1DA2-6E65-314D-E185D71279E2}"/>
                  </a:ext>
                </a:extLst>
              </p14:cNvPr>
              <p14:cNvContentPartPr/>
              <p14:nvPr/>
            </p14:nvContentPartPr>
            <p14:xfrm>
              <a:off x="1769280" y="3868420"/>
              <a:ext cx="561960" cy="23400"/>
            </p14:xfrm>
          </p:contentPart>
        </mc:Choice>
        <mc:Fallback xmlns="">
          <p:pic>
            <p:nvPicPr>
              <p:cNvPr id="83" name="Ink 82">
                <a:extLst>
                  <a:ext uri="{FF2B5EF4-FFF2-40B4-BE49-F238E27FC236}">
                    <a16:creationId xmlns:a16="http://schemas.microsoft.com/office/drawing/2014/main" id="{2DEE29BA-1DA2-6E65-314D-E185D71279E2}"/>
                  </a:ext>
                </a:extLst>
              </p:cNvPr>
              <p:cNvPicPr/>
              <p:nvPr/>
            </p:nvPicPr>
            <p:blipFill>
              <a:blip r:embed="rId123"/>
              <a:stretch>
                <a:fillRect/>
              </a:stretch>
            </p:blipFill>
            <p:spPr>
              <a:xfrm>
                <a:off x="1751640" y="3850420"/>
                <a:ext cx="59760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84" name="Ink 83">
                <a:extLst>
                  <a:ext uri="{FF2B5EF4-FFF2-40B4-BE49-F238E27FC236}">
                    <a16:creationId xmlns:a16="http://schemas.microsoft.com/office/drawing/2014/main" id="{012ED764-A4E1-F9B6-188D-8B752B4650C6}"/>
                  </a:ext>
                </a:extLst>
              </p14:cNvPr>
              <p14:cNvContentPartPr/>
              <p14:nvPr/>
            </p14:nvContentPartPr>
            <p14:xfrm>
              <a:off x="1098240" y="3771940"/>
              <a:ext cx="706680" cy="74520"/>
            </p14:xfrm>
          </p:contentPart>
        </mc:Choice>
        <mc:Fallback xmlns="">
          <p:pic>
            <p:nvPicPr>
              <p:cNvPr id="84" name="Ink 83">
                <a:extLst>
                  <a:ext uri="{FF2B5EF4-FFF2-40B4-BE49-F238E27FC236}">
                    <a16:creationId xmlns:a16="http://schemas.microsoft.com/office/drawing/2014/main" id="{012ED764-A4E1-F9B6-188D-8B752B4650C6}"/>
                  </a:ext>
                </a:extLst>
              </p:cNvPr>
              <p:cNvPicPr/>
              <p:nvPr/>
            </p:nvPicPr>
            <p:blipFill>
              <a:blip r:embed="rId125"/>
              <a:stretch>
                <a:fillRect/>
              </a:stretch>
            </p:blipFill>
            <p:spPr>
              <a:xfrm>
                <a:off x="1080600" y="3753940"/>
                <a:ext cx="74232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86" name="Ink 85">
                <a:extLst>
                  <a:ext uri="{FF2B5EF4-FFF2-40B4-BE49-F238E27FC236}">
                    <a16:creationId xmlns:a16="http://schemas.microsoft.com/office/drawing/2014/main" id="{8CC66844-E32E-623E-7177-FCBCAFF272EF}"/>
                  </a:ext>
                </a:extLst>
              </p14:cNvPr>
              <p14:cNvContentPartPr/>
              <p14:nvPr/>
            </p14:nvContentPartPr>
            <p14:xfrm>
              <a:off x="8833200" y="4300780"/>
              <a:ext cx="741600" cy="40320"/>
            </p14:xfrm>
          </p:contentPart>
        </mc:Choice>
        <mc:Fallback xmlns="">
          <p:pic>
            <p:nvPicPr>
              <p:cNvPr id="86" name="Ink 85">
                <a:extLst>
                  <a:ext uri="{FF2B5EF4-FFF2-40B4-BE49-F238E27FC236}">
                    <a16:creationId xmlns:a16="http://schemas.microsoft.com/office/drawing/2014/main" id="{8CC66844-E32E-623E-7177-FCBCAFF272EF}"/>
                  </a:ext>
                </a:extLst>
              </p:cNvPr>
              <p:cNvPicPr/>
              <p:nvPr/>
            </p:nvPicPr>
            <p:blipFill>
              <a:blip r:embed="rId127"/>
              <a:stretch>
                <a:fillRect/>
              </a:stretch>
            </p:blipFill>
            <p:spPr>
              <a:xfrm>
                <a:off x="8815200" y="4283140"/>
                <a:ext cx="77724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87" name="Ink 86">
                <a:extLst>
                  <a:ext uri="{FF2B5EF4-FFF2-40B4-BE49-F238E27FC236}">
                    <a16:creationId xmlns:a16="http://schemas.microsoft.com/office/drawing/2014/main" id="{910AB526-5BED-0EDF-7EC5-7EC1765E9C9A}"/>
                  </a:ext>
                </a:extLst>
              </p14:cNvPr>
              <p14:cNvContentPartPr/>
              <p14:nvPr/>
            </p14:nvContentPartPr>
            <p14:xfrm>
              <a:off x="7461600" y="4282780"/>
              <a:ext cx="1312200" cy="144360"/>
            </p14:xfrm>
          </p:contentPart>
        </mc:Choice>
        <mc:Fallback xmlns="">
          <p:pic>
            <p:nvPicPr>
              <p:cNvPr id="87" name="Ink 86">
                <a:extLst>
                  <a:ext uri="{FF2B5EF4-FFF2-40B4-BE49-F238E27FC236}">
                    <a16:creationId xmlns:a16="http://schemas.microsoft.com/office/drawing/2014/main" id="{910AB526-5BED-0EDF-7EC5-7EC1765E9C9A}"/>
                  </a:ext>
                </a:extLst>
              </p:cNvPr>
              <p:cNvPicPr/>
              <p:nvPr/>
            </p:nvPicPr>
            <p:blipFill>
              <a:blip r:embed="rId129"/>
              <a:stretch>
                <a:fillRect/>
              </a:stretch>
            </p:blipFill>
            <p:spPr>
              <a:xfrm>
                <a:off x="7443960" y="4264780"/>
                <a:ext cx="134784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88" name="Ink 87">
                <a:extLst>
                  <a:ext uri="{FF2B5EF4-FFF2-40B4-BE49-F238E27FC236}">
                    <a16:creationId xmlns:a16="http://schemas.microsoft.com/office/drawing/2014/main" id="{20B16717-802F-28C8-9A3A-31EB81F2A210}"/>
                  </a:ext>
                </a:extLst>
              </p14:cNvPr>
              <p14:cNvContentPartPr/>
              <p14:nvPr/>
            </p14:nvContentPartPr>
            <p14:xfrm>
              <a:off x="6601560" y="4363060"/>
              <a:ext cx="676800" cy="109080"/>
            </p14:xfrm>
          </p:contentPart>
        </mc:Choice>
        <mc:Fallback xmlns="">
          <p:pic>
            <p:nvPicPr>
              <p:cNvPr id="88" name="Ink 87">
                <a:extLst>
                  <a:ext uri="{FF2B5EF4-FFF2-40B4-BE49-F238E27FC236}">
                    <a16:creationId xmlns:a16="http://schemas.microsoft.com/office/drawing/2014/main" id="{20B16717-802F-28C8-9A3A-31EB81F2A210}"/>
                  </a:ext>
                </a:extLst>
              </p:cNvPr>
              <p:cNvPicPr/>
              <p:nvPr/>
            </p:nvPicPr>
            <p:blipFill>
              <a:blip r:embed="rId131"/>
              <a:stretch>
                <a:fillRect/>
              </a:stretch>
            </p:blipFill>
            <p:spPr>
              <a:xfrm>
                <a:off x="6583920" y="4345420"/>
                <a:ext cx="71244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90" name="Ink 89">
                <a:extLst>
                  <a:ext uri="{FF2B5EF4-FFF2-40B4-BE49-F238E27FC236}">
                    <a16:creationId xmlns:a16="http://schemas.microsoft.com/office/drawing/2014/main" id="{EFAB9128-E2A6-FCAF-64E3-C3B6B0692D94}"/>
                  </a:ext>
                </a:extLst>
              </p14:cNvPr>
              <p14:cNvContentPartPr/>
              <p14:nvPr/>
            </p14:nvContentPartPr>
            <p14:xfrm>
              <a:off x="5974080" y="4279180"/>
              <a:ext cx="511200" cy="67320"/>
            </p14:xfrm>
          </p:contentPart>
        </mc:Choice>
        <mc:Fallback xmlns="">
          <p:pic>
            <p:nvPicPr>
              <p:cNvPr id="90" name="Ink 89">
                <a:extLst>
                  <a:ext uri="{FF2B5EF4-FFF2-40B4-BE49-F238E27FC236}">
                    <a16:creationId xmlns:a16="http://schemas.microsoft.com/office/drawing/2014/main" id="{EFAB9128-E2A6-FCAF-64E3-C3B6B0692D94}"/>
                  </a:ext>
                </a:extLst>
              </p:cNvPr>
              <p:cNvPicPr/>
              <p:nvPr/>
            </p:nvPicPr>
            <p:blipFill>
              <a:blip r:embed="rId133"/>
              <a:stretch>
                <a:fillRect/>
              </a:stretch>
            </p:blipFill>
            <p:spPr>
              <a:xfrm>
                <a:off x="5956080" y="4261540"/>
                <a:ext cx="54684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91" name="Ink 90">
                <a:extLst>
                  <a:ext uri="{FF2B5EF4-FFF2-40B4-BE49-F238E27FC236}">
                    <a16:creationId xmlns:a16="http://schemas.microsoft.com/office/drawing/2014/main" id="{996D4753-EE58-9383-1B58-69794F6345A0}"/>
                  </a:ext>
                </a:extLst>
              </p14:cNvPr>
              <p14:cNvContentPartPr/>
              <p14:nvPr/>
            </p14:nvContentPartPr>
            <p14:xfrm>
              <a:off x="4903080" y="4369900"/>
              <a:ext cx="855720" cy="61200"/>
            </p14:xfrm>
          </p:contentPart>
        </mc:Choice>
        <mc:Fallback xmlns="">
          <p:pic>
            <p:nvPicPr>
              <p:cNvPr id="91" name="Ink 90">
                <a:extLst>
                  <a:ext uri="{FF2B5EF4-FFF2-40B4-BE49-F238E27FC236}">
                    <a16:creationId xmlns:a16="http://schemas.microsoft.com/office/drawing/2014/main" id="{996D4753-EE58-9383-1B58-69794F6345A0}"/>
                  </a:ext>
                </a:extLst>
              </p:cNvPr>
              <p:cNvPicPr/>
              <p:nvPr/>
            </p:nvPicPr>
            <p:blipFill>
              <a:blip r:embed="rId135"/>
              <a:stretch>
                <a:fillRect/>
              </a:stretch>
            </p:blipFill>
            <p:spPr>
              <a:xfrm>
                <a:off x="4885080" y="4352260"/>
                <a:ext cx="89136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93" name="Ink 92">
                <a:extLst>
                  <a:ext uri="{FF2B5EF4-FFF2-40B4-BE49-F238E27FC236}">
                    <a16:creationId xmlns:a16="http://schemas.microsoft.com/office/drawing/2014/main" id="{10966C8F-E04F-7F9E-764E-B263129241DD}"/>
                  </a:ext>
                </a:extLst>
              </p14:cNvPr>
              <p14:cNvContentPartPr/>
              <p14:nvPr/>
            </p14:nvContentPartPr>
            <p14:xfrm>
              <a:off x="4407000" y="4299700"/>
              <a:ext cx="465840" cy="55440"/>
            </p14:xfrm>
          </p:contentPart>
        </mc:Choice>
        <mc:Fallback xmlns="">
          <p:pic>
            <p:nvPicPr>
              <p:cNvPr id="93" name="Ink 92">
                <a:extLst>
                  <a:ext uri="{FF2B5EF4-FFF2-40B4-BE49-F238E27FC236}">
                    <a16:creationId xmlns:a16="http://schemas.microsoft.com/office/drawing/2014/main" id="{10966C8F-E04F-7F9E-764E-B263129241DD}"/>
                  </a:ext>
                </a:extLst>
              </p:cNvPr>
              <p:cNvPicPr/>
              <p:nvPr/>
            </p:nvPicPr>
            <p:blipFill>
              <a:blip r:embed="rId137"/>
              <a:stretch>
                <a:fillRect/>
              </a:stretch>
            </p:blipFill>
            <p:spPr>
              <a:xfrm>
                <a:off x="4389000" y="4281700"/>
                <a:ext cx="50148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94" name="Ink 93">
                <a:extLst>
                  <a:ext uri="{FF2B5EF4-FFF2-40B4-BE49-F238E27FC236}">
                    <a16:creationId xmlns:a16="http://schemas.microsoft.com/office/drawing/2014/main" id="{9D69A74E-A4B1-F34D-AAEF-339DDC67C388}"/>
                  </a:ext>
                </a:extLst>
              </p14:cNvPr>
              <p14:cNvContentPartPr/>
              <p14:nvPr/>
            </p14:nvContentPartPr>
            <p14:xfrm>
              <a:off x="3261840" y="4401220"/>
              <a:ext cx="951840" cy="19800"/>
            </p14:xfrm>
          </p:contentPart>
        </mc:Choice>
        <mc:Fallback xmlns="">
          <p:pic>
            <p:nvPicPr>
              <p:cNvPr id="94" name="Ink 93">
                <a:extLst>
                  <a:ext uri="{FF2B5EF4-FFF2-40B4-BE49-F238E27FC236}">
                    <a16:creationId xmlns:a16="http://schemas.microsoft.com/office/drawing/2014/main" id="{9D69A74E-A4B1-F34D-AAEF-339DDC67C388}"/>
                  </a:ext>
                </a:extLst>
              </p:cNvPr>
              <p:cNvPicPr/>
              <p:nvPr/>
            </p:nvPicPr>
            <p:blipFill>
              <a:blip r:embed="rId139"/>
              <a:stretch>
                <a:fillRect/>
              </a:stretch>
            </p:blipFill>
            <p:spPr>
              <a:xfrm>
                <a:off x="3243840" y="4383220"/>
                <a:ext cx="98748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11" name="Ink 110">
                <a:extLst>
                  <a:ext uri="{FF2B5EF4-FFF2-40B4-BE49-F238E27FC236}">
                    <a16:creationId xmlns:a16="http://schemas.microsoft.com/office/drawing/2014/main" id="{64E59A67-29BA-3299-9E9F-93788C8F065C}"/>
                  </a:ext>
                </a:extLst>
              </p14:cNvPr>
              <p14:cNvContentPartPr/>
              <p14:nvPr/>
            </p14:nvContentPartPr>
            <p14:xfrm>
              <a:off x="1435920" y="3743140"/>
              <a:ext cx="1026360" cy="656640"/>
            </p14:xfrm>
          </p:contentPart>
        </mc:Choice>
        <mc:Fallback xmlns="">
          <p:pic>
            <p:nvPicPr>
              <p:cNvPr id="111" name="Ink 110">
                <a:extLst>
                  <a:ext uri="{FF2B5EF4-FFF2-40B4-BE49-F238E27FC236}">
                    <a16:creationId xmlns:a16="http://schemas.microsoft.com/office/drawing/2014/main" id="{64E59A67-29BA-3299-9E9F-93788C8F065C}"/>
                  </a:ext>
                </a:extLst>
              </p:cNvPr>
              <p:cNvPicPr/>
              <p:nvPr/>
            </p:nvPicPr>
            <p:blipFill>
              <a:blip r:embed="rId141"/>
              <a:stretch>
                <a:fillRect/>
              </a:stretch>
            </p:blipFill>
            <p:spPr>
              <a:xfrm>
                <a:off x="1417920" y="3725140"/>
                <a:ext cx="1062000" cy="69228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13" name="Ink 112">
                <a:extLst>
                  <a:ext uri="{FF2B5EF4-FFF2-40B4-BE49-F238E27FC236}">
                    <a16:creationId xmlns:a16="http://schemas.microsoft.com/office/drawing/2014/main" id="{005E231F-F0B0-F1F1-E5B7-813D622046EC}"/>
                  </a:ext>
                </a:extLst>
              </p14:cNvPr>
              <p14:cNvContentPartPr/>
              <p14:nvPr/>
            </p14:nvContentPartPr>
            <p14:xfrm>
              <a:off x="5718120" y="5497780"/>
              <a:ext cx="1776960" cy="124560"/>
            </p14:xfrm>
          </p:contentPart>
        </mc:Choice>
        <mc:Fallback xmlns="">
          <p:pic>
            <p:nvPicPr>
              <p:cNvPr id="113" name="Ink 112">
                <a:extLst>
                  <a:ext uri="{FF2B5EF4-FFF2-40B4-BE49-F238E27FC236}">
                    <a16:creationId xmlns:a16="http://schemas.microsoft.com/office/drawing/2014/main" id="{005E231F-F0B0-F1F1-E5B7-813D622046EC}"/>
                  </a:ext>
                </a:extLst>
              </p:cNvPr>
              <p:cNvPicPr/>
              <p:nvPr/>
            </p:nvPicPr>
            <p:blipFill>
              <a:blip r:embed="rId143"/>
              <a:stretch>
                <a:fillRect/>
              </a:stretch>
            </p:blipFill>
            <p:spPr>
              <a:xfrm>
                <a:off x="5700480" y="5479780"/>
                <a:ext cx="1812600" cy="160200"/>
              </a:xfrm>
              <a:prstGeom prst="rect">
                <a:avLst/>
              </a:prstGeom>
            </p:spPr>
          </p:pic>
        </mc:Fallback>
      </mc:AlternateContent>
      <p:grpSp>
        <p:nvGrpSpPr>
          <p:cNvPr id="116" name="Group 115">
            <a:extLst>
              <a:ext uri="{FF2B5EF4-FFF2-40B4-BE49-F238E27FC236}">
                <a16:creationId xmlns:a16="http://schemas.microsoft.com/office/drawing/2014/main" id="{C3C857FD-18D3-F4E0-59C7-73A3E0968068}"/>
              </a:ext>
            </a:extLst>
          </p:cNvPr>
          <p:cNvGrpSpPr/>
          <p:nvPr/>
        </p:nvGrpSpPr>
        <p:grpSpPr>
          <a:xfrm>
            <a:off x="4061760" y="5429740"/>
            <a:ext cx="1734480" cy="143280"/>
            <a:chOff x="4061760" y="5429740"/>
            <a:chExt cx="1734480" cy="143280"/>
          </a:xfrm>
        </p:grpSpPr>
        <mc:AlternateContent xmlns:mc="http://schemas.openxmlformats.org/markup-compatibility/2006" xmlns:p14="http://schemas.microsoft.com/office/powerpoint/2010/main">
          <mc:Choice Requires="p14">
            <p:contentPart p14:bwMode="auto" r:id="rId144">
              <p14:nvContentPartPr>
                <p14:cNvPr id="114" name="Ink 113">
                  <a:extLst>
                    <a:ext uri="{FF2B5EF4-FFF2-40B4-BE49-F238E27FC236}">
                      <a16:creationId xmlns:a16="http://schemas.microsoft.com/office/drawing/2014/main" id="{7A4E9260-9763-F733-88A7-6FDE063D58F2}"/>
                    </a:ext>
                  </a:extLst>
                </p14:cNvPr>
                <p14:cNvContentPartPr/>
                <p14:nvPr/>
              </p14:nvContentPartPr>
              <p14:xfrm>
                <a:off x="4894800" y="5429740"/>
                <a:ext cx="901440" cy="57600"/>
              </p14:xfrm>
            </p:contentPart>
          </mc:Choice>
          <mc:Fallback xmlns="">
            <p:pic>
              <p:nvPicPr>
                <p:cNvPr id="114" name="Ink 113">
                  <a:extLst>
                    <a:ext uri="{FF2B5EF4-FFF2-40B4-BE49-F238E27FC236}">
                      <a16:creationId xmlns:a16="http://schemas.microsoft.com/office/drawing/2014/main" id="{7A4E9260-9763-F733-88A7-6FDE063D58F2}"/>
                    </a:ext>
                  </a:extLst>
                </p:cNvPr>
                <p:cNvPicPr/>
                <p:nvPr/>
              </p:nvPicPr>
              <p:blipFill>
                <a:blip r:embed="rId145"/>
                <a:stretch>
                  <a:fillRect/>
                </a:stretch>
              </p:blipFill>
              <p:spPr>
                <a:xfrm>
                  <a:off x="4877160" y="5412100"/>
                  <a:ext cx="93708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15" name="Ink 114">
                  <a:extLst>
                    <a:ext uri="{FF2B5EF4-FFF2-40B4-BE49-F238E27FC236}">
                      <a16:creationId xmlns:a16="http://schemas.microsoft.com/office/drawing/2014/main" id="{2DB3980E-D7DC-4485-6054-A892FC6D2593}"/>
                    </a:ext>
                  </a:extLst>
                </p14:cNvPr>
                <p14:cNvContentPartPr/>
                <p14:nvPr/>
              </p14:nvContentPartPr>
              <p14:xfrm>
                <a:off x="4061760" y="5557180"/>
                <a:ext cx="761400" cy="15840"/>
              </p14:xfrm>
            </p:contentPart>
          </mc:Choice>
          <mc:Fallback xmlns="">
            <p:pic>
              <p:nvPicPr>
                <p:cNvPr id="115" name="Ink 114">
                  <a:extLst>
                    <a:ext uri="{FF2B5EF4-FFF2-40B4-BE49-F238E27FC236}">
                      <a16:creationId xmlns:a16="http://schemas.microsoft.com/office/drawing/2014/main" id="{2DB3980E-D7DC-4485-6054-A892FC6D2593}"/>
                    </a:ext>
                  </a:extLst>
                </p:cNvPr>
                <p:cNvPicPr/>
                <p:nvPr/>
              </p:nvPicPr>
              <p:blipFill>
                <a:blip r:embed="rId147"/>
                <a:stretch>
                  <a:fillRect/>
                </a:stretch>
              </p:blipFill>
              <p:spPr>
                <a:xfrm>
                  <a:off x="4043760" y="5539540"/>
                  <a:ext cx="797040" cy="51480"/>
                </a:xfrm>
                <a:prstGeom prst="rect">
                  <a:avLst/>
                </a:prstGeom>
              </p:spPr>
            </p:pic>
          </mc:Fallback>
        </mc:AlternateContent>
      </p:grpSp>
      <p:grpSp>
        <p:nvGrpSpPr>
          <p:cNvPr id="124" name="Group 123">
            <a:extLst>
              <a:ext uri="{FF2B5EF4-FFF2-40B4-BE49-F238E27FC236}">
                <a16:creationId xmlns:a16="http://schemas.microsoft.com/office/drawing/2014/main" id="{8B059D8E-5292-B873-1C36-3A462E6CA2E3}"/>
              </a:ext>
            </a:extLst>
          </p:cNvPr>
          <p:cNvGrpSpPr/>
          <p:nvPr/>
        </p:nvGrpSpPr>
        <p:grpSpPr>
          <a:xfrm>
            <a:off x="992760" y="5326060"/>
            <a:ext cx="2770920" cy="200520"/>
            <a:chOff x="992760" y="5326060"/>
            <a:chExt cx="2770920" cy="200520"/>
          </a:xfrm>
        </p:grpSpPr>
        <mc:AlternateContent xmlns:mc="http://schemas.openxmlformats.org/markup-compatibility/2006" xmlns:p14="http://schemas.microsoft.com/office/powerpoint/2010/main">
          <mc:Choice Requires="p14">
            <p:contentPart p14:bwMode="auto" r:id="rId148">
              <p14:nvContentPartPr>
                <p14:cNvPr id="117" name="Ink 116">
                  <a:extLst>
                    <a:ext uri="{FF2B5EF4-FFF2-40B4-BE49-F238E27FC236}">
                      <a16:creationId xmlns:a16="http://schemas.microsoft.com/office/drawing/2014/main" id="{6E062505-E5C2-58BD-6D6D-6F5627341786}"/>
                    </a:ext>
                  </a:extLst>
                </p14:cNvPr>
                <p14:cNvContentPartPr/>
                <p14:nvPr/>
              </p14:nvContentPartPr>
              <p14:xfrm>
                <a:off x="3761880" y="5479060"/>
                <a:ext cx="1800" cy="1800"/>
              </p14:xfrm>
            </p:contentPart>
          </mc:Choice>
          <mc:Fallback xmlns="">
            <p:pic>
              <p:nvPicPr>
                <p:cNvPr id="117" name="Ink 116">
                  <a:extLst>
                    <a:ext uri="{FF2B5EF4-FFF2-40B4-BE49-F238E27FC236}">
                      <a16:creationId xmlns:a16="http://schemas.microsoft.com/office/drawing/2014/main" id="{6E062505-E5C2-58BD-6D6D-6F5627341786}"/>
                    </a:ext>
                  </a:extLst>
                </p:cNvPr>
                <p:cNvPicPr/>
                <p:nvPr/>
              </p:nvPicPr>
              <p:blipFill>
                <a:blip r:embed="rId149"/>
                <a:stretch>
                  <a:fillRect/>
                </a:stretch>
              </p:blipFill>
              <p:spPr>
                <a:xfrm>
                  <a:off x="3743880" y="5461420"/>
                  <a:ext cx="3744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18" name="Ink 117">
                  <a:extLst>
                    <a:ext uri="{FF2B5EF4-FFF2-40B4-BE49-F238E27FC236}">
                      <a16:creationId xmlns:a16="http://schemas.microsoft.com/office/drawing/2014/main" id="{99EF2B38-7D94-4AE5-8484-5D15D7FE65ED}"/>
                    </a:ext>
                  </a:extLst>
                </p14:cNvPr>
                <p14:cNvContentPartPr/>
                <p14:nvPr/>
              </p14:nvContentPartPr>
              <p14:xfrm>
                <a:off x="2922000" y="5440540"/>
                <a:ext cx="830880" cy="86040"/>
              </p14:xfrm>
            </p:contentPart>
          </mc:Choice>
          <mc:Fallback xmlns="">
            <p:pic>
              <p:nvPicPr>
                <p:cNvPr id="118" name="Ink 117">
                  <a:extLst>
                    <a:ext uri="{FF2B5EF4-FFF2-40B4-BE49-F238E27FC236}">
                      <a16:creationId xmlns:a16="http://schemas.microsoft.com/office/drawing/2014/main" id="{99EF2B38-7D94-4AE5-8484-5D15D7FE65ED}"/>
                    </a:ext>
                  </a:extLst>
                </p:cNvPr>
                <p:cNvPicPr/>
                <p:nvPr/>
              </p:nvPicPr>
              <p:blipFill>
                <a:blip r:embed="rId151"/>
                <a:stretch>
                  <a:fillRect/>
                </a:stretch>
              </p:blipFill>
              <p:spPr>
                <a:xfrm>
                  <a:off x="2904000" y="5422900"/>
                  <a:ext cx="86652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19" name="Ink 118">
                  <a:extLst>
                    <a:ext uri="{FF2B5EF4-FFF2-40B4-BE49-F238E27FC236}">
                      <a16:creationId xmlns:a16="http://schemas.microsoft.com/office/drawing/2014/main" id="{BA80A036-29DA-13DD-CB6B-76814BAC2D39}"/>
                    </a:ext>
                  </a:extLst>
                </p14:cNvPr>
                <p14:cNvContentPartPr/>
                <p14:nvPr/>
              </p14:nvContentPartPr>
              <p14:xfrm>
                <a:off x="2493960" y="5326060"/>
                <a:ext cx="331560" cy="46080"/>
              </p14:xfrm>
            </p:contentPart>
          </mc:Choice>
          <mc:Fallback xmlns="">
            <p:pic>
              <p:nvPicPr>
                <p:cNvPr id="119" name="Ink 118">
                  <a:extLst>
                    <a:ext uri="{FF2B5EF4-FFF2-40B4-BE49-F238E27FC236}">
                      <a16:creationId xmlns:a16="http://schemas.microsoft.com/office/drawing/2014/main" id="{BA80A036-29DA-13DD-CB6B-76814BAC2D39}"/>
                    </a:ext>
                  </a:extLst>
                </p:cNvPr>
                <p:cNvPicPr/>
                <p:nvPr/>
              </p:nvPicPr>
              <p:blipFill>
                <a:blip r:embed="rId153"/>
                <a:stretch>
                  <a:fillRect/>
                </a:stretch>
              </p:blipFill>
              <p:spPr>
                <a:xfrm>
                  <a:off x="2475960" y="5308060"/>
                  <a:ext cx="36720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20" name="Ink 119">
                  <a:extLst>
                    <a:ext uri="{FF2B5EF4-FFF2-40B4-BE49-F238E27FC236}">
                      <a16:creationId xmlns:a16="http://schemas.microsoft.com/office/drawing/2014/main" id="{71D6B849-D396-A1E0-482D-8DD44F2938F8}"/>
                    </a:ext>
                  </a:extLst>
                </p14:cNvPr>
                <p14:cNvContentPartPr/>
                <p14:nvPr/>
              </p14:nvContentPartPr>
              <p14:xfrm>
                <a:off x="1788720" y="5375380"/>
                <a:ext cx="579960" cy="86760"/>
              </p14:xfrm>
            </p:contentPart>
          </mc:Choice>
          <mc:Fallback xmlns="">
            <p:pic>
              <p:nvPicPr>
                <p:cNvPr id="120" name="Ink 119">
                  <a:extLst>
                    <a:ext uri="{FF2B5EF4-FFF2-40B4-BE49-F238E27FC236}">
                      <a16:creationId xmlns:a16="http://schemas.microsoft.com/office/drawing/2014/main" id="{71D6B849-D396-A1E0-482D-8DD44F2938F8}"/>
                    </a:ext>
                  </a:extLst>
                </p:cNvPr>
                <p:cNvPicPr/>
                <p:nvPr/>
              </p:nvPicPr>
              <p:blipFill>
                <a:blip r:embed="rId155"/>
                <a:stretch>
                  <a:fillRect/>
                </a:stretch>
              </p:blipFill>
              <p:spPr>
                <a:xfrm>
                  <a:off x="1771080" y="5357740"/>
                  <a:ext cx="61560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22" name="Ink 121">
                  <a:extLst>
                    <a:ext uri="{FF2B5EF4-FFF2-40B4-BE49-F238E27FC236}">
                      <a16:creationId xmlns:a16="http://schemas.microsoft.com/office/drawing/2014/main" id="{614AB682-3B26-FC33-CBDE-87BDD81443DF}"/>
                    </a:ext>
                  </a:extLst>
                </p14:cNvPr>
                <p14:cNvContentPartPr/>
                <p14:nvPr/>
              </p14:nvContentPartPr>
              <p14:xfrm>
                <a:off x="992760" y="5466460"/>
                <a:ext cx="790200" cy="48960"/>
              </p14:xfrm>
            </p:contentPart>
          </mc:Choice>
          <mc:Fallback xmlns="">
            <p:pic>
              <p:nvPicPr>
                <p:cNvPr id="122" name="Ink 121">
                  <a:extLst>
                    <a:ext uri="{FF2B5EF4-FFF2-40B4-BE49-F238E27FC236}">
                      <a16:creationId xmlns:a16="http://schemas.microsoft.com/office/drawing/2014/main" id="{614AB682-3B26-FC33-CBDE-87BDD81443DF}"/>
                    </a:ext>
                  </a:extLst>
                </p:cNvPr>
                <p:cNvPicPr/>
                <p:nvPr/>
              </p:nvPicPr>
              <p:blipFill>
                <a:blip r:embed="rId157"/>
                <a:stretch>
                  <a:fillRect/>
                </a:stretch>
              </p:blipFill>
              <p:spPr>
                <a:xfrm>
                  <a:off x="975120" y="5448820"/>
                  <a:ext cx="825840" cy="84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8">
            <p14:nvContentPartPr>
              <p14:cNvPr id="123" name="Ink 122">
                <a:extLst>
                  <a:ext uri="{FF2B5EF4-FFF2-40B4-BE49-F238E27FC236}">
                    <a16:creationId xmlns:a16="http://schemas.microsoft.com/office/drawing/2014/main" id="{5745FE54-B6FA-3929-3FB2-0FBA0D4726C4}"/>
                  </a:ext>
                </a:extLst>
              </p14:cNvPr>
              <p14:cNvContentPartPr/>
              <p14:nvPr/>
            </p14:nvContentPartPr>
            <p14:xfrm>
              <a:off x="8216160" y="5885140"/>
              <a:ext cx="1351800" cy="192960"/>
            </p14:xfrm>
          </p:contentPart>
        </mc:Choice>
        <mc:Fallback xmlns="">
          <p:pic>
            <p:nvPicPr>
              <p:cNvPr id="123" name="Ink 122">
                <a:extLst>
                  <a:ext uri="{FF2B5EF4-FFF2-40B4-BE49-F238E27FC236}">
                    <a16:creationId xmlns:a16="http://schemas.microsoft.com/office/drawing/2014/main" id="{5745FE54-B6FA-3929-3FB2-0FBA0D4726C4}"/>
                  </a:ext>
                </a:extLst>
              </p:cNvPr>
              <p:cNvPicPr/>
              <p:nvPr/>
            </p:nvPicPr>
            <p:blipFill>
              <a:blip r:embed="rId159"/>
              <a:stretch>
                <a:fillRect/>
              </a:stretch>
            </p:blipFill>
            <p:spPr>
              <a:xfrm>
                <a:off x="8198160" y="5867500"/>
                <a:ext cx="1387440" cy="228600"/>
              </a:xfrm>
              <a:prstGeom prst="rect">
                <a:avLst/>
              </a:prstGeom>
            </p:spPr>
          </p:pic>
        </mc:Fallback>
      </mc:AlternateContent>
      <p:grpSp>
        <p:nvGrpSpPr>
          <p:cNvPr id="126" name="Group 125">
            <a:extLst>
              <a:ext uri="{FF2B5EF4-FFF2-40B4-BE49-F238E27FC236}">
                <a16:creationId xmlns:a16="http://schemas.microsoft.com/office/drawing/2014/main" id="{06810639-ADF8-BA07-7BB4-C6676E9D8700}"/>
              </a:ext>
            </a:extLst>
          </p:cNvPr>
          <p:cNvGrpSpPr/>
          <p:nvPr/>
        </p:nvGrpSpPr>
        <p:grpSpPr>
          <a:xfrm>
            <a:off x="5297640" y="3719380"/>
            <a:ext cx="4153320" cy="186120"/>
            <a:chOff x="5297640" y="3719380"/>
            <a:chExt cx="4153320" cy="186120"/>
          </a:xfrm>
        </p:grpSpPr>
        <mc:AlternateContent xmlns:mc="http://schemas.openxmlformats.org/markup-compatibility/2006" xmlns:p14="http://schemas.microsoft.com/office/powerpoint/2010/main">
          <mc:Choice Requires="p14">
            <p:contentPart p14:bwMode="auto" r:id="rId160">
              <p14:nvContentPartPr>
                <p14:cNvPr id="71" name="Ink 70">
                  <a:extLst>
                    <a:ext uri="{FF2B5EF4-FFF2-40B4-BE49-F238E27FC236}">
                      <a16:creationId xmlns:a16="http://schemas.microsoft.com/office/drawing/2014/main" id="{71E7AFC8-9CBD-F594-E5AE-6DEF4310429F}"/>
                    </a:ext>
                  </a:extLst>
                </p14:cNvPr>
                <p14:cNvContentPartPr/>
                <p14:nvPr/>
              </p14:nvContentPartPr>
              <p14:xfrm>
                <a:off x="9034080" y="3719380"/>
                <a:ext cx="416880" cy="78480"/>
              </p14:xfrm>
            </p:contentPart>
          </mc:Choice>
          <mc:Fallback xmlns="">
            <p:pic>
              <p:nvPicPr>
                <p:cNvPr id="71" name="Ink 70">
                  <a:extLst>
                    <a:ext uri="{FF2B5EF4-FFF2-40B4-BE49-F238E27FC236}">
                      <a16:creationId xmlns:a16="http://schemas.microsoft.com/office/drawing/2014/main" id="{71E7AFC8-9CBD-F594-E5AE-6DEF4310429F}"/>
                    </a:ext>
                  </a:extLst>
                </p:cNvPr>
                <p:cNvPicPr/>
                <p:nvPr/>
              </p:nvPicPr>
              <p:blipFill>
                <a:blip r:embed="rId161"/>
                <a:stretch>
                  <a:fillRect/>
                </a:stretch>
              </p:blipFill>
              <p:spPr>
                <a:xfrm>
                  <a:off x="9016440" y="3701740"/>
                  <a:ext cx="45252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72" name="Ink 71">
                  <a:extLst>
                    <a:ext uri="{FF2B5EF4-FFF2-40B4-BE49-F238E27FC236}">
                      <a16:creationId xmlns:a16="http://schemas.microsoft.com/office/drawing/2014/main" id="{5B717A48-1870-6738-8B37-69BD59CEE66B}"/>
                    </a:ext>
                  </a:extLst>
                </p14:cNvPr>
                <p14:cNvContentPartPr/>
                <p14:nvPr/>
              </p14:nvContentPartPr>
              <p14:xfrm>
                <a:off x="8162880" y="3749620"/>
                <a:ext cx="723240" cy="27720"/>
              </p14:xfrm>
            </p:contentPart>
          </mc:Choice>
          <mc:Fallback xmlns="">
            <p:pic>
              <p:nvPicPr>
                <p:cNvPr id="72" name="Ink 71">
                  <a:extLst>
                    <a:ext uri="{FF2B5EF4-FFF2-40B4-BE49-F238E27FC236}">
                      <a16:creationId xmlns:a16="http://schemas.microsoft.com/office/drawing/2014/main" id="{5B717A48-1870-6738-8B37-69BD59CEE66B}"/>
                    </a:ext>
                  </a:extLst>
                </p:cNvPr>
                <p:cNvPicPr/>
                <p:nvPr/>
              </p:nvPicPr>
              <p:blipFill>
                <a:blip r:embed="rId163"/>
                <a:stretch>
                  <a:fillRect/>
                </a:stretch>
              </p:blipFill>
              <p:spPr>
                <a:xfrm>
                  <a:off x="8144880" y="3731620"/>
                  <a:ext cx="75888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73" name="Ink 72">
                  <a:extLst>
                    <a:ext uri="{FF2B5EF4-FFF2-40B4-BE49-F238E27FC236}">
                      <a16:creationId xmlns:a16="http://schemas.microsoft.com/office/drawing/2014/main" id="{9DE76A33-1D58-B86C-AA92-7EA0ED9B2CF7}"/>
                    </a:ext>
                  </a:extLst>
                </p14:cNvPr>
                <p14:cNvContentPartPr/>
                <p14:nvPr/>
              </p14:nvContentPartPr>
              <p14:xfrm>
                <a:off x="7402200" y="3758980"/>
                <a:ext cx="601920" cy="38160"/>
              </p14:xfrm>
            </p:contentPart>
          </mc:Choice>
          <mc:Fallback xmlns="">
            <p:pic>
              <p:nvPicPr>
                <p:cNvPr id="73" name="Ink 72">
                  <a:extLst>
                    <a:ext uri="{FF2B5EF4-FFF2-40B4-BE49-F238E27FC236}">
                      <a16:creationId xmlns:a16="http://schemas.microsoft.com/office/drawing/2014/main" id="{9DE76A33-1D58-B86C-AA92-7EA0ED9B2CF7}"/>
                    </a:ext>
                  </a:extLst>
                </p:cNvPr>
                <p:cNvPicPr/>
                <p:nvPr/>
              </p:nvPicPr>
              <p:blipFill>
                <a:blip r:embed="rId165"/>
                <a:stretch>
                  <a:fillRect/>
                </a:stretch>
              </p:blipFill>
              <p:spPr>
                <a:xfrm>
                  <a:off x="7384560" y="3740980"/>
                  <a:ext cx="63756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74" name="Ink 73">
                  <a:extLst>
                    <a:ext uri="{FF2B5EF4-FFF2-40B4-BE49-F238E27FC236}">
                      <a16:creationId xmlns:a16="http://schemas.microsoft.com/office/drawing/2014/main" id="{9F251428-6A50-33D6-EF5C-DD58B4F35003}"/>
                    </a:ext>
                  </a:extLst>
                </p14:cNvPr>
                <p14:cNvContentPartPr/>
                <p14:nvPr/>
              </p14:nvContentPartPr>
              <p14:xfrm>
                <a:off x="6140760" y="3740260"/>
                <a:ext cx="1228320" cy="74520"/>
              </p14:xfrm>
            </p:contentPart>
          </mc:Choice>
          <mc:Fallback xmlns="">
            <p:pic>
              <p:nvPicPr>
                <p:cNvPr id="74" name="Ink 73">
                  <a:extLst>
                    <a:ext uri="{FF2B5EF4-FFF2-40B4-BE49-F238E27FC236}">
                      <a16:creationId xmlns:a16="http://schemas.microsoft.com/office/drawing/2014/main" id="{9F251428-6A50-33D6-EF5C-DD58B4F35003}"/>
                    </a:ext>
                  </a:extLst>
                </p:cNvPr>
                <p:cNvPicPr/>
                <p:nvPr/>
              </p:nvPicPr>
              <p:blipFill>
                <a:blip r:embed="rId167"/>
                <a:stretch>
                  <a:fillRect/>
                </a:stretch>
              </p:blipFill>
              <p:spPr>
                <a:xfrm>
                  <a:off x="6123120" y="3722620"/>
                  <a:ext cx="126396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76" name="Ink 75">
                  <a:extLst>
                    <a:ext uri="{FF2B5EF4-FFF2-40B4-BE49-F238E27FC236}">
                      <a16:creationId xmlns:a16="http://schemas.microsoft.com/office/drawing/2014/main" id="{97FB76D1-604C-EAF3-250D-0B8A9CCD510B}"/>
                    </a:ext>
                  </a:extLst>
                </p14:cNvPr>
                <p14:cNvContentPartPr/>
                <p14:nvPr/>
              </p14:nvContentPartPr>
              <p14:xfrm>
                <a:off x="5297640" y="3829900"/>
                <a:ext cx="762120" cy="31320"/>
              </p14:xfrm>
            </p:contentPart>
          </mc:Choice>
          <mc:Fallback xmlns="">
            <p:pic>
              <p:nvPicPr>
                <p:cNvPr id="76" name="Ink 75">
                  <a:extLst>
                    <a:ext uri="{FF2B5EF4-FFF2-40B4-BE49-F238E27FC236}">
                      <a16:creationId xmlns:a16="http://schemas.microsoft.com/office/drawing/2014/main" id="{97FB76D1-604C-EAF3-250D-0B8A9CCD510B}"/>
                    </a:ext>
                  </a:extLst>
                </p:cNvPr>
                <p:cNvPicPr/>
                <p:nvPr/>
              </p:nvPicPr>
              <p:blipFill>
                <a:blip r:embed="rId169"/>
                <a:stretch>
                  <a:fillRect/>
                </a:stretch>
              </p:blipFill>
              <p:spPr>
                <a:xfrm>
                  <a:off x="5279640" y="3811900"/>
                  <a:ext cx="79776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25" name="Ink 124">
                  <a:extLst>
                    <a:ext uri="{FF2B5EF4-FFF2-40B4-BE49-F238E27FC236}">
                      <a16:creationId xmlns:a16="http://schemas.microsoft.com/office/drawing/2014/main" id="{3F9264D1-73C3-EA8C-5D46-9F0F13D8FDC4}"/>
                    </a:ext>
                  </a:extLst>
                </p14:cNvPr>
                <p14:cNvContentPartPr/>
                <p14:nvPr/>
              </p14:nvContentPartPr>
              <p14:xfrm>
                <a:off x="8332440" y="3872740"/>
                <a:ext cx="362160" cy="32760"/>
              </p14:xfrm>
            </p:contentPart>
          </mc:Choice>
          <mc:Fallback xmlns="">
            <p:pic>
              <p:nvPicPr>
                <p:cNvPr id="125" name="Ink 124">
                  <a:extLst>
                    <a:ext uri="{FF2B5EF4-FFF2-40B4-BE49-F238E27FC236}">
                      <a16:creationId xmlns:a16="http://schemas.microsoft.com/office/drawing/2014/main" id="{3F9264D1-73C3-EA8C-5D46-9F0F13D8FDC4}"/>
                    </a:ext>
                  </a:extLst>
                </p:cNvPr>
                <p:cNvPicPr/>
                <p:nvPr/>
              </p:nvPicPr>
              <p:blipFill>
                <a:blip r:embed="rId171"/>
                <a:stretch>
                  <a:fillRect/>
                </a:stretch>
              </p:blipFill>
              <p:spPr>
                <a:xfrm>
                  <a:off x="8314440" y="3855100"/>
                  <a:ext cx="397800" cy="68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2">
            <p14:nvContentPartPr>
              <p14:cNvPr id="127" name="Ink 126">
                <a:extLst>
                  <a:ext uri="{FF2B5EF4-FFF2-40B4-BE49-F238E27FC236}">
                    <a16:creationId xmlns:a16="http://schemas.microsoft.com/office/drawing/2014/main" id="{D694C311-41A3-1A20-B3E7-E4414BAB1FF9}"/>
                  </a:ext>
                </a:extLst>
              </p14:cNvPr>
              <p14:cNvContentPartPr/>
              <p14:nvPr/>
            </p14:nvContentPartPr>
            <p14:xfrm>
              <a:off x="3131520" y="3771940"/>
              <a:ext cx="5720760" cy="742680"/>
            </p14:xfrm>
          </p:contentPart>
        </mc:Choice>
        <mc:Fallback xmlns="">
          <p:pic>
            <p:nvPicPr>
              <p:cNvPr id="127" name="Ink 126">
                <a:extLst>
                  <a:ext uri="{FF2B5EF4-FFF2-40B4-BE49-F238E27FC236}">
                    <a16:creationId xmlns:a16="http://schemas.microsoft.com/office/drawing/2014/main" id="{D694C311-41A3-1A20-B3E7-E4414BAB1FF9}"/>
                  </a:ext>
                </a:extLst>
              </p:cNvPr>
              <p:cNvPicPr/>
              <p:nvPr/>
            </p:nvPicPr>
            <p:blipFill>
              <a:blip r:embed="rId173"/>
              <a:stretch>
                <a:fillRect/>
              </a:stretch>
            </p:blipFill>
            <p:spPr>
              <a:xfrm>
                <a:off x="3113520" y="3754300"/>
                <a:ext cx="5756400" cy="77832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28" name="Ink 127">
                <a:extLst>
                  <a:ext uri="{FF2B5EF4-FFF2-40B4-BE49-F238E27FC236}">
                    <a16:creationId xmlns:a16="http://schemas.microsoft.com/office/drawing/2014/main" id="{D75C7D8A-F289-C8D2-A9A7-9AD34EFDE974}"/>
                  </a:ext>
                </a:extLst>
              </p14:cNvPr>
              <p14:cNvContentPartPr/>
              <p14:nvPr/>
            </p14:nvContentPartPr>
            <p14:xfrm>
              <a:off x="8337480" y="4352260"/>
              <a:ext cx="1243440" cy="644760"/>
            </p14:xfrm>
          </p:contentPart>
        </mc:Choice>
        <mc:Fallback xmlns="">
          <p:pic>
            <p:nvPicPr>
              <p:cNvPr id="128" name="Ink 127">
                <a:extLst>
                  <a:ext uri="{FF2B5EF4-FFF2-40B4-BE49-F238E27FC236}">
                    <a16:creationId xmlns:a16="http://schemas.microsoft.com/office/drawing/2014/main" id="{D75C7D8A-F289-C8D2-A9A7-9AD34EFDE974}"/>
                  </a:ext>
                </a:extLst>
              </p:cNvPr>
              <p:cNvPicPr/>
              <p:nvPr/>
            </p:nvPicPr>
            <p:blipFill>
              <a:blip r:embed="rId175"/>
              <a:stretch>
                <a:fillRect/>
              </a:stretch>
            </p:blipFill>
            <p:spPr>
              <a:xfrm>
                <a:off x="8319480" y="4334260"/>
                <a:ext cx="1279080" cy="68040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29" name="Ink 128">
                <a:extLst>
                  <a:ext uri="{FF2B5EF4-FFF2-40B4-BE49-F238E27FC236}">
                    <a16:creationId xmlns:a16="http://schemas.microsoft.com/office/drawing/2014/main" id="{3DDBBDE8-9B38-5063-4647-5E8022D8986C}"/>
                  </a:ext>
                </a:extLst>
              </p14:cNvPr>
              <p14:cNvContentPartPr/>
              <p14:nvPr/>
            </p14:nvContentPartPr>
            <p14:xfrm>
              <a:off x="3191280" y="4340020"/>
              <a:ext cx="1124280" cy="683280"/>
            </p14:xfrm>
          </p:contentPart>
        </mc:Choice>
        <mc:Fallback xmlns="">
          <p:pic>
            <p:nvPicPr>
              <p:cNvPr id="129" name="Ink 128">
                <a:extLst>
                  <a:ext uri="{FF2B5EF4-FFF2-40B4-BE49-F238E27FC236}">
                    <a16:creationId xmlns:a16="http://schemas.microsoft.com/office/drawing/2014/main" id="{3DDBBDE8-9B38-5063-4647-5E8022D8986C}"/>
                  </a:ext>
                </a:extLst>
              </p:cNvPr>
              <p:cNvPicPr/>
              <p:nvPr/>
            </p:nvPicPr>
            <p:blipFill>
              <a:blip r:embed="rId177"/>
              <a:stretch>
                <a:fillRect/>
              </a:stretch>
            </p:blipFill>
            <p:spPr>
              <a:xfrm>
                <a:off x="3173280" y="4322380"/>
                <a:ext cx="1159920" cy="71892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30" name="Ink 129">
                <a:extLst>
                  <a:ext uri="{FF2B5EF4-FFF2-40B4-BE49-F238E27FC236}">
                    <a16:creationId xmlns:a16="http://schemas.microsoft.com/office/drawing/2014/main" id="{72D8E965-F41E-D30A-BA2C-771C1A04AD67}"/>
                  </a:ext>
                </a:extLst>
              </p14:cNvPr>
              <p14:cNvContentPartPr/>
              <p14:nvPr/>
            </p14:nvContentPartPr>
            <p14:xfrm>
              <a:off x="1070520" y="4330660"/>
              <a:ext cx="1216800" cy="641520"/>
            </p14:xfrm>
          </p:contentPart>
        </mc:Choice>
        <mc:Fallback xmlns="">
          <p:pic>
            <p:nvPicPr>
              <p:cNvPr id="130" name="Ink 129">
                <a:extLst>
                  <a:ext uri="{FF2B5EF4-FFF2-40B4-BE49-F238E27FC236}">
                    <a16:creationId xmlns:a16="http://schemas.microsoft.com/office/drawing/2014/main" id="{72D8E965-F41E-D30A-BA2C-771C1A04AD67}"/>
                  </a:ext>
                </a:extLst>
              </p:cNvPr>
              <p:cNvPicPr/>
              <p:nvPr/>
            </p:nvPicPr>
            <p:blipFill>
              <a:blip r:embed="rId179"/>
              <a:stretch>
                <a:fillRect/>
              </a:stretch>
            </p:blipFill>
            <p:spPr>
              <a:xfrm>
                <a:off x="1052520" y="4313020"/>
                <a:ext cx="1252440" cy="677160"/>
              </a:xfrm>
              <a:prstGeom prst="rect">
                <a:avLst/>
              </a:prstGeom>
            </p:spPr>
          </p:pic>
        </mc:Fallback>
      </mc:AlternateContent>
    </p:spTree>
    <p:extLst>
      <p:ext uri="{BB962C8B-B14F-4D97-AF65-F5344CB8AC3E}">
        <p14:creationId xmlns:p14="http://schemas.microsoft.com/office/powerpoint/2010/main" val="906262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0109842" cy="5841350"/>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06400" y="526351"/>
            <a:ext cx="9455150" cy="5016758"/>
          </a:xfrm>
          <a:prstGeom prst="rect">
            <a:avLst/>
          </a:prstGeom>
          <a:noFill/>
        </p:spPr>
        <p:txBody>
          <a:bodyPr wrap="square" rtlCol="0">
            <a:spAutoFit/>
          </a:bodyPr>
          <a:lstStyle/>
          <a:p>
            <a:r>
              <a:rPr lang="en-US" sz="2400" b="1" u="sng">
                <a:solidFill>
                  <a:srgbClr val="FFC000"/>
                </a:solidFill>
                <a:cs typeface="+mj-cs"/>
              </a:rPr>
              <a:t>Hamath</a:t>
            </a:r>
            <a:r>
              <a:rPr lang="en-US" sz="2400">
                <a:solidFill>
                  <a:srgbClr val="FFC000"/>
                </a:solidFill>
                <a:cs typeface="+mj-cs"/>
              </a:rPr>
              <a:t> (</a:t>
            </a:r>
            <a:r>
              <a:rPr lang="he-IL" sz="2800">
                <a:solidFill>
                  <a:srgbClr val="FFFF00"/>
                </a:solidFill>
                <a:cs typeface="+mj-cs"/>
              </a:rPr>
              <a:t>חֲמָת</a:t>
            </a:r>
            <a:r>
              <a:rPr lang="he-IL" sz="2400">
                <a:solidFill>
                  <a:srgbClr val="FFC000"/>
                </a:solidFill>
                <a:cs typeface="+mj-cs"/>
              </a:rPr>
              <a:t>, </a:t>
            </a:r>
            <a:r>
              <a:rPr lang="en-US" sz="2400">
                <a:solidFill>
                  <a:srgbClr val="FFC000"/>
                </a:solidFill>
                <a:cs typeface="+mj-cs"/>
              </a:rPr>
              <a:t> chamath) - A city on the Orontes River. It was among territory left unconquered by Joshua (</a:t>
            </a:r>
            <a:r>
              <a:rPr lang="en-US" sz="2400">
                <a:solidFill>
                  <a:srgbClr val="00B0F0"/>
                </a:solidFill>
                <a:cs typeface="+mj-cs"/>
              </a:rPr>
              <a:t>Joshua 13:5</a:t>
            </a:r>
            <a:r>
              <a:rPr lang="en-US" sz="2400">
                <a:solidFill>
                  <a:srgbClr val="FFC000"/>
                </a:solidFill>
                <a:cs typeface="+mj-cs"/>
              </a:rPr>
              <a:t>). The ancient city of Hamath was located on the River Orontes at the northern end of a broad valley, about 120 miles north of Damascus. (Key Passages </a:t>
            </a:r>
            <a:r>
              <a:rPr lang="en-US" sz="2400">
                <a:solidFill>
                  <a:srgbClr val="00B0F0"/>
                </a:solidFill>
                <a:cs typeface="+mj-cs"/>
              </a:rPr>
              <a:t>Joshua 13:5, 2 Samuel 8:9–10, 2 Kings 14:28, 2 Kings 17:24, 2 Chronicles 8:3–4</a:t>
            </a:r>
            <a:r>
              <a:rPr lang="en-US" sz="2400">
                <a:solidFill>
                  <a:srgbClr val="FFC000"/>
                </a:solidFill>
                <a:cs typeface="+mj-cs"/>
              </a:rPr>
              <a:t>)</a:t>
            </a:r>
          </a:p>
          <a:p>
            <a:endParaRPr lang="en-US" sz="2400">
              <a:solidFill>
                <a:srgbClr val="FFC000"/>
              </a:solidFill>
              <a:cs typeface="+mj-cs"/>
            </a:endParaRPr>
          </a:p>
          <a:p>
            <a:r>
              <a:rPr lang="en-US" sz="2400" b="1" u="sng">
                <a:solidFill>
                  <a:srgbClr val="92D050"/>
                </a:solidFill>
                <a:cs typeface="+mj-cs"/>
              </a:rPr>
              <a:t>ARPAD</a:t>
            </a:r>
            <a:r>
              <a:rPr lang="en-US" sz="2400">
                <a:solidFill>
                  <a:srgbClr val="92D050"/>
                </a:solidFill>
                <a:cs typeface="+mj-cs"/>
              </a:rPr>
              <a:t> (</a:t>
            </a:r>
            <a:r>
              <a:rPr lang="he-IL" sz="2800">
                <a:solidFill>
                  <a:srgbClr val="FFFF00"/>
                </a:solidFill>
                <a:cs typeface="+mj-cs"/>
              </a:rPr>
              <a:t>אַרְפָּד</a:t>
            </a:r>
            <a:r>
              <a:rPr lang="he-IL" sz="2400">
                <a:solidFill>
                  <a:srgbClr val="92D050"/>
                </a:solidFill>
                <a:cs typeface="+mj-cs"/>
              </a:rPr>
              <a:t>, </a:t>
            </a:r>
            <a:r>
              <a:rPr lang="en-US" sz="2400">
                <a:solidFill>
                  <a:srgbClr val="92D050"/>
                </a:solidFill>
                <a:cs typeface="+mj-cs"/>
              </a:rPr>
              <a:t> arpad) - A city in northern Syria. It was conquered by the Assyrian king Tiglath-Pileser III in 740 bc, and Sennacherib, a later king of Assyria, boasted of its destruction (</a:t>
            </a:r>
            <a:r>
              <a:rPr lang="en-US" sz="2400">
                <a:solidFill>
                  <a:srgbClr val="00B0F0"/>
                </a:solidFill>
                <a:cs typeface="+mj-cs"/>
              </a:rPr>
              <a:t>2 Kgs 18:34; 19:13; 36:19; 37:3</a:t>
            </a:r>
            <a:r>
              <a:rPr lang="en-US" sz="2400">
                <a:solidFill>
                  <a:srgbClr val="92D050"/>
                </a:solidFill>
                <a:cs typeface="+mj-cs"/>
              </a:rPr>
              <a:t>). In </a:t>
            </a:r>
            <a:r>
              <a:rPr lang="en-US" sz="2400">
                <a:solidFill>
                  <a:srgbClr val="00B0F0"/>
                </a:solidFill>
                <a:cs typeface="+mj-cs"/>
              </a:rPr>
              <a:t>Isa 10:9</a:t>
            </a:r>
            <a:r>
              <a:rPr lang="en-US" sz="2400">
                <a:solidFill>
                  <a:srgbClr val="92D050"/>
                </a:solidFill>
                <a:cs typeface="+mj-cs"/>
              </a:rPr>
              <a:t>, it is likewise mentioned as part of an Assyrian king’s boast. </a:t>
            </a:r>
            <a:r>
              <a:rPr lang="en-US" sz="2400">
                <a:solidFill>
                  <a:srgbClr val="00B0F0"/>
                </a:solidFill>
                <a:cs typeface="+mj-cs"/>
              </a:rPr>
              <a:t>Jer 49:23 </a:t>
            </a:r>
            <a:r>
              <a:rPr lang="en-US" sz="2400">
                <a:solidFill>
                  <a:srgbClr val="92D050"/>
                </a:solidFill>
                <a:cs typeface="+mj-cs"/>
              </a:rPr>
              <a:t>uses Arpad as an image of those destroyed by the power of Yahweh. Its ruins are north of modern Aleppo. (Key passages </a:t>
            </a:r>
            <a:r>
              <a:rPr lang="en-US" sz="2400">
                <a:solidFill>
                  <a:srgbClr val="00B0F0"/>
                </a:solidFill>
                <a:cs typeface="+mj-cs"/>
              </a:rPr>
              <a:t>2 Kings 18:34, 19:13, Isaiah 10:9, 36:19, 37:3, Jeremiah 49:23</a:t>
            </a:r>
            <a:r>
              <a:rPr lang="en-US" sz="2400">
                <a:solidFill>
                  <a:srgbClr val="92D05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5" name="Group 4">
            <a:extLst>
              <a:ext uri="{FF2B5EF4-FFF2-40B4-BE49-F238E27FC236}">
                <a16:creationId xmlns:a16="http://schemas.microsoft.com/office/drawing/2014/main" id="{303BD938-694C-EEFD-518A-0757ACA21EA4}"/>
              </a:ext>
            </a:extLst>
          </p:cNvPr>
          <p:cNvGrpSpPr/>
          <p:nvPr/>
        </p:nvGrpSpPr>
        <p:grpSpPr>
          <a:xfrm>
            <a:off x="376440" y="1016140"/>
            <a:ext cx="1876320" cy="108360"/>
            <a:chOff x="376440" y="1016140"/>
            <a:chExt cx="1876320" cy="108360"/>
          </a:xfrm>
        </p:grpSpPr>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6120C827-F5E7-5D2B-C45A-F437FBEC793A}"/>
                    </a:ext>
                  </a:extLst>
                </p14:cNvPr>
                <p14:cNvContentPartPr/>
                <p14:nvPr/>
              </p14:nvContentPartPr>
              <p14:xfrm>
                <a:off x="1826160" y="1016140"/>
                <a:ext cx="426600" cy="31320"/>
              </p14:xfrm>
            </p:contentPart>
          </mc:Choice>
          <mc:Fallback xmlns="">
            <p:pic>
              <p:nvPicPr>
                <p:cNvPr id="2" name="Ink 1">
                  <a:extLst>
                    <a:ext uri="{FF2B5EF4-FFF2-40B4-BE49-F238E27FC236}">
                      <a16:creationId xmlns:a16="http://schemas.microsoft.com/office/drawing/2014/main" id="{6120C827-F5E7-5D2B-C45A-F437FBEC793A}"/>
                    </a:ext>
                  </a:extLst>
                </p:cNvPr>
                <p:cNvPicPr/>
                <p:nvPr/>
              </p:nvPicPr>
              <p:blipFill>
                <a:blip r:embed="rId5"/>
                <a:stretch>
                  <a:fillRect/>
                </a:stretch>
              </p:blipFill>
              <p:spPr>
                <a:xfrm>
                  <a:off x="1808160" y="998500"/>
                  <a:ext cx="46224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9B840359-26A3-2B9B-CC64-02597075497C}"/>
                    </a:ext>
                  </a:extLst>
                </p14:cNvPr>
                <p14:cNvContentPartPr/>
                <p14:nvPr/>
              </p14:nvContentPartPr>
              <p14:xfrm>
                <a:off x="376440" y="1033780"/>
                <a:ext cx="1139400" cy="90720"/>
              </p14:xfrm>
            </p:contentPart>
          </mc:Choice>
          <mc:Fallback xmlns="">
            <p:pic>
              <p:nvPicPr>
                <p:cNvPr id="4" name="Ink 3">
                  <a:extLst>
                    <a:ext uri="{FF2B5EF4-FFF2-40B4-BE49-F238E27FC236}">
                      <a16:creationId xmlns:a16="http://schemas.microsoft.com/office/drawing/2014/main" id="{9B840359-26A3-2B9B-CC64-02597075497C}"/>
                    </a:ext>
                  </a:extLst>
                </p:cNvPr>
                <p:cNvPicPr/>
                <p:nvPr/>
              </p:nvPicPr>
              <p:blipFill>
                <a:blip r:embed="rId7"/>
                <a:stretch>
                  <a:fillRect/>
                </a:stretch>
              </p:blipFill>
              <p:spPr>
                <a:xfrm>
                  <a:off x="358800" y="1016140"/>
                  <a:ext cx="1175040" cy="126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5A6533EA-5EB0-D0FA-04E6-A711FC165DD0}"/>
                  </a:ext>
                </a:extLst>
              </p14:cNvPr>
              <p14:cNvContentPartPr/>
              <p14:nvPr/>
            </p14:nvContentPartPr>
            <p14:xfrm>
              <a:off x="6609120" y="1008940"/>
              <a:ext cx="135360" cy="25560"/>
            </p14:xfrm>
          </p:contentPart>
        </mc:Choice>
        <mc:Fallback xmlns="">
          <p:pic>
            <p:nvPicPr>
              <p:cNvPr id="7" name="Ink 6">
                <a:extLst>
                  <a:ext uri="{FF2B5EF4-FFF2-40B4-BE49-F238E27FC236}">
                    <a16:creationId xmlns:a16="http://schemas.microsoft.com/office/drawing/2014/main" id="{5A6533EA-5EB0-D0FA-04E6-A711FC165DD0}"/>
                  </a:ext>
                </a:extLst>
              </p:cNvPr>
              <p:cNvPicPr/>
              <p:nvPr/>
            </p:nvPicPr>
            <p:blipFill>
              <a:blip r:embed="rId9"/>
              <a:stretch>
                <a:fillRect/>
              </a:stretch>
            </p:blipFill>
            <p:spPr>
              <a:xfrm>
                <a:off x="6591120" y="991300"/>
                <a:ext cx="17100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2F9253D5-2456-F185-7F52-C7FC7CD3E482}"/>
                  </a:ext>
                </a:extLst>
              </p14:cNvPr>
              <p14:cNvContentPartPr/>
              <p14:nvPr/>
            </p14:nvContentPartPr>
            <p14:xfrm>
              <a:off x="5202600" y="1268860"/>
              <a:ext cx="1401120" cy="108720"/>
            </p14:xfrm>
          </p:contentPart>
        </mc:Choice>
        <mc:Fallback xmlns="">
          <p:pic>
            <p:nvPicPr>
              <p:cNvPr id="9" name="Ink 8">
                <a:extLst>
                  <a:ext uri="{FF2B5EF4-FFF2-40B4-BE49-F238E27FC236}">
                    <a16:creationId xmlns:a16="http://schemas.microsoft.com/office/drawing/2014/main" id="{2F9253D5-2456-F185-7F52-C7FC7CD3E482}"/>
                  </a:ext>
                </a:extLst>
              </p:cNvPr>
              <p:cNvPicPr/>
              <p:nvPr/>
            </p:nvPicPr>
            <p:blipFill>
              <a:blip r:embed="rId11"/>
              <a:stretch>
                <a:fillRect/>
              </a:stretch>
            </p:blipFill>
            <p:spPr>
              <a:xfrm>
                <a:off x="5184960" y="1250860"/>
                <a:ext cx="143676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907AC9C4-8D1D-BA2F-3374-6AFE1C53E213}"/>
                  </a:ext>
                </a:extLst>
              </p14:cNvPr>
              <p14:cNvContentPartPr/>
              <p14:nvPr/>
            </p14:nvContentPartPr>
            <p14:xfrm>
              <a:off x="2107320" y="2018740"/>
              <a:ext cx="3559680" cy="85320"/>
            </p14:xfrm>
          </p:contentPart>
        </mc:Choice>
        <mc:Fallback xmlns="">
          <p:pic>
            <p:nvPicPr>
              <p:cNvPr id="11" name="Ink 10">
                <a:extLst>
                  <a:ext uri="{FF2B5EF4-FFF2-40B4-BE49-F238E27FC236}">
                    <a16:creationId xmlns:a16="http://schemas.microsoft.com/office/drawing/2014/main" id="{907AC9C4-8D1D-BA2F-3374-6AFE1C53E213}"/>
                  </a:ext>
                </a:extLst>
              </p:cNvPr>
              <p:cNvPicPr/>
              <p:nvPr/>
            </p:nvPicPr>
            <p:blipFill>
              <a:blip r:embed="rId13"/>
              <a:stretch>
                <a:fillRect/>
              </a:stretch>
            </p:blipFill>
            <p:spPr>
              <a:xfrm>
                <a:off x="2089680" y="2001100"/>
                <a:ext cx="359532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1C12A6C2-D626-EA3E-1742-00119DC5AE29}"/>
                  </a:ext>
                </a:extLst>
              </p14:cNvPr>
              <p14:cNvContentPartPr/>
              <p14:nvPr/>
            </p14:nvContentPartPr>
            <p14:xfrm>
              <a:off x="8844000" y="1736500"/>
              <a:ext cx="802080" cy="883440"/>
            </p14:xfrm>
          </p:contentPart>
        </mc:Choice>
        <mc:Fallback xmlns="">
          <p:pic>
            <p:nvPicPr>
              <p:cNvPr id="12" name="Ink 11">
                <a:extLst>
                  <a:ext uri="{FF2B5EF4-FFF2-40B4-BE49-F238E27FC236}">
                    <a16:creationId xmlns:a16="http://schemas.microsoft.com/office/drawing/2014/main" id="{1C12A6C2-D626-EA3E-1742-00119DC5AE29}"/>
                  </a:ext>
                </a:extLst>
              </p:cNvPr>
              <p:cNvPicPr/>
              <p:nvPr/>
            </p:nvPicPr>
            <p:blipFill>
              <a:blip r:embed="rId15"/>
              <a:stretch>
                <a:fillRect/>
              </a:stretch>
            </p:blipFill>
            <p:spPr>
              <a:xfrm>
                <a:off x="8826000" y="1718500"/>
                <a:ext cx="837720" cy="9190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05381A2F-5FE6-D7D5-B93D-44969E6CFBFF}"/>
                  </a:ext>
                </a:extLst>
              </p14:cNvPr>
              <p14:cNvContentPartPr/>
              <p14:nvPr/>
            </p14:nvContentPartPr>
            <p14:xfrm>
              <a:off x="1768560" y="3235180"/>
              <a:ext cx="483120" cy="64080"/>
            </p14:xfrm>
          </p:contentPart>
        </mc:Choice>
        <mc:Fallback xmlns="">
          <p:pic>
            <p:nvPicPr>
              <p:cNvPr id="13" name="Ink 12">
                <a:extLst>
                  <a:ext uri="{FF2B5EF4-FFF2-40B4-BE49-F238E27FC236}">
                    <a16:creationId xmlns:a16="http://schemas.microsoft.com/office/drawing/2014/main" id="{05381A2F-5FE6-D7D5-B93D-44969E6CFBFF}"/>
                  </a:ext>
                </a:extLst>
              </p:cNvPr>
              <p:cNvPicPr/>
              <p:nvPr/>
            </p:nvPicPr>
            <p:blipFill>
              <a:blip r:embed="rId17"/>
              <a:stretch>
                <a:fillRect/>
              </a:stretch>
            </p:blipFill>
            <p:spPr>
              <a:xfrm>
                <a:off x="1750920" y="3217540"/>
                <a:ext cx="518760" cy="99720"/>
              </a:xfrm>
              <a:prstGeom prst="rect">
                <a:avLst/>
              </a:prstGeom>
            </p:spPr>
          </p:pic>
        </mc:Fallback>
      </mc:AlternateContent>
      <p:grpSp>
        <p:nvGrpSpPr>
          <p:cNvPr id="17" name="Group 16">
            <a:extLst>
              <a:ext uri="{FF2B5EF4-FFF2-40B4-BE49-F238E27FC236}">
                <a16:creationId xmlns:a16="http://schemas.microsoft.com/office/drawing/2014/main" id="{8FA09A12-90C7-6A00-2860-051F12390A68}"/>
              </a:ext>
            </a:extLst>
          </p:cNvPr>
          <p:cNvGrpSpPr/>
          <p:nvPr/>
        </p:nvGrpSpPr>
        <p:grpSpPr>
          <a:xfrm>
            <a:off x="2266800" y="3610660"/>
            <a:ext cx="2962440" cy="72720"/>
            <a:chOff x="2266800" y="3610660"/>
            <a:chExt cx="2962440" cy="72720"/>
          </a:xfrm>
        </p:grpSpPr>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C9C8BAE7-3F2F-7628-A4B5-B3DFE43A6F85}"/>
                    </a:ext>
                  </a:extLst>
                </p14:cNvPr>
                <p14:cNvContentPartPr/>
                <p14:nvPr/>
              </p14:nvContentPartPr>
              <p14:xfrm>
                <a:off x="2266800" y="3623980"/>
                <a:ext cx="1560240" cy="59400"/>
              </p14:xfrm>
            </p:contentPart>
          </mc:Choice>
          <mc:Fallback xmlns="">
            <p:pic>
              <p:nvPicPr>
                <p:cNvPr id="14" name="Ink 13">
                  <a:extLst>
                    <a:ext uri="{FF2B5EF4-FFF2-40B4-BE49-F238E27FC236}">
                      <a16:creationId xmlns:a16="http://schemas.microsoft.com/office/drawing/2014/main" id="{C9C8BAE7-3F2F-7628-A4B5-B3DFE43A6F85}"/>
                    </a:ext>
                  </a:extLst>
                </p:cNvPr>
                <p:cNvPicPr/>
                <p:nvPr/>
              </p:nvPicPr>
              <p:blipFill>
                <a:blip r:embed="rId19"/>
                <a:stretch>
                  <a:fillRect/>
                </a:stretch>
              </p:blipFill>
              <p:spPr>
                <a:xfrm>
                  <a:off x="2249160" y="3606340"/>
                  <a:ext cx="159588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Ink 14">
                  <a:extLst>
                    <a:ext uri="{FF2B5EF4-FFF2-40B4-BE49-F238E27FC236}">
                      <a16:creationId xmlns:a16="http://schemas.microsoft.com/office/drawing/2014/main" id="{83A38313-B4BE-5BD5-373D-80AAB3F85C9C}"/>
                    </a:ext>
                  </a:extLst>
                </p14:cNvPr>
                <p14:cNvContentPartPr/>
                <p14:nvPr/>
              </p14:nvContentPartPr>
              <p14:xfrm>
                <a:off x="4714080" y="3610660"/>
                <a:ext cx="515160" cy="27360"/>
              </p14:xfrm>
            </p:contentPart>
          </mc:Choice>
          <mc:Fallback xmlns="">
            <p:pic>
              <p:nvPicPr>
                <p:cNvPr id="15" name="Ink 14">
                  <a:extLst>
                    <a:ext uri="{FF2B5EF4-FFF2-40B4-BE49-F238E27FC236}">
                      <a16:creationId xmlns:a16="http://schemas.microsoft.com/office/drawing/2014/main" id="{83A38313-B4BE-5BD5-373D-80AAB3F85C9C}"/>
                    </a:ext>
                  </a:extLst>
                </p:cNvPr>
                <p:cNvPicPr/>
                <p:nvPr/>
              </p:nvPicPr>
              <p:blipFill>
                <a:blip r:embed="rId21"/>
                <a:stretch>
                  <a:fillRect/>
                </a:stretch>
              </p:blipFill>
              <p:spPr>
                <a:xfrm>
                  <a:off x="4696080" y="3593020"/>
                  <a:ext cx="550800" cy="63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
            <p14:nvContentPartPr>
              <p14:cNvPr id="16" name="Ink 15">
                <a:extLst>
                  <a:ext uri="{FF2B5EF4-FFF2-40B4-BE49-F238E27FC236}">
                    <a16:creationId xmlns:a16="http://schemas.microsoft.com/office/drawing/2014/main" id="{D3806C4F-933E-56E7-E013-FFEAA071F003}"/>
                  </a:ext>
                </a:extLst>
              </p14:cNvPr>
              <p14:cNvContentPartPr/>
              <p14:nvPr/>
            </p14:nvContentPartPr>
            <p14:xfrm>
              <a:off x="6570960" y="3601660"/>
              <a:ext cx="33840" cy="1080"/>
            </p14:xfrm>
          </p:contentPart>
        </mc:Choice>
        <mc:Fallback xmlns="">
          <p:pic>
            <p:nvPicPr>
              <p:cNvPr id="16" name="Ink 15">
                <a:extLst>
                  <a:ext uri="{FF2B5EF4-FFF2-40B4-BE49-F238E27FC236}">
                    <a16:creationId xmlns:a16="http://schemas.microsoft.com/office/drawing/2014/main" id="{D3806C4F-933E-56E7-E013-FFEAA071F003}"/>
                  </a:ext>
                </a:extLst>
              </p:cNvPr>
              <p:cNvPicPr/>
              <p:nvPr/>
            </p:nvPicPr>
            <p:blipFill>
              <a:blip r:embed="rId23"/>
              <a:stretch>
                <a:fillRect/>
              </a:stretch>
            </p:blipFill>
            <p:spPr>
              <a:xfrm>
                <a:off x="6552960" y="3583660"/>
                <a:ext cx="6948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8" name="Ink 17">
                <a:extLst>
                  <a:ext uri="{FF2B5EF4-FFF2-40B4-BE49-F238E27FC236}">
                    <a16:creationId xmlns:a16="http://schemas.microsoft.com/office/drawing/2014/main" id="{42A24567-0C8D-55CD-1098-0C1EE84E0AA1}"/>
                  </a:ext>
                </a:extLst>
              </p14:cNvPr>
              <p14:cNvContentPartPr/>
              <p14:nvPr/>
            </p14:nvContentPartPr>
            <p14:xfrm>
              <a:off x="4484400" y="4000900"/>
              <a:ext cx="28440" cy="15840"/>
            </p14:xfrm>
          </p:contentPart>
        </mc:Choice>
        <mc:Fallback xmlns="">
          <p:pic>
            <p:nvPicPr>
              <p:cNvPr id="18" name="Ink 17">
                <a:extLst>
                  <a:ext uri="{FF2B5EF4-FFF2-40B4-BE49-F238E27FC236}">
                    <a16:creationId xmlns:a16="http://schemas.microsoft.com/office/drawing/2014/main" id="{42A24567-0C8D-55CD-1098-0C1EE84E0AA1}"/>
                  </a:ext>
                </a:extLst>
              </p:cNvPr>
              <p:cNvPicPr/>
              <p:nvPr/>
            </p:nvPicPr>
            <p:blipFill>
              <a:blip r:embed="rId25"/>
              <a:stretch>
                <a:fillRect/>
              </a:stretch>
            </p:blipFill>
            <p:spPr>
              <a:xfrm>
                <a:off x="4466400" y="3982900"/>
                <a:ext cx="6408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9" name="Ink 18">
                <a:extLst>
                  <a:ext uri="{FF2B5EF4-FFF2-40B4-BE49-F238E27FC236}">
                    <a16:creationId xmlns:a16="http://schemas.microsoft.com/office/drawing/2014/main" id="{63BA2F63-87D3-1ECD-AEE3-0DFA0832E178}"/>
                  </a:ext>
                </a:extLst>
              </p14:cNvPr>
              <p14:cNvContentPartPr/>
              <p14:nvPr/>
            </p14:nvContentPartPr>
            <p14:xfrm>
              <a:off x="5654040" y="4376740"/>
              <a:ext cx="53280" cy="2520"/>
            </p14:xfrm>
          </p:contentPart>
        </mc:Choice>
        <mc:Fallback xmlns="">
          <p:pic>
            <p:nvPicPr>
              <p:cNvPr id="19" name="Ink 18">
                <a:extLst>
                  <a:ext uri="{FF2B5EF4-FFF2-40B4-BE49-F238E27FC236}">
                    <a16:creationId xmlns:a16="http://schemas.microsoft.com/office/drawing/2014/main" id="{63BA2F63-87D3-1ECD-AEE3-0DFA0832E178}"/>
                  </a:ext>
                </a:extLst>
              </p:cNvPr>
              <p:cNvPicPr/>
              <p:nvPr/>
            </p:nvPicPr>
            <p:blipFill>
              <a:blip r:embed="rId27"/>
              <a:stretch>
                <a:fillRect/>
              </a:stretch>
            </p:blipFill>
            <p:spPr>
              <a:xfrm>
                <a:off x="5636400" y="4359100"/>
                <a:ext cx="8892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2" name="Ink 21">
                <a:extLst>
                  <a:ext uri="{FF2B5EF4-FFF2-40B4-BE49-F238E27FC236}">
                    <a16:creationId xmlns:a16="http://schemas.microsoft.com/office/drawing/2014/main" id="{5EB0813C-DC8E-ABEE-FBFD-080AF604E3BB}"/>
                  </a:ext>
                </a:extLst>
              </p14:cNvPr>
              <p14:cNvContentPartPr/>
              <p14:nvPr/>
            </p14:nvContentPartPr>
            <p14:xfrm>
              <a:off x="4023600" y="4706140"/>
              <a:ext cx="27000" cy="8280"/>
            </p14:xfrm>
          </p:contentPart>
        </mc:Choice>
        <mc:Fallback xmlns="">
          <p:pic>
            <p:nvPicPr>
              <p:cNvPr id="22" name="Ink 21">
                <a:extLst>
                  <a:ext uri="{FF2B5EF4-FFF2-40B4-BE49-F238E27FC236}">
                    <a16:creationId xmlns:a16="http://schemas.microsoft.com/office/drawing/2014/main" id="{5EB0813C-DC8E-ABEE-FBFD-080AF604E3BB}"/>
                  </a:ext>
                </a:extLst>
              </p:cNvPr>
              <p:cNvPicPr/>
              <p:nvPr/>
            </p:nvPicPr>
            <p:blipFill>
              <a:blip r:embed="rId29"/>
              <a:stretch>
                <a:fillRect/>
              </a:stretch>
            </p:blipFill>
            <p:spPr>
              <a:xfrm>
                <a:off x="4005600" y="4688140"/>
                <a:ext cx="62640" cy="43920"/>
              </a:xfrm>
              <a:prstGeom prst="rect">
                <a:avLst/>
              </a:prstGeom>
            </p:spPr>
          </p:pic>
        </mc:Fallback>
      </mc:AlternateContent>
      <p:grpSp>
        <p:nvGrpSpPr>
          <p:cNvPr id="24" name="Group 23">
            <a:extLst>
              <a:ext uri="{FF2B5EF4-FFF2-40B4-BE49-F238E27FC236}">
                <a16:creationId xmlns:a16="http://schemas.microsoft.com/office/drawing/2014/main" id="{4286CE80-B291-B216-30B0-3DC1349CB607}"/>
              </a:ext>
            </a:extLst>
          </p:cNvPr>
          <p:cNvGrpSpPr/>
          <p:nvPr/>
        </p:nvGrpSpPr>
        <p:grpSpPr>
          <a:xfrm>
            <a:off x="7773360" y="4319860"/>
            <a:ext cx="1672920" cy="403920"/>
            <a:chOff x="7773360" y="4319860"/>
            <a:chExt cx="1672920" cy="403920"/>
          </a:xfrm>
        </p:grpSpPr>
        <mc:AlternateContent xmlns:mc="http://schemas.openxmlformats.org/markup-compatibility/2006" xmlns:p14="http://schemas.microsoft.com/office/powerpoint/2010/main">
          <mc:Choice Requires="p14">
            <p:contentPart p14:bwMode="auto" r:id="rId30">
              <p14:nvContentPartPr>
                <p14:cNvPr id="20" name="Ink 19">
                  <a:extLst>
                    <a:ext uri="{FF2B5EF4-FFF2-40B4-BE49-F238E27FC236}">
                      <a16:creationId xmlns:a16="http://schemas.microsoft.com/office/drawing/2014/main" id="{DFF5DA77-6E7C-B32D-064B-5CC52DDD5D62}"/>
                    </a:ext>
                  </a:extLst>
                </p14:cNvPr>
                <p14:cNvContentPartPr/>
                <p14:nvPr/>
              </p14:nvContentPartPr>
              <p14:xfrm>
                <a:off x="7899000" y="4376020"/>
                <a:ext cx="16560" cy="6480"/>
              </p14:xfrm>
            </p:contentPart>
          </mc:Choice>
          <mc:Fallback xmlns="">
            <p:pic>
              <p:nvPicPr>
                <p:cNvPr id="20" name="Ink 19">
                  <a:extLst>
                    <a:ext uri="{FF2B5EF4-FFF2-40B4-BE49-F238E27FC236}">
                      <a16:creationId xmlns:a16="http://schemas.microsoft.com/office/drawing/2014/main" id="{DFF5DA77-6E7C-B32D-064B-5CC52DDD5D62}"/>
                    </a:ext>
                  </a:extLst>
                </p:cNvPr>
                <p:cNvPicPr/>
                <p:nvPr/>
              </p:nvPicPr>
              <p:blipFill>
                <a:blip r:embed="rId31"/>
                <a:stretch>
                  <a:fillRect/>
                </a:stretch>
              </p:blipFill>
              <p:spPr>
                <a:xfrm>
                  <a:off x="7881000" y="4358380"/>
                  <a:ext cx="5220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1" name="Ink 20">
                  <a:extLst>
                    <a:ext uri="{FF2B5EF4-FFF2-40B4-BE49-F238E27FC236}">
                      <a16:creationId xmlns:a16="http://schemas.microsoft.com/office/drawing/2014/main" id="{A329F730-744B-66F6-4354-268A25624C87}"/>
                    </a:ext>
                  </a:extLst>
                </p14:cNvPr>
                <p14:cNvContentPartPr/>
                <p14:nvPr/>
              </p14:nvContentPartPr>
              <p14:xfrm>
                <a:off x="8802240" y="4355500"/>
                <a:ext cx="644040" cy="36000"/>
              </p14:xfrm>
            </p:contentPart>
          </mc:Choice>
          <mc:Fallback xmlns="">
            <p:pic>
              <p:nvPicPr>
                <p:cNvPr id="21" name="Ink 20">
                  <a:extLst>
                    <a:ext uri="{FF2B5EF4-FFF2-40B4-BE49-F238E27FC236}">
                      <a16:creationId xmlns:a16="http://schemas.microsoft.com/office/drawing/2014/main" id="{A329F730-744B-66F6-4354-268A25624C87}"/>
                    </a:ext>
                  </a:extLst>
                </p:cNvPr>
                <p:cNvPicPr/>
                <p:nvPr/>
              </p:nvPicPr>
              <p:blipFill>
                <a:blip r:embed="rId33"/>
                <a:stretch>
                  <a:fillRect/>
                </a:stretch>
              </p:blipFill>
              <p:spPr>
                <a:xfrm>
                  <a:off x="8784600" y="4337500"/>
                  <a:ext cx="67968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3" name="Ink 22">
                  <a:extLst>
                    <a:ext uri="{FF2B5EF4-FFF2-40B4-BE49-F238E27FC236}">
                      <a16:creationId xmlns:a16="http://schemas.microsoft.com/office/drawing/2014/main" id="{33887744-12AC-6DAF-C024-F06D07DCB3BB}"/>
                    </a:ext>
                  </a:extLst>
                </p14:cNvPr>
                <p14:cNvContentPartPr/>
                <p14:nvPr/>
              </p14:nvContentPartPr>
              <p14:xfrm>
                <a:off x="7773360" y="4319860"/>
                <a:ext cx="1148040" cy="403920"/>
              </p14:xfrm>
            </p:contentPart>
          </mc:Choice>
          <mc:Fallback xmlns="">
            <p:pic>
              <p:nvPicPr>
                <p:cNvPr id="23" name="Ink 22">
                  <a:extLst>
                    <a:ext uri="{FF2B5EF4-FFF2-40B4-BE49-F238E27FC236}">
                      <a16:creationId xmlns:a16="http://schemas.microsoft.com/office/drawing/2014/main" id="{33887744-12AC-6DAF-C024-F06D07DCB3BB}"/>
                    </a:ext>
                  </a:extLst>
                </p:cNvPr>
                <p:cNvPicPr/>
                <p:nvPr/>
              </p:nvPicPr>
              <p:blipFill>
                <a:blip r:embed="rId35"/>
                <a:stretch>
                  <a:fillRect/>
                </a:stretch>
              </p:blipFill>
              <p:spPr>
                <a:xfrm>
                  <a:off x="7755720" y="4301860"/>
                  <a:ext cx="1183680" cy="439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6">
            <p14:nvContentPartPr>
              <p14:cNvPr id="25" name="Ink 24">
                <a:extLst>
                  <a:ext uri="{FF2B5EF4-FFF2-40B4-BE49-F238E27FC236}">
                    <a16:creationId xmlns:a16="http://schemas.microsoft.com/office/drawing/2014/main" id="{84C22D0E-F381-28CF-B6B5-F4D2A75FCB6A}"/>
                  </a:ext>
                </a:extLst>
              </p14:cNvPr>
              <p14:cNvContentPartPr/>
              <p14:nvPr/>
            </p14:nvContentPartPr>
            <p14:xfrm>
              <a:off x="9126960" y="4706140"/>
              <a:ext cx="230760" cy="34920"/>
            </p14:xfrm>
          </p:contentPart>
        </mc:Choice>
        <mc:Fallback xmlns="">
          <p:pic>
            <p:nvPicPr>
              <p:cNvPr id="25" name="Ink 24">
                <a:extLst>
                  <a:ext uri="{FF2B5EF4-FFF2-40B4-BE49-F238E27FC236}">
                    <a16:creationId xmlns:a16="http://schemas.microsoft.com/office/drawing/2014/main" id="{84C22D0E-F381-28CF-B6B5-F4D2A75FCB6A}"/>
                  </a:ext>
                </a:extLst>
              </p:cNvPr>
              <p:cNvPicPr/>
              <p:nvPr/>
            </p:nvPicPr>
            <p:blipFill>
              <a:blip r:embed="rId37"/>
              <a:stretch>
                <a:fillRect/>
              </a:stretch>
            </p:blipFill>
            <p:spPr>
              <a:xfrm>
                <a:off x="9108960" y="4688140"/>
                <a:ext cx="26640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6" name="Ink 25">
                <a:extLst>
                  <a:ext uri="{FF2B5EF4-FFF2-40B4-BE49-F238E27FC236}">
                    <a16:creationId xmlns:a16="http://schemas.microsoft.com/office/drawing/2014/main" id="{C095E1DF-3A21-F7DA-5E1A-F7FD69BBFD39}"/>
                  </a:ext>
                </a:extLst>
              </p14:cNvPr>
              <p14:cNvContentPartPr/>
              <p14:nvPr/>
            </p14:nvContentPartPr>
            <p14:xfrm>
              <a:off x="2113080" y="5098540"/>
              <a:ext cx="50400" cy="16920"/>
            </p14:xfrm>
          </p:contentPart>
        </mc:Choice>
        <mc:Fallback xmlns="">
          <p:pic>
            <p:nvPicPr>
              <p:cNvPr id="26" name="Ink 25">
                <a:extLst>
                  <a:ext uri="{FF2B5EF4-FFF2-40B4-BE49-F238E27FC236}">
                    <a16:creationId xmlns:a16="http://schemas.microsoft.com/office/drawing/2014/main" id="{C095E1DF-3A21-F7DA-5E1A-F7FD69BBFD39}"/>
                  </a:ext>
                </a:extLst>
              </p:cNvPr>
              <p:cNvPicPr/>
              <p:nvPr/>
            </p:nvPicPr>
            <p:blipFill>
              <a:blip r:embed="rId39"/>
              <a:stretch>
                <a:fillRect/>
              </a:stretch>
            </p:blipFill>
            <p:spPr>
              <a:xfrm>
                <a:off x="2095440" y="5080900"/>
                <a:ext cx="86040" cy="52560"/>
              </a:xfrm>
              <a:prstGeom prst="rect">
                <a:avLst/>
              </a:prstGeom>
            </p:spPr>
          </p:pic>
        </mc:Fallback>
      </mc:AlternateContent>
      <p:grpSp>
        <p:nvGrpSpPr>
          <p:cNvPr id="29" name="Group 28">
            <a:extLst>
              <a:ext uri="{FF2B5EF4-FFF2-40B4-BE49-F238E27FC236}">
                <a16:creationId xmlns:a16="http://schemas.microsoft.com/office/drawing/2014/main" id="{83895DAF-6793-4D5F-AA84-CD997B197EFD}"/>
              </a:ext>
            </a:extLst>
          </p:cNvPr>
          <p:cNvGrpSpPr/>
          <p:nvPr/>
        </p:nvGrpSpPr>
        <p:grpSpPr>
          <a:xfrm>
            <a:off x="3866640" y="5117620"/>
            <a:ext cx="595440" cy="62280"/>
            <a:chOff x="3866640" y="5117620"/>
            <a:chExt cx="595440" cy="62280"/>
          </a:xfrm>
        </p:grpSpPr>
        <mc:AlternateContent xmlns:mc="http://schemas.openxmlformats.org/markup-compatibility/2006" xmlns:p14="http://schemas.microsoft.com/office/powerpoint/2010/main">
          <mc:Choice Requires="p14">
            <p:contentPart p14:bwMode="auto" r:id="rId40">
              <p14:nvContentPartPr>
                <p14:cNvPr id="27" name="Ink 26">
                  <a:extLst>
                    <a:ext uri="{FF2B5EF4-FFF2-40B4-BE49-F238E27FC236}">
                      <a16:creationId xmlns:a16="http://schemas.microsoft.com/office/drawing/2014/main" id="{1615AA5D-587E-6C87-B4DA-2147FFDBCC88}"/>
                    </a:ext>
                  </a:extLst>
                </p14:cNvPr>
                <p14:cNvContentPartPr/>
                <p14:nvPr/>
              </p14:nvContentPartPr>
              <p14:xfrm>
                <a:off x="3866640" y="5117620"/>
                <a:ext cx="53280" cy="12240"/>
              </p14:xfrm>
            </p:contentPart>
          </mc:Choice>
          <mc:Fallback xmlns="">
            <p:pic>
              <p:nvPicPr>
                <p:cNvPr id="27" name="Ink 26">
                  <a:extLst>
                    <a:ext uri="{FF2B5EF4-FFF2-40B4-BE49-F238E27FC236}">
                      <a16:creationId xmlns:a16="http://schemas.microsoft.com/office/drawing/2014/main" id="{1615AA5D-587E-6C87-B4DA-2147FFDBCC88}"/>
                    </a:ext>
                  </a:extLst>
                </p:cNvPr>
                <p:cNvPicPr/>
                <p:nvPr/>
              </p:nvPicPr>
              <p:blipFill>
                <a:blip r:embed="rId41"/>
                <a:stretch>
                  <a:fillRect/>
                </a:stretch>
              </p:blipFill>
              <p:spPr>
                <a:xfrm>
                  <a:off x="3849000" y="5099620"/>
                  <a:ext cx="8892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8" name="Ink 27">
                  <a:extLst>
                    <a:ext uri="{FF2B5EF4-FFF2-40B4-BE49-F238E27FC236}">
                      <a16:creationId xmlns:a16="http://schemas.microsoft.com/office/drawing/2014/main" id="{B9EB61EF-F004-827A-B729-93E16CF3ECC3}"/>
                    </a:ext>
                  </a:extLst>
                </p14:cNvPr>
                <p14:cNvContentPartPr/>
                <p14:nvPr/>
              </p14:nvContentPartPr>
              <p14:xfrm>
                <a:off x="4446240" y="5155420"/>
                <a:ext cx="15840" cy="24480"/>
              </p14:xfrm>
            </p:contentPart>
          </mc:Choice>
          <mc:Fallback xmlns="">
            <p:pic>
              <p:nvPicPr>
                <p:cNvPr id="28" name="Ink 27">
                  <a:extLst>
                    <a:ext uri="{FF2B5EF4-FFF2-40B4-BE49-F238E27FC236}">
                      <a16:creationId xmlns:a16="http://schemas.microsoft.com/office/drawing/2014/main" id="{B9EB61EF-F004-827A-B729-93E16CF3ECC3}"/>
                    </a:ext>
                  </a:extLst>
                </p:cNvPr>
                <p:cNvPicPr/>
                <p:nvPr/>
              </p:nvPicPr>
              <p:blipFill>
                <a:blip r:embed="rId43"/>
                <a:stretch>
                  <a:fillRect/>
                </a:stretch>
              </p:blipFill>
              <p:spPr>
                <a:xfrm>
                  <a:off x="4428600" y="5137420"/>
                  <a:ext cx="51480" cy="60120"/>
                </a:xfrm>
                <a:prstGeom prst="rect">
                  <a:avLst/>
                </a:prstGeom>
              </p:spPr>
            </p:pic>
          </mc:Fallback>
        </mc:AlternateContent>
      </p:grpSp>
    </p:spTree>
    <p:extLst>
      <p:ext uri="{BB962C8B-B14F-4D97-AF65-F5344CB8AC3E}">
        <p14:creationId xmlns:p14="http://schemas.microsoft.com/office/powerpoint/2010/main" val="11364115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18914</TotalTime>
  <Words>3035</Words>
  <Application>Microsoft Office PowerPoint</Application>
  <PresentationFormat>Widescreen</PresentationFormat>
  <Paragraphs>131</Paragraphs>
  <Slides>18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Arial Black</vt:lpstr>
      <vt:lpstr>Calibri</vt:lpstr>
      <vt:lpstr>Calibri Light</vt:lpstr>
      <vt:lpstr>Futura Condensed Extra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Duane Miller</dc:creator>
  <cp:lastModifiedBy>Duane Miller</cp:lastModifiedBy>
  <cp:revision>97</cp:revision>
  <dcterms:created xsi:type="dcterms:W3CDTF">2021-02-18T19:11:41Z</dcterms:created>
  <dcterms:modified xsi:type="dcterms:W3CDTF">2023-05-31T23:41:21Z</dcterms:modified>
</cp:coreProperties>
</file>