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5.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notesSlides/notesSlide11.xml" ContentType="application/vnd.openxmlformats-officedocument.presentationml.notesSlide+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notesSlides/notesSlide14.xml" ContentType="application/vnd.openxmlformats-officedocument.presentationml.notesSlide+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notesSlides/notesSlide15.xml" ContentType="application/vnd.openxmlformats-officedocument.presentationml.notesSlide+xml"/>
  <Override PartName="/ppt/ink/ink410.xml" ContentType="application/inkml+xml"/>
  <Override PartName="/ppt/notesSlides/notesSlide16.xml" ContentType="application/vnd.openxmlformats-officedocument.presentationml.notesSlide+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notesSlides/notesSlide17.xml" ContentType="application/vnd.openxmlformats-officedocument.presentationml.notesSlide+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notesSlides/notesSlide18.xml" ContentType="application/vnd.openxmlformats-officedocument.presentationml.notesSlide+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notesSlides/notesSlide19.xml" ContentType="application/vnd.openxmlformats-officedocument.presentationml.notesSlide+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9" r:id="rId2"/>
    <p:sldId id="265" r:id="rId3"/>
    <p:sldId id="268" r:id="rId4"/>
    <p:sldId id="273" r:id="rId5"/>
    <p:sldId id="274" r:id="rId6"/>
    <p:sldId id="272" r:id="rId7"/>
    <p:sldId id="270" r:id="rId8"/>
    <p:sldId id="275" r:id="rId9"/>
    <p:sldId id="276" r:id="rId10"/>
    <p:sldId id="277" r:id="rId11"/>
    <p:sldId id="278" r:id="rId12"/>
    <p:sldId id="271" r:id="rId13"/>
    <p:sldId id="279" r:id="rId14"/>
    <p:sldId id="280" r:id="rId15"/>
    <p:sldId id="281" r:id="rId16"/>
    <p:sldId id="282" r:id="rId17"/>
    <p:sldId id="283" r:id="rId18"/>
    <p:sldId id="284"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1A04"/>
    <a:srgbClr val="E89A51"/>
    <a:srgbClr val="CD6205"/>
    <a:srgbClr val="080808"/>
    <a:srgbClr val="818181"/>
    <a:srgbClr val="787878"/>
    <a:srgbClr val="000000"/>
    <a:srgbClr val="5D411F"/>
    <a:srgbClr val="88784C"/>
    <a:srgbClr val="735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9" autoAdjust="0"/>
    <p:restoredTop sz="75148" autoAdjust="0"/>
  </p:normalViewPr>
  <p:slideViewPr>
    <p:cSldViewPr snapToGrid="0">
      <p:cViewPr varScale="1">
        <p:scale>
          <a:sx n="84" d="100"/>
          <a:sy n="84" d="100"/>
        </p:scale>
        <p:origin x="65" y="93"/>
      </p:cViewPr>
      <p:guideLst/>
    </p:cSldViewPr>
  </p:slideViewPr>
  <p:outlineViewPr>
    <p:cViewPr>
      <p:scale>
        <a:sx n="33" d="100"/>
        <a:sy n="33" d="100"/>
      </p:scale>
      <p:origin x="0" y="0"/>
    </p:cViewPr>
  </p:outlineViewPr>
  <p:notesTextViewPr>
    <p:cViewPr>
      <p:scale>
        <a:sx n="175" d="100"/>
        <a:sy n="1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ne Miller" userId="086b8d4e5ca37aec" providerId="LiveId" clId="{D9538D55-85AC-4FCC-B6F5-FA52687ACE19}"/>
    <pc:docChg chg="modSld">
      <pc:chgData name="Duane Miller" userId="086b8d4e5ca37aec" providerId="LiveId" clId="{D9538D55-85AC-4FCC-B6F5-FA52687ACE19}" dt="2023-05-18T11:52:29.405" v="2" actId="6549"/>
      <pc:docMkLst>
        <pc:docMk/>
      </pc:docMkLst>
      <pc:sldChg chg="modNotesTx">
        <pc:chgData name="Duane Miller" userId="086b8d4e5ca37aec" providerId="LiveId" clId="{D9538D55-85AC-4FCC-B6F5-FA52687ACE19}" dt="2023-05-18T11:52:29.405" v="2" actId="6549"/>
        <pc:sldMkLst>
          <pc:docMk/>
          <pc:sldMk cId="906262494" sldId="270"/>
        </pc:sldMkLst>
      </pc:sldChg>
      <pc:sldChg chg="modNotesTx">
        <pc:chgData name="Duane Miller" userId="086b8d4e5ca37aec" providerId="LiveId" clId="{D9538D55-85AC-4FCC-B6F5-FA52687ACE19}" dt="2023-05-18T11:52:19.874" v="0" actId="6549"/>
        <pc:sldMkLst>
          <pc:docMk/>
          <pc:sldMk cId="1823791499" sldId="273"/>
        </pc:sldMkLst>
      </pc:sldChg>
      <pc:sldChg chg="modNotesTx">
        <pc:chgData name="Duane Miller" userId="086b8d4e5ca37aec" providerId="LiveId" clId="{D9538D55-85AC-4FCC-B6F5-FA52687ACE19}" dt="2023-05-18T11:52:25.636" v="1" actId="6549"/>
        <pc:sldMkLst>
          <pc:docMk/>
          <pc:sldMk cId="1049842298" sldId="274"/>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11.935"/>
    </inkml:context>
    <inkml:brush xml:id="br0">
      <inkml:brushProperty name="width" value="0.1" units="cm"/>
      <inkml:brushProperty name="height" value="0.1" units="cm"/>
      <inkml:brushProperty name="color" value="#66CC00"/>
    </inkml:brush>
  </inkml:definitions>
  <inkml:trace contextRef="#ctx0" brushRef="#br0">313 51 6911 0 0,'-4'0'444'0'0,"0"0"0"0"0,0 0-1 0 0,0 0 1 0 0,0 1-1 0 0,0 0 1 0 0,0 0-1 0 0,0 0 1 0 0,1 0 0 0 0,-1 0-1 0 0,-4 3 1 0 0,-13 12 3389 0 0,7 1-4028 0 0,11-15 365 0 0,0 1 0 0 0,0 0 0 0 0,0 0 0 0 0,0-1 0 0 0,-1 0 0 0 0,1 0 0 0 0,-1 0 0 0 0,1 0 0 0 0,-1 0 0 0 0,0-1 0 0 0,0 1 1 0 0,1-1-1 0 0,-1 0 0 0 0,0 0 0 0 0,0-1 0 0 0,0 1 0 0 0,-5-1 0 0 0,-8 0 884 0 0,0 0 0 0 0,-31-6 0 0 0,19 2-939 0 0,-20-2 693 0 0,49 6-803 0 0,0 0 0 0 0,0 0 0 0 0,0 0 0 0 0,0 0 0 0 0,1 0 0 0 0,-1 0 0 0 0,0 0 0 0 0,0 0 0 0 0,0 0 0 0 0,0 0 0 0 0,0-1 0 0 0,0 1 0 0 0,0 0 0 0 0,1 0 0 0 0,-1 0 1 0 0,0 0-1 0 0,0 0 0 0 0,0 0 0 0 0,0 0 0 0 0,0-1 0 0 0,0 1 0 0 0,0 0 0 0 0,0 0 0 0 0,0 0 0 0 0,0 0 0 0 0,0 0 0 0 0,0-1 0 0 0,0 1 0 0 0,0 0 0 0 0,0 0 0 0 0,0 0 0 0 0,0 0 0 0 0,0 0 0 0 0,0-1 0 0 0,0 1 0 0 0,0 0 0 0 0,0 0 0 0 0,0 0 0 0 0,0 0 0 0 0,0 0 0 0 0,0 0 0 0 0,0-1 0 0 0,-1 1 0 0 0,1 0 0 0 0,0 0 0 0 0,0 0 0 0 0,0 0 0 0 0,0 0 0 0 0,0 0 0 0 0,0 0 0 0 0,0 0 0 0 0,0-1 0 0 0,-1 1 0 0 0,1 0 0 0 0,0 0 0 0 0,0 0 0 0 0,0 0 0 0 0,0 0 0 0 0,0 0 0 0 0,-1 0 0 0 0,1 0 0 0 0,0 0 1 0 0,0 0-1 0 0,0 0 0 0 0,0 0 0 0 0,0 0 0 0 0,-1 0 0 0 0,10-7 29 0 0,16 1 1 0 0,0 1 0 0 0,0 1 1 0 0,1 2-1 0 0,-1 0 0 0 0,32 2 0 0 0,10-1 10 0 0,-34 0-45 0 0,65-2 11 0 0,-95 3 42 0 0,10 1 0 0 0,42 1-26 0 0,-42-1 378 0 0,-8-5-226 0 0,-2 2-131 0 0,-9-1 24 0 0,-10-3 31 0 0,-1 2 0 0 0,1 0 0 0 0,-1 1 0 0 0,0 0-1 0 0,0 2 1 0 0,0 0 0 0 0,0 0 0 0 0,-30 5 0 0 0,-3 4 409 0 0,-79 24 0 0 0,107-26-494 0 0,-9 0 62 0 0,24-5-49 0 0,0 0 1 0 0,0 1-1 0 0,0 0 0 0 0,0 0 0 0 0,-7 3 0 0 0,14-5-28 0 0,0 0 0 0 0,0 0-1 0 0,-1 0 1 0 0,1 0 0 0 0,0 0 0 0 0,0 0 0 0 0,0 0 0 0 0,0 1 0 0 0,0-1 0 0 0,-1 0 0 0 0,1 0-1 0 0,0 0 1 0 0,0 0 0 0 0,0 0 0 0 0,0 0 0 0 0,0 0 0 0 0,-1 1 0 0 0,1-1 0 0 0,0 0 0 0 0,0 0 0 0 0,0 0-1 0 0,0 0 1 0 0,0 1 0 0 0,0-1 0 0 0,0 0 0 0 0,0 0 0 0 0,0 0 0 0 0,0 0 0 0 0,0 1 0 0 0,0-1-1 0 0,0 0 1 0 0,0 0 0 0 0,0 0 0 0 0,0 0 0 0 0,0 1 0 0 0,6 3 21 0 0,12 2-43 0 0,-16-6 27 0 0,2 2-8 0 0,18 1-15 0 0,-10-2-3 0 0,-1 0-1 0 0,0 0 0 0 0,17-2 0 0 0,-10-1 10 0 0,14 0-33 0 0,46-11 31 0 0,5-3 11 0 0,0-1 0 0 0,-61 12-6 0 0,47-13-41 0 0,19-6-24 0 0,-74 19 62 0 0,-1 1-12 0 0,-1 1 0 0 0,24-3 0 0 0,17-3 20 0 0,-40 6 48 0 0,-12 0-36 0 0,-11 0-14 0 0,10 3 12 0 0,-275 20 331 0 0,187-10-248 0 0,54-7 32 0 0,0 3 0 0 0,1 0 1 0 0,0 2-1 0 0,-37 15 0 0 0,67-22-112 0 0,0 0-1 0 0,0 0 1 0 0,0 1 0 0 0,0-1-1 0 0,0 1 1 0 0,0 0 0 0 0,0 0-1 0 0,0 0 1 0 0,0 0-1 0 0,-2 4 1 0 0,5-6-29 0 0,0 0 0 0 0,0 0-1 0 0,0 1 1 0 0,0-1 0 0 0,0 0 0 0 0,0 0 0 0 0,0 1-1 0 0,0-1 1 0 0,0 0 0 0 0,0 0 0 0 0,0 1-1 0 0,0-1 1 0 0,0 0 0 0 0,0 0 0 0 0,0 1-1 0 0,1-1 1 0 0,-1 0 0 0 0,0 0 0 0 0,0 0 0 0 0,0 1-1 0 0,0-1 1 0 0,0 0 0 0 0,1 0 0 0 0,-1 0-1 0 0,0 0 1 0 0,0 1 0 0 0,0-1 0 0 0,1 0 0 0 0,-1 0-1 0 0,0 0 1 0 0,0 0 0 0 0,0 0 0 0 0,1 0-1 0 0,-1 0 1 0 0,0 0 0 0 0,0 0 0 0 0,1 1-1 0 0,-1-1 1 0 0,0 0 0 0 0,1 0 0 0 0,10 2-1793 0 0,4 0-4296 0 0,4-4-1936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53.792"/>
    </inkml:context>
    <inkml:brush xml:id="br0">
      <inkml:brushProperty name="width" value="0.1" units="cm"/>
      <inkml:brushProperty name="height" value="0.1" units="cm"/>
      <inkml:brushProperty name="color" value="#66CC00"/>
    </inkml:brush>
  </inkml:definitions>
  <inkml:trace contextRef="#ctx0" brushRef="#br0">2020 171 919 0 0,'-1'-1'162'0'0,"1"0"0"0"0,-1 1 0 0 0,0-1 0 0 0,1 0 0 0 0,-1 0 0 0 0,0 0 0 0 0,0 1 0 0 0,0-1 0 0 0,1 1 0 0 0,-1-1 0 0 0,0 0 0 0 0,0 1 0 0 0,0-1 0 0 0,0 1-1 0 0,0 0 1 0 0,0-1 0 0 0,0 1 0 0 0,0 0 0 0 0,0 0 0 0 0,0 0 0 0 0,-2-1 0 0 0,-27-3-306 0 0,5 1 676 0 0,-20-1 1279 0 0,-70 2-1 0 0,-52 14-863 0 0,82-8-485 0 0,0-5 0 0 0,-93-11-1 0 0,-40-18-194 0 0,80 14 790 0 0,-168-40 1 0 0,279 49-896 0 0,-126-27 397 0 0,133 32-534 0 0,0 0 0 0 0,0 1 0 0 0,0 1 0 0 0,0 0 0 0 0,-36 7 1 0 0,18 3-419 0 0,1 1 1 0 0,1 2-1 0 0,0 2 1 0 0,-40 22-1 0 0,28-14-690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1.449"/>
    </inkml:context>
    <inkml:brush xml:id="br0">
      <inkml:brushProperty name="width" value="0.1" units="cm"/>
      <inkml:brushProperty name="height" value="0.1" units="cm"/>
      <inkml:brushProperty name="color" value="#E71224"/>
    </inkml:brush>
  </inkml:definitions>
  <inkml:trace contextRef="#ctx0" brushRef="#br0">3356 97 1375 0 0,'-29'-44'4703'0'0,"27"42"-4297"0"0,3-2 453 0 0,-3 4-741 0 0,0 0 0 0 0,0 0 0 0 0,0 0 0 0 0,0 0 0 0 0,0 0 0 0 0,0 0 0 0 0,0 0 0 0 0,0 1 0 0 0,1-1 0 0 0,-1 1 0 0 0,0-1 0 0 0,-3 2 0 0 0,0 2-44 0 0,-1 0-1 0 0,0 0 1 0 0,0-1 0 0 0,0 1 0 0 0,0-2 0 0 0,-8 4-1 0 0,11-5 46 0 0,0-1-1 0 0,-1 1 0 0 0,1 0 1 0 0,0-1-1 0 0,0 0 0 0 0,0 0 0 0 0,0 0 1 0 0,0 0-1 0 0,-1 0 0 0 0,1-1 1 0 0,0 0-1 0 0,0 1 0 0 0,0-1 0 0 0,0 0 1 0 0,-5-3-1 0 0,0 1 99 0 0,-1-1 1 0 0,0 2-1 0 0,0-1 1 0 0,0 1-1 0 0,0 0 0 0 0,-1 1 1 0 0,1 0-1 0 0,0 0 1 0 0,-13 2-1 0 0,-12 2-297 0 0,-40 8-1 0 0,52-8 217 0 0,11-2-82 0 0,0 0 0 0 0,0-1-1 0 0,-13-1 1 0 0,-7-1 99 0 0,-163 4 523 0 0,111-3-216 0 0,-106-17 0 0 0,142 14-246 0 0,-1 1-1 0 0,-86 6 0 0 0,91-2-179 0 0,-1-2-1 0 0,-43-7 1 0 0,-49-2 431 0 0,82 8-328 0 0,-62-11 0 0 0,62 5-125 0 0,-64 0 0 0 0,80 10 21 0 0,1 1-1 0 0,-47 12 0 0 0,-27 2-1 0 0,25-6-31 0 0,46-4 0 0 0,-62 1 0 0 0,-24 0 122 0 0,80-3-34 0 0,-61-1 1 0 0,-98 3 273 0 0,43 0-129 0 0,121-6-163 0 0,-43 5 1 0 0,65-4-107 0 0,0 2-1 0 0,0 1 0 0 0,0 0 1 0 0,-27 12-1 0 0,-41 22-2117 0 0,39-16 872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2.487"/>
    </inkml:context>
    <inkml:brush xml:id="br0">
      <inkml:brushProperty name="width" value="0.1" units="cm"/>
      <inkml:brushProperty name="height" value="0.1" units="cm"/>
      <inkml:brushProperty name="color" value="#E71224"/>
    </inkml:brush>
  </inkml:definitions>
  <inkml:trace contextRef="#ctx0" brushRef="#br0">1787 54 455 0 0,'-12'-4'1865'0'0,"-1"1"-1"0"0,-23-4 0 0 0,25 6-1641 0 0,0 1-1 0 0,-1 0 0 0 0,1 0 1 0 0,-1 1-1 0 0,1 0 0 0 0,-14 4 1 0 0,3 1 124 0 0,1-2 0 0 0,-1-1 1 0 0,-1 0-1 0 0,1-2 0 0 0,0 0 1 0 0,0-2-1 0 0,0 0 0 0 0,-1-2 1 0 0,-42-9-1 0 0,-95-25 642 0 0,127 33-828 0 0,1 0 1 0 0,-67 2-1 0 0,-173 34-33 0 0,-61-2 307 0 0,208-32-726 0 0,-148-21 1 0 0,232 18-172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3.186"/>
    </inkml:context>
    <inkml:brush xml:id="br0">
      <inkml:brushProperty name="width" value="0.1" units="cm"/>
      <inkml:brushProperty name="height" value="0.1" units="cm"/>
      <inkml:brushProperty name="color" value="#E71224"/>
    </inkml:brush>
  </inkml:definitions>
  <inkml:trace contextRef="#ctx0" brushRef="#br0">1073 144 455 0 0,'0'-2'519'0'0,"0"0"-1"0"0,-1 1 0 0 0,1-1 0 0 0,0 0 0 0 0,-1 1 0 0 0,0-1 1 0 0,1 0-1 0 0,-1 1 0 0 0,-1-3 0 0 0,-11-14 1311 0 0,10 15-1665 0 0,0 0 0 0 0,0 0 1 0 0,-1 1-1 0 0,1-1 0 0 0,0 1 0 0 0,-1 0 0 0 0,0 0 0 0 0,-5-2 0 0 0,-3 1 14 0 0,0 1-1 0 0,0 1 0 0 0,-1 0 0 0 0,1 0 0 0 0,-1 2 0 0 0,-23 2 1 0 0,-3 0-11 0 0,-3-2 298 0 0,-78-10-1 0 0,-39-18 632 0 0,110 18-841 0 0,34 6-212 0 0,-189-27 1023 0 0,171 27-1168 0 0,0 2 1 0 0,0 1 0 0 0,1 2-1 0 0,-44 7 1 0 0,41-1-3117 0 0,-2 1-1086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4.154"/>
    </inkml:context>
    <inkml:brush xml:id="br0">
      <inkml:brushProperty name="width" value="0.1" units="cm"/>
      <inkml:brushProperty name="height" value="0.1" units="cm"/>
      <inkml:brushProperty name="color" value="#E71224"/>
    </inkml:brush>
  </inkml:definitions>
  <inkml:trace contextRef="#ctx0" brushRef="#br0">1920 156 2759 0 0,'1'0'42'0'0,"-1"0"-1"0"0,0 0 1 0 0,0 0-1 0 0,0 0 1 0 0,0 0-1 0 0,0 0 1 0 0,1 0-1 0 0,-1 0 1 0 0,0 0-1 0 0,0 0 0 0 0,0 0 1 0 0,0 0-1 0 0,0 0 1 0 0,0 0-1 0 0,1 0 1 0 0,-1 0-1 0 0,0-1 1 0 0,0 1-1 0 0,0 0 1 0 0,0 0-1 0 0,0 0 0 0 0,0 0 1 0 0,0 0-1 0 0,0 0 1 0 0,0 0-1 0 0,1-1 1 0 0,-1 1-1 0 0,0 0 1 0 0,0 0-1 0 0,0 0 1 0 0,0 0-1 0 0,0 0 0 0 0,0-1 1 0 0,0 1-1 0 0,0 0 1 0 0,0 0-1 0 0,0 0 1 0 0,0 0-1 0 0,0 0 1 0 0,0-1-1 0 0,0 1 1 0 0,0 0-1 0 0,0 0 0 0 0,0 0 1 0 0,-1 0-1 0 0,1 0 1 0 0,0-1-1 0 0,0 1 1 0 0,0 0-1 0 0,0 0 1 0 0,0 0-1 0 0,0 0 1 0 0,0 0-1 0 0,-12-6 990 0 0,-18-1-195 0 0,27 7-558 0 0,-8-2 222 0 0,0 1-1 0 0,-21 1 0 0 0,-3-1-62 0 0,-3-1-48 0 0,-32-3 485 0 0,-83-6 409 0 0,69 7-572 0 0,-298-39 965 0 0,61 4-469 0 0,196 28-974 0 0,-121-7 68 0 0,199 18-507 0 0,0 1-1 0 0,0 3 1 0 0,-60 12-1 0 0,48-2-1108 0 0,-3 2-3633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6.233"/>
    </inkml:context>
    <inkml:brush xml:id="br0">
      <inkml:brushProperty name="width" value="0.1" units="cm"/>
      <inkml:brushProperty name="height" value="0.1" units="cm"/>
      <inkml:brushProperty name="color" value="#E71224"/>
    </inkml:brush>
  </inkml:definitions>
  <inkml:trace contextRef="#ctx0" brushRef="#br0">1338 50 1839 0 0,'-1'-4'-63'0'0,"1"0"207"0"0,-1 1 0 0 0,0 0 0 0 0,0-1 0 0 0,0 1 0 0 0,-1 0 0 0 0,1 0 0 0 0,-4-5 0 0 0,4 6-119 0 0,0 1-1 0 0,-1 0 1 0 0,1 0 0 0 0,-1 0 0 0 0,1 0 0 0 0,-1 0 0 0 0,0 0 0 0 0,1 0 0 0 0,-1 0 0 0 0,0 1 0 0 0,0-1 0 0 0,0 1 0 0 0,0-1 0 0 0,1 1 0 0 0,-1 0 0 0 0,-3 0-1 0 0,-7-1 218 0 0,-1 1 0 0 0,1 0 0 0 0,0 1 0 0 0,0 0 0 0 0,0 1 0 0 0,-15 4 0 0 0,-66 27 1996 0 0,72-24-1956 0 0,0-1 1 0 0,-1-1 0 0 0,0-1 0 0 0,-39 6 0 0 0,10-9 189 0 0,-1-2 1 0 0,-64-7-1 0 0,-103-25 1089 0 0,-43-2-546 0 0,118 29-1321 0 0,83 5-2864 0 0,13 2-789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6.929"/>
    </inkml:context>
    <inkml:brush xml:id="br0">
      <inkml:brushProperty name="width" value="0.1" units="cm"/>
      <inkml:brushProperty name="height" value="0.1" units="cm"/>
      <inkml:brushProperty name="color" value="#E71224"/>
    </inkml:brush>
  </inkml:definitions>
  <inkml:trace contextRef="#ctx0" brushRef="#br0">868 100 3223 0 0,'0'-1'-32'0'0,"-2"-8"261"0"0,1 0 0 0 0,-2 1-1 0 0,-4-15 1 0 0,5 20 86 0 0,1 0 0 0 0,0 1 0 0 0,-1-1 0 0 0,0 1 1 0 0,0-1-1 0 0,1 1 0 0 0,-2 0 0 0 0,1 0 0 0 0,0 0 1 0 0,0 0-1 0 0,-1 0 0 0 0,1 0 0 0 0,-1 0 0 0 0,1 1 1 0 0,-4-2-1 0 0,-2 0-227 0 0,1 0 0 0 0,0 1 0 0 0,-1 1 0 0 0,1-1-1 0 0,-1 1 1 0 0,1 0 0 0 0,-1 1 0 0 0,0 0 0 0 0,-10 1 0 0 0,-9 2-38 0 0,-35 9-1 0 0,20-3 63 0 0,-107 15 241 0 0,-149 34 198 0 0,272-51-626 0 0,0 2-1 0 0,-42 19 1 0 0,33-9-99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7.817"/>
    </inkml:context>
    <inkml:brush xml:id="br0">
      <inkml:brushProperty name="width" value="0.1" units="cm"/>
      <inkml:brushProperty name="height" value="0.1" units="cm"/>
      <inkml:brushProperty name="color" value="#E71224"/>
    </inkml:brush>
  </inkml:definitions>
  <inkml:trace contextRef="#ctx0" brushRef="#br0">1521 38 3223 0 0,'-22'-7'704'0'0,"1"0"0"0"0,-2 1 0 0 0,1 1 0 0 0,0 2-1 0 0,-36-2 1 0 0,-22 1-162 0 0,0 4 0 0 0,-91 11-1 0 0,38 3 478 0 0,0-7 0 0 0,-212-15-1 0 0,276 2-940 0 0,1 3-1 0 0,0 3 0 0 0,-97 11 1 0 0,124-3-332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08.621"/>
    </inkml:context>
    <inkml:brush xml:id="br0">
      <inkml:brushProperty name="width" value="0.1" units="cm"/>
      <inkml:brushProperty name="height" value="0.1" units="cm"/>
      <inkml:brushProperty name="color" value="#E71224"/>
    </inkml:brush>
  </inkml:definitions>
  <inkml:trace contextRef="#ctx0" brushRef="#br0">1901 98 2671 0 0,'-20'-72'3638'0'0,"19"71"-3556"0"0,1-1 0 0 0,-1 1 0 0 0,0-1 0 0 0,0 1 1 0 0,1 0-1 0 0,-1 0 0 0 0,0-1 0 0 0,0 1 0 0 0,0 0 1 0 0,0 0-1 0 0,-1 0 0 0 0,1 0 0 0 0,0 0 0 0 0,0 0 1 0 0,-1 1-1 0 0,1-1 0 0 0,0 0 0 0 0,-2 0 0 0 0,-1 0 6 0 0,1 0 1 0 0,0 0-1 0 0,0 1 0 0 0,-1-1 0 0 0,1 1 0 0 0,0 0 0 0 0,-1 0 0 0 0,-3 0 0 0 0,-5 2 27 0 0,-1 1 0 0 0,1 0 0 0 0,-16 5 0 0 0,24-6-93 0 0,-23 7 34 0 0,-3 1 14 0 0,-41 9 0 0 0,33-11 1 0 0,6-1 207 0 0,1-2 1 0 0,-58 3-1 0 0,-413-32 2242 0 0,375 8-2407 0 0,38 3 51 0 0,-162-2-1 0 0,172 19-436 0 0,0 2 0 0 0,1 5-1 0 0,-94 23 1 0 0,110-17-842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29.639"/>
    </inkml:context>
    <inkml:brush xml:id="br0">
      <inkml:brushProperty name="width" value="0.1" units="cm"/>
      <inkml:brushProperty name="height" value="0.1" units="cm"/>
      <inkml:brushProperty name="color" value="#E71224"/>
    </inkml:brush>
  </inkml:definitions>
  <inkml:trace contextRef="#ctx0" brushRef="#br0">2321 1210 455 0 0,'0'-2'368'0'0,"0"1"-1"0"0,0-1 0 0 0,0 1 0 0 0,0-1 0 0 0,-1 1 0 0 0,1 0 1 0 0,0-1-1 0 0,-1 1 0 0 0,1-1 0 0 0,-2-1 0 0 0,2 2-306 0 0,0 1 0 0 0,0 0 0 0 0,-1 0-1 0 0,1-1 1 0 0,0 1 0 0 0,0 0 0 0 0,-1-1 0 0 0,1 1-1 0 0,0 0 1 0 0,-1 0 0 0 0,1 0 0 0 0,0-1-1 0 0,-1 1 1 0 0,1 0 0 0 0,0 0 0 0 0,-1 0 0 0 0,1 0-1 0 0,0 0 1 0 0,-1 0 0 0 0,1 0 0 0 0,-1 0-1 0 0,1 0 1 0 0,0 0 0 0 0,-1 0 0 0 0,0 0-1 0 0,-2 1-129 0 0,1 0 0 0 0,-1 0-1 0 0,0 0 1 0 0,1 1 0 0 0,-1-1-1 0 0,0 1 1 0 0,-3 3 0 0 0,-12 4 230 0 0,18-9-108 0 0,0 0 1 0 0,0 0 0 0 0,-1 0 0 0 0,1 0-1 0 0,0 0 1 0 0,0-1 0 0 0,0 1 0 0 0,-1 0-1 0 0,1 0 1 0 0,0-1 0 0 0,0 1-1 0 0,0 0 1 0 0,0 0 0 0 0,-1 0 0 0 0,1-1-1 0 0,0 1 1 0 0,0 0 0 0 0,0-1 0 0 0,0 1-1 0 0,0 0 1 0 0,0 0 0 0 0,0-1-1 0 0,0 1 1 0 0,0 0 0 0 0,0 0 0 0 0,0-1-1 0 0,0 1 1 0 0,0 0 0 0 0,0-1 0 0 0,0 1-1 0 0,0 0 1 0 0,0 0 0 0 0,0-1-1 0 0,0 1 1 0 0,0 0 0 0 0,1 0 0 0 0,-1-1-1 0 0,0 1 1 0 0,0 0 0 0 0,0 0 0 0 0,0 0-1 0 0,1-1 1 0 0,-1 1 0 0 0,0 0-1 0 0,0 0 1 0 0,1-1 0 0 0,-1 0 167 0 0,1 1 0 0 0,-1-1 0 0 0,0 0 0 0 0,1 0 0 0 0,0 1 0 0 0,-1-1-1 0 0,1 0 1 0 0,-1 1 0 0 0,1-1 0 0 0,0 1 0 0 0,-1-1 0 0 0,1 0 0 0 0,0 1 0 0 0,0-1 0 0 0,-1 1 0 0 0,2-1 0 0 0,-1 1-191 0 0,-1 0-1 0 0,0 0 1 0 0,0 0-1 0 0,0 0 1 0 0,0 0-1 0 0,0 0 1 0 0,0 0-1 0 0,1-1 1 0 0,-1 1-1 0 0,0 0 1 0 0,0 0-1 0 0,0 0 1 0 0,0 0-1 0 0,0 0 1 0 0,1 0 0 0 0,-1 0-1 0 0,0 0 1 0 0,0 0-1 0 0,0 0 1 0 0,0 0-1 0 0,1 0 1 0 0,-1 0-1 0 0,0 0 1 0 0,0 1-1 0 0,0-1 1 0 0,0 0-1 0 0,0 0 1 0 0,1 0-1 0 0,-1 0 1 0 0,0 0 0 0 0,0 0-1 0 0,0 0 1 0 0,0 0-1 0 0,0 0 1 0 0,0 1-1 0 0,0-1 1 0 0,1 0-1 0 0,-1 0 1 0 0,0 0-1 0 0,0 0 1 0 0,0 0-1 0 0,0 0 1 0 0,0 1-1 0 0,0-1 1 0 0,0 0 0 0 0,0 0-1 0 0,0 0 1 0 0,0 0-1 0 0,0 0 1 0 0,0 1-1 0 0,0-1 1 0 0,0 0-1 0 0,0 0 1 0 0,0 0-1 0 0,0 0 1 0 0,0 1-1 0 0,0-1 1 0 0,0 0-1 0 0,0 0 1 0 0,0 0 0 0 0,0 0-1 0 0,0 1 1 0 0,0 2 888 0 0,6-2 788 0 0,5-1-1298 0 0,-7 0-307 0 0,1 0 0 0 0,-1 0 0 0 0,0 0 0 0 0,1 1 1 0 0,-1-1-1 0 0,1 1 0 0 0,-1 0 0 0 0,0 0 0 0 0,0 1 0 0 0,6 2 0 0 0,-8-3-65 0 0,-1 0 0 0 0,1-1-1 0 0,0 1 1 0 0,-1 0 0 0 0,1-1-1 0 0,0 1 1 0 0,-1-1 0 0 0,1 1-1 0 0,0-1 1 0 0,0 0 0 0 0,-1 0 0 0 0,1 0-1 0 0,0 0 1 0 0,0 0 0 0 0,-1 0-1 0 0,1 0 1 0 0,0 0 0 0 0,0-1-1 0 0,-1 1 1 0 0,1-1 0 0 0,3-1 0 0 0,-3 1 34 0 0,-1 1 0 0 0,1-1 0 0 0,0 0 1 0 0,0 1-1 0 0,0-1 0 0 0,0 1 0 0 0,-1 0 1 0 0,1 0-1 0 0,0 0 0 0 0,0 0 0 0 0,0 0 1 0 0,0 0-1 0 0,0 0 0 0 0,0 0 0 0 0,0 1 1 0 0,-1-1-1 0 0,1 1 0 0 0,3 1 0 0 0,-3-1-24 0 0,0-1 0 0 0,0 1 0 0 0,-1 0 0 0 0,1-1 0 0 0,0 0 0 0 0,0 1 0 0 0,0-1-1 0 0,0 0 1 0 0,0 0 0 0 0,0 0 0 0 0,-1 0 0 0 0,1 0 0 0 0,0 0 0 0 0,0-1 0 0 0,0 1 0 0 0,0-1-1 0 0,0 1 1 0 0,3-2 0 0 0,-4 0 102 0 0,1 1 1 0 0,-1-1-1 0 0,1 1 0 0 0,-1-1 1 0 0,1 1-1 0 0,-1-1 0 0 0,0 0 0 0 0,0 0 1 0 0,0 0-1 0 0,0 1 0 0 0,0-1 0 0 0,0 0 1 0 0,-1 0-1 0 0,2-4 0 0 0,3-36 521 0 0,-1 10-599 0 0,-2 24-34 0 0,1 0 1 0 0,0 1 0 0 0,1-1-1 0 0,4-7 1 0 0,0 0 29 0 0,0-8 279 0 0,-7 19-265 0 0,0 0 1 0 0,0 1-1 0 0,1-1 0 0 0,-1 0 1 0 0,1 1-1 0 0,0 0 1 0 0,4-7-1 0 0,38-47 466 0 0,-40 51-531 0 0,0 0-1 0 0,0 0 1 0 0,-1 0 0 0 0,0-1 0 0 0,-1 1 0 0 0,1-1 0 0 0,-1 0 0 0 0,1-7 0 0 0,-3 9 13 0 0,0-1 1 0 0,-1 0-1 0 0,1 1 0 0 0,-1-1 0 0 0,-1 1 1 0 0,1 0-1 0 0,-1-1 0 0 0,0 1 0 0 0,0 0 1 0 0,0 0-1 0 0,-1 0 0 0 0,1 0 0 0 0,-1 0 1 0 0,-6-6-1 0 0,5 5 6 0 0,-1-1 0 0 0,1 0 0 0 0,1 0 0 0 0,-1-1 0 0 0,1 1-1 0 0,-3-10 1 0 0,2-7 96 0 0,2 0-1 0 0,-1-38 0 0 0,4 41-47 0 0,-2 0 0 0 0,-1-1 0 0 0,-1 1 0 0 0,-5-22 0 0 0,-5 2 36 0 0,7 26-50 0 0,2 1 0 0 0,0-1-1 0 0,0 0 1 0 0,2 0 0 0 0,-2-22 0 0 0,4 8-41 0 0,1 11 54 0 0,-1 1 0 0 0,-4-30 0 0 0,3 42-68 0 0,0-1 0 0 0,-1 1 0 0 0,0-1 0 0 0,0 1 0 0 0,0 0 0 0 0,0 0 0 0 0,-1-1 1 0 0,0 2-1 0 0,0-1 0 0 0,0 0 0 0 0,0 1 0 0 0,-6-6 0 0 0,-56-57 51 0 0,49 48-59 0 0,10 11 4 0 0,0 0 0 0 0,-1 1 0 0 0,-8-7 0 0 0,12 11-7 0 0,-1 0 0 0 0,0 1 1 0 0,0-1-1 0 0,0 1 0 0 0,0 0 1 0 0,0 1-1 0 0,-1-1 0 0 0,1 1 1 0 0,-9-2-1 0 0,1 1-2 0 0,0 1 0 0 0,-1 0 0 0 0,1 1 0 0 0,0 1 0 0 0,-16 2 0 0 0,-61 15 0 0 0,8-1 0 0 0,-79-2 0 0 0,-21 4 0 0 0,38-3 0 0 0,64-8 18 0 0,-108-2-1 0 0,-46 3 12 0 0,42 22-29 0 0,138-25 0 0 0,1-1 0 0 0,-83-5 0 0 0,-8-4 0 0 0,138 4 0 0 0,-20 0 0 0 0,-1 1 0 0 0,1 1 0 0 0,0 1 0 0 0,-50 12 0 0 0,67-13 0 0 0,1 1 0 0 0,-1 0 0 0 0,1 1 0 0 0,-1 0 0 0 0,1 0 0 0 0,0 0 0 0 0,1 1 0 0 0,-1 0 0 0 0,1 0 0 0 0,0 1 0 0 0,0 0 0 0 0,1 0 0 0 0,0 0 0 0 0,0 0 0 0 0,0 1 0 0 0,1 0 0 0 0,-6 12 0 0 0,-6 20-21 0 0,3 1-1 0 0,-18 80 1 0 0,-15 102 21 0 0,10-53 0 0 0,26-121-3 0 0,-21 139-32 0 0,29-169 32 0 0,1 1 0 0 0,1-1 1 0 0,1 0-1 0 0,1 1 0 0 0,0-1 0 0 0,1 0 0 0 0,1 0 0 0 0,7 18 0 0 0,-10-32 3 0 0,1 0 0 0 0,0 0 0 0 0,0 0 0 0 0,0 0 0 0 0,0 0 0 0 0,1-1 0 0 0,-1 1 0 0 0,1-1 0 0 0,0 0 0 0 0,0 1 0 0 0,0-1 0 0 0,0-1 0 0 0,1 1 0 0 0,-1 0 0 0 0,1-1 0 0 0,0 0 0 0 0,7 4 0 0 0,-3-3 0 0 0,1-1 0 0 0,-1 0 0 0 0,1-1 0 0 0,0 1 0 0 0,0-1 0 0 0,0-1 0 0 0,16-1 0 0 0,85-13 0 0 0,-33 2 0 0 0,296-56 0 0 0,-286 51 0 0 0,1 3 0 0 0,1 5 0 0 0,152 3 0 0 0,22-7 0 0 0,-173 5 0 0 0,116 4 0 0 0,-19 24 0 0 0,-154-14 32 0 0,0-2 0 0 0,1-1 0 0 0,-1-2 0 0 0,0-1 0 0 0,42-6 0 0 0,-50 2 40 0 0,-38 35-3148 0 0,3-10-3254 0 0,-2 7-1936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10.037"/>
    </inkml:context>
    <inkml:brush xml:id="br0">
      <inkml:brushProperty name="width" value="0.1" units="cm"/>
      <inkml:brushProperty name="height" value="0.1" units="cm"/>
      <inkml:brushProperty name="color" value="#E71224"/>
    </inkml:brush>
  </inkml:definitions>
  <inkml:trace contextRef="#ctx0" brushRef="#br0">1303 160 2303 0 0,'-5'-6'349'0'0,"-1"1"-1"0"0,1 0 0 0 0,-1 0 0 0 0,0 1 0 0 0,-1 0 0 0 0,1 0 1 0 0,-11-5-1 0 0,-66-34 1130 0 0,43 29-963 0 0,0 1-1 0 0,-1 3 0 0 0,0 1 1 0 0,-54-4-1 0 0,-167 2 766 0 0,130 8-805 0 0,43 1-272 0 0,1 5 0 0 0,-102 15 0 0 0,169-15-996 0 0,0 2 0 0 0,1 1-1 0 0,-26 10 1 0 0,11-2-2786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1.790"/>
    </inkml:context>
    <inkml:brush xml:id="br0">
      <inkml:brushProperty name="width" value="0.1" units="cm"/>
      <inkml:brushProperty name="height" value="0.1" units="cm"/>
      <inkml:brushProperty name="color" value="#66CC00"/>
    </inkml:brush>
  </inkml:definitions>
  <inkml:trace contextRef="#ctx0" brushRef="#br0">2629 95 1375 0 0,'-36'-33'3560'0'0,"27"26"-3260"0"0,1 1 0 0 0,-1 0 0 0 0,0 0 0 0 0,0 1 0 0 0,-1 0 0 0 0,1 1 0 0 0,-1 0 0 0 0,-18-5 0 0 0,17 6-9 0 0,0 1-1 0 0,-1 0 1 0 0,1 1-1 0 0,-1 0 1 0 0,1 0-1 0 0,-1 2 1 0 0,-12 0-1 0 0,1 1-116 0 0,0-1-1 0 0,-30-4 0 0 0,27 2 639 0 0,-38 1 0 0 0,45 3-467 0 0,0 1 0 0 0,-20 6-1 0 0,-4 1-250 0 0,2 1-5 0 0,32-8-21 0 0,-1-1 1 0 0,0 0-1 0 0,-19 2 1 0 0,-22-1 298 0 0,-87 11 229 0 0,35 0-343 0 0,-1-4 0 0 0,-130-3 1 0 0,18 1 68 0 0,98-7-62 0 0,44 1 83 0 0,-121-12 0 0 0,63-10-153 0 0,-98-11 489 0 0,175 26-543 0 0,1 2 1 0 0,-67 7-1 0 0,98-2-615 0 0,0 1-1 0 0,1 1 0 0 0,-24 8 1 0 0,6 1-603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11.892"/>
    </inkml:context>
    <inkml:brush xml:id="br0">
      <inkml:brushProperty name="width" value="0.1" units="cm"/>
      <inkml:brushProperty name="height" value="0.1" units="cm"/>
      <inkml:brushProperty name="color" value="#E71224"/>
    </inkml:brush>
  </inkml:definitions>
  <inkml:trace contextRef="#ctx0" brushRef="#br0">2101 128 4375 0 0,'-3'-12'560'0'0,"1"1"-1"0"0,-3-22 1 0 0,5 23-161 0 0,-1 1 0 0 0,-1 0 0 0 0,1 0 0 0 0,-2 0 1 0 0,-6-16-1 0 0,7 25-374 0 0,0 0 0 0 0,0 1 0 0 0,-1-1 0 0 0,1 1 0 0 0,0-1 0 0 0,0 1 1 0 0,0 0-1 0 0,-4 2 0 0 0,0 0-21 0 0,-17 5 151 0 0,0 0 0 0 0,-1-2 0 0 0,0-1 0 0 0,-29 3 0 0 0,-232 13 948 0 0,199-15-834 0 0,-161 30 0 0 0,204-26-140 0 0,-1-2-1 0 0,0-2 0 0 0,-1-2 0 0 0,1-2 0 0 0,-1-2 0 0 0,-66-9 1 0 0,-2-8 536 0 0,-285-57 1258 0 0,371 67-1860 0 0,0 1 1 0 0,-1 2-1 0 0,-48-1 1 0 0,59 5-97 0 0,-1 1 0 0 0,1 1 1 0 0,0 1-1 0 0,0 0 0 0 0,0 1 0 0 0,0 1 0 0 0,-20 9 1 0 0,-1 3-264 0 0,-3 4-22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13.193"/>
    </inkml:context>
    <inkml:brush xml:id="br0">
      <inkml:brushProperty name="width" value="0.1" units="cm"/>
      <inkml:brushProperty name="height" value="0.1" units="cm"/>
      <inkml:brushProperty name="color" value="#E71224"/>
    </inkml:brush>
  </inkml:definitions>
  <inkml:trace contextRef="#ctx0" brushRef="#br0">796 212 1839 0 0,'-4'-13'1458'0'0,"1"-1"-1"0"0,-2-16 1 0 0,2 11-1375 0 0,3 18-28 0 0,-1 0-1 0 0,1 0 1 0 0,0 0-1 0 0,-1 0 1 0 0,1 0-1 0 0,0 0 1 0 0,-1 0-1 0 0,1 0 0 0 0,-1 0 1 0 0,0 0-1 0 0,1 0 1 0 0,-1 0-1 0 0,0 0 1 0 0,0 0-1 0 0,1 0 1 0 0,-1 1-1 0 0,0-1 0 0 0,0 0 1 0 0,0 0-1 0 0,0 1 1 0 0,0-1-1 0 0,0 1 1 0 0,0-1-1 0 0,-2 0 1 0 0,-2 0 69 0 0,0 0 0 0 0,0 0 1 0 0,0 1-1 0 0,-8-1 1 0 0,-9-1 323 0 0,-14-3 286 0 0,21 3-373 0 0,-1 0 0 0 0,1-1 0 0 0,-20-7 0 0 0,-31-12 190 0 0,0 4 1 0 0,-1 2 0 0 0,-101-9-1 0 0,146 22-483 0 0,0 2 0 0 0,-40 1 0 0 0,54 1-206 0 0,-1 0-1 0 0,1 1 1 0 0,-1-1 0 0 0,1 2 0 0 0,0-1-1 0 0,0 1 1 0 0,0 0 0 0 0,0 1 0 0 0,0 0-1 0 0,-8 6 1 0 0,-3 4-689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14.462"/>
    </inkml:context>
    <inkml:brush xml:id="br0">
      <inkml:brushProperty name="width" value="0.1" units="cm"/>
      <inkml:brushProperty name="height" value="0.1" units="cm"/>
      <inkml:brushProperty name="color" value="#E71224"/>
    </inkml:brush>
  </inkml:definitions>
  <inkml:trace contextRef="#ctx0" brushRef="#br0">988 63 455 0 0,'-2'-1'370'0'0,"1"0"0"0"0,0 0-1 0 0,0 0 1 0 0,0 1 0 0 0,-1-1-1 0 0,1 0 1 0 0,0 0 0 0 0,-1 1-1 0 0,-2-1 1 0 0,-23-2 464 0 0,23 3-752 0 0,0 0 0 0 0,1 0 1 0 0,-1 0-1 0 0,1-1 0 0 0,-1 0 0 0 0,-3-1 0 0 0,-7-2 494 0 0,1 0 1 0 0,-1 0 0 0 0,1 1 0 0 0,-1 1-1 0 0,-23-2 1 0 0,-70 7 783 0 0,68-1-991 0 0,-42-3 0 0 0,-43-13 261 0 0,-23-1-37 0 0,118 13-528 0 0,1 2 0 0 0,-1 1 0 0 0,-32 6 0 0 0,35-2-104 0 0,0 1 0 0 0,-28 10 0 0 0,-5 7-71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34.785"/>
    </inkml:context>
    <inkml:brush xml:id="br0">
      <inkml:brushProperty name="width" value="0.1" units="cm"/>
      <inkml:brushProperty name="height" value="0.1" units="cm"/>
      <inkml:brushProperty name="color" value="#E71224"/>
    </inkml:brush>
  </inkml:definitions>
  <inkml:trace contextRef="#ctx0" brushRef="#br0">6533 400 4951 0 0,'0'-1'23'0'0,"1"0"-1"0"0,-1 0 0 0 0,1 1 1 0 0,-1-1-1 0 0,1 0 0 0 0,0 0 1 0 0,-1 0-1 0 0,1 1 0 0 0,0-1 1 0 0,-1 0-1 0 0,1 1 0 0 0,0-1 1 0 0,0 1-1 0 0,0-1 0 0 0,0 1 1 0 0,0-1-1 0 0,-1 1 0 0 0,1-1 1 0 0,0 1-1 0 0,0 0 0 0 0,0 0 1 0 0,0-1-1 0 0,2 1 0 0 0,-1-1 17 0 0,1 1 0 0 0,-1-1 0 0 0,0 0 0 0 0,0 0 0 0 0,0 0 0 0 0,0 0 0 0 0,4-3 0 0 0,-2 0 297 0 0,0 0-1 0 0,0 0 0 0 0,1 0 0 0 0,-1 1 0 0 0,8-4 0 0 0,-11 6-219 0 0,0 0 0 0 0,-1 0 0 0 0,1 0 1 0 0,-1 0-1 0 0,1 0 0 0 0,-1 0 0 0 0,1 0 0 0 0,-1 0 0 0 0,1 0 0 0 0,-1 0 0 0 0,0 0 0 0 0,0 0 1 0 0,0-1-1 0 0,1 1 0 0 0,-1 0 0 0 0,0 0 0 0 0,0 0 0 0 0,-1 0 0 0 0,1 0 0 0 0,0-2 1 0 0,0-1 1007 0 0,-1 3-998 0 0,1 0 1 0 0,-1 0-1 0 0,1 1 1 0 0,-1-1-1 0 0,1 0 1 0 0,-1 0-1 0 0,1 0 1 0 0,-1 0-1 0 0,0 1 1 0 0,0-1 0 0 0,1 0-1 0 0,-1 1 1 0 0,0-1-1 0 0,0 1 1 0 0,0-1-1 0 0,0 1 1 0 0,1-1-1 0 0,-1 1 1 0 0,-1-1-1 0 0,-9-6 568 0 0,8 6-591 0 0,0 1 1 0 0,0 0-1 0 0,0 0 1 0 0,0 0-1 0 0,0 0 1 0 0,0 1-1 0 0,0-1 1 0 0,0 1 0 0 0,0-1-1 0 0,0 1 1 0 0,-4 2-1 0 0,0 0 38 0 0,5-1-53 0 0,-1-1 0 0 0,1 0 1 0 0,0 0-1 0 0,-1 0 0 0 0,1-1 0 0 0,-1 1 1 0 0,1 0-1 0 0,-1-1 0 0 0,1 0 0 0 0,-1 1 1 0 0,1-1-1 0 0,-1 0 0 0 0,-4-1 0 0 0,-12-1 482 0 0,16 2-473 0 0,-1 0 0 0 0,1 0-1 0 0,0 0 1 0 0,-1-1 0 0 0,1 1 0 0 0,0-1-1 0 0,-7-2 1 0 0,5 1 86 0 0,0 0 0 0 0,-1 0 0 0 0,0 1 0 0 0,1 0 0 0 0,-1 0 0 0 0,0 0 0 0 0,1 1 0 0 0,-10 0 0 0 0,-46 6 294 0 0,57-6-418 0 0,0 1 0 0 0,0-1 0 0 0,0 0-1 0 0,0 0 1 0 0,-1 0 0 0 0,1-1 0 0 0,0 1 0 0 0,0-1 0 0 0,0 0-1 0 0,-6-3 1 0 0,3 1 96 0 0,0-1-1 0 0,0 0 0 0 0,1 0 1 0 0,-11-9-1 0 0,-6-5 630 0 0,-36-21 1 0 0,2 17-409 0 0,28 9-168 0 0,0 2-1 0 0,-48-11 0 0 0,65 19-165 0 0,-25-4 112 0 0,-1 1 0 0 0,-1 1 1 0 0,-44 2-1 0 0,21 0 29 0 0,-92 6 143 0 0,45 2-231 0 0,81-7 133 0 0,-53-9 0 0 0,53 7-10 0 0,-52-4-1 0 0,29 10-153 0 0,-67 9 0 0 0,89-9-20 0 0,-1-1-1 0 0,-53-6 1 0 0,66 4-47 0 0,-96-13 65 0 0,-5 0 4 0 0,95 11-35 0 0,16 1-10 0 0,0 2 1 0 0,0-1 0 0 0,-12 1-1 0 0,-82 2 45 0 0,65-2-57 0 0,-13-3 12 0 0,34 1-11 0 0,-1 2 1 0 0,1-1 0 0 0,-20 3 0 0 0,34-1-11 0 0,-53 7 43 0 0,0-2-1 0 0,-93-2 1 0 0,82-10 5 0 0,42 2-10 0 0,0 2 0 0 0,-1 1 0 0 0,-45 3 0 0 0,-44 9 26 0 0,20-10-65 0 0,58-1 60 0 0,-68 6 0 0 0,-88 17 28 0 0,159-20-99 0 0,-2-2 70 0 0,1-1-1 0 0,-62-8 1 0 0,-23-1 49 0 0,-85 7-43 0 0,147 4-40 0 0,-23 0 16 0 0,-47-10-40 0 0,32-9 63 0 0,86 16-62 0 0,-13-2-1 0 0,0 1 0 0 0,1 1 0 0 0,-1 1 0 0 0,-32 4 0 0 0,27-2 0 0 0,0-1 0 0 0,-35-2 0 0 0,-51-18 53 0 0,81 14-35 0 0,-1 2 0 0 0,0 1 0 0 0,1 1 1 0 0,-55 6-1 0 0,48-2-2 0 0,0-2 0 0 0,-58-5 0 0 0,42-2 13 0 0,1 2 1 0 0,0 2-1 0 0,-73 7 0 0 0,47 0 46 0 0,-126-7 0 0 0,85-14 13 0 0,55 5-59 0 0,-129-8 35 0 0,189 19-64 0 0,-118-3 0 0 0,104 4 0 0 0,-1 1 0 0 0,1 1 0 0 0,0 1 0 0 0,-26 8 0 0 0,-78 23 0 0 0,28-8 0 0 0,82-23 0 0 0,0-1 0 0 0,0-1 0 0 0,0 0 0 0 0,-24 0 0 0 0,30-2 0 0 0,0 1 0 0 0,0 0 0 0 0,0 1 0 0 0,0-1 0 0 0,0 1 0 0 0,1 0 0 0 0,-1 1 0 0 0,1 0 0 0 0,-10 5 0 0 0,11-2 0 0 0,0 0 0 0 0,0 0 0 0 0,0 0 0 0 0,1 1 0 0 0,0-1 0 0 0,0 1 0 0 0,1 0 0 0 0,0 0 0 0 0,-3 9 0 0 0,-10 34-32 0 0,-17 101 0 0 0,22-76 32 0 0,-4 115 0 0 0,19-99 0 0 0,16 93 0 0 0,-20-184 0 0 0,4 32 0 0 0,9 32 0 0 0,11 12 0 0 0,1-4 0 0 0,-15-39 0 0 0,2-1 0 0 0,25 47 0 0 0,-30-67 5 0 0,1-1-1 0 0,0-1 1 0 0,1 1-1 0 0,0-1 1 0 0,1-1-1 0 0,17 15 1 0 0,3-3 11 0 0,38 22 0 0 0,-41-30-16 0 0,1-1 0 0 0,1-1 0 0 0,0-1 0 0 0,51 10 0 0 0,-71-18 0 0 0,4 2 0 0 0,26 10 0 0 0,-26-8 0 0 0,0-1 0 0 0,15 4 0 0 0,43 3 38 0 0,1-4-1 0 0,118 1 0 0 0,-95-7-10 0 0,-29 0-1 0 0,93-11 1 0 0,-127 8-27 0 0,1 0 0 0 0,49 7 0 0 0,-37-3 0 0 0,10 4 0 0 0,98 24 0 0 0,-19-2 0 0 0,-86-21 0 0 0,170 25 0 0 0,-153-26 0 0 0,90-2 0 0 0,268-9 0 0 0,-222 8 0 0 0,-3 0 0 0 0,-111-5 0 0 0,210-14 0 0 0,31-3 0 0 0,-278 20 0 0 0,67 12 0 0 0,-73-7 0 0 0,0-3 0 0 0,61 0 0 0 0,-12-14 0 0 0,5-1 0 0 0,46-1 0 0 0,-53 2 0 0 0,9-2 16 0 0,0-5 0 0 0,-2-5 0 0 0,110-38 0 0 0,-65 20-16 0 0,-113 33 0 0 0,1 0 0 0 0,-1 3 0 0 0,59-2 0 0 0,-59 6 0 0 0,39 5 0 0 0,-43-3 0 0 0,0 0 0 0 0,39-3 0 0 0,105-20 0 0 0,8-2 0 0 0,-29 6 0 0 0,-108 12 16 0 0,0-1 0 0 0,0-3 0 0 0,43-14 0 0 0,-68 16-16 0 0,-1 0 0 0 0,0-2 0 0 0,-1 0 0 0 0,27-21 0 0 0,-40 29 0 0 0,5-4 8 0 0,0-1-1 0 0,-1 0 1 0 0,0 0 0 0 0,0 0 0 0 0,0 0-1 0 0,-1-1 1 0 0,6-10 0 0 0,21-52 58 0 0,-30 66-66 0 0,18-47 127 0 0,-3-1 1 0 0,-2 0-1 0 0,-3-1 0 0 0,-1 0 1 0 0,3-80-1 0 0,-11 56 74 0 0,-3 0 0 0 0,-4 0 0 0 0,-18-92 0 0 0,10 92-129 0 0,1-4 68 0 0,-27-83 0 0 0,37 154-221 0 0,-1 0 0 0 0,-1 0 0 0 0,0 0 0 0 0,0 0 0 0 0,-1 1-1 0 0,0 0 1 0 0,0 0 0 0 0,-1 0 0 0 0,-13-13 0 0 0,15 17 18 0 0,0 1 0 0 0,0 0 0 0 0,-1 0 1 0 0,1 0-1 0 0,-1 0 0 0 0,1 1 0 0 0,-1-1 0 0 0,0 1 0 0 0,0 1 1 0 0,0-1-1 0 0,0 1 0 0 0,-1 0 0 0 0,1 0 0 0 0,0 0 0 0 0,0 1 0 0 0,-1-1 1 0 0,1 1-1 0 0,0 1 0 0 0,-10 1 0 0 0,-24 8-2385 0 0,-2 6-3974 0 0,-9 8-2456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45.615"/>
    </inkml:context>
    <inkml:brush xml:id="br0">
      <inkml:brushProperty name="width" value="0.1" units="cm"/>
      <inkml:brushProperty name="height" value="0.1" units="cm"/>
      <inkml:brushProperty name="color" value="#E71224"/>
    </inkml:brush>
  </inkml:definitions>
  <inkml:trace contextRef="#ctx0" brushRef="#br0">1192 131 3423 0 0,'3'-7'15'0'0,"-3"6"-9"0"0,1-1 0 0 0,-1 1 0 0 0,1-1 1 0 0,0 1-1 0 0,0 0 0 0 0,-1-1 0 0 0,1 1 1 0 0,0 0-1 0 0,0-1 0 0 0,0 1 0 0 0,0 0 1 0 0,0 0-1 0 0,1 0 0 0 0,-1 0 0 0 0,0 0 1 0 0,0 0-1 0 0,1 0 0 0 0,-1 1 0 0 0,0-1 1 0 0,1 0-1 0 0,-1 1 0 0 0,1-1 0 0 0,-1 1 1 0 0,1-1-1 0 0,-1 1 0 0 0,1 0 1 0 0,2-1-1 0 0,-3 1-42 0 0,-1 0 1 0 0,1 0 0 0 0,-1 0 0 0 0,1 0-1 0 0,-1 0 1 0 0,1 0 0 0 0,-1 0-1 0 0,1 0 1 0 0,-1-1 0 0 0,1 1 0 0 0,-1 0-1 0 0,1 0 1 0 0,-1-1 0 0 0,1 1-1 0 0,-1 0 1 0 0,1-1 0 0 0,-1 1-1 0 0,0 0 1 0 0,1-1 0 0 0,-1 1 0 0 0,1 0-1 0 0,-1-1 1 0 0,0 1 0 0 0,0-1-1 0 0,1 1 1 0 0,-1-1 0 0 0,0 1-1 0 0,0-1 1 0 0,0 1 0 0 0,1-1 0 0 0,-1 1-1 0 0,0-1 1 0 0,0 0 0 0 0,0 1-1 0 0,0-1 1 0 0,0 1 0 0 0,0-1-1 0 0,0 1 1 0 0,0-1 0 0 0,0 1 0 0 0,0-1-1 0 0,0 1 1 0 0,-1-1 0 0 0,1 1-1 0 0,0-1 1 0 0,0 1 0 0 0,0-1-1 0 0,-1 1 1 0 0,1-1 0 0 0,-1 0 152 0 0,1 0-1 0 0,-1 0 1 0 0,1 1 0 0 0,-1-1-1 0 0,0 0 1 0 0,1 1 0 0 0,-1-1-1 0 0,0 0 1 0 0,1 1 0 0 0,-1-1 0 0 0,0 1-1 0 0,0-1 1 0 0,0 1 0 0 0,0 0-1 0 0,1-1 1 0 0,-1 1 0 0 0,0 0-1 0 0,0-1 1 0 0,0 1 0 0 0,0 0-1 0 0,0 0 1 0 0,0 0 0 0 0,0 0 0 0 0,0 0-1 0 0,0 0 1 0 0,1 0 0 0 0,-1 0-1 0 0,0 0 1 0 0,-2 1 0 0 0,-4 2 151 0 0,1 1 0 0 0,-1-1 0 0 0,-10 10 0 0 0,14-11-159 0 0,-1 1 1 0 0,1 0-1 0 0,-1-1 0 0 0,0 0 1 0 0,1 0-1 0 0,-1 0 0 0 0,0 0 0 0 0,0 0 1 0 0,-1-1-1 0 0,1 0 0 0 0,0 0 1 0 0,0 0-1 0 0,-7 0 0 0 0,-5-1 263 0 0,0-1 0 0 0,-1 0-1 0 0,1-1 1 0 0,0-1 0 0 0,1-1 0 0 0,-1 0-1 0 0,1-1 1 0 0,-1 0 0 0 0,1-2-1 0 0,1 0 1 0 0,0 0 0 0 0,-27-19-1 0 0,35 22-254 0 0,-1 0-1 0 0,1 0 0 0 0,-1 1 1 0 0,0 0-1 0 0,0 0 1 0 0,0 0-1 0 0,0 1 0 0 0,0 0 1 0 0,-11-1-1 0 0,-4 1-26 0 0,-41 2-1 0 0,0 0-18 0 0,26-3-43 0 0,-288-5 334 0 0,298 10-475 0 0,0 1 0 0 0,0 2 0 0 0,1 0 0 0 0,0 2-1 0 0,0 1 1 0 0,1 0 0 0 0,-42 22 0 0 0,19-6-4794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46.558"/>
    </inkml:context>
    <inkml:brush xml:id="br0">
      <inkml:brushProperty name="width" value="0.1" units="cm"/>
      <inkml:brushProperty name="height" value="0.1" units="cm"/>
      <inkml:brushProperty name="color" value="#E71224"/>
    </inkml:brush>
  </inkml:definitions>
  <inkml:trace contextRef="#ctx0" brushRef="#br0">1236 96 3223 0 0,'-7'-9'1169'0'0,"6"7"-928"0"0,0 1 0 0 0,0 0 0 0 0,0-1 0 0 0,0 1 0 0 0,0 0 0 0 0,0-1-1 0 0,0 1 1 0 0,0 0 0 0 0,-1 0 0 0 0,-1-1 0 0 0,-2 0-172 0 0,-1-1-1 0 0,0 1 1 0 0,0 0 0 0 0,0 0-1 0 0,-1 0 1 0 0,1 1-1 0 0,0 0 1 0 0,0 0 0 0 0,-1 1-1 0 0,1 0 1 0 0,-1 0 0 0 0,1 1-1 0 0,0-1 1 0 0,-10 3-1 0 0,-1-1 41 0 0,0-2 0 0 0,-1 0 0 0 0,1-1 0 0 0,-17-3-1 0 0,23 2 288 0 0,0-1 1 0 0,0 0-1 0 0,-18-9 0 0 0,21 9-259 0 0,0-1 0 0 0,-1 1 0 0 0,1 0 0 0 0,-1 1 0 0 0,0 0-1 0 0,0 0 1 0 0,-10 0 0 0 0,-15 1 68 0 0,18 0-126 0 0,1 1-1 0 0,-20 2 0 0 0,-74 7 178 0 0,86-8-136 0 0,-1-2-1 0 0,1 0 0 0 0,-29-6 1 0 0,-8-1 266 0 0,49 7-290 0 0,-147-6 773 0 0,139 8-842 0 0,1 0 0 0 0,-1 2-1 0 0,1 0 1 0 0,-1 1 0 0 0,1 1 0 0 0,-25 10-1 0 0,15-2-203 0 0,1 1 1 0 0,-36 25-1 0 0,27-14-141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47.326"/>
    </inkml:context>
    <inkml:brush xml:id="br0">
      <inkml:brushProperty name="width" value="0.1" units="cm"/>
      <inkml:brushProperty name="height" value="0.1" units="cm"/>
      <inkml:brushProperty name="color" value="#E71224"/>
    </inkml:brush>
  </inkml:definitions>
  <inkml:trace contextRef="#ctx0" brushRef="#br0">1472 130 2303 0 0,'-70'5'1764'0'0,"56"-2"-1535"0"0,0-2 1 0 0,0 0-1 0 0,-1 0 1 0 0,1-2-1 0 0,0 1 0 0 0,-26-6 1 0 0,-21-8 2104 0 0,-105-11 1 0 0,-35-1-1584 0 0,46 5 142 0 0,16 3 47 0 0,59 6-577 0 0,0 2 0 0 0,-102 3 0 0 0,158 7-608 0 0,0 1 1 0 0,0 1-1 0 0,1 1 0 0 0,-1 1 0 0 0,-36 12 0 0 0,27-2-590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48.190"/>
    </inkml:context>
    <inkml:brush xml:id="br0">
      <inkml:brushProperty name="width" value="0.1" units="cm"/>
      <inkml:brushProperty name="height" value="0.1" units="cm"/>
      <inkml:brushProperty name="color" value="#E71224"/>
    </inkml:brush>
  </inkml:definitions>
  <inkml:trace contextRef="#ctx0" brushRef="#br0">1702 162 2759 0 0,'-1'-1'100'0'0,"0"0"-1"0"0,0 0 1 0 0,-1 0-1 0 0,1 0 1 0 0,0 0-1 0 0,0 0 1 0 0,0 0-1 0 0,-1 0 1 0 0,1 1-1 0 0,0-1 1 0 0,-1 0-1 0 0,1 1 0 0 0,0-1 1 0 0,-1 1-1 0 0,1 0 1 0 0,-1-1-1 0 0,1 1 1 0 0,-1 0-1 0 0,1 0 1 0 0,-1 0-1 0 0,1 0 1 0 0,-1 0-1 0 0,1 0 1 0 0,-2 1-1 0 0,-6 0 155 0 0,0 1 1 0 0,-17 6-1 0 0,5-1-200 0 0,-5-3 807 0 0,-1 0 0 0 0,1-2 0 0 0,0-1 0 0 0,-51-5-1 0 0,-14 3-46 0 0,53 2-573 0 0,-49-7 0 0 0,-152-38 1351 0 0,67 16-768 0 0,76 14-592 0 0,-16-3-40 0 0,-102-19 0 0 0,192 31-244 0 0,-22-4 148 0 0,-53-5-1 0 0,83 13-306 0 0,-1 1 0 0 0,1 0 1 0 0,-1 1-1 0 0,1 0 0 0 0,0 1 1 0 0,-1 1-1 0 0,-25 9 1 0 0,7 1-3057 0 0,0 1-992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0.064"/>
    </inkml:context>
    <inkml:brush xml:id="br0">
      <inkml:brushProperty name="width" value="0.1" units="cm"/>
      <inkml:brushProperty name="height" value="0.1" units="cm"/>
      <inkml:brushProperty name="color" value="#E71224"/>
    </inkml:brush>
  </inkml:definitions>
  <inkml:trace contextRef="#ctx0" brushRef="#br0">1767 238 3823 0 0,'0'-1'59'0'0,"0"-1"0"0"0,0 0 0 0 0,1 0 0 0 0,-1 0 0 0 0,1 1 0 0 0,-1-1 0 0 0,1 0 0 0 0,1-2 0 0 0,-1 3-138 0 0,0 0-1 0 0,-1-1 1 0 0,1 1 0 0 0,-1 0 0 0 0,1 0-1 0 0,-1-1 1 0 0,0 1 0 0 0,1 0 0 0 0,-1-1-1 0 0,0 1 1 0 0,0-1 0 0 0,0 1 0 0 0,0 0-1 0 0,0-1 1 0 0,0 1 0 0 0,0 0 0 0 0,-1-3-1 0 0,-4-26-266 0 0,5 25 768 0 0,-1 0 0 0 0,1 0 0 0 0,-1 0 0 0 0,0 0 0 0 0,-2-5 0 0 0,2 7-154 0 0,0 0 1 0 0,0 0-1 0 0,1 0 1 0 0,0 0-1 0 0,-1 0 1 0 0,1-5-1 0 0,0 7-209 0 0,1 0-1 0 0,-1-1 1 0 0,0 1-1 0 0,0-1 1 0 0,0 1-1 0 0,0 0 1 0 0,-1-1-1 0 0,1 1 1 0 0,0-1-1 0 0,-1 1 1 0 0,1 0 0 0 0,-1-1-1 0 0,1 1 1 0 0,-1 0-1 0 0,1 0 1 0 0,-1 0-1 0 0,0-1 1 0 0,0 1-1 0 0,1 0 1 0 0,-1 0 0 0 0,0 0-1 0 0,0 0 1 0 0,0 0-1 0 0,0 0 1 0 0,-1 0-1 0 0,1 1 1 0 0,-2-2-1 0 0,-12-5 103 0 0,0 1-1 0 0,-1 1 1 0 0,1 0-1 0 0,-1 1 0 0 0,-1 1 1 0 0,1 0-1 0 0,0 2 0 0 0,-1-1 1 0 0,1 2-1 0 0,-1 0 1 0 0,1 1-1 0 0,-1 1 0 0 0,-17 4 1 0 0,3-2 74 0 0,-1 0 1 0 0,-1-3 0 0 0,1 0 0 0 0,-55-8-1 0 0,62 4 12 0 0,15 1-144 0 0,-1 1-1 0 0,0 0 0 0 0,-11 1 0 0 0,-105-1 178 0 0,-5 0-197 0 0,45 3 658 0 0,-89-9 1 0 0,74 1-526 0 0,-22-6 90 0 0,75 6 219 0 0,-84 0 0 0 0,115 6-601 0 0,1 2 0 0 0,-1 0 0 0 0,0 2 1 0 0,1-1-1 0 0,0 2 0 0 0,0 0 0 0 0,0 2 1 0 0,1-1-1 0 0,0 2 0 0 0,-15 9 0 0 0,-7 6-3660 0 0,2 2-1232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0.735"/>
    </inkml:context>
    <inkml:brush xml:id="br0">
      <inkml:brushProperty name="width" value="0.1" units="cm"/>
      <inkml:brushProperty name="height" value="0.1" units="cm"/>
      <inkml:brushProperty name="color" value="#E71224"/>
    </inkml:brush>
  </inkml:definitions>
  <inkml:trace contextRef="#ctx0" brushRef="#br0">1633 150 3279 0 0,'-12'-10'356'0'0,"0"-1"0"0"0,0-1-1 0 0,-10-13 1 0 0,10 11 110 0 0,-22-21 0 0 0,29 31-371 0 0,-1 0 0 0 0,1 0 0 0 0,-1 0-1 0 0,0 1 1 0 0,0 0 0 0 0,0 0 0 0 0,0 1 0 0 0,-10-3-1 0 0,0 1 74 0 0,0 2 0 0 0,0 0 0 0 0,-1 0 0 0 0,0 2 0 0 0,1 0 0 0 0,-25 3 0 0 0,-99 24 160 0 0,106-19-269 0 0,23-5-36 0 0,-46 10 268 0 0,-1-1 1 0 0,0-4 0 0 0,-67 3-1 0 0,26-4 219 0 0,-2 0-172 0 0,-101-15 264 0 0,-87 5 46 0 0,276 4-649 0 0,0-1 0 0 0,0 2 1 0 0,0 0-1 0 0,1 0 0 0 0,-21 7 1 0 0,-4 8-3083 0 0,18-4-456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2.555"/>
    </inkml:context>
    <inkml:brush xml:id="br0">
      <inkml:brushProperty name="width" value="0.1" units="cm"/>
      <inkml:brushProperty name="height" value="0.1" units="cm"/>
      <inkml:brushProperty name="color" value="#66CC00"/>
    </inkml:brush>
  </inkml:definitions>
  <inkml:trace contextRef="#ctx0" brushRef="#br0">1868 50 3967 0 0,'1'-1'13'0'0,"-1"1"-1"0"0,0-1 0 0 0,0 1 0 0 0,0-1 0 0 0,1 1 0 0 0,-1 0 0 0 0,0-1 0 0 0,0 1 1 0 0,0-1-1 0 0,0 1 0 0 0,0-1 0 0 0,0 1 0 0 0,0-1 0 0 0,0 1 0 0 0,0-1 0 0 0,0 1 1 0 0,0-1-1 0 0,0 1 0 0 0,-1-1 0 0 0,1 1 0 0 0,0-1 0 0 0,0 1 0 0 0,0 0 0 0 0,-1-1 1 0 0,1 1-1 0 0,0-1 0 0 0,0 1 0 0 0,-1 0 0 0 0,1-1 0 0 0,0 1 0 0 0,-1 0 0 0 0,1-1 1 0 0,-1 1-1 0 0,1 0 0 0 0,0-1 0 0 0,-1 1 0 0 0,1 0 0 0 0,-1 0 0 0 0,1 0 0 0 0,0-1 0 0 0,-1 1 1 0 0,1 0-1 0 0,-1 0 0 0 0,1 0 0 0 0,-1 0 0 0 0,1 0 0 0 0,-1 0 0 0 0,1 0 0 0 0,-1 0 1 0 0,1 0-1 0 0,-1 0 0 0 0,1 0 0 0 0,-1 0 0 0 0,0 1 0 0 0,-37 7 310 0 0,23-4-291 0 0,-4-2 705 0 0,0-1 0 0 0,0-1 1 0 0,-36-4-1 0 0,33 2-181 0 0,0 0 0 0 0,-32 3 0 0 0,-103 14 623 0 0,132-15-749 0 0,0-1 0 0 0,-32-5 0 0 0,-31-2 500 0 0,-219-17 1013 0 0,288 22-1844 0 0,-70-5 437 0 0,-98 3 1 0 0,-91 16 31 0 0,237-9-527 0 0,-27 4-720 0 0,-127 28 0 0 0,140-22-806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2.513"/>
    </inkml:context>
    <inkml:brush xml:id="br0">
      <inkml:brushProperty name="width" value="0.1" units="cm"/>
      <inkml:brushProperty name="height" value="0.1" units="cm"/>
      <inkml:brushProperty name="color" value="#E71224"/>
    </inkml:brush>
  </inkml:definitions>
  <inkml:trace contextRef="#ctx0" brushRef="#br0">1026 187 3711 0 0,'-3'-6'66'0'0,"-1"2"0"0"0,1-1-1 0 0,-1 0 1 0 0,0 1-1 0 0,0 0 1 0 0,-1 0-1 0 0,1 0 1 0 0,-1 0-1 0 0,0 1 1 0 0,0-1 0 0 0,0 1-1 0 0,-1 1 1 0 0,-6-4-1 0 0,-13-4 608 0 0,-42-11-1 0 0,51 17-161 0 0,-35-11 1002 0 0,-80-12 0 0 0,55 16-690 0 0,-54-7 248 0 0,33 13-476 0 0,-87-10 248 0 0,177 14-822 0 0,-1 0 0 0 0,0 0 0 0 0,0 1 0 0 0,0 1 0 0 0,1-1-1 0 0,-1 1 1 0 0,0 0 0 0 0,1 1 0 0 0,-10 3 0 0 0,6-1-225 0 0,0 1-1 0 0,1 0 1 0 0,0 1 0 0 0,0 0-1 0 0,-13 10 1 0 0,4-2-1039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3.397"/>
    </inkml:context>
    <inkml:brush xml:id="br0">
      <inkml:brushProperty name="width" value="0.1" units="cm"/>
      <inkml:brushProperty name="height" value="0.1" units="cm"/>
      <inkml:brushProperty name="color" value="#E71224"/>
    </inkml:brush>
  </inkml:definitions>
  <inkml:trace contextRef="#ctx0" brushRef="#br0">1293 79 3023 0 0,'0'-1'49'0'0,"0"0"0"0"0,0 0-1 0 0,0 0 1 0 0,-1 0-1 0 0,1 0 1 0 0,0 1 0 0 0,-1-1-1 0 0,1 0 1 0 0,-1 0-1 0 0,1 0 1 0 0,-1 1-1 0 0,1-1 1 0 0,-1 0 0 0 0,0 1-1 0 0,1-1 1 0 0,-1 0-1 0 0,0 1 1 0 0,1-1 0 0 0,-1 1-1 0 0,0-1 1 0 0,0 1-1 0 0,0-1 1 0 0,1 1 0 0 0,-1 0-1 0 0,-2-1 1 0 0,-27-7 1357 0 0,15 4-876 0 0,-24 1 852 0 0,32 2-1236 0 0,-1 0 1 0 0,1 1 0 0 0,0 0 0 0 0,0 0 0 0 0,0 1-1 0 0,0 0 1 0 0,-8 1 0 0 0,-15 3 153 0 0,-93 12 492 0 0,-33 3-160 0 0,141-19-559 0 0,0 0-1 0 0,1-1 0 0 0,-1-1 0 0 0,0 0 0 0 0,1-1 0 0 0,-26-7 1 0 0,-26-12 215 0 0,0 2 1 0 0,-78-10 0 0 0,112 24-174 0 0,1 2 0 0 0,-1 2 0 0 0,1 1 0 0 0,-1 1 0 0 0,1 1-1 0 0,-62 14 1 0 0,75-11-241 0 0,1 1-1 0 0,0 0 0 0 0,0 2 1 0 0,-18 9-1 0 0,7 2-232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3.863"/>
    </inkml:context>
    <inkml:brush xml:id="br0">
      <inkml:brushProperty name="width" value="0.1" units="cm"/>
      <inkml:brushProperty name="height" value="0.1" units="cm"/>
      <inkml:brushProperty name="color" value="#E71224"/>
    </inkml:brush>
  </inkml:definitions>
  <inkml:trace contextRef="#ctx0" brushRef="#br0">1531 62 4375 0 0,'-3'-3'109'0'0,"0"1"0"0"0,0 0 0 0 0,-1 0 0 0 0,1 0 0 0 0,-1 0 0 0 0,1 0 0 0 0,-1 1-1 0 0,0-1 1 0 0,-7-1 0 0 0,-39-5 1321 0 0,30 5-1258 0 0,-50-9 766 0 0,0 3 0 0 0,-135 1-1 0 0,-173 39 130 0 0,106-18-495 0 0,133-10-472 0 0,80-1-57 0 0,-66 12 0 0 0,49 4-3408 0 0,52-10-215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4.382"/>
    </inkml:context>
    <inkml:brush xml:id="br0">
      <inkml:brushProperty name="width" value="0.1" units="cm"/>
      <inkml:brushProperty name="height" value="0.1" units="cm"/>
      <inkml:brushProperty name="color" value="#E71224"/>
    </inkml:brush>
  </inkml:definitions>
  <inkml:trace contextRef="#ctx0" brushRef="#br0">1557 15 4895 0 0,'-42'-4'413'0'0,"-41"-3"841"0"0,-630 4 3286 0 0,607 7-4368 0 0,-3-1-69 0 0,-130 20-1 0 0,200-15-266 0 0,0 2-1 0 0,0 2 0 0 0,-68 31 1 0 0,66-24-234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9:55.637"/>
    </inkml:context>
    <inkml:brush xml:id="br0">
      <inkml:brushProperty name="width" value="0.1" units="cm"/>
      <inkml:brushProperty name="height" value="0.1" units="cm"/>
      <inkml:brushProperty name="color" value="#E71224"/>
    </inkml:brush>
  </inkml:definitions>
  <inkml:trace contextRef="#ctx0" brushRef="#br0">3478 45 1375 0 0,'-5'1'292'0'0,"1"-1"-1"0"0,-1 0 0 0 0,0 0 0 0 0,0-1 0 0 0,1 1 0 0 0,-1-1 0 0 0,0 0 0 0 0,1 0 0 0 0,-1-1 0 0 0,-5-2 1 0 0,2 2-287 0 0,-21-8 817 0 0,17 5-516 0 0,-1 1 0 0 0,0 0 1 0 0,0 1-1 0 0,0 0 1 0 0,0 1-1 0 0,-1 1 0 0 0,1 0 1 0 0,-15 1-1 0 0,-129 26 157 0 0,-6 0-313 0 0,84-23 386 0 0,-143-11 0 0 0,44-2 191 0 0,132 10-550 0 0,-87 11-1 0 0,118-8-170 0 0,-211 29 60 0 0,-2-17-58 0 0,173-15 13 0 0,-104 2 160 0 0,-171 3 521 0 0,-113 7-211 0 0,282-1-438 0 0,21-2-38 0 0,-174 34 1 0 0,168 0-3047 0 0,138-41 2390 0 0,-41 14-3158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0:11.337"/>
    </inkml:context>
    <inkml:brush xml:id="br0">
      <inkml:brushProperty name="width" value="0.1" units="cm"/>
      <inkml:brushProperty name="height" value="0.1" units="cm"/>
      <inkml:brushProperty name="color" value="#E71224"/>
    </inkml:brush>
  </inkml:definitions>
  <inkml:trace contextRef="#ctx0" brushRef="#br0">123 447 5295 0 0,'0'1'50'0'0,"5"2"201"0"0,-3-6-60 0 0,2-10 1117 0 0,2 2-143 0 0,0-1-1 0 0,1 1 1 0 0,0 1-1 0 0,11-13 1 0 0,-17 22-954 0 0,0 0 0 0 0,0 1 0 0 0,0-1 0 0 0,0 0 0 0 0,0 1 0 0 0,0-1 0 0 0,0 1 1 0 0,0-1-1 0 0,1 1 0 0 0,-1 0 0 0 0,0-1 0 0 0,0 1 0 0 0,0 0 0 0 0,0 0 0 0 0,1 0 0 0 0,-1 0 0 0 0,0 0 0 0 0,0 0 0 0 0,1 0 0 0 0,-1 0 0 0 0,0 0 1 0 0,0 1-1 0 0,0-1 0 0 0,0 0 0 0 0,1 1 0 0 0,-1-1 0 0 0,1 2 0 0 0,5 1 203 0 0,-1 1 0 0 0,0 0 0 0 0,8 7 0 0 0,-5-5-44 0 0,41 34 754 0 0,80 81 1 0 0,-127-118-1101 0 0,13 16 252 0 0,0 1 1 0 0,-1 1-1 0 0,-1 0 0 0 0,0 1 0 0 0,-2 0 0 0 0,14 37 0 0 0,-22-44 199 0 0,-4-14-211 0 0,0-5-80 0 0,0-4-149 0 0,-4-70 192 0 0,-17-97 1 0 0,16 141-218 0 0,-13-82 52 0 0,-51-174 0 0 0,66 282-54 0 0,-5-16-43 0 0,8 23 30 0 0,0 0 1 0 0,0 0-1 0 0,-1 0 1 0 0,1 0-1 0 0,0 0 1 0 0,0 0-1 0 0,0 1 1 0 0,0-1-1 0 0,0 0 1 0 0,0 0-1 0 0,0 0 1 0 0,0 0-1 0 0,1 0 1 0 0,-1 0-1 0 0,0 0 1 0 0,0 0-1 0 0,1 0 1 0 0,-1 0-1 0 0,1 0 1 0 0,10 18-210 0 0,-5 2 163 0 0,-2 2 0 0 0,0-1 0 0 0,3 41-1 0 0,0-3 17 0 0,-5-34 31 0 0,-1 1-1 0 0,-1 0 1 0 0,0 0-1 0 0,-2 0 1 0 0,-1-1-1 0 0,-1 1 1 0 0,-2-1-1 0 0,0 0 1 0 0,-1 0-1 0 0,-13 28 1 0 0,-9 12 141 0 0,-3-1 1 0 0,-53 78-1 0 0,37-73 68 0 0,28-41 9 0 0,-34 60-1 0 0,61-104-200 0 0,0-1 0 0 0,-1 0-1 0 0,-1-1 1 0 0,4-19 0 0 0,8-83-96 0 0,-17 120 83 0 0,11-122-200 0 0,-5 1 0 0 0,-13-172 0 0 0,5 280 179 0 0,1 4-1 0 0,0 0 0 0 0,1-1-1 0 0,0 1 1 0 0,0-1 0 0 0,1 1-1 0 0,4-16 1 0 0,7 50-115 0 0,-5 1 123 0 0,-1 0-1 0 0,-1 0 1 0 0,-1 0 0 0 0,-1 0 0 0 0,-2 1-1 0 0,-1-1 1 0 0,0 1 0 0 0,-2-1 0 0 0,-6 29 0 0 0,0-14 16 0 0,-1-1-1 0 0,-3 0 1 0 0,-1 0 0 0 0,-1-2 0 0 0,-22 38 0 0 0,21-49 30 0 0,-1-2 1 0 0,-1 0-1 0 0,-2 0 1 0 0,-26 24-1 0 0,24-25 9 0 0,3 0 47 0 0,35-31 29 0 0,41-30-117 0 0,2 2 0 0 0,118-51 0 0 0,-134 68 58 0 0,1 2 1 0 0,1 2-1 0 0,0 2 1 0 0,93-14-1 0 0,-107 25 13 0 0,-47 11-306 0 0,-11 1-1404 0 0,8-3-74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0:14.776"/>
    </inkml:context>
    <inkml:brush xml:id="br0">
      <inkml:brushProperty name="width" value="0.1" units="cm"/>
      <inkml:brushProperty name="height" value="0.1" units="cm"/>
      <inkml:brushProperty name="color" value="#F4F91B"/>
    </inkml:brush>
  </inkml:definitions>
  <inkml:trace contextRef="#ctx0" brushRef="#br0">932 443 9215 0 0,'-14'-11'66'0'0,"12"9"568"0"0,0 0 0 0 0,0 0 1 0 0,-1 1-1 0 0,1-1 0 0 0,0 1 0 0 0,-1 0 1 0 0,-2-2-1 0 0,4 3-469 0 0,0 0 0 0 0,0 0 0 0 0,-1 0 0 0 0,1 0 0 0 0,0-1 0 0 0,0 2 0 0 0,-1-1 0 0 0,1 0 0 0 0,0 0 0 0 0,0 0 0 0 0,-1 1 0 0 0,1-1 0 0 0,0 0 0 0 0,0 1 0 0 0,0-1 0 0 0,0 1 0 0 0,0 0 0 0 0,0-1 0 0 0,-2 2 0 0 0,-19 14 887 0 0,-25 24 0 0 0,-10 9 652 0 0,-156 113 384 0 0,213-162-2088 0 0,-1 1 0 0 0,1-1 0 0 0,-1 1 0 0 0,1-1 0 0 0,-1 1 0 0 0,0-1 0 0 0,1 0 0 0 0,-1 1 0 0 0,0-1 0 0 0,1 0 0 0 0,-1 1 0 0 0,0-1 0 0 0,1 0 0 0 0,-1 0 0 0 0,0 0 0 0 0,0 0 0 0 0,1 1 0 0 0,-1-1 0 0 0,0 0 0 0 0,0 0 0 0 0,1-1 0 0 0,-1 1 0 0 0,0 0 0 0 0,1 0 0 0 0,-1 0 0 0 0,-1-1 0 0 0,1 0 0 0 0,0 1 0 0 0,0-1 0 0 0,0 0 0 0 0,0 0 0 0 0,1 0 0 0 0,-1 0 0 0 0,0 0 0 0 0,1 0 0 0 0,-1-1 0 0 0,1 1 0 0 0,-1 0 0 0 0,1 0 0 0 0,-1 0 0 0 0,1-2 0 0 0,-2-7 0 0 0,0 0 0 0 0,1 0 0 0 0,0-12 0 0 0,1 16 0 0 0,-14-163 0 0 0,-41-195 0 0 0,51 341 1 0 0,1 9 3 0 0,0 0-1 0 0,0-22 1 0 0,9 42 131 0 0,1 5-146 0 0,5 15-42 0 0,-1 1 0 0 0,11 44 0 0 0,8 60 131 0 0,-8-29 67 0 0,1-10 15 0 0,5-1 0 0 0,70 155 0 0 0,-85-218-114 0 0,-1 1 1 0 0,8 30-1 0 0,-20-57-36 0 0,1 0 0 0 0,0-1 0 0 0,-1 1 0 0 0,0 0 0 0 0,1-1 0 0 0,-1 1 0 0 0,0 0 0 0 0,0 0 0 0 0,0-1 0 0 0,0 1 0 0 0,0 0 0 0 0,0 0 0 0 0,0-1 1 0 0,-1 1-1 0 0,1 0 0 0 0,0-1 0 0 0,-1 1 0 0 0,0 0 0 0 0,1-1 0 0 0,-1 1 0 0 0,0-1 0 0 0,0 1 0 0 0,0-1 0 0 0,0 1 0 0 0,0-1 0 0 0,0 0 0 0 0,0 1 0 0 0,-1-1 0 0 0,1 0 0 0 0,0 0 0 0 0,-1 0 0 0 0,1 0 0 0 0,-1 0 1 0 0,1 0-1 0 0,-1 0 0 0 0,1-1 0 0 0,-1 1 0 0 0,0 0 0 0 0,1-1 0 0 0,-4 1 0 0 0,-1 0 37 0 0,0 0 0 0 0,0 0 0 0 0,0-1 0 0 0,0 0 1 0 0,0 0-1 0 0,-1-1 0 0 0,1 1 0 0 0,0-1 0 0 0,0-1 0 0 0,-8-2 0 0 0,-16-9-13 0 0,0-1-1 0 0,1-2 0 0 0,-46-32 0 0 0,45 27 1 0 0,-1 2 0 0 0,-58-27 0 0 0,87 45-33 0 0,-14-5 109 0 0,-26-8 0 0 0,37 13-87 0 0,1 0-1 0 0,-1 1 1 0 0,0-1 0 0 0,0 1 0 0 0,1 0 0 0 0,-1 0 0 0 0,0 0 0 0 0,0 1-1 0 0,1 0 1 0 0,-8 2 0 0 0,7 0 41 0 0,11 0 18 0 0,11-2 20 0 0,2-4-90 0 0,-1 0 1 0 0,1-2-1 0 0,-1 0 1 0 0,0-1-1 0 0,-1-1 0 0 0,0 0 1 0 0,0-2-1 0 0,0 0 1 0 0,-1 0-1 0 0,15-13 1 0 0,20-18 79 0 0,70-73 0 0 0,-88 82-80 0 0,22-22 13 0 0,2 2 0 0 0,77-50 0 0 0,-114 88-25 0 0,-8 5 0 0 0,1 0 0 0 0,20-19 0 0 0,-67 40-152 0 0,-325 187 405 0 0,76-29 94 0 0,250-147-241 0 0,28-19-97 0 0,-2 0 1 0 0,1 0-1 0 0,-10 5 1 0 0,14-11-36 0 0,1 0 1 0 0,-1 0-1 0 0,1-1 0 0 0,-1 1 0 0 0,1-1 1 0 0,0 1-1 0 0,0-1 0 0 0,-1 1 1 0 0,1-1-1 0 0,0 0 0 0 0,-1-3 0 0 0,-2-2-41 0 0,-17-19-46 0 0,0 1 0 0 0,-2 2 0 0 0,-1 0-1 0 0,-32-25 1 0 0,55 47 111 0 0,-23-21 2 0 0,32 28 0 0 0,0-1 0 0 0,0 0 0 0 0,11 4 0 0 0,-2 0 0 0 0,45 24 0 0 0,-33-18 20 0 0,-1 1 76 0 0,57 35 4 0 0,-46-30-4 0 0,31 14 3 0 0,-35-18 10 0 0,31 16 3 0 0,-49-25 0 0 0,3 3-5 0 0,66 36-23 0 0,15 12 103 0 0,-69-39-157 0 0,-18-13-521 0 0,-8-5-620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3:54.937"/>
    </inkml:context>
    <inkml:brush xml:id="br0">
      <inkml:brushProperty name="width" value="0.1" units="cm"/>
      <inkml:brushProperty name="height" value="0.1" units="cm"/>
      <inkml:brushProperty name="color" value="#F4F91B"/>
    </inkml:brush>
  </inkml:definitions>
  <inkml:trace contextRef="#ctx0" brushRef="#br0">225 88 1375 0 0,'-20'4'99'0'0,"-33"2"0"0"0,-2 0 807 0 0,46-4-638 0 0,-1 1 0 0 0,1-1-1 0 0,0 2 1 0 0,0-1-1 0 0,0 1 1 0 0,0 1-1 0 0,1-1 1 0 0,-13 10-1 0 0,21-14-255 0 0,0 0-1 0 0,0 0 0 0 0,-1 0 1 0 0,1 0-1 0 0,0 0 0 0 0,0 1 0 0 0,0-1 1 0 0,0 0-1 0 0,-1 0 0 0 0,1 0 1 0 0,0 0-1 0 0,0 0 0 0 0,0 0 0 0 0,0 0 1 0 0,0 1-1 0 0,-1-1 0 0 0,1 0 1 0 0,0 0-1 0 0,0 0 0 0 0,0 0 0 0 0,0 1 1 0 0,0-1-1 0 0,0 0 0 0 0,0 0 1 0 0,0 0-1 0 0,0 0 0 0 0,0 1 0 0 0,0-1 1 0 0,0 0-1 0 0,0 0 0 0 0,0 0 1 0 0,0 1-1 0 0,0-1 0 0 0,0 0 1 0 0,0 0-1 0 0,0 0 0 0 0,0 1 0 0 0,0-1 1 0 0,0 0-1 0 0,0 0 0 0 0,0 0 1 0 0,0 0-1 0 0,0 1 0 0 0,0-1 0 0 0,0 0 1 0 0,1 0-1 0 0,10 3 437 0 0,16-4 333 0 0,0-4 190 0 0,52-16 0 0 0,-50 12-582 0 0,41-8 0 0 0,171-29 219 0 0,-174 38-458 0 0,99 2 0 0 0,-11 2 97 0 0,264-4 268 0 0,-277 21-399 0 0,-71-6-16 0 0,-26-4-16 0 0,-1-2 1 0 0,1-2 0 0 0,-1-2 0 0 0,71-13 0 0 0,-33-1 107 0 0,-8 1 538 0 0,-65 16-610 0 0,-7 6-101 0 0,-12 10-195 0 0,8-14 131 0 0,-8 12-129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3:57.687"/>
    </inkml:context>
    <inkml:brush xml:id="br0">
      <inkml:brushProperty name="width" value="0.1" units="cm"/>
      <inkml:brushProperty name="height" value="0.1" units="cm"/>
      <inkml:brushProperty name="color" value="#E71224"/>
    </inkml:brush>
  </inkml:definitions>
  <inkml:trace contextRef="#ctx0" brushRef="#br0">185 0 1375 0 0,'-13'5'270'0'0,"0"1"0"0"0,1 0 0 0 0,0 0-1 0 0,0 1 1 0 0,0 1 0 0 0,1 0 0 0 0,-17 16-1 0 0,5-5-401 0 0,19-16 134 0 0,-25 21 213 0 0,28-22-172 0 0,-1-1 0 0 0,1 1 0 0 0,0 0 0 0 0,-1-1 0 0 0,1 1 0 0 0,0 0 0 0 0,0 0 0 0 0,0-1 0 0 0,0 1 0 0 0,0 0 0 0 0,1 0 0 0 0,-1 0 0 0 0,0 0 0 0 0,0 3 0 0 0,1-4-22 0 0,0-1-1 0 0,0 1 0 0 0,1-1 1 0 0,-1 1-1 0 0,0-1 0 0 0,0 1 1 0 0,0-1-1 0 0,0 1 0 0 0,1-1 1 0 0,-1 1-1 0 0,0-1 0 0 0,0 1 1 0 0,1-1-1 0 0,-1 0 0 0 0,0 1 1 0 0,1-1-1 0 0,-1 1 0 0 0,0-1 1 0 0,1 0-1 0 0,-1 1 0 0 0,1-1 1 0 0,-1 0-1 0 0,0 0 0 0 0,1 1 1 0 0,-1-1-1 0 0,1 0 1 0 0,-1 0-1 0 0,1 0 0 0 0,-1 0 1 0 0,1 1-1 0 0,-1-1 0 0 0,1 0 1 0 0,-1 0-1 0 0,1 0 0 0 0,-1 0 1 0 0,1 0-1 0 0,0-1 0 0 0,24-2 554 0 0,-16 2-305 0 0,70-8 895 0 0,56-1-432 0 0,-6 7-596 0 0,-57 0 179 0 0,1 3 0 0 0,99 13-1 0 0,-118-5-222 0 0,0-2 0 0 0,0-2 0 0 0,72-5 0 0 0,-31-4 218 0 0,142 12-1 0 0,-174-3-207 0 0,-1-2 0 0 0,90-10-1 0 0,-117 5-9 0 0,0 1-1 0 0,0 1 0 0 0,0 2 1 0 0,0 2-1 0 0,67 13 0 0 0,-96-14-79 0 0,0-1 0 0 0,0 1 0 0 0,0-2 0 0 0,1 1 0 0 0,-1-1 0 0 0,0 0 0 0 0,0 0 0 0 0,1-1 0 0 0,-1 1 0 0 0,0-1 0 0 0,0-1 0 0 0,0 1 0 0 0,0-1 0 0 0,0 0 0 0 0,0-1 0 0 0,-1 1 0 0 0,1-1 0 0 0,-1 0 0 0 0,6-5 0 0 0,5 0 222 0 0,-14 7-188 0 0,0 1 1 0 0,1-1-1 0 0,-1 0 0 0 0,0-1 0 0 0,0 1 0 0 0,0 0 0 0 0,3-4 0 0 0,-4 5 7 0 0,-5 23 59 0 0,4-3-3404 0 0,0-7-320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3:58.748"/>
    </inkml:context>
    <inkml:brush xml:id="br0">
      <inkml:brushProperty name="width" value="0.1" units="cm"/>
      <inkml:brushProperty name="height" value="0.1" units="cm"/>
      <inkml:brushProperty name="color" value="#E71224"/>
    </inkml:brush>
  </inkml:definitions>
  <inkml:trace contextRef="#ctx0" brushRef="#br0">107 4 2959 0 0,'0'0'14'0'0,"0"0"0"0"0,0 0 0 0 0,0 0 0 0 0,0-1 0 0 0,1 1 0 0 0,-1 0 0 0 0,0 0 0 0 0,0 0 0 0 0,0 0 0 0 0,0 0 0 0 0,0-1 0 0 0,0 1 0 0 0,0 0 0 0 0,0 0-1 0 0,0 0 1 0 0,1 0 0 0 0,-1 0 0 0 0,0 0 0 0 0,0-1 0 0 0,0 1 0 0 0,0 0 0 0 0,0 0 0 0 0,1 0 0 0 0,-1 0 0 0 0,0 0 0 0 0,0 0 0 0 0,0 0 0 0 0,0 0 0 0 0,1 0-1 0 0,-1 0 1 0 0,0 0 0 0 0,0 0 0 0 0,0 0 0 0 0,0 0 0 0 0,1 0 0 0 0,-1 0 0 0 0,0 0 0 0 0,0 0 0 0 0,0 0 0 0 0,0 0 0 0 0,0 0 0 0 0,1 0 0 0 0,-1 0 0 0 0,0 0-1 0 0,0 0 1 0 0,18 2 287 0 0,18 6-107 0 0,93 26 38 0 0,-94-27-181 0 0,-1-2-1 0 0,1-2 1 0 0,0 0-1 0 0,0-3 0 0 0,0-1 1 0 0,0-1-1 0 0,0-2 1 0 0,0-1-1 0 0,37-12 0 0 0,-62 15 20 0 0,0-1-1 0 0,0 1 0 0 0,19 0 1 0 0,-72 18 4 0 0,-36 2-4 0 0,-1-4 0 0 0,-1-4 0 0 0,0-3 0 0 0,0-4 0 0 0,-83-7 0 0 0,152 3 20 0 0,-7 0 178 0 0,-24-4 1 0 0,38 5-136 0 0,1-1 0 0 0,0 0-1 0 0,-1-1 1 0 0,1 1 0 0 0,0-1-1 0 0,0 0 1 0 0,0 0-1 0 0,0 0 1 0 0,0 0 0 0 0,0-1-1 0 0,-4-3 1 0 0,8 6-105 0 0,-1-1 0 0 0,1 1 0 0 0,0-1 0 0 0,-1 1 0 0 0,1-1 0 0 0,0 1 1 0 0,-1-1-1 0 0,1 1 0 0 0,0-1 0 0 0,0 1 0 0 0,0-1 0 0 0,-1 1 0 0 0,1-1 0 0 0,0 1 0 0 0,0-1 0 0 0,0 1 0 0 0,0-1 0 0 0,0 0 0 0 0,0 1 0 0 0,0-1 0 0 0,0 1 0 0 0,0-1 1 0 0,1 1-1 0 0,-1-1 0 0 0,0 0 0 0 0,0 1 0 0 0,0-1 0 0 0,0 1 0 0 0,1-1 0 0 0,-1 1 0 0 0,0-1 0 0 0,1 1 0 0 0,-1 0 0 0 0,0-1 0 0 0,1 1 0 0 0,-1-1 0 0 0,1 1 1 0 0,-1 0-1 0 0,0-1 0 0 0,1 1 0 0 0,-1 0 0 0 0,1-1 0 0 0,-1 1 0 0 0,1 0 0 0 0,-1 0 0 0 0,1-1 0 0 0,0 1 0 0 0,26-11 289 0 0,9 6-274 0 0,-1 2 1 0 0,1 1-1 0 0,0 2 1 0 0,40 5-1 0 0,-18-1-337 0 0,4 0-116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3.259"/>
    </inkml:context>
    <inkml:brush xml:id="br0">
      <inkml:brushProperty name="width" value="0.1" units="cm"/>
      <inkml:brushProperty name="height" value="0.1" units="cm"/>
      <inkml:brushProperty name="color" value="#66CC00"/>
    </inkml:brush>
  </inkml:definitions>
  <inkml:trace contextRef="#ctx0" brushRef="#br0">1427 93 4111 0 0,'-13'-1'308'0'0,"1"0"0"0"0,0-1 0 0 0,0 0 0 0 0,1 0 0 0 0,-1-2 0 0 0,0 1 0 0 0,1-2 0 0 0,0 1 0 0 0,0-2 0 0 0,0 1 0 0 0,1-1 0 0 0,-14-11 0 0 0,21 15-109 0 0,-1 0 0 0 0,0 0 0 0 0,0 0 0 0 0,1 0-1 0 0,-1 0 1 0 0,0 1 0 0 0,0-1 0 0 0,-1 1 0 0 0,1 0-1 0 0,-8 0 1 0 0,3 1-29 0 0,-1 1 1 0 0,1 0-1 0 0,-18 4 0 0 0,-15 5-153 0 0,19-4 309 0 0,0-1 0 0 0,-1-1-1 0 0,-38 1 1 0 0,-75-2 1589 0 0,-36 0-741 0 0,132-4-902 0 0,0-3 0 0 0,-50-9-1 0 0,0-4-115 0 0,-140-8-1 0 0,117 26-4792 0 0,48 6-469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01.887"/>
    </inkml:context>
    <inkml:brush xml:id="br0">
      <inkml:brushProperty name="width" value="0.1" units="cm"/>
      <inkml:brushProperty name="height" value="0.1" units="cm"/>
      <inkml:brushProperty name="color" value="#E71224"/>
    </inkml:brush>
  </inkml:definitions>
  <inkml:trace contextRef="#ctx0" brushRef="#br0">1 97 2671 0 0,'0'0'15'0'0,"0"-1"-1"0"0,0 0 0 0 0,0 1 0 0 0,0-1 1 0 0,0 1-1 0 0,0-1 0 0 0,0 1 0 0 0,1-1 1 0 0,-1 0-1 0 0,0 1 0 0 0,0-1 0 0 0,1 1 0 0 0,-1-1 1 0 0,0 1-1 0 0,1-1 0 0 0,-1 1 0 0 0,0-1 1 0 0,1 1-1 0 0,-1 0 0 0 0,1-1 0 0 0,-1 1 1 0 0,0-1-1 0 0,1 1 0 0 0,-1 0 0 0 0,1-1 0 0 0,1 1 1 0 0,15-13 362 0 0,2 4-242 0 0,-1 1 0 0 0,1 0 0 0 0,0 1 0 0 0,0 1 0 0 0,1 1 0 0 0,27-4 0 0 0,125-4-152 0 0,-151 12 47 0 0,144-3 626 0 0,-191 15-240 0 0,-108 15 14 0 0,-157 41-1794 0 0,256-56-574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03.122"/>
    </inkml:context>
    <inkml:brush xml:id="br0">
      <inkml:brushProperty name="width" value="0.1" units="cm"/>
      <inkml:brushProperty name="height" value="0.1" units="cm"/>
      <inkml:brushProperty name="color" value="#E71224"/>
    </inkml:brush>
  </inkml:definitions>
  <inkml:trace contextRef="#ctx0" brushRef="#br0">0 0 3767 0 0,'19'7'344'0'0,"-16"-7"-294"0"0,-1 0 0 0 0,0 1 0 0 0,1 0-1 0 0,-1 0 1 0 0,0 0 0 0 0,1 0 0 0 0,-1 0-1 0 0,0 0 1 0 0,3 2 0 0 0,18 15 206 0 0,178 152-906 0 0,-194-163 589 0 0,0-2-1 0 0,0 1 0 0 0,1-1 1 0 0,0 0-1 0 0,0-1 0 0 0,0 1 0 0 0,0-2 1 0 0,1 1-1 0 0,-1-1 0 0 0,1-1 1 0 0,10 3-1 0 0,8-1 282 0 0,-1-2 0 0 0,39 0-1 0 0,-9-1 414 0 0,-44-1-579 0 0,-1 1-1 0 0,1 0 0 0 0,-1 1 1 0 0,0 0-1 0 0,0 1 0 0 0,0 0 1 0 0,0 1-1 0 0,14 6 0 0 0,-25-10-53 0 0,1 0 0 0 0,-1 0 0 0 0,0 0 0 0 0,1 1 0 0 0,-1-1 0 0 0,0 0 0 0 0,1 0 0 0 0,-1 0 0 0 0,0 0 0 0 0,1 1 0 0 0,-1-1 0 0 0,0 0 0 0 0,0 0 0 0 0,1 1 0 0 0,-1-1 0 0 0,0 0 0 0 0,0 0 0 0 0,1 1 0 0 0,-1-1 0 0 0,0 0 0 0 0,0 1 0 0 0,0-1 0 0 0,0 0 0 0 0,1 1 0 0 0,-1-1 0 0 0,0 0 0 0 0,0 1 0 0 0,0-1 0 0 0,0 0 0 0 0,0 1 0 0 0,0-1 0 0 0,0 1 0 0 0,0-1 0 0 0,0 0 0 0 0,0 1 0 0 0,-12 6 0 0 0,-20-3 0 0 0,-197 21-10 0 0,138-19-13 0 0,-99 3-8 0 0,124-4 319 0 0,88-6 374 0 0,42-10 0 0 0,-28 4-402 0 0,201-24 1029 0 0,-170 26-1049 0 0,106 7-1 0 0,-145-1-239 0 0,-14-1 0 0 0,0 1 0 0 0,25 4 0 0 0,-40-5 0 0 0,1 0 0 0 0,0 0 0 0 0,0 0 0 0 0,0 0 0 0 0,0 0 0 0 0,0 0 0 0 0,0 0 0 0 0,0 0 0 0 0,0 0 0 0 0,0 0 0 0 0,0 1 0 0 0,0-1 0 0 0,0 0 0 0 0,0 0 0 0 0,0 0 0 0 0,0 0 0 0 0,0 0 0 0 0,0 0 0 0 0,0 0 0 0 0,0 0 0 0 0,0 0 0 0 0,0 0 0 0 0,0 0 0 0 0,0 0 0 0 0,0 1 0 0 0,0-1 0 0 0,0 0 0 0 0,0 0 0 0 0,0 0 0 0 0,0 0 0 0 0,0 0 0 0 0,0 0 0 0 0,0 0 0 0 0,0 0 0 0 0,0 0 0 0 0,0 0 0 0 0,0 0 0 0 0,0 0 0 0 0,0 0 0 0 0,0 1 0 0 0,0-1 0 0 0,0 0 0 0 0,0 0 0 0 0,0 0 0 0 0,0 0 0 0 0,0 0 0 0 0,1 0 0 0 0,-1 0 0 0 0,0 0 0 0 0,0 0 0 0 0,0 0 0 0 0,0 0 0 0 0,0 0 0 0 0,0 0 0 0 0,0 0 0 0 0,0 0 0 0 0,0 0 0 0 0,0 0 0 0 0,0 0 0 0 0,0 0 0 0 0,1 0 0 0 0,-1 0 0 0 0,0 0 0 0 0,0 0 0 0 0,0 0 0 0 0,0 0 0 0 0,0 0 0 0 0,0 0 0 0 0,0 0 0 0 0,-8 3 1 0 0,-12 2-14 0 0,-162 2-139 0 0,-12 2 575 0 0,187-9-407 0 0,-1 2 0 0 0,0-1 0 0 0,1 1-1 0 0,-1 0 1 0 0,1 1 0 0 0,0 0 0 0 0,-1 0 0 0 0,1 0 0 0 0,1 1 0 0 0,-1 0 0 0 0,1 0-1 0 0,-1 1 1 0 0,1 0 0 0 0,0 0 0 0 0,1 0 0 0 0,-1 1 0 0 0,1 0 0 0 0,0 0-1 0 0,-4 8 1 0 0,-5 13-96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06.521"/>
    </inkml:context>
    <inkml:brush xml:id="br0">
      <inkml:brushProperty name="width" value="0.1" units="cm"/>
      <inkml:brushProperty name="height" value="0.1" units="cm"/>
      <inkml:brushProperty name="color" value="#E71224"/>
    </inkml:brush>
  </inkml:definitions>
  <inkml:trace contextRef="#ctx0" brushRef="#br0">5523 239 6703 0 0,'-6'-1'40'0'0,"1"-1"0"0"0,0 0-1 0 0,0 0 1 0 0,0-1 0 0 0,1 1-1 0 0,-1-1 1 0 0,0 0 0 0 0,1-1-1 0 0,0 1 1 0 0,0-1 0 0 0,0 1-1 0 0,0-1 1 0 0,1 0 0 0 0,-1-1-1 0 0,-2-4 1 0 0,-1-1-135 0 0,-1 0 0 0 0,0 0 0 0 0,0 1 0 0 0,-10-9 0 0 0,13 15 59 0 0,1-1 0 0 0,-1 1 0 0 0,0 0 0 0 0,0 0 0 0 0,0 1 0 0 0,0-1 0 0 0,-1 1 0 0 0,1 0 0 0 0,0 1 0 0 0,-1-1 0 0 0,-6 0 0 0 0,-99-12 1827 0 0,-88-15 2682 0 0,136 20-4112 0 0,-1 2-1 0 0,-80 3 0 0 0,-84-9 367 0 0,-41-9 637 0 0,97 24-688 0 0,-78 13-204 0 0,55-2 58 0 0,-312 7 319 0 0,293-15-583 0 0,-183 7 281 0 0,-137-12-275 0 0,426-2-13 0 0,-159 17 0 0 0,-245 33 187 0 0,459-42-412 0 0,-271 21 416 0 0,-282 6 1219 0 0,530-33-2964 0 0,37-3-127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12.813"/>
    </inkml:context>
    <inkml:brush xml:id="br0">
      <inkml:brushProperty name="width" value="0.1" units="cm"/>
      <inkml:brushProperty name="height" value="0.1" units="cm"/>
      <inkml:brushProperty name="color" value="#E71224"/>
    </inkml:brush>
  </inkml:definitions>
  <inkml:trace contextRef="#ctx0" brushRef="#br0">4122 51 7511 0 0,'0'-1'75'0'0,"1"0"0"0"0,-1 1 0 0 0,0-1 0 0 0,0 0 0 0 0,1 0 0 0 0,-1 1 0 0 0,0-1 0 0 0,1 0 0 0 0,-1 1 0 0 0,1-1 0 0 0,-1 1 0 0 0,1-1 0 0 0,-1 1 0 0 0,1-1 0 0 0,-1 1 0 0 0,1-1 0 0 0,0 1 0 0 0,-1-1 0 0 0,1 1 0 0 0,0 0 0 0 0,0-1 0 0 0,20-8 663 0 0,-10 4-675 0 0,-13 4 59 0 0,1 1 0 0 0,-1-1 1 0 0,1 0-1 0 0,-1 0 0 0 0,0 0 0 0 0,1 1 0 0 0,-1-1 0 0 0,0 1 1 0 0,1 0-1 0 0,-4-1 0 0 0,-11-1 401 0 0,-5-2 1286 0 0,1 2 0 0 0,-24 0 0 0 0,6 6-1946 0 0,19-1 290 0 0,0-1-1 0 0,-1-1 0 0 0,1-1 1 0 0,0-1-1 0 0,-37-6 0 0 0,-38-1 902 0 0,10 19-526 0 0,62-10-528 0 0,0 2 0 0 0,0 0 0 0 0,-38 12-1 0 0,-3 0 16 0 0,-26 0 174 0 0,-50 11-96 0 0,16-4-93 0 0,-22 5 0 0 0,5-2 0 0 0,32-8 0 0 0,34 0 0 0 0,-45 9 0 0 0,-113 23 66 0 0,-10 2 4 0 0,231-50-68 0 0,-29 6 72 0 0,0-2 0 0 0,-60 0 0 0 0,87-6-37 0 0,-68-2 153 0 0,-109-17-1 0 0,-2-3-173 0 0,129 18 200 0 0,-124-25 0 0 0,97 7 363 0 0,-1 3 0 0 0,-165-13 0 0 0,-307-2 766 0 0,511 32-1542 0 0,37 2 139 0 0,-43-5-6702 0 0,26 1-643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16.285"/>
    </inkml:context>
    <inkml:brush xml:id="br0">
      <inkml:brushProperty name="width" value="0.1" units="cm"/>
      <inkml:brushProperty name="height" value="0.1" units="cm"/>
      <inkml:brushProperty name="color" value="#E71224"/>
    </inkml:brush>
  </inkml:definitions>
  <inkml:trace contextRef="#ctx0" brushRef="#br0">5197 217 6767 0 0,'-6'-10'563'0'0,"5"9"-474"0"0,0 0 0 0 0,1 0 0 0 0,-1 0 0 0 0,1 0 1 0 0,-1 0-1 0 0,1 0 0 0 0,-1 0 0 0 0,1 0 0 0 0,0 0 0 0 0,0 0 0 0 0,-1 0 0 0 0,1 0 0 0 0,0 0 0 0 0,0 0 0 0 0,0 0 0 0 0,0 0 0 0 0,0 0 0 0 0,0 0 1 0 0,0-1-1 0 0,1 0 0 0 0,1-8 0 0 0,1-1 1 0 0,5-15-1 0 0,-5 20-127 0 0,-1 1-1 0 0,0-1 0 0 0,0 0 0 0 0,0 0 0 0 0,-1 1 0 0 0,0-1 1 0 0,0 0-1 0 0,-1 0 0 0 0,0 0 0 0 0,0 0 0 0 0,0 0 1 0 0,-1-7-1 0 0,0 12 128 0 0,1-1 0 0 0,-1 1 0 0 0,0-1 0 0 0,1 1 0 0 0,-1-1 0 0 0,0 1 0 0 0,0-1 0 0 0,0 1 1 0 0,0 0-1 0 0,0-1 0 0 0,-1 1 0 0 0,1 0 0 0 0,0 0 0 0 0,0 0 0 0 0,-1 0 0 0 0,1 0 0 0 0,-1 0 0 0 0,1 0 0 0 0,-1 1 1 0 0,1-1-1 0 0,-1 0 0 0 0,1 1 0 0 0,-1-1 0 0 0,0 1 0 0 0,1 0 0 0 0,-1-1 0 0 0,0 1 0 0 0,1 0 0 0 0,-3 0 0 0 0,-7 1 708 0 0,1-1-1 0 0,0 2 0 0 0,-19 4 0 0 0,8-2-411 0 0,-32 4 527 0 0,-1-3 0 0 0,-83-1 0 0 0,25-6-755 0 0,-60-5 182 0 0,-184-15 1545 0 0,296 20-1680 0 0,-114 0 12 0 0,129 4-184 0 0,29 0 20 0 0,1-2 0 0 0,0 0 0 0 0,-20-2 0 0 0,-2-2 142 0 0,-1 2 0 0 0,-71 6 0 0 0,59 1-182 0 0,31-2-13 0 0,1-2 1 0 0,0 0 0 0 0,-36-2-1 0 0,15-3 1 0 0,-48 2 0 0 0,-7-1 0 0 0,78 2 0 0 0,1 2 0 0 0,-17 1 0 0 0,-13 1 0 0 0,24-2 66 0 0,12-1 25 0 0,-1 0-1 0 0,-17-2 0 0 0,17 1-86 0 0,-1 1 0 0 0,1 0-1 0 0,0 0 1 0 0,-14 3-1 0 0,-17 0-6 0 0,-26-3 3 0 0,1 3 0 0 0,-70 12 0 0 0,33-3 0 0 0,35-5 0 0 0,-65 8 300 0 0,-176 10-126 0 0,291-25-149 0 0,-185 0 146 0 0,10-1-108 0 0,63 5 245 0 0,92-5 50 0 0,0-1-1 0 0,-63-12 0 0 0,-12-1-1070 0 0,-192 0 838 0 0,267 13-61 0 0,-136-8 1993 0 0,-95-2-3428 0 0,176 13 1545 0 0,-172-6 2449 0 0,263 5-2661 0 0,-64-6 19 0 0,58 4-561 0 0,0 1 0 0 0,0-1 0 0 0,0-1 0 0 0,0 1 0 0 0,-13-8 0 0 0,7 1-1203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16.862"/>
    </inkml:context>
    <inkml:brush xml:id="br0">
      <inkml:brushProperty name="width" value="0.1" units="cm"/>
      <inkml:brushProperty name="height" value="0.1" units="cm"/>
      <inkml:brushProperty name="color" value="#E71224"/>
    </inkml:brush>
  </inkml:definitions>
  <inkml:trace contextRef="#ctx0" brushRef="#br0">1035 145 2759 0 0,'-1'-1'13'0'0,"-1"1"-1"0"0,0-1 1 0 0,1 0-1 0 0,-1 0 0 0 0,0 1 1 0 0,0-1-1 0 0,1 1 1 0 0,-1-1-1 0 0,0 1 0 0 0,0 0 1 0 0,0 0-1 0 0,0 0 1 0 0,-2 0-1 0 0,-10 3 5357 0 0,-10 0-291 0 0,-15-5-3415 0 0,-8 1-1768 0 0,-40 13 777 0 0,47-6-245 0 0,-63 2 1 0 0,-140-28 2000 0 0,198 15-2054 0 0,11 1-451 0 0,-1-2 0 0 0,1-2 0 0 0,0-1-1 0 0,0-2 1 0 0,1-1 0 0 0,1-1 0 0 0,0-2 0 0 0,-30-20 0 0 0,43 22-1418 0 0,2-3-376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17.471"/>
    </inkml:context>
    <inkml:brush xml:id="br0">
      <inkml:brushProperty name="width" value="0.1" units="cm"/>
      <inkml:brushProperty name="height" value="0.1" units="cm"/>
      <inkml:brushProperty name="color" value="#E71224"/>
    </inkml:brush>
  </inkml:definitions>
  <inkml:trace contextRef="#ctx0" brushRef="#br0">1768 30 9151 0 0,'-14'-3'548'0'0,"0"0"-1"0"0,-1 1 1 0 0,1 0-1 0 0,0 1 1 0 0,-1 1-1 0 0,-28 3 1 0 0,-11 0 398 0 0,4-2-471 0 0,-20 1-305 0 0,-68-15 1096 0 0,-61-2 620 0 0,143 17-1215 0 0,-78 12-1 0 0,-52 20 293 0 0,126-22-675 0 0,14-5-63 0 0,-1-1-1 0 0,0-2 1 0 0,0-2-1 0 0,0-3 0 0 0,-52-6 1 0 0,-93-9-429 0 0,129 16-2356 0 0,1 2-3517 0 0,20 2 1451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4.100"/>
    </inkml:context>
    <inkml:brush xml:id="br0">
      <inkml:brushProperty name="width" value="0.1" units="cm"/>
      <inkml:brushProperty name="height" value="0.1" units="cm"/>
      <inkml:brushProperty name="color" value="#E71224"/>
    </inkml:brush>
  </inkml:definitions>
  <inkml:trace contextRef="#ctx0" brushRef="#br0">1955 23 8551 0 0,'-4'-2'117'0'0,"-1"1"-1"0"0,0-1 0 0 0,0 1 0 0 0,1 0 1 0 0,-1 1-1 0 0,0-1 0 0 0,0 1 1 0 0,0 0-1 0 0,0 0 0 0 0,-9 2 0 0 0,8-1-92 0 0,1 0 0 0 0,0-1-1 0 0,-1 0 1 0 0,1 0 0 0 0,0 0-1 0 0,-1-1 1 0 0,1 0 0 0 0,-10-2-1 0 0,8 0 35 0 0,1 1 0 0 0,-1 1 0 0 0,0-1 0 0 0,0 1 0 0 0,0 0 0 0 0,-13 1 0 0 0,-42 5 2195 0 0,55-4-2001 0 0,-156 31 2472 0 0,50-7-1611 0 0,49-15-932 0 0,-1-4 0 0 0,-77-1 0 0 0,-205 10 1343 0 0,282-10-1311 0 0,-30-4 46 0 0,-114-12-1 0 0,118 5 1 0 0,-56-10 68 0 0,124 12-402 0 0,1-1 0 0 0,-1-2 0 0 0,1 0 0 0 0,-28-14 0 0 0,18 6-71 0 0,1-1 116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4.641"/>
    </inkml:context>
    <inkml:brush xml:id="br0">
      <inkml:brushProperty name="width" value="0.1" units="cm"/>
      <inkml:brushProperty name="height" value="0.1" units="cm"/>
      <inkml:brushProperty name="color" value="#E71224"/>
    </inkml:brush>
  </inkml:definitions>
  <inkml:trace contextRef="#ctx0" brushRef="#br0">836 9 4143 0 0,'-1'-7'2994'0'0,"0"7"-2918"0"0,-10-1 2003 0 0,-17 5-174 0 0,22-2-1744 0 0,-48 10 1280 0 0,-13 4-313 0 0,-59 2 608 0 0,-89 12 83 0 0,147-23-1805 0 0,-78-3 0 0 0,59-12-2765 0 0,62 5 1303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5.140"/>
    </inkml:context>
    <inkml:brush xml:id="br0">
      <inkml:brushProperty name="width" value="0.1" units="cm"/>
      <inkml:brushProperty name="height" value="0.1" units="cm"/>
      <inkml:brushProperty name="color" value="#E71224"/>
    </inkml:brush>
  </inkml:definitions>
  <inkml:trace contextRef="#ctx0" brushRef="#br0">1327 134 6447 0 0,'-96'-12'3785'0'0,"59"9"-3396"0"0,-1-2 0 0 0,-38-11 0 0 0,-13-4 1072 0 0,-145-15 0 0 0,65 26 291 0 0,58 5-730 0 0,-205-13 538 0 0,197 8-2466 0 0,78 5-212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3.999"/>
    </inkml:context>
    <inkml:brush xml:id="br0">
      <inkml:brushProperty name="width" value="0.1" units="cm"/>
      <inkml:brushProperty name="height" value="0.1" units="cm"/>
      <inkml:brushProperty name="color" value="#66CC00"/>
    </inkml:brush>
  </inkml:definitions>
  <inkml:trace contextRef="#ctx0" brushRef="#br0">2077 104 5063 0 0,'-3'-3'192'0'0,"0"0"0"0"0,0 0-1 0 0,-1 1 1 0 0,1-1-1 0 0,-1 1 1 0 0,1 0-1 0 0,-1 0 1 0 0,0 0 0 0 0,0 0-1 0 0,0 1 1 0 0,-7-2-1 0 0,0 1 335 0 0,1 1 0 0 0,-1 0 0 0 0,-13 1 0 0 0,8 1-875 0 0,-8-3 472 0 0,-1 0-1 0 0,-45-12 1 0 0,40 8 526 0 0,-36-4 0 0 0,20 8-225 0 0,1 2-1 0 0,-72 10 0 0 0,-89 25 727 0 0,195-33-1146 0 0,-35 4 104 0 0,-1-1-1 0 0,1-2 1 0 0,-1-3-1 0 0,0-1 0 0 0,0-3 1 0 0,-59-11-1 0 0,48 5 130 0 0,-251-38 662 0 0,213 37-787 0 0,-120 3 0 0 0,31 13-545 0 0,120-1 178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5.845"/>
    </inkml:context>
    <inkml:brush xml:id="br0">
      <inkml:brushProperty name="width" value="0.1" units="cm"/>
      <inkml:brushProperty name="height" value="0.1" units="cm"/>
      <inkml:brushProperty name="color" value="#E71224"/>
    </inkml:brush>
  </inkml:definitions>
  <inkml:trace contextRef="#ctx0" brushRef="#br0">1638 23 1839 0 0,'1'0'53'0'0,"-1"-1"-1"0"0,0 1 0 0 0,0 0 0 0 0,0-1 0 0 0,0 1 0 0 0,0-1 1 0 0,0 1-1 0 0,0-1 0 0 0,0 1 0 0 0,0-1 0 0 0,0 1 0 0 0,0-1 1 0 0,0 1-1 0 0,-1-1 0 0 0,1 1 0 0 0,0-1 0 0 0,0 1 0 0 0,0 0 1 0 0,-1-1-1 0 0,1 1 0 0 0,0-1 0 0 0,0 1 0 0 0,-1 0 0 0 0,1-1 1 0 0,0 1-1 0 0,-1 0 0 0 0,1-1 0 0 0,-1 1 0 0 0,0-1 0 0 0,-17-6 4627 0 0,-9 4-170 0 0,15 4-5134 0 0,-37 19 2010 0 0,16-4-578 0 0,10-9-450 0 0,0 0-1 0 0,0-1 0 0 0,0-2 1 0 0,-25 3-1 0 0,-98 0 486 0 0,61-5-346 0 0,-313 33 1128 0 0,24-13-898 0 0,231-18-754 0 0,98-2-820 0 0,0-3 0 0 0,-48-5 0 0 0,69 2-370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6.413"/>
    </inkml:context>
    <inkml:brush xml:id="br0">
      <inkml:brushProperty name="width" value="0.1" units="cm"/>
      <inkml:brushProperty name="height" value="0.1" units="cm"/>
      <inkml:brushProperty name="color" value="#E71224"/>
    </inkml:brush>
  </inkml:definitions>
  <inkml:trace contextRef="#ctx0" brushRef="#br0">1041 167 10591 0 0,'-13'-6'670'0'0,"-1"0"0"0"0,1 1 0 0 0,-1 1 0 0 0,-1 0 0 0 0,-25-3 0 0 0,18 2-927 0 0,-168-35-19 0 0,26 4 2265 0 0,-176-16-1 0 0,310 51-3735 0 0,0 0-1 0 0,0 2 0 0 0,-43 6 1 0 0,21 2-2247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6.936"/>
    </inkml:context>
    <inkml:brush xml:id="br0">
      <inkml:brushProperty name="width" value="0.1" units="cm"/>
      <inkml:brushProperty name="height" value="0.1" units="cm"/>
      <inkml:brushProperty name="color" value="#E71224"/>
    </inkml:brush>
  </inkml:definitions>
  <inkml:trace contextRef="#ctx0" brushRef="#br0">1265 23 9415 0 0,'-5'-2'164'0'0,"-1"1"0"0"0,0-1 0 0 0,0 1-1 0 0,0 0 1 0 0,0 1 0 0 0,0-1 0 0 0,-7 1 0 0 0,-14-1 139 0 0,-38-5-210 0 0,-102 5 0 0 0,80 2 597 0 0,-477-8 5132 0 0,382 6-5818 0 0,105 2-5024 0 0,36 1-444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7.461"/>
    </inkml:context>
    <inkml:brush xml:id="br0">
      <inkml:brushProperty name="width" value="0.1" units="cm"/>
      <inkml:brushProperty name="height" value="0.1" units="cm"/>
      <inkml:brushProperty name="color" value="#E71224"/>
    </inkml:brush>
  </inkml:definitions>
  <inkml:trace contextRef="#ctx0" brushRef="#br0">1787 27 9671 0 0,'-45'-4'556'0'0,"-56"0"-1"0"0,29 3 461 0 0,-68-5 1555 0 0,-188 16 1 0 0,235-1-2530 0 0,0-5 1 0 0,-169-12 0 0 0,-93-15-392 0 0,118 19-2938 0 0,177 5 1845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7.949"/>
    </inkml:context>
    <inkml:brush xml:id="br0">
      <inkml:brushProperty name="width" value="0.1" units="cm"/>
      <inkml:brushProperty name="height" value="0.1" units="cm"/>
      <inkml:brushProperty name="color" value="#E71224"/>
    </inkml:brush>
  </inkml:definitions>
  <inkml:trace contextRef="#ctx0" brushRef="#br0">1037 94 8751 0 0,'-111'-9'3723'0'0,"109"8"-3495"0"0,-6 0-203 0 0,1-1-88 0 0,1-1 0 0 0,-1 1 0 0 0,0-1 1 0 0,1-1-1 0 0,0 1 0 0 0,0-1 0 0 0,0 0 0 0 0,0 0 0 0 0,-8-9 0 0 0,10 10 16 0 0,-1-1-1 0 0,1 1 1 0 0,0-1 0 0 0,-1 1-1 0 0,1 0 1 0 0,-1 1 0 0 0,0-1-1 0 0,0 1 1 0 0,-9-3 0 0 0,-4 2 268 0 0,0 0 0 0 0,-1 2 1 0 0,1 0-1 0 0,-36 3 1 0 0,3 0 45 0 0,-34-3 541 0 0,-211 9 4823 0 0,181 0-6533 0 0,38-8-5739 0 0,38 0 2345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8.512"/>
    </inkml:context>
    <inkml:brush xml:id="br0">
      <inkml:brushProperty name="width" value="0.1" units="cm"/>
      <inkml:brushProperty name="height" value="0.1" units="cm"/>
      <inkml:brushProperty name="color" value="#E71224"/>
    </inkml:brush>
  </inkml:definitions>
  <inkml:trace contextRef="#ctx0" brushRef="#br0">2497 58 8751 0 0,'-1'-1'90'0'0,"-1"1"0"0"0,0-1 0 0 0,0 0 0 0 0,0 1 0 0 0,1 0 0 0 0,-1-1 0 0 0,0 1-1 0 0,0 0 1 0 0,0 0 0 0 0,0 0 0 0 0,0 0 0 0 0,1 0 0 0 0,-1 1 0 0 0,0-1 0 0 0,0 0-1 0 0,-3 2 1 0 0,4-1 56 0 0,-1 0 1 0 0,1-1-1 0 0,-1 1 0 0 0,0-1 0 0 0,0 1 0 0 0,1-1 0 0 0,-1 1 0 0 0,0-1 0 0 0,-3 0 0 0 0,-6 2 293 0 0,-4 1-437 0 0,-1 0 0 0 0,1-1-1 0 0,-1-1 1 0 0,0 0 0 0 0,-21-2-1 0 0,-80-14 5 0 0,19 2 1038 0 0,-36 7 535 0 0,-160 14 0 0 0,32 1 47 0 0,115-8-914 0 0,-148-2 203 0 0,1-17-588 0 0,-141-16-832 0 0,246 30-5608 0 0,138 4 361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29.484"/>
    </inkml:context>
    <inkml:brush xml:id="br0">
      <inkml:brushProperty name="width" value="0.1" units="cm"/>
      <inkml:brushProperty name="height" value="0.1" units="cm"/>
      <inkml:brushProperty name="color" value="#E71224"/>
    </inkml:brush>
  </inkml:definitions>
  <inkml:trace contextRef="#ctx0" brushRef="#br0">1792 89 8983 0 0,'-12'-3'148'0'0,"0"0"0"0"0,0 1 0 0 0,0 0 0 0 0,0 1 0 0 0,0 1 0 0 0,-15 0 0 0 0,-5 0 0 0 0,-34 0 705 0 0,1 2-1 0 0,-68 12 1 0 0,-108 14 788 0 0,180-22-266 0 0,-16-1-48 0 0,-115-6 0 0 0,-77-22-291 0 0,255 22-981 0 0,-98-12 81 0 0,2-4 1 0 0,-155-44-1 0 0,209 44-136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42.424"/>
    </inkml:context>
    <inkml:brush xml:id="br0">
      <inkml:brushProperty name="width" value="0.1" units="cm"/>
      <inkml:brushProperty name="height" value="0.1" units="cm"/>
      <inkml:brushProperty name="color" value="#E71224"/>
    </inkml:brush>
  </inkml:definitions>
  <inkml:trace contextRef="#ctx0" brushRef="#br0">1970 32 223 0 0,'0'1'13'0'0,"0"-1"-1"0"0,-1 0 0 0 0,1 1 0 0 0,-1-1 0 0 0,1 0 0 0 0,-1 0 0 0 0,1 1 0 0 0,-1-1 0 0 0,1 0 1 0 0,-1 0-1 0 0,1 0 0 0 0,-1 0 0 0 0,1 0 0 0 0,-1 0 0 0 0,1 0 0 0 0,-1 0 0 0 0,1 0 0 0 0,-1 0 1 0 0,1 0-1 0 0,-1 0 0 0 0,1 0 0 0 0,-1 0 0 0 0,1 0 0 0 0,-1 0 0 0 0,0-1 0 0 0,-15-8 582 0 0,8 3-305 0 0,0 3 38 0 0,1 0-1 0 0,-1 0 1 0 0,1 1 0 0 0,-1 0 0 0 0,0 0 0 0 0,0 1 0 0 0,0 0-1 0 0,-12 0 1 0 0,-3 1 301 0 0,-38 7 0 0 0,52-5-608 0 0,-53 7 273 0 0,-131 15 710 0 0,156-22-681 0 0,0-1 1 0 0,0-2-1 0 0,-46-8 0 0 0,34 4 191 0 0,1 3 0 0 0,-69 3 0 0 0,-3 1 38 0 0,-192-3 630 0 0,-4-1-228 0 0,284 3-981 0 0,0 1 0 0 0,-1 1-1 0 0,1 2 1 0 0,1 2 0 0 0,-1 0-1 0 0,1 2 1 0 0,-37 16 0 0 0,13-3-242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44.765"/>
    </inkml:context>
    <inkml:brush xml:id="br0">
      <inkml:brushProperty name="width" value="0.1" units="cm"/>
      <inkml:brushProperty name="height" value="0.1" units="cm"/>
      <inkml:brushProperty name="color" value="#E71224"/>
    </inkml:brush>
  </inkml:definitions>
  <inkml:trace contextRef="#ctx0" brushRef="#br0">3456 214 919 0 0,'-2'-3'296'0'0,"1"0"-1"0"0,-1 0 0 0 0,1 0 1 0 0,-1 0-1 0 0,1 0 0 0 0,0 0 1 0 0,1 0-1 0 0,-1-1 0 0 0,0 1 0 0 0,1 0 1 0 0,0-5-1 0 0,-3-11 1359 0 0,1 13-1528 0 0,0-1 1 0 0,-1 1 0 0 0,1 1-1 0 0,-1-1 1 0 0,0 0-1 0 0,-1 1 1 0 0,1-1 0 0 0,-1 1-1 0 0,0 0 1 0 0,-1 0-1 0 0,1 1 1 0 0,-1-1 0 0 0,0 1-1 0 0,0 0 1 0 0,0 0-1 0 0,0 1 1 0 0,-1-1 0 0 0,0 1-1 0 0,-7-3 1 0 0,-12-3-56 0 0,1 1 0 0 0,-2 0 0 0 0,-37-5 0 0 0,32 7 18 0 0,7 2 13 0 0,0 1 1 0 0,1 1-1 0 0,-1 1 0 0 0,-36 4 1 0 0,18 1 142 0 0,-70 18-1 0 0,-176 36-164 0 0,-144-22 742 0 0,311-29-849 0 0,-12-2 127 0 0,-56 5 45 0 0,102-3-121 0 0,-36 5 16 0 0,7 1-18 0 0,-1-5-1 0 0,-120-7 0 0 0,193-4 13 0 0,-77-13-1 0 0,-44-21 88 0 0,54 11-69 0 0,18 6 45 0 0,-276-50 21 0 0,306 65-353 0 0,-1 2-105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18.303"/>
    </inkml:context>
    <inkml:brush xml:id="br0">
      <inkml:brushProperty name="width" value="0.1" units="cm"/>
      <inkml:brushProperty name="height" value="0.1" units="cm"/>
      <inkml:brushProperty name="color" value="#E71224"/>
    </inkml:brush>
  </inkml:definitions>
  <inkml:trace contextRef="#ctx0" brushRef="#br0">4555 1428 2183 0 0,'0'0'192'0'0,"11"-2"-896"0"0,1-1 823 0 0,9-2-248 0 0,1 4 6031 0 0,-9 3-5594 0 0,1 2 41 0 0,10 1-372 0 0,1-3 10827 0 0,-25 2-10382 0 0,0-4-391 0 0,0 1-1 0 0,0 0 0 0 0,0 0 1 0 0,-1 0-1 0 0,1 0 0 0 0,0-1 1 0 0,0 1-1 0 0,0 0 1 0 0,-1 0-1 0 0,1-1 0 0 0,0 1 1 0 0,-1 0-1 0 0,1 0 0 0 0,-1-1 1 0 0,1 1-1 0 0,-1 0 0 0 0,0 0 1 0 0,-20 1 438 0 0,20-2-470 0 0,-22-1 1858 0 0,-42-8 0 0 0,42 5-1297 0 0,-43-2-1 0 0,-93 17 956 0 0,158-11-1503 0 0,-83 5 668 0 0,-125-10 1 0 0,161 3-425 0 0,-186-28 831 0 0,216 27-1030 0 0,-19 0 43 0 0,0 1 0 0 0,0 1-1 0 0,-51 6 1 0 0,82-4-99 0 0,-96 6 503 0 0,-98 16-136 0 0,119-20-266 0 0,-34 2 63 0 0,58-1-73 0 0,2-3-14 0 0,11 1-59 0 0,-162 5 101 0 0,119-8-72 0 0,-93 2 96 0 0,-50 10 48 0 0,119 1-169 0 0,-49 2 18 0 0,80-10-41 0 0,47-1 0 0 0,-37-2 0 0 0,-37 1 0 0 0,31 1 0 0 0,23-5 0 0 0,36 2 0 0 0,0 0 0 0 0,0 2 0 0 0,-2 2 0 0 0,2 0 0 0 0,-2 1 0 0 0,1 0 0 0 0,1-2 0 0 0,2-3 0 0 0,1 0 0 0 0,-1 3 0 0 0,3-1 0 0 0,1-2 0 0 0,2-2 0 0 0,2-2 0 0 0,0 2 0 0 0,-2 1 0 0 0,9-8 0 0 0,1 5 8 0 0,-4-5 39 0 0,-4-5-38 0 0,3 7-9 0 0,-1 1 0 0 0,2 0 0 0 0,0 0 0 0 0,0 0 0 0 0,-1 2 0 0 0,0 0 0 0 0,-25-19 64 0 0,28 23-64 0 0,-1 0 0 0 0,-5-7 0 0 0,4 2 0 0 0,1 0 0 0 0,1-3 0 0 0,0 3 0 0 0,-1 1 0 0 0,0 2 0 0 0,2-1 0 0 0,-2 0 0 0 0,0 1 0 0 0,1-6 0 0 0,1 5 0 0 0,-10-8 0 0 0,8 10 0 0 0,0 0 0 0 0,-1 1 0 0 0,2 2 0 0 0,1-1 0 0 0,-4 3-11 0 0,2-2-31 0 0,-2 3 31 0 0,2-4 0 0 0,2-1-42 0 0,8 9-64 0 0,26 26 95 0 0,-26-27-10 0 0,-10-2 64 0 0,-6 19-21 0 0,8-25-11 0 0,-1 1 0 0 0,1 0 0 0 0,-1 0 0 0 0,0-1 0 0 0,1 1 0 0 0,-1 0 0 0 0,1 0 0 0 0,-1-1 0 0 0,0 1 0 0 0,0-1 0 0 0,1 1 0 0 0,-1-1 0 0 0,0 1 0 0 0,-2 0 0 0 0,3-1 0 0 0,-5 2 4 0 0,-1 1 0 0 0,0-2 0 0 0,0 1 0 0 0,1-1 0 0 0,-1 1 0 0 0,0-2 0 0 0,0 1 0 0 0,-8-1 0 0 0,-4 1 13 0 0,-55 9-5 0 0,42-5-13 0 0,-51 2 1 0 0,71-6 0 0 0,-1 0 0 0 0,1 1 0 0 0,0 0 0 0 0,-13 4 0 0 0,6-1 0 0 0,17-4 0 0 0,-1-1 0 0 0,1 1 0 0 0,-1-1 0 0 0,1 0 0 0 0,-1 0 0 0 0,1 1 0 0 0,-1-1 0 0 0,0 0 0 0 0,1 0 0 0 0,-1 0 0 0 0,-2-1 0 0 0,-7 1 0 0 0,-24 9 0 0 0,20-5 0 0 0,-10 3 0 0 0,24-7 0 0 0,-34 14 0 0 0,17-7 0 0 0,-3 0 0 0 0,1 0 0 0 0,0-3 0 0 0,1 0 0 0 0,2-2 0 0 0,-48 7 0 0 0,12 1 0 0 0,41-8 0 0 0,0-1 0 0 0,-1 0 0 0 0,0 0 0 0 0,-19-3 0 0 0,23 1 0 0 0,0 0 0 0 0,0-1 0 0 0,1-1 0 0 0,-1 0 0 0 0,1 0 0 0 0,-1 0 0 0 0,1-1 0 0 0,0 0 0 0 0,0-1 0 0 0,1 0 0 0 0,-1 0 0 0 0,1 0 0 0 0,0-1 0 0 0,1 0 0 0 0,-8-9 0 0 0,-12-7 14 0 0,21 18-9 0 0,0 0-1 0 0,0 0 1 0 0,0-1-1 0 0,0 0 1 0 0,1 1-1 0 0,-1-2 1 0 0,1 1-1 0 0,1 0 1 0 0,-1-1 0 0 0,-2-6-1 0 0,1 1-4 0 0,1 0 0 0 0,1 0 0 0 0,0-1 0 0 0,0 0 0 0 0,1 0 0 0 0,1 1 0 0 0,-1-14 0 0 0,1 9 12 0 0,0 0 1 0 0,-7-27-1 0 0,-2-17 15 0 0,-5-59 10 0 0,2 21-10 0 0,-11-123-27 0 0,-5 41 0 0 0,26 168 0 0 0,0 0 0 0 0,1-1 0 0 0,1 1 0 0 0,0-1 0 0 0,1 1 0 0 0,0-1 0 0 0,1 0 0 0 0,1 1 0 0 0,-1-1 0 0 0,6-15 0 0 0,29-138 0 0 0,-29 129 0 0 0,-5 29 0 0 0,0 0 0 0 0,1-1 0 0 0,0 1 0 0 0,0 0 0 0 0,1 1 0 0 0,0-1 0 0 0,8-12 0 0 0,0 4 0 0 0,0 1 0 0 0,18-17 0 0 0,-24 28-4 0 0,-1 0-1 0 0,1 1 1 0 0,0-1 0 0 0,0 1-1 0 0,0 1 1 0 0,10-4 0 0 0,9-5-19 0 0,-13 6 19 0 0,1 0 0 0 0,20-4 0 0 0,-14 4 5 0 0,2 0-1 0 0,32-3 0 0 0,8 2 0 0 0,5-1 0 0 0,13 2-53 0 0,-21-1 42 0 0,11 3 11 0 0,-2 4 0 0 0,10 4 0 0 0,4-1 0 0 0,-4-3 0 0 0,-3-1 0 0 0,-2 4 0 0 0,-2 4 0 0 0,7-1 0 0 0,-3-4 0 0 0,-2 4 0 0 0,1 3 0 0 0,10 4 0 0 0,1-2-11 0 0,0-1-31 0 0,-4-3 31 0 0,-12-4 11 0 0,-4-2 0 0 0,0 0 0 0 0,1 0 0 0 0,1-1 0 0 0,-1 1 0 0 0,8 1 0 0 0,3 4 0 0 0,1 1 0 0 0,1 3 0 0 0,-8 1 0 0 0,3 2 0 0 0,0-3 0 0 0,-6-3 0 0 0,-4-2 0 0 0,2 0 0 0 0,9-1 0 0 0,3 0 0 0 0,0 0 0 0 0,-19-2 0 0 0,-20-1 0 0 0,30 0 0 0 0,0 2 0 0 0,1-1 0 0 0,-5 0 0 0 0,-1-2 0 0 0,-4-3 0 0 0,0-2 0 0 0,50-9 0 0 0,-94 10 0 0 0,-3 1 0 0 0,0 1 0 0 0,0 0 0 0 0,16 1 0 0 0,25-2 0 0 0,5 1 0 0 0,2 0 0 0 0,2 1 0 0 0,-2-2 0 0 0,2-1 0 0 0,5 2 0 0 0,-1-4 0 0 0,0-1 0 0 0,-3-1 0 0 0,-1 0 0 0 0,26-6 0 0 0,18-6 0 0 0,-55 12 0 0 0,-28 6 0 0 0,42-6 0 0 0,-17 0 0 0 0,9 0 0 0 0,5 2 0 0 0,-57 5-1 0 0,0 0 0 0 0,0 0 0 0 0,0 0 0 0 0,-1 0 0 0 0,1 1 0 0 0,0 0 0 0 0,-1 0 0 0 0,1 0 0 0 0,0 1 0 0 0,8 3 0 0 0,-9-2-2 0 0,0 0-1 0 0,0 0 1 0 0,0 0-1 0 0,0 1 1 0 0,-1 0-1 0 0,1-1 0 0 0,-1 1 1 0 0,0 1-1 0 0,0-1 1 0 0,0 0-1 0 0,3 9 1 0 0,-4-8 1 0 0,0 1 1 0 0,0 0-1 0 0,-1 0 1 0 0,0 0-1 0 0,0 0 1 0 0,0 12-1 0 0,-1 12 2 0 0,2 18 0 0 0,-2 10 0 0 0,1 1 0 0 0,2 1 0 0 0,0 9 0 0 0,0 7 0 0 0,-3 0 0 0 0,-3-18 0 0 0,-3-3 0 0 0,-1 2 0 0 0,-4 1 0 0 0,0 1 0 0 0,0 0 0 0 0,-1-4 0 0 0,2-3 0 0 0,1-6 0 0 0,1 0 0 0 0,-1 1 0 0 0,1 1 0 0 0,-1 12 0 0 0,-1 0 0 0 0,0-10 0 0 0,1 0 0 0 0,0-5 0 0 0,-2-12 11 0 0,6-25 31 0 0,-5-1-20 0 0,5-4 20 0 0,-7 7-31 0 0,2 11 0 0 0,6-13 31 0 0,-4 3-42 0 0,5-8-58 0 0,53-26-14793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5.202"/>
    </inkml:context>
    <inkml:brush xml:id="br0">
      <inkml:brushProperty name="width" value="0.1" units="cm"/>
      <inkml:brushProperty name="height" value="0.1" units="cm"/>
      <inkml:brushProperty name="color" value="#66CC00"/>
    </inkml:brush>
  </inkml:definitions>
  <inkml:trace contextRef="#ctx0" brushRef="#br0">2002 179 2759 0 0,'-2'-85'3319'0'0,"2"84"-3309"0"0,0 0 0 0 0,-1-1 0 0 0,1 1 0 0 0,0 0-1 0 0,0 0 1 0 0,-1 0 0 0 0,1 0 0 0 0,-1-1 0 0 0,1 1 0 0 0,-1 0 0 0 0,1 0-1 0 0,-1 0 1 0 0,0 0 0 0 0,0 0 0 0 0,1 0 0 0 0,-1 0 0 0 0,0 1 0 0 0,0-1 0 0 0,0 0-1 0 0,0 0 1 0 0,0 1 0 0 0,0-1 0 0 0,0 0 0 0 0,0 1 0 0 0,0-1 0 0 0,0 1-1 0 0,0-1 1 0 0,-1 1 0 0 0,-1-1 0 0 0,-5 0 21 0 0,1-1 0 0 0,-1 1 1 0 0,-13 0-1 0 0,11 1 141 0 0,-46-4 689 0 0,-40-1 850 0 0,84 5-1540 0 0,-227 7 1750 0 0,-113 16-1033 0 0,262-25-9 0 0,-171-26 0 0 0,217 21-716 0 0,-100-14 150 0 0,-150-3 0 0 0,97 32-486 0 0,113 2-3841 0 0,31-2-538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49.523"/>
    </inkml:context>
    <inkml:brush xml:id="br0">
      <inkml:brushProperty name="width" value="0.1" units="cm"/>
      <inkml:brushProperty name="height" value="0.1" units="cm"/>
      <inkml:brushProperty name="color" value="#E71224"/>
    </inkml:brush>
  </inkml:definitions>
  <inkml:trace contextRef="#ctx0" brushRef="#br0">911 65 943 0 0,'-2'-1'-53'0'0,"0"0"-1"0"0,-1 0 0 0 0,1 1 0 0 0,0-1 0 0 0,-1 0 1 0 0,1 1-1 0 0,0 0 0 0 0,-5-1 0 0 0,-5-1-150 0 0,-90-35 6116 0 0,80 31-5093 0 0,0 2-1 0 0,-1 0 1 0 0,1 1-1 0 0,-1 1 1 0 0,-32 1-1 0 0,-2 5-381 0 0,0 2 1 0 0,-87 21-1 0 0,65-10-340 0 0,14-3-322 0 0,-108 37 1 0 0,143-38-103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0.042"/>
    </inkml:context>
    <inkml:brush xml:id="br0">
      <inkml:brushProperty name="width" value="0.1" units="cm"/>
      <inkml:brushProperty name="height" value="0.1" units="cm"/>
      <inkml:brushProperty name="color" value="#E71224"/>
    </inkml:brush>
  </inkml:definitions>
  <inkml:trace contextRef="#ctx0" brushRef="#br0">989 106 9295 0 0,'-8'-9'138'0'0,"0"1"0"0"0,-1 0 1 0 0,0 1-1 0 0,0 0 0 0 0,-1 0 0 0 0,0 1 0 0 0,0 0 0 0 0,-1 0 0 0 0,1 1 0 0 0,-1 1 0 0 0,0 0 0 0 0,-20-4 0 0 0,-41-2 221 0 0,0 3-1 0 0,-122 4 1 0 0,-147 38-810 0 0,205-15-645 0 0,110-16 524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0.691"/>
    </inkml:context>
    <inkml:brush xml:id="br0">
      <inkml:brushProperty name="width" value="0.1" units="cm"/>
      <inkml:brushProperty name="height" value="0.1" units="cm"/>
      <inkml:brushProperty name="color" value="#E71224"/>
    </inkml:brush>
  </inkml:definitions>
  <inkml:trace contextRef="#ctx0" brushRef="#br0">2131 11 4375 0 0,'-13'-3'153'0'0,"-1"0"-1"0"0,1 1 0 0 0,-1 1 0 0 0,-25 0 0 0 0,-56 9 467 0 0,39-2-560 0 0,-860 16 4534 0 0,210-12-3293 0 0,652-6-1316 0 0,-103 23 0 0 0,103-14-76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2.157"/>
    </inkml:context>
    <inkml:brush xml:id="br0">
      <inkml:brushProperty name="width" value="0.1" units="cm"/>
      <inkml:brushProperty name="height" value="0.1" units="cm"/>
      <inkml:brushProperty name="color" value="#E71224"/>
    </inkml:brush>
  </inkml:definitions>
  <inkml:trace contextRef="#ctx0" brushRef="#br0">1360 301 4831 0 0,'-8'-12'234'0'0,"3"5"-190"0"0,0-1 0 0 0,-1 1 0 0 0,1 1 1 0 0,-1-1-1 0 0,-7-5 0 0 0,8 9 28 0 0,1 1 0 0 0,-1 0 0 0 0,0 0 0 0 0,1 0 0 0 0,-1 1 0 0 0,-5-1-1 0 0,-9-4-57 0 0,-25-9-38 0 0,-114-42-433 0 0,81 28 2136 0 0,-163-40-1 0 0,137 50-843 0 0,-1 4 1 0 0,-165-2-1 0 0,219 18-990 0 0,0 3 1 0 0,-60 11 0 0 0,60-4-133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2.657"/>
    </inkml:context>
    <inkml:brush xml:id="br0">
      <inkml:brushProperty name="width" value="0.1" units="cm"/>
      <inkml:brushProperty name="height" value="0.1" units="cm"/>
      <inkml:brushProperty name="color" value="#E71224"/>
    </inkml:brush>
  </inkml:definitions>
  <inkml:trace contextRef="#ctx0" brushRef="#br0">755 60 6911 0 0,'-2'-3'126'0'0,"0"1"-1"0"0,0 0 0 0 0,0-1 1 0 0,0 1-1 0 0,0 0 0 0 0,-1 0 1 0 0,1 0-1 0 0,-1 1 0 0 0,1-1 1 0 0,-1 0-1 0 0,0 1 0 0 0,0 0 1 0 0,1 0-1 0 0,-1 0 0 0 0,0 0 1 0 0,-6-1-1 0 0,-21-5 999 0 0,4 0-862 0 0,1 2 0 0 0,-1 0 1 0 0,-31 0-1 0 0,20 5-202 0 0,0 2-1 0 0,-42 8 0 0 0,-72 21-495 0 0,40-8-588 0 0,47-12-1455 0 0,0 0-736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3.258"/>
    </inkml:context>
    <inkml:brush xml:id="br0">
      <inkml:brushProperty name="width" value="0.1" units="cm"/>
      <inkml:brushProperty name="height" value="0.1" units="cm"/>
      <inkml:brushProperty name="color" value="#E71224"/>
    </inkml:brush>
  </inkml:definitions>
  <inkml:trace contextRef="#ctx0" brushRef="#br0">3383 106 5671 0 0,'-3'-9'274'0'0,"0"0"-1"0"0,-1 0 0 0 0,0 0 0 0 0,0 1 0 0 0,-9-12 1 0 0,11 17-208 0 0,-1 0 1 0 0,0 0 0 0 0,0 0 0 0 0,0 0-1 0 0,0 0 1 0 0,0 0 0 0 0,-1 1-1 0 0,1 0 1 0 0,-1 0 0 0 0,0 0 0 0 0,0 0-1 0 0,1 0 1 0 0,-1 1 0 0 0,-8-3-1 0 0,-2 3-50 0 0,0-1 0 0 0,1 2 0 0 0,-1 0-1 0 0,-27 3 1 0 0,-4 1-15 0 0,-307 28 511 0 0,212-16-150 0 0,-115 17 109 0 0,-13 1-185 0 0,-206-2 283 0 0,0-48 434 0 0,119-33 94 0 0,181 22-881 0 0,-181-6 0 0 0,217 33-815 0 0,46 8-2643 0 0,16 4-745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5.035"/>
    </inkml:context>
    <inkml:brush xml:id="br0">
      <inkml:brushProperty name="width" value="0.1" units="cm"/>
      <inkml:brushProperty name="height" value="0.1" units="cm"/>
      <inkml:brushProperty name="color" value="#E71224"/>
    </inkml:brush>
  </inkml:definitions>
  <inkml:trace contextRef="#ctx0" brushRef="#br0">2691 168 1839 0 0,'-3'-4'54'0'0,"0"-1"0"0"0,-1 1-1 0 0,0 0 1 0 0,0 1-1 0 0,0-1 1 0 0,-8-5-1 0 0,9 8 95 0 0,-1-1-1 0 0,1 1 1 0 0,-1-1-1 0 0,0 1 1 0 0,0 0-1 0 0,1 1 1 0 0,-1-1-1 0 0,0 1 1 0 0,0-1-1 0 0,-5 1 1 0 0,-64 2-217 0 0,19-1 129 0 0,-58-5-1 0 0,-24-9 1800 0 0,-161 7 0 0 0,-294-22 479 0 0,431 8-2036 0 0,-26-2-74 0 0,-71 12 307 0 0,-46-4 346 0 0,128 4-452 0 0,147 10-424 0 0,0 2 0 0 0,1 1 0 0 0,0 1 0 0 0,-37 10 0 0 0,19 0-691 0 0,-3 1-268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6.694"/>
    </inkml:context>
    <inkml:brush xml:id="br0">
      <inkml:brushProperty name="width" value="0.1" units="cm"/>
      <inkml:brushProperty name="height" value="0.1" units="cm"/>
      <inkml:brushProperty name="color" value="#E71224"/>
    </inkml:brush>
  </inkml:definitions>
  <inkml:trace contextRef="#ctx0" brushRef="#br0">2191 289 2759 0 0,'-2'-11'603'0'0,"-3"-7"2616"0"0,5 17-3199 0 0,-1 1 1 0 0,1-1-1 0 0,-1 1 0 0 0,1-1 1 0 0,-1 1-1 0 0,1-1 1 0 0,-1 1-1 0 0,1-1 1 0 0,-1 1-1 0 0,1 0 1 0 0,-1-1-1 0 0,0 1 1 0 0,1 0-1 0 0,-1-1 0 0 0,0 1 1 0 0,1 0-1 0 0,-1 0 1 0 0,0 0-1 0 0,1-1 1 0 0,-1 1-1 0 0,0 0 1 0 0,1 0-1 0 0,-2 0 0 0 0,0 0 70 0 0,0 0-1 0 0,0 0 1 0 0,0 0-1 0 0,0 0 1 0 0,0-1-1 0 0,0 1 1 0 0,0 0-1 0 0,0-1 0 0 0,1 0 1 0 0,-1 0-1 0 0,0 1 1 0 0,0-1-1 0 0,1 0 1 0 0,-1 0-1 0 0,0 0 1 0 0,1-1-1 0 0,-1 1 0 0 0,1 0 1 0 0,0-1-1 0 0,-1 1 1 0 0,1-1-1 0 0,0 1 1 0 0,0-1-1 0 0,-1-1 1 0 0,-3-3 168 0 0,0 0-138 0 0,0 1 1 0 0,0 0-1 0 0,-1 0 0 0 0,0 0 0 0 0,0 1 1 0 0,0 0-1 0 0,-1 0 0 0 0,1 0 0 0 0,-1 1 1 0 0,0 0-1 0 0,0 0 0 0 0,0 1 0 0 0,-12-3 1 0 0,-8 0-47 0 0,1 2 1 0 0,-41-1 0 0 0,41 4-32 0 0,-211 1 399 0 0,139 2-146 0 0,-110-10 0 0 0,-61-26 583 0 0,59 2-309 0 0,8 0-91 0 0,-37 1-60 0 0,111 13-222 0 0,101 13-379 0 0,-1 2 0 0 0,1 1-1 0 0,0 0 1 0 0,-1 3 0 0 0,1 0-1 0 0,0 1 1 0 0,-31 9 0 0 0,21-1-4736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7.804"/>
    </inkml:context>
    <inkml:brush xml:id="br0">
      <inkml:brushProperty name="width" value="0.1" units="cm"/>
      <inkml:brushProperty name="height" value="0.1" units="cm"/>
      <inkml:brushProperty name="color" value="#E71224"/>
    </inkml:brush>
  </inkml:definitions>
  <inkml:trace contextRef="#ctx0" brushRef="#br0">967 236 3223 0 0,'-1'-4'345'0'0,"-1"1"-1"0"0,1-1 0 0 0,-1 1 1 0 0,0 0-1 0 0,0-1 0 0 0,-1 1 1 0 0,1 0-1 0 0,-3-3 0 0 0,-3-1-293 0 0,-1-1 0 0 0,0 2 0 0 0,-10-7 1 0 0,17 11-12 0 0,-45-30 386 0 0,-51-32 1596 0 0,80 53-1566 0 0,-1 2 0 0 0,0 0 0 0 0,-32-9 0 0 0,22 10-199 0 0,-1 2-1 0 0,-1 2 0 0 0,1 0 0 0 0,0 2 0 0 0,-62 4 0 0 0,22 5-218 0 0,-99 24 1 0 0,54 0-487 0 0,64-13 10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8.371"/>
    </inkml:context>
    <inkml:brush xml:id="br0">
      <inkml:brushProperty name="width" value="0.1" units="cm"/>
      <inkml:brushProperty name="height" value="0.1" units="cm"/>
      <inkml:brushProperty name="color" value="#E71224"/>
    </inkml:brush>
  </inkml:definitions>
  <inkml:trace contextRef="#ctx0" brushRef="#br0">1390 57 5527 0 0,'-6'-4'269'0'0,"-1"0"0"0"0,1 1 0 0 0,-1 0 0 0 0,0 0 0 0 0,0 1 0 0 0,0 0 0 0 0,0 0-1 0 0,-11-1 1 0 0,-40-8 1636 0 0,18 3-1417 0 0,-41-2 1 0 0,10 8-317 0 0,1 3 1 0 0,-1 4 0 0 0,-124 22 0 0 0,-204 78 338 0 0,155-37-1428 0 0,226-63 781 0 0,-52 13-955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5.809"/>
    </inkml:context>
    <inkml:brush xml:id="br0">
      <inkml:brushProperty name="width" value="0.1" units="cm"/>
      <inkml:brushProperty name="height" value="0.1" units="cm"/>
      <inkml:brushProperty name="color" value="#66CC00"/>
    </inkml:brush>
  </inkml:definitions>
  <inkml:trace contextRef="#ctx0" brushRef="#br0">1104 19 5407 0 0,'-3'-3'74'0'0,"0"1"0"0"0,0 0 0 0 0,0-1 0 0 0,0 1 0 0 0,-1 1 0 0 0,1-1 0 0 0,-6-2 0 0 0,-15 14 206 0 0,-38 6-229 0 0,40-9-42 0 0,-1-1 0 0 0,1-1 0 0 0,-1-1 0 0 0,-25 2 0 0 0,-2-8 652 0 0,-1-1-1 0 0,-62-14 1 0 0,-27-2 677 0 0,41 13-867 0 0,0 3-1 0 0,-143 16 0 0 0,187-6-593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56.270"/>
    </inkml:context>
    <inkml:brush xml:id="br0">
      <inkml:brushProperty name="width" value="0.1" units="cm"/>
      <inkml:brushProperty name="height" value="0.1" units="cm"/>
      <inkml:brushProperty name="color" value="#E71224"/>
    </inkml:brush>
  </inkml:definitions>
  <inkml:trace contextRef="#ctx0" brushRef="#br0">6796 1470 5551 0 0,'-14'7'7608'0'0,"14"-6"-7321"0"0,-4 17 2579 0 0,4-14-2630 0 0,0 0 1 0 0,1 0-1 0 0,-1 0 1 0 0,1 0-1 0 0,0 0 1 0 0,3 8-1 0 0,0-6 4 0 0,0 0 1 0 0,1 0-1 0 0,0-1 0 0 0,0 1 1 0 0,0-1-1 0 0,1 0 0 0 0,-1-1 0 0 0,11 7 1 0 0,-5-3 356 0 0,6 1 103 0 0,-15-8-634 0 0,0 0-1 0 0,0 0 1 0 0,0 0-1 0 0,0 0 1 0 0,0 1-1 0 0,0-1 0 0 0,0 1 1 0 0,0-1-1 0 0,2 4 1 0 0,-3-5-50 0 0,-1 1 0 0 0,1-1 0 0 0,-1 1 0 0 0,1 0 0 0 0,-1-1 0 0 0,1 1 1 0 0,0-1-1 0 0,-1 1 0 0 0,1-1 0 0 0,0 0 0 0 0,-1 1 0 0 0,1-1 0 0 0,0 0 0 0 0,-1 1 0 0 0,1-1 0 0 0,0 0 1 0 0,0 0-1 0 0,0 0 0 0 0,-1 0 0 0 0,1 0 0 0 0,0 1 0 0 0,0-1 0 0 0,-1-1 0 0 0,1 1 0 0 0,0 0 0 0 0,0 0 1 0 0,0 0-1 0 0,-1 0 0 0 0,1 0 0 0 0,0-1 0 0 0,-1 1 0 0 0,1 0 0 0 0,0-1 0 0 0,0 1 0 0 0,-1-1 0 0 0,2 0 1 0 0,-1 1 54 0 0,0-1 0 0 0,0 0 1 0 0,0 0-1 0 0,1 0 1 0 0,-1 0-1 0 0,0 0 1 0 0,0 0-1 0 0,-1 0 1 0 0,1 0-1 0 0,0 0 1 0 0,0-1-1 0 0,0 1 0 0 0,-1 0 1 0 0,1-1-1 0 0,-1 1 1 0 0,1 0-1 0 0,-1-1 1 0 0,1-2-1 0 0,2-12 437 0 0,-2 14-459 0 0,-1 0 0 0 0,1 0 0 0 0,-1-1 0 0 0,1 1 0 0 0,-1 0 0 0 0,0 0 0 0 0,0-4 0 0 0,0-3 83 0 0,0 1 1 0 0,0 0-1 0 0,3-11 1 0 0,-1 0 57 0 0,1-11 119 0 0,1 0 1 0 0,15-53-1 0 0,-11 50-113 0 0,-1 0 0 0 0,-2 0 0 0 0,1-39-1 0 0,-4 49-114 0 0,15-91 276 0 0,0-6-314 0 0,-14-29 127 0 0,-3 131-136 0 0,4-49 24 0 0,-1 46-36 0 0,-2-1 0 0 0,-1-26 0 0 0,-2 24-15 0 0,1 8 7 0 0,0-1 0 0 0,-1 1 1 0 0,-9-31-1 0 0,1 0 13 0 0,9 39-18 0 0,0 1-1 0 0,0 0 0 0 0,-1-1 0 0 0,0 1 0 0 0,0 0 0 0 0,-1 0 1 0 0,0 0-1 0 0,0 0 0 0 0,-1 1 0 0 0,-5-10 0 0 0,0 9 25 0 0,0-1-1 0 0,0 2 0 0 0,0-1 1 0 0,-1 1-1 0 0,-14-7 0 0 0,9 5-3 0 0,4 3 8 0 0,0 1 1 0 0,0 0-1 0 0,-1 1 0 0 0,1 0 1 0 0,-1 1-1 0 0,-15-1 1 0 0,-2-1 59 0 0,-80-15 135 0 0,-159-23 89 0 0,234 38-124 0 0,-295-20 287 0 0,301 24-474 0 0,-258-8 191 0 0,158-6-132 0 0,-52-3 65 0 0,139 15-119 0 0,-228-17 151 0 0,207 10-160 0 0,-204-29 99 0 0,-1 21-24 0 0,-30-5-28 0 0,187 10-42 0 0,106 12-11 0 0,-195-16 64 0 0,6 16-64 0 0,118 3 14 0 0,-93 8 36 0 0,-105 11 14 0 0,168-21-16 0 0,56-1-32 0 0,-244 11 48 0 0,179-13-36 0 0,-148 6 72 0 0,192 2-68 0 0,-103-3 0 0 0,114-6-32 0 0,-90 10 0 0 0,-31 16 64 0 0,146-18-64 0 0,-1-2 0 0 0,-47-1 0 0 0,-367-9 0 0 0,137-1 0 0 0,168-2 45 0 0,61 3-26 0 0,58 4-42 0 0,-36-8-1 0 0,-9-2 560 0 0,-17-5-558 0 0,65 12-75 0 0,0 2 0 0 0,0 0 1 0 0,-34-2-1 0 0,28 6 91 0 0,6-1 12 0 0,-33 4 0 0 0,50-3-12 0 0,-1 1 0 0 0,1 0 1 0 0,-1 0-1 0 0,1 1 0 0 0,-1-1 0 0 0,1 1 0 0 0,0 1 0 0 0,0-1 1 0 0,0 1-1 0 0,0-1 0 0 0,-4 5 0 0 0,3-2 3 0 0,1 1 1 0 0,-1 0-1 0 0,1 1 1 0 0,1-1-1 0 0,-1 1 0 0 0,1 0 1 0 0,0 0-1 0 0,1 0 1 0 0,-1 1-1 0 0,2-1 0 0 0,-1 1 1 0 0,1-1-1 0 0,0 1 1 0 0,0 0-1 0 0,1 0 0 0 0,0 14 1 0 0,0 11-7 0 0,2 0 1 0 0,9 56-1 0 0,-8-78 15 0 0,37 284-6 0 0,-27-163 0 0 0,9 55 0 0 0,-10-115 0 0 0,-7-36 0 0 0,11 38 0 0 0,-10-53 0 0 0,1 0 0 0 0,1 0 0 0 0,1-1 0 0 0,1 0 0 0 0,0-1 0 0 0,2 0 0 0 0,0 0 0 0 0,1-1 0 0 0,1 0 0 0 0,20 22 0 0 0,-17-25-11 0 0,-4-6-31 0 0,3 2 34 0 0,-8-5 8 0 0,0-1-1 0 0,1 0 1 0 0,0 0-1 0 0,0-1 1 0 0,11 5-1 0 0,10 1 1 0 0,57 10 0 0 0,-55-15 0 0 0,1-1 0 0 0,54 0 0 0 0,-15-3 0 0 0,-32 0 0 0 0,66-3 0 0 0,-7 0 0 0 0,0-3 0 0 0,7 2 0 0 0,-2 2 0 0 0,19-2 0 0 0,9 3 0 0 0,-13-1 0 0 0,-9-5 0 0 0,-9-2 0 0 0,2 3 0 0 0,-61 3 0 0 0,139 2 0 0 0,-90 3 0 0 0,15 2 0 0 0,-5-5 0 0 0,-3-1 0 0 0,11 4 0 0 0,61 9 0 0 0,-31-7 0 0 0,-93 0 0 0 0,61 6 0 0 0,0 4 0 0 0,-3 3 0 0 0,-18-4 37 0 0,-68-12 442 0 0,-1 0-171 0 0,112 18-479 0 0,-121-19 60 0 0,52 6-140 0 0,76 21 0 0 0,-99-18 251 0 0,47 12 0 0 0,10 1 0 0 0,-1-2 0 0 0,13-2 0 0 0,44 4 0 0 0,-108-16 0 0 0,151 20 0 0 0,-153-25 0 0 0,56 2 0 0 0,12-1 0 0 0,1-3 0 0 0,-3 0 0 0 0,60 0 0 0 0,-28-8 0 0 0,-96 6 0 0 0,53-2 0 0 0,7 2 0 0 0,-1 3 0 0 0,3 3 0 0 0,-48 2 0 0 0,-27-3 0 0 0,48 1 0 0 0,108-1 0 0 0,-145-2 0 0 0,54 2 0 0 0,0 8 0 0 0,-71-7 0 0 0,1 0 0 0 0,38 12 0 0 0,-33-9 16 0 0,1-2-1 0 0,-1-1 0 0 0,58 1 1 0 0,25 3-14 0 0,-80-1-83 0 0,-25-5 84 0 0,-1 0 0 0 0,0-1-1 0 0,1 0 1 0 0,9 1-1 0 0,-12-2-295 0 0,-1 0 0 0 0,1 0-1 0 0,-1-1 1 0 0,0 1 0 0 0,1-1 0 0 0,-1 1-1 0 0,0-1 1 0 0,1 0 0 0 0,-1 0 0 0 0,0 0-1 0 0,0 0 1 0 0,0 0 0 0 0,0-1 0 0 0,0 1-1 0 0,2-3 1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05.928"/>
    </inkml:context>
    <inkml:brush xml:id="br0">
      <inkml:brushProperty name="width" value="0.1" units="cm"/>
      <inkml:brushProperty name="height" value="0.1" units="cm"/>
      <inkml:brushProperty name="color" value="#E71224"/>
    </inkml:brush>
  </inkml:definitions>
  <inkml:trace contextRef="#ctx0" brushRef="#br0">3025 66 3223 0 0,'-32'14'13591'0'0,"29"3"-9534"0"0,3-17-4052 0 0,0 0 0 0 0,-1 0-1 0 0,1 0 1 0 0,0 1 0 0 0,0-1-1 0 0,0 0 1 0 0,-1 0 0 0 0,1 0 0 0 0,0 0-1 0 0,0 0 1 0 0,-1 0 0 0 0,1 0-1 0 0,0 0 1 0 0,0 0 0 0 0,0 1-1 0 0,0-1 1 0 0,-1 0 0 0 0,1 0 0 0 0,0 0-1 0 0,0 0 1 0 0,0 1 0 0 0,0-1-1 0 0,0 0 1 0 0,-1 0 0 0 0,1 0 0 0 0,0 1-1 0 0,0-1 1 0 0,0 0 0 0 0,0 0-1 0 0,0 1 1 0 0,0-1 36 0 0,0 1-1 0 0,-1-1 1 0 0,1 0 0 0 0,0 1 0 0 0,0-1-1 0 0,-1 1 1 0 0,1-1 0 0 0,0 0-1 0 0,-1 1 1 0 0,1-1 0 0 0,0 1-1 0 0,-1-1 1 0 0,1 0 0 0 0,0 0 0 0 0,-1 1-1 0 0,1-1 1 0 0,-1 0 0 0 0,1 0-1 0 0,-1 1 1 0 0,1-1 0 0 0,-1 0-1 0 0,-34 13 1407 0 0,33-12-1039 0 0,0 0-336 0 0,-8 3 4 0 0,7-3 985 0 0,-11 2 947 0 0,11-2-1153 0 0,0-1-1990 0 0,-9 0 1079 0 0,9 0 140 0 0,-10 0 63 0 0,10 0-123 0 0,0 0 56 0 0,-13 1-255 0 0,2-2-635 0 0,-6 1 404 0 0,17 0 490 0 0,-1-1 6 0 0,-119-28 658 0 0,87 23-628 0 0,-3 0-11 0 0,1 2 0 0 0,-1 1 1 0 0,-73 5-1 0 0,-95 31 211 0 0,62-7-117 0 0,115-24-147 0 0,0-1 1 0 0,0-1-1 0 0,0-2 1 0 0,-32-6-1 0 0,-15-1 71 0 0,17 5-33 0 0,0 3 0 0 0,-66 6-1 0 0,61 0-17 0 0,-88-6 0 0 0,-64-17 184 0 0,187 15-213 0 0,-318-14 285 0 0,47 5-216 0 0,240 7-149 0 0,-7 1-450 0 0,1-3 1 0 0,-91-21-1 0 0,107 11-6257 0 0,0-4-2279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16.709"/>
    </inkml:context>
    <inkml:brush xml:id="br0">
      <inkml:brushProperty name="width" value="0.1" units="cm"/>
      <inkml:brushProperty name="height" value="0.1" units="cm"/>
      <inkml:brushProperty name="color" value="#E71224"/>
    </inkml:brush>
  </inkml:definitions>
  <inkml:trace contextRef="#ctx0" brushRef="#br0">1974 24 2615 0 0,'0'0'1128'0'0,"12"-4"-798"0"0,2 0 5 0 0,9-2-231 0 0,0-4 8570 0 0,-18 17-8093 0 0,13 21-5 0 0,-18-28-520 0 0,0 1 0 0 0,1 0 0 0 0,-1-1 1 0 0,0 1-1 0 0,0-1 0 0 0,0 1 0 0 0,1-1 0 0 0,-1 1 0 0 0,0 0 0 0 0,0-1 0 0 0,0 1 0 0 0,0-1 0 0 0,0 1 0 0 0,0 0 0 0 0,0-1 0 0 0,0 1 0 0 0,-1-1 0 0 0,1 1 0 0 0,0-1 0 0 0,0 1 1 0 0,0 0-1 0 0,-1-1 0 0 0,1 1 0 0 0,0-1 0 0 0,0 1 0 0 0,-1-1 0 0 0,1 1 0 0 0,-1-1 0 0 0,1 1 0 0 0,0-1 0 0 0,-1 0 0 0 0,1 1 0 0 0,-1-1 0 0 0,1 0 0 0 0,-1 1 0 0 0,1-1 1 0 0,-1 0-1 0 0,1 1 0 0 0,-1-1 0 0 0,1 0 0 0 0,-1 0 0 0 0,0 1 0 0 0,-1-1 121 0 0,0 1 0 0 0,0 0 0 0 0,0-1 1 0 0,0 0-1 0 0,0 1 0 0 0,0-1 0 0 0,-1 0 0 0 0,-1 0 1 0 0,-3-1-55 0 0,0 0 0 0 0,0 0 1 0 0,1 1-1 0 0,-1 0 1 0 0,0 0-1 0 0,-13 3 1 0 0,-46 12 484 0 0,35-7-276 0 0,-27 5 323 0 0,0-2 1 0 0,-67 4-1 0 0,-74-18 457 0 0,146 0-785 0 0,-27 5-17 0 0,51 0-198 0 0,-34-2 0 0 0,-263-4 851 0 0,179 6-699 0 0,-16 5 31 0 0,1 1 66 0 0,69-7-230 0 0,37 2-239 0 0,0-4 1 0 0,-70-8-1 0 0,120 7-130 0 0,0 1 0 0 0,0-1 0 0 0,1 0 0 0 0,-12-5 1 0 0,-8-7-6094 0 0,3-1-1525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22.131"/>
    </inkml:context>
    <inkml:brush xml:id="br0">
      <inkml:brushProperty name="width" value="0.1" units="cm"/>
      <inkml:brushProperty name="height" value="0.1" units="cm"/>
      <inkml:brushProperty name="color" value="#E71224"/>
    </inkml:brush>
  </inkml:definitions>
  <inkml:trace contextRef="#ctx0" brushRef="#br0">4870 1652 1839 0 0,'-28'-3'6320'0'0,"2"-1"-3105"0"0,25 4-3078 0 0,0 0 0 0 0,1 0 0 0 0,-1-1-1 0 0,0 1 1 0 0,0 0 0 0 0,1 0 0 0 0,-1-1 0 0 0,0 1 0 0 0,1 0 0 0 0,-1-1-1 0 0,0 1 1 0 0,1-1 0 0 0,-1 1 0 0 0,1-1 0 0 0,-1 1 0 0 0,1-1-1 0 0,-1 0 1 0 0,0 0-44 0 0,0 0-1 0 0,1 0 1 0 0,-1 1-1 0 0,0-1 1 0 0,0 0-1 0 0,1 1 1 0 0,-1-1 0 0 0,0 1-1 0 0,0-1 1 0 0,0 1-1 0 0,0-1 1 0 0,0 1-1 0 0,0 0 1 0 0,0-1-1 0 0,0 1 1 0 0,0 0-1 0 0,0 0 1 0 0,-1-1-1 0 0,-3 2 153 0 0,-1 0 0 0 0,1 0 0 0 0,0 1 0 0 0,0-1 0 0 0,0 1-1 0 0,0 0 1 0 0,0 1 0 0 0,0-1 0 0 0,0 1 0 0 0,1 0 0 0 0,0 0 0 0 0,-8 7 0 0 0,-11 6 119 0 0,20-14-308 0 0,1 1 1 0 0,-1-1-1 0 0,1 1 0 0 0,0-1 0 0 0,0 1 0 0 0,-3 3 1 0 0,4-5 11 0 0,1 1 1 0 0,-1-1 0 0 0,0 0 0 0 0,0 0 0 0 0,1 0-1 0 0,-1 0 1 0 0,1 1 0 0 0,-1-1 0 0 0,1 0 0 0 0,-1 1-1 0 0,1-1 1 0 0,0 0 0 0 0,0 1 0 0 0,0-1 0 0 0,0 1 0 0 0,0-1-1 0 0,0 3 1 0 0,1-3-1 0 0,-1 0-1 0 0,1 0 1 0 0,0 0 0 0 0,0 0-1 0 0,0-1 1 0 0,0 1-1 0 0,0 0 1 0 0,0 0 0 0 0,0-1-1 0 0,0 1 1 0 0,0-1-1 0 0,1 1 1 0 0,-1-1-1 0 0,0 1 1 0 0,0-1 0 0 0,0 0-1 0 0,1 1 1 0 0,-1-1-1 0 0,0 0 1 0 0,0 0 0 0 0,2 0-1 0 0,33-2 325 0 0,-20 1-152 0 0,25-1 141 0 0,-30 1-270 0 0,1 0 0 0 0,-1 1 1 0 0,1 0-1 0 0,13 2 0 0 0,-4 2 334 0 0,37 2-1 0 0,-40-8-250 0 0,0 0 0 0 0,0 0 0 0 0,25-9 0 0 0,11 0-3 0 0,-30 8-55 0 0,1 2 0 0 0,-1 0 0 0 0,33 5-1 0 0,12-1-33 0 0,69 6 98 0 0,59 0 303 0 0,-132-8-416 0 0,-65-1-75 0 0,1 1 0 0 0,0-1 0 0 0,0 0 0 0 0,0-1 0 0 0,0 1 0 0 0,-1 0 0 0 0,1 0 1 0 0,0 0-1 0 0,0 0 0 0 0,0-1 0 0 0,-1 1 0 0 0,1 0 0 0 0,0-1 0 0 0,0 1 0 0 0,-1 0 0 0 0,1-1 0 0 0,0 1 0 0 0,0-1 1 0 0,-1 1-1 0 0,1-1 0 0 0,-1 0 0 0 0,1 1 0 0 0,-1-1 0 0 0,1 1 0 0 0,-1-1 0 0 0,1 0 0 0 0,-1 0 0 0 0,1-1 1 0 0,0 0 17 0 0,-1 0 1 0 0,0 0-1 0 0,1 0 1 0 0,-1 0-1 0 0,0 0 1 0 0,0 0 0 0 0,-1 0-1 0 0,1 0 1 0 0,0 0-1 0 0,-1 0 1 0 0,0-3 0 0 0,-2-4 47 0 0,-1-1 1 0 0,0 1-1 0 0,-9-16 1 0 0,1 5 9 0 0,-12-31 0 0 0,-8-15 53 0 0,23 52-47 0 0,1-1 0 0 0,0-1 0 0 0,1 0 0 0 0,0 0 0 0 0,1 0 0 0 0,1-1 0 0 0,1 1-1 0 0,-3-23 1 0 0,0-11-58 0 0,4 33 16 0 0,-2-33-1 0 0,4 25 7 0 0,-1-1-1 0 0,-9-36 0 0 0,5 37 1 0 0,2 0-1 0 0,-1-38 0 0 0,1-92 135 0 0,4 125-160 0 0,1-1 0 0 0,1 0 0 0 0,12-54 0 0 0,-10 70-9 0 0,0-1 1 0 0,-1 1-1 0 0,-1-1 0 0 0,0 0 0 0 0,-1 1 1 0 0,-1-1-1 0 0,0 0 0 0 0,-1 0 0 0 0,-1 0 1 0 0,-8-29-1 0 0,9 39-15 0 0,-6-15 54 0 0,-17-35 1 0 0,21 49-51 0 0,-1 1 1 0 0,0-1-1 0 0,0 1 1 0 0,-1 0-1 0 0,0 1 1 0 0,0-1-1 0 0,0 1 1 0 0,-13-9-1 0 0,2 1 12 0 0,10 8-10 0 0,1 1 1 0 0,-1 0-1 0 0,0 0 0 0 0,0 1 1 0 0,-1-1-1 0 0,1 1 1 0 0,-8-2-1 0 0,-4 1-14 0 0,0 0 0 0 0,1 1 0 0 0,-28-1 0 0 0,-58 4 64 0 0,50 1-11 0 0,-288 17 150 0 0,179 1-174 0 0,-20 1 35 0 0,135-17-47 0 0,-89-6 1 0 0,-66-2 17 0 0,24 1-6 0 0,61 1-29 0 0,67 3 0 0 0,-68-9 0 0 0,24 1 0 0 0,22 2 0 0 0,17-2 32 0 0,-78-22 0 0 0,79 19-32 0 0,0 3 0 0 0,-106-3 0 0 0,102 8 0 0 0,-127-14 0 0 0,-16-5 64 0 0,-22 18-31 0 0,5 1-2 0 0,90-5-31 0 0,-30-6 0 0 0,73 4 0 0 0,-22-2 0 0 0,-61-5 0 0 0,-45 21 0 0 0,165-1 0 0 0,-208 21 0 0 0,225-21 0 0 0,-1-1 0 0 0,0-1 0 0 0,1-2 0 0 0,-62-9 0 0 0,-90-9 0 0 0,138 16 0 0 0,27 1-9 0 0,0 0 0 0 0,0-1 0 0 0,0 0-1 0 0,1-2 1 0 0,-1 0 0 0 0,-22-11 0 0 0,1 0 9 0 0,19 9 0 0 0,-29-16 0 0 0,42 19-6 0 0,0 0-1 0 0,-1 1 1 0 0,1 0-1 0 0,-1 0 1 0 0,0 1 0 0 0,0 0-1 0 0,0 0 1 0 0,0 1-1 0 0,-15-1 1 0 0,21 3 2 0 0,0 0 1 0 0,0 0-1 0 0,1 0 0 0 0,-1 0 1 0 0,0 0-1 0 0,1 1 0 0 0,-1-1 1 0 0,1 0-1 0 0,-1 1 0 0 0,1-1 1 0 0,-1 1-1 0 0,1 0 0 0 0,0-1 0 0 0,0 1 1 0 0,0 0-1 0 0,-2 3 0 0 0,2-2 3 0 0,-2 5-8 0 0,0-1 1 0 0,1 1-1 0 0,0 0 0 0 0,1 0 1 0 0,-1 0-1 0 0,1 16 0 0 0,0-14 6 0 0,-8 100 3 0 0,8-57 0 0 0,2-40 0 0 0,-1-1 0 0 0,-1 1 0 0 0,-1 12 0 0 0,-1-8-18 0 0,1 28 0 0 0,-1 7-10 0 0,-5 121 28 0 0,8-120 0 0 0,-12 93 0 0 0,0-87 0 0 0,6-39 0 0 0,2 0 0 0 0,1 0 0 0 0,0 0 0 0 0,2 1 0 0 0,0-1 0 0 0,3 29 0 0 0,37 145 0 0 0,-37-183 0 0 0,1-1 0 0 0,1 1 0 0 0,0-1 0 0 0,0 0 0 0 0,1 0 0 0 0,9 15 0 0 0,4 4 0 0 0,-12-19 0 0 0,0 0 0 0 0,11 12 0 0 0,-7-11 0 0 0,0 0 0 0 0,1 0 0 0 0,0-1 0 0 0,1-1 0 0 0,19 13 0 0 0,34 8 0 0 0,-45-19 0 0 0,-10-6 0 0 0,0 1 0 0 0,15 11 0 0 0,-1-1 0 0 0,51 21 0 0 0,-41-24 0 0 0,67 17 0 0 0,-62-23 0 0 0,-1-1 0 0 0,1-3 0 0 0,0-1 0 0 0,0-1 0 0 0,44-6 0 0 0,18 2 0 0 0,-63 1 0 0 0,53-2 0 0 0,-10 0 0 0 0,-36 1 0 0 0,42-3 0 0 0,66-1 0 0 0,28 0 0 0 0,-137 7 0 0 0,53 0 0 0 0,-3 2 0 0 0,0 2 0 0 0,13 0 0 0 0,61 1 0 0 0,-80-7 0 0 0,-48 2 0 0 0,46 1 0 0 0,13 6 0 0 0,1 2 0 0 0,-6-1 0 0 0,1-2 0 0 0,54 0 0 0 0,46 7 0 0 0,-156-10 0 0 0,50 4 0 0 0,9 1 0 0 0,-5-1 0 0 0,-42-4 0 0 0,73 0 0 0 0,-113-2 0 0 0,30 0 0 0 0,77 14 0 0 0,-78-11 48 0 0,-31-4-32 0 0,0 1 0 0 0,-1 0 0 0 0,1 0 0 0 0,14 5 0 0 0,-21-5-313 0 0,-4-2-430 0 0,1 1 657 0 0,1 0 1 0 0,0 0-1 0 0,-1 0 0 0 0,1-1 0 0 0,0 1 0 0 0,0 0 1 0 0,-1 0-1 0 0,1-1 0 0 0,0 1 0 0 0,0 0 1 0 0,-1 0-1 0 0,1-1 0 0 0,0 1 0 0 0,0 0 1 0 0,0-1-1 0 0,-1 1 0 0 0,1 0 0 0 0,0-1 1 0 0,0 1-1 0 0,0 0 0 0 0,0-1 0 0 0,0 1 1 0 0,0 0-1 0 0,0-1 0 0 0,0-3-1386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44.803"/>
    </inkml:context>
    <inkml:brush xml:id="br0">
      <inkml:brushProperty name="width" value="0.1" units="cm"/>
      <inkml:brushProperty name="height" value="0.1" units="cm"/>
      <inkml:brushProperty name="color" value="#E71224"/>
    </inkml:brush>
  </inkml:definitions>
  <inkml:trace contextRef="#ctx0" brushRef="#br0">2857 28 4487 0 0,'5'-28'13272'0'0,"-2"51"-13049"0"0,-4-23-202 0 0,1 1 1 0 0,0 0-1 0 0,0 0 1 0 0,-1 0-1 0 0,1-1 1 0 0,0 1-1 0 0,-1 0 0 0 0,1-1 1 0 0,-1 1-1 0 0,1 0 1 0 0,-1-1-1 0 0,1 1 1 0 0,-1 0-1 0 0,0-1 1 0 0,1 1-1 0 0,-1-1 0 0 0,0 1 1 0 0,1-1-1 0 0,-2 1 1 0 0,-17 8 435 0 0,15-7-310 0 0,-8 3-23 0 0,0-1 0 0 0,0 1 0 0 0,0-2 0 0 0,0 0 0 0 0,-13 2 0 0 0,-66 3 689 0 0,66-6-522 0 0,-66 4 504 0 0,30-4-539 0 0,20-1-139 0 0,-137-2 509 0 0,23-2-345 0 0,141 4-288 0 0,-58 1 130 0 0,1 2 0 0 0,-81 17 0 0 0,-92 20 138 0 0,140-26-170 0 0,-573 63 1405 0 0,504-61-1157 0 0,-57-5-217 0 0,-70 8-2761 0 0,233-10 548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47.194"/>
    </inkml:context>
    <inkml:brush xml:id="br0">
      <inkml:brushProperty name="width" value="0.1" units="cm"/>
      <inkml:brushProperty name="height" value="0.1" units="cm"/>
      <inkml:brushProperty name="color" value="#E71224"/>
    </inkml:brush>
  </inkml:definitions>
  <inkml:trace contextRef="#ctx0" brushRef="#br0">4549 201 919 0 0,'-23'-17'187'0'0,"-7"-6"10213"0"0,29 21-10414 0 0,0 1 1 0 0,0-1-1 0 0,0 1 0 0 0,1-1 0 0 0,-1 0 0 0 0,1 1 0 0 0,-1-1 0 0 0,1 0 0 0 0,0 1 0 0 0,-1-1 0 0 0,1 0 0 0 0,0 1 0 0 0,0-3 0 0 0,0 3 9 0 0,-1 0 0 0 0,1 0 0 0 0,-1 0-1 0 0,1 0 1 0 0,-1 0 0 0 0,1 0 0 0 0,-1 1 0 0 0,0-1-1 0 0,0 0 1 0 0,1 1 0 0 0,-1-1 0 0 0,0 0-1 0 0,0 1 1 0 0,0-1 0 0 0,0 1 0 0 0,0-1 0 0 0,0 1-1 0 0,0-1 1 0 0,0 1 0 0 0,0 0 0 0 0,0 0-1 0 0,0-1 1 0 0,-1 1 0 0 0,-26-6 355 0 0,28 6-345 0 0,-39-4 764 0 0,0 1 1 0 0,1 3-1 0 0,-1 1 1 0 0,0 1-1 0 0,0 2 1 0 0,1 2-1 0 0,-41 12 1 0 0,38-11-238 0 0,-1-1 1 0 0,1-2 0 0 0,-63-3-1 0 0,103-1-529 0 0,-104-9 365 0 0,-2 0-209 0 0,58 9-114 0 0,-7-1 10 0 0,0 3 0 0 0,-57 8 0 0 0,-44 11 161 0 0,42-7-96 0 0,33-8-120 0 0,10-2 0 0 0,-9-1 67 0 0,54-3-19 0 0,-38 4 0 0 0,-109 13 77 0 0,92-19-125 0 0,27 0 0 0 0,-59-5 1 0 0,76 3 10 0 0,-311-25 1185 0 0,60 19-620 0 0,-283-3 328 0 0,465 13-416 0 0,-146-20 0 0 0,-101-39-120 0 0,237 33-666 0 0,-12-3-1694 0 0,42 16-4480 0 0,31 8-630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8.021"/>
    </inkml:context>
    <inkml:brush xml:id="br0">
      <inkml:brushProperty name="width" value="0.1" units="cm"/>
      <inkml:brushProperty name="height" value="0.1" units="cm"/>
      <inkml:brushProperty name="color" value="#E71224"/>
    </inkml:brush>
  </inkml:definitions>
  <inkml:trace contextRef="#ctx0" brushRef="#br0">1586 74 1375 0 0,'1'-6'6946'0'0,"-1"6"-6783"0"0,6-8 1424 0 0,-6 7-1604 0 0,4-3 125 0 0,-2 2-81 0 0,0 0 0 0 0,-1 0 0 0 0,0 0 0 0 0,1 0 0 0 0,-1-1 1 0 0,0 1-1 0 0,0 0 0 0 0,0-1 0 0 0,0-3 0 0 0,6-13 262 0 0,-7 19-247 0 0,0-1-1 0 0,0 1 1 0 0,0-1 0 0 0,-1 1-1 0 0,1-1 1 0 0,0 1-1 0 0,-1 0 1 0 0,1-1 0 0 0,0 1-1 0 0,-1-1 1 0 0,1 1 0 0 0,0 0-1 0 0,-1-1 1 0 0,1 1-1 0 0,-1 0 1 0 0,1-1 0 0 0,-1 1-1 0 0,1 0 1 0 0,-1 0 0 0 0,1 0-1 0 0,0-1 1 0 0,-1 1-1 0 0,1 0 1 0 0,-1 0 0 0 0,0 0-1 0 0,1 0 1 0 0,-1 0 0 0 0,1 0-1 0 0,-1 0 1 0 0,0 0-1 0 0,-17-2 1394 0 0,-12 3 25 0 0,-1 1 0 0 0,-47 10 0 0 0,-60 23-1336 0 0,50-12 421 0 0,-2-4 0 0 0,-106 8-1 0 0,-186-15 1046 0 0,308-14-1511 0 0,0-5 1 0 0,0-2-1 0 0,0-3 0 0 0,-86-28 0 0 0,146 36-800 0 0,-1-1 0 0 0,-22-12 1 0 0,7-1-562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8.963"/>
    </inkml:context>
    <inkml:brush xml:id="br0">
      <inkml:brushProperty name="width" value="0.1" units="cm"/>
      <inkml:brushProperty name="height" value="0.1" units="cm"/>
      <inkml:brushProperty name="color" value="#E71224"/>
    </inkml:brush>
  </inkml:definitions>
  <inkml:trace contextRef="#ctx0" brushRef="#br0">1711 182 919 0 0,'-2'0'67'0'0,"-22"-4"-133"0"0,-15-7 7650 0 0,22 3-6823 0 0,-6-2 48 0 0,-2 0 1 0 0,1 2 0 0 0,-1 1 0 0 0,-1 0 0 0 0,1 2 0 0 0,-1 1-1 0 0,-37-1 1 0 0,-185 13 1526 0 0,212-5-2053 0 0,-96 6 1960 0 0,-265-17-1 0 0,286-1-1751 0 0,-103-14 208 0 0,179 16-999 0 0,0 0 0 0 0,0-3 0 0 0,1 0 1 0 0,-34-17-1 0 0,22 5-1039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1.235"/>
    </inkml:context>
    <inkml:brush xml:id="br0">
      <inkml:brushProperty name="width" value="0.1" units="cm"/>
      <inkml:brushProperty name="height" value="0.1" units="cm"/>
      <inkml:brushProperty name="color" value="#E71224"/>
    </inkml:brush>
  </inkml:definitions>
  <inkml:trace contextRef="#ctx0" brushRef="#br0">1811 213 9991 0 0,'-4'-2'134'0'0,"2"1"-6"0"0,-1 0-1 0 0,0-1 0 0 0,0 0 1 0 0,1 0-1 0 0,0 1 0 0 0,-1-1 1 0 0,1-1-1 0 0,0 1 0 0 0,0 0 1 0 0,0 0-1 0 0,0-1 0 0 0,0 1 1 0 0,0-1-1 0 0,1 0 0 0 0,-1 1 1 0 0,1-1-1 0 0,0 0 0 0 0,0 0 1 0 0,0 0-1 0 0,-1-5 0 0 0,-1-16 442 0 0,4 22-486 0 0,-1-1-1 0 0,-1 0 1 0 0,1 1-1 0 0,0-1 1 0 0,-1 0-1 0 0,1 1 0 0 0,-1-1 1 0 0,0 0-1 0 0,0 1 1 0 0,0-1-1 0 0,0 1 1 0 0,0-1-1 0 0,-1 1 1 0 0,1 0-1 0 0,-1 0 1 0 0,1-1-1 0 0,-1 1 1 0 0,-2-2-1 0 0,3 3-40 0 0,-4-3 172 0 0,1-1-1 0 0,-1 1 1 0 0,0 0-1 0 0,0 0 1 0 0,0 0 0 0 0,-1 1-1 0 0,1 0 1 0 0,-1 0-1 0 0,0 0 1 0 0,1 1-1 0 0,-2 0 1 0 0,1 0 0 0 0,-7-1-1 0 0,-25-2 398 0 0,0 2 1 0 0,0 1-1 0 0,0 2 0 0 0,-40 6 0 0 0,-194 36 1183 0 0,140-20-1197 0 0,71-12-328 0 0,-354 47 1164 0 0,384-56-1325 0 0,-1 0 0 0 0,0-2 0 0 0,0-2 0 0 0,1 0-1 0 0,-1-2 1 0 0,-48-15 0 0 0,42 8-1070 0 0,-50-25 0 0 0,-34-29-8539 0 0,90 46 4286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2.785"/>
    </inkml:context>
    <inkml:brush xml:id="br0">
      <inkml:brushProperty name="width" value="0.1" units="cm"/>
      <inkml:brushProperty name="height" value="0.1" units="cm"/>
      <inkml:brushProperty name="color" value="#E71224"/>
    </inkml:brush>
  </inkml:definitions>
  <inkml:trace contextRef="#ctx0" brushRef="#br0">684 45 9759 0 0,'-85'-4'1880'0'0,"23"1"-343"0"0,-83-14 0 0 0,83 7 694 0 0,-86-1 0 0 0,88 13-1336 0 0,26 0-1677 0 0,-44-4 0 0 0,69 0-269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6.306"/>
    </inkml:context>
    <inkml:brush xml:id="br0">
      <inkml:brushProperty name="width" value="0.1" units="cm"/>
      <inkml:brushProperty name="height" value="0.1" units="cm"/>
      <inkml:brushProperty name="color" value="#66CC00"/>
    </inkml:brush>
  </inkml:definitions>
  <inkml:trace contextRef="#ctx0" brushRef="#br0">1480 67 6647 0 0,'-3'-4'92'0'0,"-1"0"-1"0"0,0 1 1 0 0,0-1-1 0 0,-1 1 0 0 0,1 0 1 0 0,-1 0-1 0 0,1 0 0 0 0,-1 1 1 0 0,0-1-1 0 0,0 1 0 0 0,0 0 1 0 0,0 1-1 0 0,-1-1 1 0 0,1 1-1 0 0,0 0 0 0 0,-11 0 1 0 0,-136 1 299 0 0,5 1-349 0 0,-499-26 4082 0 0,248 28-4280 0 0,351-1-775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3.300"/>
    </inkml:context>
    <inkml:brush xml:id="br0">
      <inkml:brushProperty name="width" value="0.1" units="cm"/>
      <inkml:brushProperty name="height" value="0.1" units="cm"/>
      <inkml:brushProperty name="color" value="#E71224"/>
    </inkml:brush>
  </inkml:definitions>
  <inkml:trace contextRef="#ctx0" brushRef="#br0">522 0 11399 0 0,'-20'1'1408'0'0,"-1"1"-1"0"0,-24 6 1 0 0,22-4-880 0 0,-33 3 0 0 0,27-6-212 0 0,-166 5 237 0 0,100 1-2797 0 0,73-5-1509 0 0,7-1-1230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4.321"/>
    </inkml:context>
    <inkml:brush xml:id="br0">
      <inkml:brushProperty name="width" value="0.1" units="cm"/>
      <inkml:brushProperty name="height" value="0.1" units="cm"/>
      <inkml:brushProperty name="color" value="#E71224"/>
    </inkml:brush>
  </inkml:definitions>
  <inkml:trace contextRef="#ctx0" brushRef="#br0">2309 151 9871 0 0,'-12'-3'311'0'0,"0"0"1"0"0,0 1-1 0 0,0 1 0 0 0,-22-1 0 0 0,-23-2 141 0 0,52 3-401 0 0,-59-10 1668 0 0,-121-5 1 0 0,-386 18 744 0 0,329-8-1410 0 0,-81-9 440 0 0,46 1-881 0 0,50-1-224 0 0,115-2-1582 0 0,0-10-4518 0 0,60 11-521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6.864"/>
    </inkml:context>
    <inkml:brush xml:id="br0">
      <inkml:brushProperty name="width" value="0.1" units="cm"/>
      <inkml:brushProperty name="height" value="0.1" units="cm"/>
      <inkml:brushProperty name="color" value="#E71224"/>
    </inkml:brush>
  </inkml:definitions>
  <inkml:trace contextRef="#ctx0" brushRef="#br0">1030 150 2303 0 0,'-25'3'-661'0'0,"-7"7"8927"0"0,14-4-6365 0 0,3-2-1333 0 0,-1 0 1 0 0,0-1 0 0 0,0-1-1 0 0,0-1 1 0 0,-1 0 0 0 0,-19-2-1 0 0,-6-2 1031 0 0,-50-11 0 0 0,-142-36 611 0 0,98 19-1640 0 0,-132-39-1228 0 0,243 63-152 0 0,0-1-202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7.622"/>
    </inkml:context>
    <inkml:brush xml:id="br0">
      <inkml:brushProperty name="width" value="0.1" units="cm"/>
      <inkml:brushProperty name="height" value="0.1" units="cm"/>
      <inkml:brushProperty name="color" value="#E71224"/>
    </inkml:brush>
  </inkml:definitions>
  <inkml:trace contextRef="#ctx0" brushRef="#br0">2189 172 4607 0 0,'-24'-3'508'0'0,"-13"0"-489"0"0,11 5 3774 0 0,-195 32-1345 0 0,134-25-2385 0 0,41-4 522 0 0,-76-1-1 0 0,59-8 681 0 0,1-2-1 0 0,-109-27 1 0 0,-522-106 3544 0 0,279 101-4417 0 0,242 40-1379 0 0,121 1 475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08.888"/>
    </inkml:context>
    <inkml:brush xml:id="br0">
      <inkml:brushProperty name="width" value="0.1" units="cm"/>
      <inkml:brushProperty name="height" value="0.1" units="cm"/>
      <inkml:brushProperty name="color" value="#E71224"/>
    </inkml:brush>
  </inkml:definitions>
  <inkml:trace contextRef="#ctx0" brushRef="#br0">1499 8 9935 0 0,'-5'-2'163'0'0,"0"0"-1"0"0,0 1 1 0 0,0 0-1 0 0,0 0 1 0 0,-1 1-1 0 0,-9-1 1 0 0,4 2 557 0 0,-1 0 1 0 0,-16 5 0 0 0,-11 1-655 0 0,-118 13 1169 0 0,-337 23 3596 0 0,313-40-4222 0 0,-62-1-380 0 0,166-4-1725 0 0,-89-16 1 0 0,121 11-544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10.076"/>
    </inkml:context>
    <inkml:brush xml:id="br0">
      <inkml:brushProperty name="width" value="0.1" units="cm"/>
      <inkml:brushProperty name="height" value="0.1" units="cm"/>
      <inkml:brushProperty name="color" value="#E71224"/>
    </inkml:brush>
  </inkml:definitions>
  <inkml:trace contextRef="#ctx0" brushRef="#br0">2612 165 6911 0 0,'-27'-10'2876'0'0,"-47"-10"-1"0"0,31 7-2852 0 0,34 10-32 0 0,1 0 0 0 0,-1 0-1 0 0,0 1 1 0 0,1 0-1 0 0,-1 0 1 0 0,0 1 0 0 0,0 1-1 0 0,0-1 1 0 0,-13 2-1 0 0,-60 13 469 0 0,30-3 492 0 0,0-4 0 0 0,-101 3 0 0 0,-296-30 1933 0 0,347 16-2610 0 0,-186-14 746 0 0,-384-53 998 0 0,224 40-4916 0 0,380 27-4056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1.163"/>
    </inkml:context>
    <inkml:brush xml:id="br0">
      <inkml:brushProperty name="width" value="0.1" units="cm"/>
      <inkml:brushProperty name="height" value="0.1" units="cm"/>
      <inkml:brushProperty name="color" value="#E71224"/>
    </inkml:brush>
  </inkml:definitions>
  <inkml:trace contextRef="#ctx0" brushRef="#br0">3091 49 6911 0 0,'-15'4'747'0'0,"-12"4"-814"0"0,9-1 3355 0 0,18-7-3125 0 0,-1 1 0 0 0,0-1 0 0 0,0 1-1 0 0,1-1 1 0 0,-1 0 0 0 0,0 1 0 0 0,0-1-1 0 0,1 0 1 0 0,-1 0 0 0 0,0 1-1 0 0,0-1 1 0 0,0 0 0 0 0,0 0 0 0 0,0 0-1 0 0,1 0 1 0 0,-1 0 0 0 0,0 0 0 0 0,0-1-1 0 0,0 1 1 0 0,0 0 0 0 0,1 0 0 0 0,-1 0-1 0 0,0-1 1 0 0,0 1 0 0 0,0-1 0 0 0,-1 0-156 0 0,1-1 0 0 0,0 1 0 0 0,0 0 0 0 0,0-1 0 0 0,0 1 0 0 0,0-1 1 0 0,0 0-1 0 0,1 1 0 0 0,-2-3 0 0 0,2 2-42 0 0,-1 1 0 0 0,1-1 0 0 0,-1 0-1 0 0,0 1 1 0 0,0-1 0 0 0,0 0 0 0 0,0 1 0 0 0,0 0 0 0 0,0-1 0 0 0,0 1 0 0 0,-1-1 0 0 0,1 1-1 0 0,0 0 1 0 0,-3-1 0 0 0,-2-1 154 0 0,-1 0-1 0 0,0 1 1 0 0,0 0-1 0 0,-1 0 1 0 0,1 1-1 0 0,0-1 1 0 0,-1 2-1 0 0,-10-1 1 0 0,-63 8 1934 0 0,36-2-1277 0 0,-281 2 1499 0 0,1-23-621 0 0,232 9-1011 0 0,-3-1 155 0 0,-142 7 0 0 0,-8 31-73 0 0,-15 0-34 0 0,-34 2 158 0 0,141-14-418 0 0,73-9-165 0 0,0-4 0 0 0,-162-11-1 0 0,192 0-207 0 0,-56-14 0 0 0,84 14-963 0 0,-29-12-1 0 0,36 11-1495 0 0,1 0-1 0 0,-24-17 1 0 0,1-3-5921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2.664"/>
    </inkml:context>
    <inkml:brush xml:id="br0">
      <inkml:brushProperty name="width" value="0.1" units="cm"/>
      <inkml:brushProperty name="height" value="0.1" units="cm"/>
      <inkml:brushProperty name="color" value="#E71224"/>
    </inkml:brush>
  </inkml:definitions>
  <inkml:trace contextRef="#ctx0" brushRef="#br0">1584 128 2759 0 0,'-55'-4'6634'0'0,"3"-8"-3915"0"0,21 1-1675 0 0,-40-19-1 0 0,56 24-725 0 0,-1 0 1 0 0,1 0-1 0 0,-1 2 0 0 0,0 0 0 0 0,-1 0 0 0 0,-32-1 0 0 0,25 5 8 0 0,-1 0 0 0 0,1 2 0 0 0,0 1-1 0 0,-26 6 1 0 0,-131 29 1514 0 0,104-22-869 0 0,-2-3 0 0 0,1-4-1 0 0,-1-3 1 0 0,-152-8-1 0 0,192-1-586 0 0,1-1-1 0 0,-64-16 1 0 0,83 14-887 0 0,0-1 0 0 0,-26-12-1 0 0,32 12-1380 0 0,-1-1 0 0 0,1-1 0 0 0,-21-17 0 0 0,11 5-5386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3.920"/>
    </inkml:context>
    <inkml:brush xml:id="br0">
      <inkml:brushProperty name="width" value="0.1" units="cm"/>
      <inkml:brushProperty name="height" value="0.1" units="cm"/>
      <inkml:brushProperty name="color" value="#E71224"/>
    </inkml:brush>
  </inkml:definitions>
  <inkml:trace contextRef="#ctx0" brushRef="#br0">1942 209 2303 0 0,'-16'-5'7433'0'0,"14"3"-6937"0"0,-12-15 2213 0 0,13 14-2663 0 0,-1 0 1 0 0,0 0 0 0 0,0 0-1 0 0,-1 1 1 0 0,1-1 0 0 0,0 1-1 0 0,-1 0 1 0 0,1-1 0 0 0,-5-1-1 0 0,-16-7 553 0 0,0 0 0 0 0,-1 1 0 0 0,-1 2 0 0 0,1 1 0 0 0,-1 0 0 0 0,0 2 0 0 0,-38-3 0 0 0,-415-31 3366 0 0,210 30-2250 0 0,-140-11 30 0 0,325 13-1557 0 0,-7-2-823 0 0,-102 3 0 0 0,103 15-3248 0 0,45 0-3761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55.258"/>
    </inkml:context>
    <inkml:brush xml:id="br0">
      <inkml:brushProperty name="width" value="0.1" units="cm"/>
      <inkml:brushProperty name="height" value="0.1" units="cm"/>
      <inkml:brushProperty name="color" value="#E71224"/>
    </inkml:brush>
  </inkml:definitions>
  <inkml:trace contextRef="#ctx0" brushRef="#br0">3901 263 7367 0 0,'-51'-13'2484'0'0,"37"9"-1774"0"0,0 0 0 0 0,0 0 1 0 0,-1 2-1 0 0,-22-2 0 0 0,-56 2 2205 0 0,39 0-1550 0 0,-107 9 0 0 0,134-4-1091 0 0,-1-1 0 0 0,-45-3 0 0 0,-54-13 674 0 0,-361-58 1647 0 0,458 67-2488 0 0,-440-53 1117 0 0,204 31-491 0 0,67 5-202 0 0,77 10-257 0 0,-149-11 336 0 0,-3 18-127 0 0,152 9-329 0 0,-407 30 1 0 0,207 14-2372 0 0,222-35 1014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06.966"/>
    </inkml:context>
    <inkml:brush xml:id="br0">
      <inkml:brushProperty name="width" value="0.1" units="cm"/>
      <inkml:brushProperty name="height" value="0.1" units="cm"/>
      <inkml:brushProperty name="color" value="#66CC00"/>
    </inkml:brush>
  </inkml:definitions>
  <inkml:trace contextRef="#ctx0" brushRef="#br0">1683 69 5095 0 0,'-3'-2'68'0'0,"1"-1"0"0"0,-1 1-1 0 0,0-1 1 0 0,0 1-1 0 0,0 0 1 0 0,0 0 0 0 0,0 0-1 0 0,0 1 1 0 0,0-1-1 0 0,-1 1 1 0 0,1-1 0 0 0,-1 1-1 0 0,1 0 1 0 0,-7 0-1 0 0,-4-1 188 0 0,-1 1 0 0 0,-20 0 0 0 0,7 1-282 0 0,-37 0 138 0 0,30 0 221 0 0,-34-4 1 0 0,-168-15 3131 0 0,-191 8-830 0 0,268 8-2072 0 0,83 3-538 0 0,0 3 0 0 0,-114 20 0 0 0,46 8-4382 0 0,91-16 56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42.798"/>
    </inkml:context>
    <inkml:brush xml:id="br0">
      <inkml:brushProperty name="width" value="0.1" units="cm"/>
      <inkml:brushProperty name="height" value="0.1" units="cm"/>
      <inkml:brushProperty name="color" value="#E71224"/>
    </inkml:brush>
  </inkml:definitions>
  <inkml:trace contextRef="#ctx0" brushRef="#br0">2517 1880 3967 0 0,'-12'3'346'0'0,"12"-3"-342"0"0,0-1 0 0 0,-1 1 0 0 0,1 0 1 0 0,0 0-1 0 0,0 0 0 0 0,0 0 0 0 0,0 0 0 0 0,-1 0 0 0 0,1-1 0 0 0,0 1 0 0 0,0 0 1 0 0,0 0-1 0 0,0 0 0 0 0,0 0 0 0 0,-1-1 0 0 0,1 1 0 0 0,0 0 0 0 0,0 0 0 0 0,0 0 1 0 0,0-1-1 0 0,0 1 0 0 0,0 0 0 0 0,0 0 0 0 0,0 0 0 0 0,0-1 0 0 0,0 1 1 0 0,0 0-1 0 0,0 0 0 0 0,0 0 0 0 0,0-1 0 0 0,6-21 157 0 0,-4 17-56 0 0,15-42 2533 0 0,12 33 147 0 0,-19 7-2251 0 0,-1 0 0 0 0,0 0 1 0 0,0-1-1 0 0,0 0 0 0 0,8-11 0 0 0,-16 18-410 0 0,0 1-1 0 0,0-1 1 0 0,0 0-1 0 0,-1 1 0 0 0,1-1 1 0 0,0 0-1 0 0,0 1 1 0 0,0-1-1 0 0,0 1 0 0 0,1-1 1 0 0,-1 1-1 0 0,0 0 1 0 0,0-1-1 0 0,0 1 0 0 0,0 0 1 0 0,2 0-1 0 0,12-5 1363 0 0,-12 5-1184 0 0,0-1 0 0 0,1 0 0 0 0,-1 1 0 0 0,1 0 0 0 0,-1 0 0 0 0,0 0 0 0 0,1 0 0 0 0,5 2 0 0 0,4 4 927 0 0,-11-6-1133 0 0,-1 1 0 0 0,1 0 0 0 0,0 0 0 0 0,-1-1-1 0 0,1 1 1 0 0,0-1 0 0 0,0 1 0 0 0,-1-1 0 0 0,1 0 0 0 0,0 1 0 0 0,2-1-1 0 0,12 2 385 0 0,-14-1-429 0 0,0 0-1 0 0,0-1 0 0 0,1 1 0 0 0,-1-1 1 0 0,1 0-1 0 0,-1 0 0 0 0,0 0 1 0 0,1 0-1 0 0,3-1 0 0 0,-4 0 34 0 0,1 0 0 0 0,0 0 0 0 0,0 1 0 0 0,0-1 0 0 0,0 1 0 0 0,0-1 0 0 0,1 1 0 0 0,-1 0 0 0 0,0 0 0 0 0,0 0 0 0 0,0 1 0 0 0,0-1 0 0 0,0 1 0 0 0,0-1 0 0 0,6 3 0 0 0,20 10 92 0 0,-25-11-146 0 0,0-1-1 0 0,-1-1 1 0 0,1 1-1 0 0,0 0 1 0 0,0-1-1 0 0,-1 0 1 0 0,1 0-1 0 0,0 0 1 0 0,0 0-1 0 0,0-1 1 0 0,-1 1-1 0 0,1-1 1 0 0,0 0-1 0 0,5-2 1 0 0,23-3 362 0 0,-26 6-362 0 0,-1 0 0 0 0,1 0 0 0 0,-1-1 0 0 0,1 0-1 0 0,-1 0 1 0 0,1-1 0 0 0,7-3 0 0 0,-10 4 3 0 0,-1 0 0 0 0,0 0-1 0 0,0 0 1 0 0,0 0 0 0 0,-1-1-1 0 0,1 1 1 0 0,0 0 0 0 0,0-1-1 0 0,-1 0 1 0 0,1 1 0 0 0,-1-1-1 0 0,1 0 1 0 0,-1 0-1 0 0,0 0 1 0 0,0 0 0 0 0,0 0-1 0 0,0 0 1 0 0,0 0 0 0 0,0 0-1 0 0,0-4 1 0 0,9-29 376 0 0,-6 25-370 0 0,-1-1 0 0 0,2-16-1 0 0,-1 2 122 0 0,9-30 0 0 0,-7 32-31 0 0,4-36 1 0 0,-5 24 110 0 0,11-38-1 0 0,-3 16-150 0 0,11-133 403 0 0,-23 166-399 0 0,-1 0-1 0 0,-1 0 1 0 0,-1 0-1 0 0,-9-43 1 0 0,-4-45 36 0 0,9 62-73 0 0,5 35-34 0 0,0 1 0 0 0,-1 0 0 0 0,-1-1 0 0 0,-1 1 0 0 0,-6-18 0 0 0,6 19-13 0 0,0 0-1 0 0,1 0 1 0 0,0 0 0 0 0,1 0-1 0 0,-1-17 1 0 0,0-5 3 0 0,1 15-12 0 0,1-25 1 0 0,1 23-3 0 0,-3-24 0 0 0,2 40 8 0 0,0 0 1 0 0,0 0-1 0 0,0 0 0 0 0,-1 0 0 0 0,0 1 1 0 0,-1-1-1 0 0,1 0 0 0 0,-6-7 0 0 0,-3-6 5 0 0,5 10-11 0 0,1 1 0 0 0,-2 0 0 0 0,-10-13 0 0 0,12 15 2 0 0,-1 1-1 0 0,1 0 1 0 0,-1 0-1 0 0,0 1 1 0 0,0 0-1 0 0,-8-4 1 0 0,-15-7 44 0 0,8 4-32 0 0,0 0 1 0 0,-1 2-1 0 0,0 0 0 0 0,-31-7 0 0 0,-6 2-14 0 0,27 6 4 0 0,0 1-1 0 0,-46-4 1 0 0,-125 7 49 0 0,69 5-40 0 0,-195-4 38 0 0,263 0-51 0 0,-87-5 0 0 0,23 0 0 0 0,-64-8 0 0 0,172 13 1 0 0,-292-50 73 0 0,251 43-57 0 0,0 3 1 0 0,-121 1 0 0 0,70 1-18 0 0,61 2 0 0 0,-60 3 0 0 0,-60 11 0 0 0,158-10 0 0 0,0 1 0 0 0,0 1 0 0 0,1 0 0 0 0,-1 1 0 0 0,0 1 0 0 0,1 0 0 0 0,0 1 0 0 0,0 0 0 0 0,1 1 0 0 0,0 0 0 0 0,0 2 0 0 0,-19 15 0 0 0,29-21-2 0 0,0 1 0 0 0,0-1-1 0 0,0 1 1 0 0,0 0 0 0 0,0 0 0 0 0,1 1-1 0 0,0-1 1 0 0,0 0 0 0 0,0 1 0 0 0,1-1-1 0 0,-1 1 1 0 0,0 7 0 0 0,-1 7-15 0 0,-2 33 0 0 0,5-44 16 0 0,-2 189-34 0 0,2-27 6 0 0,-23 337 29 0 0,28-283 0 0 0,18-22 0 0 0,0-8 0 0 0,-23-173-12 0 0,-1-17 5 0 0,1 0 0 0 0,0 0 0 0 0,0 0 1 0 0,0 1-1 0 0,1-1 0 0 0,1 5 0 0 0,-2-9-15 0 0,0 0-1 0 0,0 0 1 0 0,0 0-1 0 0,0 0 0 0 0,0 0 1 0 0,0 0-1 0 0,0 0 1 0 0,0 0-1 0 0,0 1 1 0 0,0-1-1 0 0,0 0 1 0 0,0 0-1 0 0,0 0 1 0 0,0 0-1 0 0,0 0 1 0 0,0 0-1 0 0,0 0 1 0 0,0 0-1 0 0,1 0 1 0 0,-1 0-1 0 0,0 0 1 0 0,0 0-1 0 0,0 0 1 0 0,0 0-1 0 0,0 0 1 0 0,0 0-1 0 0,0 0 1 0 0,0 1-1 0 0,0-1 1 0 0,0 0-1 0 0,1 0 1 0 0,-1 0-1 0 0,0 0 1 0 0,0 0-1 0 0,0 0 1 0 0,0 0-1 0 0,0 0 0 0 0,0 0 1 0 0,0-1-1 0 0,0 1 1 0 0,0 0-1 0 0,0 0 1 0 0,1 0-1 0 0,-1 0 1 0 0,0 0-1 0 0,0 0 1 0 0,0 0-1 0 0,0 0 1 0 0,0 0-1 0 0,0 0 1 0 0,0 0-1 0 0,0 0 1 0 0,0 0-1 0 0,0 0 1 0 0,0 0-1 0 0,0 0 1 0 0,0 0-1 0 0,0-1 1 0 0,1 1-1 0 0,-1 0 1 0 0,0 0-1 0 0,0 0 1 0 0,0 0-1 0 0,3-8-2736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4:59.406"/>
    </inkml:context>
    <inkml:brush xml:id="br0">
      <inkml:brushProperty name="width" value="0.1" units="cm"/>
      <inkml:brushProperty name="height" value="0.1" units="cm"/>
      <inkml:brushProperty name="color" value="#E71224"/>
    </inkml:brush>
  </inkml:definitions>
  <inkml:trace contextRef="#ctx0" brushRef="#br0">4955 55 2759 0 0,'1'-1'82'0'0,"-1"0"0"0"0,1 0 0 0 0,0 0-1 0 0,-1 1 1 0 0,1-1 0 0 0,-1 0 0 0 0,1 0-1 0 0,-1 0 1 0 0,1 0 0 0 0,-1 0 0 0 0,1 0-1 0 0,-1 0 1 0 0,0 0 0 0 0,0 0 0 0 0,1 0 0 0 0,-1 0-1 0 0,0 0 1 0 0,0-1 0 0 0,0 1 0 0 0,0 0-1 0 0,0 0 1 0 0,-1 0 0 0 0,1 0 0 0 0,0-1-1 0 0,-2 0 72 0 0,0 1 0 0 0,1 0 0 0 0,-1 0 0 0 0,0-1 0 0 0,0 1 0 0 0,0 0 1 0 0,0 0-1 0 0,0 1 0 0 0,0-1 0 0 0,0 0 0 0 0,0 1 0 0 0,-3-1 0 0 0,-24-5 447 0 0,0 2 1 0 0,0 1-1 0 0,0 1 0 0 0,-37 3 1 0 0,-7-1-266 0 0,-41-1 44 0 0,-207 23-1 0 0,-316 47 68 0 0,356-42-300 0 0,-186 13 258 0 0,233-22-200 0 0,-24-8-33 0 0,55-3-80 0 0,97-2-73 0 0,-65 5 92 0 0,-233 2 160 0 0,156-8 46 0 0,-144-19-55 0 0,273 7-206 0 0,52 6-22 0 0,-1 2-1 0 0,0 4 1 0 0,-68 13-1 0 0,-195 51-680 0 0,278-56 298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01.221"/>
    </inkml:context>
    <inkml:brush xml:id="br0">
      <inkml:brushProperty name="width" value="0.1" units="cm"/>
      <inkml:brushProperty name="height" value="0.1" units="cm"/>
      <inkml:brushProperty name="color" value="#E71224"/>
    </inkml:brush>
  </inkml:definitions>
  <inkml:trace contextRef="#ctx0" brushRef="#br0">3027 131 4431 0 0,'-1'-12'133'0'0,"0"1"199"0"0,0-1 0 0 0,-1 1 0 0 0,-6-18 1 0 0,8 27-296 0 0,-1-1 0 0 0,0 1 0 0 0,0 0 0 0 0,0-1 0 0 0,0 1 0 0 0,-1 0 0 0 0,1 0 0 0 0,-1 0 0 0 0,1 0 0 0 0,-1 0 0 0 0,0 0 0 0 0,0 1-1 0 0,1-1 1 0 0,-1 0 0 0 0,0 1 0 0 0,-1 0 0 0 0,1-1 0 0 0,0 1 0 0 0,0 0 0 0 0,0 0 0 0 0,-1 0 0 0 0,-2 0 0 0 0,-28-6 801 0 0,-1 3 0 0 0,0 1 0 0 0,-67 2-1 0 0,-104 21-533 0 0,50-3-119 0 0,-141-12 604 0 0,-5 1 30 0 0,-90-1-119 0 0,108-6-280 0 0,-136-6-60 0 0,331 6-179 0 0,-145 17 0 0 0,-83 34-4553 0 0,232-34 214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02.744"/>
    </inkml:context>
    <inkml:brush xml:id="br0">
      <inkml:brushProperty name="width" value="0.1" units="cm"/>
      <inkml:brushProperty name="height" value="0.1" units="cm"/>
      <inkml:brushProperty name="color" value="#E71224"/>
    </inkml:brush>
  </inkml:definitions>
  <inkml:trace contextRef="#ctx0" brushRef="#br0">1400 109 1839 0 0,'-1'-2'67'0'0,"0"0"0"0"0,0-1 0 0 0,-1 1 0 0 0,0 0 0 0 0,1 0 0 0 0,-1 0 0 0 0,0 0 0 0 0,0 0 0 0 0,0 0 0 0 0,0 0 0 0 0,0 1 0 0 0,0-1 0 0 0,-1 1 0 0 0,1 0 0 0 0,-5-2 0 0 0,0 0 140 0 0,-1 1-1 0 0,0 1 1 0 0,1-1-1 0 0,-10 1 0 0 0,-152-10 2542 0 0,-281 18 0 0 0,373-6-2465 0 0,0-2 0 0 0,-1-5 0 0 0,-149-29 0 0 0,168 25-389 0 0,-84-3 0 0 0,104 12-86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03.509"/>
    </inkml:context>
    <inkml:brush xml:id="br0">
      <inkml:brushProperty name="width" value="0.1" units="cm"/>
      <inkml:brushProperty name="height" value="0.1" units="cm"/>
      <inkml:brushProperty name="color" value="#E71224"/>
    </inkml:brush>
  </inkml:definitions>
  <inkml:trace contextRef="#ctx0" brushRef="#br0">1828 0 1839 0 0,'-4'3'244'0'0,"0"-1"-1"0"0,0 0 0 0 0,1 0 0 0 0,-1 0 0 0 0,-1-1 0 0 0,1 1 0 0 0,0-1 0 0 0,-6 1 1 0 0,-42 7-417 0 0,7-7 924 0 0,-72-5 0 0 0,42-1 405 0 0,-197-6 1105 0 0,-289-1-408 0 0,393 13-1827 0 0,-83 2 137 0 0,85 11-3152 0 0,88-2-375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04.427"/>
    </inkml:context>
    <inkml:brush xml:id="br0">
      <inkml:brushProperty name="width" value="0.1" units="cm"/>
      <inkml:brushProperty name="height" value="0.1" units="cm"/>
      <inkml:brushProperty name="color" value="#E71224"/>
    </inkml:brush>
  </inkml:definitions>
  <inkml:trace contextRef="#ctx0" brushRef="#br0">1145 215 1839 0 0,'-16'-1'382'0'0,"1"0"0"0"0,-1-1 0 0 0,1-1 0 0 0,-17-5-1 0 0,-59-22 1845 0 0,81 26-2306 0 0,-108-43 1780 0 0,67 25-749 0 0,-1 2 0 0 0,-95-22 0 0 0,-52 11 2 0 0,166 28-885 0 0,0 2 0 0 0,0 2 0 0 0,1 1 0 0 0,-39 6 1 0 0,40-2-144 0 0,2 1 0 0 0,-43 16 1 0 0,24-2-84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5:05.048"/>
    </inkml:context>
    <inkml:brush xml:id="br0">
      <inkml:brushProperty name="width" value="0.1" units="cm"/>
      <inkml:brushProperty name="height" value="0.1" units="cm"/>
      <inkml:brushProperty name="color" value="#E71224"/>
    </inkml:brush>
  </inkml:definitions>
  <inkml:trace contextRef="#ctx0" brushRef="#br0">1957 100 5351 0 0,'-6'0'85'0'0,"-1"0"-1"0"0,1 0 1 0 0,-1 0-1 0 0,1-1 0 0 0,0 0 1 0 0,0 0-1 0 0,-9-3 1 0 0,-2 0 247 0 0,-182-32 2488 0 0,-207-12-1 0 0,275 43-2499 0 0,0 6 1 0 0,0 6-1 0 0,0 5 0 0 0,-128 30 0 0 0,148-15-624 0 0,-165 64-1 0 0,170-51-46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10.506"/>
    </inkml:context>
    <inkml:brush xml:id="br0">
      <inkml:brushProperty name="width" value="0.1" units="cm"/>
      <inkml:brushProperty name="height" value="0.1" units="cm"/>
      <inkml:brushProperty name="color" value="#E71224"/>
    </inkml:brush>
  </inkml:definitions>
  <inkml:trace contextRef="#ctx0" brushRef="#br0">1877 121 8263 0 0,'0'0'619'0'0,"0"-3"-422"0"0,-1-8-115 0 0,0 2 77 0 0,0 1 1 0 0,0-1-1 0 0,-1 0 0 0 0,0 1 1 0 0,-1-1-1 0 0,-4-9 1 0 0,6 15-101 0 0,-1 1 1 0 0,1-1-1 0 0,-1 1 1 0 0,0 0 0 0 0,0 0-1 0 0,0 0 1 0 0,0 0-1 0 0,0 0 1 0 0,0 0 0 0 0,0 0-1 0 0,-1 1 1 0 0,1-1-1 0 0,-1 1 1 0 0,1-1 0 0 0,-1 1-1 0 0,0 0 1 0 0,1 0-1 0 0,-1 0 1 0 0,0 1 0 0 0,0-1-1 0 0,1 1 1 0 0,-7-1-1 0 0,-5 1 414 0 0,0 0 0 0 0,1 1 0 0 0,-1 1 0 0 0,0 0 0 0 0,1 0 0 0 0,0 2 0 0 0,-1 0 0 0 0,1 0 0 0 0,1 1 0 0 0,-1 1 0 0 0,-19 11 0 0 0,25-14-304 0 0,1 0-1 0 0,0-1 0 0 0,-1 0 0 0 0,0-1 1 0 0,1 1-1 0 0,-1-1 0 0 0,0-1 0 0 0,-11 1 1 0 0,9-1-38 0 0,0 0 1 0 0,0 1-1 0 0,0 1 1 0 0,-13 3-1 0 0,-115 54 1245 0 0,95-39-708 0 0,-66 23 0 0 0,77-35-330 0 0,-39 5 0 0 0,7-2 10 0 0,14 0-101 0 0,3-1 36 0 0,-66 8 0 0 0,29-18 346 0 0,3 0-90 0 0,53 2-398 0 0,0-1 0 0 0,0-1 0 0 0,-1-1 0 0 0,-34-6-1 0 0,2-3 371 0 0,-1 2 0 0 0,-119 1-1 0 0,170 7-422 0 0,-60-2 537 0 0,63 1-630 0 0,0 0 0 0 0,0 0 0 0 0,0-1 0 0 0,0 0 0 0 0,0 0 0 0 0,0-1 0 0 0,-8-4-1 0 0,9 0-534 0 0,-1-3-227 0 0,0-1-1 0 0,1 0 0 0 0,-6-15 1 0 0,-6-14-8136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11.677"/>
    </inkml:context>
    <inkml:brush xml:id="br0">
      <inkml:brushProperty name="width" value="0.1" units="cm"/>
      <inkml:brushProperty name="height" value="0.1" units="cm"/>
      <inkml:brushProperty name="color" value="#E71224"/>
    </inkml:brush>
  </inkml:definitions>
  <inkml:trace contextRef="#ctx0" brushRef="#br0">1898 100 3223 0 0,'-7'1'585'0'0,"0"-1"0"0"0,0 0-1 0 0,0-1 1 0 0,0 0 0 0 0,0 0-1 0 0,0 0 1 0 0,1-1 0 0 0,-1 0-1 0 0,0 0 1 0 0,1-1 0 0 0,-12-5-1 0 0,13 5-344 0 0,0 1 0 0 0,0-1 0 0 0,0 1-1 0 0,0 0 1 0 0,0 1 0 0 0,0-1 0 0 0,-1 1-1 0 0,1 0 1 0 0,-8 0 0 0 0,-53 1 2400 0 0,33 1-1470 0 0,-26-5 628 0 0,38 2-1229 0 0,-31 0 0 0 0,-74 1 518 0 0,0 0-1046 0 0,119 2 100 0 0,-265 1 3558 0 0,225-3-3235 0 0,-62 7 1 0 0,66-3-249 0 0,-124 15 562 0 0,-73 2 395 0 0,209-20-1287 0 0,0-1-1 0 0,1-2 1 0 0,0-1-1 0 0,-1-1 1 0 0,-55-18-1 0 0,59 13-1572 0 0,-37-19 0 0 0,16 2-6852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3.596"/>
    </inkml:context>
    <inkml:brush xml:id="br0">
      <inkml:brushProperty name="width" value="0.1" units="cm"/>
      <inkml:brushProperty name="height" value="0.1" units="cm"/>
      <inkml:brushProperty name="color" value="#E71224"/>
    </inkml:brush>
  </inkml:definitions>
  <inkml:trace contextRef="#ctx0" brushRef="#br0">3370 369 2759 0 0,'-8'-3'823'0'0,"-1"1"0"0"0,1 0 0 0 0,-1 0 0 0 0,0 1 0 0 0,0 0 0 0 0,0 0 0 0 0,0 1 0 0 0,-9 0-1 0 0,-18 0 531 0 0,-4-3 1992 0 0,-62 4 0 0 0,73 2-3072 0 0,-36 8 0 0 0,-26 5 336 0 0,-155 6 0 0 0,186-19-534 0 0,-57-3 1484 0 0,9 0-45 0 0,-338-2 285 0 0,396-3-1653 0 0,0-1-1 0 0,1-3 1 0 0,-76-24 0 0 0,-138-63 300 0 0,109 36-227 0 0,122 49-179 0 0,-223-78 169 0 0,178 66-133 0 0,-109-17 0 0 0,66 23-663 0 0,-1 5-1 0 0,-210 6 1 0 0,264 12-739 0 0,5 4-59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18.365"/>
    </inkml:context>
    <inkml:brush xml:id="br0">
      <inkml:brushProperty name="width" value="0.1" units="cm"/>
      <inkml:brushProperty name="height" value="0.1" units="cm"/>
      <inkml:brushProperty name="color" value="#66CC00"/>
    </inkml:brush>
  </inkml:definitions>
  <inkml:trace contextRef="#ctx0" brushRef="#br0">2525 7 2327 0 0,'-19'3'572'0'0,"4"-1"987"0"0,-30 15-120 0 0,28-10-1151 0 0,0 0 0 0 0,0-2-1 0 0,-1 0 1 0 0,-27 4-1 0 0,-104-7 1885 0 0,109 1-1874 0 0,23-1-207 0 0,-1 0 0 0 0,1-2 0 0 0,-1 0 0 0 0,1-1 0 0 0,-32-5 0 0 0,17-3 285 0 0,0 2 0 0 0,0 1 0 0 0,-1 2 0 0 0,-59-1 0 0 0,-47 13-224 0 0,-143 1-32 0 0,5 4 376 0 0,272-13-496 0 0,-29 1 124 0 0,-1-1-1 0 0,1-3 0 0 0,0 0 0 0 0,-44-12 1 0 0,-59-5 235 0 0,-16 15 110 0 0,-63-6 382 0 0,181 7-751 0 0,0 1 0 0 0,-55 4 0 0 0,68 1-60 0 0,0 0-1 0 0,0 2 0 0 0,0 1 1 0 0,0 1-1 0 0,-24 9 0 0 0,0 5-39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5.035"/>
    </inkml:context>
    <inkml:brush xml:id="br0">
      <inkml:brushProperty name="width" value="0.1" units="cm"/>
      <inkml:brushProperty name="height" value="0.1" units="cm"/>
      <inkml:brushProperty name="color" value="#E71224"/>
    </inkml:brush>
  </inkml:definitions>
  <inkml:trace contextRef="#ctx0" brushRef="#br0">817 264 5983 0 0,'-87'2'717'0'0,"34"0"4171"0"0,-62-5 0 0 0,93 0-4450 0 0,-28-7-1 0 0,21 2-36 0 0,1-2 0 0 0,0 0 0 0 0,-27-16 0 0 0,-79-49 309 0 0,27 14-704 0 0,21 13-1960 0 0,64 35-4436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5.548"/>
    </inkml:context>
    <inkml:brush xml:id="br0">
      <inkml:brushProperty name="width" value="0.1" units="cm"/>
      <inkml:brushProperty name="height" value="0.1" units="cm"/>
      <inkml:brushProperty name="color" value="#E71224"/>
    </inkml:brush>
  </inkml:definitions>
  <inkml:trace contextRef="#ctx0" brushRef="#br0">1549 118 5527 0 0,'-21'-3'1437'0'0,"0"2"-1"0"0,1 0 0 0 0,-1 1 1 0 0,0 1-1 0 0,-20 4 0 0 0,-8 0-2040 0 0,-112 8 874 0 0,-288 11 4590 0 0,357-29-4320 0 0,0-4 0 0 0,0-4 0 0 0,1-4 0 0 0,-92-31 0 0 0,23-9-2280 0 0,125 46 220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52.563"/>
    </inkml:context>
    <inkml:brush xml:id="br0">
      <inkml:brushProperty name="width" value="0.1" units="cm"/>
      <inkml:brushProperty name="height" value="0.1" units="cm"/>
      <inkml:brushProperty name="color" value="#E71224"/>
    </inkml:brush>
  </inkml:definitions>
  <inkml:trace contextRef="#ctx0" brushRef="#br0">1707 1586 919 0 0,'-1'0'37'0'0,"0"0"0"0"0,0 0-1 0 0,0 0 1 0 0,0 0-1 0 0,0 0 1 0 0,0-1-1 0 0,-1 1 1 0 0,1 0-1 0 0,0-1 1 0 0,0 1 0 0 0,0-1-1 0 0,0 1 1 0 0,0-1-1 0 0,0 0 1 0 0,0 1-1 0 0,0-1 1 0 0,1 0-1 0 0,-1 1 1 0 0,0-1-1 0 0,0 0 1 0 0,1 0 0 0 0,-1 0-1 0 0,0 0 1 0 0,1 0-1 0 0,-1 0 1 0 0,1 0-1 0 0,-1 0 1 0 0,1 0-1 0 0,-1-1 1 0 0,-1-5 233 0 0,1 1 0 0 0,0 0 0 0 0,0-1 0 0 0,0-9 0 0 0,1 12-153 0 0,0 0 0 0 0,0-1 0 0 0,0 1 1 0 0,-1 0-1 0 0,0-1 0 0 0,0 1 0 0 0,-3-7 0 0 0,0 3 515 0 0,-1 0-1 0 0,0 1 0 0 0,-1 0 0 0 0,0 0 1 0 0,0 0-1 0 0,-8-6 0 0 0,12 11-471 0 0,-1 0 0 0 0,1 0 0 0 0,-1 0 0 0 0,0 1 0 0 0,0 0 0 0 0,1-1 0 0 0,-1 1 0 0 0,0 0 0 0 0,0 0 0 0 0,0 1-1 0 0,0-1 1 0 0,0 0 0 0 0,0 1 0 0 0,-1 0 0 0 0,1 0 0 0 0,0 0 0 0 0,0 0 0 0 0,0 0 0 0 0,0 1 0 0 0,0-1 0 0 0,0 1 0 0 0,-3 1 0 0 0,0 0 331 0 0,1 1 1 0 0,0-1 0 0 0,-1 1 0 0 0,-5 5 0 0 0,-10 5 1807 0 0,20-13-2183 0 0,1 1 0 0 0,0 0 0 0 0,-1-1-1 0 0,1 1 1 0 0,0-1 0 0 0,-1 1 0 0 0,1 0-1 0 0,0-1 1 0 0,0 1 0 0 0,0 0 0 0 0,-1-1-1 0 0,1 1 1 0 0,0 0 0 0 0,0-1 0 0 0,0 1-1 0 0,0 0 1 0 0,0-1 0 0 0,0 1 0 0 0,0 0-1 0 0,1-1 1 0 0,-1 1 0 0 0,0 0 0 0 0,0-1 0 0 0,0 1-1 0 0,1 0 1 0 0,-1-1 0 0 0,0 1 0 0 0,1 0-1 0 0,-1-1 1 0 0,1 1 0 0 0,16 29 463 0 0,-10-17-43 0 0,-1-3-299 0 0,0 0 1 0 0,1-1-1 0 0,0 0 0 0 0,11 10 0 0 0,5 8 41 0 0,-19-22-156 0 0,1 1 0 0 0,0 0 1 0 0,0-1-1 0 0,12 9 0 0 0,-15-13-51 0 0,0 1 0 0 0,1-1 0 0 0,-1 0 0 0 0,1 0 0 0 0,-1 0 0 0 0,1 0 0 0 0,0 0 0 0 0,-1 0 0 0 0,1-1 0 0 0,0 0 0 0 0,0 1 0 0 0,-1-1 0 0 0,1 0 0 0 0,0 0-1 0 0,0 0 1 0 0,2-1 0 0 0,8 0 208 0 0,-1 0-1 0 0,0 2 1 0 0,1-1-1 0 0,20 5 1 0 0,-3-1-100 0 0,-13-3 4 0 0,0 2 0 0 0,0 0-1 0 0,19 6 1 0 0,-29-7-115 0 0,-1-1 0 0 0,1 0 0 0 0,-1 0 0 0 0,1 0 0 0 0,0-1 0 0 0,-1 0-1 0 0,1 0 1 0 0,0-1 0 0 0,-1 0 0 0 0,1 0 0 0 0,-1-1 0 0 0,1 1 0 0 0,-1-1 0 0 0,6-3 0 0 0,-6 3-37 0 0,32-12-1 0 0,-37 13-14 0 0,1 0 0 0 0,0 0 1 0 0,0 0-1 0 0,-1 0 0 0 0,1 0 0 0 0,0 0 0 0 0,-1 0 0 0 0,1-1 1 0 0,-1 1-1 0 0,0-1 0 0 0,1 1 0 0 0,-1-1 0 0 0,0 1 0 0 0,0-1 0 0 0,0 0 1 0 0,1-2-1 0 0,0 0 43 0 0,0 0-1 0 0,0 0 1 0 0,0 0 0 0 0,0 0 0 0 0,5-6-1 0 0,4-8 86 0 0,4-11 40 0 0,-2 0 0 0 0,16-54 0 0 0,-1-62 330 0 0,-27 137-503 0 0,0 0-1 0 0,-1 0 0 0 0,1 0 0 0 0,-3-13 1 0 0,1-21 12 0 0,1-63 253 0 0,1 78-266 0 0,-1-1 0 0 0,-1 1 0 0 0,-7-38 1 0 0,4 37 43 0 0,1 0 1 0 0,1-57-1 0 0,4 72-42 0 0,-2-1 0 0 0,1 1 0 0 0,-2-1 0 0 0,0 1 0 0 0,0-1 1 0 0,-1 1-1 0 0,-1 0 0 0 0,0 0 0 0 0,-1 0 0 0 0,0 0 0 0 0,-1 0 0 0 0,-1 1 0 0 0,0 0 0 0 0,-10-16 0 0 0,9 18 8 0 0,1-1-1 0 0,1 1 1 0 0,-5-14-1 0 0,6 14-4 0 0,-1-1 1 0 0,0 1-1 0 0,-8-11 0 0 0,7 14-1 0 0,-1 1 1 0 0,1 0-1 0 0,-1 1 1 0 0,-1-1-1 0 0,1 1 1 0 0,-1 1-1 0 0,-15-7 1 0 0,4 1 8 0 0,-33-22 83 0 0,40 23-97 0 0,-2 1 0 0 0,1 0 1 0 0,-1 1-1 0 0,0 0 1 0 0,0 1-1 0 0,-1 1 1 0 0,-24-6-1 0 0,-50-3 9 0 0,-117-24 28 0 0,149 25 13 0 0,-101-11-1 0 0,131 19-54 0 0,0-1 0 0 0,-50-16 0 0 0,45 11-5 0 0,-46-8 1 0 0,-64 3 47 0 0,0 0-30 0 0,74 2-17 0 0,34 6 0 0 0,-38-3 0 0 0,38 7 11 0 0,-1-1-1 0 0,1-2 1 0 0,0-1 0 0 0,1-2-1 0 0,-50-21 1 0 0,58 22-11 0 0,0 0 0 0 0,-48-8 0 0 0,64 16 0 0 0,1 0 0 0 0,-1 0 0 0 0,1 1 0 0 0,-1 0 0 0 0,1 1 0 0 0,-1 0 0 0 0,1 0 0 0 0,-1 0 0 0 0,1 1 0 0 0,0 1 0 0 0,-16 6 0 0 0,21-7 0 0 0,0 0 0 0 0,0 0 0 0 0,1 1 0 0 0,-1-1 0 0 0,0 1 0 0 0,1-1 0 0 0,0 1 0 0 0,-1 0 0 0 0,1 0 0 0 0,0 0 0 0 0,1 1 0 0 0,-1-1 0 0 0,0 0 0 0 0,1 1 0 0 0,0-1 0 0 0,0 0 0 0 0,0 1 0 0 0,-1 6 0 0 0,0 6 0 0 0,0 1 0 0 0,1 27 0 0 0,1-42 0 0 0,8 285-64 0 0,-14-96 64 0 0,1-79 0 0 0,1-11 0 0 0,-1 7 0 0 0,12 159 0 0 0,-4-229 0 0 0,-1 0 0 0 0,-2 0 0 0 0,-1 0 0 0 0,-8 42 0 0 0,8-75 0 0 0,0 1 0 0 0,1-1 0 0 0,0 1 0 0 0,0 0 1 0 0,0-1-1 0 0,0 1 0 0 0,1 0 0 0 0,2 8 0 0 0,-2-11-1 0 0,0-1 1 0 0,0 1-1 0 0,1 0 0 0 0,-1 0 1 0 0,1-1-1 0 0,-1 1 0 0 0,1 0 1 0 0,0-1-1 0 0,0 0 1 0 0,0 1-1 0 0,0-1 0 0 0,0 0 1 0 0,1 0-1 0 0,-1 0 0 0 0,1-1 1 0 0,-1 1-1 0 0,4 1 0 0 0,33 16-25 0 0,78 27-1 0 0,-81-38 27 0 0,40 8-11 0 0,-41-8-31 0 0,57 10 31 0 0,10 1 11 0 0,-77-15 0 0 0,0-2 0 0 0,36 0 0 0 0,-7-1 0 0 0,4 1 0 0 0,-12 1 0 0 0,53 3 0 0 0,19 0 0 0 0,0 0 0 0 0,-11-2 0 0 0,-17 1-1409 0 0,-65-5-5919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19.727"/>
    </inkml:context>
    <inkml:brush xml:id="br0">
      <inkml:brushProperty name="width" value="0.1" units="cm"/>
      <inkml:brushProperty name="height" value="0.1" units="cm"/>
      <inkml:brushProperty name="color" value="#E71224"/>
    </inkml:brush>
  </inkml:definitions>
  <inkml:trace contextRef="#ctx0" brushRef="#br0">1466 153 1375 0 0,'0'0'12420'0'0,"11"-4"-12256"0"0,32-14-13 0 0,-32 14 460 0 0,-15 4 190 0 0,-37-1 1296 0 0,-49 5 1 0 0,33 0-1006 0 0,-17 1-54 0 0,-90 0 122 0 0,126-5-976 0 0,19 0 31 0 0,-30-4-1 0 0,-76-12 733 0 0,-233-19 147 0 0,90 13-1227 0 0,228 16-956 0 0,1-2 0 0 0,1-1 0 0 0,-40-16 1 0 0,30 7-6686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20.648"/>
    </inkml:context>
    <inkml:brush xml:id="br0">
      <inkml:brushProperty name="width" value="0.1" units="cm"/>
      <inkml:brushProperty name="height" value="0.1" units="cm"/>
      <inkml:brushProperty name="color" value="#E71224"/>
    </inkml:brush>
  </inkml:definitions>
  <inkml:trace contextRef="#ctx0" brushRef="#br0">2133 31 7831 0 0,'0'0'6034'0'0,"-1"-3"-5964"0"0,-2-10 2 0 0,2 13-46 0 0,1-1 0 0 0,-1 0 0 0 0,1 1 0 0 0,-1-1 0 0 0,0 1 0 0 0,1-1 0 0 0,-1 1 0 0 0,0-1 0 0 0,1 1 0 0 0,-1-1 0 0 0,0 1 0 0 0,0-1 0 0 0,1 1 0 0 0,-1 0 0 0 0,0 0 0 0 0,0-1 0 0 0,0 1 0 0 0,-1 0-1 0 0,-19-3 679 0 0,16 2-525 0 0,-17-1 592 0 0,0 2 0 0 0,0 0 0 0 0,0 1 0 0 0,-31 6 0 0 0,17-2-743 0 0,-76 17 337 0 0,-5 0 289 0 0,-50 6 1076 0 0,93-20-1204 0 0,-1-4 0 0 0,0-3 0 0 0,-78-9 0 0 0,76 4-63 0 0,0 3 1 0 0,-85 12-1 0 0,97-6-294 0 0,-262 6 520 0 0,282-13-769 0 0,0-1 0 0 0,0-3 0 0 0,0-2 0 0 0,1-1 0 0 0,-52-19 0 0 0,42 6-1155 0 0,-2-3-386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22.855"/>
    </inkml:context>
    <inkml:brush xml:id="br0">
      <inkml:brushProperty name="width" value="0.1" units="cm"/>
      <inkml:brushProperty name="height" value="0.1" units="cm"/>
      <inkml:brushProperty name="color" value="#E71224"/>
    </inkml:brush>
  </inkml:definitions>
  <inkml:trace contextRef="#ctx0" brushRef="#br0">3680 112 5983 0 0,'-2'-1'464'0'0,"-8"-1"-172"0"0,6 1 352 0 0,0 0-1 0 0,1 0 0 0 0,-1-1 0 0 0,1 1 1 0 0,-1-1-1 0 0,-5-3 0 0 0,8 4-438 0 0,-1-1 3 0 0,-3-7 0 0 0,4 7 3 0 0,1 1-181 0 0,-1 0 0 0 0,1 0 1 0 0,-1 0-1 0 0,0 0 0 0 0,1 0 0 0 0,-1 0 0 0 0,0 0 1 0 0,0 0-1 0 0,0 0 0 0 0,1 0 0 0 0,-1 0 0 0 0,-2-1 1 0 0,2 2 21 0 0,-1-3 59 0 0,-1 2 0 0 0,1-1 0 0 0,-1 0 0 0 0,0 0 0 0 0,0 1 0 0 0,0-1 0 0 0,0 1 0 0 0,0 0 0 0 0,0 0 0 0 0,0 0 0 0 0,-3 0 0 0 0,-36-3 1336 0 0,38 3-1328 0 0,-20 2 444 0 0,-1 1 1 0 0,1 1 0 0 0,0 1 0 0 0,-27 7-1 0 0,24-4-307 0 0,-47 8 324 0 0,-1-3 0 0 0,-83 3 0 0 0,-385-29 2800 0 0,428 8-3104 0 0,-73-8 198 0 0,-117-3 412 0 0,-135 28 253 0 0,135-1-442 0 0,-439-39 151 0 0,428-12-8906 0 0,221 26-480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28.087"/>
    </inkml:context>
    <inkml:brush xml:id="br0">
      <inkml:brushProperty name="width" value="0.1" units="cm"/>
      <inkml:brushProperty name="height" value="0.1" units="cm"/>
      <inkml:brushProperty name="color" value="#E71224"/>
    </inkml:brush>
  </inkml:definitions>
  <inkml:trace contextRef="#ctx0" brushRef="#br0">1573 22 1839 0 0,'-1'-1'3954'0'0,"12"-3"-2365"0"0,12-12 2382 0 0,-36 19-2621 0 0,-5 5-511 0 0,-1 0 0 0 0,1 1 0 0 0,-17 12 0 0 0,17-10-339 0 0,0-1 0 0 0,-35 14 0 0 0,-25 3 637 0 0,-1-2-1 0 0,-123 19 1 0 0,108-33-428 0 0,0-6 1 0 0,-1-3-1 0 0,-163-18 1 0 0,209 11-506 0 0,-11-1 49 0 0,0-3 1 0 0,-58-16-1 0 0,113 24-289 0 0,-96-33-71 0 0,89 29-168 0 0,1 0 0 0 0,0-1 0 0 0,0 0 0 0 0,0-1 0 0 0,1-1 0 0 0,-14-12 0 0 0,-6-14-1501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29.765"/>
    </inkml:context>
    <inkml:brush xml:id="br0">
      <inkml:brushProperty name="width" value="0.1" units="cm"/>
      <inkml:brushProperty name="height" value="0.1" units="cm"/>
      <inkml:brushProperty name="color" value="#E71224"/>
    </inkml:brush>
  </inkml:definitions>
  <inkml:trace contextRef="#ctx0" brushRef="#br0">989 54 4143 0 0,'-10'-3'1521'0'0,"1"0"-1"0"0,0-1 0 0 0,0-1 0 0 0,-12-6 0 0 0,16 7-1366 0 0,0 1-1 0 0,-1 0 1 0 0,1 0-1 0 0,-1 0 1 0 0,1 1-1 0 0,-1 0 1 0 0,0 0-1 0 0,0 0 1 0 0,0 1 0 0 0,-1 0-1 0 0,1 0 1 0 0,0 0-1 0 0,0 1 1 0 0,-10 1-1 0 0,-51 12 1720 0 0,-69 23-1 0 0,-21 5 663 0 0,33-16-1296 0 0,-101 22 130 0 0,211-44-1175 0 0,1 0 0 0 0,-22 2 0 0 0,31-5-477 0 0,-1 0 1 0 0,1 0 0 0 0,0-1 0 0 0,-1 1-1 0 0,-5-2 1 0 0,9 1-291 0 0,-1 1-1 0 0,0-1 1 0 0,1 0 0 0 0,-1 0-1 0 0,0 1 1 0 0,1-1 0 0 0,-1 0-1 0 0,1 0 1 0 0,-1 0 0 0 0,1-1 0 0 0,0 1-1 0 0,-4-4-572 0 0,-3-9-3828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0.421"/>
    </inkml:context>
    <inkml:brush xml:id="br0">
      <inkml:brushProperty name="width" value="0.1" units="cm"/>
      <inkml:brushProperty name="height" value="0.1" units="cm"/>
      <inkml:brushProperty name="color" value="#E71224"/>
    </inkml:brush>
  </inkml:definitions>
  <inkml:trace contextRef="#ctx0" brushRef="#br0">2829 225 8431 0 0,'-10'-3'304'0'0,"0"0"-1"0"0,0 1 0 0 0,-1 0 0 0 0,1 0 0 0 0,-1 1 1 0 0,1 1-1 0 0,-21 1 0 0 0,-8-1 415 0 0,-344 7 3549 0 0,166 1-1856 0 0,74-4-1253 0 0,18 1-204 0 0,-143-14 0 0 0,190 4-121 0 0,-82 4-1 0 0,58 1-627 0 0,-154-19-1 0 0,-98-38 352 0 0,324 52-130 0 0,-244-51 2002 0 0,137 23-4994 0 0,47 5-3968 0 0,20 4-1106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6.796"/>
    </inkml:context>
    <inkml:brush xml:id="br0">
      <inkml:brushProperty name="width" value="0.1" units="cm"/>
      <inkml:brushProperty name="height" value="0.1" units="cm"/>
      <inkml:brushProperty name="color" value="#E71224"/>
    </inkml:brush>
  </inkml:definitions>
  <inkml:trace contextRef="#ctx0" brushRef="#br0">1299 4 8751 0 0,'-157'-2'1603'0'0,"-86"0"1053"0"0,183 4-1211 0 0,-104 8 1571 0 0,14 4-1676 0 0,-244-8-1 0 0,374-8-4316 0 0,-39-7 0 0 0,41 6 895 0 0,-15-3-2281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18.209"/>
    </inkml:context>
    <inkml:brush xml:id="br0">
      <inkml:brushProperty name="width" value="0.1" units="cm"/>
      <inkml:brushProperty name="height" value="0.1" units="cm"/>
      <inkml:brushProperty name="color" value="#66CC00"/>
    </inkml:brush>
  </inkml:definitions>
  <inkml:trace contextRef="#ctx0" brushRef="#br0">3263 158 3967 0 0,'38'-37'392'0'0,"-11"5"680"0"0,-16 20-870 0 0,-7 7 88 0 0,-1 0-1 0 0,2 0 1 0 0,-1 0-1 0 0,0 1 1 0 0,1 0 0 0 0,0 0-1 0 0,0 0 1 0 0,0 0-1 0 0,10-4 1 0 0,-38 15 1689 0 0,13-5-1771 0 0,1 1 1 0 0,-1 0 0 0 0,1 0 0 0 0,0 1 0 0 0,0 0-1 0 0,0 1 1 0 0,-14 10 0 0 0,20-13-200 0 0,-1 1 1 0 0,1-1-1 0 0,-1 0 1 0 0,0 1-1 0 0,0-2 1 0 0,0 1-1 0 0,0 0 0 0 0,0-1 1 0 0,0 0-1 0 0,-1 0 1 0 0,-7 1-1 0 0,2-1 63 0 0,0-1-1 0 0,0-1 1 0 0,-1 1-1 0 0,-9-4 1 0 0,4 3 246 0 0,1 0 0 0 0,-1 1 1 0 0,-20 3-1 0 0,20-1-99 0 0,-45 5 367 0 0,19-3-432 0 0,6-1 26 0 0,-43-1 0 0 0,-46 0 282 0 0,42-1-257 0 0,29 1-42 0 0,-76-7 0 0 0,-129-7 813 0 0,69 5-479 0 0,-186-27 161 0 0,317 26-649 0 0,40 5 52 0 0,0 0 0 0 0,-1 2 0 0 0,-32 0 0 0 0,-109 20 160 0 0,129-18-172 0 0,0 0 0 0 0,0-3 0 0 0,1 0 0 0 0,-62-13 0 0 0,34 4 74 0 0,-26 2-69 0 0,54 6-25 0 0,0 2 0 0 0,0 1 1 0 0,-44 5-1 0 0,15-1-8 0 0,48-3-18 0 0,-28 2 112 0 0,-1-2 0 0 0,0-2 0 0 0,-70-10 0 0 0,69 3-8 0 0,1 1 1 0 0,-2 3-1 0 0,1 1 1 0 0,-50 3-1 0 0,82 1-123 0 0,0 1 0 0 0,1 0-1 0 0,-1 0 1 0 0,0 1 0 0 0,1 0-1 0 0,-18 9 1 0 0,9-2-624 0 0,1 0 0 0 0,-23 18 0 0 0,-5 8-5982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1.054"/>
    </inkml:context>
    <inkml:brush xml:id="br0">
      <inkml:brushProperty name="width" value="0.1" units="cm"/>
      <inkml:brushProperty name="height" value="0.1" units="cm"/>
      <inkml:brushProperty name="color" value="#66CC00"/>
    </inkml:brush>
  </inkml:definitions>
  <inkml:trace contextRef="#ctx0" brushRef="#br0">1739 76 3767 0 0,'-1'-1'108'0'0,"1"-1"-1"0"0,-1 1 0 0 0,0-1 1 0 0,0 1-1 0 0,1-1 0 0 0,-1 1 1 0 0,0 0-1 0 0,0-1 0 0 0,-1 1 1 0 0,1 0-1 0 0,0 0 0 0 0,0 0 1 0 0,0 0-1 0 0,-3-2 0 0 0,-25-17 946 0 0,23 16-756 0 0,2 2-159 0 0,0 0 0 0 0,0 0 0 0 0,0 0 0 0 0,-1 1 0 0 0,1 0 0 0 0,0 0 0 0 0,-1 0 0 0 0,1 0 0 0 0,-7 1 0 0 0,0-1-27 0 0,1 2 1 0 0,0-1-1 0 0,-11 3 1 0 0,7 0 8 0 0,0 1 0 0 0,0 1 0 0 0,-25 12 0 0 0,29-12 37 0 0,0 0 0 0 0,0 0 0 0 0,-1-2 0 0 0,0 1 1 0 0,1-1-1 0 0,-1-1 0 0 0,-1 0 0 0 0,-13 1 0 0 0,-106-9 1602 0 0,-23 17-1111 0 0,52-1-391 0 0,-43-10 503 0 0,6 9 127 0 0,119-9-784 0 0,0 0 1 0 0,0-2-1 0 0,0-1 0 0 0,-26-6 1 0 0,-6-1 84 0 0,-213-25 548 0 0,238 31-508 0 0,0-1-1 0 0,-34-11 0 0 0,-14-3 286 0 0,68 18-688 0 0,0 0 1 0 0,-1 0-1 0 0,1 1 0 0 0,0 1 1 0 0,-1-1-1 0 0,1 1 0 0 0,-10 3 1 0 0,-5 0-5568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37.793"/>
    </inkml:context>
    <inkml:brush xml:id="br0">
      <inkml:brushProperty name="width" value="0.1" units="cm"/>
      <inkml:brushProperty name="height" value="0.1" units="cm"/>
      <inkml:brushProperty name="color" value="#E71224"/>
    </inkml:brush>
  </inkml:definitions>
  <inkml:trace contextRef="#ctx0" brushRef="#br0">2824 156 7399 0 0,'-22'-1'712'0'0,"1"-2"0"0"0,0 0 1 0 0,-27-7-1 0 0,24 4 562 0 0,-1 1 1 0 0,-28-2-1 0 0,-4 7-408 0 0,0 3 0 0 0,0 2 0 0 0,-96 22 0 0 0,62-12-19 0 0,-105 4 0 0 0,-95-10 447 0 0,139-6-994 0 0,55-5 258 0 0,-127-18-1 0 0,25 0 128 0 0,76 13-314 0 0,-330-35 618 0 0,124-22-1398 0 0,282 51-958 0 0,3-3-3961 0 0,5-2-1928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53.522"/>
    </inkml:context>
    <inkml:brush xml:id="br0">
      <inkml:brushProperty name="width" value="0.1" units="cm"/>
      <inkml:brushProperty name="height" value="0.1" units="cm"/>
      <inkml:brushProperty name="color" value="#E71224"/>
    </inkml:brush>
  </inkml:definitions>
  <inkml:trace contextRef="#ctx0" brushRef="#br0">49 1 4031 0 0,'-9'1'88'0'0,"-4"1"16"0"0,3 0 8 0 0,3 0 0 0 0,3-2-112 0 0,0 0 0 0 0,3 0 0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55.402"/>
    </inkml:context>
    <inkml:brush xml:id="br0">
      <inkml:brushProperty name="width" value="0.1" units="cm"/>
      <inkml:brushProperty name="height" value="0.1" units="cm"/>
      <inkml:brushProperty name="color" value="#E71224"/>
    </inkml:brush>
  </inkml:definitions>
  <inkml:trace contextRef="#ctx0" brushRef="#br0">3164 1438 2759 0 0,'-1'2'374'0'0,"0"0"0"0"0,0-1 0 0 0,0 1 0 0 0,0 0 0 0 0,-1-1 0 0 0,1 1 0 0 0,0-1 0 0 0,-1 0 0 0 0,1 1 0 0 0,-17 13 7271 0 0,14-10-6783 0 0,4-4-811 0 0,0 0 1 0 0,-1 0 0 0 0,1-1-1 0 0,0 1 1 0 0,0 0-1 0 0,0 0 1 0 0,0 0-1 0 0,0 0 1 0 0,0 0 0 0 0,0 0-1 0 0,0 0 1 0 0,0 0-1 0 0,0-1 1 0 0,0 1 0 0 0,1 2-1 0 0,-1-2 79 0 0,2 3 333 0 0,-1 0 0 0 0,1 1 1 0 0,0-1-1 0 0,0 0 1 0 0,5 8-1 0 0,-7-12-419 0 0,1 1 0 0 0,0 0 1 0 0,0 0-1 0 0,0 0 0 0 0,-1-1 0 0 0,1 1 0 0 0,0 0 1 0 0,0-1-1 0 0,0 1 0 0 0,0-1 0 0 0,0 1 0 0 0,0-1 1 0 0,1 1-1 0 0,-1-1 0 0 0,0 0 0 0 0,0 1 0 0 0,0-1 1 0 0,0 0-1 0 0,0 0 0 0 0,0 0 0 0 0,1 0 0 0 0,-1 0 1 0 0,0 0-1 0 0,0 0 0 0 0,0-1 0 0 0,0 1 0 0 0,0 0 1 0 0,0-1-1 0 0,0 1 0 0 0,2-1 0 0 0,8-4 739 0 0,1-1-1 0 0,16-12 1 0 0,17-9 65 0 0,-18 14-724 0 0,39-24-1 0 0,-56 30-101 0 0,0-1 1 0 0,0 0-1 0 0,0 0 1 0 0,-1-1-1 0 0,-1 0 1 0 0,11-14-1 0 0,-8 8 306 0 0,-1-1-1 0 0,11-20 0 0 0,-19 30-225 0 0,1-1-1 0 0,-1 1 0 0 0,0 0 0 0 0,0 0 0 0 0,-1-1 0 0 0,1 1 0 0 0,-2-1 0 0 0,1 0 1 0 0,-1 1-1 0 0,0-8 0 0 0,-7-53 546 0 0,3 43-508 0 0,2 1 0 0 0,0-1 0 0 0,1 0 0 0 0,2 0 0 0 0,5-35 0 0 0,-2 32-80 0 0,0-1 0 0 0,-2 0 0 0 0,-3-51-1 0 0,-17-83 329 0 0,9 98-294 0 0,2-1-28 0 0,5 38-20 0 0,0 0 1 0 0,-2 0 0 0 0,-1 1-1 0 0,-14-42 1 0 0,8 40-28 0 0,7 15 2 0 0,-1 0-1 0 0,-1 0 1 0 0,0 0 0 0 0,-1 0-1 0 0,-9-11 1 0 0,0 3 1 0 0,7 7 15 0 0,-1 2-1 0 0,-21-21 1 0 0,20 23-29 0 0,3 2 15 0 0,0 1 0 0 0,0 0 0 0 0,-1 0 0 0 0,-16-8 0 0 0,-11-9 18 0 0,29 19-33 0 0,1 1 0 0 0,-1-1 0 0 0,0 1 0 0 0,-13-6 0 0 0,-3 3 23 0 0,0 0-1 0 0,0 2 1 0 0,0 0 0 0 0,-46-2-1 0 0,-96 8 214 0 0,63 1-178 0 0,-168 10 10 0 0,-66 24 250 0 0,280-26-309 0 0,0-2 0 0 0,-1-3 0 0 0,-77-3 0 0 0,-123-23 48 0 0,155 22-64 0 0,12 1 0 0 0,-18-4 0 0 0,-51-2 0 0 0,149 3 0 0 0,-222-26 0 0 0,191 21 0 0 0,-60 1 0 0 0,48 3 0 0 0,35 1 0 0 0,-128-9 0 0 0,125 10 0 0 0,0 0 0 0 0,1 1 0 0 0,-1 2 0 0 0,-23 4 0 0 0,23-3 0 0 0,-1 0 0 0 0,0 2 0 0 0,1 0 0 0 0,-28 12 0 0 0,-58 33 0 0 0,67-30 0 0 0,19-12 0 0 0,17-8 0 0 0,-1 1 0 0 0,0 0 0 0 0,1 0 0 0 0,0 1 0 0 0,-1-1 0 0 0,1 1 0 0 0,0 0 0 0 0,0 0 0 0 0,-4 5 0 0 0,5-4 0 0 0,-1 1 0 0 0,1-1 0 0 0,0 1 0 0 0,0 0 0 0 0,1 0 0 0 0,0 0 0 0 0,-1 0 0 0 0,2 0 0 0 0,-1 1 0 0 0,1-1 0 0 0,-1 0 0 0 0,2 1 0 0 0,-1-1 0 0 0,0 1 0 0 0,1-1 0 0 0,1 10 0 0 0,1 6 0 0 0,2-1 0 0 0,0 1 0 0 0,9 22 0 0 0,0 4 0 0 0,-10-30 0 0 0,2-2 0 0 0,0 1 0 0 0,1-1 0 0 0,15 29 0 0 0,-8-17 0 0 0,8 19 0 0 0,-7-12 0 0 0,20 67 11 0 0,-21-38 76 0 0,10 116 0 0 0,-17-110-15 0 0,19 88-1 0 0,-21-144-71 0 0,0 0 0 0 0,1 0 0 0 0,0-1 0 0 0,12 21 0 0 0,-15-30 0 0 0,0 0 0 0 0,0 0 0 0 0,1-1 0 0 0,-1 1 0 0 0,1 0 0 0 0,3 2 0 0 0,8 8 0 0 0,-6-5 0 0 0,0-1 0 0 0,1 0 0 0 0,0 0 0 0 0,19 11 0 0 0,-17-12 12 0 0,-9-5 47 0 0,17 5-5 0 0,59 16-43 0 0,-70-19-11 0 0,0-1 0 0 0,0-1 0 0 0,0 1 0 0 0,0-1 0 0 0,0-1 0 0 0,13 1 0 0 0,-4-2 0 0 0,25 0 0 0 0,55-6 0 0 0,10-3 0 0 0,-19 0 0 0 0,-3-1 0 0 0,5 2 0 0 0,-2-1 0 0 0,3-1 0 0 0,1 3 0 0 0,-2 7 0 0 0,1-1 0 0 0,13-2 0 0 0,-25-2 11 0 0,-51 5 31 0 0,28 0-16 0 0,-28 1 46 0 0,-9 1-31 0 0,-8-1-33 0 0,0 0 0 0 0,0 1 0 0 0,0 0 0 0 0,14 5 0 0 0,-15-4 5 0 0,0 0 24 0 0,-1 0-1 0 0,1 1 1 0 0,10 4 0 0 0,-13-8-2153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57.696"/>
    </inkml:context>
    <inkml:brush xml:id="br0">
      <inkml:brushProperty name="width" value="0.1" units="cm"/>
      <inkml:brushProperty name="height" value="0.1" units="cm"/>
      <inkml:brushProperty name="color" value="#E71224"/>
    </inkml:brush>
  </inkml:definitions>
  <inkml:trace contextRef="#ctx0" brushRef="#br0">2260 97 5527 0 0,'-79'-7'4268'0'0,"15"2"-24"0"0,21-3-5370 0 0,-17-7 1422 0 0,-102-12 1 0 0,-63 11 3754 0 0,-463 16 33 0 0,295 7-2390 0 0,91-20-738 0 0,197 6-2856 0 0,1 2-4248 0 0,70 4-840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6:58.540"/>
    </inkml:context>
    <inkml:brush xml:id="br0">
      <inkml:brushProperty name="width" value="0.1" units="cm"/>
      <inkml:brushProperty name="height" value="0.1" units="cm"/>
      <inkml:brushProperty name="color" value="#E71224"/>
    </inkml:brush>
  </inkml:definitions>
  <inkml:trace contextRef="#ctx0" brushRef="#br0">1817 72 8263 0 0,'-13'-5'645'0'0,"12"5"-560"0"0,0 0-1 0 0,0-1 0 0 0,0 1 1 0 0,0 0-1 0 0,0 0 0 0 0,-1-1 0 0 0,1 1 1 0 0,0-1-1 0 0,0 1 0 0 0,0-1 0 0 0,0 1 1 0 0,0-1-1 0 0,0 0 0 0 0,1 0 1 0 0,-1 1-1 0 0,0-1 0 0 0,0 0 0 0 0,0 0 1 0 0,1 0-1 0 0,-1 0 0 0 0,0 0 0 0 0,1 0 1 0 0,-1 0-1 0 0,1 0 0 0 0,-1 0 1 0 0,1 0-1 0 0,0 0 0 0 0,-1 0 0 0 0,1-2 1 0 0,-1 1-76 0 0,1 0 1 0 0,0 1 0 0 0,-1-1-1 0 0,0 0 1 0 0,1 0 0 0 0,-1 1-1 0 0,0-1 1 0 0,0 0 0 0 0,0 1 0 0 0,0-1-1 0 0,0 1 1 0 0,0-1 0 0 0,0 1-1 0 0,0 0 1 0 0,-1-1 0 0 0,1 1-1 0 0,-1 0 1 0 0,1 0 0 0 0,-1 0-1 0 0,1 0 1 0 0,-1 0 0 0 0,1 0-1 0 0,-1 1 1 0 0,0-1 0 0 0,0 0 0 0 0,-3 0-1 0 0,-1-1 472 0 0,0 1 0 0 0,0-1-1 0 0,0 1 1 0 0,-1 0 0 0 0,1 1 0 0 0,-10 0-1 0 0,-109 20 2283 0 0,121-20-2758 0 0,-10 2 128 0 0,1-1 1 0 0,-1-1-1 0 0,1 0 0 0 0,-1-1 1 0 0,-17-3-1 0 0,-19-1 253 0 0,-2 2 156 0 0,15 0-43 0 0,-57 3 1 0 0,86 1-440 0 0,-181 22 1137 0 0,-125 15 690 0 0,229-31-1422 0 0,-85 15 281 0 0,98-11-551 0 0,0-3 1 0 0,-112-1-1 0 0,172-8-459 0 0,0-1-1 0 0,1 0 1 0 0,-1 0 0 0 0,1-1-1 0 0,-1 0 1 0 0,1-1 0 0 0,-20-11-1 0 0,7 3-1568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0.719"/>
    </inkml:context>
    <inkml:brush xml:id="br0">
      <inkml:brushProperty name="width" value="0.1" units="cm"/>
      <inkml:brushProperty name="height" value="0.1" units="cm"/>
      <inkml:brushProperty name="color" value="#E71224"/>
    </inkml:brush>
  </inkml:definitions>
  <inkml:trace contextRef="#ctx0" brushRef="#br0">1403 32 10735 0 0,'-7'-3'182'0'0,"1"1"-1"0"0,-1 0 0 0 0,0 0 0 0 0,1 1 0 0 0,-1-1 1 0 0,0 2-1 0 0,0-1 0 0 0,0 1 0 0 0,0 0 0 0 0,0 0 1 0 0,-9 2-1 0 0,-29 0 36 0 0,-57-12 327 0 0,-49-2 4998 0 0,119 12-5313 0 0,-37 3 0 0 0,-127 26 1756 0 0,-96 7 461 0 0,279-36-2635 0 0,-183 3 1832 0 0,99-10-3086 0 0,66 2-2314 0 0,-34-9 0 0 0,42 7-3395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1.498"/>
    </inkml:context>
    <inkml:brush xml:id="br0">
      <inkml:brushProperty name="width" value="0.1" units="cm"/>
      <inkml:brushProperty name="height" value="0.1" units="cm"/>
      <inkml:brushProperty name="color" value="#E71224"/>
    </inkml:brush>
  </inkml:definitions>
  <inkml:trace contextRef="#ctx0" brushRef="#br0">1022 89 8143 0 0,'-1'0'128'0'0,"0"-1"0"0"0,-1 1 1 0 0,1-1-1 0 0,0 1 0 0 0,-1-1 0 0 0,1 0 0 0 0,0 0 0 0 0,0 1 0 0 0,0-1 0 0 0,0 0 0 0 0,0 0 0 0 0,0 0 0 0 0,0 0 0 0 0,0-1 0 0 0,0 1 0 0 0,0 0 0 0 0,0 0 0 0 0,1 0 0 0 0,-1-1 0 0 0,0 1 1 0 0,1 0-1 0 0,-1-1 0 0 0,1 1 0 0 0,-1-3 0 0 0,-4-9-386 0 0,4 11 293 0 0,0 0-1 0 0,-1 0 0 0 0,1 0 0 0 0,0 0 1 0 0,-1 1-1 0 0,1-1 0 0 0,-1 1 0 0 0,0-1 1 0 0,0 1-1 0 0,1 0 0 0 0,-1-1 1 0 0,0 1-1 0 0,0 0 0 0 0,0 0 0 0 0,0 0 1 0 0,0 1-1 0 0,-1-1 0 0 0,1 0 0 0 0,0 1 1 0 0,-3-1-1 0 0,-6-1 513 0 0,-1 1 0 0 0,-18 1 0 0 0,22 0-281 0 0,-190 14 4785 0 0,-1 0-2117 0 0,-208-42-1699 0 0,335 13-4210 0 0,56 11 1447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2.077"/>
    </inkml:context>
    <inkml:brush xml:id="br0">
      <inkml:brushProperty name="width" value="0.1" units="cm"/>
      <inkml:brushProperty name="height" value="0.1" units="cm"/>
      <inkml:brushProperty name="color" value="#E71224"/>
    </inkml:brush>
  </inkml:definitions>
  <inkml:trace contextRef="#ctx0" brushRef="#br0">1809 179 4431 0 0,'-2'0'49'0'0,"0"0"-1"0"0,-1 0 0 0 0,1 0 1 0 0,0 0-1 0 0,-1 0 0 0 0,1 0 0 0 0,0-1 1 0 0,-1 1-1 0 0,1-1 0 0 0,0 1 0 0 0,0-1 1 0 0,-1 0-1 0 0,1 0 0 0 0,-2-2 1 0 0,-34-19 3241 0 0,29 16-1722 0 0,-14-9-562 0 0,-1 2 0 0 0,0 0-1 0 0,-1 1 1 0 0,-1 1 0 0 0,0 2 0 0 0,0 1-1 0 0,-1 0 1 0 0,-42-5 0 0 0,2 7-1206 0 0,-96 3 1 0 0,-69 16 1771 0 0,-5 0 1640 0 0,194-12-3638 0 0,-290 0 381 0 0,259-5-598 0 0,0-3-1 0 0,-108-24 1 0 0,156 24-840 0 0,2-3-69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3.477"/>
    </inkml:context>
    <inkml:brush xml:id="br0">
      <inkml:brushProperty name="width" value="0.1" units="cm"/>
      <inkml:brushProperty name="height" value="0.1" units="cm"/>
      <inkml:brushProperty name="color" value="#E71224"/>
    </inkml:brush>
  </inkml:definitions>
  <inkml:trace contextRef="#ctx0" brushRef="#br0">1594 241 7367 0 0,'-4'-2'134'0'0,"0"0"428"0"0,0-1 0 0 0,1 1 0 0 0,-1-1 1 0 0,1 0-1 0 0,-1 0 0 0 0,1 0 0 0 0,0-1 0 0 0,-3-3 1 0 0,-3-13-909 0 0,8 15 391 0 0,-1 1-1 0 0,0-1 0 0 0,0 1 0 0 0,-1 0 0 0 0,1-1 1 0 0,-1 1-1 0 0,0 0 0 0 0,0 0 0 0 0,0 1 1 0 0,0-1-1 0 0,-7-5 0 0 0,3 4 161 0 0,-1 1 0 0 0,1-1 0 0 0,-1 1 0 0 0,1 1 1 0 0,-17-6-1 0 0,-68-18 2277 0 0,-107-16 0 0 0,113 30-1407 0 0,-102-4 1 0 0,-89 13 744 0 0,273 4-1797 0 0,-342 19 1521 0 0,116 12-5049 0 0,203-27 1882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5.286"/>
    </inkml:context>
    <inkml:brush xml:id="br0">
      <inkml:brushProperty name="width" value="0.1" units="cm"/>
      <inkml:brushProperty name="height" value="0.1" units="cm"/>
      <inkml:brushProperty name="color" value="#E71224"/>
    </inkml:brush>
  </inkml:definitions>
  <inkml:trace contextRef="#ctx0" brushRef="#br0">1827 32 6247 0 0,'-16'-16'711'0'0,"15"15"-580"0"0,0 0 1 0 0,0 0-1 0 0,1 0 0 0 0,-1 0 0 0 0,0 0 1 0 0,0 0-1 0 0,0 1 0 0 0,0-1 0 0 0,0 0 1 0 0,-1 1-1 0 0,1-1 0 0 0,0 1 0 0 0,0-1 0 0 0,0 1 1 0 0,0-1-1 0 0,-1 1 0 0 0,1 0 0 0 0,0 0 1 0 0,0-1-1 0 0,-1 1 0 0 0,-1 0 0 0 0,-34 2 546 0 0,17-1 0 0 0,-52-1 1376 0 0,0 2 0 0 0,-111 19 0 0 0,-217 45 266 0 0,345-58-2029 0 0,7-1 85 0 0,-177 23 597 0 0,173-26-801 0 0,1-3 0 0 0,-74-7 0 0 0,55-2 767 0 0,-72-17 0 0 0,110 16-1630 0 0,-38-15 0 0 0,48 15-2098 0 0,-1-2 0 0 0,-27-17 0 0 0,14 4-2240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1.718"/>
    </inkml:context>
    <inkml:brush xml:id="br0">
      <inkml:brushProperty name="width" value="0.1" units="cm"/>
      <inkml:brushProperty name="height" value="0.1" units="cm"/>
      <inkml:brushProperty name="color" value="#66CC00"/>
    </inkml:brush>
  </inkml:definitions>
  <inkml:trace contextRef="#ctx0" brushRef="#br0">737 36 4831 0 0,'-55'-12'1881'0'0,"-1"2"-1"0"0,-85-3 1 0 0,-114 16 789 0 0,230-1-2735 0 0,-1 1 0 0 0,1 1 0 0 0,1 1 0 0 0,-1 1 0 0 0,-45 17 0 0 0,35-8-817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6.584"/>
    </inkml:context>
    <inkml:brush xml:id="br0">
      <inkml:brushProperty name="width" value="0.1" units="cm"/>
      <inkml:brushProperty name="height" value="0.1" units="cm"/>
      <inkml:brushProperty name="color" value="#E71224"/>
    </inkml:brush>
  </inkml:definitions>
  <inkml:trace contextRef="#ctx0" brushRef="#br0">1892 39 455 0 0,'3'-3'6173'0'0,"9"-5"-6120"0"0,-6 4 175 0 0,2-1-434 0 0,1-2 1502 0 0,-9 7-1222 0 0,0-1 1 0 0,-1 1-1 0 0,1 0 1 0 0,0 0-1 0 0,-1-1 0 0 0,1 1 1 0 0,0 0-1 0 0,-1 0 1 0 0,1-1-1 0 0,-1 1 0 0 0,1 0 1 0 0,0 0-1 0 0,-1 0 1 0 0,1 0-1 0 0,-1 0 0 0 0,1 0 1 0 0,0-1-1 0 0,-1 1 1 0 0,1 0-1 0 0,-1 0 0 0 0,1 0 1 0 0,-1 0-1 0 0,1 1 1 0 0,-1-1-1 0 0,1 0 0 0 0,0 0 1 0 0,-1 0-1 0 0,0 0 1 0 0,-63 2 4579 0 0,45 0-3977 0 0,0 0 0 0 0,1 1 0 0 0,-21 7 0 0 0,7-3-156 0 0,-52 7 0 0 0,26-5-43 0 0,-32 7 378 0 0,67-12-543 0 0,-1-1 0 0 0,1-1 0 0 0,-1-1-1 0 0,-26-2 1 0 0,5 0 43 0 0,-285-19 1738 0 0,297 17-1916 0 0,-204-21 925 0 0,-56-4-569 0 0,196 21-2014 0 0,-167 9 0 0 0,212 4-813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8.999"/>
    </inkml:context>
    <inkml:brush xml:id="br0">
      <inkml:brushProperty name="width" value="0.1" units="cm"/>
      <inkml:brushProperty name="height" value="0.1" units="cm"/>
      <inkml:brushProperty name="color" value="#E71224"/>
    </inkml:brush>
  </inkml:definitions>
  <inkml:trace contextRef="#ctx0" brushRef="#br0">1261 67 5063 0 0,'-10'-7'1480'0'0,"-1"0"0"0"0,-15-8 0 0 0,-17-11 2192 0 0,40 24-3564 0 0,0 1 0 0 0,0-1-1 0 0,0 1 1 0 0,0 0 0 0 0,0 0-1 0 0,0 0 1 0 0,0 0 0 0 0,0 1-1 0 0,-1-1 1 0 0,1 1 0 0 0,0 0-1 0 0,-4 0 1 0 0,-42 5 1961 0 0,37-4-1806 0 0,-74 4 2326 0 0,41-4-1802 0 0,-155-4 1217 0 0,29-1-911 0 0,57 8-671 0 0,-154-1-1074 0 0,107-12-7215 0 0,140 9 5871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09.974"/>
    </inkml:context>
    <inkml:brush xml:id="br0">
      <inkml:brushProperty name="width" value="0.1" units="cm"/>
      <inkml:brushProperty name="height" value="0.1" units="cm"/>
      <inkml:brushProperty name="color" value="#E71224"/>
    </inkml:brush>
  </inkml:definitions>
  <inkml:trace contextRef="#ctx0" brushRef="#br0">4508 117 8751 0 0,'-6'-4'1087'0'0,"0"-1"0"0"0,1 0 0 0 0,-7-7 0 0 0,10 10-1025 0 0,1 0 1 0 0,0 1 0 0 0,-1-1-1 0 0,1 0 1 0 0,0 0-1 0 0,0 0 1 0 0,0-1 0 0 0,0 1-1 0 0,1 0 1 0 0,-1 0-1 0 0,0 0 1 0 0,1-1 0 0 0,-1-3-1 0 0,1 5-54 0 0,-1 1-1 0 0,1-1 1 0 0,0 0-1 0 0,-1 1 1 0 0,1-1-1 0 0,-1 1 1 0 0,1-1 0 0 0,-1 1-1 0 0,1-1 1 0 0,-1 1-1 0 0,0-1 1 0 0,1 1-1 0 0,-1 0 1 0 0,1-1-1 0 0,-1 1 1 0 0,0 0-1 0 0,1-1 1 0 0,-1 1-1 0 0,0 0 1 0 0,0 0-1 0 0,1 0 1 0 0,-1 0 0 0 0,0 0-1 0 0,0 0 1 0 0,-25-4 595 0 0,21 4-339 0 0,-59-4 1345 0 0,0 3 0 0 0,-80 8-1 0 0,35 0-691 0 0,-27-2-302 0 0,-213-21-1 0 0,314 11-1959 0 0,1-1 0 0 0,-57-17 1 0 0,67 14-66 0 0</inkml:trace>
  <inkml:trace contextRef="#ctx0" brushRef="#br0" timeOffset="1">2273 158 8695 0 0,'-111'-4'2076'0'0,"-17"1"-114"0"0,-39 1-993 0 0,-1 8-147 0 0,-203-3 2349 0 0,25-15-1205 0 0,-123-9-1660 0 0,123-3-2454 0 0,241 18-3669 0 0,44 2 1486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26.296"/>
    </inkml:context>
    <inkml:brush xml:id="br0">
      <inkml:brushProperty name="width" value="0.1" units="cm"/>
      <inkml:brushProperty name="height" value="0.1" units="cm"/>
      <inkml:brushProperty name="color" value="#E71224"/>
    </inkml:brush>
  </inkml:definitions>
  <inkml:trace contextRef="#ctx0" brushRef="#br0">2949 8 919 0 0,'-10'-3'2791'0'0,"6"2"-4188"0"0,1 0 1272 0 0,1 0 0 0 0,0 0 0 0 0,-1 1 0 0 0,0 0 0 0 0,1-1 0 0 0,-1 1 0 0 0,1 0 0 0 0,-4 0 1 0 0,-11 6 3398 0 0,-5 5 4142 0 0,21-12-7311 0 0,-2 0-138 0 0,-12 6 1113 0 0,-24 6 2818 0 0,-23-1-2923 0 0,32-5-333 0 0,-64 13 975 0 0,45-11-709 0 0,-77 2 0 0 0,-15 1-35 0 0,1 1-150 0 0,-490-8 1053 0 0,561-2-1625 0 0,-91-3 263 0 0,60-7-228 0 0,-235-10 562 0 0,194 23-612 0 0,-187-3-166 0 0,19-9-2256 0 0,211 9 351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28.292"/>
    </inkml:context>
    <inkml:brush xml:id="br0">
      <inkml:brushProperty name="width" value="0.1" units="cm"/>
      <inkml:brushProperty name="height" value="0.1" units="cm"/>
      <inkml:brushProperty name="color" value="#E71224"/>
    </inkml:brush>
  </inkml:definitions>
  <inkml:trace contextRef="#ctx0" brushRef="#br0">2477 173 4607 0 0,'-62'-7'3193'0'0,"45"6"-844"0"0,-1-1 1 0 0,-17-4-1 0 0,28 4-2449 0 0,0 0 0 0 0,0 0 0 0 0,0-1 1 0 0,-10-6-1 0 0,0 0 395 0 0,-1 1 0 0 0,0 1 1 0 0,0 0-1 0 0,-1 2 1 0 0,0 0-1 0 0,0 1 0 0 0,0 1 1 0 0,-30-2-1 0 0,-88 10 1614 0 0,24 1-666 0 0,-21-1-619 0 0,-92 7 850 0 0,0-1-788 0 0,96-10-349 0 0,0 1 439 0 0,-141-16-1 0 0,87-1-116 0 0,3 0 44 0 0,136 10-698 0 0,1-3 0 0 0,-46-14 0 0 0,70 15-221 0 0,-105-26-4198 0 0,78 24-3517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29.300"/>
    </inkml:context>
    <inkml:brush xml:id="br0">
      <inkml:brushProperty name="width" value="0.1" units="cm"/>
      <inkml:brushProperty name="height" value="0.1" units="cm"/>
      <inkml:brushProperty name="color" value="#E71224"/>
    </inkml:brush>
  </inkml:definitions>
  <inkml:trace contextRef="#ctx0" brushRef="#br0">1238 236 5527 0 0,'-11'-9'10'0'0,"11"8"125"0"0,-1 1 0 0 0,0-1-1 0 0,1 1 1 0 0,-1-1 0 0 0,0 1 0 0 0,1-1 0 0 0,-1 1 0 0 0,1-1 0 0 0,-1 0 0 0 0,0 1 0 0 0,1-1 0 0 0,0 0 0 0 0,-1 0 0 0 0,1 1 0 0 0,-1-1 0 0 0,1 0 0 0 0,0 0 0 0 0,0 1 0 0 0,-1-1 0 0 0,1 0 0 0 0,0 0 0 0 0,0 0 0 0 0,0 0 0 0 0,0 0 0 0 0,0 1 0 0 0,0-1 0 0 0,0 0 0 0 0,0 0 0 0 0,0 0 0 0 0,1 0 0 0 0,-1 1 0 0 0,0-1 0 0 0,0 0 0 0 0,1-1 0 0 0,1-2-50 0 0,-1 0 0 0 0,0 0 1 0 0,0 0-1 0 0,0 0 0 0 0,-1 0 0 0 0,0-1 1 0 0,0 1-1 0 0,0 0 0 0 0,0 0 0 0 0,0 0 1 0 0,-1 0-1 0 0,0 0 0 0 0,0 0 1 0 0,0 0-1 0 0,0 0 0 0 0,0 0 0 0 0,-1 0 1 0 0,0 0-1 0 0,0 1 0 0 0,0-1 1 0 0,0 1-1 0 0,-1-1 0 0 0,1 1 0 0 0,-5-5 1 0 0,-1 1 385 0 0,-1 1 0 0 0,1 0 0 0 0,-1 0 0 0 0,0 1 1 0 0,0 0-1 0 0,-1 0 0 0 0,0 1 0 0 0,1 0 0 0 0,-1 1 1 0 0,-1 0-1 0 0,-11-2 0 0 0,-18-1 879 0 0,-61-2-1 0 0,89 7-1182 0 0,-137-7 1488 0 0,-167-7-110 0 0,1 18-1443 0 0,267 1-1331 0 0,2 3-4219 0 0,1 4-2083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29.817"/>
    </inkml:context>
    <inkml:brush xml:id="br0">
      <inkml:brushProperty name="width" value="0.1" units="cm"/>
      <inkml:brushProperty name="height" value="0.1" units="cm"/>
      <inkml:brushProperty name="color" value="#E71224"/>
    </inkml:brush>
  </inkml:definitions>
  <inkml:trace contextRef="#ctx0" brushRef="#br0">1227 90 8751 0 0,'-35'-17'1815'0'0,"-16"-8"1967"0"0,18 6-4099 0 0,25 15 337 0 0,0 0 0 0 0,0 1 0 0 0,-1 0 1 0 0,1 0-1 0 0,-1 1 0 0 0,0 0 0 0 0,-14-2 0 0 0,-66 1 1252 0 0,75 3-937 0 0,-374 5 7428 0 0,267-2-7839 0 0,-68 5 293 0 0,106-4-1182 0 0,0 0-3408 0 0,52-3-331 0 0,4 2-230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30.445"/>
    </inkml:context>
    <inkml:brush xml:id="br0">
      <inkml:brushProperty name="width" value="0.1" units="cm"/>
      <inkml:brushProperty name="height" value="0.1" units="cm"/>
      <inkml:brushProperty name="color" value="#E71224"/>
    </inkml:brush>
  </inkml:definitions>
  <inkml:trace contextRef="#ctx0" brushRef="#br0">1286 159 15431 0 0,'-40'-20'751'0'0,"0"3"0"0"0,-2 1 1 0 0,-69-18-1 0 0,65 21-101 0 0,-2 1-300 0 0,0 1-1 0 0,-73-6 1 0 0,90 14-336 0 0,-212-12 427 0 0,149 15-257 0 0,-228 4-607 0 0,256 5-1351 0 0,32-5-4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7:31.123"/>
    </inkml:context>
    <inkml:brush xml:id="br0">
      <inkml:brushProperty name="width" value="0.1" units="cm"/>
      <inkml:brushProperty name="height" value="0.1" units="cm"/>
      <inkml:brushProperty name="color" value="#E71224"/>
    </inkml:brush>
  </inkml:definitions>
  <inkml:trace contextRef="#ctx0" brushRef="#br0">2590 96 2759 0 0,'-18'-5'3051'0'0,"14"5"-2694"0"0,1-1 0 0 0,0 0 0 0 0,-1 0 0 0 0,1 0 0 0 0,0 0-1 0 0,0-1 1 0 0,0 1 0 0 0,0-1 0 0 0,0 0 0 0 0,0 0 0 0 0,-4-4 0 0 0,2 2-91 0 0,0 0 1 0 0,0 0 0 0 0,-1 0 0 0 0,0 0-1 0 0,0 1 1 0 0,0 0 0 0 0,-11-4 0 0 0,-47-10 2722 0 0,63 17-2956 0 0,-12-3 396 0 0,-1 2 1 0 0,1-1-1 0 0,-1 2 1 0 0,0 0-1 0 0,1 0 1 0 0,-1 1-1 0 0,-24 6 1 0 0,-94 32 374 0 0,97-27-534 0 0,-79 22 463 0 0,-1-6-1 0 0,-2-5 0 0 0,-164 12 0 0 0,125-26 224 0 0,-178-15 0 0 0,318 5-884 0 0,-345-33 1144 0 0,345 31-1224 0 0,-243-47 305 0 0,182 31-1136 0 0,-98-37 1 0 0,130 39-527 0 0,2 0-67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48:45.047"/>
    </inkml:context>
    <inkml:brush xml:id="br0">
      <inkml:brushProperty name="width" value="0.1" units="cm"/>
      <inkml:brushProperty name="height" value="0.1" units="cm"/>
      <inkml:brushProperty name="color" value="#E71224"/>
    </inkml:brush>
  </inkml:definitions>
  <inkml:trace contextRef="#ctx0" brushRef="#br0">2299 1600 10911 0 0,'0'0'25'0'0,"0"0"-1"0"0,-1 0 0 0 0,1 0 0 0 0,0 0 1 0 0,0 0-1 0 0,0 0 0 0 0,0 0 0 0 0,0 0 0 0 0,-1 0 1 0 0,1 0-1 0 0,0 0 0 0 0,0 0 0 0 0,0 0 1 0 0,0 0-1 0 0,-1 0 0 0 0,1 0 0 0 0,0 0 1 0 0,0 0-1 0 0,0 0 0 0 0,0 0 0 0 0,0 0 1 0 0,-1 0-1 0 0,1 0 0 0 0,0 0 0 0 0,0 0 0 0 0,0 0 1 0 0,0 0-1 0 0,0 0 0 0 0,-1-1 0 0 0,1 1 1 0 0,0 0-1 0 0,0 0 0 0 0,0 0 0 0 0,0 0 1 0 0,0 0-1 0 0,0 0 0 0 0,0 0 0 0 0,-1-1 1 0 0,1 1-1 0 0,0 0 0 0 0,0 0 0 0 0,0 0 0 0 0,0-1 1 0 0,7-3 288 0 0,14-4 51 0 0,9 3 69 0 0,25-5 1013 0 0,-50 9-1176 0 0,-1 1 0 0 0,1 0 1 0 0,-1 0-1 0 0,1 1 0 0 0,-1-1 0 0 0,1 1 1 0 0,-1 0-1 0 0,1 0 0 0 0,-1 0 0 0 0,0 0 1 0 0,0 1-1 0 0,8 4 0 0 0,20 5 441 0 0,-21-8-523 0 0,-1 1 1 0 0,20 9-1 0 0,-20-9-128 0 0,-1 0 1 0 0,0 0-1 0 0,1-1 0 0 0,13 3 1 0 0,-10-5 48 0 0,0 0 0 0 0,1-1 1 0 0,-1 0-1 0 0,1-1 0 0 0,-1-1 1 0 0,1 0-1 0 0,-1-1 0 0 0,0 0 1 0 0,0-1-1 0 0,0 0 0 0 0,-1-1 1 0 0,22-12-1 0 0,-18 8 121 0 0,0-1 1 0 0,-1 0-1 0 0,-1-1 0 0 0,1-1 1 0 0,-2 0-1 0 0,0-1 0 0 0,0 0 1 0 0,20-30-1 0 0,-9 8 227 0 0,-3 0 1 0 0,-1-1-1 0 0,19-46 0 0 0,-36 73-409 0 0,-1 0-1 0 0,0-1 0 0 0,0 1 1 0 0,-1-1-1 0 0,0 1 1 0 0,0-1-1 0 0,-1 1 0 0 0,-2-13 1 0 0,-2-10 192 0 0,-9-35 0 0 0,2 16-9 0 0,1 8-55 0 0,-3 1 0 0 0,-26-65 1 0 0,-11-33-45 0 0,43 109-36 0 0,2 0-1 0 0,-3-64 1 0 0,1 0-19 0 0,5 79-47 0 0,1 6-15 0 0,0 1 0 0 0,0-1 1 0 0,-1 1-1 0 0,0 0 0 0 0,-1 0 0 0 0,0 0 0 0 0,0 0 0 0 0,-1 0 0 0 0,-7-13 0 0 0,-23-31 65 0 0,24 34-39 0 0,-2 0 0 0 0,-19-23 0 0 0,29 39-41 0 0,-9-10 16 0 0,0 1 0 0 0,0 0 0 0 0,-1 0 0 0 0,-1 1 0 0 0,0 1 0 0 0,0 0 0 0 0,-17-9 0 0 0,4 6 52 0 0,1 2-1 0 0,-39-11 1 0 0,12 9 21 0 0,-2 3 0 0 0,1 2 0 0 0,-1 2 0 0 0,-73 2 0 0 0,-74 15-25 0 0,-2 1 0 0 0,37-4-26 0 0,37 0-12 0 0,-105 8 1 0 0,-56 2 10 0 0,249-18-37 0 0,-286-4 11 0 0,143-11 42 0 0,115 6-53 0 0,13 2 0 0 0,-67-16 0 0 0,115 20 0 0 0,0 0 0 0 0,-1 1 0 0 0,1 1 0 0 0,-1-1 0 0 0,1 1 0 0 0,-1 1 0 0 0,0 0 0 0 0,0 0 0 0 0,1 0 0 0 0,-1 1 0 0 0,0 1 0 0 0,-14 3 0 0 0,21-4-1 0 0,0 0 0 0 0,1 0-1 0 0,-1 0 1 0 0,0 0 0 0 0,0 1 0 0 0,1-1 0 0 0,-1 0 0 0 0,1 1-1 0 0,-1-1 1 0 0,1 1 0 0 0,0 0 0 0 0,0-1 0 0 0,-1 1-1 0 0,1 0 1 0 0,0 0 0 0 0,0 0 0 0 0,-1 3 0 0 0,0 4-11 0 0,-1 0 1 0 0,-2 17-1 0 0,1-4 4 0 0,-4 25-7 0 0,1 0-1 0 0,3 1 1 0 0,3 76-1 0 0,1-91 14 0 0,2 101 2 0 0,4 41-51 0 0,-1-105 38 0 0,24 188 13 0 0,-24-227 0 0 0,-5-29 0 0 0,5 31 0 0 0,12 46 0 0 0,-14-69 0 0 0,0-1 0 0 0,1 1 0 0 0,0-1 0 0 0,0 0 0 0 0,1 0 0 0 0,0-1 0 0 0,1 1 0 0 0,0-1 0 0 0,9 10 0 0 0,-10-14 0 0 0,0 1 0 0 0,1-1 0 0 0,-1 0 0 0 0,1-1 0 0 0,0 1 0 0 0,0-1 0 0 0,0 0 0 0 0,0-1 0 0 0,0 1 0 0 0,1-1 0 0 0,-1-1 0 0 0,1 1 0 0 0,-1-1 0 0 0,1 0 0 0 0,-1 0 0 0 0,1-1 0 0 0,0 0 0 0 0,0 0 0 0 0,8-2 0 0 0,16 1 16 0 0,-26 2-12 0 0,-1-1-1 0 0,1 0 1 0 0,-1 0 0 0 0,1-1-1 0 0,-1 1 1 0 0,1-1 0 0 0,-1 0-1 0 0,1 0 1 0 0,-1 0 0 0 0,0-1 0 0 0,0 0-1 0 0,5-2 1 0 0,4-1-2706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2.224"/>
    </inkml:context>
    <inkml:brush xml:id="br0">
      <inkml:brushProperty name="width" value="0.1" units="cm"/>
      <inkml:brushProperty name="height" value="0.1" units="cm"/>
      <inkml:brushProperty name="color" value="#66CC00"/>
    </inkml:brush>
  </inkml:definitions>
  <inkml:trace contextRef="#ctx0" brushRef="#br0">1691 48 5527 0 0,'-15'-47'600'0'0,"11"49"-353"0"0,-1 1-1 0 0,1 1 0 0 0,0-1 0 0 0,-6 7 0 0 0,7-7-420 0 0,0 1 0 0 0,-1 0 0 0 0,0-1 0 0 0,0 0 0 0 0,0 0 0 0 0,0 0 0 0 0,-1 0 0 0 0,1-1 0 0 0,-1 1 0 0 0,1-1 0 0 0,-1 0 0 0 0,0-1 0 0 0,-9 3 0 0 0,-7-2 317 0 0,-1 0 0 0 0,0-2-1 0 0,-29-2 1 0 0,-30 0 1314 0 0,-148 21 1612 0 0,-9 1-1754 0 0,-148 4-199 0 0,281-16-977 0 0,-243 29-211 0 0,271-22-102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36.439"/>
    </inkml:context>
    <inkml:brush xml:id="br0">
      <inkml:brushProperty name="width" value="0.1" units="cm"/>
      <inkml:brushProperty name="height" value="0.1" units="cm"/>
      <inkml:brushProperty name="color" value="#E71224"/>
    </inkml:brush>
  </inkml:definitions>
  <inkml:trace contextRef="#ctx0" brushRef="#br0">2392 41 919 0 0,'0'-5'-811'0'0,"4"-15"5689"0"0,3 24-4078 0 0,-12-12-576 0 0,4 7-189 0 0,1 1 1 0 0,0-1-1 0 0,0 0 0 0 0,0 1 1 0 0,-1-1-1 0 0,1 1 0 0 0,0-1 1 0 0,-1 1-1 0 0,1-1 0 0 0,0 1 1 0 0,-1-1-1 0 0,1 1 0 0 0,0 0 1 0 0,-1-1-1 0 0,1 1 0 0 0,-1-1 1 0 0,1 1-1 0 0,-1 0 0 0 0,1 0 1 0 0,-1-1-1 0 0,0 1 0 0 0,1 0 1 0 0,-1 0-1 0 0,1-1 0 0 0,-1 1 1 0 0,1 0-1 0 0,-1 0 0 0 0,0 0 1 0 0,1 0-1 0 0,-1 0 0 0 0,1 0 1 0 0,-1 0-1 0 0,0 0 0 0 0,1 0 1 0 0,-1 0-1 0 0,1 0 0 0 0,-1 1 1 0 0,1-1-1 0 0,-2 0 0 0 0,-9 5 250 0 0,-1-1 0 0 0,1 2 0 0 0,0 0 0 0 0,-15 10 0 0 0,11-7-255 0 0,-23 11 1 0 0,13-9-25 0 0,0-2 0 0 0,-46 12 0 0 0,55-18 84 0 0,-1-1-1 0 0,1 0 0 0 0,0-1 1 0 0,-1-1-1 0 0,-28-3 0 0 0,-132-32 1769 0 0,161 31-1700 0 0,-12-2-36 0 0,0 2-1 0 0,-52-2 1 0 0,-58 10 368 0 0,-11 0-217 0 0,-71-18-195 0 0,-137 1 108 0 0,316 14-170 0 0,-247 15 128 0 0,218-9-233 0 0,0 4 1 0 0,-74 20 0 0 0,13 7-3569 0 0,63-15-261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0.185"/>
    </inkml:context>
    <inkml:brush xml:id="br0">
      <inkml:brushProperty name="width" value="0.1" units="cm"/>
      <inkml:brushProperty name="height" value="0.1" units="cm"/>
      <inkml:brushProperty name="color" value="#E71224"/>
    </inkml:brush>
  </inkml:definitions>
  <inkml:trace contextRef="#ctx0" brushRef="#br0">2874 65 1375 0 0,'2'-35'5183'0'0,"-2"34"-5134"0"0,0 0-1 0 0,0 0 1 0 0,0 0 0 0 0,0 0-1 0 0,0-1 1 0 0,-1 1-1 0 0,1 0 1 0 0,0 0 0 0 0,-1 0-1 0 0,1 0 1 0 0,0 0 0 0 0,-1 0-1 0 0,1 0 1 0 0,-1 0-1 0 0,0 0 1 0 0,1 0 0 0 0,-1 0-1 0 0,0 0 1 0 0,0 0-1 0 0,1 0 1 0 0,-1 0 0 0 0,0 0-1 0 0,0 1 1 0 0,0-1 0 0 0,0 0-1 0 0,0 1 1 0 0,0-1-1 0 0,0 1 1 0 0,0-1 0 0 0,0 1-1 0 0,0 0 1 0 0,-1-1 0 0 0,1 1-1 0 0,0 0 1 0 0,0 0-1 0 0,0-1 1 0 0,0 1 0 0 0,-1 0-1 0 0,0 1 1 0 0,-7-1 571 0 0,0 1-1 0 0,1 0 1 0 0,-1 1 0 0 0,-12 4-1 0 0,-1 0-279 0 0,-22 0 601 0 0,22-4-446 0 0,0 2 0 0 0,-23 6 0 0 0,31-7-266 0 0,1-1-1 0 0,-1-1 1 0 0,1 0-1 0 0,-1 0 0 0 0,1-2 1 0 0,-24-2-1 0 0,3 0 204 0 0,5 3-160 0 0,-1 1 1 0 0,-38 6-1 0 0,-8 1-93 0 0,-24 1 462 0 0,-30 15 122 0 0,53-9-610 0 0,30-5-131 0 0,23-5 183 0 0,-45 5 0 0 0,18-5-3 0 0,0 3 1 0 0,-52 15-1 0 0,45-9-121 0 0,16-7-58 0 0,-45 2 0 0 0,17-2-5 0 0,55-6 10 0 0,-1-1 0 0 0,-24-2 0 0 0,-3 0 32 0 0,-51 4 384 0 0,-109 16 0 0 0,-134 10-429 0 0,-15-23 818 0 0,300-5-1282 0 0,0-2 0 0 0,-77-14 1 0 0,92 9-830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0.991"/>
    </inkml:context>
    <inkml:brush xml:id="br0">
      <inkml:brushProperty name="width" value="0.1" units="cm"/>
      <inkml:brushProperty name="height" value="0.1" units="cm"/>
      <inkml:brushProperty name="color" value="#E71224"/>
    </inkml:brush>
  </inkml:definitions>
  <inkml:trace contextRef="#ctx0" brushRef="#br0">1084 67 5615 0 0,'0'0'15'0'0,"0"0"-1"0"0,0-1 0 0 0,0 1 0 0 0,0 0 0 0 0,0-1 0 0 0,0 1 1 0 0,0-1-1 0 0,0 1 0 0 0,0 0 0 0 0,0-1 0 0 0,0 1 0 0 0,0 0 0 0 0,0-1 1 0 0,0 1-1 0 0,0-1 0 0 0,-1 1 0 0 0,1 0 0 0 0,0-1 0 0 0,0 1 1 0 0,0 0-1 0 0,-1-1 0 0 0,1 1 0 0 0,0 0 0 0 0,0 0 0 0 0,-1-1 1 0 0,1 1-1 0 0,0 0 0 0 0,-1 0 0 0 0,1-1 0 0 0,0 1 0 0 0,-1 0 0 0 0,0 0 1 0 0,1-1-7 0 0,-1 1 1 0 0,1 0-1 0 0,-1-1 1 0 0,0 1 0 0 0,1 0-1 0 0,-1-1 1 0 0,1 1-1 0 0,-1-1 1 0 0,1 1 0 0 0,-1-1-1 0 0,1 0 1 0 0,-1 1-1 0 0,1-1 1 0 0,-1 1 0 0 0,1-1-1 0 0,-1 0 1 0 0,0 1 637 0 0,1 0-632 0 0,0 0 0 0 0,0 0 0 0 0,0 0 0 0 0,0 1 0 0 0,1-1 0 0 0,-1 0 0 0 0,0 0 0 0 0,0 0-1 0 0,0 0 1 0 0,0 0 0 0 0,0 0 0 0 0,1 1 0 0 0,-1-1 0 0 0,0 0 0 0 0,0 0 0 0 0,0 0 0 0 0,0 0 0 0 0,0 0 0 0 0,0 1 0 0 0,0-1-1 0 0,0 0 1 0 0,0 0 0 0 0,0 0 0 0 0,0 1 0 0 0,0-1 0 0 0,0 0 0 0 0,0 0 0 0 0,0 0 0 0 0,0 0 0 0 0,0 1 0 0 0,0-1-1 0 0,0 0 1 0 0,0 0 0 0 0,0 0 0 0 0,0 0 0 0 0,0 1 0 0 0,0-1 0 0 0,0 0 0 0 0,0 0 0 0 0,0 0 0 0 0,0 0 0 0 0,-1 1 0 0 0,1-1-1 0 0,0 0 1 0 0,0 0 0 0 0,0 0 0 0 0,0 0 0 0 0,0 0 0 0 0,0 0 0 0 0,-1 1 0 0 0,1-1 0 0 0,0 0 0 0 0,0 0 0 0 0,0 0 0 0 0,0 0-1 0 0,-1 0 1 0 0,1 0 0 0 0,0 0 0 0 0,0 0 0 0 0,0 0 0 0 0,0 0 0 0 0,-1 0 0 0 0,1 0 0 0 0,0 0 0 0 0,0 0 0 0 0,0 0 0 0 0,-1 0-1 0 0,1 0 1 0 0,-5-5 666 0 0,3 2-516 0 0,0 0 0 0 0,0 1 0 0 0,-1 0 0 0 0,1-1 0 0 0,-1 1 0 0 0,1 0 0 0 0,-1 0 0 0 0,0 0 0 0 0,0 1 0 0 0,0-1 0 0 0,0 1 0 0 0,-4-2 0 0 0,-4 1 131 0 0,0-1 1 0 0,-1 2-1 0 0,1 0 0 0 0,0 0 0 0 0,-1 1 0 0 0,-13 1 0 0 0,-68 15 836 0 0,40-6-609 0 0,15-3-246 0 0,-42 6 707 0 0,-106 6-1 0 0,177-19-1045 0 0,-220-5 1544 0 0,199 2-1891 0 0,-53-14 1 0 0,64 11-877 0 0,0 0-1 0 0,0-2 1 0 0,-29-14 0 0 0,26 9-3912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1.791"/>
    </inkml:context>
    <inkml:brush xml:id="br0">
      <inkml:brushProperty name="width" value="0.1" units="cm"/>
      <inkml:brushProperty name="height" value="0.1" units="cm"/>
      <inkml:brushProperty name="color" value="#E71224"/>
    </inkml:brush>
  </inkml:definitions>
  <inkml:trace contextRef="#ctx0" brushRef="#br0">1095 178 1375 0 0,'-4'-19'1949'0'0,"4"18"-1502"0"0,-1-1 0 0 0,1 1 0 0 0,-1-1 0 0 0,1 1 0 0 0,0-1 0 0 0,0 1 0 0 0,0-1 0 0 0,0 1 0 0 0,0-1 0 0 0,0 1 0 0 0,0-1 0 0 0,0 1 0 0 0,1-3 0 0 0,0 3-491 0 0,-1 0 0 0 0,1 0-1 0 0,0 0 1 0 0,0 0 0 0 0,0 0-1 0 0,0 0 1 0 0,0 0 0 0 0,0 0-1 0 0,0 0 1 0 0,0 0 0 0 0,0 0-1 0 0,2-1 1 0 0,-2 2 33 0 0,-1 0 1 0 0,1 0-1 0 0,-1-1 0 0 0,1 1 0 0 0,0 0 1 0 0,-1-1-1 0 0,1 1 0 0 0,-1 0 0 0 0,1-1 1 0 0,-1 1-1 0 0,0-1 0 0 0,1 1 0 0 0,-1-1 1 0 0,1 1-1 0 0,-1-1 0 0 0,0 1 1 0 0,1-1-1 0 0,-1 1 0 0 0,0-1 0 0 0,0 0 1 0 0,1 1-1 0 0,-1-1 0 0 0,0 1 0 0 0,0-1 1 0 0,0 0-1 0 0,0 1 0 0 0,0-1 0 0 0,0 0 1 0 0,0 1-1 0 0,0-1 0 0 0,0 0 1 0 0,0 1-1 0 0,0-1 0 0 0,0 1 0 0 0,-1-2 1 0 0,0 1 17 0 0,0-1 1 0 0,0 0 0 0 0,0 1 0 0 0,-1 0 0 0 0,1-1 0 0 0,0 1 0 0 0,-1 0 0 0 0,1 0 0 0 0,-1 0-1 0 0,0 0 1 0 0,1 0 0 0 0,-3-1 0 0 0,-13-6 639 0 0,1 2-1 0 0,-1 0 1 0 0,0 1-1 0 0,-1 1 1 0 0,1 1-1 0 0,-35-3 1 0 0,-108 6 2107 0 0,147 1-2614 0 0,-106 8 2399 0 0,3-8-2307 0 0,0-6 0 0 0,-156-26 1 0 0,148 10-3970 0 0,105 19-2041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2.458"/>
    </inkml:context>
    <inkml:brush xml:id="br0">
      <inkml:brushProperty name="width" value="0.1" units="cm"/>
      <inkml:brushProperty name="height" value="0.1" units="cm"/>
      <inkml:brushProperty name="color" value="#E71224"/>
    </inkml:brush>
  </inkml:definitions>
  <inkml:trace contextRef="#ctx0" brushRef="#br0">1562 133 1375 0 0,'-26'-32'1170'0'0,"9"16"1830"0"0,0 1-1 0 0,-26-18 0 0 0,15 14-3767 0 0,23 16 816 0 0,0 1-1 0 0,-1 0 0 0 0,1-1 0 0 0,-1 2 1 0 0,1-1-1 0 0,-1 1 0 0 0,0 0 0 0 0,0 0 0 0 0,1 0 1 0 0,-10 1-1 0 0,-8 1-149 0 0,-31 4 1 0 0,22-2 207 0 0,-95 15 833 0 0,36-4 11 0 0,68-11-695 0 0,-151 14 1512 0 0,54-11-1075 0 0,-23-1 165 0 0,-159 29 0 0 0,129-13-780 0 0,99-18-5235 0 0,50-3-197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3.084"/>
    </inkml:context>
    <inkml:brush xml:id="br0">
      <inkml:brushProperty name="width" value="0.1" units="cm"/>
      <inkml:brushProperty name="height" value="0.1" units="cm"/>
      <inkml:brushProperty name="color" value="#E71224"/>
    </inkml:brush>
  </inkml:definitions>
  <inkml:trace contextRef="#ctx0" brushRef="#br0">2282 193 7711 0 0,'-11'-16'492'0'0,"0"1"1"0"0,-1 0-1 0 0,-19-18 0 0 0,25 27-439 0 0,0 1-1 0 0,-1-1 1 0 0,0 2 0 0 0,0-1 0 0 0,0 1 0 0 0,-1 0-1 0 0,1 0 1 0 0,-1 1 0 0 0,0 0 0 0 0,-10-2 0 0 0,-288-44 3406 0 0,280 46-3113 0 0,-79-5 453 0 0,0 4 0 0 0,-121 11 0 0 0,158-1-645 0 0,-24 1 44 0 0,-125-13 451 0 0,93 0 103 0 0,-158 14-1 0 0,94 6-342 0 0,-37 4-442 0 0,205-15-592 0 0,1 1 0 0 0,-1 1 1 0 0,1 0-1 0 0,1 2 0 0 0,-21 9 0 0 0,10-3-5138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4.052"/>
    </inkml:context>
    <inkml:brush xml:id="br0">
      <inkml:brushProperty name="width" value="0.1" units="cm"/>
      <inkml:brushProperty name="height" value="0.1" units="cm"/>
      <inkml:brushProperty name="color" value="#E71224"/>
    </inkml:brush>
  </inkml:definitions>
  <inkml:trace contextRef="#ctx0" brushRef="#br0">2208 35 455 0 0,'-2'-1'327'0'0,"0"-1"0"0"0,0 1-1 0 0,0-1 1 0 0,0 1 0 0 0,0 0-1 0 0,0 0 1 0 0,-1 0-1 0 0,1 0 1 0 0,0 0 0 0 0,0 0-1 0 0,-1 1 1 0 0,1-1-1 0 0,-1 1 1 0 0,1 0 0 0 0,0-1-1 0 0,-1 1 1 0 0,1 0 0 0 0,-1 1-1 0 0,1-1 1 0 0,-4 1-1 0 0,-7 0 74 0 0,-1 1-1 0 0,-16 5 1 0 0,17-3-250 0 0,0 1 1 0 0,0 1-1 0 0,-21 11 1 0 0,-6 4 21 0 0,32-18-22 0 0,0 0 0 0 0,0-1-1 0 0,0 0 1 0 0,0-1 0 0 0,-1 1 0 0 0,1-1-1 0 0,0-1 1 0 0,-1 0 0 0 0,-11-1-1 0 0,-10-3 919 0 0,-38-10 0 0 0,13 3-470 0 0,1 1-55 0 0,6 1 82 0 0,0 1-1 0 0,-64 0 1 0 0,55 7-89 0 0,-88 13 0 0 0,20 1-198 0 0,37-4-248 0 0,-212 17 203 0 0,236-24-99 0 0,1-3-1 0 0,-111-17 1 0 0,-215-48-113 0 0,352 60-913 0 0,1 2-263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5.659"/>
    </inkml:context>
    <inkml:brush xml:id="br0">
      <inkml:brushProperty name="width" value="0.1" units="cm"/>
      <inkml:brushProperty name="height" value="0.1" units="cm"/>
      <inkml:brushProperty name="color" value="#E71224"/>
    </inkml:brush>
  </inkml:definitions>
  <inkml:trace contextRef="#ctx0" brushRef="#br0">1358 125 5063 0 0,'-50'-16'1736'0'0,"-10"-2"2643"0"0,18 14-4286 0 0,-21-3 35 0 0,35 4 364 0 0,1 0 0 0 0,-1-2 0 0 0,-49-15 0 0 0,63 16 22 0 0,-2 0 0 0 0,-28-3-1 0 0,14 3-79 0 0,-32-3 418 0 0,-71 2 0 0 0,24 1-239 0 0,-3 2 74 0 0,26 2-170 0 0,-11-4 6 0 0,-77-2-259 0 0,88 6-1860 0 0,66-2 253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6.131"/>
    </inkml:context>
    <inkml:brush xml:id="br0">
      <inkml:brushProperty name="width" value="0.1" units="cm"/>
      <inkml:brushProperty name="height" value="0.1" units="cm"/>
      <inkml:brushProperty name="color" value="#E71224"/>
    </inkml:brush>
  </inkml:definitions>
  <inkml:trace contextRef="#ctx0" brushRef="#br0">1048 67 8207 0 0,'-2'-3'241'0'0,"0"0"-1"0"0,0 0 0 0 0,0-1 0 0 0,-1 2 0 0 0,1-1 0 0 0,-1 0 1 0 0,0 0-1 0 0,1 1 0 0 0,-1-1 0 0 0,-1 1 0 0 0,1 0 0 0 0,0 0 1 0 0,-1 0-1 0 0,1 1 0 0 0,0-1 0 0 0,-1 1 0 0 0,0 0 0 0 0,1 0 1 0 0,-1 0-1 0 0,0 0 0 0 0,0 1 0 0 0,-5-1 0 0 0,-37 3 1355 0 0,25-1-1155 0 0,-31-2 1 0 0,26 0-253 0 0,-1 2 0 0 0,-36 4 0 0 0,-23 1 96 0 0,-33-6 14 0 0,-134 0 1868 0 0,48-22-4637 0 0,164 16 245 0 0,8 1-3301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6.723"/>
    </inkml:context>
    <inkml:brush xml:id="br0">
      <inkml:brushProperty name="width" value="0.1" units="cm"/>
      <inkml:brushProperty name="height" value="0.1" units="cm"/>
      <inkml:brushProperty name="color" value="#E71224"/>
    </inkml:brush>
  </inkml:definitions>
  <inkml:trace contextRef="#ctx0" brushRef="#br0">1593 64 8287 0 0,'-12'-7'835'0'0,"0"-1"0"0"0,-1 2 0 0 0,-23-9 0 0 0,17 7-809 0 0,7 4-6 0 0,0 0 1 0 0,-1 1 0 0 0,1 0-1 0 0,-1 1 1 0 0,1 0 0 0 0,-20 0-1 0 0,-79 8 259 0 0,55-2 60 0 0,-345 40 3267 0 0,301-28-1584 0 0,-116 16-1878 0 0,-152-18 484 0 0,358-14-632 0 0,-16-1-300 0 0,0 0 1 0 0,-29-7 0 0 0,29 2-1759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3.274"/>
    </inkml:context>
    <inkml:brush xml:id="br0">
      <inkml:brushProperty name="width" value="0.1" units="cm"/>
      <inkml:brushProperty name="height" value="0.1" units="cm"/>
      <inkml:brushProperty name="color" value="#66CC00"/>
    </inkml:brush>
  </inkml:definitions>
  <inkml:trace contextRef="#ctx0" brushRef="#br0">2031 144 4831 0 0,'2'-14'317'0'0,"1"0"-190"0"0,-4 12 135 0 0,-3 6 272 0 0,-25 22-278 0 0,27-25-229 0 0,1-1 0 0 0,0 1 0 0 0,0 0 0 0 0,-1 0 0 0 0,1-1 0 0 0,0 1-1 0 0,-1-1 1 0 0,1 1 0 0 0,-1-1 0 0 0,1 0 0 0 0,0 1 0 0 0,-1-1 0 0 0,1 0 0 0 0,-1 0-1 0 0,1 0 1 0 0,-1 0 0 0 0,1 0 0 0 0,-1 0 0 0 0,1-1 0 0 0,-1 1 0 0 0,1 0-1 0 0,-2-1 1 0 0,-35-15 1023 0 0,25 11-780 0 0,-2-1 233 0 0,-1 2 1 0 0,0 0 0 0 0,0 1 0 0 0,-30-2-1 0 0,9 1-287 0 0,20 3-116 0 0,-33 1-1 0 0,-11 0-15 0 0,-156-2 489 0 0,156 5-269 0 0,-1-3 0 0 0,-115-15 0 0 0,23-19 191 0 0,-46-8 532 0 0,145 35-923 0 0,-1 3 1 0 0,-81 4 0 0 0,-109 22 164 0 0,209-18-262 0 0,1 1-1858 0 0,0 1 0 0 0,-67 22 0 0 0,96-25 1600 0 0,-52 14-3025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7.265"/>
    </inkml:context>
    <inkml:brush xml:id="br0">
      <inkml:brushProperty name="width" value="0.1" units="cm"/>
      <inkml:brushProperty name="height" value="0.1" units="cm"/>
      <inkml:brushProperty name="color" value="#E71224"/>
    </inkml:brush>
  </inkml:definitions>
  <inkml:trace contextRef="#ctx0" brushRef="#br0">1818 167 6447 0 0,'-32'-15'1351'0'0,"-2"4"3512"0"0,-123-39-3069 0 0,97 31-1873 0 0,-25-5 109 0 0,-11 6 1026 0 0,-171-12 0 0 0,-36 34 553 0 0,98 0-949 0 0,60-2-201 0 0,48 1-912 0 0,0 5 0 0 0,-113 23 0 0 0,180-25-5995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18.192"/>
    </inkml:context>
    <inkml:brush xml:id="br0">
      <inkml:brushProperty name="width" value="0.1" units="cm"/>
      <inkml:brushProperty name="height" value="0.1" units="cm"/>
      <inkml:brushProperty name="color" value="#E71224"/>
    </inkml:brush>
  </inkml:definitions>
  <inkml:trace contextRef="#ctx0" brushRef="#br0">1969 5 1375 0 0,'-13'-1'1366'0'0,"1"1"0"0"0,0 0-1 0 0,-1 1 1 0 0,1 0 0 0 0,-23 6-1 0 0,-5-1-1521 0 0,3-1 467 0 0,-94 9 450 0 0,107-13-330 0 0,0-1 0 0 0,0-1 0 0 0,-34-6 0 0 0,-212-22 2911 0 0,190 28-2563 0 0,-148 17 0 0 0,-17 2-345 0 0,-13-31 61 0 0,-1 0 594 0 0,141 17-901 0 0,67 1-5653 0 0,27-1-482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7.621"/>
    </inkml:context>
    <inkml:brush xml:id="br0">
      <inkml:brushProperty name="width" value="0.1" units="cm"/>
      <inkml:brushProperty name="height" value="0.1" units="cm"/>
      <inkml:brushProperty name="color" value="#E71224"/>
    </inkml:brush>
  </inkml:definitions>
  <inkml:trace contextRef="#ctx0" brushRef="#br0">1468 146 1839 0 0,'-54'-22'2463'0'0,"48"20"-2188"0"0,0 0 0 0 0,0 0 0 0 0,0 1-1 0 0,0 0 1 0 0,0 1 0 0 0,0-1 0 0 0,0 1 0 0 0,0 0-1 0 0,-1 1 1 0 0,1-1 0 0 0,-11 4 0 0 0,9-3-293 0 0,0 0-1 0 0,-1 0 1 0 0,1 0 0 0 0,0-1-1 0 0,-17-2 1 0 0,8-3 604 0 0,1 0 1 0 0,1-1-1 0 0,-20-10 0 0 0,16 7 327 0 0,-28-9 1 0 0,35 15-786 0 0,-1 1 0 0 0,0 0 0 0 0,-1 1 1 0 0,1 1-1 0 0,-21 1 0 0 0,-20 0 264 0 0,-218-27 2192 0 0,132 10-1109 0 0,-151 3 1 0 0,219 12-1366 0 0,-24 1-216 0 0,79 1-2444 0 0,-28 6 1 0 0,17 0-3155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9.786"/>
    </inkml:context>
    <inkml:brush xml:id="br0">
      <inkml:brushProperty name="width" value="0.1" units="cm"/>
      <inkml:brushProperty name="height" value="0.1" units="cm"/>
      <inkml:brushProperty name="color" value="#E71224"/>
    </inkml:brush>
  </inkml:definitions>
  <inkml:trace contextRef="#ctx0" brushRef="#br0">2254 0 1375 0 0,'-1'1'66'0'0,"0"-1"0"0"0,-1 0-1 0 0,1 0 1 0 0,0 1-1 0 0,0-1 1 0 0,-1 1-1 0 0,1-1 1 0 0,0 1-1 0 0,0-1 1 0 0,0 1-1 0 0,0 0 1 0 0,-1-1-1 0 0,1 1 1 0 0,0 0-1 0 0,0 0 1 0 0,1 0-1 0 0,-1 0 1 0 0,0 0-1 0 0,0 0 1 0 0,0 0-1 0 0,1 0 1 0 0,-1 0-1 0 0,0 1 1 0 0,0 0-1 0 0,-12 37 1653 0 0,10-25-2404 0 0,2-10 655 0 0,-4 12-265 0 0,1-13 514 0 0,-1-10 591 0 0,4 6-640 0 0,1 0 0 0 0,-1 0 0 0 0,1 0 0 0 0,-1 0 1 0 0,0 0-1 0 0,0 0 0 0 0,1 0 0 0 0,-1 0 0 0 0,0 0 0 0 0,0 0 0 0 0,0 0 1 0 0,0 1-1 0 0,0-1 0 0 0,0 0 0 0 0,0 1 0 0 0,0-1 0 0 0,0 1 0 0 0,0-1 1 0 0,-1 1-1 0 0,1-1 0 0 0,0 1 0 0 0,0 0 0 0 0,0-1 0 0 0,-1 1 0 0 0,1 0 1 0 0,0 0-1 0 0,0 0 0 0 0,-1 0 0 0 0,1 0 0 0 0,0 0 0 0 0,-2 1 0 0 0,-3 1 29 0 0,0 0-1 0 0,0 0 0 0 0,0 1 1 0 0,0 0-1 0 0,-6 4 0 0 0,-13 6-139 0 0,6-7 44 0 0,-1-1 0 0 0,-26 3 0 0 0,25-5-8 0 0,-185 27 927 0 0,59-11-578 0 0,138-17-394 0 0,-396 49 1274 0 0,198-41 283 0 0,-260-21 0 0 0,348 6-1398 0 0,-80-6 399 0 0,141 5-1861 0 0,-79-18 0 0 0,102 14-4605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31.042"/>
    </inkml:context>
    <inkml:brush xml:id="br0">
      <inkml:brushProperty name="width" value="0.1" units="cm"/>
      <inkml:brushProperty name="height" value="0.1" units="cm"/>
      <inkml:brushProperty name="color" value="#E71224"/>
    </inkml:brush>
  </inkml:definitions>
  <inkml:trace contextRef="#ctx0" brushRef="#br0">2828 60 2303 0 0,'-15'-1'294'0'0,"-19"-6"6116"0"0,23 5-6420 0 0,-35-21 1598 0 0,27 18-1107 0 0,0 2 1 0 0,0 1 0 0 0,-1 0 0 0 0,1 1-1 0 0,-38 4 1 0 0,30-2-218 0 0,1 0 0 0 0,-35-4 0 0 0,-74-6 80 0 0,47 5 6 0 0,-6 1 429 0 0,-161 17 0 0 0,83-1-525 0 0,-381 20 748 0 0,142 8-345 0 0,189-17-426 0 0,-232-11-5661 0 0,384-15-260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33.285"/>
    </inkml:context>
    <inkml:brush xml:id="br0">
      <inkml:brushProperty name="width" value="0.1" units="cm"/>
      <inkml:brushProperty name="height" value="0.1" units="cm"/>
      <inkml:brushProperty name="color" value="#E71224"/>
    </inkml:brush>
  </inkml:definitions>
  <inkml:trace contextRef="#ctx0" brushRef="#br0">1096 146 2615 0 0,'0'-2'27'0'0,"-1"1"0"0"0,1 0 0 0 0,0-1 0 0 0,-1 1 0 0 0,1 0 0 0 0,0-1 0 0 0,0 1-1 0 0,0 0 1 0 0,0-1 0 0 0,0 1 0 0 0,0-1 0 0 0,0 1 0 0 0,0 0 0 0 0,0-1 0 0 0,1 1-1 0 0,0-2 1 0 0,12-24 481 0 0,-11 24-489 0 0,0-1 1 0 0,0 0-1 0 0,0 0 1 0 0,0 0-1 0 0,1-7 1 0 0,-2 6 60 0 0,0 1-1 0 0,-1-1 1 0 0,0 1 0 0 0,0-1 0 0 0,-1 0 0 0 0,0-6-1 0 0,1 10-18 0 0,-1 0-1 0 0,1 0 0 0 0,0 0 0 0 0,0 0 1 0 0,-1 0-1 0 0,1-1 0 0 0,-1 1 0 0 0,1 0 1 0 0,-1 0-1 0 0,1 0 0 0 0,-1 0 0 0 0,0 0 1 0 0,1 1-1 0 0,-1-1 0 0 0,0 0 0 0 0,0 0 1 0 0,0 0-1 0 0,0 1 0 0 0,1-1 0 0 0,-1 0 1 0 0,0 1-1 0 0,0-1 0 0 0,0 1 0 0 0,0-1 1 0 0,-1 1-1 0 0,1-1 0 0 0,0 1 0 0 0,0 0 1 0 0,0-1-1 0 0,0 1 0 0 0,-2 0 0 0 0,-7 0 302 0 0,0 0 0 0 0,0 0 0 0 0,0 1-1 0 0,0 1 1 0 0,0-1 0 0 0,1 2 0 0 0,-1-1 0 0 0,-11 6-1 0 0,0 0-61 0 0,0 0 0 0 0,0-1 0 0 0,0-2-1 0 0,-1 0 1 0 0,1-1 0 0 0,-1-1-1 0 0,0-1 1 0 0,0-1 0 0 0,-26-2 0 0 0,-240-30 2352 0 0,287 31-2639 0 0,-50-6 291 0 0,1 3 1 0 0,-1 2-1 0 0,-65 6 0 0 0,71 0-1434 0 0,-86 23-1 0 0,109-21 80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33.926"/>
    </inkml:context>
    <inkml:brush xml:id="br0">
      <inkml:brushProperty name="width" value="0.1" units="cm"/>
      <inkml:brushProperty name="height" value="0.1" units="cm"/>
      <inkml:brushProperty name="color" value="#E71224"/>
    </inkml:brush>
  </inkml:definitions>
  <inkml:trace contextRef="#ctx0" brushRef="#br0">1993 41 919 0 0,'-24'-12'1521'0'0,"18"8"-1110"0"0,0 0 0 0 0,-1 1 0 0 0,1 0 0 0 0,-1 0 0 0 0,0 0-1 0 0,0 1 1 0 0,0 0 0 0 0,-1 0 0 0 0,1 1 0 0 0,-11-1-1 0 0,-263 6 3028 0 0,137-2-1908 0 0,45 7-529 0 0,-134 28 0 0 0,180-27-868 0 0,-71 7 466 0 0,1-5 0 0 0,-205-7 0 0 0,192-9-391 0 0,-66-1 57 0 0,67 7-5070 0 0,111-2-147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34.600"/>
    </inkml:context>
    <inkml:brush xml:id="br0">
      <inkml:brushProperty name="width" value="0.1" units="cm"/>
      <inkml:brushProperty name="height" value="0.1" units="cm"/>
      <inkml:brushProperty name="color" value="#E71224"/>
    </inkml:brush>
  </inkml:definitions>
  <inkml:trace contextRef="#ctx0" brushRef="#br0">1200 40 2303 0 0,'-15'1'997'0'0,"0"0"0"0"0,-21 7 0 0 0,1-1-610 0 0,1-3 476 0 0,0 0 1 0 0,0-2 0 0 0,0-2 0 0 0,-63-7-1 0 0,-51-14 1249 0 0,-180-17 928 0 0,285 37-3810 0 0,1 2 0 0 0,0 1 0 0 0,-1 2 0 0 0,2 2 0 0 0,-77 22 0 0 0,57-7-3754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6:05.998"/>
    </inkml:context>
    <inkml:brush xml:id="br0">
      <inkml:brushProperty name="width" value="0.1" units="cm"/>
      <inkml:brushProperty name="height" value="0.1" units="cm"/>
      <inkml:brushProperty name="color" value="#E71224"/>
    </inkml:brush>
  </inkml:definitions>
  <inkml:trace contextRef="#ctx0" brushRef="#br0">18264 1776 1375 0 0,'-30'3'13824'0'0,"57"-28"-13192"0"0,-20 19 2191 0 0,1 0-2382 0 0,2 0-297 0 0,-6 4-35 0 0,1-1 0 0 0,-1 1 0 0 0,0-1 1 0 0,0 0-1 0 0,7-7 1036 0 0,0 6-829 0 0,35-9-11 0 0,-35 9 1263 0 0,30 1-1085 0 0,-28 2-401 0 0,-2 0 1097 0 0,0 1-1034 0 0,34 0-27 0 0,-34 0 644 0 0,1 0-635 0 0,36 0 1 0 0,-36 0 988 0 0,2 1-1025 0 0,39 6-10 0 0,-40-6 814 0 0,-2 4-806 0 0,50 24 87 0 0,-56-26-87 0 0,-4-3 99 0 0,11 5-105 0 0,35 12-6 0 0,-36-13 182 0 0,1 1-190 0 0,34 12 17 0 0,-35-13 138 0 0,0 0-166 0 0,32 12-36 0 0,-32-12 96 0 0,0 1-59 0 0,34 12-36 0 0,-34-13 30 0 0,-1 0 0 0 0,31 9-31 0 0,-31-9 32 0 0,1-2 5 0 0,43 11-47 0 0,3-7 1 0 0,-46-5 51 0 0,1-1 3 0 0,32 1-3 0 0,-33 0 64 0 0,1-2-75 0 0,33 0-30 0 0,-20-1 25 0 0,30-7-25 0 0,-29 4 19 0 0,37-10-31 0 0,9-10-11 0 0,-16 2 11 0 0,-34 14 31 0 0,33-11-31 0 0,-1-1 0 0 0,-35 12 31 0 0,25-14-20 0 0,12-5 20 0 0,-1 1-31 0 0,-9 7 0 0 0,-27 15 31 0 0,33-5-31 0 0,13-6-11 0 0,-50 10 0 0 0,0 0 0 0 0,19-10 0 0 0,-24 11 0 0 0,-1-1 0 0 0,0-1 0 0 0,15-12 0 0 0,5-15 11 0 0,-22 21 31 0 0,7-18-20 0 0,1-8 20 0 0,-2 0-31 0 0,2-3-11 0 0,-2 3 0 0 0,-4 5 11 0 0,-5 20 31 0 0,2-17-31 0 0,-2-5 42 0 0,0 10-42 0 0,-1-5-11 0 0,-2 0 0 0 0,0 3 0 0 0,4-6 0 0 0,-2 1 0 0 0,0 2 0 0 0,3-5 0 0 0,1 0 0 0 0,1-1 0 0 0,2 0 0 0 0,3-3 0 0 0,-1 1 0 0 0,-8 3 0 0 0,-5 3 0 0 0,-1-5 53 0 0,0 10-42 0 0,2 0-11 0 0,6-6 0 0 0,1 1 0 0 0,0-3 0 0 0,-1 3 0 0 0,-5 3 0 0 0,-2 4 0 0 0,-2 4 0 0 0,-1 0 0 0 0,0-2 0 0 0,0 6 0 0 0,-3 6 0 0 0,1 3 0 0 0,-1-3 0 0 0,-1 2 0 0 0,-1 6 0 0 0,2-2 0 0 0,4 3 0 0 0,1 1 0 0 0,-1-1 0 0 0,0 1 0 0 0,0 0 0 0 0,-6-3 0 0 0,1 1 0 0 0,1-1 0 0 0,-15-9 0 0 0,20 11 0 0 0,-1 1 0 0 0,0 0 0 0 0,-1 0 0 0 0,1 0 0 0 0,0 0 0 0 0,0 1 0 0 0,-1 0 0 0 0,-4-2 0 0 0,-8-1 0 0 0,-1 1 0 0 0,1 1 0 0 0,-1 1 0 0 0,0 0 0 0 0,-25 2 0 0 0,0 0 0 0 0,30-2 0 0 0,-5-1 0 0 0,-11-5 0 0 0,26 7 0 0 0,-47-3 0 0 0,-46-1 0 0 0,11 4 0 0 0,-146 2 0 0 0,117 6 0 0 0,-64 1 0 0 0,-1 2 0 0 0,115-5 0 0 0,-109-3 0 0 0,78-4 39 0 0,23 1-14 0 0,-128-2 39 0 0,106 1-64 0 0,-33-2 0 0 0,-145-4 117 0 0,69 4-42 0 0,-46 3-75 0 0,170-1-1 0 0,-21 2 13 0 0,-169 7 73 0 0,86-5-42 0 0,-16 0 14 0 0,-49 2 3 0 0,-154-7 4 0 0,241 4-22 0 0,55 0-20 0 0,-550 27 42 0 0,608-24-58 0 0,-16 3 23 0 0,-85-2 0 0 0,-20-3-29 0 0,46 0 0 0 0,-44 6 0 0 0,31 0 0 0 0,31-4 14 0 0,-132-2 36 0 0,43-11-50 0 0,70 4 0 0 0,68 1 32 0 0,-106-19 0 0 0,-23-12 7 0 0,45 8-14 0 0,-104-14 39 0 0,177 25-64 0 0,-127-9 0 0 0,54 9 48 0 0,72 7-32 0 0,-108-14-16 0 0,101 12 0 0 0,-39-2 0 0 0,62 9 0 0 0,9 0 0 0 0,-69 5 0 0 0,71 0 0 0 0,-43-4 0 0 0,15 0 0 0 0,-184 4 0 0 0,132-5 0 0 0,-54 1 0 0 0,104 6 0 0 0,28-1 0 0 0,-83-3 0 0 0,-98-8 0 0 0,205 8 0 0 0,-165-3 0 0 0,-85 15 32 0 0,1 0 0 0 0,-272 24-32 0 0,289-30 0 0 0,149-8 0 0 0,80 2 1 0 0,-236 11 62 0 0,115 0-63 0 0,69-7 0 0 0,-93 5 0 0 0,-47 3 0 0 0,-59 6 0 0 0,-250 12 64 0 0,520-30-64 0 0,-238 14 0 0 0,47-4 0 0 0,115-9 0 0 0,-74-2 0 0 0,18-10 0 0 0,-124-7 0 0 0,-123 9 0 0 0,-66-17 112 0 0,335 16-112 0 0,-70-8 0 0 0,-78 1 0 0 0,-20-4 0 0 0,-103-9 0 0 0,103 7 0 0 0,1 0 0 0 0,91 23 0 0 0,-117-7 0 0 0,197-3 0 0 0,-139 7 0 0 0,-22 18-64 0 0,-146 22 64 0 0,210-18 0 0 0,80 0 0 0 0,12-2 0 0 0,-215 22 0 0 0,32-35 0 0 0,149-8 0 0 0,-17-3 0 0 0,75 2 0 0 0,-100 4 0 0 0,47 0 0 0 0,-3-1 0 0 0,-14 7 0 0 0,156-4 0 0 0,3-1 0 0 0,-12 0-11 0 0,-1 1 1 0 0,1 1-1 0 0,-1 0 0 0 0,1 1 1 0 0,-22 7-1 0 0,32-9 10 0 0,0 0 0 0 0,0 0 0 0 0,0 1 0 0 0,1-1 0 0 0,-1 1 0 0 0,0-1 0 0 0,1 1 0 0 0,-1-1 0 0 0,1 1 0 0 0,-1 0 0 0 0,1 0 0 0 0,0 0 0 0 0,0 0 0 0 0,0 0 0 0 0,0 0 0 0 0,0 0 0 0 0,0 0 0 0 0,0 0 0 0 0,1 1 0 0 0,-1-1 0 0 0,0 4 0 0 0,1 4-6 0 0,0-1 0 0 0,0 1 0 0 0,1 0 0 0 0,2 9 0 0 0,0 8 0 0 0,2 21-19 0 0,19 75 0 0 0,-11-61 14 0 0,52 268-52 0 0,-43-250 64 0 0,-1-9 0 0 0,-19-62-5 0 0,0-1-1 0 0,1 0 1 0 0,0 0-1 0 0,0 0 1 0 0,1 0-1 0 0,0-1 1 0 0,9 13-1 0 0,2-2-7 0 0,26 25 0 0 0,-36-37 19 0 0,15 14-17 0 0,0 0 1 0 0,1-2-1 0 0,0 0 0 0 0,2-1 1 0 0,25 14-1 0 0,-19-19 1 0 0,-1 0 0 0 0,1-3 0 0 0,1 0 0 0 0,43 7 0 0 0,9 2-4 0 0,143 28 14 0 0,-146-37 0 0 0,81-1 0 0 0,-92-6 0 0 0,51 0 0 0 0,104 7 0 0 0,383 60-64 0 0,-563-63 64 0 0,50 12 0 0 0,81 26 0 0 0,-106-27 0 0 0,2-3 0 0 0,99 7 0 0 0,-55-15 0 0 0,29 3 0 0 0,445 41 0 0 0,-416-39 0 0 0,93 1 0 0 0,-58-27 0 0 0,5 0 0 0 0,-31 14 0 0 0,230-9 0 0 0,-217 2 0 0 0,63 2 0 0 0,7 1-49 0 0,-146 0 34 0 0,96 10 15 0 0,17 0 0 0 0,275-17 0 0 0,-296 16 0 0 0,-60 1 0 0 0,54-11 0 0 0,-134 2 0 0 0,199 2 0 0 0,-157 3 0 0 0,76-9 0 0 0,-2 1 0 0 0,-44 12 0 0 0,58-2 0 0 0,236-16-64 0 0,-220 9 43 0 0,135-9-22 0 0,-44 7 43 0 0,-175 8 0 0 0,149-10 0 0 0,-196 4-12 0 0,133-5-40 0 0,80-2 52 0 0,-257 9 0 0 0,133-13 0 0 0,-131 9-11 0 0,0 2 1 0 0,0 1-1 0 0,1 2 0 0 0,-1 2 1 0 0,44 7-1 0 0,-11 0 11 0 0,115-3 0 0 0,-165-5 0 0 0,211-12 0 0 0,3 0 0 0 0,-51 4 0 0 0,-106 3 0 0 0,66-7-22 0 0,80-2-20 0 0,93 9 42 0 0,-166-3 0 0 0,-104 3 0 0 0,1 2 0 0 0,99 9 0 0 0,-152-6 0 0 0,281 30-64 0 0,74-19 64 0 0,-270-9 0 0 0,32 1 0 0 0,-37 10 0 0 0,5-1 0 0 0,-27-7 0 0 0,77 3 0 0 0,-89-7 0 0 0,-12-1 0 0 0,43-3 0 0 0,89-4 0 0 0,-138 7 0 0 0,49 2 0 0 0,19 2 0 0 0,32-1 0 0 0,270 12 0 0 0,-353-10 0 0 0,37 4 0 0 0,12 6 0 0 0,-53-7 0 0 0,38 4 0 0 0,64 4 0 0 0,-119-14 0 0 0,0-2 0 0 0,49-3 0 0 0,-43 1 0 0 0,40 1 0 0 0,30 6 0 0 0,-74-3 0 0 0,83 4 0 0 0,-84-6 0 0 0,56 3 0 0 0,-57-1 0 0 0,30-1 0 0 0,-31-2 0 0 0,21 0 0 0 0,0-2 0 0 0,56-10 0 0 0,-61 6 0 0 0,72-2 0 0 0,-69 7 0 0 0,30-2 0 0 0,-45 3 0 0 0,-15 1 3 0 0,1-1-1 0 0,-1 0 1 0 0,18-5 0 0 0,-13 6 39 0 0,1-1-34 0 0,-3 0-7 0 0,-1 1 0 0 0,23 2 0 0 0,-14-2-1 0 0,51-2 0 0 0,-50 0 0 0 0,34-7 0 0 0,-28 4 0 0 0,-8 2 0 0 0,0 0 0 0 0,30 2 0 0 0,-52 1 0 0 0,188-6 0 0 0,-146 7 0 0 0,-22 3 0 0 0,48 10 0 0 0,12-1 0 0 0,3-5 0 0 0,2-2 0 0 0,30-12 0 0 0,3 1 11 0 0,-89 5 35 0 0,10-2-32 0 0,0-1 32 0 0,50-5 18 0 0,-21 0-42 0 0,-1-1 8 0 0,-41 6-67 0 0,-14 3-203 0 0,1-2-1 0 0,-1 0 1 0 0,13-3 0 0 0,-16 1-994 0 0,0 0 0 0 0,0 0 1 0 0,16-10-1 0 0,-25 14 1234 0 0,23-19-6673 0 0,42-44-338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0.172"/>
    </inkml:context>
    <inkml:brush xml:id="br0">
      <inkml:brushProperty name="width" value="0.1" units="cm"/>
      <inkml:brushProperty name="height" value="0.1" units="cm"/>
      <inkml:brushProperty name="color" value="#E71224"/>
    </inkml:brush>
  </inkml:definitions>
  <inkml:trace contextRef="#ctx0" brushRef="#br0">1350 199 4143 0 0,'29'-9'1531'0'0,"-24"8"-1388"0"0,-1 0 0 0 0,1 0 0 0 0,0 0 0 0 0,-1-1 0 0 0,0 0-1 0 0,6-2 1 0 0,-9 3-115 0 0,-1 0 0 0 0,1 1 0 0 0,0-1 0 0 0,0 0 0 0 0,0 0 0 0 0,0 0 1 0 0,-1 0-1 0 0,1 0 0 0 0,0 0 0 0 0,-1 0 0 0 0,1 0 0 0 0,-1 0 0 0 0,1 0 0 0 0,-1 0 0 0 0,1 0 0 0 0,-1-1 0 0 0,0 1 0 0 0,0 0 0 0 0,1 0 0 0 0,-1 0 0 0 0,0 0 0 0 0,0-1 0 0 0,0 1 0 0 0,0 0 0 0 0,-1 0 0 0 0,1 0 0 0 0,0-1 0 0 0,0 1 0 0 0,-1-1 0 0 0,-1-3 315 0 0,1 1-1 0 0,-1-1 0 0 0,0 0 0 0 0,0 1 0 0 0,0-1 0 0 0,-1 1 0 0 0,1 0 1 0 0,-1 0-1 0 0,0 0 0 0 0,-1 0 0 0 0,-3-4 0 0 0,0 3-87 0 0,1 0 0 0 0,-1 0-1 0 0,0 0 1 0 0,0 1 0 0 0,-1 0-1 0 0,-7-4 1 0 0,-11-1 68 0 0,0 1 0 0 0,0 1 1 0 0,-29-3-1 0 0,50 9-221 0 0,-59-8 471 0 0,-95 1-1 0 0,156 8-557 0 0,-429 2 2368 0 0,370-1-2014 0 0,-230 18 927 0 0,285-18-1344 0 0,-86 16 219 0 0,80-14-608 0 0,0 1 0 0 0,0 0 0 0 0,1 1 1 0 0,-23 11-1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4.013"/>
    </inkml:context>
    <inkml:brush xml:id="br0">
      <inkml:brushProperty name="width" value="0.1" units="cm"/>
      <inkml:brushProperty name="height" value="0.1" units="cm"/>
      <inkml:brushProperty name="color" value="#66CC00"/>
    </inkml:brush>
  </inkml:definitions>
  <inkml:trace contextRef="#ctx0" brushRef="#br0">1945 41 3823 0 0,'0'0'7'0'0,"0"-1"-1"0"0,0 1 0 0 0,0-1 0 0 0,0 1 0 0 0,0-1 0 0 0,-1 1 0 0 0,1-1 0 0 0,0 1 0 0 0,0 0 0 0 0,0-1 0 0 0,0 1 0 0 0,-1-1 0 0 0,1 1 0 0 0,0 0 0 0 0,0-1 0 0 0,0 1 1 0 0,-1 0-1 0 0,1-1 0 0 0,0 1 0 0 0,-1 0 0 0 0,1-1 0 0 0,0 1 0 0 0,-1 0 0 0 0,1 0 0 0 0,0-1 0 0 0,-1 1 0 0 0,1 0 0 0 0,-1 0 0 0 0,1 0 0 0 0,-1-1 0 0 0,1 1 0 0 0,0 0 1 0 0,-1 0-1 0 0,1 0 0 0 0,-1 0 0 0 0,1 0 0 0 0,-1 0 0 0 0,1 0 0 0 0,0 0 0 0 0,-1 0 0 0 0,1 0 0 0 0,-1 0 0 0 0,1 0 0 0 0,-1 0 0 0 0,1 1 0 0 0,0-1 0 0 0,-1 0 0 0 0,1 0 1 0 0,-1 0-1 0 0,0 1 0 0 0,-30 14 403 0 0,13-6-280 0 0,13-7-45 0 0,-1-1 0 0 0,0 0-1 0 0,0 0 1 0 0,0 0 0 0 0,0-1-1 0 0,0 0 1 0 0,0 0 0 0 0,0 0-1 0 0,-1-1 1 0 0,2 0-1 0 0,-8-2 1 0 0,0-1 251 0 0,0-1 1 0 0,1 0-1 0 0,-23-14 1 0 0,27 15-51 0 0,0 1 0 0 0,0-1 0 0 0,-1 1 1 0 0,1 1-1 0 0,-1 0 0 0 0,1 0 0 0 0,-1 0 0 0 0,0 1 1 0 0,-15 0-1 0 0,-6 3-168 0 0,-46 6 0 0 0,24-1-66 0 0,-39 5 110 0 0,38-5 128 0 0,-65 2 1 0 0,-156-22 1200 0 0,196 7-1003 0 0,21 5-143 0 0,-92 7-1 0 0,-56 20-49 0 0,46-5-208 0 0,106-14-149 0 0,-65 18 1 0 0,47-5-3736 0 0,28-5-506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1.379"/>
    </inkml:context>
    <inkml:brush xml:id="br0">
      <inkml:brushProperty name="width" value="0.1" units="cm"/>
      <inkml:brushProperty name="height" value="0.1" units="cm"/>
      <inkml:brushProperty name="color" value="#E71224"/>
    </inkml:brush>
  </inkml:definitions>
  <inkml:trace contextRef="#ctx0" brushRef="#br0">2288 83 1839 0 0,'-20'1'2107'0'0,"1"1"-1"0"0,-29 6 0 0 0,29-4-1520 0 0,0-1 1 0 0,-28 1 0 0 0,9-6-465 0 0,1-1 1 0 0,-1-2-1 0 0,-43-11 0 0 0,79 15-115 0 0,-20-4 443 0 0,1 0 1 0 0,-1 2-1 0 0,-33-2 0 0 0,44 6-326 0 0,1-1-1 0 0,0 0 1 0 0,0-1-1 0 0,-1 0 1 0 0,1-1-1 0 0,0 0 1 0 0,0 0-1 0 0,0-1 1 0 0,1-1-1 0 0,-15-6 1 0 0,12 5-58 0 0,0 0 0 0 0,-1 1 1 0 0,1 0-1 0 0,-1 1 0 0 0,0 1 0 0 0,0 0 1 0 0,0 0-1 0 0,-15 1 0 0 0,-11-2 155 0 0,-19-1 182 0 0,-1 4 0 0 0,-71 7 0 0 0,38-1 52 0 0,-153 15 689 0 0,9 0-280 0 0,-229-4 0 0 0,282-15-2185 0 0,145-4 90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3.245"/>
    </inkml:context>
    <inkml:brush xml:id="br0">
      <inkml:brushProperty name="width" value="0.1" units="cm"/>
      <inkml:brushProperty name="height" value="0.1" units="cm"/>
      <inkml:brushProperty name="color" value="#E71224"/>
    </inkml:brush>
  </inkml:definitions>
  <inkml:trace contextRef="#ctx0" brushRef="#br0">934 62 5527 0 0,'-23'-24'-198'0'0,"18"20"615"0"0,1 0 0 0 0,-1 0-1 0 0,0 1 1 0 0,-1 0 0 0 0,1 0 0 0 0,-1 0 0 0 0,1 0-1 0 0,-1 1 1 0 0,0 0 0 0 0,0 0 0 0 0,0 1 0 0 0,0-1-1 0 0,0 2 1 0 0,0-1 0 0 0,0 0 0 0 0,0 1 0 0 0,-10 1-1 0 0,-19 3-98 0 0,0 1 0 0 0,1 3-1 0 0,-56 18 1 0 0,-7 1 39 0 0,30-11-210 0 0,0-4 0 0 0,-1-2 0 0 0,-100 0 0 0 0,143-9-344 0 0,-57-4-1478 0 0,51-2-3109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5:23.979"/>
    </inkml:context>
    <inkml:brush xml:id="br0">
      <inkml:brushProperty name="width" value="0.1" units="cm"/>
      <inkml:brushProperty name="height" value="0.1" units="cm"/>
      <inkml:brushProperty name="color" value="#E71224"/>
    </inkml:brush>
  </inkml:definitions>
  <inkml:trace contextRef="#ctx0" brushRef="#br0">2417 100 6967 0 0,'-1'-2'75'0'0,"0"0"-1"0"0,0 0 1 0 0,0 0-1 0 0,0 0 0 0 0,0 1 1 0 0,-1-1-1 0 0,1 0 0 0 0,-1 0 1 0 0,1 1-1 0 0,-1-1 1 0 0,0 1-1 0 0,0 0 0 0 0,1-1 1 0 0,-1 1-1 0 0,0 0 0 0 0,0 0 1 0 0,0 0-1 0 0,0 0 1 0 0,0 1-1 0 0,-1-1 0 0 0,1 0 1 0 0,-2 1-1 0 0,-8-2 15 0 0,1 1-1 0 0,-1 0 1 0 0,1 1-1 0 0,-1 1 1 0 0,1-1-1 0 0,-14 4 1 0 0,11-2 181 0 0,-1 0 0 0 0,1-1 0 0 0,-19-2 0 0 0,-57-8 1630 0 0,-173-12 835 0 0,-323 6-1291 0 0,276 18-398 0 0,85 0-342 0 0,-120-18-111 0 0,111 2-846 0 0,129 9-1493 0 0,56 1-4320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56:09.751"/>
    </inkml:context>
    <inkml:brush xml:id="br0">
      <inkml:brushProperty name="width" value="0.1" units="cm"/>
      <inkml:brushProperty name="height" value="0.1" units="cm"/>
      <inkml:brushProperty name="color" value="#E71224"/>
    </inkml:brush>
  </inkml:definitions>
  <inkml:trace contextRef="#ctx0" brushRef="#br0">2928 327 2303 0 0,'0'0'10446'0'0,"-1"-6"-10196"0"0,-1-18-67 0 0,1 19 506 0 0,-1-34 11840 0 0,-2 36-12347 0 0,-12-7-13 0 0,12 8 158 0 0,-1 2-209 0 0,-13 0-19 0 0,13 0-3 0 0,1-1 0 0 0,-13 0-1 0 0,12 1 82 0 0,-1 0-89 0 0,-19-2 0 0 0,19 2 0 0 0,0-1 0 0 0,-32-4 88 0 0,4 3 0 0 0,-2 1-8 0 0,0 1-8 0 0,0 0-16 0 0,0 0-16 0 0,-5 1-65 0 0,-7-3 21 0 0,20 1-42 0 0,1-1-19 0 0,-45-6 104 0 0,37 6-61 0 0,2 1 5 0 0,-1-1 8 0 0,-51-7 81 0 0,34 1-83 0 0,33 2-35 0 0,-3-3 9 0 0,-6-1-29 0 0,13 5 20 0 0,-21-8-19 0 0,-5-1 25 0 0,3 3-36 0 0,1 2-12 0 0,0 0 0 0 0,-50-9 152 0 0,59 11-59 0 0,0 0-37 0 0,1 1-45 0 0,-3 0-11 0 0,1-1 0 0 0,-2 2 0 0 0,-1-1 0 0 0,-1-1 0 0 0,0 1 0 0 0,2 0 0 0 0,5 1 0 0 0,-1 1 0 0 0,0 0 0 0 0,-1-1 0 0 0,2 2 0 0 0,-8 3 0 0 0,-4 1 0 0 0,0-1 0 0 0,13-1 32 0 0,20 0 127 0 0,-2 1 26 0 0,-28 0 152 0 0,4-1-306 0 0,-6 1-31 0 0,8 1 0 0 0,3 0 0 0 0,1 0 0 0 0,3 1 0 0 0,-1 0 0 0 0,0 1 0 0 0,0 0 0 0 0,-1 0 0 0 0,1 1 0 0 0,-1-1 0 0 0,-1 1 0 0 0,-1 0 0 0 0,0 1 0 0 0,1-1 0 0 0,0 0 0 0 0,0 1 0 0 0,-2 1 0 0 0,0 2 0 0 0,-26 9 208 0 0,29-9-32 0 0,-2 2-160 0 0,-5 1-16 0 0,0 0 0 0 0,1 0 0 0 0,0 2 0 0 0,1-2 0 0 0,-3 0 0 0 0,2-3 0 0 0,2 1 0 0 0,-1-1 0 0 0,0 0 0 0 0,2 0 0 0 0,4-1 0 0 0,2-2 11 0 0,1 2 31 0 0,2 0-31 0 0,0-2-11 0 0,1-1 0 0 0,-1-4 0 0 0,0 1 0 0 0,-3-1 1 0 0,18 1-5 0 0,-17 5 71 0 0,6 0-67 0 0,2 5 0 0 0,2 4 0 0 0,2 5 0 0 0,2 3 11 0 0,3-15 31 0 0,-1 12-31 0 0,0 7-11 0 0,0 1 0 0 0,0 1 0 0 0,-1 0 0 0 0,2 0 0 0 0,-1 1 0 0 0,0-7 0 0 0,-1 0 0 0 0,1 7 0 0 0,-2 9-3 0 0,4-17 40 0 0,0 0-7 0 0,1 9-30 0 0,-1 1 0 0 0,0 1 0 0 0,1-1 0 0 0,0-4 0 0 0,0 1 0 0 0,1 1 0 0 0,0-2 0 0 0,2 2 0 0 0,0 3 0 0 0,1 2 0 0 0,2 1 0 0 0,-2 1 0 0 0,0-4 0 0 0,0-2 0 0 0,2 2 0 0 0,3 3 0 0 0,5 2 0 0 0,1-2 0 0 0,-12-29 0 0 0,0-1 0 0 0,1 0 0 0 0,0 0 0 0 0,5 6 0 0 0,27 22 0 0 0,2 1 0 0 0,4 1 0 0 0,-34-30 0 0 0,1 0 0 0 0,1-1 0 0 0,13 6 0 0 0,35 9 0 0 0,-2 0 0 0 0,-1-4 0 0 0,4-6 0 0 0,6-5 0 0 0,4-3 0 0 0,4-1 0 0 0,-1-7 0 0 0,-5-3 0 0 0,-1 0 0 0 0,-4 0 0 0 0,-1 4 0 0 0,-2 0 0 0 0,-4-3 0 0 0,1 1 0 0 0,4 2 0 0 0,1 7 0 0 0,2 3 0 0 0,6-5 0 0 0,-3-4 0 0 0,4 3 0 0 0,-2 2 0 0 0,-4-1 0 0 0,-4-6 0 0 0,-4-1 0 0 0,-2 9 0 0 0,1 3 0 0 0,7 0 0 0 0,4-5 0 0 0,1-2 0 0 0,3 3 0 0 0,2-1 0 0 0,0-2 0 0 0,-5 0 0 0 0,-3-1 0 0 0,1 2 0 0 0,2 2 0 0 0,-4 1 0 0 0,-5 2 0 0 0,1-2 0 0 0,1-1 0 0 0,2 2 0 0 0,-2 2 0 0 0,-43-4 0 0 0,31-3 0 0 0,-32 0-3 0 0,-8 1-5 0 0,-1 0-1 0 0,1 0 1 0 0,-1-1 0 0 0,0 0-1 0 0,14-6 1 0 0,30-11-3 0 0,-39 14 11 0 0,-1-1 0 0 0,20-14 0 0 0,-21 13 0 0 0,-1-1 0 0 0,16-18 0 0 0,3-10-11 0 0,-18 20-31 0 0,10-23 31 0 0,3-12 11 0 0,-1-1 0 0 0,5 0 0 0 0,-1-5 0 0 0,-3 1 0 0 0,-11 2 0 0 0,-2 1 0 0 0,-1 0 0 0 0,-1 0 0 0 0,-8 41 0 0 0,1 1 0 0 0,-2-16 0 0 0,-8-25 0 0 0,-7 11 0 0 0,1 8 11 0 0,8 20 31 0 0,-12-20-31 0 0,-5-4-11 0 0,0 4 0 0 0,0 0 0 0 0,3-5 0 0 0,3 1 0 0 0,0 4 0 0 0,-2 3 0 0 0,1 10-11 0 0,15 17-51 0 0,0-2-136 0 0,-12-15 117 0 0,12 15-95 0 0,1-5-1157 0 0,-1-3 894 0 0,-2-5-261 0 0,-1-17-7056 0 0,-7-39-1288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1:14.783"/>
    </inkml:context>
    <inkml:brush xml:id="br0">
      <inkml:brushProperty name="width" value="0.1" units="cm"/>
      <inkml:brushProperty name="height" value="0.1" units="cm"/>
      <inkml:brushProperty name="color" value="#F4F91B"/>
    </inkml:brush>
  </inkml:definitions>
  <inkml:trace contextRef="#ctx0" brushRef="#br0">914 238 5527 0 0,'1'-99'10594'0'0,"3"100"-9699"0"0,0 10-824 0 0,-2 2-63 0 0,-1 1 0 0 0,0-1 0 0 0,0 1 0 0 0,-2-1 0 0 0,1 1 0 0 0,-2-1 0 0 0,0 0 0 0 0,-1 1 0 0 0,0-1 0 0 0,0 0 0 0 0,-2-1 0 0 0,-7 18 0 0 0,-4 2-7 0 0,-1 0-1 0 0,-2-1 1 0 0,-31 38 0 0 0,-11 8 410 0 0,-106 101-1 0 0,128-143 158 0 0,-1-1 0 0 0,-66 43 0 0 0,100-73-416 0 0,5-2-59 0 0,-1-1 1 0 0,0 0 0 0 0,0 0-1 0 0,0 0 1 0 0,0 0 0 0 0,0 0-1 0 0,0 0 1 0 0,0 0 0 0 0,-3 0-1 0 0,24-24 649 0 0,6-15-809 0 0,-1-2 1 0 0,35-83-1 0 0,-57 119 53 0 0,11-29-18 0 0,-1-1-1 0 0,-1 0 0 0 0,-2 0 1 0 0,-2-1-1 0 0,-1-1 0 0 0,-1 1 1 0 0,-2-1-1 0 0,-2 0 0 0 0,-1 1 1 0 0,-2-1-1 0 0,-7-43 0 0 0,6 66 45 0 0,0-1-1 0 0,0 0 1 0 0,-2 1-1 0 0,1 0 1 0 0,-2 0-1 0 0,1 0 1 0 0,-2 1-1 0 0,0 0 1 0 0,0 0-1 0 0,-1 1 1 0 0,-1 0-1 0 0,-12-14 1 0 0,9 18 147 0 0,12 7-151 0 0,0 0 1 0 0,-1 0-1 0 0,1 0 0 0 0,0 0 1 0 0,0 0-1 0 0,-1 0 0 0 0,1 0 1 0 0,0 0-1 0 0,-1 0 1 0 0,1 0-1 0 0,0 0 0 0 0,0 0 1 0 0,-1 0-1 0 0,1 0 1 0 0,0 0-1 0 0,-1 0 0 0 0,1 1 1 0 0,0-1-1 0 0,0 0 0 0 0,-1 0 1 0 0,1 0-1 0 0,0 0 1 0 0,0 1-1 0 0,0-1 0 0 0,-1 0 1 0 0,1 1-1 0 0,-1 0 1 0 0,1 0 0 0 0,0 0 0 0 0,-1 0 0 0 0,1 0-1 0 0,0 0 1 0 0,0 0 0 0 0,0 0 0 0 0,0 0 0 0 0,0 0 0 0 0,0 0-1 0 0,0 0 1 0 0,0 0 0 0 0,0 0 0 0 0,0 0 0 0 0,0 0-1 0 0,1 0 1 0 0,-1 0 0 0 0,1 1 0 0 0,8 17 5 0 0,0-1 0 0 0,2 0 0 0 0,21 28 1 0 0,-8-11-79 0 0,31 50 40 0 0,83 115-40 0 0,-110-165 74 0 0,65 88-24 0 0,-79-102 61 0 0,-2 0 0 0 0,0 1-1 0 0,-1 0 1 0 0,9 27 0 0 0,-19-48-35 0 0,-1 1 1 0 0,1-1 0 0 0,-1 1-1 0 0,1-1 1 0 0,-1 1 0 0 0,1-1-1 0 0,-1 1 1 0 0,0-1 0 0 0,0 1-1 0 0,0 0 1 0 0,0-1 0 0 0,0 1 0 0 0,0-1-1 0 0,-1 1 1 0 0,1 0 0 0 0,0-1-1 0 0,-1 1 1 0 0,1-1 0 0 0,-1 1-1 0 0,1-1 1 0 0,-1 1 0 0 0,-1 1-1 0 0,1-2 6 0 0,-1 0-1 0 0,1-1 1 0 0,0 1-1 0 0,0-1 1 0 0,-1 1-1 0 0,1-1 1 0 0,0 1-1 0 0,-1-1 1 0 0,1 0-1 0 0,0 0 1 0 0,-1 1-1 0 0,1-1 1 0 0,0 0-1 0 0,-1 0 1 0 0,1 0-1 0 0,-1-1 1 0 0,1 1-1 0 0,0 0 1 0 0,-1-1-1 0 0,1 1 1 0 0,0 0-1 0 0,-1-1 1 0 0,1 1-1 0 0,0-1 1 0 0,-2-1-1 0 0,-14-7 46 0 0,0 0 0 0 0,1-1 0 0 0,0-1 0 0 0,1 0 0 0 0,0-1 0 0 0,1-1 0 0 0,-19-21 0 0 0,4 1-28 0 0,-41-65 0 0 0,-16-44 48 0 0,30 46-60 0 0,12 25-23 0 0,-2 2 0 0 0,-75-85 0 0 0,115 147 3 0 0,2 2 6 0 0,0 0 0 0 0,-1 0 0 0 0,0 1 0 0 0,1-1 0 0 0,-1 1 0 0 0,-1 0 0 0 0,-7-4 0 0 0,13 8-7 0 0,-1 0 0 0 0,1 0 0 0 0,0-1 0 0 0,0 1 0 0 0,-1 0 0 0 0,1 0 0 0 0,0 0 0 0 0,-1 0 0 0 0,1 0 0 0 0,0 0 0 0 0,0 0 0 0 0,-1 0 0 0 0,1 0 0 0 0,0 0 0 0 0,-1 0 0 0 0,1 1 0 0 0,0-1 0 0 0,0 0 0 0 0,-1 0 0 0 0,1 0 0 0 0,0 0 0 0 0,0 0 0 0 0,-1 0 0 0 0,1 1 0 0 0,0-1 0 0 0,0 0 0 0 0,-1 0 0 0 0,1 0 0 0 0,0 1 0 0 0,0-1 0 0 0,0 0 0 0 0,0 0 0 0 0,-1 0 0 0 0,1 1 0 0 0,0-1 0 0 0,0 0 0 0 0,0 1 0 0 0,0-1 0 0 0,0 0 0 0 0,0 0 0 0 0,0 1 0 0 0,-1-1 0 0 0,1 0 0 0 0,0 0 0 0 0,0 1 0 0 0,0-1 0 0 0,0 0 0 0 0,0 1 0 0 0,1-1 0 0 0,-1 0 0 0 0,0 0-1 0 0,0 1 1 0 0,0-1 0 0 0,0 0 0 0 0,0 1 0 0 0,0-1 0 0 0,0 0 0 0 0,5 20 48 0 0,-5-19-45 0 0,14 40-54 0 0,2-1 0 0 0,1 0 0 0 0,3-1 0 0 0,43 67 0 0 0,118 138 49 0 0,-53-67 37 0 0,-89-121-21 0 0,-38-55-13 0 0,0 0 0 0 0,0 0 0 0 0,0 1 0 0 0,0-1 0 0 0,-1 0 0 0 0,1 1 0 0 0,0-1 0 0 0,-1 0 0 0 0,1 1 0 0 0,-1-1 0 0 0,1 1 0 0 0,-1-1 0 0 0,0 1 0 0 0,1-1 0 0 0,-1 1-1 0 0,0-1 1 0 0,0 1 0 0 0,0 0 0 0 0,-1-1 0 0 0,1 2 0 0 0,-1-1 2 0 0,0-1 0 0 0,0 0-1 0 0,0 1 1 0 0,0-1 0 0 0,0 0 0 0 0,0 0 0 0 0,0 0-1 0 0,0 0 1 0 0,-1 0 0 0 0,1 0 0 0 0,0 0 0 0 0,-1 0-1 0 0,1-1 1 0 0,-1 1 0 0 0,1 0 0 0 0,-1-1-1 0 0,1 1 1 0 0,-1-1 0 0 0,-1 1 0 0 0,-11 2 13 0 0,1-1 1 0 0,0 0-1 0 0,-1-1 0 0 0,0-1 1 0 0,1 0-1 0 0,-24-3 0 0 0,-81-20-39 0 0,78 13 31 0 0,-211-64-154 0 0,208 59 174 0 0,-58-11 0 0 0,127 22 78 0 0,457-41-172 0 0,-205-24 543 0 0,-159 35-58 0 0,-84 22-339 0 0,-26 8-63 0 0,0 1 0 0 0,1 0 0 0 0,16-3-1 0 0,-26 6-59 0 0,0 0-1 0 0,1 0 0 0 0,-1 0 1 0 0,0 0-1 0 0,1 0 0 0 0,-1 0 1 0 0,1 0-1 0 0,-1 0 0 0 0,0 0 0 0 0,1 0 1 0 0,-1 0-1 0 0,1 0 0 0 0,-1 0 1 0 0,0 0-1 0 0,1 0 0 0 0,-1 0 0 0 0,1 1 1 0 0,-1-1-1 0 0,0 0 0 0 0,1 0 1 0 0,-1 0-1 0 0,0 1 0 0 0,1-1 1 0 0,-1 0-1 0 0,0 0 0 0 0,0 1 0 0 0,1-1 1 0 0,-1 0-1 0 0,0 1 0 0 0,0-1 1 0 0,1 0-1 0 0,-1 1 0 0 0,0-1 1 0 0,0 0-1 0 0,0 1 0 0 0,0-1 0 0 0,1 0 1 0 0,-1 1-1 0 0,0-1 0 0 0,0 1 1 0 0,0-1-1 0 0,0 0 0 0 0,0 1 0 0 0,0-1 1 0 0,0 1-1 0 0,0-1 0 0 0,0 0 1 0 0,0 1-1 0 0,0-1 0 0 0,0 1 1 0 0,-1-1-1 0 0,1 0 0 0 0,0 1 0 0 0,0-1 1 0 0,0 0-1 0 0,0 1 0 0 0,-1-1 1 0 0,1 0-1 0 0,0 1 0 0 0,-1 0 0 0 0,-4 9-1231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1:17.134"/>
    </inkml:context>
    <inkml:brush xml:id="br0">
      <inkml:brushProperty name="width" value="0.1" units="cm"/>
      <inkml:brushProperty name="height" value="0.1" units="cm"/>
      <inkml:brushProperty name="color" value="#F4F91B"/>
    </inkml:brush>
  </inkml:definitions>
  <inkml:trace contextRef="#ctx0" brushRef="#br0">905 318 3679 0 0,'1'-5'445'0'0,"1"1"0"0"0,-1 0 0 0 0,1 0 1 0 0,0 0-1 0 0,0 0 0 0 0,1 1 0 0 0,-1-1 0 0 0,1 0 0 0 0,-1 1 0 0 0,1 0 0 0 0,7-7 0 0 0,-8 9-203 0 0,0-1 0 0 0,0 1 0 0 0,0-1 0 0 0,0 1 0 0 0,1-1 0 0 0,-1 1 0 0 0,0 0 0 0 0,1 0-1 0 0,-1 0 1 0 0,1 1 0 0 0,-1-1 0 0 0,1 1 0 0 0,0-1 0 0 0,-1 1 0 0 0,1 0 0 0 0,-1 0 0 0 0,1 0 0 0 0,0 0 0 0 0,-1 0 0 0 0,1 1 0 0 0,4 0 0 0 0,-6 0-187 0 0,0-1 1 0 0,0 1-1 0 0,0-1 0 0 0,0 1 0 0 0,0 0 0 0 0,0-1 0 0 0,0 1 0 0 0,0 0 1 0 0,0 0-1 0 0,0 0 0 0 0,0 0 0 0 0,0 0 0 0 0,0 0 0 0 0,-1 0 0 0 0,1 0 0 0 0,0 0 1 0 0,-1 0-1 0 0,1 0 0 0 0,-1 0 0 0 0,1 1 0 0 0,-1-1 0 0 0,0 0 0 0 0,1 0 1 0 0,-1 1-1 0 0,0-1 0 0 0,0 0 0 0 0,0 0 0 0 0,0 1 0 0 0,0-1 0 0 0,0 0 1 0 0,0 1-1 0 0,-1-1 0 0 0,1 0 0 0 0,-1 2 0 0 0,-1 5 99 0 0,-1 1 0 0 0,0-1 0 0 0,-7 15 0 0 0,7-16-36 0 0,-10 15 82 0 0,0 0-1 0 0,-1-1 0 0 0,-1-1 1 0 0,-1 0-1 0 0,-20 18 0 0 0,11-10-45 0 0,-50 48 381 0 0,-90 70 0 0 0,53-48 101 0 0,89-78-492 0 0,-1 0 0 0 0,0-1-1 0 0,-2-2 1 0 0,-43 23 0 0 0,66-38-130 0 0,0-1-1 0 0,0 1 1 0 0,0-1 0 0 0,0 0-1 0 0,-1 0 1 0 0,1 0 0 0 0,0-1-1 0 0,0 1 1 0 0,0-1 0 0 0,-1 0-1 0 0,-3 0 1 0 0,7-1-8 0 0,-1 0 0 0 0,1 0 1 0 0,0 1-1 0 0,0-1 0 0 0,0 0 0 0 0,0 0 0 0 0,0 0 1 0 0,0 0-1 0 0,0 0 0 0 0,0 0 0 0 0,1 0 1 0 0,-1 0-1 0 0,0 0 0 0 0,0 1 0 0 0,1-1 0 0 0,-1 0 1 0 0,1 0-1 0 0,0-1 0 0 0,0-1-7 0 0,95-219 24 0 0,-31 81-292 0 0,-45 92 199 0 0,-1 0 0 0 0,-3-1 1 0 0,-3-1-1 0 0,-1 0 1 0 0,8-93-1 0 0,-19 117 67 0 0,-3-35 0 0 0,1 53 12 0 0,0 1 1 0 0,0-1-1 0 0,-1 1 1 0 0,0 0-1 0 0,-1 0 0 0 0,1 0 1 0 0,-2 0-1 0 0,-4-9 1 0 0,8 16-4 0 0,-1 0 0 0 0,0 0 0 0 0,1 0 0 0 0,-1 0 0 0 0,1 0 0 0 0,-1 0 0 0 0,0 1 0 0 0,0-1 0 0 0,1 0 0 0 0,-1 1 0 0 0,0-1 0 0 0,0 0 0 0 0,0 1 0 0 0,-1-1 0 0 0,2 1-3 0 0,0 0 0 0 0,-1 0 0 0 0,1 0 0 0 0,0 0 0 0 0,0 0-1 0 0,-1 0 1 0 0,1 0 0 0 0,0 0 0 0 0,0 0 0 0 0,-1 0 0 0 0,1 0 0 0 0,0 1 0 0 0,0-1-1 0 0,0 0 1 0 0,-1 0 0 0 0,1 0 0 0 0,0 0 0 0 0,0 1 0 0 0,0-1 0 0 0,-1 0 0 0 0,1 0 0 0 0,0 0-1 0 0,0 1 1 0 0,0-1 0 0 0,0 0 0 0 0,0 0 0 0 0,0 1 0 0 0,-1-1 0 0 0,1 0 0 0 0,0 0 0 0 0,0 1-1 0 0,0-1 1 0 0,0 0 0 0 0,-1 4 5 0 0,1-1-1 0 0,0 1 1 0 0,-1-1-1 0 0,1 1 1 0 0,0-1 0 0 0,1 7-1 0 0,11 43 28 0 0,30 90 1 0 0,-18-67 11 0 0,7 20-19 0 0,4-2 0 0 0,61 117 1 0 0,-79-181 5 0 0,22 49 4 0 0,-34-69-18 0 0,-1 1 0 0 0,0 1 0 0 0,-1-1 0 0 0,0 0 0 0 0,1 15 0 0 0,-4-25-16 0 0,0 0 0 0 0,0 0 1 0 0,0 1-1 0 0,0-1 0 0 0,0 0 1 0 0,0 0-1 0 0,0 0 0 0 0,0 0 1 0 0,0 1-1 0 0,-1-1 0 0 0,1 0 1 0 0,0 0-1 0 0,-1 0 0 0 0,1 0 0 0 0,-1 0 1 0 0,1 0-1 0 0,-1 0 0 0 0,0 0 1 0 0,1 0-1 0 0,-1 0 0 0 0,0 0 1 0 0,0 0-1 0 0,-1 1 0 0 0,0-1 12 0 0,0 0-1 0 0,0 0 1 0 0,0-1-1 0 0,0 1 1 0 0,0-1-1 0 0,0 1 1 0 0,0-1-1 0 0,0 1 1 0 0,0-1-1 0 0,0 0 1 0 0,0 0-1 0 0,-3 0 1 0 0,-5-2 40 0 0,0 1 1 0 0,1-2 0 0 0,-1 1 0 0 0,-15-7 0 0 0,10 2-41 0 0,0 0 0 0 0,1-1 0 0 0,-1-1-1 0 0,-18-15 1 0 0,-50-49 127 0 0,10 7-77 0 0,-139-93-66 0 0,123 95 0 0 0,65 47-29 0 0,19 14 20 0 0,-1 0 0 0 0,1-1 1 0 0,0 0-1 0 0,0 0 1 0 0,0 0-1 0 0,0-1 1 0 0,1 1-1 0 0,0-1 0 0 0,0 0 1 0 0,-6-11-1 0 0,19 32-23 0 0,1 0 0 0 0,0-1 0 0 0,2 0 0 0 0,0-1 0 0 0,0 0 0 0 0,26 20 0 0 0,-17-16 88 0 0,2-1 1 0 0,0-1 0 0 0,1-1-1 0 0,34 16 1 0 0,19 2 124 0 0,81 25 1 0 0,-107-44-101 0 0,-1-1 0 0 0,96 9 0 0 0,-139-21-63 0 0,1-1-1 0 0,-1 0 0 0 0,1-1 0 0 0,-1 0 1 0 0,1 0-1 0 0,-1 0 0 0 0,9-3 0 0 0,-15 3-9 0 0,0 1-1 0 0,0 0 1 0 0,1-1 0 0 0,-1 1-1 0 0,0-1 1 0 0,0 1 0 0 0,0-1-1 0 0,1 0 1 0 0,-1 1 0 0 0,0-1-1 0 0,0 0 1 0 0,0 0-1 0 0,0 0 1 0 0,0 1 0 0 0,-1-1-1 0 0,1 0 1 0 0,0-1 0 0 0,0 1-1 0 0,-1 0 1 0 0,1 0 0 0 0,0 0-1 0 0,-1 0 1 0 0,1 0-1 0 0,-1-1 1 0 0,0 1 0 0 0,1 0-1 0 0,-1 0 1 0 0,0-1 0 0 0,0 1-1 0 0,0 0 1 0 0,1 0 0 0 0,-1-1-1 0 0,-1 1 1 0 0,1 0 0 0 0,0-1-1 0 0,0 1 1 0 0,0 0-1 0 0,-1 0 1 0 0,1-1 0 0 0,-1 1-1 0 0,1 0 1 0 0,-1 0 0 0 0,1 0-1 0 0,-1-1 1 0 0,0 1 0 0 0,1 0-1 0 0,-1 0 1 0 0,-1-1-1 0 0,-4-5 26 0 0,1 0 0 0 0,-1 1 0 0 0,0-1 0 0 0,0 1 0 0 0,-14-9-1 0 0,-39-23 26 0 0,23 16-22 0 0,-2-1-36 0 0,-2 2 0 0 0,-62-24 0 0 0,62 32-9 0 0,-1 1 0 0 0,0 2 0 0 0,-1 2 0 0 0,0 2-1 0 0,0 1 1 0 0,-81 2 0 0 0,48 11-41 0 0,10-1-32 0 0,58-7 73 0 0,1 1-1 0 0,-1 1 0 0 0,0-1 1 0 0,1 1-1 0 0,-1 0 0 0 0,-10 5 1 0 0,15-6 8 0 0,0 0 0 0 0,0 0 0 0 0,0 0 0 0 0,0 0 0 0 0,1 0 0 0 0,-1 0 0 0 0,1 0 0 0 0,-1 0 0 0 0,1 1 0 0 0,-1-1 0 0 0,1 1 0 0 0,-1-1 0 0 0,1 1 0 0 0,0-1 0 0 0,0 1 0 0 0,0 0 0 0 0,0-1 0 0 0,0 1 0 0 0,0 0 0 0 0,1 0 0 0 0,-1 0 0 0 0,1 0 0 0 0,-1 0 0 0 0,1 0 0 0 0,0 0 0 0 0,-1 0 0 0 0,1 2 0 0 0,1-1-4 0 0,0-1 0 0 0,0 0 0 0 0,0 0 0 0 0,0 0 0 0 0,0 0 0 0 0,0 0 0 0 0,1 0 0 0 0,-1 0-1 0 0,1 0 1 0 0,-1 0 0 0 0,1 0 0 0 0,0-1 0 0 0,0 1 0 0 0,0-1 0 0 0,0 1 0 0 0,0-1 0 0 0,0 0-1 0 0,0 0 1 0 0,0 0 0 0 0,0 0 0 0 0,1 0 0 0 0,2 0 0 0 0,7 3 2 0 0,0-1 1 0 0,22 4-1 0 0,-10-4 33 0 0,0-2-1 0 0,0 0 0 0 0,47-6 1 0 0,-29-1 91 0 0,58-16 0 0 0,-53 7-3 0 0,-1-1-1 0 0,-1-3 1 0 0,66-36-1 0 0,-34 9 21 0 0,73-58 1 0 0,-143 99-138 0 0,48-40 37 0 0,-48 39-20 0 0,-1 0-1 0 0,0 0 0 0 0,-1 0 0 0 0,0-1 0 0 0,0 0 1 0 0,5-9-1 0 0,-10 15-16 0 0,1 1 1 0 0,-1-1 0 0 0,0 0-1 0 0,1 1 1 0 0,-1-1-1 0 0,0 1 1 0 0,0-1-1 0 0,1 0 1 0 0,-1 1-1 0 0,0-1 1 0 0,0 0 0 0 0,0 0-1 0 0,0 1 1 0 0,0-1-1 0 0,0 0 1 0 0,0 1-1 0 0,0-1 1 0 0,0 0 0 0 0,0 1-1 0 0,-1-1 1 0 0,1 0-1 0 0,0 1 1 0 0,0-1-1 0 0,-1 0 1 0 0,1 1 0 0 0,-1-2-1 0 0,0 1 1 0 0,0 0 0 0 0,0 1 0 0 0,0-1 1 0 0,0 0-1 0 0,0 1 0 0 0,0-1 0 0 0,-1 1 0 0 0,1-1 0 0 0,0 1 0 0 0,0-1 0 0 0,-1 1 0 0 0,1 0 0 0 0,-2-1 1 0 0,-4 1 8 0 0,0-1 0 0 0,-1 1 1 0 0,-13 2-1 0 0,8 1-11 0 0,-1 0 0 0 0,1 1 0 0 0,0 0 0 0 0,0 1 0 0 0,0 0 0 0 0,1 1 0 0 0,-14 9 0 0 0,4-1 0 0 0,0 1 0 0 0,-33 32 0 0 0,18-9-39 0 0,2 2-1 0 0,-56 84 1 0 0,29-37 2 0 0,-163 272-60 0 0,214-340 77 0 0,10-18-23 0 0,-6 12-16 0 0,0 0-1 0 0,-9 22 1 0 0,15-31-196 0 0,0 0 0 0 0,0 0 0 0 0,0 0-1 0 0,0 0 1 0 0,1 0 0 0 0,-1 0 0 0 0,1 0 0 0 0,0 0-1 0 0,0 0 1 0 0,1 0 0 0 0,-1 0 0 0 0,1-1-1 0 0,0 1 1 0 0,2 7 0 0 0,4 2-1424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8.826"/>
    </inkml:context>
    <inkml:brush xml:id="br0">
      <inkml:brushProperty name="width" value="0.1" units="cm"/>
      <inkml:brushProperty name="height" value="0.1" units="cm"/>
      <inkml:brushProperty name="color" value="#F4F91B"/>
    </inkml:brush>
  </inkml:definitions>
  <inkml:trace contextRef="#ctx0" brushRef="#br0">1802 217 1375 0 0,'-30'-19'1626'0'0,"-1"3"0"0"0,-1 0-1 0 0,0 2 1 0 0,-53-16-1 0 0,-10 6-1871 0 0,-250-18 847 0 0,137 23 28 0 0,115 6-283 0 0,24 2-76 0 0,-137-2 0 0 0,-61 30-207 0 0,86-5-414 0 0,116-8-561 0 0,3 2-2766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9.640"/>
    </inkml:context>
    <inkml:brush xml:id="br0">
      <inkml:brushProperty name="width" value="0.1" units="cm"/>
      <inkml:brushProperty name="height" value="0.1" units="cm"/>
      <inkml:brushProperty name="color" value="#F4F91B"/>
    </inkml:brush>
  </inkml:definitions>
  <inkml:trace contextRef="#ctx0" brushRef="#br0">729 118 3223 0 0,'0'-4'130'0'0,"0"0"0"0"0,-1 0 0 0 0,0 0 0 0 0,1 1-1 0 0,-2-1 1 0 0,1 0 0 0 0,0 0 0 0 0,-1 0 0 0 0,1 1-1 0 0,-1-1 1 0 0,0 1 0 0 0,0 0 0 0 0,-1-1 0 0 0,1 1-1 0 0,-1 0 1 0 0,1 0 0 0 0,-1 0 0 0 0,0 1 0 0 0,0-1-1 0 0,-1 1 1 0 0,1 0 0 0 0,0-1 0 0 0,-1 1-1 0 0,1 1 1 0 0,-6-3 0 0 0,-12-4 323 0 0,0 2-1 0 0,0 0 1 0 0,-1 1-1 0 0,0 1 1 0 0,0 2 0 0 0,-26-1-1 0 0,-137 9 1154 0 0,140-2-1488 0 0,-144 19-795 0 0,148-17-1851 0 0,9-2-1038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40.388"/>
    </inkml:context>
    <inkml:brush xml:id="br0">
      <inkml:brushProperty name="width" value="0.1" units="cm"/>
      <inkml:brushProperty name="height" value="0.1" units="cm"/>
      <inkml:brushProperty name="color" value="#F4F91B"/>
    </inkml:brush>
  </inkml:definitions>
  <inkml:trace contextRef="#ctx0" brushRef="#br0">1182 125 455 0 0,'26'-38'0'0'0,"-13"29"5171"0"0,-15 9-5111 0 0,0 1 0 0 0,0-1 0 0 0,0 1 0 0 0,0-1 0 0 0,0 0 1 0 0,0 0-1 0 0,0 0 0 0 0,-3 0 0 0 0,-40-5 851 0 0,28 2-607 0 0,-332-51 3632 0 0,297 46-3622 0 0,0 2 1 0 0,-99 2-1 0 0,-105 22-248 0 0,107-5-302 0 0,83-9-73 0 0,4 1-18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40.988"/>
    </inkml:context>
    <inkml:brush xml:id="br0">
      <inkml:brushProperty name="width" value="0.1" units="cm"/>
      <inkml:brushProperty name="height" value="0.1" units="cm"/>
      <inkml:brushProperty name="color" value="#F4F91B"/>
    </inkml:brush>
  </inkml:definitions>
  <inkml:trace contextRef="#ctx0" brushRef="#br0">1186 70 1375 0 0,'-5'-3'332'0'0,"0"-1"0"0"0,0 1 0 0 0,0 0 0 0 0,0 0 0 0 0,0 1 0 0 0,-1 0 0 0 0,1 0 0 0 0,-10-2-1 0 0,-52-9 373 0 0,-174-11 1430 0 0,207 21-1887 0 0,-51 0 260 0 0,0 3-1 0 0,-96 13 0 0 0,-160 34-317 0 0,294-38-875 0 0,-1 0-2368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5.696"/>
    </inkml:context>
    <inkml:brush xml:id="br0">
      <inkml:brushProperty name="width" value="0.1" units="cm"/>
      <inkml:brushProperty name="height" value="0.1" units="cm"/>
      <inkml:brushProperty name="color" value="#66CC00"/>
    </inkml:brush>
  </inkml:definitions>
  <inkml:trace contextRef="#ctx0" brushRef="#br0">0 27 2415 0 0,'15'-13'104'0'0,"-6"5"24"0"0,1 5-128 0 0,-3 1 0 0 0,-1 2 0 0 0,-3 0-1048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41.544"/>
    </inkml:context>
    <inkml:brush xml:id="br0">
      <inkml:brushProperty name="width" value="0.1" units="cm"/>
      <inkml:brushProperty name="height" value="0.1" units="cm"/>
      <inkml:brushProperty name="color" value="#F4F91B"/>
    </inkml:brush>
  </inkml:definitions>
  <inkml:trace contextRef="#ctx0" brushRef="#br0">401 64 5063 0 0,'-14'-8'448'0'0,"1"1"-352"0"0,5 3-96 0 0,4 4 0 0 0,1 0 560 0 0,-7-2 96 0 0,-6-3 16 0 0,-12-3 8 0 0,-11-1-472 0 0,-6 0-96 0 0,-1 3-16 0 0,2 3-8 0 0,-1 1-88 0 0,1 4-96 0 0,3 1 16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44.310"/>
    </inkml:context>
    <inkml:brush xml:id="br0">
      <inkml:brushProperty name="width" value="0.1" units="cm"/>
      <inkml:brushProperty name="height" value="0.1" units="cm"/>
      <inkml:brushProperty name="color" value="#F4F91B"/>
    </inkml:brush>
  </inkml:definitions>
  <inkml:trace contextRef="#ctx0" brushRef="#br0">2542 63 1375 0 0,'4'-12'312'0'0,"-2"7"-27"0"0,0-1 1 0 0,0 1-1 0 0,0-1 1 0 0,-1 0-1 0 0,1-8 0 0 0,-3 14-295 0 0,1-1 0 0 0,0 1 0 0 0,-1-1-1 0 0,1 0 1 0 0,-1 1 0 0 0,1-1 0 0 0,-1 1-1 0 0,1-1 1 0 0,-1 1 0 0 0,1-1 0 0 0,-1 1-1 0 0,1 0 1 0 0,-1-1 0 0 0,0 1 0 0 0,1 0-1 0 0,-1-1 1 0 0,0 1 0 0 0,1 0 0 0 0,-1 0-1 0 0,0-1 1 0 0,1 1 0 0 0,-1 0 0 0 0,0 0-1 0 0,0 0 1 0 0,1 0 0 0 0,-1 0 0 0 0,0 0-1 0 0,1 0 1 0 0,-1 0 0 0 0,0 1 0 0 0,0-1-1 0 0,-26 3-341 0 0,3 1 504 0 0,1 1 0 0 0,-1 1 0 0 0,1 1 0 0 0,0 2 0 0 0,0 0 0 0 0,1 1 0 0 0,-27 17 0 0 0,19-10-19 0 0,0-2-1 0 0,0-2 0 0 0,-2 0 1 0 0,1-2-1 0 0,-1-2 0 0 0,-1-1 1 0 0,-36 5-1 0 0,-191 15 3002 0 0,194-23-2820 0 0,-211 6-138 0 0,161-13 476 0 0,0-5 1 0 0,-186-36-1 0 0,234 31-418 0 0,0 3 0 0 0,-93 0 0 0 0,-136 26-184 0 0,66 10-1552 0 0,182-20-2068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45.821"/>
    </inkml:context>
    <inkml:brush xml:id="br0">
      <inkml:brushProperty name="width" value="0.1" units="cm"/>
      <inkml:brushProperty name="height" value="0.1" units="cm"/>
      <inkml:brushProperty name="color" value="#F4F91B"/>
    </inkml:brush>
  </inkml:definitions>
  <inkml:trace contextRef="#ctx0" brushRef="#br0">2693 105 2303 0 0,'-3'-1'104'0'0,"-1"0"-1"0"0,1 1 0 0 0,0 0 0 0 0,-1 0 0 0 0,1 0 1 0 0,-1 0-1 0 0,1 0 0 0 0,-1 1 0 0 0,1-1 0 0 0,-5 2 1 0 0,-10 2 351 0 0,-14-1-228 0 0,-1-1-1 0 0,1-2 1 0 0,0-1-1 0 0,0-1 1 0 0,-1-2-1 0 0,2-1 1 0 0,-1-2-1 0 0,1-1 1 0 0,-42-16-1 0 0,52 16 50 0 0,-1 0 0 0 0,0 2-1 0 0,0 0 1 0 0,-1 2 0 0 0,1 1-1 0 0,-33-2 1 0 0,15 6-125 0 0,0 0 1 0 0,-72 14-1 0 0,55-6-160 0 0,0-3-1 0 0,-102-3 0 0 0,-115-26 399 0 0,-41 4 872 0 0,88 8-394 0 0,174 7-741 0 0,0 2 0 0 0,0 3 0 0 0,1 1 0 0 0,-1 3 0 0 0,-70 17 0 0 0,-227 62-235 0 0,283-67-34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29.575"/>
    </inkml:context>
    <inkml:brush xml:id="br0">
      <inkml:brushProperty name="width" value="0.1" units="cm"/>
      <inkml:brushProperty name="height" value="0.1" units="cm"/>
      <inkml:brushProperty name="color" value="#F4F91B"/>
    </inkml:brush>
  </inkml:definitions>
  <inkml:trace contextRef="#ctx0" brushRef="#br0">1132 6 919 0 0,'-3'-5'2408'0'0,"3"5"-2316"0"0,0 0 1 0 0,-1 0-1 0 0,1 0 1 0 0,0 0 0 0 0,0 0-1 0 0,-1 0 1 0 0,1 0-1 0 0,0 0 1 0 0,0 0-1 0 0,-1 0 1 0 0,-13 2 1497 0 0,-10 9-630 0 0,-5 10-196 0 0,26-18-704 0 0,0-1 0 0 0,0 1-1 0 0,0 0 1 0 0,0-1 0 0 0,-1 0-1 0 0,1 0 1 0 0,-1 0 0 0 0,0 0-1 0 0,1-1 1 0 0,-1 1 0 0 0,0-1-1 0 0,0 0 1 0 0,0 0 0 0 0,0 0-1 0 0,-6 0 1 0 0,-56-2 539 0 0,-12 1 638 0 0,-102 10 0 0 0,71 4-589 0 0,-117 0 0 0 0,168-13-692 0 0,0 3 0 0 0,1 3 0 0 0,-72 17 0 0 0,95-16-4556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0.782"/>
    </inkml:context>
    <inkml:brush xml:id="br0">
      <inkml:brushProperty name="width" value="0.1" units="cm"/>
      <inkml:brushProperty name="height" value="0.1" units="cm"/>
      <inkml:brushProperty name="color" value="#F4F91B"/>
    </inkml:brush>
  </inkml:definitions>
  <inkml:trace contextRef="#ctx0" brushRef="#br0">2020 69 919 0 0,'-44'-12'803'0'0,"-4"5"1706"0"0,24 2-1255 0 0,-1 2-1 0 0,1 1 1 0 0,-29 1 0 0 0,-17 8-443 0 0,-39 2-489 0 0,-29-1 855 0 0,82-4-520 0 0,-63-1 1 0 0,-172-7 816 0 0,217 4-1400 0 0,-109-7 165 0 0,75 1 6 0 0,-177-24 683 0 0,207 19-814 0 0,26 5-43 0 0,-70 1 1 0 0,46 8-4549 0 0,36 1-511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2.160"/>
    </inkml:context>
    <inkml:brush xml:id="br0">
      <inkml:brushProperty name="width" value="0.1" units="cm"/>
      <inkml:brushProperty name="height" value="0.1" units="cm"/>
      <inkml:brushProperty name="color" value="#F4F91B"/>
    </inkml:brush>
  </inkml:definitions>
  <inkml:trace contextRef="#ctx0" brushRef="#br0">783 144 1375 0 0,'-14'-2'675'0'0,"1"-2"0"0"0,0 1-1 0 0,-1-2 1 0 0,2 0 0 0 0,-1 0-1 0 0,0-1 1 0 0,1-1 0 0 0,-22-15-1 0 0,22 12-190 0 0,0 1 0 0 0,-1 1 0 0 0,1 0-1 0 0,-2 0 1 0 0,1 2 0 0 0,-1-1 0 0 0,-26-6-1 0 0,21 8-263 0 0,-1 1 0 0 0,0 1 0 0 0,1 1 0 0 0,-1 1 0 0 0,-30 1 0 0 0,-22 5-153 0 0,-87 18-1 0 0,63-1-3714 0 0,56-10-275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2.780"/>
    </inkml:context>
    <inkml:brush xml:id="br0">
      <inkml:brushProperty name="width" value="0.1" units="cm"/>
      <inkml:brushProperty name="height" value="0.1" units="cm"/>
      <inkml:brushProperty name="color" value="#F4F91B"/>
    </inkml:brush>
  </inkml:definitions>
  <inkml:trace contextRef="#ctx0" brushRef="#br0">1110 34 5527 0 0,'-2'-3'82'0'0,"0"0"0"0"0,0 0 0 0 0,0-1 0 0 0,0 2-1 0 0,0-1 1 0 0,-5-4 0 0 0,6 6 23 0 0,-1 0 0 0 0,0 0 0 0 0,0 0 0 0 0,0 0 0 0 0,0 0 0 0 0,0 1-1 0 0,1-1 1 0 0,-1 1 0 0 0,0-1 0 0 0,0 1 0 0 0,0 0 0 0 0,-1 0 0 0 0,-2 0 0 0 0,-27 2 95 0 0,1 1 1 0 0,1 2 0 0 0,-1 1-1 0 0,-30 11 1 0 0,-56 10 162 0 0,71-21-222 0 0,0-3 0 0 0,-1-1 1 0 0,1-2-1 0 0,-68-10 0 0 0,22 1 50 0 0,-1 3 1 0 0,-130 10-1 0 0,172-1-319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3.261"/>
    </inkml:context>
    <inkml:brush xml:id="br0">
      <inkml:brushProperty name="width" value="0.1" units="cm"/>
      <inkml:brushProperty name="height" value="0.1" units="cm"/>
      <inkml:brushProperty name="color" value="#F4F91B"/>
    </inkml:brush>
  </inkml:definitions>
  <inkml:trace contextRef="#ctx0" brushRef="#br0">1529 57 7199 0 0,'-4'-5'162'0'0,"1"-1"0"0"0,-2 1 0 0 0,1 0 0 0 0,-7-6-1 0 0,8 9-54 0 0,0 0 0 0 0,0 0 0 0 0,0 1 0 0 0,-1-1 0 0 0,1 1-1 0 0,0-1 1 0 0,-1 1 0 0 0,1 0 0 0 0,0 1 0 0 0,-6-2-1 0 0,-15 0 6 0 0,0 1 0 0 0,0 1 0 0 0,0 1 0 0 0,0 1 0 0 0,0 1 0 0 0,0 1 0 0 0,-24 7 0 0 0,15-2-99 0 0,-2-2-1 0 0,1-1 1 0 0,-1-1-1 0 0,0-3 1 0 0,-53-1-1 0 0,-115-26 712 0 0,-43-4 448 0 0,-2 27-478 0 0,206 5-858 0 0,-1 2 1 0 0,1 2 0 0 0,-75 21 0 0 0,74-13-249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3.854"/>
    </inkml:context>
    <inkml:brush xml:id="br0">
      <inkml:brushProperty name="width" value="0.1" units="cm"/>
      <inkml:brushProperty name="height" value="0.1" units="cm"/>
      <inkml:brushProperty name="color" value="#F4F91B"/>
    </inkml:brush>
  </inkml:definitions>
  <inkml:trace contextRef="#ctx0" brushRef="#br0">1793 5 919 0 0,'-107'-3'3121'0'0,"38"1"-801"0"0,-117 11-1 0 0,-538 49 609 0 0,471-70-1991 0 0,159 5-771 0 0,-52-4 252 0 0,-21-1-4304 0 0,121 8-85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4.331"/>
    </inkml:context>
    <inkml:brush xml:id="br0">
      <inkml:brushProperty name="width" value="0.1" units="cm"/>
      <inkml:brushProperty name="height" value="0.1" units="cm"/>
      <inkml:brushProperty name="color" value="#F4F91B"/>
    </inkml:brush>
  </inkml:definitions>
  <inkml:trace contextRef="#ctx0" brushRef="#br0">1354 154 2303 0 0,'-178'-12'4107'0'0,"119"9"-3591"0"0,-107-11 1253 0 0,-288-62-1 0 0,237 37-995 0 0,167 33-1856 0 0,-1 2 0 0 0,-69 5 0 0 0,61 4-2345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26.417"/>
    </inkml:context>
    <inkml:brush xml:id="br0">
      <inkml:brushProperty name="width" value="0.1" units="cm"/>
      <inkml:brushProperty name="height" value="0.1" units="cm"/>
      <inkml:brushProperty name="color" value="#66CC00"/>
    </inkml:brush>
  </inkml:definitions>
  <inkml:trace contextRef="#ctx0" brushRef="#br0">1501 1 455 0 0,'-2'0'201'0'0,"0"-1"0"0"0,-1 1 0 0 0,1 0-1 0 0,0 1 1 0 0,0-1 0 0 0,0 0-1 0 0,0 1 1 0 0,0-1 0 0 0,0 1-1 0 0,0-1 1 0 0,0 1 0 0 0,-3 2-1 0 0,-28 14 2529 0 0,27-14-3265 0 0,-2 3 540 0 0,0-1 0 0 0,0 1 0 0 0,0 1 0 0 0,1 0 0 0 0,0 0 0 0 0,0 0 0 0 0,0 1 0 0 0,-7 13 0 0 0,-9 3-362 0 0,28-18 370 0 0,0-3 48 0 0</inkml:trace>
  <inkml:trace contextRef="#ctx0" brushRef="#br0" timeOffset="1">1530 305 1839 0 0,'0'-1'74'0'0,"0"0"0"0"0,0 1 0 0 0,0-1 0 0 0,-1 0 0 0 0,1 0 0 0 0,0 0 0 0 0,-1 1 0 0 0,1-1 0 0 0,-1 0 0 0 0,1 1 0 0 0,-1-1 0 0 0,1 0 0 0 0,-1 1 0 0 0,0-1 0 0 0,1 0 0 0 0,-1 1 0 0 0,0-1 0 0 0,1 1 0 0 0,-1 0-1 0 0,0-1 1 0 0,1 1 0 0 0,-1-1 0 0 0,0 1 0 0 0,0 0 0 0 0,0 0 0 0 0,1-1 0 0 0,-1 1 0 0 0,0 0 0 0 0,0 0 0 0 0,0 0 0 0 0,0 0 0 0 0,-1 0 0 0 0,-37 0 589 0 0,25 1-636 0 0,-51-2 1802 0 0,-111-15 1 0 0,-61-11 341 0 0,-5-1-660 0 0,150 12-1010 0 0,-115-16 473 0 0,-1 17-321 0 0,189 15-665 0 0,0 1 0 0 0,0 1 0 0 0,0 1-1 0 0,0 1 1 0 0,-22 7 0 0 0,-15 11-3867 0 0,19-4-633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5.933"/>
    </inkml:context>
    <inkml:brush xml:id="br0">
      <inkml:brushProperty name="width" value="0.1" units="cm"/>
      <inkml:brushProperty name="height" value="0.1" units="cm"/>
      <inkml:brushProperty name="color" value="#F4F91B"/>
    </inkml:brush>
  </inkml:definitions>
  <inkml:trace contextRef="#ctx0" brushRef="#br0">2477 141 1839 0 0,'-1'-4'215'0'0,"0"0"-1"0"0,0 0 1 0 0,0 1-1 0 0,-1-1 0 0 0,1 0 1 0 0,-1 1-1 0 0,0-1 1 0 0,0 1-1 0 0,-5-6 0 0 0,6 8-144 0 0,1 1-1 0 0,-1 0 0 0 0,1 0 0 0 0,-1 0 0 0 0,1-1 0 0 0,-1 1 0 0 0,1 0 0 0 0,-1 0 0 0 0,1 0 0 0 0,-1 0 0 0 0,1 0 1 0 0,-1 0-1 0 0,1 0 0 0 0,-1 0 0 0 0,1 0 0 0 0,-1 0 0 0 0,1 0 0 0 0,-1 0 0 0 0,1 0 0 0 0,-1 1 0 0 0,0-1-71 0 0,1 0-1 0 0,-1 0 0 0 0,0 1 0 0 0,1-1 0 0 0,-1 0 0 0 0,1 0 1 0 0,-1 0-1 0 0,0 0 0 0 0,1 0 0 0 0,-1 0 0 0 0,0 0 0 0 0,1 0 1 0 0,-1 0-1 0 0,1 0 0 0 0,-1-1 0 0 0,0 1 0 0 0,1 0 0 0 0,-1 0 1 0 0,1 0-1 0 0,-1-1 0 0 0,1 1 0 0 0,-1 0 0 0 0,1-1 1 0 0,-1 1-1 0 0,1 0 0 0 0,-1-1 0 0 0,1 1 0 0 0,-1-1 0 0 0,1 1 1 0 0,0-1-1 0 0,-1 1 0 0 0,1-1 0 0 0,0 1 0 0 0,-1-1 0 0 0,-2-4 89 0 0,0 0 0 0 0,-1 0-1 0 0,0 0 1 0 0,0 0 0 0 0,0 1-1 0 0,0 0 1 0 0,-1 0 0 0 0,1 0-1 0 0,-1 1 1 0 0,0-1-1 0 0,-6-2 1 0 0,-1 0 323 0 0,0 0-1 0 0,0 1 1 0 0,0 1-1 0 0,-14-4 1 0 0,14 5-154 0 0,0 1 0 0 0,0 1 1 0 0,0 0-1 0 0,-24 1 0 0 0,-50 11 5 0 0,-2-1-267 0 0,-13 0 461 0 0,-136 29 0 0 0,96-13-275 0 0,-117 25 63 0 0,-152 22 261 0 0,354-68-478 0 0,-249 27 338 0 0,215-18-229 0 0,-120 35 0 0 0,39 0-979 0 0,112-33-118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7.137"/>
    </inkml:context>
    <inkml:brush xml:id="br0">
      <inkml:brushProperty name="width" value="0.1" units="cm"/>
      <inkml:brushProperty name="height" value="0.1" units="cm"/>
      <inkml:brushProperty name="color" value="#F4F91B"/>
    </inkml:brush>
  </inkml:definitions>
  <inkml:trace contextRef="#ctx0" brushRef="#br0">778 117 3223 0 0,'-2'-3'223'0'0,"0"-1"-1"0"0,0 0 0 0 0,0 1 1 0 0,-1 0-1 0 0,0 0 0 0 0,1 0 1 0 0,-1 0-1 0 0,0 0 0 0 0,0 0 1 0 0,-1 1-1 0 0,1-1 0 0 0,-1 1 1 0 0,1 0-1 0 0,-1 0 0 0 0,-4-1 1 0 0,-23-11 323 0 0,-1 2 0 0 0,0 2 0 0 0,0 1 0 0 0,-1 1 0 0 0,0 2 0 0 0,-54-4 0 0 0,46 9-496 0 0,0 1 1 0 0,0 2 0 0 0,1 2 0 0 0,-1 2 0 0 0,-44 12-1 0 0,-20 9-511 0 0,53-12 174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3:37.708"/>
    </inkml:context>
    <inkml:brush xml:id="br0">
      <inkml:brushProperty name="width" value="0.1" units="cm"/>
      <inkml:brushProperty name="height" value="0.1" units="cm"/>
      <inkml:brushProperty name="color" value="#F4F91B"/>
    </inkml:brush>
  </inkml:definitions>
  <inkml:trace contextRef="#ctx0" brushRef="#br0">1868 220 5407 0 0,'-7'-14'337'0'0,"-2"0"0"0"0,1 1 0 0 0,-2 0 0 0 0,0 1 0 0 0,0 0 0 0 0,-1 0 0 0 0,0 1 0 0 0,-1 1 0 0 0,0 0 0 0 0,-1 1 0 0 0,0 0 0 0 0,-1 0 0 0 0,0 2 0 0 0,0 0-1 0 0,0 0 1 0 0,-29-8 0 0 0,1 5-78 0 0,-1 1-1 0 0,1 2 0 0 0,-1 2 1 0 0,-59 0-1 0 0,43 7-72 0 0,1 2 1 0 0,-99 21-1 0 0,-741 175-1213 0 0,800-177 549 0 0,-3-4-68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01.600"/>
    </inkml:context>
    <inkml:brush xml:id="br0">
      <inkml:brushProperty name="width" value="0.1" units="cm"/>
      <inkml:brushProperty name="height" value="0.1" units="cm"/>
      <inkml:brushProperty name="color" value="#F4F91B"/>
    </inkml:brush>
  </inkml:definitions>
  <inkml:trace contextRef="#ctx0" brushRef="#br0">2694 1142 2527 0 0,'3'-3'-199'0'0,"1"1"0"0"0,-1-1 0 0 0,0-1 0 0 0,0 1 0 0 0,0 0-1 0 0,0-1 1 0 0,2-4 0 0 0,-5 7 122 0 0,0 1 71 0 0,-2 0 434 0 0,-1 0 0 0 0,0 0-1 0 0,1 0 1 0 0,-1 1 0 0 0,0-1-1 0 0,1 1 1 0 0,-4 1 0 0 0,-4 3 621 0 0,9-4-979 0 0,0-1 0 0 0,0 1 1 0 0,0 0-1 0 0,-1 0 1 0 0,1-1-1 0 0,0 1 0 0 0,0-1 1 0 0,-1 1-1 0 0,1-1 1 0 0,0 1-1 0 0,-1-1 1 0 0,1 0-1 0 0,-1 0 0 0 0,1 1 1 0 0,0-1-1 0 0,-1 0 1 0 0,1-1-1 0 0,-3 1 0 0 0,-12 1 450 0 0,16-1-462 0 0,-1 0 0 0 0,0 0 0 0 0,0 0 0 0 0,1 0 0 0 0,-1 1 1 0 0,0-1-1 0 0,1 0 0 0 0,-1 0 0 0 0,0 1 0 0 0,1-1 0 0 0,-1 0 0 0 0,0 1 0 0 0,1-1 1 0 0,-1 0-1 0 0,0 1 0 0 0,1-1 0 0 0,-1 1 0 0 0,1-1 0 0 0,-1 1 0 0 0,0 0 0 0 0,0-2 243 0 0,1 0-123 0 0,0 0 1 0 0,-1 0-1 0 0,1 1 1 0 0,0-1-1 0 0,-1 0 0 0 0,1 1 1 0 0,-1-1-1 0 0,1 0 1 0 0,-1 1-1 0 0,1-1 1 0 0,-1 1-1 0 0,1-1 1 0 0,-1 1-1 0 0,0-1 0 0 0,1 1 1 0 0,-1-1-1 0 0,0 1 1 0 0,1 0-1 0 0,-3-1 1 0 0,0 13 652 0 0,3-11-810 0 0,0-1 0 0 0,0 1 1 0 0,0-1-1 0 0,0 0 0 0 0,0 1 0 0 0,-1-1 0 0 0,1 1 0 0 0,0-1 1 0 0,0 1-1 0 0,0-1 0 0 0,0 1 0 0 0,0-1 0 0 0,0 0 0 0 0,0 1 1 0 0,1-1-1 0 0,-1 1 0 0 0,0-1 0 0 0,0 1 0 0 0,0-1 1 0 0,0 0-1 0 0,0 1 0 0 0,1-1 0 0 0,-1 1 0 0 0,0-1 0 0 0,0 0 1 0 0,1 1-1 0 0,-1-1 0 0 0,0 0 0 0 0,1 1 0 0 0,-5 5 701 0 0,-5 8 1086 0 0,8-13-1772 0 0,1-1 0 0 0,0 0 0 0 0,-1 1 0 0 0,1-1 0 0 0,0 0 0 0 0,-1 1 0 0 0,1-1 0 0 0,-1 0 0 0 0,1 0 0 0 0,0 0 0 0 0,-1 1 0 0 0,1-1 0 0 0,-1 0 0 0 0,1 0 0 0 0,-1 0 0 0 0,1 0 0 0 0,-1 0 0 0 0,1 0 0 0 0,-1 1 0 0 0,1-1 0 0 0,-1 0 0 0 0,1-1 0 0 0,-1 1 0 0 0,1 0 0 0 0,-1 0 0 0 0,1 0 0 0 0,-1 0 0 0 0,1 0 0 0 0,-1-1 0 0 0,-1 2 58 0 0,1 0 1 0 0,0-1-1 0 0,-1 1 1 0 0,1 0-1 0 0,0 0 1 0 0,0 0-1 0 0,0 0 1 0 0,0 0-1 0 0,0 0 1 0 0,0 1-1 0 0,0-1 1 0 0,-1 1-1 0 0,-10 11 684 0 0,9-12-689 0 0,0 0 0 0 0,0-1 0 0 0,0 1 0 0 0,0-1 0 0 0,0 0 0 0 0,0 0 0 0 0,0 0 0 0 0,1 0 0 0 0,-1-1 0 0 0,0 1 0 0 0,-4-2 0 0 0,2 1 29 0 0,1 0 0 0 0,0 0 0 0 0,-1 1 0 0 0,1 0 0 0 0,-8 0 0 0 0,7 0-95 0 0,-1 0 0 0 0,0 0-1 0 0,0 0 1 0 0,0 0 0 0 0,0-1 0 0 0,1 0 0 0 0,-1-1-1 0 0,0 1 1 0 0,1-1 0 0 0,-1 0 0 0 0,1 0-1 0 0,-6-4 1 0 0,9 5 62 0 0,-1-1-1 0 0,1 1 1 0 0,0 0-1 0 0,-1 0 0 0 0,0 0 1 0 0,1 0-1 0 0,-1 0 1 0 0,1 1-1 0 0,-1-1 1 0 0,0 1-1 0 0,0 0 0 0 0,1-1 1 0 0,-1 1-1 0 0,0 1 1 0 0,1-1-1 0 0,-1 0 1 0 0,-3 1-1 0 0,-5 0-20 0 0,1 0 1 0 0,0-1-1 0 0,-11-1 0 0 0,-7-1 423 0 0,11 2-136 0 0,10 0-291 0 0,0-1 0 0 0,1 1 0 0 0,-1 1 1 0 0,0 0-1 0 0,1-1 0 0 0,-9 4 0 0 0,8-3-15 0 0,0 0-1 0 0,0 0 1 0 0,0 0 0 0 0,0-1-1 0 0,0 0 1 0 0,0-1 0 0 0,0 0-1 0 0,0 0 1 0 0,-11-3 0 0 0,7 2 131 0 0,-1 0 0 0 0,-15 0 0 0 0,-22 5 31 0 0,37-2-159 0 0,0 0-1 0 0,0 0 1 0 0,0-1 0 0 0,0-1-1 0 0,-18-3 1 0 0,-9-7 205 0 0,28 7-178 0 0,0 1 0 0 0,0 0-1 0 0,-15-2 1 0 0,-112 0 61 0 0,115 5-113 0 0,-4-1 90 0 0,1 2-1 0 0,-43 6 0 0 0,62-6-94 0 0,0-1 0 0 0,0 1 1 0 0,0-1-1 0 0,-8-1 0 0 0,8 0-1 0 0,1 0 0 0 0,0 1 0 0 0,0 0-1 0 0,-1 1 1 0 0,-7 1 0 0 0,8-1 1 0 0,1-1 0 0 0,0 0-1 0 0,0 0 1 0 0,0 0 0 0 0,-1 0-1 0 0,1-1 1 0 0,0 1 0 0 0,0-2 0 0 0,0 1-1 0 0,0 0 1 0 0,0-1 0 0 0,0 0 0 0 0,1 0-1 0 0,-1 0 1 0 0,-6-5 0 0 0,-14-5 26 0 0,16 8-10 0 0,-1 1 0 0 0,0 1 0 0 0,1 0 0 0 0,-1 0 0 0 0,-13 0 0 0 0,-51 0 247 0 0,57 2-257 0 0,-74 0 46 0 0,-116 17-1 0 0,158-12-53 0 0,31-4-4 0 0,-1 1 0 0 0,1 1 0 0 0,-28 8 0 0 0,3 9 17 0 0,34-15-20 0 0,1 0 0 0 0,-2-1-1 0 0,-11 5 1 0 0,-18-8 2 0 0,-7-1 106 0 0,29 1-101 0 0,-29 6 0 0 0,29-4 0 0 0,-31 1 0 0 0,-16 2 27 0 0,49-4-23 0 0,0 0-1 0 0,-1-1 0 0 0,1-1 1 0 0,-18-2-1 0 0,6-2 61 0 0,-16-2 11 0 0,-59-2 1 0 0,92 7-62 0 0,1 0 0 0 0,-1 0-1 0 0,0-1 1 0 0,1-1 0 0 0,-14-4 0 0 0,18 5-28 0 0,4 2 5 0 0,1-1 0 0 0,-1 1 0 0 0,0-1 1 0 0,1 1-1 0 0,-1-1 0 0 0,1 1 0 0 0,-1-1 0 0 0,1 0 0 0 0,-1 1 0 0 0,1-1 0 0 0,0 0 0 0 0,-1 1 1 0 0,1-1-1 0 0,0 0 0 0 0,-1 1 0 0 0,1-1 0 0 0,0 0 0 0 0,0 0 0 0 0,0 1 0 0 0,-1-3 1 0 0,-1-19 239 0 0,2 13-177 0 0,-2-20 48 0 0,1 0 1 0 0,1 0-1 0 0,2 0 1 0 0,10-52-1 0 0,1-19-25 0 0,-11-54 202 0 0,-3 89-178 0 0,4 29-71 0 0,-2 27-33 0 0,0 1 0 0 0,0-1 0 0 0,-1 1 0 0 0,0-1 0 0 0,-3-16 0 0 0,1 17-6 0 0,1 0 0 0 0,1 0 1 0 0,-1-13-1 0 0,1 13-1 0 0,0 1 0 0 0,0 0-1 0 0,-1 0 1 0 0,0 0 0 0 0,-3-10 0 0 0,-3-3 20 0 0,4 12 0 0 0,0 1-1 0 0,0-1 1 0 0,1 0-1 0 0,0 0 1 0 0,0 0-1 0 0,1 0 1 0 0,0-1-1 0 0,1-14 1 0 0,0 17-21 0 0,0 0 1 0 0,0 0-1 0 0,0 0 1 0 0,-1 0-1 0 0,0 0 1 0 0,-2-8-1 0 0,-3-24 21 0 0,3 26-26 0 0,2 12 0 0 0,1-1 0 0 0,-1 0 0 0 0,1 1 0 0 0,0-1 0 0 0,-1 0 0 0 0,1 0 0 0 0,0 0 0 0 0,-1 1 0 0 0,1-1 0 0 0,0 0 0 0 0,0 0 0 0 0,0 0 0 0 0,0 0 0 0 0,0 1 0 0 0,0-1 0 0 0,0 0 0 0 0,0 0 0 0 0,0 0 0 0 0,0 0 0 0 0,0 0 0 0 0,1 1 0 0 0,-1-1 0 0 0,0 0 0 0 0,1 0 0 0 0,-1 1 0 0 0,0-1 0 0 0,1 0 0 0 0,-1 0 0 0 0,1 1 0 0 0,-1-1 0 0 0,1 0 0 0 0,0 1 0 0 0,-1-1 0 0 0,1 1 0 0 0,-1-1 0 0 0,1 1 0 0 0,0-1 0 0 0,1 0 0 0 0,62-21 0 0 0,-44 16 0 0 0,1 0 0 0 0,40-6 0 0 0,-20 5 0 0 0,-13 3 0 0 0,41-2 0 0 0,-42 5 0 0 0,52-9 0 0 0,-57 7-10 0 0,1 0 0 0 0,-1 2 0 0 0,1 1 0 0 0,25 2 0 0 0,10 0-4 0 0,-29-2 14 0 0,-1 1 0 0 0,1 1 0 0 0,40 9 0 0 0,-56-8 0 0 0,1-1 0 0 0,21 0 0 0 0,8 1 0 0 0,-5 0 0 0 0,1-1 0 0 0,-1-2 0 0 0,63-7 0 0 0,213-43 0 0 0,-294 47 0 0 0,0 0 0 0 0,38 1 0 0 0,17-3 0 0 0,51-1 0 0 0,35-12 0 0 0,-83 11 0 0 0,-4 5 0 0 0,0 0 0 0 0,45-2 0 0 0,-96 4 0 0 0,35 2 0 0 0,0 2 0 0 0,62 14 0 0 0,-73-15-39 0 0,-14-1 14 0 0,24-4 25 0 0,-2 1 0 0 0,-52 0 0 0 0,0 1 0 0 0,1-1 0 0 0,-1 0 0 0 0,0 0 0 0 0,0 0 0 0 0,1 0 0 0 0,-1-1 0 0 0,0 1 0 0 0,0-1 0 0 0,4-2 0 0 0,10-5 0 0 0,-6 4 0 0 0,-10 4 0 0 0,0 0 0 0 0,0 1 0 0 0,0-1 0 0 0,0 1 0 0 0,1-1 0 0 0,-1 1 0 0 0,0-1 0 0 0,0 1 0 0 0,0 0 0 0 0,0 0 0 0 0,1 0 0 0 0,-1-1 0 0 0,0 1 0 0 0,0 0 0 0 0,0 1 0 0 0,1-1 0 0 0,-1 0 0 0 0,0 0 0 0 0,0 0 0 0 0,0 1 0 0 0,0-1 0 0 0,1 0 0 0 0,-1 1 0 0 0,0-1 0 0 0,1 2 0 0 0,0-1 0 0 0,-1 0 0 0 0,1-1 0 0 0,-1 1 0 0 0,0 1 0 0 0,1-1 0 0 0,-1 0 0 0 0,0 0 0 0 0,0 0 0 0 0,0 1 0 0 0,0-1 0 0 0,0 1 0 0 0,0-1 0 0 0,0 0 0 0 0,0 1 0 0 0,0 0 0 0 0,-1-1 0 0 0,1 1 0 0 0,-1-1 0 0 0,1 1 0 0 0,-1 0 0 0 0,1 0 0 0 0,-1-1 0 0 0,0 1 0 0 0,0 0 0 0 0,0-1 0 0 0,0 1 0 0 0,0 0 0 0 0,-1 0 0 0 0,1-1 0 0 0,-1 3 0 0 0,-6 36-14 0 0,4-27 4 0 0,1 1 0 0 0,0-1 0 0 0,0 1 0 0 0,2 25 0 0 0,1-12 10 0 0,-2 30 0 0 0,0-34 0 0 0,0 0 0 0 0,5 31 0 0 0,9 83-64 0 0,-12-129 64 0 0,5 77 0 0 0,-6-47 0 0 0,2 1 0 0 0,1 0 0 0 0,9 40 0 0 0,-2-47 0 0 0,1-1 0 0 0,22 47 0 0 0,-24-58 0 0 0,5 8 0 0 0,-4-6 0 0 0,16 42 0 0 0,-24-57 0 0 0,-1-1 0 0 0,1 0 0 0 0,-1 0 0 0 0,0 1 0 0 0,-1-1 0 0 0,1 1 0 0 0,-1-1 0 0 0,-1 1 0 0 0,1-1 0 0 0,-1 1 0 0 0,-3 11 0 0 0,-1-6-2 0 0,0-1 1 0 0,-1 0-1 0 0,0 0 0 0 0,-1-1 0 0 0,0 1 1 0 0,-16 16-1 0 0,6-6-53 0 0,16-21 18 0 0,1 1-1 0 0,0-1 0 0 0,-1 0 0 0 0,1 1 0 0 0,0-1 0 0 0,-1 1 1 0 0,1 0-1 0 0,0-1 0 0 0,0 1 0 0 0,0-1 0 0 0,0 1 1 0 0,-1-1-1 0 0,1 1 0 0 0,0-1 0 0 0,0 1 0 0 0,0 0 1 0 0,0-1-1 0 0,0 1 0 0 0,0-1 0 0 0,1 2 0 0 0,6 9-4048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03.067"/>
    </inkml:context>
    <inkml:brush xml:id="br0">
      <inkml:brushProperty name="width" value="0.1" units="cm"/>
      <inkml:brushProperty name="height" value="0.1" units="cm"/>
      <inkml:brushProperty name="color" value="#F4F91B"/>
    </inkml:brush>
  </inkml:definitions>
  <inkml:trace contextRef="#ctx0" brushRef="#br0">138 76 4111 0 0,'-36'-15'408'0'0,"32"13"-162"0"0,0 0 0 0 0,0 0 0 0 0,0 0 0 0 0,0-1 0 0 0,-6-5 0 0 0,-13-8 809 0 0,7 9-958 0 0,12 6 59 0 0,1 0-1 0 0,-1 0 1 0 0,1-1 0 0 0,0 0 0 0 0,-1 1-1 0 0,1-1 1 0 0,-5-7 2102 0 0,14 26-1419 0 0,4-1-94 0 0,-9-13-491 0 0,0 0-1 0 0,1-1 1 0 0,0 1 0 0 0,-1-1-1 0 0,1 1 1 0 0,0-1 0 0 0,0 0-1 0 0,0 0 1 0 0,0 0 0 0 0,1 0-1 0 0,-1 0 1 0 0,4 2 0 0 0,3 1 57 0 0,-1 0 1 0 0,15 12 0 0 0,-18-12-267 0 0,-1-1 1 0 0,2-1-1 0 0,-1 1 1 0 0,0-1 0 0 0,1 1-1 0 0,0-2 1 0 0,-1 1-1 0 0,1-1 1 0 0,12 4-1 0 0,13-3 362 0 0,-1 0 1 0 0,59-4-1 0 0,-51-1-135 0 0,46 4 1 0 0,105 25 67 0 0,-176-26-319 0 0,1 0 0 0 0,-1-1 0 0 0,0 0-1 0 0,1-1 1 0 0,-1-1 0 0 0,22-5 0 0 0,74-30 223 0 0,-76 23-32 0 0,55-13-1 0 0,-69 24-131 0 0,1 1 0 0 0,-1 1-1 0 0,38 2 1 0 0,-30 0-74 0 0,28-2 0 0 0,-25-2 106 0 0,0 2 1 0 0,0 1-1 0 0,34 4 0 0 0,-49-7-24 0 0,-14 3-75 0 0,0-1 1 0 0,0 1-1 0 0,-1 0 0 0 0,1-1 0 0 0,0 1 0 0 0,0 0 0 0 0,0 0 0 0 0,0 0 0 0 0,-1-1 0 0 0,1 1 0 0 0,0 0 0 0 0,0 0 0 0 0,0 0 0 0 0,0 0 0 0 0,0 1 1 0 0,-1-1-1 0 0,1 0 0 0 0,0 0 0 0 0,0 0 0 0 0,0 1 0 0 0,0-1 0 0 0,-1 0 0 0 0,1 1 0 0 0,0-1 0 0 0,1 1 0 0 0,-2 0-2 0 0,0-1 0 0 0,1 1 0 0 0,-1-1 0 0 0,1 0 1 0 0,-1 1-1 0 0,1-1 0 0 0,-1 1 0 0 0,1-1 0 0 0,-1 0 0 0 0,1 0 0 0 0,-1 1 0 0 0,1-1 0 0 0,-1 0 0 0 0,1 0 0 0 0,-1 0 0 0 0,1 0 1 0 0,0 1-1 0 0,-1-1 0 0 0,1 0 0 0 0,-1 0 0 0 0,1 0 0 0 0,0 0 0 0 0,-1 0 0 0 0,1-1 0 0 0,-1 1 0 0 0,1 0 0 0 0,-1 0 0 0 0,1 0 0 0 0,0 0 1 0 0,-1-1-1 0 0,1 1 0 0 0,-1 0 0 0 0,1 0 0 0 0,-1-1 0 0 0,1 1 0 0 0,-1 0 0 0 0,0-1 0 0 0,1 1 0 0 0,-1-1 0 0 0,1 1 0 0 0,-1-1 0 0 0,0 1 1 0 0,1 0-1 0 0,-1-1 0 0 0,0 0 0 0 0,1 1 0 0 0,-1-1 0 0 0,0 1 0 0 0,0-1 0 0 0,0 1 0 0 0,1-2 0 0 0,-1 2-41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35.765"/>
    </inkml:context>
    <inkml:brush xml:id="br0">
      <inkml:brushProperty name="width" value="0.1" units="cm"/>
      <inkml:brushProperty name="height" value="0.1" units="cm"/>
      <inkml:brushProperty name="color" value="#F4F91B"/>
    </inkml:brush>
  </inkml:definitions>
  <inkml:trace contextRef="#ctx0" brushRef="#br0">255 25 2959 0 0,'32'-6'199'0'0,"-13"2"-115"0"0,-1 1 0 0 0,28-1 0 0 0,3 1 398 0 0,-32 2-429 0 0,28 0-1 0 0,-33 1-36 0 0,-10-1-6 0 0,0 1-1 0 0,0-1 0 0 0,0 1 1 0 0,0 0-1 0 0,0 0 0 0 0,0 0 0 0 0,0 0 1 0 0,0 0-1 0 0,0 0 0 0 0,0 1 1 0 0,0-1-1 0 0,0 1 0 0 0,0-1 1 0 0,-1 1-1 0 0,4 2 0 0 0,-5-3 6 0 0,0 0 0 0 0,0 1 0 0 0,0-1 0 0 0,0 1 0 0 0,0-1 0 0 0,0 1 0 0 0,0-1 0 0 0,0 1 0 0 0,0-1 0 0 0,-1 1 0 0 0,1-1 0 0 0,0 1 0 0 0,0-1 0 0 0,-1 0-1 0 0,1 1 1 0 0,0-1 0 0 0,0 1 0 0 0,-1-1 0 0 0,1 0 0 0 0,0 1 0 0 0,-1-1 0 0 0,1 0 0 0 0,-1 1 0 0 0,1-1 0 0 0,-1 0 0 0 0,1 0 0 0 0,0 1 0 0 0,-1-1 0 0 0,0 0 0 0 0,-19 10 135 0 0,13-7-80 0 0,-41 21 49 0 0,-64 21-1 0 0,45-20-123 0 0,26-11 26 0 0,0-2-1 0 0,-49 8 0 0 0,33-8-17 0 0,22-9-3 0 0,47-4 0 0 0,0-1 0 0 0,18-6 0 0 0,0 1 0 0 0,353-86-61 0 0,-377 92 82 0 0,19-6 100 0 0,-24 6-116 0 0,0 1 0 0 0,1 0-1 0 0,-1-1 1 0 0,0 1 0 0 0,0-1-1 0 0,0 1 1 0 0,0-1 0 0 0,0 0-1 0 0,0 1 1 0 0,0-1 0 0 0,0 0-1 0 0,-1 0 1 0 0,1 0-1 0 0,0 0 1 0 0,0 1 0 0 0,0-3-1 0 0,-1 3 6 0 0,0-1-1 0 0,0 1 0 0 0,0-1 0 0 0,0 0 0 0 0,0 1 1 0 0,0-1-1 0 0,-1 1 0 0 0,1-1 0 0 0,0 0 1 0 0,0 1-1 0 0,-1-1 0 0 0,1 1 0 0 0,0-1 0 0 0,-1 1 1 0 0,1-1-1 0 0,0 1 0 0 0,-1-1 0 0 0,1 1 0 0 0,-1-1 1 0 0,1 1-1 0 0,-1 0 0 0 0,1-1 0 0 0,-1 1 1 0 0,1 0-1 0 0,-1-1 0 0 0,1 1 0 0 0,-1 0 0 0 0,0 0 1 0 0,1 0-1 0 0,-1-1 0 0 0,1 1 0 0 0,-2 0 0 0 0,-20-6 375 0 0,4 4-252 0 0,-1 1 0 0 0,1 0 0 0 0,0 2 0 0 0,-1 0-1 0 0,-20 4 1 0 0,-3 3-63 0 0,-44 15-1 0 0,43-8-148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37.990"/>
    </inkml:context>
    <inkml:brush xml:id="br0">
      <inkml:brushProperty name="width" value="0.1" units="cm"/>
      <inkml:brushProperty name="height" value="0.1" units="cm"/>
      <inkml:brushProperty name="color" value="#F4F91B"/>
    </inkml:brush>
  </inkml:definitions>
  <inkml:trace contextRef="#ctx0" brushRef="#br0">1441 85 2815 0 0,'-7'-25'335'0'0,"7"21"-292"0"0,-1 1-1 0 0,0-1 1 0 0,0 1-1 0 0,0-1 1 0 0,-1 1-1 0 0,-1-5 0 0 0,1 6 150 0 0,1 0 0 0 0,-1 0 0 0 0,1 0 0 0 0,-1 0 0 0 0,0 0 0 0 0,0 0 0 0 0,0 0 0 0 0,0 0 0 0 0,0 1 0 0 0,0-1 0 0 0,0 1 0 0 0,-1-1 0 0 0,1 1 0 0 0,0 0 0 0 0,-1 0 0 0 0,1 0 0 0 0,-1 0 0 0 0,0 1 0 0 0,1-1 0 0 0,-1 1 0 0 0,1-1 0 0 0,-1 1 0 0 0,0 0 0 0 0,1 0 0 0 0,-1 0 0 0 0,0 1 0 0 0,1-1 0 0 0,-1 0 0 0 0,0 1 0 0 0,-4 1 0 0 0,-3 1-23 0 0,1-1 0 0 0,-1 0-1 0 0,0-1 1 0 0,-13 0-1 0 0,-22 3 373 0 0,-158 25 717 0 0,142-14-970 0 0,40-9-134 0 0,0-1 0 0 0,-21 2 0 0 0,-79 1 870 0 0,0-5 0 0 0,-125-14 0 0 0,160 1-308 0 0,-37-2 1413 0 0,103 11-2178 0 0,-1 1 0 0 0,0 1 0 0 0,-36 6 1 0 0,48-5-595 0 0,-1 1 0 0 0,1 0 1 0 0,-15 7-1 0 0,-2 2-5212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38.984"/>
    </inkml:context>
    <inkml:brush xml:id="br0">
      <inkml:brushProperty name="width" value="0.1" units="cm"/>
      <inkml:brushProperty name="height" value="0.1" units="cm"/>
      <inkml:brushProperty name="color" value="#F4F91B"/>
    </inkml:brush>
  </inkml:definitions>
  <inkml:trace contextRef="#ctx0" brushRef="#br0">2076 141 1375 0 0,'0'-4'326'0'0,"-1"-1"-1"0"0,-1 0 0 0 0,1 1 0 0 0,-1-1 0 0 0,1 1 0 0 0,-1-1 1 0 0,-1 1-1 0 0,1 0 0 0 0,0 0 0 0 0,-1 0 0 0 0,0 0 0 0 0,0 0 1 0 0,0 0-1 0 0,-4-3 0 0 0,0 1 20 0 0,1-1 1 0 0,-1 2-1 0 0,0-1 1 0 0,-1 1-1 0 0,1 0 1 0 0,-1 0-1 0 0,-9-4 1 0 0,1 4 72 0 0,-1 0 0 0 0,0 0 0 0 0,1 2 0 0 0,-1 0 1 0 0,-1 1-1 0 0,-21 0 0 0 0,-106 10 573 0 0,70-2-639 0 0,-30 6 63 0 0,-19 1-262 0 0,-25-3 723 0 0,72-3-518 0 0,-77-4 0 0 0,-36-19 116 0 0,-59-2 292 0 0,-145 29-176 0 0,380-11-753 0 0,-1 1 0 0 0,1-1 0 0 0,0 2 0 0 0,0 0 0 0 0,0 1 0 0 0,0 0 0 0 0,1 1 0 0 0,-18 8 0 0 0,3 2-1384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39.635"/>
    </inkml:context>
    <inkml:brush xml:id="br0">
      <inkml:brushProperty name="width" value="0.1" units="cm"/>
      <inkml:brushProperty name="height" value="0.1" units="cm"/>
      <inkml:brushProperty name="color" value="#F4F91B"/>
    </inkml:brush>
  </inkml:definitions>
  <inkml:trace contextRef="#ctx0" brushRef="#br0">841 30 5983 0 0,'-23'-11'2491'0'0,"19"9"-2339"0"0,0 0 0 0 0,1 0 0 0 0,-1 0 0 0 0,0 1-1 0 0,0-1 1 0 0,0 1 0 0 0,0 0 0 0 0,-5 0 0 0 0,-4 0-108 0 0,0 1 1 0 0,-17 3-1 0 0,-16-1 116 0 0,-18-4 87 0 0,-196-4 1195 0 0,31 18-757 0 0,132 0-4262 0 0,72-9-259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0.484"/>
    </inkml:context>
    <inkml:brush xml:id="br0">
      <inkml:brushProperty name="width" value="0.1" units="cm"/>
      <inkml:brushProperty name="height" value="0.1" units="cm"/>
      <inkml:brushProperty name="color" value="#F4F91B"/>
    </inkml:brush>
  </inkml:definitions>
  <inkml:trace contextRef="#ctx0" brushRef="#br0">2684 302 8319 0 0,'-23'-6'324'0'0,"0"1"0"0"0,0 1-1 0 0,-27-1 1 0 0,-7-1 141 0 0,-34-7 81 0 0,-144-2-1 0 0,190 16-562 0 0,0 2 1 0 0,1 2-1 0 0,-1 1 0 0 0,1 3 1 0 0,-54 17-1 0 0,25-1-3163 0 0,36-11-215 0 0</inkml:trace>
  <inkml:trace contextRef="#ctx0" brushRef="#br0" timeOffset="1">1356 224 4143 0 0,'0'-3'209'0'0,"-1"0"0"0"0,0 0-1 0 0,0 0 1 0 0,0 1 0 0 0,0-1-1 0 0,0 0 1 0 0,-1 0 0 0 0,1 1-1 0 0,-1-1 1 0 0,1 1 0 0 0,-1-1-1 0 0,0 1 1 0 0,0 0 0 0 0,0 0-1 0 0,-1 0 1 0 0,1 0 0 0 0,0 0-1 0 0,-1 0 1 0 0,1 1 0 0 0,-1-1-1 0 0,-5-2 1 0 0,-7-1-3 0 0,0 1 1 0 0,0 1-1 0 0,-1 0 0 0 0,1 0 1 0 0,-28 1-1 0 0,19 0-143 0 0,-31-5 0 0 0,-431-106 2654 0 0,447 104-2657 0 0,-1 2 0 0 0,-1 1 0 0 0,1 2-1 0 0,-1 2 1 0 0,1 2 0 0 0,-1 2-1 0 0,1 1 1 0 0,-1 2 0 0 0,-49 13 0 0 0,-28 13-1258 0 0,60-14-114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4.029"/>
    </inkml:context>
    <inkml:brush xml:id="br0">
      <inkml:brushProperty name="width" value="0.1" units="cm"/>
      <inkml:brushProperty name="height" value="0.1" units="cm"/>
      <inkml:brushProperty name="color" value="#66CC00"/>
    </inkml:brush>
  </inkml:definitions>
  <inkml:trace contextRef="#ctx0" brushRef="#br0">1181 23 863 0 0,'3'1'149'0'0,"7"-6"-23"0"0,5-14 2938 0 0,-16 24-2062 0 0,-2 4-777 0 0,-4 11 219 0 0,4-9-359 0 0,0-1-1 0 0,-1 0 1 0 0,-6 12-1 0 0,8-19-50 0 0,0 0-1 0 0,0 0 1 0 0,0 0-1 0 0,-1 0 0 0 0,1 0 1 0 0,-1 0-1 0 0,0-1 1 0 0,0 1-1 0 0,0-1 1 0 0,0 0-1 0 0,0 0 1 0 0,-1 0-1 0 0,-3 2 0 0 0,2-3 211 0 0,-1 1-1 0 0,0 0 1 0 0,0-1-1 0 0,1 0 1 0 0,-1-1 0 0 0,0 1-1 0 0,0-1 1 0 0,0 0-1 0 0,0-1 1 0 0,-11-1-1 0 0,9 0 54 0 0,0 2-1 0 0,-1-1 1 0 0,1 1-1 0 0,-14 1 1 0 0,9 1-163 0 0,-1-1 0 0 0,0 0 0 0 0,0-1 0 0 0,1-1 0 0 0,-16-3 0 0 0,-68-16 826 0 0,6 0 2 0 0,-118 7 40 0 0,147 11-892 0 0,-44-6-57 0 0,-10-2-15 0 0,66 10-747 0 0,-79 9-1 0 0,81-3-4098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1.649"/>
    </inkml:context>
    <inkml:brush xml:id="br0">
      <inkml:brushProperty name="width" value="0.1" units="cm"/>
      <inkml:brushProperty name="height" value="0.1" units="cm"/>
      <inkml:brushProperty name="color" value="#F4F91B"/>
    </inkml:brush>
  </inkml:definitions>
  <inkml:trace contextRef="#ctx0" brushRef="#br0">1289 71 1839 0 0,'-1'-5'313'0'0,"-1"1"-1"0"0,0 0 1 0 0,0 0-1 0 0,0 0 1 0 0,0 0-1 0 0,-1 1 0 0 0,1-1 1 0 0,-1 1-1 0 0,0-1 1 0 0,0 1-1 0 0,-1 0 1 0 0,1 0-1 0 0,0 0 0 0 0,-1 1 1 0 0,0-1-1 0 0,0 1 1 0 0,0 0-1 0 0,0 0 0 0 0,0 0 1 0 0,0 1-1 0 0,0-1 1 0 0,-1 1-1 0 0,1 0 1 0 0,-9-1-1 0 0,-196 14 1767 0 0,33 0-1474 0 0,-426 35 58 0 0,434-21-1451 0 0,123-15 146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5:17.756"/>
    </inkml:context>
    <inkml:brush xml:id="br0">
      <inkml:brushProperty name="width" value="0.1" units="cm"/>
      <inkml:brushProperty name="height" value="0.1" units="cm"/>
      <inkml:brushProperty name="color" value="#F4F91B"/>
    </inkml:brush>
  </inkml:definitions>
  <inkml:trace contextRef="#ctx0" brushRef="#br0">2671 53 3679 0 0,'-12'-7'6728'0'0,"8"15"-7096"0"0,3-7 438 0 0,1 1-1 0 0,-1-1 1 0 0,0 0 0 0 0,0 0-1 0 0,1 0 1 0 0,-1 1-1 0 0,0-1 1 0 0,0 0-1 0 0,0 0 1 0 0,0 0-1 0 0,-1-1 1 0 0,1 1-1 0 0,0 0 1 0 0,0 0-1 0 0,0 0 1 0 0,-1-1 0 0 0,1 1-1 0 0,0-1 1 0 0,-1 1-1 0 0,1-1 1 0 0,0 0-1 0 0,-1 1 1 0 0,1-1-1 0 0,-1 0 1 0 0,1 0-1 0 0,0 0 1 0 0,-1 0-1 0 0,1 0 1 0 0,-1 0 0 0 0,1 0-1 0 0,-2-1 1 0 0,-8-3 448 0 0,1 0 1 0 0,-1 0-1 0 0,0 1 0 0 0,0 1 1 0 0,-13-2-1 0 0,17 3-361 0 0,-4-1 114 0 0,-1 1 1 0 0,0 0-1 0 0,-24 1 1 0 0,-76 6 695 0 0,75-5-418 0 0,24 0-297 0 0,0-1 0 0 0,-1 0 1 0 0,1 0-1 0 0,-19-4 0 0 0,15 0 6 0 0,-7-2 235 0 0,-39-3 0 0 0,-97-10 678 0 0,141 16-1104 0 0,-37-3 253 0 0,0 3 1 0 0,-81 5 0 0 0,-53 14 76 0 0,143-12-350 0 0,-126 12 272 0 0,147-14-239 0 0,-1 0 0 0 0,1-2 0 0 0,-47-6 0 0 0,14 0-59 0 0,-1 2 0 0 0,-64 3 1 0 0,79 3 32 0 0,27-3-25 0 0,1 2 0 0 0,0 0 0 0 0,-23 6 0 0 0,-17 2-18 0 0,-60 17-11 0 0,72-18 0 0 0,35-7 0 0 0,1 0 0 0 0,-19 5 0 0 0,23-4 0 0 0,1-2 0 0 0,-1 1 0 0 0,0 0 0 0 0,0-1 0 0 0,0 0 0 0 0,-8-1 0 0 0,-16 0 0 0 0,17 2 5 0 0,0-1 0 0 0,-13-1 0 0 0,14 0 23 0 0,1 0 0 0 0,0 1 1 0 0,-19 3-1 0 0,-42 3 144 0 0,4 1 96 0 0,36-4 122 0 0,-56-1-1 0 0,65-2-212 0 0,20 0-181 0 0,1 0-1 0 0,0 1 1 0 0,0-1-1 0 0,0 0 1 0 0,0-1 0 0 0,0 1-1 0 0,0 0 1 0 0,0 0-1 0 0,0 0 1 0 0,0-1 0 0 0,0 1-1 0 0,0 0 1 0 0,0-1-1 0 0,0 1 1 0 0,0-1 0 0 0,0 1-1 0 0,1-1 1 0 0,-1 1-1 0 0,0-1 1 0 0,0 0 0 0 0,0 0-1 0 0,1 1 1 0 0,-1-1-1 0 0,0 0 1 0 0,0-1-1 0 0,0 0-187 0 0,1 0 0 0 0,-1-1 0 0 0,1 1 0 0 0,-1-1 0 0 0,1 1 0 0 0,0 0 0 0 0,0-1 0 0 0,0 1 0 0 0,0-1 0 0 0,1-2 0 0 0,2-14-1625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01.067"/>
    </inkml:context>
    <inkml:brush xml:id="br0">
      <inkml:brushProperty name="width" value="0.1" units="cm"/>
      <inkml:brushProperty name="height" value="0.1" units="cm"/>
      <inkml:brushProperty name="color" value="#66CC00"/>
    </inkml:brush>
  </inkml:definitions>
  <inkml:trace contextRef="#ctx0" brushRef="#br0">2048 161 1839 0 0,'-6'-28'624'0'0,"5"18"433"0"0,-1 0 0 0 0,-1-1 1 0 0,-5-13-1 0 0,7 21-1029 0 0,0 1 0 0 0,0-1 1 0 0,-1 1-1 0 0,1-1 0 0 0,-1 1 0 0 0,0 0 1 0 0,0 0-1 0 0,0-1 0 0 0,0 1 1 0 0,0 0-1 0 0,0 1 0 0 0,0-1 0 0 0,-1 0 1 0 0,1 1-1 0 0,0-1 0 0 0,-1 1 0 0 0,-3-2 1 0 0,-20-6 1239 0 0,-1 0 1 0 0,-51-10-1 0 0,59 17-857 0 0,0 1-1 0 0,1 1 1 0 0,-1 1-1 0 0,-33 4 1 0 0,-72 24 680 0 0,17 10-569 0 0,16-5-235 0 0,28-17 151 0 0,-1-2-1 0 0,-86 8 0 0 0,96-17-216 0 0,-14 4 175 0 0,1-4 0 0 0,-116-4-1 0 0,56-10 227 0 0,-58-5-102 0 0,162 9-447 0 0,0-1 0 0 0,0-1 0 0 0,-28-12 0 0 0,-27-7 227 0 0,67 22-246 0 0,1 1 1 0 0,0 0 0 0 0,-1 1 0 0 0,1 1 0 0 0,-1-1-1 0 0,1 2 1 0 0,-1-1 0 0 0,1 1 0 0 0,-15 4 0 0 0,13-2-322 0 0,2 1 0 0 0,-1 0 0 0 0,-11 6 0 0 0,8-2-2384 0 0,-25 16 0 0 0,15-5-3205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3.239"/>
    </inkml:context>
    <inkml:brush xml:id="br0">
      <inkml:brushProperty name="width" value="0.1" units="cm"/>
      <inkml:brushProperty name="height" value="0.1" units="cm"/>
      <inkml:brushProperty name="color" value="#F4F91B"/>
    </inkml:brush>
  </inkml:definitions>
  <inkml:trace contextRef="#ctx0" brushRef="#br0">1741 196 919 0 0,'-14'-9'67'0'0,"12"8"121"0"0,1-1-1 0 0,-1 1 0 0 0,0-1 0 0 0,0 1 1 0 0,1 0-1 0 0,-1 0 0 0 0,0 0 0 0 0,0 0 1 0 0,0 0-1 0 0,0 0 0 0 0,0 1 0 0 0,0-1 1 0 0,0 1-1 0 0,-1-1 0 0 0,1 1 0 0 0,0 0 1 0 0,-4 0-1 0 0,3 0-142 0 0,-1 0 1 0 0,0 0-1 0 0,1 0 1 0 0,-1-1 0 0 0,1 1-1 0 0,-5-2 1 0 0,2 1-29 0 0,-4-2 64 0 0,0 1 0 0 0,0-1 1 0 0,0-1-1 0 0,0 0 0 0 0,1 0 1 0 0,0-1-1 0 0,0 0 0 0 0,0 0 1 0 0,0-1-1 0 0,-12-12 0 0 0,10 10 121 0 0,0 0-1 0 0,0 0 0 0 0,0 0 0 0 0,-1 2 0 0 0,0-1 0 0 0,0 2 0 0 0,-15-5 0 0 0,3 2 106 0 0,-1 1 0 0 0,-46-7 0 0 0,28 11 58 0 0,0 1 0 0 0,-79 9 1 0 0,15-1-77 0 0,-127-19 294 0 0,49-1 13 0 0,132 13-541 0 0,-374 5 800 0 0,407-2-1055 0 0,-25 5 0 0 0,15 0-264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5.037"/>
    </inkml:context>
    <inkml:brush xml:id="br0">
      <inkml:brushProperty name="width" value="0.1" units="cm"/>
      <inkml:brushProperty name="height" value="0.1" units="cm"/>
      <inkml:brushProperty name="color" value="#F4F91B"/>
    </inkml:brush>
  </inkml:definitions>
  <inkml:trace contextRef="#ctx0" brushRef="#br0">1056 129 2759 0 0,'-23'-12'214'0'0,"21"10"-60"0"0,-1 0 1 0 0,1 1 0 0 0,-1-1-1 0 0,0 1 1 0 0,0-1 0 0 0,0 1-1 0 0,0 0 1 0 0,-5-1 0 0 0,-71-14 837 0 0,-51-11 1270 0 0,-74-13 432 0 0,-10 25-1781 0 0,165 14-804 0 0,-46-2 147 0 0,74 3-393 0 0,0 1 1 0 0,0 0-1 0 0,0 1 0 0 0,0 2 0 0 0,0 0 0 0 0,0 1 0 0 0,1 1 0 0 0,-22 10 0 0 0,19-8-3615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5.724"/>
    </inkml:context>
    <inkml:brush xml:id="br0">
      <inkml:brushProperty name="width" value="0.1" units="cm"/>
      <inkml:brushProperty name="height" value="0.1" units="cm"/>
      <inkml:brushProperty name="color" value="#F4F91B"/>
    </inkml:brush>
  </inkml:definitions>
  <inkml:trace contextRef="#ctx0" brushRef="#br0">2146 20 455 0 0,'-1'-2'219'0'0,"-1"0"0"0"0,0 1-1 0 0,0-1 1 0 0,0 1-1 0 0,0-1 1 0 0,0 1-1 0 0,0 0 1 0 0,0 0-1 0 0,0 0 1 0 0,0 0-1 0 0,-1 0 1 0 0,1 0-1 0 0,0 0 1 0 0,-1 1-1 0 0,1-1 1 0 0,-1 1-1 0 0,1 0 1 0 0,0 0-1 0 0,-1 0 1 0 0,1 0-1 0 0,-4 0 1 0 0,-9 2 287 0 0,0 0 1 0 0,-19 5 0 0 0,21-4-675 0 0,-44 6 788 0 0,-90 5-1 0 0,-20 1 774 0 0,75 1-825 0 0,-129 18 144 0 0,152-27-488 0 0,-86-1 0 0 0,104-7-112 0 0,-218-1 564 0 0,136-1-383 0 0,-227-33 0 0 0,328 32-448 0 0,0 1 1 0 0,0 2 0 0 0,0 1 0 0 0,0 2 0 0 0,-55 9-1 0 0,37-1-877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47.899"/>
    </inkml:context>
    <inkml:brush xml:id="br0">
      <inkml:brushProperty name="width" value="0.1" units="cm"/>
      <inkml:brushProperty name="height" value="0.1" units="cm"/>
      <inkml:brushProperty name="color" value="#F4F91B"/>
    </inkml:brush>
  </inkml:definitions>
  <inkml:trace contextRef="#ctx0" brushRef="#br0">2595 7 455 0 0,'-1'-1'222'0'0,"0"0"0"0"0,-1 0 0 0 0,1 1-1 0 0,-1-1 1 0 0,1 0 0 0 0,-1 1 0 0 0,1 0-1 0 0,-1-1 1 0 0,1 1 0 0 0,-1 0 0 0 0,1 0-1 0 0,-1 0 1 0 0,0 0 0 0 0,1 0 0 0 0,-1 0-1 0 0,1 0 1 0 0,-1 0 0 0 0,1 1 0 0 0,-1-1-1 0 0,1 0 1 0 0,-1 1 0 0 0,1 0 0 0 0,-3 1-1 0 0,-39 20 608 0 0,35-17-636 0 0,-31 18 154 0 0,-51 28 104 0 0,74-44-387 0 0,0-1 1 0 0,0 0-1 0 0,0 0 1 0 0,-19 2-1 0 0,1-2 179 0 0,-1-2 0 0 0,0-1-1 0 0,0-2 1 0 0,0-1 0 0 0,-44-6-1 0 0,-11-4 134 0 0,-1 4 0 0 0,-117 8 0 0 0,77 4-354 0 0,0-5-1 0 0,-156-20 0 0 0,-30 2 307 0 0,90 9-128 0 0,165 4-113 0 0,-100 7 0 0 0,129 1-118 0 0,0 0 0 0 0,0 3-1 0 0,1 0 1 0 0,-54 21 0 0 0,36-8-157 0 0,-1 2-18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50.334"/>
    </inkml:context>
    <inkml:brush xml:id="br0">
      <inkml:brushProperty name="width" value="0.1" units="cm"/>
      <inkml:brushProperty name="height" value="0.1" units="cm"/>
      <inkml:brushProperty name="color" value="#F4F91B"/>
    </inkml:brush>
  </inkml:definitions>
  <inkml:trace contextRef="#ctx0" brushRef="#br0">988 38 919 0 0,'-4'-3'386'0'0,"0"0"-1"0"0,0 0 0 0 0,0 0 1 0 0,0 1-1 0 0,0 0 0 0 0,0 0 1 0 0,-1 0-1 0 0,1 0 1 0 0,-1 1-1 0 0,1-1 0 0 0,-6 0 1 0 0,-9-1 367 0 0,-28-1 0 0 0,29 3-506 0 0,-28-1 207 0 0,-52 6 1 0 0,3-1-46 0 0,-38-7 498 0 0,69 1-519 0 0,0 2-1 0 0,-92 11 1 0 0,117-4-401 0 0,9-2-243 0 0,-1 1-1 0 0,-38 12 1 0 0,47-10-160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51.090"/>
    </inkml:context>
    <inkml:brush xml:id="br0">
      <inkml:brushProperty name="width" value="0.1" units="cm"/>
      <inkml:brushProperty name="height" value="0.1" units="cm"/>
      <inkml:brushProperty name="color" value="#F4F91B"/>
    </inkml:brush>
  </inkml:definitions>
  <inkml:trace contextRef="#ctx0" brushRef="#br0">839 50 3679 0 0,'0'-1'97'0'0,"-1"0"0"0"0,1 0-1 0 0,0-1 1 0 0,-1 1-1 0 0,1 0 1 0 0,-1 0-1 0 0,0 0 1 0 0,1 0-1 0 0,-1 0 1 0 0,0 0-1 0 0,0 0 1 0 0,0 0 0 0 0,1 1-1 0 0,-1-1 1 0 0,0 0-1 0 0,0 0 1 0 0,0 1-1 0 0,0-1 1 0 0,-1 0-1 0 0,1 1 1 0 0,0-1-1 0 0,0 1 1 0 0,0-1 0 0 0,0 1-1 0 0,-1 0 1 0 0,1 0-1 0 0,0-1 1 0 0,-2 1-1 0 0,-43-5-42 0 0,39 5 88 0 0,-300-22 2680 0 0,-74 31-1748 0 0,333-3-2014 0 0,26-3-2532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52.305"/>
    </inkml:context>
    <inkml:brush xml:id="br0">
      <inkml:brushProperty name="width" value="0.1" units="cm"/>
      <inkml:brushProperty name="height" value="0.1" units="cm"/>
      <inkml:brushProperty name="color" value="#F4F91B"/>
    </inkml:brush>
  </inkml:definitions>
  <inkml:trace contextRef="#ctx0" brushRef="#br0">1850 48 455 0 0,'0'-2'118'0'0,"0"-1"0"0"0,-1 1-1 0 0,1 0 1 0 0,0 0-1 0 0,-1 0 1 0 0,0 0 0 0 0,1 0-1 0 0,-1 0 1 0 0,0 1-1 0 0,0-1 1 0 0,0 0 0 0 0,0 0-1 0 0,-1 1 1 0 0,1-1-1 0 0,0 0 1 0 0,-1 1 0 0 0,1-1-1 0 0,-1 1 1 0 0,0 0-1 0 0,1-1 1 0 0,-1 1 0 0 0,0 0-1 0 0,0 0 1 0 0,-3-1-1 0 0,0 1 177 0 0,0 0 0 0 0,0 0 0 0 0,0 0 0 0 0,0 1 0 0 0,0 0 0 0 0,0 0 0 0 0,0 0 0 0 0,-1 1 0 0 0,-4 0 0 0 0,-20 6-283 0 0,-40 13 0 0 0,-14 3 21 0 0,30-14 132 0 0,-94 5 1 0 0,-57-13 845 0 0,-44 3-87 0 0,141 3-779 0 0,0-5-1 0 0,-175-20 1 0 0,207 11-172 0 0,-1 3 0 0 0,-96 8 0 0 0,125 1-653 0 0,-1 2-2317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4.785"/>
    </inkml:context>
    <inkml:brush xml:id="br0">
      <inkml:brushProperty name="width" value="0.1" units="cm"/>
      <inkml:brushProperty name="height" value="0.1" units="cm"/>
      <inkml:brushProperty name="color" value="#66CC00"/>
    </inkml:brush>
  </inkml:definitions>
  <inkml:trace contextRef="#ctx0" brushRef="#br0">739 46 3023 0 0,'-1'1'15'0'0,"0"-1"-1"0"0,0 1 0 0 0,1 0 1 0 0,-1 0-1 0 0,0-1 0 0 0,0 1 1 0 0,0-1-1 0 0,0 1 0 0 0,0-1 1 0 0,0 1-1 0 0,0-1 0 0 0,0 1 1 0 0,0-1-1 0 0,0 0 0 0 0,-1 0 1 0 0,1 0-1 0 0,0 1 0 0 0,-1-1 0 0 0,-27 0 130 0 0,23 0-18 0 0,-17 0 536 0 0,-1-1 1 0 0,1-1 0 0 0,-45-9-1 0 0,-8-4 974 0 0,28 7-760 0 0,11 2-95 0 0,1 0 0 0 0,-1 3 1 0 0,-51 1-1 0 0,64 3-706 0 0,1 2 0 0 0,-27 5 0 0 0,30-3-1132 0 0,1 1 0 0 0,-37 16 0 0 0,25-7-2762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52.973"/>
    </inkml:context>
    <inkml:brush xml:id="br0">
      <inkml:brushProperty name="width" value="0.1" units="cm"/>
      <inkml:brushProperty name="height" value="0.1" units="cm"/>
      <inkml:brushProperty name="color" value="#F4F91B"/>
    </inkml:brush>
  </inkml:definitions>
  <inkml:trace contextRef="#ctx0" brushRef="#br0">2221 20 3223 0 0,'-1'-1'45'0'0,"1"0"-1"0"0,0-1 1 0 0,-1 1-1 0 0,0 0 0 0 0,1 0 1 0 0,-1 0-1 0 0,1 0 0 0 0,-1 0 1 0 0,0 0-1 0 0,0 1 1 0 0,0-1-1 0 0,1 0 0 0 0,-1 0 1 0 0,0 0-1 0 0,0 1 0 0 0,0-1 1 0 0,0 0-1 0 0,0 1 0 0 0,-1-1 1 0 0,1 1-1 0 0,0 0 1 0 0,0-1-1 0 0,0 1 0 0 0,0 0 1 0 0,0-1-1 0 0,-1 1 0 0 0,1 0 1 0 0,0 0-1 0 0,0 0 1 0 0,-2 0-1 0 0,-4 1-62 0 0,0 0 1 0 0,1 0-1 0 0,-1 1 1 0 0,-9 3-1 0 0,-8 1 74 0 0,-226 27 686 0 0,30-7 164 0 0,-47 32-746 0 0,199-44-64 0 0,-88 7 0 0 0,-73-7 229 0 0,105-8-226 0 0,39-1 297 0 0,-1-5 0 0 0,0-3 0 0 0,-142-24 0 0 0,180 18-427 0 0,-1 2-1 0 0,1 2 0 0 0,-85 4 1 0 0,87 4-307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4:53.867"/>
    </inkml:context>
    <inkml:brush xml:id="br0">
      <inkml:brushProperty name="width" value="0.1" units="cm"/>
      <inkml:brushProperty name="height" value="0.1" units="cm"/>
      <inkml:brushProperty name="color" value="#F4F91B"/>
    </inkml:brush>
  </inkml:definitions>
  <inkml:trace contextRef="#ctx0" brushRef="#br0">3280 126 1375 0 0,'-6'-3'198'0'0,"-1"0"-1"0"0,0 1 0 0 0,1-1 0 0 0,-1 1 0 0 0,0 1 0 0 0,0-1 0 0 0,0 1 0 0 0,-12 0 0 0 0,-80-7 753 0 0,46 2-168 0 0,-67 3-1 0 0,-38 14-28 0 0,-123 10 185 0 0,-1-23-245 0 0,183 0-357 0 0,-159 16-1 0 0,50-1 29 0 0,152-12-197 0 0,-97-10 0 0 0,-193-16 833 0 0,291 22-837 0 0,1-2 0 0 0,-59-13 0 0 0,-105-35 324 0 0,171 42-390 0 0,0 3-1 0 0,0 1 0 0 0,0 2 0 0 0,-65 3 0 0 0,34 5-381 0 0,-145 26-1 0 0,171-19-32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04.819"/>
    </inkml:context>
    <inkml:brush xml:id="br0">
      <inkml:brushProperty name="width" value="0.1" units="cm"/>
      <inkml:brushProperty name="height" value="0.1" units="cm"/>
      <inkml:brushProperty name="color" value="#F4F91B"/>
    </inkml:brush>
  </inkml:definitions>
  <inkml:trace contextRef="#ctx0" brushRef="#br0">2406 9 4575 0 0,'-24'-4'427'0'0,"21"3"-419"0"0,0 0 1 0 0,0 0 0 0 0,1 1-1 0 0,-1-1 1 0 0,0 1-1 0 0,0 0 1 0 0,0 0-1 0 0,0 0 1 0 0,-4 0-1 0 0,-29-1 1534 0 0,-3 5-1066 0 0,0 2 1 0 0,0 1 0 0 0,-42 14-1 0 0,58-16-98 0 0,0-1-1 0 0,-1-1 0 0 0,-38 0 0 0 0,-34 4 1533 0 0,41 3-1356 0 0,33-6-428 0 0,0 0 0 0 0,0-1 0 0 0,0-1 0 0 0,0-1-1 0 0,-26-2 1 0 0,25-1 12 0 0,-191-14 1163 0 0,-209 45 147 0 0,413-28-1431 0 0,-21 1 78 0 0,0-1 1 0 0,-48-5-1 0 0,-60-15 331 0 0,124 17-368 0 0,-32-6 128 0 0,3 0-41 0 0,1 1 0 0 0,-1 3 0 0 0,0 1-1 0 0,-46 4 1 0 0,37 5-57 0 0,-79 19-1 0 0,102-17-544 0 0,0 1 0 0 0,0 2 0 0 0,-53 27 0 0 0,45-14-498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52.005"/>
    </inkml:context>
    <inkml:brush xml:id="br0">
      <inkml:brushProperty name="width" value="0.1" units="cm"/>
      <inkml:brushProperty name="height" value="0.1" units="cm"/>
      <inkml:brushProperty name="color" value="#F4F91B"/>
    </inkml:brush>
  </inkml:definitions>
  <inkml:trace contextRef="#ctx0" brushRef="#br0">7824 1279 1375 0 0,'5'-3'213'0'0,"-1"0"0"0"0,0 0-1 0 0,0 1 1 0 0,1 0 0 0 0,-1 0-1 0 0,1 0 1 0 0,0 1-1 0 0,0-1 1 0 0,-1 1 0 0 0,1 0-1 0 0,0 1 1 0 0,0-1 0 0 0,0 1-1 0 0,6 0 1 0 0,-10 1-155 0 0,-1-1 0 0 0,1 1 0 0 0,-1-1 0 0 0,1 1 0 0 0,-1-1 0 0 0,1 1 0 0 0,-1-1 0 0 0,0 1 0 0 0,1-1 0 0 0,-1 1 0 0 0,0 0 1 0 0,1-1-1 0 0,-1 1 0 0 0,0 0 0 0 0,0-1 0 0 0,0 1 0 0 0,1 0 0 0 0,-1-1 0 0 0,0 1 0 0 0,0 0 0 0 0,0-1 0 0 0,0 1 0 0 0,0 0 0 0 0,0-1 0 0 0,0 1 0 0 0,-1 0 0 0 0,1-1 1 0 0,0 2-1 0 0,-4 22 314 0 0,4-23-333 0 0,0 0 0 0 0,0 1 0 0 0,0-1 0 0 0,0 0 0 0 0,0 0 0 0 0,0 0 1 0 0,0 1-1 0 0,0-1 0 0 0,0 0 0 0 0,1 0 0 0 0,-1 0 0 0 0,1 0 0 0 0,-1 1 0 0 0,2 1 0 0 0,-1-3 33 0 0,0-1 0 0 0,0 1-1 0 0,0 0 1 0 0,0 0-1 0 0,0 0 1 0 0,0 1 0 0 0,0-1-1 0 0,0 0 1 0 0,0 0-1 0 0,0 0 1 0 0,0 1 0 0 0,0-1-1 0 0,0 1 1 0 0,0-1 0 0 0,0 1-1 0 0,0-1 1 0 0,0 1-1 0 0,0-1 1 0 0,-1 1 0 0 0,1 0-1 0 0,0-1 1 0 0,0 1-1 0 0,-1 0 1 0 0,1 0 0 0 0,0 0-1 0 0,-1-1 1 0 0,1 1-1 0 0,-1 0 1 0 0,1 0 0 0 0,-1 0-1 0 0,1 0 1 0 0,-1 0-1 0 0,0 0 1 0 0,0 0 0 0 0,1 0-1 0 0,-1 0 1 0 0,0 0 0 0 0,0 0-1 0 0,0 0 1 0 0,0 2-1 0 0,0-1-46 0 0,0 0 0 0 0,1-1-1 0 0,-1 1 1 0 0,0 0 0 0 0,1 0 0 0 0,0 0-1 0 0,-1-1 1 0 0,1 1 0 0 0,0 0-1 0 0,0-1 1 0 0,0 1 0 0 0,0-1 0 0 0,0 1-1 0 0,0-1 1 0 0,0 1 0 0 0,1-1-1 0 0,-1 0 1 0 0,1 0 0 0 0,-1 0-1 0 0,0 1 1 0 0,1-1 0 0 0,0-1 0 0 0,-1 1-1 0 0,1 0 1 0 0,2 1 0 0 0,1 0 42 0 0,-1-1 1 0 0,0 0 0 0 0,1 0-1 0 0,-1 0 1 0 0,1 0-1 0 0,-1-1 1 0 0,1 1 0 0 0,-1-1-1 0 0,9-1 1 0 0,-3 0 107 0 0,-1 1 1 0 0,1 0-1 0 0,12 2 0 0 0,-15-1-41 0 0,0 0-1 0 0,0 0 1 0 0,0-1-1 0 0,0 0 1 0 0,-1-1-1 0 0,1 0 1 0 0,0 0-1 0 0,10-3 1 0 0,1-4 416 0 0,-15 6-447 0 0,1 1 0 0 0,-1-1 0 0 0,0 1 0 0 0,0 0-1 0 0,1-1 1 0 0,-1 1 0 0 0,1 1 0 0 0,-1-1 0 0 0,1 0 0 0 0,-1 1 0 0 0,1 0 0 0 0,6 0 0 0 0,-1 1-24 0 0,0-1 0 0 0,0 0 1 0 0,-1-1-1 0 0,1 0 0 0 0,0 0 1 0 0,-1-1-1 0 0,1 0 0 0 0,-1 0 1 0 0,1-1-1 0 0,-1-1 0 0 0,9-4 1 0 0,24-7 634 0 0,-22 10-532 0 0,0 1-1 0 0,1 0 1 0 0,0 2 0 0 0,34 0-1 0 0,-25 1 33 0 0,37-5 0 0 0,-42 2-33 0 0,62-14 614 0 0,-54 11-352 0 0,8-3 330 0 0,-37 8-706 0 0,0 0 0 0 0,0 0-1 0 0,0 0 1 0 0,-1 0 0 0 0,1 0 0 0 0,0-1 0 0 0,-1 1-1 0 0,0-1 1 0 0,0 0 0 0 0,0 1 0 0 0,0-1-1 0 0,0 0 1 0 0,0 0 0 0 0,2-6 0 0 0,-2 4 24 0 0,0 1 1 0 0,-1-1-1 0 0,1 0 1 0 0,-1 0 0 0 0,0 0-1 0 0,0 0 1 0 0,0 0-1 0 0,-1 0 1 0 0,0-6-1 0 0,-2 3-17 0 0,0 1-1 0 0,0-1 0 0 0,0 1 0 0 0,-1 0 1 0 0,0 0-1 0 0,-1 0 0 0 0,-4-7 0 0 0,3 4 64 0 0,-1 0 0 0 0,-4-13-1 0 0,4 1 161 0 0,1 0 0 0 0,-3-30 0 0 0,-4-21 51 0 0,8 62-288 0 0,0 0 1 0 0,-1 0-1 0 0,0 0 0 0 0,0 1 0 0 0,-1-1 1 0 0,-15-17-1 0 0,-3-8 107 0 0,21 31-153 0 0,0 0 0 0 0,1-1 0 0 0,0 1 0 0 0,0-1-1 0 0,0 1 1 0 0,1-1 0 0 0,0 0 0 0 0,-1-11-1 0 0,1-5 85 0 0,2-23-1 0 0,0-11-13 0 0,-20-90 32 0 0,1 21-24 0 0,17 113-92 0 0,0 2 0 0 0,0 0 0 0 0,0 0 0 0 0,-4-10 0 0 0,4 16 0 0 0,0 0 0 0 0,-1 1 0 0 0,0-1 0 0 0,1 1 0 0 0,-1 0 0 0 0,-1-1 0 0 0,1 1 0 0 0,0 0 0 0 0,-1 0 0 0 0,0 1 0 0 0,-3-4 0 0 0,-7-7 32 0 0,0-1-1 0 0,-21-27 1 0 0,-1-3 65 0 0,29 39-95 0 0,0 0 1 0 0,0 0-1 0 0,0 0 0 0 0,0 1 1 0 0,-1 0-1 0 0,1 0 0 0 0,-1 0 0 0 0,0 1 1 0 0,-1 0-1 0 0,1 1 0 0 0,0 0 0 0 0,-11-2 1 0 0,-10-1 14 0 0,-57-2 0 0 0,74 7-17 0 0,-126-2 64 0 0,35-11-64 0 0,61 7 47 0 0,-1 2-1 0 0,-42 0 0 0 0,-241 27 71 0 0,199-17-85 0 0,-132-9 0 0 0,177 0-17 0 0,-17-2 41 0 0,-114 10 1 0 0,6 4-57 0 0,107-7 0 0 0,-44 9 0 0 0,-41 0 0 0 0,13-20 61 0 0,143 7-58 0 0,-511-32 125 0 0,507 33-123 0 0,-7-1 25 0 0,-66 4-1 0 0,42 2-4 0 0,-67-5-1 0 0,43 0-9 0 0,79 1-15 0 0,-215 5 64 0 0,189-2-64 0 0,-74 2 0 0 0,-35 0 0 0 0,-117-12 128 0 0,172 7-128 0 0,52 1 0 0 0,-43-4 0 0 0,17-1 0 0 0,-1 4 0 0 0,-72 7 0 0 0,38 0 0 0 0,-11 2 0 0 0,25-8 0 0 0,22 0 0 0 0,0-2 0 0 0,-65-9 0 0 0,57-1 21 0 0,0 3 1 0 0,-124 2-1 0 0,-46 19-21 0 0,158-10 0 0 0,-93-9 0 0 0,126 4 0 0 0,0 3 0 0 0,-86 11 0 0 0,-1 1 0 0 0,30-4 0 0 0,-36 0 0 0 0,-190-21 0 0 0,250 6 0 0 0,-2 0 0 0 0,56 6 0 0 0,-5-1 0 0 0,-1 2 0 0 0,-41 7 0 0 0,21-2 0 0 0,0-1 0 0 0,-57-4 0 0 0,102-1 0 0 0,-112 10 0 0 0,1-1 0 0 0,6-4 0 0 0,95-3 0 0 0,0 1 0 0 0,0 1 0 0 0,0 1 0 0 0,-20 7 0 0 0,27-8 0 0 0,-1 0 0 0 0,-23 3 0 0 0,25-6 0 0 0,1 1 0 0 0,-1 0 0 0 0,1 1 0 0 0,-1 0 0 0 0,-14 7 0 0 0,6-1 0 0 0,3-1 0 0 0,-27 19 0 0 0,37-23 0 0 0,0 0 0 0 0,1 0 0 0 0,-1 1 0 0 0,1 0 0 0 0,0 0 0 0 0,0 0 0 0 0,0 1 0 0 0,-4 8 0 0 0,-1 6 0 0 0,1 0 0 0 0,1 0 0 0 0,-7 32 0 0 0,-7 66 0 0 0,15-76 0 0 0,-1 8 0 0 0,3 1 0 0 0,1-1 0 0 0,9 98 0 0 0,-5-121 0 0 0,-1 0 0 0 0,-2-1 0 0 0,0 1 0 0 0,-2-1 0 0 0,-12 42 0 0 0,-3 28 0 0 0,15-60 0 0 0,2 0 0 0 0,4 68 0 0 0,-1-97 0 0 0,-1-1 0 0 0,1 0 0 0 0,0 0 0 0 0,0 0 0 0 0,1 0 0 0 0,0 0 0 0 0,0 0 0 0 0,0-1 0 0 0,0 1 0 0 0,1-1 0 0 0,0 1 0 0 0,1-1 0 0 0,-1 0 0 0 0,1 0 0 0 0,0 0 0 0 0,0-1 0 0 0,6 6 0 0 0,1-1 0 0 0,-5-4 0 0 0,0-1 0 0 0,0 1 0 0 0,0-1 0 0 0,8 3 0 0 0,14 4 0 0 0,1-1 0 0 0,0-2 0 0 0,1-1 0 0 0,38 5 0 0 0,2 0 0 0 0,-48-9 0 0 0,-1 0 0 0 0,1-1 0 0 0,35-3 0 0 0,66-11 0 0 0,-15 0 0 0 0,108 7 0 0 0,65-5 0 0 0,27-2 0 0 0,-151 10 0 0 0,213-16 0 0 0,-120 21 0 0 0,33-2 0 0 0,-16-28 0 0 0,-161 14 0 0 0,-63 9 0 0 0,-1 2 0 0 0,57 5 0 0 0,83 20 0 0 0,86 14 0 0 0,26-29 0 0 0,-102-6 0 0 0,-26 16 0 0 0,-34-1 0 0 0,159 0 0 0 0,-130-10 0 0 0,69-11 0 0 0,-87-5 0 0 0,52 6-67 0 0,-63 4 30 0 0,74-12 37 0 0,-138 7 0 0 0,545-23 0 0 0,-347 23 0 0 0,103-4 0 0 0,-95-24 0 0 0,-235 26 0 0 0,2-1 0 0 0,0 3 0 0 0,0 2 0 0 0,1 1 0 0 0,-1 2 0 0 0,82 13 0 0 0,51 10 0 0 0,-83-22 0 0 0,-91-2-9 0 0,0 0 0 0 0,1 0 0 0 0,-1 0-1 0 0,1 0 1 0 0,-1 0 0 0 0,0 0 0 0 0,1 0 0 0 0,-1 0 0 0 0,0 0 0 0 0,1 0-1 0 0,-1 0 1 0 0,0 0 0 0 0,1 0 0 0 0,-1 0 0 0 0,1 0 0 0 0,-1 0 0 0 0,0 0-1 0 0,1 1 1 0 0,-1-1 0 0 0,0 0 0 0 0,0 0 0 0 0,1 0 0 0 0,-1 1-1 0 0,0-1 1 0 0,1 0 0 0 0,-1 0 0 0 0,0 1 0 0 0,0-1 0 0 0,1 0 0 0 0,-1 1-1 0 0,0-1 1 0 0,0 0 0 0 0,0 1 0 0 0,0-1 0 0 0,1 0 0 0 0,-1 1 0 0 0,0-1-1 0 0,0 0 1 0 0,0 1 0 0 0,0-1 0 0 0,0 0 0 0 0,0 1 0 0 0,0-1-1 0 0,0 1 1 0 0,0-1 0 0 0,0 0 0 0 0,0 1 0 0 0,0-1 0 0 0,0 0 0 0 0,0 1-1 0 0,-1-1 1 0 0,1 0 0 0 0,0 1 0 0 0,0-1 0 0 0,0 0 0 0 0,0 1 0 0 0,-1-1-1 0 0,1 0 1 0 0,0 1 0 0 0,-1-1 0 0 0,-18 25-1153 0 0,12-16 627 0 0,-30 44-3496 0 0,12-22-3667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22.162"/>
    </inkml:context>
    <inkml:brush xml:id="br0">
      <inkml:brushProperty name="width" value="0.1" units="cm"/>
      <inkml:brushProperty name="height" value="0.1" units="cm"/>
      <inkml:brushProperty name="color" value="#F4F91B"/>
    </inkml:brush>
  </inkml:definitions>
  <inkml:trace contextRef="#ctx0" brushRef="#br0">4276 179 2879 0 0,'11'-13'108'0'0,"-9"11"-89"0"0,1 0 0 0 0,-1-1 0 0 0,0 0 1 0 0,0 1-1 0 0,0-1 0 0 0,-1 0 0 0 0,1 0 0 0 0,1-3 0 0 0,-4 2 40 0 0,1 0 0 0 0,-1 0-1 0 0,1 0 1 0 0,-1 1 0 0 0,0-1-1 0 0,0 0 1 0 0,-1 1 0 0 0,1-1-1 0 0,-1 0 1 0 0,1 1 0 0 0,-5-6-1 0 0,0 1 133 0 0,1 1 0 0 0,-1 1 0 0 0,-1-1 0 0 0,1 1 0 0 0,-1 0 0 0 0,0 0 0 0 0,0 1 0 0 0,-1 0 0 0 0,0 0 0 0 0,0 1 0 0 0,0 0 0 0 0,0 0 0 0 0,0 1 0 0 0,-1 0 0 0 0,0 0 0 0 0,1 1 0 0 0,-1 1 0 0 0,0-1 0 0 0,0 1 0 0 0,0 1-1 0 0,0-1 1 0 0,-10 2 0 0 0,-84 15 623 0 0,55-7-441 0 0,-59 2 0 0 0,-44-13 471 0 0,44 0-248 0 0,63 2-477 0 0,0 2-1 0 0,-1 2 1 0 0,1 1-1 0 0,-80 23 0 0 0,79-16-96 0 0,0-2-1 0 0,-1-1 0 0 0,0-3 1 0 0,-1-2-1 0 0,-90-3 0 0 0,78-2 155 0 0,-1 2 0 0 0,1 3 0 0 0,-90 18 0 0 0,65-7-128 0 0,0-4 0 0 0,0-3 0 0 0,-103-4 0 0 0,94-4 22 0 0,-163 24-1 0 0,123-10 11 0 0,1-6 1 0 0,-1-6-1 0 0,-148-15 0 0 0,205 6-17 0 0,-234-25 278 0 0,210 19-262 0 0,-106 1-1 0 0,136 12-82 0 0,-1 4 1 0 0,-94 17-1 0 0,83-4-762 0 0,40-6 298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23.258"/>
    </inkml:context>
    <inkml:brush xml:id="br0">
      <inkml:brushProperty name="width" value="0.1" units="cm"/>
      <inkml:brushProperty name="height" value="0.1" units="cm"/>
      <inkml:brushProperty name="color" value="#F4F91B"/>
    </inkml:brush>
  </inkml:definitions>
  <inkml:trace contextRef="#ctx0" brushRef="#br0">3286 1 2959 0 0,'3'0'36'0'0,"1"1"-1"0"0,0 0 0 0 0,0 0 1 0 0,0 0-1 0 0,-1 0 0 0 0,1 0 1 0 0,0 1-1 0 0,-1-1 0 0 0,1 1 0 0 0,-1 0 1 0 0,0 0-1 0 0,0 1 0 0 0,0-1 1 0 0,0 1-1 0 0,0-1 0 0 0,4 6 0 0 0,-6-7 24 0 0,-1 0-1 0 0,0 0 0 0 0,0 0 0 0 0,0 0 0 0 0,0 0 0 0 0,0 0 0 0 0,0 0 0 0 0,0 0 0 0 0,0-1 0 0 0,0 1 0 0 0,0 0 0 0 0,0 0 0 0 0,0 0 0 0 0,-1 0 0 0 0,1 0 0 0 0,0 0 1 0 0,-1-1-1 0 0,1 1 0 0 0,-1 0 0 0 0,1 0 0 0 0,-1 0 0 0 0,1-1 0 0 0,-1 1 0 0 0,-1 1 0 0 0,1 0 79 0 0,0-1 1 0 0,-1 0-1 0 0,1 1 0 0 0,-1-1 0 0 0,0 0 1 0 0,1 0-1 0 0,-1 0 0 0 0,0 0 0 0 0,0 0 0 0 0,-3 1 1 0 0,-9 0 283 0 0,-1 0 0 0 0,1-1 0 0 0,0-1 0 0 0,-1-1 0 0 0,1 0 0 0 0,-26-5 0 0 0,-3 0 469 0 0,16 4-767 0 0,0 1 1 0 0,-1 2-1 0 0,-31 4 0 0 0,-81 19 594 0 0,-25 3-254 0 0,-322 17-345 0 0,205-13 38 0 0,-184 9 26 0 0,402-38-179 0 0,-201 0 359 0 0,182-6-32 0 0,-98-15-1 0 0,-334-69 439 0 0,443 79-1016 0 0,-1 3-1 0 0,-86 4 1 0 0,101 5-175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07.770"/>
    </inkml:context>
    <inkml:brush xml:id="br0">
      <inkml:brushProperty name="width" value="0.1" units="cm"/>
      <inkml:brushProperty name="height" value="0.1" units="cm"/>
      <inkml:brushProperty name="color" value="#F4F91B"/>
    </inkml:brush>
  </inkml:definitions>
  <inkml:trace contextRef="#ctx0" brushRef="#br0">2426 45 4031 0 0,'-5'-2'168'0'0,"0"0"0"0"0,-1 0 0 0 0,1 1 0 0 0,-1 0 0 0 0,1 0 0 0 0,-1 0 0 0 0,0 1 0 0 0,1 0 0 0 0,-7 0 0 0 0,-28 3 665 0 0,-63-2 0 0 0,-77-7 2339 0 0,59 3-2452 0 0,13-1-122 0 0,-149-10 865 0 0,25 2-782 0 0,20 18 190 0 0,84 3-754 0 0,-183-16 225 0 0,19 15 145 0 0,170-3-350 0 0,92-4-332 0 0,0 1 0 0 0,0 2 0 0 0,0 1 0 0 0,0 1 0 0 0,-51 18 0 0 0,53-13-1105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08.810"/>
    </inkml:context>
    <inkml:brush xml:id="br0">
      <inkml:brushProperty name="width" value="0.1" units="cm"/>
      <inkml:brushProperty name="height" value="0.1" units="cm"/>
      <inkml:brushProperty name="color" value="#F4F91B"/>
    </inkml:brush>
  </inkml:definitions>
  <inkml:trace contextRef="#ctx0" brushRef="#br0">1430 118 5239 0 0,'-1'-2'85'0'0,"0"0"-1"0"0,-1 0 0 0 0,1 0 0 0 0,0 1 0 0 0,-1-1 0 0 0,0 0 1 0 0,1 1-1 0 0,-1 0 0 0 0,0-1 0 0 0,0 1 0 0 0,0 0 0 0 0,0 0 0 0 0,0 0 1 0 0,0 0-1 0 0,0 0 0 0 0,0 0 0 0 0,0 1 0 0 0,0-1 0 0 0,-1 1 1 0 0,1-1-1 0 0,0 1 0 0 0,-4 0 0 0 0,-15-4 212 0 0,-22-8 1098 0 0,0 2-1 0 0,-1 3 0 0 0,-71-5 1 0 0,46 11-754 0 0,-313-19 1146 0 0,347 17-1704 0 0,-266-19 1001 0 0,257 22-1496 0 0,0 1 1 0 0,0 3-1 0 0,1 2 0 0 0,-79 20 1 0 0,88-17-1218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09.487"/>
    </inkml:context>
    <inkml:brush xml:id="br0">
      <inkml:brushProperty name="width" value="0.1" units="cm"/>
      <inkml:brushProperty name="height" value="0.1" units="cm"/>
      <inkml:brushProperty name="color" value="#F4F91B"/>
    </inkml:brush>
  </inkml:definitions>
  <inkml:trace contextRef="#ctx0" brushRef="#br0">1941 40 455 0 0,'-12'0'1008'0'0,"0"2"0"0"0,1 0 0 0 0,-14 3 0 0 0,-17 4-185 0 0,22-7-497 0 0,-11 2 708 0 0,-54 0-1 0 0,-6-3 478 0 0,-16-1-128 0 0,-128 3 783 0 0,117 1-1442 0 0,-37-2 139 0 0,-224-27 0 0 0,59-11-937 0 0,107 22-5675 0 0,129 12 2366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2.020"/>
    </inkml:context>
    <inkml:brush xml:id="br0">
      <inkml:brushProperty name="width" value="0.1" units="cm"/>
      <inkml:brushProperty name="height" value="0.1" units="cm"/>
      <inkml:brushProperty name="color" value="#F4F91B"/>
    </inkml:brush>
  </inkml:definitions>
  <inkml:trace contextRef="#ctx0" brushRef="#br0">842 132 4575 0 0,'1'-4'30'0'0,"0"0"-1"0"0,1 1 1 0 0,-1-1-1 0 0,1 0 0 0 0,0 1 1 0 0,0-1-1 0 0,0 1 0 0 0,0 0 1 0 0,1-1-1 0 0,-1 1 0 0 0,4-3 1 0 0,1 0 101 0 0,1 0 1 0 0,-1 0 0 0 0,10-4-1 0 0,-8 4-56 0 0,-1 1-1 0 0,1-1 0 0 0,9-10 0 0 0,-13 8 357 0 0,-8 4 533 0 0,-13 5 589 0 0,-21 10-565 0 0,0-2 0 0 0,-44 5 0 0 0,50-10-622 0 0,0-2 0 0 0,1-1 0 0 0,-47-5 0 0 0,-90-20 394 0 0,109 14-605 0 0,0 2 1 0 0,-88-1 0 0 0,125 10-246 0 0,1 1 0 0 0,-1 0 1 0 0,-29 9-1 0 0,4 5-3802 0 0,20-4-452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5.652"/>
    </inkml:context>
    <inkml:brush xml:id="br0">
      <inkml:brushProperty name="width" value="0.1" units="cm"/>
      <inkml:brushProperty name="height" value="0.1" units="cm"/>
      <inkml:brushProperty name="color" value="#66CC00"/>
    </inkml:brush>
  </inkml:definitions>
  <inkml:trace contextRef="#ctx0" brushRef="#br0">1435 83 919 0 0,'-42'-17'3891'0'0,"-14"1"-2032"0"0,-86-11-1 0 0,-195 15 382 0 0,101 7-1282 0 0,157 1-739 0 0,0 3 1 0 0,0 3 0 0 0,-129 20-1 0 0,93-2-803 0 0,54-10 204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2.704"/>
    </inkml:context>
    <inkml:brush xml:id="br0">
      <inkml:brushProperty name="width" value="0.1" units="cm"/>
      <inkml:brushProperty name="height" value="0.1" units="cm"/>
      <inkml:brushProperty name="color" value="#F4F91B"/>
    </inkml:brush>
  </inkml:definitions>
  <inkml:trace contextRef="#ctx0" brushRef="#br0">1720 169 3679 0 0,'-9'-7'299'0'0,"4"10"162"0"0,-7 2 379 0 0,-4-1-529 0 0,-24 10 0 0 0,-8 2-317 0 0,30-12 72 0 0,0-1-1 0 0,0-1 1 0 0,-1-1-1 0 0,1 0 1 0 0,-1-1-1 0 0,1-1 1 0 0,-29-6-1 0 0,-10-5 1140 0 0,-58-21-1 0 0,4 1 423 0 0,-346-67 1636 0 0,434 94-3150 0 0,-39-5-221 0 0,-1 2-1 0 0,0 3 0 0 0,0 3 1 0 0,0 2-1 0 0,0 3 0 0 0,0 3 1 0 0,-98 23-1 0 0,111-18-1094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3.615"/>
    </inkml:context>
    <inkml:brush xml:id="br0">
      <inkml:brushProperty name="width" value="0.1" units="cm"/>
      <inkml:brushProperty name="height" value="0.1" units="cm"/>
      <inkml:brushProperty name="color" value="#F4F91B"/>
    </inkml:brush>
  </inkml:definitions>
  <inkml:trace contextRef="#ctx0" brushRef="#br0">1496 142 4607 0 0,'-12'-10'314'0'0,"7"5"-204"0"0,0 1-1 0 0,0 0 1 0 0,0 0 0 0 0,-1 0-1 0 0,0 1 1 0 0,-6-3 0 0 0,4 4 378 0 0,0 0 0 0 0,-1 1 0 0 0,1 0 1 0 0,-14 1-1 0 0,8 0-332 0 0,-95 0 318 0 0,-47-2-459 0 0,-167-46 314 0 0,311 46-307 0 0,-332-39 1475 0 0,273 38-1481 0 0,0 4-1 0 0,-130 18 1 0 0,159-12-929 0 0,1 2-285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4.358"/>
    </inkml:context>
    <inkml:brush xml:id="br0">
      <inkml:brushProperty name="width" value="0.1" units="cm"/>
      <inkml:brushProperty name="height" value="0.1" units="cm"/>
      <inkml:brushProperty name="color" value="#F4F91B"/>
    </inkml:brush>
  </inkml:definitions>
  <inkml:trace contextRef="#ctx0" brushRef="#br0">2812 54 3223 0 0,'-1'0'151'0'0,"0"-1"0"0"0,0 0 0 0 0,0 0 0 0 0,0 0 0 0 0,0 1-1 0 0,0-1 1 0 0,0 0 0 0 0,0 0 0 0 0,1 0 0 0 0,-1-1 0 0 0,0 1-1 0 0,1 0 1 0 0,-1 0 0 0 0,0-2 0 0 0,-4-5 314 0 0,3 6-436 0 0,0 1 0 0 0,0-1 0 0 0,0 0 0 0 0,0 1 0 0 0,0 0-1 0 0,0-1 1 0 0,0 1 0 0 0,-1 0 0 0 0,1 0 0 0 0,0 0 0 0 0,-1 0 0 0 0,-4 0-1 0 0,-34-6 920 0 0,28 5-479 0 0,-2 0-149 0 0,1 1 0 0 0,0 0 0 0 0,0 1 0 0 0,-1 1 0 0 0,1 0 0 0 0,0 1 0 0 0,0 0 0 0 0,0 1 0 0 0,-19 7 0 0 0,-56 16 20 0 0,29-10-245 0 0,30-9 21 0 0,0-1-1 0 0,-50 5 1 0 0,-65-5 906 0 0,1 0-219 0 0,89-3-630 0 0,-100-7-1 0 0,-56-21 212 0 0,79 8-16 0 0,83 12-216 0 0,-1 3 0 0 0,0 2 0 0 0,-86 11 0 0 0,98-7-78 0 0,1-2 0 0 0,-71-5-1 0 0,-74-20 148 0 0,-67-3-9 0 0,-210 39-1639 0 0,402-10-3784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6.865"/>
    </inkml:context>
    <inkml:brush xml:id="br0">
      <inkml:brushProperty name="width" value="0.1" units="cm"/>
      <inkml:brushProperty name="height" value="0.1" units="cm"/>
      <inkml:brushProperty name="color" value="#F4F91B"/>
    </inkml:brush>
  </inkml:definitions>
  <inkml:trace contextRef="#ctx0" brushRef="#br0">1119 125 4951 0 0,'-10'-1'347'0'0,"-1"0"0"0"0,1 0 0 0 0,0-1 0 0 0,0 0 0 0 0,-16-6 0 0 0,-48-23 1867 0 0,56 22-1655 0 0,-1 0-1 0 0,-1 1 1 0 0,1 2-1 0 0,-31-7 0 0 0,-341-19 1818 0 0,326 30-2160 0 0,0 4 0 0 0,-71 10 0 0 0,120-9-366 0 0,1 0-1 0 0,0 2 0 0 0,0 0 1 0 0,1 0-1 0 0,0 2 0 0 0,0 0 1 0 0,0 0-1 0 0,-21 16 0 0 0,2 0-1149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7.746"/>
    </inkml:context>
    <inkml:brush xml:id="br0">
      <inkml:brushProperty name="width" value="0.1" units="cm"/>
      <inkml:brushProperty name="height" value="0.1" units="cm"/>
      <inkml:brushProperty name="color" value="#F4F91B"/>
    </inkml:brush>
  </inkml:definitions>
  <inkml:trace contextRef="#ctx0" brushRef="#br0">1523 116 1839 0 0,'-2'-2'102'0'0,"1"1"-1"0"0,-1 0 1 0 0,0 0-1 0 0,0 0 1 0 0,1 0-1 0 0,-1 0 0 0 0,0 0 1 0 0,0 0-1 0 0,0 1 1 0 0,0-1-1 0 0,0 0 1 0 0,0 1-1 0 0,0 0 0 0 0,0 0 1 0 0,-1-1-1 0 0,1 1 1 0 0,0 0-1 0 0,0 1 1 0 0,0-1-1 0 0,0 0 0 0 0,0 1 1 0 0,0-1-1 0 0,0 1 1 0 0,0-1-1 0 0,0 1 1 0 0,0 0-1 0 0,-2 1 0 0 0,-99 31 59 0 0,91-30-31 0 0,0-1-1 0 0,0 0 0 0 0,0-1 0 0 0,0 0 1 0 0,-19-2-1 0 0,-62-10 1213 0 0,52 5-938 0 0,-232-49 4349 0 0,24 3-2822 0 0,9 27-1277 0 0,205 24-658 0 0,1 1 0 0 0,-1 2 0 0 0,0 2-1 0 0,-64 14 1 0 0,82-12-287 0 0,0 0 0 0 0,0 1 1 0 0,1 0-1 0 0,-23 15 0 0 0,7-3-1104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8.240"/>
    </inkml:context>
    <inkml:brush xml:id="br0">
      <inkml:brushProperty name="width" value="0.1" units="cm"/>
      <inkml:brushProperty name="height" value="0.1" units="cm"/>
      <inkml:brushProperty name="color" value="#F4F91B"/>
    </inkml:brush>
  </inkml:definitions>
  <inkml:trace contextRef="#ctx0" brushRef="#br0">1125 41 1375 0 0,'-2'-1'77'0'0,"1"0"-1"0"0,-1 1 0 0 0,1-1 0 0 0,-1 1 1 0 0,1 0-1 0 0,-1-1 0 0 0,1 1 0 0 0,-1 0 0 0 0,1 0 1 0 0,-1 0-1 0 0,0 0 0 0 0,1 0 0 0 0,-1 0 1 0 0,1 1-1 0 0,-1-1 0 0 0,1 0 0 0 0,-1 1 0 0 0,-2 0 1 0 0,-31 17 1028 0 0,17-9-1311 0 0,0-1 464 0 0,-1 0-1 0 0,-38 10 1 0 0,46-16-2 0 0,0-1 1 0 0,1 0 0 0 0,-1 0 0 0 0,0-1 0 0 0,0 0-1 0 0,1-1 1 0 0,-17-2 0 0 0,-137-40 3623 0 0,-24-3-1647 0 0,148 40-2019 0 0,0 2 0 0 0,0 1 0 0 0,-69 6-1 0 0,81-1-360 0 0,-1 3-1 0 0,1 0 0 0 0,0 1 1 0 0,1 2-1 0 0,0 1 0 0 0,-27 13 1 0 0,13 0-867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19.163"/>
    </inkml:context>
    <inkml:brush xml:id="br0">
      <inkml:brushProperty name="width" value="0.1" units="cm"/>
      <inkml:brushProperty name="height" value="0.1" units="cm"/>
      <inkml:brushProperty name="color" value="#F4F91B"/>
    </inkml:brush>
  </inkml:definitions>
  <inkml:trace contextRef="#ctx0" brushRef="#br0">1499 88 2759 0 0,'-7'-4'391'0'0,"1"1"0"0"0,-1 0 0 0 0,0 0 0 0 0,0 0 0 0 0,0 1 0 0 0,-1 0 0 0 0,-11-1 0 0 0,-56-4-802 0 0,54 6 666 0 0,-7 0 497 0 0,-1 2-1 0 0,-57 8 1 0 0,-56 21 1849 0 0,32-6-1733 0 0,81-19-713 0 0,-1 0-1 0 0,0-2 0 0 0,1-1 0 0 0,-1-2 1 0 0,0 0-1 0 0,-35-7 0 0 0,26-1 136 0 0,0-2 0 0 0,0-1-1 0 0,-47-22 1 0 0,50 19-102 0 0,-1 1 1 0 0,-1 2-1 0 0,-58-10 1 0 0,73 18-302 0 0,-1 1 1 0 0,0 0-1 0 0,1 2 1 0 0,-1 1-1 0 0,0 1 0 0 0,1 2 1 0 0,-25 5-1 0 0,11 1-463 0 0,0 2-28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20.310"/>
    </inkml:context>
    <inkml:brush xml:id="br0">
      <inkml:brushProperty name="width" value="0.1" units="cm"/>
      <inkml:brushProperty name="height" value="0.1" units="cm"/>
      <inkml:brushProperty name="color" value="#F4F91B"/>
    </inkml:brush>
  </inkml:definitions>
  <inkml:trace contextRef="#ctx0" brushRef="#br0">1104 115 919 0 0,'-17'3'-343'0'0,"-4"0"1456"0"0,0 0 0 0 0,0-2 0 0 0,-1 0-1 0 0,1-1 1 0 0,0-2 0 0 0,-26-3 0 0 0,-132-37 947 0 0,-158-26 115 0 0,300 63-2157 0 0,-1 2 0 0 0,0 2-1 0 0,0 2 1 0 0,0 1-1 0 0,0 2 1 0 0,1 2-1 0 0,-38 10 1 0 0,17 2-209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8:56.051"/>
    </inkml:context>
    <inkml:brush xml:id="br0">
      <inkml:brushProperty name="width" value="0.1" units="cm"/>
      <inkml:brushProperty name="height" value="0.1" units="cm"/>
      <inkml:brushProperty name="color" value="#F4F91B"/>
    </inkml:brush>
  </inkml:definitions>
  <inkml:trace contextRef="#ctx0" brushRef="#br0">8700 1093 2303 0 0,'0'-1'40'0'0,"-1"0"0"0"0,1 0-1 0 0,0 0 1 0 0,-1 1-1 0 0,1-1 1 0 0,-1 0-1 0 0,1 0 1 0 0,-1 1-1 0 0,1-1 1 0 0,-1 0-1 0 0,1 1 1 0 0,-1-1-1 0 0,0 0 1 0 0,1 1-1 0 0,-1-1 1 0 0,0 1-1 0 0,0-1 1 0 0,1 1-1 0 0,-1-1 1 0 0,0 1-1 0 0,0 0 1 0 0,0-1-1 0 0,0 1 1 0 0,1 0-1 0 0,-1 0 1 0 0,0 0 0 0 0,0 0-1 0 0,-1 0 1 0 0,-34-5-12 0 0,24 4 248 0 0,-54-11 1715 0 0,49 8-1213 0 0,1 0 0 0 0,-1 1 0 0 0,0 1 1 0 0,0 1-1 0 0,-25 1 0 0 0,-108 21 1153 0 0,136-19-1774 0 0,-22 2 439 0 0,-2 0 1 0 0,-50-3-1 0 0,-279 4 1927 0 0,258 4-2104 0 0,41-2 31 0 0,1-4-1 0 0,-101-6 1 0 0,86-2-6 0 0,-113 7-1 0 0,53 2-243 0 0,-128-20 246 0 0,155 6-210 0 0,33 8-2 0 0,-151 13-1 0 0,161-3-181 0 0,-260 12 173 0 0,288-21-200 0 0,-72-2 193 0 0,-129 13 1 0 0,1 10 34 0 0,175-20-125 0 0,-94-11 0 0 0,-48-2 453 0 0,108 17-382 0 0,-11 0-76 0 0,-155-14 0 0 0,150 3 21 0 0,-171 10 0 0 0,184 1-72 0 0,-86-7 215 0 0,113-3-252 0 0,33 1 0 0 0,-1 3 0 0 0,-74 5 0 0 0,-32 20 86 0 0,-56 4 89 0 0,129-25-107 0 0,-9 0-25 0 0,-249 14 162 0 0,183-12-171 0 0,41-9 37 0 0,40-1-13 0 0,9 2-43 0 0,-31-1 48 0 0,-135 10-34 0 0,187-3-64 0 0,-142 11 0 0 0,153-10 21 0 0,1-1 0 0 0,-34-3-1 0 0,-19 1-18 0 0,-20 0 25 0 0,-29 2 10 0 0,103-1-21 0 0,-37-2 0 0 0,37 0 0 0 0,-35 2 0 0 0,34 2-16 0 0,-70 4 0 0 0,54-10 18 0 0,34 2-9 0 0,0 0 0 0 0,-1 1 1 0 0,1 0-1 0 0,-20 4 0 0 0,-11 4 4 0 0,0-3 0 0 0,0-1 0 0 0,-1-2-1 0 0,-66-6 1 0 0,83 2-13 0 0,0 1 0 0 0,-28 4 0 0 0,55-3 5 0 0,0 0-1 0 0,-1 0 0 0 0,1 1 1 0 0,0-2-1 0 0,0 1 1 0 0,0 0-1 0 0,0 0 1 0 0,0-1-1 0 0,0 1 1 0 0,0-1-1 0 0,0 1 0 0 0,0-1 1 0 0,0 0-1 0 0,0 0 1 0 0,0 0-1 0 0,0 0 1 0 0,0 0-1 0 0,0-1 0 0 0,1 1 1 0 0,-1-1-1 0 0,1 1 1 0 0,-1-1-1 0 0,1 1 1 0 0,-1-1-1 0 0,1 0 1 0 0,0 1-1 0 0,0-1 0 0 0,0 0 1 0 0,0 0-1 0 0,0 0 1 0 0,0 0-1 0 0,0-3 1 0 0,-2-5 27 0 0,1-1 1 0 0,1 0 0 0 0,0 0 0 0 0,0 1-1 0 0,2-14 1 0 0,-1 10-20 0 0,-2-68 57 0 0,0 46-7 0 0,1-1 1 0 0,2 0 0 0 0,2 1-1 0 0,13-65 1 0 0,-4 54-46 0 0,-3 0 1 0 0,-1-1-1 0 0,-2 0 0 0 0,-3 0 1 0 0,-2-1-1 0 0,-7-76 0 0 0,5 114-18 0 0,0 1 0 0 0,0 0 0 0 0,1 0 0 0 0,0 0 0 0 0,1 0 0 0 0,2-13 0 0 0,-2 19 0 0 0,1 0 0 0 0,-1 0 0 0 0,1 0 0 0 0,0 0 0 0 0,0 0 0 0 0,0 1 0 0 0,0-1 0 0 0,0 1 0 0 0,1-1 0 0 0,0 1 0 0 0,0 0 0 0 0,0 0 0 0 0,0 0 0 0 0,0 1 0 0 0,0-1 0 0 0,1 1 0 0 0,6-4 0 0 0,28-12 0 0 0,1 2 0 0 0,67-18 0 0 0,-85 27 0 0 0,11-1-13 0 0,1 1 0 0 0,0 1 1 0 0,1 2-1 0 0,64 0 0 0 0,9 5 13 0 0,163-6 0 0 0,-190 1 0 0 0,65-8 0 0 0,212-16 0 0 0,-10 26 0 0 0,-8-16 0 0 0,-98 4 0 0 0,140 26 0 0 0,-218-2 0 0 0,166-1 0 0 0,-157-7 0 0 0,-9-1 0 0 0,49 0 0 0 0,33 5 0 0 0,-97-4 0 0 0,278-1 0 0 0,93-13 0 0 0,-246 1 0 0 0,-82 13 0 0 0,52-3 0 0 0,139-6 0 0 0,-269 19 0 0 0,-46-3 0 0 0,472 15 0 0 0,-336-18 0 0 0,-75-1 0 0 0,213-6 0 0 0,43-4 0 0 0,-179-12 0 0 0,-118 6 0 0 0,-47 9 0 0 0,79 6 0 0 0,-101-4 0 0 0,-14 0 0 0 0,0 0 0 0 0,0 0 0 0 0,0 0 0 0 0,0 1 0 0 0,0 0 0 0 0,0-1 0 0 0,7 4 0 0 0,6 2 0 0 0,-12-4 0 0 0,1-1 0 0 0,-1 2 0 0 0,1-1 0 0 0,-1 0 0 0 0,1 1 0 0 0,-1 0 0 0 0,0 0 0 0 0,0 1 0 0 0,-1 0 0 0 0,1-1 0 0 0,-1 1 0 0 0,0 1 0 0 0,0-1 0 0 0,5 7 0 0 0,-1 2-5 0 0,-1 2-1 0 0,0-1 1 0 0,-1 1 0 0 0,-1 0-1 0 0,8 30 1 0 0,-8-19-6 0 0,-2-1 1 0 0,2 51-1 0 0,-21 138-29 0 0,2-61 16 0 0,13-116 24 0 0,-9 105 0 0 0,5-110 0 0 0,0 0 0 0 0,-14 44 0 0 0,-73 185-4498 0 0,67-194-3436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07.236"/>
    </inkml:context>
    <inkml:brush xml:id="br0">
      <inkml:brushProperty name="width" value="0.1" units="cm"/>
      <inkml:brushProperty name="height" value="0.1" units="cm"/>
      <inkml:brushProperty name="color" value="#66CC00"/>
    </inkml:brush>
  </inkml:definitions>
  <inkml:trace contextRef="#ctx0" brushRef="#br0">1484 62 6767 0 0,'-5'-2'114'0'0,"-11"-4"272"0"0,0 1 1 0 0,0 1 0 0 0,-1 0-1 0 0,-25-2 1 0 0,-16 3 294 0 0,17-1 427 0 0,-1 2 0 0 0,0 2 0 0 0,-62 8 0 0 0,-130 19 1481 0 0,16-2-282 0 0,52-6-545 0 0,130-17-1475 0 0,0-2 1 0 0,-58-6-1 0 0,56 0-378 0 0,0-1 0 0 0,0-2 0 0 0,-42-15-1 0 0,59 16-1403 0 0,-35-21 1 0 0,26 11-5128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29.007"/>
    </inkml:context>
    <inkml:brush xml:id="br0">
      <inkml:brushProperty name="width" value="0.1" units="cm"/>
      <inkml:brushProperty name="height" value="0.1" units="cm"/>
      <inkml:brushProperty name="color" value="#66CC00"/>
    </inkml:brush>
  </inkml:definitions>
  <inkml:trace contextRef="#ctx0" brushRef="#br0">5389 158 919 0 0,'-3'-3'195'0'0,"0"1"0"0"0,-1 0-1 0 0,1 0 1 0 0,0 0 0 0 0,-1 1-1 0 0,1-1 1 0 0,-1 1 0 0 0,-6-3-1 0 0,-56-1 3230 0 0,64 5-3277 0 0,0-1 0 0 0,0 1-1 0 0,-1 0 1 0 0,1 0 0 0 0,0 1-1 0 0,0-1 1 0 0,0 0-1 0 0,-1 1 1 0 0,1-1 0 0 0,0 1-1 0 0,0 0 1 0 0,0 0 0 0 0,0 0-1 0 0,-3 1 1 0 0,-27 22 1016 0 0,26-19-1024 0 0,0-1 0 0 0,0 1 1 0 0,-11 5-1 0 0,2-4 253 0 0,-1 0 0 0 0,0-1 0 0 0,0 0 0 0 0,-31 3 0 0 0,38-7-213 0 0,1-1 1 0 0,0-1-1 0 0,0 1 0 0 0,0-1 0 0 0,-13-4 0 0 0,-16 0 220 0 0,14 4-165 0 0,0 2 1 0 0,0 1-1 0 0,0 1 1 0 0,-27 6 0 0 0,-3 1 44 0 0,29-6-182 0 0,8-1-65 0 0,1-1-1 0 0,-1 0 1 0 0,1-1 0 0 0,-1 0 0 0 0,-17-3 0 0 0,-2-1 198 0 0,0 2-1 0 0,0 1 1 0 0,-41 6 0 0 0,31-2-74 0 0,-50-2 1 0 0,-45 2 536 0 0,33 1-437 0 0,79-5-241 0 0,-2 1 2 0 0,1-2 0 0 0,-45-7 1 0 0,27 2 561 0 0,-1 1 0 0 0,-70 3 1 0 0,87 2-196 0 0,-40-4-1636 0 0,44 1 911 0 0,-31 1 1 0 0,-59-3 475 0 0,66 1-75 0 0,37 3-56 0 0,-288-26 258 0 0,65 11-115 0 0,34 4-30 0 0,16-21-12 0 0,27 3-7 0 0,55 10-69 0 0,66 11-17 0 0,-69-7 0 0 0,-32 14-12 0 0,120 3 0 0 0,-169 14 0 0 0,106-2 0 0 0,30-4 0 0 0,-95 4 0 0 0,55-11 0 0 0,-44 0 0 0 0,60 1 0 0 0,2-1 0 0 0,-7-8 123 0 0,-106-21 0 0 0,-85-34 794 0 0,241 53-792 0 0,5 3-233 0 0,0 2 0 0 0,0 0 0 0 0,-1 1 0 0 0,1 2 0 0 0,0 1 0 0 0,-1 1-1 0 0,1 1 1 0 0,0 2 0 0 0,0 1 0 0 0,1 0 0 0 0,-32 14 0 0 0,12-4-1379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6.171"/>
    </inkml:context>
    <inkml:brush xml:id="br0">
      <inkml:brushProperty name="width" value="0.1" units="cm"/>
      <inkml:brushProperty name="height" value="0.1" units="cm"/>
      <inkml:brushProperty name="color" value="#66CC00"/>
    </inkml:brush>
  </inkml:definitions>
  <inkml:trace contextRef="#ctx0" brushRef="#br0">1449 108 2759 0 0,'0'0'41'0'0,"0"0"0"0"0,0 0-1 0 0,0 0 1 0 0,0-1 0 0 0,0 1-1 0 0,0 0 1 0 0,0 0 0 0 0,0 0-1 0 0,0 0 1 0 0,0-1 0 0 0,0 1-1 0 0,0 0 1 0 0,-1 0 0 0 0,1 0-1 0 0,0-1 1 0 0,0 1-1 0 0,0 0 1 0 0,0 0 0 0 0,0 0-1 0 0,0 0 1 0 0,0-1 0 0 0,0 1-1 0 0,-1 0 1 0 0,1 0 0 0 0,0 0-1 0 0,0 0 1 0 0,0 0 0 0 0,0 0-1 0 0,-1-1 1 0 0,1 1 0 0 0,0 0-1 0 0,0 0 1 0 0,0 0-1 0 0,-1 0 1 0 0,-12-5 597 0 0,-22-1-195 0 0,23 4 64 0 0,-28-5 223 0 0,-1 3-1 0 0,-1 1 1 0 0,1 2-1 0 0,0 1 1 0 0,0 3-1 0 0,-46 8 1 0 0,20-2-337 0 0,-94-1 0 0 0,102-12 16 0 0,0-2 0 0 0,1-2-1 0 0,-69-20 1 0 0,-46-7 164 0 0,165 33-576 0 0,-143-17 175 0 0,118 16-509 0 0,1 2 1 0 0,-56 6-1 0 0,52 0-174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08.583"/>
    </inkml:context>
    <inkml:brush xml:id="br0">
      <inkml:brushProperty name="width" value="0.1" units="cm"/>
      <inkml:brushProperty name="height" value="0.1" units="cm"/>
      <inkml:brushProperty name="color" value="#66CC00"/>
    </inkml:brush>
  </inkml:definitions>
  <inkml:trace contextRef="#ctx0" brushRef="#br0">1731 64 3367 0 0,'0'0'24'0'0,"0"0"-1"0"0,-1 0 1 0 0,1 0-1 0 0,0 0 1 0 0,-1-1-1 0 0,1 1 1 0 0,0 0-1 0 0,-1 0 1 0 0,1-1-1 0 0,0 1 0 0 0,0 0 1 0 0,-1 0-1 0 0,1-1 1 0 0,0 1-1 0 0,0 0 1 0 0,0 0-1 0 0,-1-1 1 0 0,1 1-1 0 0,0 0 0 0 0,0-1 1 0 0,0 1-1 0 0,0 0 1 0 0,0-1-1 0 0,0 1 1 0 0,-1 0-1 0 0,1-1 1 0 0,0 1-1 0 0,0 0 1 0 0,0-1-1 0 0,0 1 0 0 0,0-1 1 0 0,0 1-1 0 0,1-1 1 0 0,0-17 1338 0 0,-1 8-882 0 0,0 8-363 0 0,0 1 0 0 0,0 0 0 0 0,0 0-1 0 0,0 0 1 0 0,-1-1 0 0 0,1 1 0 0 0,0 0-1 0 0,-1 0 1 0 0,1 0 0 0 0,-1 0 0 0 0,1 0-1 0 0,-1 0 1 0 0,0 0 0 0 0,1 0 0 0 0,-1 0-1 0 0,0 0 1 0 0,0 0 0 0 0,0 0 0 0 0,1 0-1 0 0,-1 1 1 0 0,-2-2 0 0 0,2 2-11 0 0,0-1-1 0 0,0 1 1 0 0,0 0 0 0 0,-1 0 0 0 0,1 0 0 0 0,0 0-1 0 0,0 0 1 0 0,-1 0 0 0 0,1 0 0 0 0,0 0 0 0 0,0 0-1 0 0,0 0 1 0 0,-1 1 0 0 0,1-1 0 0 0,0 1 0 0 0,0-1-1 0 0,-1 1 1 0 0,-7 4 248 0 0,1 0 0 0 0,0 1 0 0 0,0 0 0 0 0,-9 8 0 0 0,8-6-350 0 0,-5 4 210 0 0,-1-1 0 0 0,-28 16 0 0 0,35-23-63 0 0,-1 0 0 0 0,1-1-1 0 0,-1 0 1 0 0,0 0 0 0 0,0-1-1 0 0,0 0 1 0 0,-14 1 0 0 0,-31 3 660 0 0,0 2 0 0 0,-66 20 0 0 0,113-27-745 0 0,0 1 0 0 0,0-1 0 0 0,-10-1 0 0 0,-18 3 554 0 0,19 0 312 0 0,-34 1 0 0 0,-3-1-694 0 0,-267 33-307 0 0,32-6 1607 0 0,232-23-1275 0 0,-96 0 0 0 0,131-8-458 0 0,-1 0 0 0 0,1-2 0 0 0,-1 0 0 0 0,1-2 0 0 0,0 0 0 0 0,1-2 0 0 0,-34-13 1 0 0,16 0-6972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2.828"/>
    </inkml:context>
    <inkml:brush xml:id="br0">
      <inkml:brushProperty name="width" value="0.1" units="cm"/>
      <inkml:brushProperty name="height" value="0.1" units="cm"/>
      <inkml:brushProperty name="color" value="#F4F91B"/>
    </inkml:brush>
  </inkml:definitions>
  <inkml:trace contextRef="#ctx0" brushRef="#br0">971 28 1839 0 0,'5'-9'230'0'0,"5"-10"4747"0"0,-13 20-4925 0 0,1-1 0 0 0,0 1 1 0 0,0 0-1 0 0,0 0 0 0 0,0 0 0 0 0,0-1 0 0 0,0 2 1 0 0,0-1-1 0 0,1 0 0 0 0,-1 0 0 0 0,0 1 0 0 0,0-1 1 0 0,-1 3-1 0 0,1-2 5 0 0,-1 0 0 0 0,1 0 0 0 0,-1 0 0 0 0,1 0-1 0 0,-1-1 1 0 0,-4 3 0 0 0,-18 5 349 0 0,0 1 0 0 0,1 1 0 0 0,0 1 0 0 0,-33 22 0 0 0,43-25-360 0 0,0-1 0 0 0,0-1 0 0 0,-1 0 1 0 0,1-1-1 0 0,-2-1 0 0 0,-19 5 1 0 0,-3-2 661 0 0,-56 4 1 0 0,68-11-321 0 0,0 0 0 0 0,0-1 0 0 0,1-2 0 0 0,-1-1 0 0 0,0-1 0 0 0,1 0 0 0 0,0-3 0 0 0,-36-12 0 0 0,2-10 311 0 0,37 16-442 0 0,-33-11 0 0 0,48 21-259 0 0,0 1 0 0 0,0 0 0 0 0,0 0 0 0 0,-1 1-1 0 0,1 0 1 0 0,-1 0 0 0 0,1 1 0 0 0,-1 0 0 0 0,-7 1 0 0 0,-14 8-1550 0 0,16-4-3887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3.932"/>
    </inkml:context>
    <inkml:brush xml:id="br0">
      <inkml:brushProperty name="width" value="0.1" units="cm"/>
      <inkml:brushProperty name="height" value="0.1" units="cm"/>
      <inkml:brushProperty name="color" value="#F4F91B"/>
    </inkml:brush>
  </inkml:definitions>
  <inkml:trace contextRef="#ctx0" brushRef="#br0">2836 33 3511 0 0,'-1'-1'35'0'0,"0"0"0"0"0,0 0 0 0 0,0 1 0 0 0,-1-1 0 0 0,1 0 0 0 0,0 0 0 0 0,-1 1 0 0 0,1-1 0 0 0,-1 1 0 0 0,1-1 0 0 0,-1 1 0 0 0,1 0 0 0 0,-2-1 0 0 0,2 1 14 0 0,-29-10 1437 0 0,24 8-1152 0 0,1-1-1 0 0,-1 1 0 0 0,0 1 0 0 0,0-1 1 0 0,0 1-1 0 0,0 0 0 0 0,0 0 0 0 0,0 1 1 0 0,0 0-1 0 0,-10 1 0 0 0,-15 5 210 0 0,-56 20 1 0 0,-13 3-134 0 0,43-21 197 0 0,-74 3 0 0 0,-40 5 655 0 0,63-2-486 0 0,-193-2 0 0 0,152-10-264 0 0,104 0-458 0 0,-121 6 82 0 0,10 9 117 0 0,-60 5 222 0 0,152-18-254 0 0,-88-7 0 0 0,67-4-21 0 0,7 0 6 0 0,-154 5-1 0 0,-45 45-320 0 0,225-31-1126 0 0,1 3-4454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5.276"/>
    </inkml:context>
    <inkml:brush xml:id="br0">
      <inkml:brushProperty name="width" value="0.1" units="cm"/>
      <inkml:brushProperty name="height" value="0.1" units="cm"/>
      <inkml:brushProperty name="color" value="#F4F91B"/>
    </inkml:brush>
  </inkml:definitions>
  <inkml:trace contextRef="#ctx0" brushRef="#br0">2647 98 919 0 0,'-77'-8'3243'0'0,"-104"3"1065"0"0,-247-4-1830 0 0,54-1-940 0 0,-112-2-745 0 0,2-31-63 0 0,423 37-717 0 0,0 2 0 0 0,0 3 0 0 0,-1 3 0 0 0,-87 13 0 0 0,2 14-3946 0 0,72-16-425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6.929"/>
    </inkml:context>
    <inkml:brush xml:id="br0">
      <inkml:brushProperty name="width" value="0.1" units="cm"/>
      <inkml:brushProperty name="height" value="0.1" units="cm"/>
      <inkml:brushProperty name="color" value="#F4F91B"/>
    </inkml:brush>
  </inkml:definitions>
  <inkml:trace contextRef="#ctx0" brushRef="#br0">2330 150 1839 0 0,'1'-9'344'0'0,"-2"0"0"0"0,1 0 0 0 0,-1 0 0 0 0,-3-13 0 0 0,3 19-220 0 0,0 0 0 0 0,-1 0-1 0 0,1 0 1 0 0,0 0 0 0 0,-1 0 0 0 0,0 0 0 0 0,1 1-1 0 0,-1-1 1 0 0,0 1 0 0 0,-1-1 0 0 0,1 1 0 0 0,0 0-1 0 0,-1 0 1 0 0,1 0 0 0 0,-1 0 0 0 0,-4-2-1 0 0,-8-4 151 0 0,-1 1 0 0 0,0 1 0 0 0,0 0 0 0 0,-1 1 0 0 0,1 1 0 0 0,-1 1-1 0 0,0 0 1 0 0,0 1 0 0 0,-19 0 0 0 0,-19 3 102 0 0,-82 12 0 0 0,11-1-211 0 0,-186-12 414 0 0,300-1-550 0 0,-81 3 287 0 0,-119 17 0 0 0,124-8 28 0 0,-137-2 0 0 0,-225-8 331 0 0,104 24-1008 0 0,298-19 31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7.741"/>
    </inkml:context>
    <inkml:brush xml:id="br0">
      <inkml:brushProperty name="width" value="0.1" units="cm"/>
      <inkml:brushProperty name="height" value="0.1" units="cm"/>
      <inkml:brushProperty name="color" value="#F4F91B"/>
    </inkml:brush>
  </inkml:definitions>
  <inkml:trace contextRef="#ctx0" brushRef="#br0">1095 111 2759 0 0,'-2'-1'107'0'0,"0"-1"-1"0"0,0 0 0 0 0,1 1 1 0 0,-1-1-1 0 0,0 1 0 0 0,0 0 1 0 0,0-1-1 0 0,-1 1 0 0 0,1 0 0 0 0,0 0 1 0 0,0 1-1 0 0,-1-1 0 0 0,1 0 1 0 0,0 1-1 0 0,-4-1 0 0 0,-43-3 1517 0 0,36 4-1480 0 0,-65-4 1196 0 0,1-4 0 0 0,0-2 0 0 0,-108-31 0 0 0,154 34-1261 0 0,0 0 1 0 0,0 2-1 0 0,-1 1 0 0 0,1 2 1 0 0,-1 1-1 0 0,0 2 0 0 0,0 1 0 0 0,1 1 1 0 0,-1 2-1 0 0,-51 14 0 0 0,-53 16-1506 0 0,91-26-2564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18.731"/>
    </inkml:context>
    <inkml:brush xml:id="br0">
      <inkml:brushProperty name="width" value="0.1" units="cm"/>
      <inkml:brushProperty name="height" value="0.1" units="cm"/>
      <inkml:brushProperty name="color" value="#F4F91B"/>
    </inkml:brush>
  </inkml:definitions>
  <inkml:trace contextRef="#ctx0" brushRef="#br0">2562 118 1495 0 0,'-53'0'-528'0'0,"26"-3"1390"0"0,0-1-1 0 0,-45-14 1 0 0,23 5 697 0 0,11 5-887 0 0,-1 2-1 0 0,1 2 1 0 0,-55 0-1 0 0,-116 15-294 0 0,1-1-88 0 0,-340-28 1359 0 0,358 3-1300 0 0,-204-20 32 0 0,329 28-313 0 0,-103 3 0 0 0,128 6-78 0 0,-1 3 1 0 0,1 0 0 0 0,-69 20-1 0 0,53-7-771 0 0,-1-3-2856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20.200"/>
    </inkml:context>
    <inkml:brush xml:id="br0">
      <inkml:brushProperty name="width" value="0.1" units="cm"/>
      <inkml:brushProperty name="height" value="0.1" units="cm"/>
      <inkml:brushProperty name="color" value="#F4F91B"/>
    </inkml:brush>
  </inkml:definitions>
  <inkml:trace contextRef="#ctx0" brushRef="#br0">1117 24 3079 0 0,'0'0'9'0'0,"0"0"0"0"0,1 0 0 0 0,-1 0 0 0 0,0 0-1 0 0,0 0 1 0 0,0 0 0 0 0,1 0 0 0 0,-1 0-1 0 0,0 0 1 0 0,0 0 0 0 0,0 0 0 0 0,1-1-1 0 0,-1 1 1 0 0,0 0 0 0 0,0 0 0 0 0,0 0-1 0 0,0 0 1 0 0,1 0 0 0 0,-1 0 0 0 0,0-1-1 0 0,0 1 1 0 0,0 0 0 0 0,0 0 0 0 0,0 0 0 0 0,1 0-1 0 0,-1-1 1 0 0,0 1 0 0 0,0 0 0 0 0,0 0-1 0 0,0 0 1 0 0,0-1 0 0 0,0 1 0 0 0,0 0-1 0 0,0 0 1 0 0,0 0 0 0 0,0-1 0 0 0,0 1-1 0 0,0 0 1 0 0,0 0 0 0 0,0 0 0 0 0,0-1 0 0 0,0 1-1 0 0,0 0 1 0 0,0 0 0 0 0,0 0 0 0 0,0-1-1 0 0,0 1 1 0 0,0 0 0 0 0,-1 0 0 0 0,1 0-1 0 0,0 0 1 0 0,0-1 0 0 0,0 1 0 0 0,0 0-1 0 0,0 0 1 0 0,-1 0 0 0 0,-6-11 1331 0 0,6 11-1260 0 0,0-1-1 0 0,-1 1 1 0 0,1-1-1 0 0,0 1 1 0 0,-1-1-1 0 0,1 1 0 0 0,-1-1 1 0 0,1 1-1 0 0,0 0 1 0 0,-1 0-1 0 0,1 0 0 0 0,-1 0 1 0 0,1 0-1 0 0,-1 0 1 0 0,1 0-1 0 0,-1 1 1 0 0,1-1-1 0 0,0 0 0 0 0,-1 1 1 0 0,-2 0-1 0 0,-28 13 169 0 0,31-14-249 0 0,-26 15 69 0 0,-79 33 107 0 0,94-44-98 0 0,1 0 1 0 0,-1-1-1 0 0,0 0 1 0 0,0-1-1 0 0,0-1 1 0 0,0 0-1 0 0,-18-1 1 0 0,-95-10 909 0 0,37 2-356 0 0,-160 5 0 0 0,39 23-511 0 0,121-4-2888 0 0,44-6-371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20.840"/>
    </inkml:context>
    <inkml:brush xml:id="br0">
      <inkml:brushProperty name="width" value="0.1" units="cm"/>
      <inkml:brushProperty name="height" value="0.1" units="cm"/>
      <inkml:brushProperty name="color" value="#F4F91B"/>
    </inkml:brush>
  </inkml:definitions>
  <inkml:trace contextRef="#ctx0" brushRef="#br0">620 4 1839 0 0,'-21'-2'506'0'0,"0"1"-1"0"0,0 1 0 0 0,0 1 0 0 0,-37 6 1 0 0,3-1-335 0 0,-5-4 276 0 0,1-2 0 0 0,-67-9 0 0 0,103 8-392 0 0,-1 1-1 0 0,0 1 1 0 0,1 2 0 0 0,-30 5-1 0 0,22-1-54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21.810"/>
    </inkml:context>
    <inkml:brush xml:id="br0">
      <inkml:brushProperty name="width" value="0.1" units="cm"/>
      <inkml:brushProperty name="height" value="0.1" units="cm"/>
      <inkml:brushProperty name="color" value="#F4F91B"/>
    </inkml:brush>
  </inkml:definitions>
  <inkml:trace contextRef="#ctx0" brushRef="#br0">2955 85 2759 0 0,'-26'-20'248'0'0,"-6"10"2346"0"0,-5-3-2166 0 0,-1 2 1 0 0,-1 2 0 0 0,1 1 0 0 0,-68-4-1 0 0,-160 10-429 0 0,244 3-42 0 0,0 1 1 0 0,0 1-1 0 0,0 1 0 0 0,1 0 0 0 0,-32 12 0 0 0,31-7-124 0 0</inkml:trace>
  <inkml:trace contextRef="#ctx0" brushRef="#br0" timeOffset="1">1523 46 1839 0 0,'-1'-1'144'0'0,"0"0"0"0"0,0 0 0 0 0,0 0-1 0 0,0 0 1 0 0,0 0 0 0 0,0 0 0 0 0,0 0-1 0 0,-1 0 1 0 0,1 0 0 0 0,0 1 0 0 0,-1-1-1 0 0,1 0 1 0 0,0 1 0 0 0,-1-1 0 0 0,1 1-1 0 0,-1-1 1 0 0,1 1 0 0 0,0 0 0 0 0,-1 0-1 0 0,1 0 1 0 0,-1 0 0 0 0,1 0 0 0 0,-1 0-1 0 0,1 0 1 0 0,-3 0 0 0 0,-18 3-93 0 0,1 1 1 0 0,-1 1-1 0 0,-20 8 0 0 0,18-6-28 0 0,1-1-1 0 0,-28 4 1 0 0,-40-3 819 0 0,-1-3 0 0 0,-119-11-1 0 0,139 3-583 0 0,0 3-1 0 0,-1 4 0 0 0,-100 15 1 0 0,-106 7-179 0 0,156-18-504 0 0,74-2-1761 0 0,2 1-768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7.518"/>
    </inkml:context>
    <inkml:brush xml:id="br0">
      <inkml:brushProperty name="width" value="0.1" units="cm"/>
      <inkml:brushProperty name="height" value="0.1" units="cm"/>
      <inkml:brushProperty name="color" value="#66CC00"/>
    </inkml:brush>
  </inkml:definitions>
  <inkml:trace contextRef="#ctx0" brushRef="#br0">2335 36 4031 0 0,'1'-2'107'0'0,"-1"1"1"0"0,0 0-1 0 0,0-1 0 0 0,0 1 0 0 0,0 0 0 0 0,-1-1 0 0 0,1 1 0 0 0,0 0 0 0 0,-1-1 0 0 0,1 1 0 0 0,0 0 0 0 0,-1-1 0 0 0,0 1 0 0 0,1 0 0 0 0,-1 0 0 0 0,0 0 0 0 0,1 0 0 0 0,-1 0 0 0 0,-1-2 0 0 0,0 3-13 0 0,0-1-1 0 0,1 0 0 0 0,-1 0 0 0 0,0 1 1 0 0,0-1-1 0 0,0 1 0 0 0,0-1 1 0 0,0 1-1 0 0,0 0 0 0 0,1 0 0 0 0,-1 0 1 0 0,0 0-1 0 0,0 0 0 0 0,-3 1 0 0 0,-53 4 508 0 0,19-1-315 0 0,-56 0-1 0 0,87-5-259 0 0,-42-1 628 0 0,0 1 0 0 0,-78 10 0 0 0,-411 59 293 0 0,471-58-818 0 0,-69 17 1 0 0,-34 7 28 0 0,153-33-51 0 0,-1 0 1 0 0,0-1-1 0 0,1-1 0 0 0,-30-4 0 0 0,-76-23 836 0 0,36 8-568 0 0,47 9-80 0 0,-75-29 0 0 0,-13-5-81 0 0,112 41-205 0 0,1 1 0 0 0,-1 0 1 0 0,0 1-1 0 0,0 1 0 0 0,-34 1 1 0 0,24 3-356 0 0,-30 8 1 0 0,0 4-3158 0 0,0 2-1065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22.959"/>
    </inkml:context>
    <inkml:brush xml:id="br0">
      <inkml:brushProperty name="width" value="0.1" units="cm"/>
      <inkml:brushProperty name="height" value="0.1" units="cm"/>
      <inkml:brushProperty name="color" value="#F4F91B"/>
    </inkml:brush>
  </inkml:definitions>
  <inkml:trace contextRef="#ctx0" brushRef="#br0">2519 112 2759 0 0,'-11'-1'357'0'0,"0"-1"-1"0"0,-1 0 1 0 0,-19-6-1 0 0,0 0 202 0 0,-185-21 1588 0 0,54 10-1628 0 0,75 3-173 0 0,34 6-95 0 0,-82-6 1 0 0,84 16-206 0 0,1 3 1 0 0,-59 11-1 0 0,-60 4 316 0 0,-34-22 311 0 0,-42 2-327 0 0,108 13-270 0 0,49-3-40 0 0,-101-3-1 0 0,-94-26 196 0 0,259 20-258 0 0,0 2 1 0 0,0 1-1 0 0,1 1 1 0 0,-1 1 0 0 0,1 1-1 0 0,-36 13 1 0 0,14-3-283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4.152"/>
    </inkml:context>
    <inkml:brush xml:id="br0">
      <inkml:brushProperty name="width" value="0.1" units="cm"/>
      <inkml:brushProperty name="height" value="0.1" units="cm"/>
      <inkml:brushProperty name="color" value="#F4F91B"/>
    </inkml:brush>
  </inkml:definitions>
  <inkml:trace contextRef="#ctx0" brushRef="#br0">857 4 2759 0 0,'0'0'64'0'0,"-1"-1"0"0"0,1 1-1 0 0,-1 0 1 0 0,1-1 0 0 0,-1 1 0 0 0,1 0-1 0 0,0 0 1 0 0,-1-1 0 0 0,1 1-1 0 0,-1 0 1 0 0,1 0 0 0 0,-1 0-1 0 0,1 0 1 0 0,-1 0 0 0 0,1 0-1 0 0,-1 0 1 0 0,1 0 0 0 0,-1 0-1 0 0,1 0 1 0 0,-1 0 0 0 0,1 0-1 0 0,-1 0 1 0 0,1 0 0 0 0,-1 0-1 0 0,1 0 1 0 0,-1 0 0 0 0,1 1-1 0 0,-2-1 1 0 0,-13 12 914 0 0,6-5-548 0 0,1-2-258 0 0,0-1-1 0 0,-1 0 1 0 0,1 0-1 0 0,-1 0 1 0 0,0-1-1 0 0,0-1 1 0 0,0 1-1 0 0,0-2 1 0 0,0 1-1 0 0,-1-1 1 0 0,1 0-1 0 0,0-1 1 0 0,-16-1-1 0 0,-125-22 431 0 0,-21-2 531 0 0,133 21-930 0 0,0 2 0 0 0,-56 5 0 0 0,73-1-397 0 0,0 1-1 0 0,0 1 0 0 0,1 1 1 0 0,-1 0-1 0 0,-30 14 0 0 0,19-4-1013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5.148"/>
    </inkml:context>
    <inkml:brush xml:id="br0">
      <inkml:brushProperty name="width" value="0.1" units="cm"/>
      <inkml:brushProperty name="height" value="0.1" units="cm"/>
      <inkml:brushProperty name="color" value="#F4F91B"/>
    </inkml:brush>
  </inkml:definitions>
  <inkml:trace contextRef="#ctx0" brushRef="#br0">2298 9 455 0 0,'-5'4'568'0'0,"0"0"-1"0"0,0 0 0 0 0,0-1 0 0 0,-1 0 0 0 0,0 0 0 0 0,0-1 0 0 0,1 0 0 0 0,-10 3 1 0 0,-21 8 66 0 0,25-7-548 0 0,-1-2 0 0 0,1 0-1 0 0,-1 0 1 0 0,1-1 0 0 0,-1 0 0 0 0,0-1-1 0 0,0-1 1 0 0,0 1 0 0 0,0-2 0 0 0,-13 0-1 0 0,-5-3 496 0 0,0-2 0 0 0,-54-14-1 0 0,45 11-480 0 0,1 1 0 0 0,-1 3 0 0 0,-1 1 0 0 0,1 2 0 0 0,-64 5 0 0 0,16 7-27 0 0,-10 1 94 0 0,26-8 32 0 0,-1-3 1 0 0,-90-10-1 0 0,-116-3 702 0 0,-13-1-224 0 0,241 7-639 0 0,-151-16 121 0 0,170 21-183 0 0,1 2 1 0 0,0 0-1 0 0,0 2 1 0 0,-51 11-1 0 0,29 1-652 0 0,-5 3-247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6.627"/>
    </inkml:context>
    <inkml:brush xml:id="br0">
      <inkml:brushProperty name="width" value="0.1" units="cm"/>
      <inkml:brushProperty name="height" value="0.1" units="cm"/>
      <inkml:brushProperty name="color" value="#F4F91B"/>
    </inkml:brush>
  </inkml:definitions>
  <inkml:trace contextRef="#ctx0" brushRef="#br0">1373 162 4287 0 0,'-21'-6'251'0'0,"8"2"-127"0"0,1 0 1 0 0,-1 2-1 0 0,-21-3 0 0 0,-57-3 869 0 0,-92-21 1 0 0,-88-35 533 0 0,220 51-1366 0 0,0 3 1 0 0,0 3-1 0 0,-1 1 1 0 0,0 3 0 0 0,0 2-1 0 0,0 2 1 0 0,0 3-1 0 0,1 2 1 0 0,0 2-1 0 0,-88 26 1 0 0,96-20-381 0 0,5 3-89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7.178"/>
    </inkml:context>
    <inkml:brush xml:id="br0">
      <inkml:brushProperty name="width" value="0.1" units="cm"/>
      <inkml:brushProperty name="height" value="0.1" units="cm"/>
      <inkml:brushProperty name="color" value="#F4F91B"/>
    </inkml:brush>
  </inkml:definitions>
  <inkml:trace contextRef="#ctx0" brushRef="#br0">1138 103 1375 0 0,'-24'-9'1274'0'0,"0"1"0"0"0,-33-6 0 0 0,-55-9-679 0 0,-105-16 697 0 0,171 33-856 0 0,0 2 0 0 0,-82 4-1 0 0,34 7-356 0 0,-1 3-1 0 0,-126 32 0 0 0,182-31-2179 0 0,5 2-705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7.857"/>
    </inkml:context>
    <inkml:brush xml:id="br0">
      <inkml:brushProperty name="width" value="0.1" units="cm"/>
      <inkml:brushProperty name="height" value="0.1" units="cm"/>
      <inkml:brushProperty name="color" value="#F4F91B"/>
    </inkml:brush>
  </inkml:definitions>
  <inkml:trace contextRef="#ctx0" brushRef="#br0">1590 183 919 0 0,'-22'-6'1068'0'0,"-27"-4"0"0"0,6 2 188 0 0,-255-51 1872 0 0,-15-4-1425 0 0,263 52-1588 0 0,-1 1 1 0 0,1 3-1 0 0,-1 2 0 0 0,0 2 0 0 0,-1 2 0 0 0,-50 7 1 0 0,-161 35-139 0 0,183-27-178 0 0,19-3-79 0 0,7 2-22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8.795"/>
    </inkml:context>
    <inkml:brush xml:id="br0">
      <inkml:brushProperty name="width" value="0.1" units="cm"/>
      <inkml:brushProperty name="height" value="0.1" units="cm"/>
      <inkml:brushProperty name="color" value="#F4F91B"/>
    </inkml:brush>
  </inkml:definitions>
  <inkml:trace contextRef="#ctx0" brushRef="#br0">1484 201 2303 0 0,'-19'-3'207'0'0,"10"1"220"0"0,0 0 0 0 0,-20 0 0 0 0,-13 4-111 0 0,-56 10-1 0 0,70-7-318 0 0,0-1-1 0 0,0-1 0 0 0,-1-2 0 0 0,1-1 0 0 0,-38-5 0 0 0,12-5 567 0 0,-95-34 0 0 0,-45-34 1399 0 0,157 64-1599 0 0,1 2-1 0 0,-60-12 1 0 0,49 14-237 0 0,9 2-100 0 0,0 2 0 0 0,-1 2 1 0 0,-50 1-1 0 0,-116 14-434 0 0,156-7 177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49.635"/>
    </inkml:context>
    <inkml:brush xml:id="br0">
      <inkml:brushProperty name="width" value="0.1" units="cm"/>
      <inkml:brushProperty name="height" value="0.1" units="cm"/>
      <inkml:brushProperty name="color" value="#F4F91B"/>
    </inkml:brush>
  </inkml:definitions>
  <inkml:trace contextRef="#ctx0" brushRef="#br0">2527 0 3711 0 0,'-221'7'2811'0'0,"141"-3"-2206"0"0,-65 1 70 0 0,-212 17 466 0 0,273-13-946 0 0,-1-3 0 0 0,-130-9-1 0 0,-108-1 281 0 0,88 4-278 0 0,30-18-63 0 0,134 9-87 0 0,0 4-1 0 0,-90 3 1 0 0,7 22-411 0 0,105-13-330 0 0,-21 2-2706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51.183"/>
    </inkml:context>
    <inkml:brush xml:id="br0">
      <inkml:brushProperty name="width" value="0.1" units="cm"/>
      <inkml:brushProperty name="height" value="0.1" units="cm"/>
      <inkml:brushProperty name="color" value="#F4F91B"/>
    </inkml:brush>
  </inkml:definitions>
  <inkml:trace contextRef="#ctx0" brushRef="#br0">1987 162 367 0 0,'-8'-14'84'0'0,"4"9"380"0"0,0-2-229 0 0,1 0-1 0 0,-1 1 0 0 0,-1 0 1 0 0,1 0-1 0 0,-1 0 0 0 0,0 0 1 0 0,0 1-1 0 0,-1 0 0 0 0,0 0 0 0 0,1 0 1 0 0,-2 1-1 0 0,1 0 0 0 0,0 0 1 0 0,-1 0-1 0 0,0 1 0 0 0,0 0 1 0 0,0 0-1 0 0,0 1 0 0 0,0 0 0 0 0,-1 0 1 0 0,-12-1-1 0 0,-35 2 112 0 0,-101 10-1 0 0,42 0-249 0 0,-49-5 365 0 0,1-7-1 0 0,-193-28 1 0 0,225 15-588 0 0,0 5 0 0 0,-2 6-1 0 0,-244 23 1 0 0,315-11-2668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52.061"/>
    </inkml:context>
    <inkml:brush xml:id="br0">
      <inkml:brushProperty name="width" value="0.1" units="cm"/>
      <inkml:brushProperty name="height" value="0.1" units="cm"/>
      <inkml:brushProperty name="color" value="#F4F91B"/>
    </inkml:brush>
  </inkml:definitions>
  <inkml:trace contextRef="#ctx0" brushRef="#br0">1278 140 2303 0 0,'-4'-2'189'0'0,"1"0"0"0"0,-1 1 0 0 0,0 0-1 0 0,0-1 1 0 0,0 1 0 0 0,0 1 0 0 0,0-1 0 0 0,0 1-1 0 0,0-1 1 0 0,0 1 0 0 0,-5 1 0 0 0,-6-2-161 0 0,-88-11 1701 0 0,-145-38 0 0 0,172 31-1304 0 0,0 3 0 0 0,-2 3 0 0 0,-142-5 0 0 0,177 18-531 0 0,0 3-1 0 0,1 1 1 0 0,0 2-1 0 0,0 2 1 0 0,0 2-1 0 0,1 2 1 0 0,-40 17-1 0 0,47-16-517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8.700"/>
    </inkml:context>
    <inkml:brush xml:id="br0">
      <inkml:brushProperty name="width" value="0.1" units="cm"/>
      <inkml:brushProperty name="height" value="0.1" units="cm"/>
      <inkml:brushProperty name="color" value="#66CC00"/>
    </inkml:brush>
  </inkml:definitions>
  <inkml:trace contextRef="#ctx0" brushRef="#br0">1568 14 919 0 0,'-9'1'567'0'0,"1"0"0"0"0,-1-1-1 0 0,1 0 1 0 0,-1-1-1 0 0,1 1 1 0 0,0-2-1 0 0,-12-2 1 0 0,8 1-270 0 0,0 1 0 0 0,-21-1 0 0 0,-277 5 2759 0 0,176 4-2265 0 0,-47-1 85 0 0,-98-14 438 0 0,121 5-903 0 0,113 4-322 0 0,-1 1-1 0 0,-85 14 1 0 0,37 7-3676 0 0,40-6-476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52.891"/>
    </inkml:context>
    <inkml:brush xml:id="br0">
      <inkml:brushProperty name="width" value="0.1" units="cm"/>
      <inkml:brushProperty name="height" value="0.1" units="cm"/>
      <inkml:brushProperty name="color" value="#F4F91B"/>
    </inkml:brush>
  </inkml:definitions>
  <inkml:trace contextRef="#ctx0" brushRef="#br0">2864 173 1839 0 0,'-1'-4'195'0'0,"0"1"0"0"0,-1-1-1 0 0,0 1 1 0 0,1-1 0 0 0,-1 1-1 0 0,0 0 1 0 0,-1-1 0 0 0,1 1-1 0 0,0 0 1 0 0,-1 1 0 0 0,0-1-1 0 0,0 0 1 0 0,0 1 0 0 0,0-1-1 0 0,0 1 1 0 0,0 0 0 0 0,0 0-1 0 0,-1 0 1 0 0,1 1 0 0 0,-6-3-1 0 0,-5-1-4 0 0,0 1-1 0 0,0 0 0 0 0,0 1 0 0 0,0 0 0 0 0,-23 0 1 0 0,-74 4-194 0 0,9 0 68 0 0,18-6 221 0 0,-220-5 648 0 0,230 11-1050 0 0,0 3 0 0 0,-80 16 0 0 0,105-9-146 0 0</inkml:trace>
  <inkml:trace contextRef="#ctx0" brushRef="#br0" timeOffset="1">1189 136 455 0 0,'0'0'-2'0'0,"-7"-18"443"0"0,-2 10 2674 0 0,4 4-2920 0 0,0 1 0 0 0,-1 1 1 0 0,0-1-1 0 0,0 1 0 0 0,0 0 1 0 0,0 0-1 0 0,0 0 0 0 0,0 1 1 0 0,0 0-1 0 0,-8 0 0 0 0,-12 0-297 0 0,-30 3-1 0 0,24-1 222 0 0,-14-1-53 0 0,-87-12-1 0 0,-43-20 776 0 0,-3-1 169 0 0,134 27-812 0 0,0 2-1 0 0,-48 3 0 0 0,51 3-235 0 0,0 3 0 0 0,0 1 1 0 0,-48 14-1 0 0,36-5-113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5:53.521"/>
    </inkml:context>
    <inkml:brush xml:id="br0">
      <inkml:brushProperty name="width" value="0.1" units="cm"/>
      <inkml:brushProperty name="height" value="0.1" units="cm"/>
      <inkml:brushProperty name="color" value="#F4F91B"/>
    </inkml:brush>
  </inkml:definitions>
  <inkml:trace contextRef="#ctx0" brushRef="#br0">2091 119 3511 0 0,'0'-2'44'0'0,"-1"0"-1"0"0,0 0 0 0 0,0 1 1 0 0,1-1-1 0 0,-1 0 0 0 0,0 1 1 0 0,-1-1-1 0 0,1 1 0 0 0,0-1 1 0 0,0 1-1 0 0,-1-1 0 0 0,1 1 1 0 0,0 0-1 0 0,-1-1 0 0 0,0 1 1 0 0,1 0-1 0 0,-1 0 0 0 0,0 0 1 0 0,-1 0-1 0 0,-5-2 254 0 0,0 0 1 0 0,-1 0-1 0 0,-9-1 1 0 0,-1 0-100 0 0,-45-12 1003 0 0,-128-12 0 0 0,-68 12 33 0 0,254 16-1213 0 0,-558-13 1208 0 0,403 17-1153 0 0,-240 37 1 0 0,328-28-700 0 0,-139 46 0 0 0,143-35-2841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21.953"/>
    </inkml:context>
    <inkml:brush xml:id="br0">
      <inkml:brushProperty name="width" value="0.1" units="cm"/>
      <inkml:brushProperty name="height" value="0.1" units="cm"/>
      <inkml:brushProperty name="color" value="#F4F91B"/>
    </inkml:brush>
  </inkml:definitions>
  <inkml:trace contextRef="#ctx0" brushRef="#br0">3519 131 1839 0 0,'-20'-4'375'0'0,"-1"1"0"0"0,0 0-1 0 0,0 2 1 0 0,-37 1-1 0 0,31 1-240 0 0,0-2 0 0 0,-28-3 0 0 0,28-2 135 0 0,-1-1 1 0 0,-37-16-1 0 0,39 13 561 0 0,0 2 1 0 0,-47-10-1 0 0,-161 1 415 0 0,184 15-1224 0 0,-67-10 53 0 0,82 6 67 0 0,1 2 0 0 0,-64 2-1 0 0,-108 27-40 0 0,1 0-24 0 0,145-21-61 0 0,-148 14 114 0 0,82 0 73 0 0,-148 15 71 0 0,172-22-92 0 0,-46 2 235 0 0,57-18-17 0 0,-132-22 1 0 0,108 10-41 0 0,-327-29 777 0 0,420 45-1225 0 0,-1 1 1 0 0,1 0 0 0 0,-1 2 0 0 0,1 1 0 0 0,-1 0 0 0 0,1 2-1 0 0,-41 13 1 0 0,28-3-324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23.380"/>
    </inkml:context>
    <inkml:brush xml:id="br0">
      <inkml:brushProperty name="width" value="0.1" units="cm"/>
      <inkml:brushProperty name="height" value="0.1" units="cm"/>
      <inkml:brushProperty name="color" value="#F4F91B"/>
    </inkml:brush>
  </inkml:definitions>
  <inkml:trace contextRef="#ctx0" brushRef="#br0">1201 124 919 0 0,'-10'-2'-201'0'0,"-16"-3"2807"0"0,-54-5 1 0 0,-2 8-1696 0 0,-7 1 164 0 0,-132-20-1 0 0,-202-49 310 0 0,383 64-1344 0 0,1 2-1 0 0,-46 1 1 0 0,65 4-1499 0 0,-30 5 1 0 0,15 2-1800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24.170"/>
    </inkml:context>
    <inkml:brush xml:id="br0">
      <inkml:brushProperty name="width" value="0.1" units="cm"/>
      <inkml:brushProperty name="height" value="0.1" units="cm"/>
      <inkml:brushProperty name="color" value="#F4F91B"/>
    </inkml:brush>
  </inkml:definitions>
  <inkml:trace contextRef="#ctx0" brushRef="#br0">1737 1 2671 0 0,'-83'0'797'0'0,"-209"8"2273"0"0,-186 31-2334 0 0,333-24-436 0 0,69-5 177 0 0,-91-2-1 0 0,140-8-370 0 0,-41-1 175 0 0,-69-11 0 0 0,111 8-339 0 0,0 2-1 0 0,0 0 0 0 0,1 1 1 0 0,-1 2-1 0 0,0 0 0 0 0,0 2 1 0 0,-28 7-1 0 0,26-3-3068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25.399"/>
    </inkml:context>
    <inkml:brush xml:id="br0">
      <inkml:brushProperty name="width" value="0.1" units="cm"/>
      <inkml:brushProperty name="height" value="0.1" units="cm"/>
      <inkml:brushProperty name="color" value="#F4F91B"/>
    </inkml:brush>
  </inkml:definitions>
  <inkml:trace contextRef="#ctx0" brushRef="#br0">1946 85 919 0 0,'-4'-4'189'0'0,"-1"1"0"0"0,0-1 0 0 0,0 1-1 0 0,0 0 1 0 0,-1 0 0 0 0,1 0 0 0 0,-1 1-1 0 0,1 0 1 0 0,-1 0 0 0 0,-7-1-1 0 0,-11-2 716 0 0,-27-1-1 0 0,41 5-616 0 0,-15-1 216 0 0,0 2 0 0 0,-1 1-1 0 0,1 1 1 0 0,0 2 0 0 0,-46 11 0 0 0,47-11-468 0 0,0 0-1 0 0,0-2 0 0 0,-32-1 1 0 0,-73-8 136 0 0,128 6-171 0 0,-115-11 336 0 0,-81-5 552 0 0,46 19-259 0 0,73 0-216 0 0,-98-10 0 0 0,162 6-403 0 0,-289-27 349 0 0,286 29-346 0 0,0 0 0 0 0,0 2 0 0 0,0-1 0 0 0,0 2 0 0 0,-27 7 0 0 0,15 0-372 0 0,0 0 0 0 0,-35 19 1 0 0,9-1-3404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26.624"/>
    </inkml:context>
    <inkml:brush xml:id="br0">
      <inkml:brushProperty name="width" value="0.1" units="cm"/>
      <inkml:brushProperty name="height" value="0.1" units="cm"/>
      <inkml:brushProperty name="color" value="#F4F91B"/>
    </inkml:brush>
  </inkml:definitions>
  <inkml:trace contextRef="#ctx0" brushRef="#br0">2875 19 455 0 0,'-22'-6'1413'0'0,"-1"2"0"0"0,0 0-1 0 0,-42-1 1 0 0,37 6-1042 0 0,0 1 0 0 0,1 0 0 0 0,-1 2 0 0 0,-28 9 0 0 0,-21 2-157 0 0,-191 20 13 0 0,70-16 698 0 0,28-4 59 0 0,91-7-594 0 0,-1-4 0 0 0,1-3-1 0 0,-96-12 1 0 0,-131 7 108 0 0,126 7-363 0 0,178-3-133 0 0,-242 2 96 0 0,181 2-65 0 0,-117 21 0 0 0,-219 67-1084 0 0,324-75-40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8:56.832"/>
    </inkml:context>
    <inkml:brush xml:id="br0">
      <inkml:brushProperty name="width" value="0.1" units="cm"/>
      <inkml:brushProperty name="height" value="0.1" units="cm"/>
      <inkml:brushProperty name="color" value="#F4F91B"/>
    </inkml:brush>
  </inkml:definitions>
  <inkml:trace contextRef="#ctx0" brushRef="#br0">503 1730 5759 0 0,'0'-1'60'0'0,"-1"0"-1"0"0,0-1 1 0 0,1 1-1 0 0,-1-1 1 0 0,1 1-1 0 0,-1-1 0 0 0,1 0 1 0 0,0 1-1 0 0,0-1 1 0 0,-1 1-1 0 0,1-1 1 0 0,0 0-1 0 0,1 1 0 0 0,-1-1 1 0 0,0 1-1 0 0,0-1 1 0 0,1 0-1 0 0,-1 1 1 0 0,1-1-1 0 0,0-2 0 0 0,4-11-256 0 0,-5 15 217 0 0,0 0 0 0 0,1-1 0 0 0,-1 1 0 0 0,0 0 0 0 0,0-1 0 0 0,0 1 0 0 0,0-1 0 0 0,0 1 0 0 0,0 0 0 0 0,1-1 0 0 0,-1 1 0 0 0,0-1 0 0 0,0 1-1 0 0,0 0 1 0 0,0-1 0 0 0,0 1 0 0 0,0-1 0 0 0,0 1 0 0 0,-1 0 0 0 0,1-1 0 0 0,0 1 0 0 0,0-1 0 0 0,0 1 0 0 0,0 0 0 0 0,0-1 0 0 0,-1 1 0 0 0,1 0 0 0 0,0-1 0 0 0,0 1 0 0 0,-1 0 0 0 0,1-1 0 0 0,0 1 0 0 0,0 0 0 0 0,-1 0 0 0 0,1-1 0 0 0,0 1 0 0 0,-1 0-1 0 0,0-1 1 0 0,1 1 75 0 0,-1 1 0 0 0,0-1-1 0 0,1 0 1 0 0,-1 0 0 0 0,0 1-1 0 0,0-1 1 0 0,1 0 0 0 0,-1 1 0 0 0,0-1-1 0 0,1 1 1 0 0,-1-1 0 0 0,1 1-1 0 0,-1-1 1 0 0,1 1 0 0 0,-1-1-1 0 0,1 1 1 0 0,-1 0 0 0 0,1-1-1 0 0,-1 1 1 0 0,1 0 0 0 0,-1 0-1 0 0,-2 7 419 0 0,-1-1 1 0 0,1 1-1 0 0,0 1 0 0 0,0-1 0 0 0,-1 10 0 0 0,3-14-304 0 0,0 1 0 0 0,1-1-1 0 0,-1 0 1 0 0,1 1 0 0 0,0-1-1 0 0,0 0 1 0 0,1 1 0 0 0,-1-1-1 0 0,1 0 1 0 0,0 1 0 0 0,0-1 0 0 0,2 4-1 0 0,-2-6-100 0 0,0 0 0 0 0,1-1 0 0 0,-1 1-1 0 0,0-1 1 0 0,1 1 0 0 0,0-1 0 0 0,-1 0-1 0 0,1 0 1 0 0,0 0 0 0 0,0 0 0 0 0,-1 0-1 0 0,1 0 1 0 0,0 0 0 0 0,0 0 0 0 0,0-1 0 0 0,0 1-1 0 0,0-1 1 0 0,0 0 0 0 0,0 1 0 0 0,4-1-1 0 0,21 7 670 0 0,-22-5-631 0 0,0-1 0 0 0,0 1 0 0 0,0-1 0 0 0,1 0 0 0 0,-1-1 0 0 0,0 1 0 0 0,1-1 0 0 0,-1 0 0 0 0,0-1 0 0 0,1 1-1 0 0,-1-1 1 0 0,11-2 0 0 0,-8 1 31 0 0,0 1 1 0 0,1 0-1 0 0,-1 0 0 0 0,11 1 0 0 0,26 7 265 0 0,-33-5-378 0 0,1 0 1 0 0,-1-1-1 0 0,0 0 0 0 0,0 0 0 0 0,0-2 1 0 0,13-1-1 0 0,24-8 180 0 0,-37 6-151 0 0,0 1 0 0 0,0 1 0 0 0,0 0-1 0 0,1 0 1 0 0,-1 2 0 0 0,0-1 0 0 0,17 3-1 0 0,-5 0 145 0 0,34 1 0 0 0,-37-3 33 0 0,0 1-1 0 0,30 6 1 0 0,-30-4-205 0 0,1-1-1 0 0,0 0 1 0 0,-1-2 0 0 0,1-1-1 0 0,0 0 1 0 0,-1-2 0 0 0,28-6-1 0 0,17 2 131 0 0,-21 3-51 0 0,243-46 320 0 0,-270 47-449 0 0,1 1 0 0 0,-1 1 0 0 0,1 0 0 0 0,-1 1 0 0 0,1 1 1 0 0,28 6-1 0 0,45 1 7 0 0,-55-8 7 0 0,0-1 1 0 0,1-2-1 0 0,47-10 0 0 0,-21-4 169 0 0,105-46-1 0 0,-132 46-156 0 0,-1-1 0 0 0,-1-2 0 0 0,-1-2 0 0 0,-1-1 0 0 0,-1-1 0 0 0,-1-2 0 0 0,30-31 0 0 0,-46 40-13 0 0,-1-1-1 0 0,-1 0 0 0 0,-1-1 1 0 0,0 0-1 0 0,-1-1 1 0 0,10-26-1 0 0,-16 35-21 0 0,-1 0-1 0 0,-1-1 1 0 0,0 0-1 0 0,0 1 1 0 0,-1-1-1 0 0,0-1 1 0 0,-1-14-1 0 0,-7-89 65 0 0,2 58-56 0 0,3-65 52 0 0,2 61-68 0 0,0 24 6 0 0,0 18 32 0 0,-1-1-1 0 0,-1 1 1 0 0,-1 0-1 0 0,-6-32 0 0 0,1 25-18 0 0,-5-17 44 0 0,-19-50 0 0 0,19 61-52 0 0,10 25-3 0 0,0 1 1 0 0,-1 0-1 0 0,0-1 0 0 0,0 1 1 0 0,-1 0-1 0 0,-8-12 0 0 0,-79-80 5 0 0,72 83 0 0 0,-1 0 0 0 0,-1 1 0 0 0,-1 1 1 0 0,-26-12-1 0 0,10 4-3 0 0,-29-15-8 0 0,-1 3 0 0 0,-2 3 0 0 0,-1 3 0 0 0,-76-19 0 0 0,115 41 0 0 0,-1 1 0 0 0,1 1 0 0 0,-62 2 0 0 0,-52 7 0 0 0,79-2 0 0 0,-19 3 0 0 0,38-2 0 0 0,0-2 0 0 0,0-2 0 0 0,-59-8 0 0 0,82 6 0 0 0,1 1 0 0 0,-1 1 0 0 0,-28 3 0 0 0,12 0 0 0 0,-39 3 0 0 0,-39 2 0 0 0,29-6 0 0 0,-48 0 0 0 0,-49-4 0 0 0,178 2 0 0 0,0 1 0 0 0,0 0 0 0 0,0 1 0 0 0,0-1 0 0 0,-10 5 0 0 0,-9 1 0 0 0,-11 0 0 0 0,14-3 0 0 0,1 1 0 0 0,0 1 0 0 0,0 0 0 0 0,0 2 0 0 0,1 1 0 0 0,-23 12 0 0 0,34-13 0 0 0,1 0 0 0 0,0 0 0 0 0,1 1 0 0 0,0 1 0 0 0,0 0 0 0 0,-11 15 0 0 0,4-2 0 0 0,1 1 0 0 0,-14 26 0 0 0,17-20 0 0 0,1 0 0 0 0,2 0 0 0 0,-13 62 0 0 0,20-79 0 0 0,0 5 0 0 0,1 0 0 0 0,1 1 0 0 0,1 0 0 0 0,0-1 0 0 0,2 1 0 0 0,0-1 0 0 0,1 1 0 0 0,1-1 0 0 0,7 24 0 0 0,-5-23 0 0 0,1-1 0 0 0,1 1 0 0 0,18 31 0 0 0,-21-42 0 0 0,0 0 0 0 0,0-1 0 0 0,1 1 0 0 0,0-1 0 0 0,1-1 0 0 0,-1 1 0 0 0,1-1 0 0 0,0 0 0 0 0,1 0 0 0 0,11 6 0 0 0,2 0 0 0 0,-1 0 0 0 0,-1 2 0 0 0,0 0 0 0 0,0 1 0 0 0,-2 1 0 0 0,0 1 0 0 0,-1 0 0 0 0,0 1 0 0 0,15 25 0 0 0,-23-33 0 0 0,2 0 0 0 0,17 16 0 0 0,-3-4 0 0 0,-15-12 0 0 0,2 0 0 0 0,0 1 0 0 0,-1 0 0 0 0,-1 1 0 0 0,13 20 0 0 0,16 24 0 0 0,-26-40 0 0 0,-1 0 0 0 0,17 34 0 0 0,-5 6 0 0 0,-12-28 0 0 0,0-1 0 0 0,2 0 0 0 0,33 49 0 0 0,-42-70 1 0 0,28 32 44 0 0,-30-36-40 0 0,1 1 0 0 0,0 0 1 0 0,0-1-1 0 0,0 0 0 0 0,0 1 1 0 0,0-1-1 0 0,0-1 0 0 0,1 1 0 0 0,-1 0 1 0 0,5 1-1 0 0,-3-3 157 0 0,-7-2-28 0 0,1 1-128 0 0,0 1-1 0 0,0 0 1 0 0,0 0-1 0 0,0-1 1 0 0,0 1-1 0 0,0 0 1 0 0,0 0-1 0 0,0 0 1 0 0,1 0-1 0 0,-1 0 1 0 0,0 0-1 0 0,0 0 1 0 0,0 0-1 0 0,-2 1 1 0 0,-32 12-1644 0 0,-37 18 1 0 0,30-13-7331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1.155"/>
    </inkml:context>
    <inkml:brush xml:id="br0">
      <inkml:brushProperty name="width" value="0.1" units="cm"/>
      <inkml:brushProperty name="height" value="0.1" units="cm"/>
      <inkml:brushProperty name="color" value="#F4F91B"/>
    </inkml:brush>
  </inkml:definitions>
  <inkml:trace contextRef="#ctx0" brushRef="#br0">0 17 1375 0 0,'2'-2'64'0'0,"0"-1"8"0"0,1 1-72 0 0,3 0 0 0 0,-2 0 0 0 0,-1 0 0 0 0,1 2 304 0 0,-2-2 48 0 0,2 2 0 0 0,1-2-1328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1.684"/>
    </inkml:context>
    <inkml:brush xml:id="br0">
      <inkml:brushProperty name="width" value="0.1" units="cm"/>
      <inkml:brushProperty name="height" value="0.1" units="cm"/>
      <inkml:brushProperty name="color" value="#F4F91B"/>
    </inkml:brush>
  </inkml:definitions>
  <inkml:trace contextRef="#ctx0" brushRef="#br0">1416 135 3679 0 0,'0'-3'590'0'0,"1"0"-1"0"0,-1 0 0 0 0,1 0 0 0 0,0 0 0 0 0,0 0 0 0 0,1-3 0 0 0,1-2-90 0 0,-1 5-372 0 0,-4 5-105 0 0,1 0 0 0 0,-1 0 0 0 0,1 0 0 0 0,-1 0 0 0 0,0 0 0 0 0,0 0 1 0 0,0-1-1 0 0,0 1 0 0 0,0-1 0 0 0,0 1 0 0 0,0-1 0 0 0,-4 2 0 0 0,-30 11 207 0 0,27-12-155 0 0,-20 8 254 0 0,0-1-1 0 0,0-2 0 0 0,-1-1 1 0 0,0-1-1 0 0,-47 1 0 0 0,32-8 496 0 0,-65-12-1 0 0,-26-1 29 0 0,102 12-532 0 0,1-2 0 0 0,-65-17 0 0 0,29 5 164 0 0,-91-25 199 0 0,-22-4-428 0 0,149 40-416 0 0,1 1 0 0 0,-1 1-1 0 0,-53 2 1 0 0,47 6-1101 0 0,0 3-3777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39.420"/>
    </inkml:context>
    <inkml:brush xml:id="br0">
      <inkml:brushProperty name="width" value="0.1" units="cm"/>
      <inkml:brushProperty name="height" value="0.1" units="cm"/>
      <inkml:brushProperty name="color" value="#66CC00"/>
    </inkml:brush>
  </inkml:definitions>
  <inkml:trace contextRef="#ctx0" brushRef="#br0">1954 22 1839 0 0,'-23'-5'1037'0'0,"1"1"0"0"0,-1 1 0 0 0,0 2 0 0 0,0 0 0 0 0,-35 4 0 0 0,-114 23-677 0 0,83-10 26 0 0,-62 4 436 0 0,-187-1-1 0 0,302-18-614 0 0,-335-9 1319 0 0,94-39-812 0 0,214 35-676 0 0,17 2-485 0 0,0 3 0 0 0,-81-2 0 0 0,62 12-380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2.288"/>
    </inkml:context>
    <inkml:brush xml:id="br0">
      <inkml:brushProperty name="width" value="0.1" units="cm"/>
      <inkml:brushProperty name="height" value="0.1" units="cm"/>
      <inkml:brushProperty name="color" value="#F4F91B"/>
    </inkml:brush>
  </inkml:definitions>
  <inkml:trace contextRef="#ctx0" brushRef="#br0">1456 39 4031 0 0,'-48'0'1024'0'0,"-283"-14"4264"0"0,-6-10-2862 0 0,-2 24-1236 0 0,240 0-1229 0 0,25-1-451 0 0,-101 12 1 0 0,122-2-4157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3.168"/>
    </inkml:context>
    <inkml:brush xml:id="br0">
      <inkml:brushProperty name="width" value="0.1" units="cm"/>
      <inkml:brushProperty name="height" value="0.1" units="cm"/>
      <inkml:brushProperty name="color" value="#F4F91B"/>
    </inkml:brush>
  </inkml:definitions>
  <inkml:trace contextRef="#ctx0" brushRef="#br0">911 284 4143 0 0,'-33'-26'816'0'0,"-1"2"0"0"0,-2 2-1 0 0,0 1 1 0 0,-45-19 0 0 0,-161-48 1065 0 0,186 71-1502 0 0,-1 3 0 0 0,0 2-1 0 0,-77-6 1 0 0,117 17-553 0 0,0 1-1 0 0,1 0 1 0 0,-1 1-1 0 0,-25 6 1 0 0,7 0-3677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3.855"/>
    </inkml:context>
    <inkml:brush xml:id="br0">
      <inkml:brushProperty name="width" value="0.1" units="cm"/>
      <inkml:brushProperty name="height" value="0.1" units="cm"/>
      <inkml:brushProperty name="color" value="#F4F91B"/>
    </inkml:brush>
  </inkml:definitions>
  <inkml:trace contextRef="#ctx0" brushRef="#br0">2363 149 6879 0 0,'-4'-3'91'0'0,"-1"0"-1"0"0,1 0 0 0 0,-1 1 1 0 0,1 0-1 0 0,-1 0 1 0 0,0 0-1 0 0,0 1 0 0 0,0-1 1 0 0,0 1-1 0 0,0 1 0 0 0,-1-1 1 0 0,1 0-1 0 0,0 1 0 0 0,0 0 1 0 0,0 1-1 0 0,-7 0 0 0 0,-72 14 113 0 0,40-6-516 0 0,0-2 0 0 0,-1-1-1 0 0,-88-2 1 0 0,-317-47 3603 0 0,218 19-2729 0 0,57 4-256 0 0,-102-13 53 0 0,3 0 205 0 0,1 18-270 0 0,216 17-468 0 0,-73 12 0 0 0,75-7-235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4.391"/>
    </inkml:context>
    <inkml:brush xml:id="br0">
      <inkml:brushProperty name="width" value="0.1" units="cm"/>
      <inkml:brushProperty name="height" value="0.1" units="cm"/>
      <inkml:brushProperty name="color" value="#F4F91B"/>
    </inkml:brush>
  </inkml:definitions>
  <inkml:trace contextRef="#ctx0" brushRef="#br0">1375 30 2759 0 0,'-3'-3'120'0'0,"0"1"-1"0"0,0-1 0 0 0,0 1 1 0 0,0 0-1 0 0,0-1 0 0 0,0 1 0 0 0,-1 1 1 0 0,1-1-1 0 0,-1 0 0 0 0,1 1 1 0 0,-1 0-1 0 0,0 0 0 0 0,1 0 0 0 0,-1 0 1 0 0,-5 0-1 0 0,-7 0 515 0 0,1 1 0 0 0,-25 2 0 0 0,23 0-1026 0 0,-404 6 3189 0 0,224-11-1177 0 0,-210 23 0 0 0,301-3-4480 0 0,57-8 923 0 0,1-1-738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4.922"/>
    </inkml:context>
    <inkml:brush xml:id="br0">
      <inkml:brushProperty name="width" value="0.1" units="cm"/>
      <inkml:brushProperty name="height" value="0.1" units="cm"/>
      <inkml:brushProperty name="color" value="#F4F91B"/>
    </inkml:brush>
  </inkml:definitions>
  <inkml:trace contextRef="#ctx0" brushRef="#br0">1848 87 4031 0 0,'-16'-3'291'0'0,"1"1"-1"0"0,-26-1 0 0 0,-6 0 417 0 0,-33-7-609 0 0,-239-36 2874 0 0,259 37-1825 0 0,-93-1-1 0 0,-63 12-200 0 0,115 0-755 0 0,-570 30-366 0 0,604-23-2705 0 0,6 0-1007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5.765"/>
    </inkml:context>
    <inkml:brush xml:id="br0">
      <inkml:brushProperty name="width" value="0.1" units="cm"/>
      <inkml:brushProperty name="height" value="0.1" units="cm"/>
      <inkml:brushProperty name="color" value="#F4F91B"/>
    </inkml:brush>
  </inkml:definitions>
  <inkml:trace contextRef="#ctx0" brushRef="#br0">1086 268 1839 0 0,'-1'-5'322'0'0,"1"0"-1"0"0,-1-1 0 0 0,0 1 0 0 0,0 0 1 0 0,0 0-1 0 0,-1-1 0 0 0,1 1 0 0 0,-1 0 0 0 0,-1 1 1 0 0,1-1-1 0 0,-1 0 0 0 0,0 1 0 0 0,0-1 1 0 0,0 1-1 0 0,0 0 0 0 0,-6-5 0 0 0,-6-5-77 0 0,0 2 1 0 0,-1 0-1 0 0,-20-11 0 0 0,2 0 737 0 0,16 10-712 0 0,-2 1 0 0 0,0 1 0 0 0,0 1 0 0 0,-1 1 0 0 0,0 0 0 0 0,0 2 0 0 0,-1 0 0 0 0,0 1 0 0 0,-1 2 0 0 0,1 0 0 0 0,-1 1 0 0 0,0 2 0 0 0,1 0 0 0 0,-26 3 0 0 0,-3 3-258 0 0,1 3 1 0 0,0 2 0 0 0,0 3 0 0 0,1 1 0 0 0,1 3 0 0 0,0 1-1 0 0,-56 32 1 0 0,81-37-1319 0 0,0 1 0 0 0,-24 20 0 0 0,6-1-2776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6.425"/>
    </inkml:context>
    <inkml:brush xml:id="br0">
      <inkml:brushProperty name="width" value="0.1" units="cm"/>
      <inkml:brushProperty name="height" value="0.1" units="cm"/>
      <inkml:brushProperty name="color" value="#F4F91B"/>
    </inkml:brush>
  </inkml:definitions>
  <inkml:trace contextRef="#ctx0" brushRef="#br0">2161 62 3823 0 0,'-44'2'457'0'0,"-80"15"-1"0"0,-1 0-385 0 0,-187-14 2369 0 0,159-5-858 0 0,-61-4-484 0 0,-263-42 606 0 0,401 38-1571 0 0,-270-24 702 0 0,339 34-835 0 0,-222 2-964 0 0,176 3-112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7.556"/>
    </inkml:context>
    <inkml:brush xml:id="br0">
      <inkml:brushProperty name="width" value="0.1" units="cm"/>
      <inkml:brushProperty name="height" value="0.1" units="cm"/>
      <inkml:brushProperty name="color" value="#F4F91B"/>
    </inkml:brush>
  </inkml:definitions>
  <inkml:trace contextRef="#ctx0" brushRef="#br0">2545 12 2759 0 0,'-35'-8'1330'0'0,"20"6"-1081"0"0,-1 1 0 0 0,1 0 0 0 0,0 1 1 0 0,-1 1-1 0 0,1 0 0 0 0,-17 4 0 0 0,-2 3 448 0 0,-51 17 0 0 0,-44 30-309 0 0,89-35-384 0 0,-1-3-1 0 0,-45 13 1 0 0,18-13 253 0 0,-123 13 1 0 0,34-16 385 0 0,-133 18 112 0 0,222-21-694 0 0,-18 4 23 0 0,-166 8-1 0 0,-85-37 596 0 0,56 1-186 0 0,88 7-922 0 0,145 6 142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8.290"/>
    </inkml:context>
    <inkml:brush xml:id="br0">
      <inkml:brushProperty name="width" value="0.1" units="cm"/>
      <inkml:brushProperty name="height" value="0.1" units="cm"/>
      <inkml:brushProperty name="color" value="#F4F91B"/>
    </inkml:brush>
  </inkml:definitions>
  <inkml:trace contextRef="#ctx0" brushRef="#br0">1115 179 2303 0 0,'-7'-2'324'0'0,"0"0"0"0"0,-1 0-1 0 0,1 0 1 0 0,0 1 0 0 0,-10-1-1 0 0,-6-1 306 0 0,-46-10 478 0 0,-115-35-1 0 0,96 18 542 0 0,-137-29-1 0 0,189 53-1407 0 0,-1 2 0 0 0,1 1 0 0 0,-1 2 1 0 0,0 1-1 0 0,-50 8 0 0 0,58-4-962 0 0,1 2 0 0 0,0 1 0 0 0,0 2 0 0 0,-32 13 0 0 0,30-7-2812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6:48.887"/>
    </inkml:context>
    <inkml:brush xml:id="br0">
      <inkml:brushProperty name="width" value="0.1" units="cm"/>
      <inkml:brushProperty name="height" value="0.1" units="cm"/>
      <inkml:brushProperty name="color" value="#F4F91B"/>
    </inkml:brush>
  </inkml:definitions>
  <inkml:trace contextRef="#ctx0" brushRef="#br0">2256 80 1839 0 0,'-3'-5'308'0'0,"0"0"0"0"0,-1 0 0 0 0,0 1 0 0 0,0 0 0 0 0,0-1 0 0 0,0 1 0 0 0,-1 1 0 0 0,1-1 0 0 0,-1 1 0 0 0,0 0 0 0 0,0 0 0 0 0,0 0 0 0 0,-1 0-1 0 0,1 1 1 0 0,-1 0 0 0 0,1 0 0 0 0,-1 1 0 0 0,0 0 0 0 0,-11-2 0 0 0,-506-11 987 0 0,471 13-842 0 0,-346 23 1610 0 0,342-17-1986 0 0,-547 93 426 0 0,465-63-1029 0 0,-187 74 0 0 0,271-89-100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40.167"/>
    </inkml:context>
    <inkml:brush xml:id="br0">
      <inkml:brushProperty name="width" value="0.1" units="cm"/>
      <inkml:brushProperty name="height" value="0.1" units="cm"/>
      <inkml:brushProperty name="color" value="#66CC00"/>
    </inkml:brush>
  </inkml:definitions>
  <inkml:trace contextRef="#ctx0" brushRef="#br0">1017 141 4111 0 0,'-44'-20'859'0'0,"-1"2"0"0"0,-1 1-1 0 0,-1 3 1 0 0,0 2 0 0 0,0 3-1 0 0,-54-5 1 0 0,33 5-414 0 0,-250-19 667 0 0,292 29-1228 0 0,0 0 0 0 0,1 2-1 0 0,0 1 1 0 0,0 1-1 0 0,0 1 1 0 0,-24 9 0 0 0,-3 3-3782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13.301"/>
    </inkml:context>
    <inkml:brush xml:id="br0">
      <inkml:brushProperty name="width" value="0.1" units="cm"/>
      <inkml:brushProperty name="height" value="0.1" units="cm"/>
      <inkml:brushProperty name="color" value="#F4F91B"/>
    </inkml:brush>
  </inkml:definitions>
  <inkml:trace contextRef="#ctx0" brushRef="#br0">1646 17 3623 0 0,'1'-4'85'0'0,"3"-9"2978"0"0,-10 15-2780 0 0,-61 26 1727 0 0,19-10-979 0 0,18-4-406 0 0,20-8-402 0 0,-1-1 0 0 0,1-1 0 0 0,-1 0 0 0 0,0 0 0 0 0,0-1 0 0 0,-18 2 0 0 0,-115 19 2038 0 0,54-7-1700 0 0,67-13-350 0 0,0-2 0 0 0,0 0-1 0 0,-40-2 1 0 0,45-1-32 0 0,-1 1-1 0 0,1 1 1 0 0,-29 6-1 0 0,-13 0 97 0 0,-146 4 608 0 0,53-5-667 0 0,117-9-134 0 0,28 2-60 0 0,1 0 1 0 0,-1 0-1 0 0,0 1 0 0 0,0 0 1 0 0,-8 2-1 0 0,5-2 32 0 0,0 1 0 0 0,0-2 0 0 0,0 1-1 0 0,0-1 1 0 0,-20-5 0 0 0,-2 0 142 0 0,6 3 187 0 0,-40-11 1 0 0,57 11-307 0 0,1-1 0 0 0,0 1 1 0 0,0-1-1 0 0,0-1 0 0 0,0 0 0 0 0,1 0 1 0 0,-13-10-1 0 0,19 13-78 0 0,1 1 1 0 0,-1-1-1 0 0,0 1 1 0 0,0 0-1 0 0,0-1 1 0 0,0 1-1 0 0,0 0 1 0 0,-1 1-1 0 0,1-1 0 0 0,0 0 1 0 0,0 0-1 0 0,-1 1 1 0 0,1 0-1 0 0,0-1 1 0 0,0 1-1 0 0,-1 0 1 0 0,1 0-1 0 0,0 0 1 0 0,-1 0-1 0 0,1 1 1 0 0,0-1-1 0 0,-4 2 0 0 0,-2 1-454 0 0,1 0-1 0 0,0 1 0 0 0,0 0 0 0 0,0 0 1 0 0,-8 7-1 0 0,9-6-250 0 0,-16 10-5436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14.078"/>
    </inkml:context>
    <inkml:brush xml:id="br0">
      <inkml:brushProperty name="width" value="0.1" units="cm"/>
      <inkml:brushProperty name="height" value="0.1" units="cm"/>
      <inkml:brushProperty name="color" value="#F4F91B"/>
    </inkml:brush>
  </inkml:definitions>
  <inkml:trace contextRef="#ctx0" brushRef="#br0">1055 86 2303 0 0,'0'-4'15'0'0,"-1"1"0"0"0,0 0 0 0 0,-1 0 0 0 0,1 0 0 0 0,0 1 0 0 0,-1-1 0 0 0,0 0 0 0 0,0 0 0 0 0,1 1 0 0 0,-1-1 0 0 0,-1 1 0 0 0,1 0 0 0 0,0-1 0 0 0,-3-1-1 0 0,1 3 608 0 0,1-1 0 0 0,0 1 0 0 0,-1 0 0 0 0,1 0 0 0 0,-1 1 0 0 0,-5-1 0 0 0,-42 2-301 0 0,21 1-308 0 0,-60-4 256 0 0,-36 1 2754 0 0,33 6-1365 0 0,47-1-1124 0 0,1-2 1 0 0,-1-2 0 0 0,-57-8-1 0 0,21-8-282 0 0,-43-5 1215 0 0,62 19-3062 0 0,47 3-40 0 0,0 1 1 0 0,-16 3-1 0 0,-2 4-1801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14.620"/>
    </inkml:context>
    <inkml:brush xml:id="br0">
      <inkml:brushProperty name="width" value="0.1" units="cm"/>
      <inkml:brushProperty name="height" value="0.1" units="cm"/>
      <inkml:brushProperty name="color" value="#F4F91B"/>
    </inkml:brush>
  </inkml:definitions>
  <inkml:trace contextRef="#ctx0" brushRef="#br0">0 34 1839 0 0,'2'-10'160'0'0,"0"3"-160"0"0,0 1 0 0 0,-2 3 0 0 0,2 1 64 0 0,-2 0 16 0 0,2-2-936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15.091"/>
    </inkml:context>
    <inkml:brush xml:id="br0">
      <inkml:brushProperty name="width" value="0.1" units="cm"/>
      <inkml:brushProperty name="height" value="0.1" units="cm"/>
      <inkml:brushProperty name="color" value="#F4F91B"/>
    </inkml:brush>
  </inkml:definitions>
  <inkml:trace contextRef="#ctx0" brushRef="#br0">2515 20 919 0 0,'0'-1'137'0'0,"0"0"-1"0"0,0 0 1 0 0,0 0-1 0 0,0 0 1 0 0,-1 0-1 0 0,1 1 1 0 0,0-1-1 0 0,-1 0 1 0 0,1 0-1 0 0,0 1 0 0 0,-1-1 1 0 0,1 0-1 0 0,-1 0 1 0 0,1 1-1 0 0,-1-1 1 0 0,0 0-1 0 0,1 1 1 0 0,-1-1-1 0 0,0 1 0 0 0,1-1 1 0 0,-2 0-1 0 0,-19-1 3762 0 0,16 2-4399 0 0,-29 1 1511 0 0,1 0 1 0 0,0 3-1 0 0,-62 14 0 0 0,63-12-606 0 0,0-1-1 0 0,1-2 0 0 0,-1-1 0 0 0,-59-4 0 0 0,62 1-108 0 0,-1 0 1 0 0,-31 5-1 0 0,30-2-217 0 0,0-2 1 0 0,-54-6 0 0 0,72 4-21 0 0,-1 0 1 0 0,-24-9 0 0 0,25 6 0 0 0,1 2-1 0 0,-2 0 1 0 0,-17-3-1 0 0,-68 6 83 0 0,17 1 250 0 0,-114 2 28 0 0,152-1-346 0 0,-184 15 233 0 0,-6 1-143 0 0,183-17-82 0 0,0-2-1 0 0,-82-12 1 0 0,105 8-44 0 0,-22-5 69 0 0,1 3 0 0 0,-88-1 0 0 0,111 9-233 0 0,1 1 0 0 0,-1 1 0 0 0,1 1 0 0 0,0 1 0 0 0,0 1 1 0 0,0 1-1 0 0,-34 16 0 0 0,13-2-1088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24.991"/>
    </inkml:context>
    <inkml:brush xml:id="br0">
      <inkml:brushProperty name="width" value="0.1" units="cm"/>
      <inkml:brushProperty name="height" value="0.1" units="cm"/>
      <inkml:brushProperty name="color" value="#F4F91B"/>
    </inkml:brush>
  </inkml:definitions>
  <inkml:trace contextRef="#ctx0" brushRef="#br0">2760 213 455 0 0,'1'-1'67'0'0,"0"0"0"0"0,0 0-1 0 0,-1 0 1 0 0,1 0-1 0 0,0 1 1 0 0,-1-1-1 0 0,1 0 1 0 0,-1 0 0 0 0,1 0-1 0 0,-1-1 1 0 0,0 1-1 0 0,1 0 1 0 0,-1 0-1 0 0,0 0 1 0 0,0 0 0 0 0,0 0-1 0 0,0 0 1 0 0,0 0-1 0 0,0 0 1 0 0,0-1-1 0 0,0 1 1 0 0,0 0 0 0 0,0 0-1 0 0,-1 0 1 0 0,1 0-1 0 0,0 0 1 0 0,-1 0-1 0 0,1 0 1 0 0,-1 0-1 0 0,1 0 1 0 0,-1 0 0 0 0,0 0-1 0 0,1 0 1 0 0,-1 0-1 0 0,0 0 1 0 0,0 1-1 0 0,1-1 1 0 0,-1 0 0 0 0,0 1-1 0 0,0-1 1 0 0,0 0-1 0 0,0 1 1 0 0,0-1-1 0 0,0 1 1 0 0,0-1 0 0 0,0 1-1 0 0,0 0 1 0 0,0-1-1 0 0,0 1 1 0 0,0 0-1 0 0,0 0 1 0 0,-1 0 0 0 0,0 0-1 0 0,-7 0 124 0 0,1 0 0 0 0,-1 1 0 0 0,1 0-1 0 0,-1 0 1 0 0,1 1 0 0 0,0 0 0 0 0,0 1 0 0 0,0 0-1 0 0,0 0 1 0 0,-10 6 0 0 0,9-5-115 0 0,0 0 1 0 0,0 0-1 0 0,0-1 0 0 0,0 0 1 0 0,0 0-1 0 0,-1-1 0 0 0,-16 1 1 0 0,-193-8 2841 0 0,139 8-2137 0 0,49-1-551 0 0,0-1 1 0 0,-61-6 0 0 0,60 0-127 0 0,-24-4 438 0 0,-80-22-1 0 0,105 23-268 0 0,0 2 0 0 0,-51-4-1 0 0,74 10-263 0 0,-168-30 387 0 0,138 23-165 0 0,-164-24 328 0 0,10 2-100 0 0,120 17-131 0 0,-1 3-1 0 0,0 4 0 0 0,0 2 1 0 0,-85 10-1 0 0,101-6-254 0 0,0-2 0 0 0,0-2 0 0 0,-75-15 0 0 0,114 15-222 0 0,-1 1 0 0 0,0 1 0 0 0,0 1 0 0 0,1 0 0 0 0,-1 2 0 0 0,0 0 0 0 0,1 1 0 0 0,-1 0 0 0 0,1 2 0 0 0,0 0 0 0 0,0 1 0 0 0,1 1 0 0 0,0 1 0 0 0,0 0 0 0 0,0 2 0 0 0,-23 16 0 0 0,9-3-1484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25.794"/>
    </inkml:context>
    <inkml:brush xml:id="br0">
      <inkml:brushProperty name="width" value="0.1" units="cm"/>
      <inkml:brushProperty name="height" value="0.1" units="cm"/>
      <inkml:brushProperty name="color" value="#F4F91B"/>
    </inkml:brush>
  </inkml:definitions>
  <inkml:trace contextRef="#ctx0" brushRef="#br0">995 94 919 0 0,'-4'-1'250'0'0,"0"0"0"0"0,1 0-1 0 0,-1 0 1 0 0,0 0-1 0 0,0 1 1 0 0,1 0-1 0 0,-1-1 1 0 0,0 1 0 0 0,0 1-1 0 0,-5 0 1 0 0,-13-1-174 0 0,-10-4 1550 0 0,-61-16 0 0 0,-9-2 812 0 0,-212-4 596 0 0,230 21-2592 0 0,18 0-450 0 0,-58-2 503 0 0,41 10-4230 0 0,55 0-405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26.891"/>
    </inkml:context>
    <inkml:brush xml:id="br0">
      <inkml:brushProperty name="width" value="0.1" units="cm"/>
      <inkml:brushProperty name="height" value="0.1" units="cm"/>
      <inkml:brushProperty name="color" value="#F4F91B"/>
    </inkml:brush>
  </inkml:definitions>
  <inkml:trace contextRef="#ctx0" brushRef="#br0">1622 209 455 0 0,'-4'-1'235'0'0,"0"0"-1"0"0,-1 0 0 0 0,1 1 0 0 0,0-1 1 0 0,0 1-1 0 0,-1 0 0 0 0,1 0 0 0 0,0 1 0 0 0,-5 0 1 0 0,-14 0 406 0 0,8-2 8 0 0,1-1 0 0 0,0-1 0 0 0,-21-8 0 0 0,-1 1 586 0 0,31 9-1111 0 0,-1 0 1 0 0,0 0-1 0 0,1 1 0 0 0,-1 0 1 0 0,0 0-1 0 0,1 0 0 0 0,-1 1 1 0 0,0-1-1 0 0,-5 3 0 0 0,-5 1 73 0 0,-26 12 0 0 0,28-10-113 0 0,-1-1 0 0 0,-20 5 0 0 0,22-7 100 0 0,0-2 0 0 0,0 0 0 0 0,0 0 0 0 0,0-1 0 0 0,-1-1 0 0 0,-21-3 0 0 0,-1-5 910 0 0,-38-12-1 0 0,63 17-898 0 0,-33-7 575 0 0,-74-11 0 0 0,80 17-513 0 0,1-1 1 0 0,1-2 0 0 0,-51-18-1 0 0,26 1 98 0 0,-65-25 263 0 0,97 40-519 0 0,0 2 1 0 0,-45-7 0 0 0,58 13-99 0 0,-1 1 1 0 0,0 1-1 0 0,0 0 0 0 0,1 2 0 0 0,-1-1 0 0 0,1 2 0 0 0,-28 8 0 0 0,17-2-613 0 0,0 1 0 0 0,0 1 1 0 0,-39 24-1 0 0,34-15-574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28.599"/>
    </inkml:context>
    <inkml:brush xml:id="br0">
      <inkml:brushProperty name="width" value="0.1" units="cm"/>
      <inkml:brushProperty name="height" value="0.1" units="cm"/>
      <inkml:brushProperty name="color" value="#F4F91B"/>
    </inkml:brush>
  </inkml:definitions>
  <inkml:trace contextRef="#ctx0" brushRef="#br0">3233 322 919 0 0,'-3'-3'215'0'0,"-1"1"0"0"0,0 0 0 0 0,0 0 0 0 0,0 0 0 0 0,0 0 0 0 0,-1 0 0 0 0,1 1 0 0 0,0 0 0 0 0,-1 0 0 0 0,-7-1 0 0 0,-16-5 836 0 0,14 2-578 0 0,1 0-1 0 0,0 1 0 0 0,-1 0 0 0 0,0 1 1 0 0,1 1-1 0 0,-1 0 0 0 0,0 1 1 0 0,0 1-1 0 0,-27 1 0 0 0,-25 11 13 0 0,-34 4-125 0 0,44-11 248 0 0,-101-5 0 0 0,73-4 96 0 0,1 4 0 0 0,-118 14 0 0 0,-8-4-446 0 0,135-9-70 0 0,-132-4 517 0 0,194 3-672 0 0,-273-29 1117 0 0,234 22-1012 0 0,-137-30 519 0 0,102 18-362 0 0,-119-40 225 0 0,141 38-360 0 0,-261-75 744 0 0,272 81-789 0 0,-1 1 0 0 0,-59-6 0 0 0,91 18-224 0 0,-1 1-1 0 0,1 0 1 0 0,-1 2-1 0 0,1 0 0 0 0,-1 2 1 0 0,1 0-1 0 0,-44 14 0 0 0,21 0-1443 0 0,-2 1-4314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7:30.058"/>
    </inkml:context>
    <inkml:brush xml:id="br0">
      <inkml:brushProperty name="width" value="0.1" units="cm"/>
      <inkml:brushProperty name="height" value="0.1" units="cm"/>
      <inkml:brushProperty name="color" value="#F4F91B"/>
    </inkml:brush>
  </inkml:definitions>
  <inkml:trace contextRef="#ctx0" brushRef="#br0">2158 55 1839 0 0,'1'-1'141'0'0,"-1"0"-1"0"0,1-1 1 0 0,0 1-1 0 0,-1 0 0 0 0,1-1 1 0 0,-1 1-1 0 0,0 0 0 0 0,1-1 1 0 0,-1 1-1 0 0,0-1 1 0 0,0 1-1 0 0,0-1 0 0 0,0 1 1 0 0,0-2-1 0 0,-1 1-21 0 0,1 1 0 0 0,-1 0 0 0 0,0 0 0 0 0,1-1 0 0 0,-1 1 0 0 0,0 0 0 0 0,0 0 0 0 0,0 0 0 0 0,0 0 0 0 0,0 0 0 0 0,0 0 1 0 0,-1 0-1 0 0,1 0 0 0 0,0 0 0 0 0,0 1 0 0 0,-2-2 0 0 0,-2 0 82 0 0,1 0 0 0 0,0 0 0 0 0,-1 1 0 0 0,1-1 1 0 0,-1 1-1 0 0,1 0 0 0 0,-1 0 0 0 0,0 1 0 0 0,1-1 0 0 0,-1 1 1 0 0,0 0-1 0 0,1 0 0 0 0,-1 1 0 0 0,0-1 0 0 0,1 1 0 0 0,-1 0 1 0 0,-5 2-1 0 0,-7 3-33 0 0,-1 2 0 0 0,1 0 0 0 0,-18 11 0 0 0,18-9-143 0 0,0-1-1 0 0,-18 7 0 0 0,-59 11 477 0 0,-166 26-1 0 0,251-52-437 0 0,-54 11 388 0 0,0-4 0 0 0,-122 0-1 0 0,-263-60 814 0 0,368 40-902 0 0,-192-22 284 0 0,166 14-570 0 0,-29-3 36 0 0,109 20-480 0 0,1 1 0 0 0,-1 2 0 0 0,-32 2 0 0 0,8 5-4580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8:59.966"/>
    </inkml:context>
    <inkml:brush xml:id="br0">
      <inkml:brushProperty name="width" value="0.1" units="cm"/>
      <inkml:brushProperty name="height" value="0.1" units="cm"/>
      <inkml:brushProperty name="color" value="#F4F91B"/>
    </inkml:brush>
  </inkml:definitions>
  <inkml:trace contextRef="#ctx0" brushRef="#br0">3118 1537 919 0 0,'-18'-16'211'0'0,"1"0"3116"0"0,12 13-3045 0 0,1 1 1 0 0,-1 0-1 0 0,0 1 1 0 0,0-1-1 0 0,0 1 1 0 0,0 0-1 0 0,0 0 1 0 0,0 1 0 0 0,-7-1-1 0 0,-9-1 701 0 0,12 1-497 0 0,-94-11 4508 0 0,88 11-4605 0 0,1 2-1 0 0,0-1 0 0 0,0 2 1 0 0,0 0-1 0 0,-20 5 0 0 0,-111 26 1010 0 0,87-24-771 0 0,-82 2 0 0 0,64-7 13 0 0,-37 10 168 0 0,-185 22-168 0 0,203-31-197 0 0,-82 9 159 0 0,123-8-540 0 0,-1-3-1 0 0,-101-7 0 0 0,101 2 4 0 0,-30 1-1 0 0,-36-2 29 0 0,76-1-56 0 0,9 1 35 0 0,-1-1 1 0 0,-66-16-1 0 0,-28-10 183 0 0,-69-32 238 0 0,175 55-465 0 0,-1 1 0 0 0,1 1 0 0 0,-1 1-1 0 0,-36-1 1 0 0,47 5-23 0 0,-109-3 234 0 0,100 1-188 0 0,0-1 0 0 0,0-1 0 0 0,-25-7 0 0 0,33 5 17 0 0,1-1-1 0 0,-30-17 1 0 0,31 16-40 0 0,10 6 3 0 0,0-1 0 0 0,0 0 0 0 0,0 0 0 0 0,0 0 0 0 0,1-1 0 0 0,0 1 0 0 0,-1-1 0 0 0,1 0 1 0 0,1 0-1 0 0,-1 0 0 0 0,0 0 0 0 0,1 0 0 0 0,0 0 0 0 0,0-1 0 0 0,-2-5 0 0 0,-9-34 1754 0 0,4 17-1976 0 0,-6-32 0 0 0,12 40 271 0 0,1 0 0 0 0,1 0 0 0 0,0-1 0 0 0,2 1 0 0 0,0-1 0 0 0,1 1 0 0 0,1 0 0 0 0,0 0 0 0 0,2 0 0 0 0,0 1 0 0 0,14-32 0 0 0,-4 14-13 0 0,-1 5-15 0 0,11-37-1 0 0,-17 37 119 0 0,-1 0 0 0 0,6-54 0 0 0,-11 66-19 0 0,10-33 1 0 0,-7 33-17 0 0,4-31 0 0 0,13-107 118 0 0,-21 148-227 0 0,1 0 0 0 0,0 0 0 0 0,6-15 0 0 0,3-14 9 0 0,-10 30-28 0 0,1 0 0 0 0,0 0 0 0 0,1-1 0 0 0,0 1 0 0 0,0 1 0 0 0,1-1 0 0 0,8-12 0 0 0,-9 16-7 0 0,1-1 1 0 0,0 1 0 0 0,0 0-1 0 0,0 0 1 0 0,1 0 0 0 0,-1 0-1 0 0,1 1 1 0 0,0 0 0 0 0,0 0-1 0 0,0 0 1 0 0,0 1-1 0 0,6-3 1 0 0,43-14-1 0 0,0 2 0 0 0,1 3 0 0 0,1 1 0 0 0,0 4 0 0 0,85-4 0 0 0,3 0 0 0 0,-42 4 0 0 0,223 8 0 0 0,-244 4 0 0 0,546-5 0 0 0,-238-12 76 0 0,-340 13-88 0 0,76-1 12 0 0,186-11 0 0 0,-214 5 32 0 0,119 5 0 0 0,-207 3-32 0 0,-1 1 0 0 0,0 0 0 0 0,0 0 0 0 0,0 1 0 0 0,1 0 0 0 0,-2 1 0 0 0,1-1 0 0 0,0 2 0 0 0,0-1 0 0 0,-1 1 0 0 0,8 4 0 0 0,19 15 0 0 0,-24-17 0 0 0,-1 0 0 0 0,0 0 0 0 0,0 1 0 0 0,14 14 0 0 0,-12-9 0 0 0,-1 0 0 0 0,0 1 0 0 0,-1-1 0 0 0,0 2 0 0 0,-1 0 0 0 0,0 0 0 0 0,-1 0 0 0 0,-1 1 0 0 0,0-1 0 0 0,5 25 0 0 0,-7-15 0 0 0,-1-1 1 0 0,0 1-1 0 0,-2 29 0 0 0,-8 75-52 0 0,1-38 39 0 0,-1-17 13 0 0,-29 129 0 0 0,14-88 0 0 0,7-28 0 0 0,-35 162 0 0 0,31-151 0 0 0,16-71 0 0 0,-2 0 0 0 0,-1 0 0 0 0,-13 33 0 0 0,15-47-1 0 0,-1-2 0 0 0,0 1 1 0 0,-1 0-1 0 0,-1-1 0 0 0,0 0 0 0 0,-10 11 1 0 0,13-16 6 0 0,-1 0-1 0 0,0-1 1 0 0,0 0 0 0 0,-1 0 0 0 0,1 0 0 0 0,-1-1 0 0 0,0 0 0 0 0,0 0 0 0 0,0 0 0 0 0,0-1 0 0 0,-1 1 0 0 0,-11 1 0 0 0,-21 1 79 0 0,0-1 1 0 0,-73-4-1 0 0,48-1 11 0 0,31 1-66 0 0,-241 7 137 0 0,81 12-54 0 0,7 14-5638 0 0,94-6-597 0 0,4 4-301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52.591"/>
    </inkml:context>
    <inkml:brush xml:id="br0">
      <inkml:brushProperty name="width" value="0.1" units="cm"/>
      <inkml:brushProperty name="height" value="0.1" units="cm"/>
      <inkml:brushProperty name="color" value="#66CC00"/>
    </inkml:brush>
  </inkml:definitions>
  <inkml:trace contextRef="#ctx0" brushRef="#br0">1924 37 455 0 0,'4'-11'5582'0'0,"-1"15"-5345"0"0,-3-2-235 0 0,0-1 0 0 0,0 0 0 0 0,0 1 0 0 0,0-1 0 0 0,-1 0 0 0 0,1 1 0 0 0,0-1 0 0 0,-1 0 0 0 0,1 1 0 0 0,-1-1 0 0 0,1 0 0 0 0,-1 0 0 0 0,0 0 0 0 0,1 0 0 0 0,-3 3 0 0 0,3-3 12 0 0,-1-1 1 0 0,1 1 0 0 0,-1 0 0 0 0,0 0-1 0 0,1 0 1 0 0,-1-1 0 0 0,0 1 0 0 0,0 0-1 0 0,1-1 1 0 0,-1 1 0 0 0,0-1 0 0 0,0 1-1 0 0,0-1 1 0 0,0 1 0 0 0,0-1 0 0 0,0 1-1 0 0,0-1 1 0 0,1 0 0 0 0,-1 0 0 0 0,0 1-1 0 0,-2-1 1 0 0,-11-3 381 0 0,0 1-1 0 0,1 1 1 0 0,-1 0 0 0 0,0 1-1 0 0,0 0 1 0 0,-17 3-1 0 0,22-2-314 0 0,-1-1-1 0 0,0-1 1 0 0,1 1 0 0 0,-1-2-1 0 0,-15-3 1 0 0,15 3 145 0 0,0 0 0 0 0,1 0 0 0 0,-1 1 1 0 0,-18 0-1 0 0,-67 5 895 0 0,52 3-886 0 0,1-2 0 0 0,-63-2-1 0 0,76-6-27 0 0,-1-2 0 0 0,-40-11-1 0 0,7 1 104 0 0,56 14-302 0 0,-30-7 150 0 0,0 1-1 0 0,0 3 1 0 0,-60-1-1 0 0,-315 26 515 0 0,88-30-368 0 0,310 8-301 0 0,-8 1-230 0 0,1 1 1 0 0,0 1 0 0 0,-1 1-1 0 0,1 1 1 0 0,0 1-1 0 0,-23 8 1 0 0,9-1-712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11.560"/>
    </inkml:context>
    <inkml:brush xml:id="br0">
      <inkml:brushProperty name="width" value="0.1" units="cm"/>
      <inkml:brushProperty name="height" value="0.1" units="cm"/>
      <inkml:brushProperty name="color" value="#F4F91B"/>
    </inkml:brush>
  </inkml:definitions>
  <inkml:trace contextRef="#ctx0" brushRef="#br0">69 164 1839 0 0,'-26'4'388'0'0,"23"-4"11"0"0,0 0 1 0 0,0 0-1 0 0,1 1 0 0 0,-1-1 0 0 0,0 1 0 0 0,0-1 1 0 0,1 1-1 0 0,-1 0 0 0 0,1 0 0 0 0,-1 0 1 0 0,1 1-1 0 0,-1-1 0 0 0,1 0 0 0 0,-4 3 0 0 0,45-11-348 0 0,-19 8-61 0 0,-17-1 10 0 0,0 1 0 0 0,0-1 0 0 0,0 1 0 0 0,1-1 0 0 0,-1 0 0 0 0,0-1 0 0 0,0 1 0 0 0,0-1 0 0 0,0 1 0 0 0,0-1 0 0 0,1 0 0 0 0,-1 0 0 0 0,0 0 0 0 0,-1 0 0 0 0,1-1 0 0 0,0 1 0 0 0,0-1-1 0 0,0 0 1 0 0,2-2 0 0 0,1-1 0 0 0,-1 0 0 0 0,0-1 0 0 0,-1 1 0 0 0,1-1 0 0 0,3-7 0 0 0,-7 12 0 0 0,-1-1 0 0 0,1 0 0 0 0,0 0 0 0 0,-1 0 0 0 0,1 0 0 0 0,-1 0 0 0 0,1 0 0 0 0,-1 0 0 0 0,0 0 0 0 0,0 0 0 0 0,0 1 0 0 0,0-1 0 0 0,0 0 0 0 0,0 0 0 0 0,-1 0 0 0 0,1 0 0 0 0,-1 0 0 0 0,1 0 0 0 0,-1 0 0 0 0,0 0 0 0 0,1 0 0 0 0,-3-3 0 0 0,1 2 71 0 0,0 0 0 0 0,0 1 0 0 0,-1-1 0 0 0,1 0 0 0 0,0 1 0 0 0,-1 0 0 0 0,0-1 0 0 0,1 1 0 0 0,-1 0 0 0 0,0 0 0 0 0,0 0-1 0 0,-6-2 1 0 0,8 4-43 0 0,0-1 0 0 0,-1 1 0 0 0,1 0 0 0 0,0-1 0 0 0,-1 1 0 0 0,1 0 0 0 0,0 0 0 0 0,-1 0 0 0 0,1 0 0 0 0,-1 0 0 0 0,1 0 0 0 0,0 0 0 0 0,-1 0 0 0 0,1 1 0 0 0,0-1-1 0 0,-1 1 1 0 0,1-1 0 0 0,0 1 0 0 0,0-1 0 0 0,0 1 0 0 0,-1-1 0 0 0,1 1 0 0 0,0 0 0 0 0,0 0 0 0 0,0 0 0 0 0,0 0 0 0 0,0 0 0 0 0,0 0 0 0 0,0 0 0 0 0,1 0 0 0 0,-1 0 0 0 0,0 0 0 0 0,0 0-1 0 0,1 0 1 0 0,-1 2 0 0 0,0-2-20 0 0,1 0 0 0 0,-1 0 0 0 0,1 0 0 0 0,-1 0 0 0 0,1 0-1 0 0,0 0 1 0 0,0 0 0 0 0,0 0 0 0 0,-1 0 0 0 0,1 1 0 0 0,0-1-1 0 0,0 0 1 0 0,1 0 0 0 0,-1 0 0 0 0,0 0 0 0 0,0 0 0 0 0,0 0-1 0 0,1 0 1 0 0,-1 0 0 0 0,0 0 0 0 0,1 0 0 0 0,-1 0 0 0 0,1 0 0 0 0,-1 0-1 0 0,1 0 1 0 0,0 0 0 0 0,-1-1 0 0 0,1 1 0 0 0,0 0 0 0 0,0 0-1 0 0,-1 0 1 0 0,1-1 0 0 0,0 1 0 0 0,0-1 0 0 0,0 1 0 0 0,0-1-1 0 0,2 2 1 0 0,0-1 12 0 0,1 1-1 0 0,-1-1 1 0 0,1 0-1 0 0,-1 0 1 0 0,1 0-1 0 0,-1 0 1 0 0,1-1-1 0 0,-1 0 0 0 0,1 1 1 0 0,5-2-1 0 0,-4 0-44 0 0,-1 0 0 0 0,0 0 0 0 0,0 0 0 0 0,0-1-1 0 0,-1 0 1 0 0,1 0 0 0 0,0 0 0 0 0,-1 0 0 0 0,1 0-1 0 0,-1-1 1 0 0,0 0 0 0 0,1 0 0 0 0,-1 1 0 0 0,-1-2-1 0 0,1 1 1 0 0,0 0 0 0 0,-1-1 0 0 0,0 1 0 0 0,3-5-1 0 0,-3 5 17 0 0,0 0-2 0 0,0 0 0 0 0,-1 0-1 0 0,1 0 1 0 0,-1 0 0 0 0,1 0-1 0 0,1-7 1 0 0,-3 10 10 0 0,0-1 0 0 0,0 0 0 0 0,0 1 0 0 0,0-1 0 0 0,0 0 0 0 0,-1 0 0 0 0,1 1 0 0 0,0-1 0 0 0,0 0 0 0 0,0 1 0 0 0,-1-1 0 0 0,1 0 0 0 0,0 1 0 0 0,-1-1 0 0 0,1 0 0 0 0,0 1 0 0 0,-1-1 0 0 0,1 1 1 0 0,-1-1-1 0 0,1 1 0 0 0,-1-1 0 0 0,1 1 0 0 0,-1-1 0 0 0,0 1 0 0 0,1-1 0 0 0,-1 1 0 0 0,1 0 0 0 0,-1-1 0 0 0,0 1 0 0 0,1 0 0 0 0,-1 0 0 0 0,0-1 0 0 0,1 1 0 0 0,-1 0 0 0 0,0 0 0 0 0,0 0 0 0 0,1 0 0 0 0,-1 0 0 0 0,0 0 0 0 0,0 0 0 0 0,-3 0 39 0 0,0 0 0 0 0,0 0 0 0 0,0 1 0 0 0,0 0-1 0 0,0-1 1 0 0,0 1 0 0 0,0 1 0 0 0,0-1 0 0 0,0 1 0 0 0,1-1-1 0 0,-1 1 1 0 0,1 0 0 0 0,-1 0 0 0 0,-5 5 0 0 0,-6 5 577 0 0,-22 22 1 0 0,23-20-340 0 0,-27 29 572 0 0,38-38-774 0 0,0-1-1 0 0,0 0 1 0 0,1 0-1 0 0,-1 1 1 0 0,1 0 0 0 0,0-1-1 0 0,0 1 1 0 0,0 0-1 0 0,0 7 1 0 0,1-12-75 0 0,1 1 1 0 0,0-1-1 0 0,0 0 0 0 0,0 1 0 0 0,0-1 1 0 0,0 1-1 0 0,0-1 0 0 0,0 1 1 0 0,0-1-1 0 0,0 0 0 0 0,0 1 1 0 0,0-1-1 0 0,1 1 0 0 0,-1-1 1 0 0,0 0-1 0 0,0 1 0 0 0,0-1 0 0 0,0 1 1 0 0,1-1-1 0 0,-1 0 0 0 0,0 1 1 0 0,0-1-1 0 0,1 0 0 0 0,-1 1 1 0 0,0-1-1 0 0,1 0 0 0 0,-1 1 1 0 0,0-1-1 0 0,1 0 0 0 0,-1 0 0 0 0,1 1 1 0 0,0-1-75 0 0,0 0 0 0 0,0 1 0 0 0,0-1 0 0 0,0 0 0 0 0,0 0 0 0 0,0 0 0 0 0,0 0 0 0 0,0 0 0 0 0,0 0 0 0 0,0 0 0 0 0,0-1 0 0 0,2 1 0 0 0,8-5-955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14.654"/>
    </inkml:context>
    <inkml:brush xml:id="br0">
      <inkml:brushProperty name="width" value="0.1" units="cm"/>
      <inkml:brushProperty name="height" value="0.1" units="cm"/>
      <inkml:brushProperty name="color" value="#66CC00"/>
    </inkml:brush>
  </inkml:definitions>
  <inkml:trace contextRef="#ctx0" brushRef="#br0">119 91 5927 0 0,'-4'1'102'0'0,"-1"1"0"0"0,1 0 0 0 0,0 0 0 0 0,0 0 0 0 0,0 1 0 0 0,-5 3 0 0 0,7-4-13 0 0,0 0 0 0 0,1 1 1 0 0,-1-1-1 0 0,0 0 0 0 0,1 1 1 0 0,-1 0-1 0 0,1-1 0 0 0,0 1 1 0 0,0 0-1 0 0,0-1 0 0 0,-1 5 1 0 0,1 1-47 0 0,-1 0 1 0 0,2 1-1 0 0,-1-1 0 0 0,1 0 1 0 0,0 0-1 0 0,1 0 1 0 0,0 0-1 0 0,0 0 0 0 0,1 0 1 0 0,0 0-1 0 0,0 0 1 0 0,1 0-1 0 0,0-1 1 0 0,0 1-1 0 0,1-1 0 0 0,0 0 1 0 0,0 0-1 0 0,1 0 1 0 0,0-1-1 0 0,0 1 1 0 0,0-1-1 0 0,12 10 0 0 0,-15-14-42 0 0,0-1 0 0 0,1 1-1 0 0,-1-1 1 0 0,0 1 0 0 0,1-1 0 0 0,-1 0-1 0 0,1 0 1 0 0,-1 0 0 0 0,5 1-1 0 0,-6-2 4 0 0,-1 0 0 0 0,1 0 0 0 0,0 0 0 0 0,-1 0 0 0 0,1 0 0 0 0,0 0 0 0 0,-1 0-1 0 0,1 0 1 0 0,0 0 0 0 0,-1-1 0 0 0,1 1 0 0 0,0 0 0 0 0,-1 0 0 0 0,1-1 0 0 0,-1 1-1 0 0,1 0 1 0 0,-1-1 0 0 0,1 1 0 0 0,-1-1 0 0 0,1 1 0 0 0,-1-1 0 0 0,1 1 0 0 0,-1-1-1 0 0,1 1 1 0 0,-1-1 0 0 0,0 1 0 0 0,1-1 0 0 0,-1 0 0 0 0,0 1 0 0 0,1-1-1 0 0,-1 1 1 0 0,0-1 0 0 0,0 0 0 0 0,0 1 0 0 0,0-1 0 0 0,0 0 0 0 0,0 1 0 0 0,0-1-1 0 0,0 0 1 0 0,0 1 0 0 0,0-1 0 0 0,0 0 0 0 0,0 1 0 0 0,0-2 0 0 0,0-30 558 0 0,-1-1 0 0 0,-2 1 0 0 0,-8-43 0 0 0,10 71-532 0 0,0 1 0 0 0,0-1 0 0 0,0 0 0 0 0,-1 1 0 0 0,1-1 0 0 0,-1 1 0 0 0,0 0 0 0 0,0-1 0 0 0,0 1 0 0 0,-1 0 0 0 0,1 0 0 0 0,-1 0 1 0 0,1 1-1 0 0,-6-5 0 0 0,5 5-5 0 0,0 1 1 0 0,0-1-1 0 0,0 1 1 0 0,0 0-1 0 0,0 0 0 0 0,0 0 1 0 0,0 0-1 0 0,0 0 1 0 0,0 1-1 0 0,-1 0 1 0 0,1-1-1 0 0,0 1 1 0 0,0 0-1 0 0,0 1 1 0 0,-1-1-1 0 0,1 1 1 0 0,-6 1-1 0 0,4-1 58 0 0,0 1 1 0 0,0 0-1 0 0,0 0 1 0 0,1 0-1 0 0,-1 1 1 0 0,1 0-1 0 0,-1-1 1 0 0,1 2-1 0 0,0-1 1 0 0,-6 6-1 0 0,10-8-57 0 0,-1 0-1 0 0,0 0 0 0 0,0 0 0 0 0,0 0 1 0 0,1 0-1 0 0,-1 0 0 0 0,0 0 0 0 0,1 0 0 0 0,-1 1 1 0 0,1-1-1 0 0,0 0 0 0 0,-1 0 0 0 0,1 0 0 0 0,0 1 1 0 0,0-1-1 0 0,0 0 0 0 0,0 1 0 0 0,0 1 1 0 0,0-1-18 0 0,1-1 0 0 0,0 1 1 0 0,-1 0-1 0 0,1-1 1 0 0,0 0-1 0 0,0 1 0 0 0,0-1 1 0 0,0 0-1 0 0,0 1 1 0 0,1-1-1 0 0,-1 0 0 0 0,0 0 1 0 0,0 0-1 0 0,1 0 1 0 0,-1 0-1 0 0,1 0 0 0 0,-1 0 1 0 0,3 0-1 0 0,-1 1-12 0 0,0-1 0 0 0,0 0-1 0 0,1 0 1 0 0,-1 0 0 0 0,0 0-1 0 0,0 0 1 0 0,0-1 0 0 0,1 1-1 0 0,-1-1 1 0 0,0 0 0 0 0,0 0-1 0 0,1 0 1 0 0,-1-1 0 0 0,0 1-1 0 0,0-1 1 0 0,1 0 0 0 0,-1 0 0 0 0,0 0-1 0 0,0 0 1 0 0,0 0 0 0 0,0-1-1 0 0,0 1 1 0 0,0-1 0 0 0,4-3-1 0 0,-2 1-3 0 0,-1-1 0 0 0,1 1-1 0 0,-1-1 1 0 0,0 1 0 0 0,0-1-1 0 0,0-1 1 0 0,-1 1 0 0 0,0 0 0 0 0,0-1-1 0 0,0 1 1 0 0,-1-1 0 0 0,3-8-1 0 0,-5 12 9 0 0,0-1 0 0 0,0 0 0 0 0,0 1 0 0 0,0-1 0 0 0,0 0 0 0 0,-1 1 0 0 0,1-1 0 0 0,-1 0 0 0 0,0 1 0 0 0,0-1 0 0 0,0 1 0 0 0,0-1 0 0 0,0 1 0 0 0,-2-4 0 0 0,1 3 0 0 0,0-1 0 0 0,-1 1 0 0 0,1-1 0 0 0,0 1 0 0 0,-1 0 0 0 0,0 0 0 0 0,0 0 0 0 0,-6-4 0 0 0,6 5 43 0 0,0 0-1 0 0,-1 1 0 0 0,1 0 1 0 0,-1 0-1 0 0,1 0 0 0 0,-1 0 1 0 0,1 0-1 0 0,-1 1 0 0 0,0-1 1 0 0,1 1-1 0 0,-1 0 1 0 0,0 0-1 0 0,1 1 0 0 0,-1-1 1 0 0,1 1-1 0 0,-1-1 0 0 0,0 1 1 0 0,1 0-1 0 0,-1 1 0 0 0,1-1 1 0 0,0 1-1 0 0,-1-1 0 0 0,1 1 1 0 0,0 0-1 0 0,0 0 0 0 0,0 0 1 0 0,0 1-1 0 0,1-1 1 0 0,-1 1-1 0 0,1-1 0 0 0,-1 1 1 0 0,1 0-1 0 0,-2 3 0 0 0,4-5-34 0 0,0 0 0 0 0,0 0 0 0 0,0 0 0 0 0,0 0 0 0 0,0 0 0 0 0,0 0 0 0 0,0-1 0 0 0,1 1 0 0 0,-1 0 0 0 0,0 0-1 0 0,1 0 1 0 0,-1-1 0 0 0,0 1 0 0 0,1 0 0 0 0,-1 0 0 0 0,1-1 0 0 0,-1 1 0 0 0,1 0 0 0 0,0-1 0 0 0,-1 1 0 0 0,1 0 0 0 0,0-1 0 0 0,-1 1 0 0 0,1-1-1 0 0,0 1 1 0 0,19 13 2 0 0,-13-11-10 0 0,0 1 0 0 0,0-1 0 0 0,0 0 0 0 0,0-1 0 0 0,1 1 0 0 0,13 1 0 0 0,-16-3 0 0 0,-1-1 0 0 0,1 0 0 0 0,0 0 0 0 0,0 0 0 0 0,-1-1 0 0 0,1 0 0 0 0,0 0 0 0 0,-1 0 0 0 0,1 0 0 0 0,0-1 0 0 0,7-3 0 0 0,-12 5 0 0 0,1 0-1 0 0,0-1 1 0 0,-1 1 0 0 0,1 0-1 0 0,-1-1 1 0 0,1 1-1 0 0,-1 0 1 0 0,0-1 0 0 0,1 1-1 0 0,-1-1 1 0 0,1 1-1 0 0,-1 0 1 0 0,0-1 0 0 0,1 1-1 0 0,-1-1 1 0 0,0 1-1 0 0,1-1 1 0 0,-1 1-1 0 0,0-1 1 0 0,0 0 0 0 0,1 1-1 0 0,-1-1 1 0 0,0 1-1 0 0,0-1 1 0 0,0 1 0 0 0,0-1-1 0 0,0 0 1 0 0,0-1 12 0 0,-1 1 1 0 0,1 0-1 0 0,0 0 1 0 0,-1-1 0 0 0,1 1-1 0 0,-1 0 1 0 0,1 0-1 0 0,-1 0 1 0 0,0 0-1 0 0,0 0 1 0 0,-1-2 0 0 0,-1-1 70 0 0,-1 1 0 0 0,1 0 0 0 0,-1 0 0 0 0,0 0 1 0 0,-6-4-1 0 0,6 5 3 0 0,0 1 1 0 0,1 0-1 0 0,-1-1 0 0 0,0 1 1 0 0,0 0-1 0 0,0 1 1 0 0,0-1-1 0 0,0 1 0 0 0,-5 0 1 0 0,7 0-91 0 0,0 0 1 0 0,0 0 0 0 0,0 0 0 0 0,0 1-1 0 0,1-1 1 0 0,-1 1 0 0 0,0-1-1 0 0,0 1 1 0 0,1 0 0 0 0,-1 0-1 0 0,0-1 1 0 0,1 1 0 0 0,-1 0 0 0 0,1 0-1 0 0,-1 1 1 0 0,1-1 0 0 0,0 0-1 0 0,-1 0 1 0 0,1 1 0 0 0,0-1-1 0 0,0 1 1 0 0,-2 2 0 0 0,2-1-1002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16.689"/>
    </inkml:context>
    <inkml:brush xml:id="br0">
      <inkml:brushProperty name="width" value="0.1" units="cm"/>
      <inkml:brushProperty name="height" value="0.1" units="cm"/>
      <inkml:brushProperty name="color" value="#66CC00"/>
    </inkml:brush>
  </inkml:definitions>
  <inkml:trace contextRef="#ctx0" brushRef="#br0">74 125 4487 0 0,'-1'-1'89'0'0,"0"1"0"0"0,0 0 0 0 0,0 0 1 0 0,0 0-1 0 0,0 0 0 0 0,0 0 0 0 0,0 1 0 0 0,1-1 0 0 0,-1 0 0 0 0,0 0 0 0 0,0 1 0 0 0,0-1 0 0 0,0 0 0 0 0,0 1 0 0 0,0-1 0 0 0,0 1 0 0 0,1-1 0 0 0,-1 1 0 0 0,0-1 0 0 0,0 1 0 0 0,1 0 0 0 0,-1-1 0 0 0,0 1 0 0 0,0 1 0 0 0,-1 0-169 0 0,-6 7 430 0 0,-8 9-29 0 0,15-18-299 0 0,1 1 0 0 0,-1 0 0 0 0,1-1 0 0 0,-1 1-1 0 0,0-1 1 0 0,1 1 0 0 0,-1-1 0 0 0,0 0 0 0 0,1 1-1 0 0,-1-1 1 0 0,0 0 0 0 0,0 1 0 0 0,1-1 0 0 0,-1 0-1 0 0,0 0 1 0 0,0 0 0 0 0,1 0 0 0 0,-1 0-1 0 0,0 0 1 0 0,-1 0 0 0 0,1 0 17 0 0,1 0-1 0 0,0 0 1 0 0,0 0 0 0 0,0 0 0 0 0,-1 0-1 0 0,1 0 1 0 0,0 0 0 0 0,0 0-1 0 0,-1 0 1 0 0,1 0 0 0 0,0 0-1 0 0,0 0 1 0 0,0 0 0 0 0,-1 0-1 0 0,1 0 1 0 0,0 1 0 0 0,0-1-1 0 0,0 0 1 0 0,-1 0 0 0 0,1 0 0 0 0,0 0-1 0 0,0 0 1 0 0,0 0 0 0 0,-1 1-1 0 0,1-1 1 0 0,0 0 0 0 0,0 0-1 0 0,0 0 1 0 0,0 0 0 0 0,0 1-1 0 0,-1-1 1 0 0,1 0 0 0 0,0 0 0 0 0,0 0-1 0 0,0 1 1 0 0,0-1 0 0 0,0 0-1 0 0,0 0 1 0 0,0 1 0 0 0,0-1-1 0 0,0 0 1 0 0,0 0 0 0 0,0 0-1 0 0,0 1 1 0 0,0-1 0 0 0,0 0 0 0 0,0 1-1 0 0,0-1-31 0 0,0 1 1 0 0,1-1-1 0 0,-1 0 0 0 0,0 1 1 0 0,0-1-1 0 0,0 0 0 0 0,1 1 0 0 0,-1-1 1 0 0,0 0-1 0 0,0 1 0 0 0,1-1 0 0 0,-1 0 1 0 0,0 1-1 0 0,1-1 0 0 0,-1 0 0 0 0,0 0 1 0 0,1 0-1 0 0,-1 1 0 0 0,0-1 1 0 0,1 0-1 0 0,-1 0 0 0 0,1 0 0 0 0,-1 0 1 0 0,0 0-1 0 0,1 1 0 0 0,-1-1 0 0 0,1 0 1 0 0,-1 0-1 0 0,1 0 0 0 0,-1 0 0 0 0,0 0 1 0 0,1 0-1 0 0,-1-1 0 0 0,1 1 1 0 0,-1 0-1 0 0,0 0 0 0 0,1 0 0 0 0,1-1 7 0 0,-1 1-1 0 0,0-1 0 0 0,0 1 1 0 0,0-1-1 0 0,0 1 1 0 0,0-1-1 0 0,0 0 0 0 0,0 1 1 0 0,0-1-1 0 0,0 0 1 0 0,1-1-1 0 0,9-6 146 0 0,-9 7-154 0 0,-1 0-1 0 0,0 0 0 0 0,1 0 1 0 0,-1-1-1 0 0,0 1 0 0 0,0 0 1 0 0,1-1-1 0 0,-1 1 0 0 0,0 0 1 0 0,-1-1-1 0 0,1 1 0 0 0,0-1 1 0 0,0 0-1 0 0,-1 1 0 0 0,1-1 1 0 0,0-3-1 0 0,7-29 48 0 0,-7 23-32 0 0,-1 0 0 0 0,0-21 0 0 0,-1 28 1 0 0,1 0 0 0 0,-1-1 0 0 0,0 1 0 0 0,0 0-1 0 0,-1 0 1 0 0,1 0 0 0 0,-1 0 0 0 0,0 0 0 0 0,0 0 0 0 0,-2-4 0 0 0,2 13 338 0 0,6 14-223 0 0,-3-12-81 0 0,1 0-1 0 0,0-1 1 0 0,1 1 0 0 0,3 8-1 0 0,35 53 394 0 0,-39-64-406 0 0,-2-6 69 0 0,-5-11 224 0 0,-14-20 153 0 0,17 31-488 0 0,-2-3 6 0 0,-1 0 1 0 0,1 0-1 0 0,-1 0 0 0 0,-9-6 0 0 0,13 10-5 0 0,0 0 0 0 0,0 0 1 0 0,0 1-1 0 0,0-1 1 0 0,-1 0-1 0 0,1 1 1 0 0,0-1-1 0 0,0 1 0 0 0,0 0 1 0 0,-1-1-1 0 0,1 1 1 0 0,0 0-1 0 0,0 0 1 0 0,-1 0-1 0 0,1 0 0 0 0,0 0 1 0 0,-1 0-1 0 0,1 0 1 0 0,0 0-1 0 0,0 0 1 0 0,-1 1-1 0 0,1-1 0 0 0,0 0 1 0 0,0 1-1 0 0,0-1 1 0 0,-1 1-1 0 0,1 0 1 0 0,0-1-1 0 0,0 1 0 0 0,0 0 1 0 0,0 0-1 0 0,-1 1 1 0 0,1-1 8 0 0,0 0 1 0 0,0 0 0 0 0,0 0-1 0 0,0 0 1 0 0,0 0 0 0 0,0 0-1 0 0,1 1 1 0 0,-1-1 0 0 0,0 0-1 0 0,1 1 1 0 0,-1-1 0 0 0,1 0-1 0 0,0 1 1 0 0,-1-1 0 0 0,1 0-1 0 0,0 1 1 0 0,0-1 0 0 0,0 1-1 0 0,0-1 1 0 0,0 0 0 0 0,0 1-1 0 0,0-1 1 0 0,0 1-1 0 0,1-1 1 0 0,-1 0 0 0 0,0 1-1 0 0,1-1 1 0 0,-1 0 0 0 0,1 0-1 0 0,0 1 1 0 0,-1-1 0 0 0,1 0-1 0 0,0 0 1 0 0,0 0 0 0 0,0 0-1 0 0,0 1 1 0 0,0-2 0 0 0,0 1-1 0 0,0 0 1 0 0,2 2 0 0 0,2 1 63 0 0,0 0 1 0 0,1-1 0 0 0,-1 1 0 0 0,1-1-1 0 0,0 0 1 0 0,0 0 0 0 0,9 2-1 0 0,-11-4-44 0 0,-1 0 0 0 0,1 0 0 0 0,-1-1-1 0 0,1 0 1 0 0,-1 0 0 0 0,6 0 0 0 0,-8 0-28 0 0,-1 0 0 0 0,1 0 0 0 0,0 0 0 0 0,0 0 0 0 0,0 0 0 0 0,-1 0 0 0 0,1-1 0 0 0,0 1 0 0 0,0 0 0 0 0,-1 0 0 0 0,1-1 0 0 0,0 1 0 0 0,-1-1 0 0 0,1 1 0 0 0,0 0 1 0 0,-1-1-1 0 0,1 1 0 0 0,-1-1 0 0 0,1 0 0 0 0,-1 1 0 0 0,1-1 0 0 0,-1 1 0 0 0,1-1 0 0 0,-1 0 0 0 0,1 1 0 0 0,-1-1 0 0 0,0 0 0 0 0,1 0 0 0 0,-1 1 0 0 0,0-1 0 0 0,0 0 0 0 0,1 0 0 0 0,-1 1 0 0 0,0-3 0 0 0,-2-23 180 0 0,1-2-4941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19.641"/>
    </inkml:context>
    <inkml:brush xml:id="br0">
      <inkml:brushProperty name="width" value="0.1" units="cm"/>
      <inkml:brushProperty name="height" value="0.1" units="cm"/>
      <inkml:brushProperty name="color" value="#66CC00"/>
    </inkml:brush>
  </inkml:definitions>
  <inkml:trace contextRef="#ctx0" brushRef="#br0">22 1507 4287 0 0,'-2'1'120'0'0,"1"-1"-82"0"0,-1 0 0 0 0,1 1 1 0 0,0-1-1 0 0,0 1 1 0 0,0-1-1 0 0,0 1 0 0 0,0-1 1 0 0,0 1-1 0 0,0-1 0 0 0,0 1 1 0 0,0 0-1 0 0,0-1 0 0 0,0 1 1 0 0,0 0-1 0 0,0 0 0 0 0,1 0 1 0 0,-1 0-1 0 0,-1 2 0 0 0,19-13 162 0 0,-7 3-190 0 0,0-1-1 0 0,-1-1 0 0 0,0 1 0 0 0,0-1 0 0 0,7-12 0 0 0,16-14 175 0 0,210-187 2160 0 0,-237 218-2328 0 0,76-60 313 0 0,-56 47-238 0 0,-1-1 0 0 0,-1-1-1 0 0,-1-2 1 0 0,-1 0 0 0 0,29-37-1 0 0,206-281 110 0 0,-139 167 641 0 0,-95 137-746 0 0,-7 16 147 0 0,0 0 0 0 0,29-27-1 0 0,-40 42-215 0 0,28-27 50 0 0,-15 16-16 0 0,0-1 1 0 0,20-28-1 0 0,-36 44-60 0 0,0-2 2 0 0,1 0-1 0 0,-1 0 0 0 0,0 0 1 0 0,0 0-1 0 0,0 0 0 0 0,0 0 1 0 0,2-4-1 0 0,-4 6 19 0 0,1-1 1 0 0,0 1-1 0 0,-1 0 0 0 0,1-1 1 0 0,-1 1-1 0 0,1 0 0 0 0,0 0 1 0 0,-1-1-1 0 0,1 1 0 0 0,-1 0 0 0 0,1 0 1 0 0,-1 0-1 0 0,1 0 0 0 0,0 0 1 0 0,-1 0-1 0 0,1 0 0 0 0,-1 0 1 0 0,1 0-1 0 0,-1 0 0 0 0,1 0 1 0 0,-1 0-1 0 0,1 0 0 0 0,-1 0 1 0 0,1 0-1 0 0,-1 0 0 0 0,-9 3 201 0 0,-14 7-167 0 0,1 1 0 0 0,1 1 0 0 0,0 1 0 0 0,1 1 0 0 0,-21 19 0 0 0,30-24-50 0 0,-18 13-5 0 0,11-6 5 0 0,0-2 0 0 0,-23 13 0 0 0,-36 20 188 0 0,137-90 245 0 0,-29 22-437 0 0,-1-1 0 0 0,31-29 0 0 0,64-55-46 0 0,-39 37 20 0 0,-36 31 1 0 0,-30 24 6 0 0,26-24-1 0 0,-42 35 16 0 0,20-18 14 0 0,-21 19-15 0 0,-1 1 0 0 0,1 0-1 0 0,0 0 1 0 0,-1 0-1 0 0,1 0 1 0 0,0 0 0 0 0,0 0-1 0 0,0 0 1 0 0,0 1-1 0 0,0-1 1 0 0,0 1 0 0 0,2-1-1 0 0,-5 5-12 0 0,0-1 0 0 0,-1 1 0 0 0,1 0 0 0 0,-1-1 0 0 0,0 1 0 0 0,-4 4 0 0 0,6-7 16 0 0,-28 47 110 0 0,-61 92 554 0 0,54-82-377 0 0,-6 7 196 0 0,15-31-194 0 0,5-7-226 0 0,-32 54 1 0 0,27-34 379 0 0,3-6-274 0 0,-27 69-1 0 0,49-108-313 0 0,1 0 0 0 0,-1-1 0 0 0,1 1 0 0 0,0 0 0 0 0,-1 0 0 0 0,1 0 0 0 0,0 0 0 0 0,0-1 0 0 0,0 1 0 0 0,1 0 0 0 0,-1 0 0 0 0,0 0 0 0 0,1-1 0 0 0,-1 1 0 0 0,1 0 0 0 0,0 0 0 0 0,1 2 0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20.905"/>
    </inkml:context>
    <inkml:brush xml:id="br0">
      <inkml:brushProperty name="width" value="0.1" units="cm"/>
      <inkml:brushProperty name="height" value="0.1" units="cm"/>
      <inkml:brushProperty name="color" value="#66CC00"/>
    </inkml:brush>
  </inkml:definitions>
  <inkml:trace contextRef="#ctx0" brushRef="#br0">271 127 9151 0 0,'-9'1'207'0'0,"2"-1"-50"0"0,0 0 0 0 0,1 1 0 0 0,-1 0 0 0 0,-8 3 0 0 0,14-3-187 0 0,0-1-1 0 0,0 1 1 0 0,0 0-1 0 0,0-1 1 0 0,0 1 0 0 0,1 0-1 0 0,-1 0 1 0 0,0 0-1 0 0,0 0 1 0 0,0 0-1 0 0,0 2 1 0 0,1 1-264 0 0,9-5 72 0 0,-6 0 68 0 0,0-1 0 0 0,0 1 0 0 0,0 0 1 0 0,0-1-1 0 0,-1 1 0 0 0,1-1 0 0 0,-1 0 0 0 0,1 0 0 0 0,-1 0 0 0 0,0 0 0 0 0,1-1 1 0 0,-1 1-1 0 0,0-1 0 0 0,0 1 0 0 0,1-4 0 0 0,-2 4 63 0 0,0-1-1 0 0,0 1 1 0 0,0-1-1 0 0,-1 1 1 0 0,1-1-1 0 0,-1 1 1 0 0,0-1-1 0 0,0 1 1 0 0,1-1-1 0 0,-2 1 1 0 0,1-1-1 0 0,0 1 1 0 0,0-1-1 0 0,-1 1 1 0 0,1-1-1 0 0,-1 1 1 0 0,0 0-1 0 0,0-1 1 0 0,-2-3-1 0 0,0 0 79 0 0,0 0 25 0 0,0 0 0 0 0,0 0-1 0 0,0 0 1 0 0,-1 1 0 0 0,-7-9 0 0 0,9 13 37 0 0,1 0-1 0 0,-1-1 1 0 0,1 1 0 0 0,-1 0 0 0 0,0 0-1 0 0,1 0 1 0 0,-1 0 0 0 0,0 0-1 0 0,0 1 1 0 0,0-1 0 0 0,0 1-1 0 0,0-1 1 0 0,0 1 0 0 0,0-1-1 0 0,0 1 1 0 0,0 0 0 0 0,0 0 0 0 0,0 0-1 0 0,0 0 1 0 0,0 1 0 0 0,0-1-1 0 0,0 0 1 0 0,-1 1 0 0 0,-9 4 633 0 0,0 0 0 0 0,0 0 1 0 0,1 1-1 0 0,0 1 0 0 0,-17 12 1 0 0,10-6 137 0 0,7-7-314 0 0,1 1 0 0 0,1 1 0 0 0,0-1 0 0 0,0 1 0 0 0,-14 17 0 0 0,22-25-496 0 0,1 1-1 0 0,0-1 1 0 0,-1 0-1 0 0,1 0 0 0 0,0 1 1 0 0,-1-1-1 0 0,1 0 1 0 0,0 1-1 0 0,-1-1 1 0 0,1 1-1 0 0,0-1 0 0 0,0 0 1 0 0,0 1-1 0 0,-1-1 1 0 0,1 1-1 0 0,0-1 0 0 0,0 1 1 0 0,0-1-1 0 0,0 1 1 0 0,0-1-1 0 0,0 0 1 0 0,0 1-1 0 0,0-1 0 0 0,0 1 1 0 0,0-1-1 0 0,0 1 1 0 0,0-1-1 0 0,0 1 1 0 0,0-1-1 0 0,0 1 0 0 0,0-1 1 0 0,0 0-1 0 0,1 1 1 0 0,-1-1-1 0 0,0 1 1 0 0,0-1-1 0 0,1 1 0 0 0,-1-1 1 0 0,0 0-1 0 0,1 1 1 0 0,-1-1-1 0 0,0 0 0 0 0,1 1 1 0 0,-1-1-1 0 0,0 0 1 0 0,1 0-1 0 0,-1 1 1 0 0,1-1-1 0 0,-1 0 0 0 0,28 4-1044 0 0,-20-3 215 0 0,2-1-608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27.974"/>
    </inkml:context>
    <inkml:brush xml:id="br0">
      <inkml:brushProperty name="width" value="0.1" units="cm"/>
      <inkml:brushProperty name="height" value="0.1" units="cm"/>
      <inkml:brushProperty name="color" value="#66CC00"/>
    </inkml:brush>
  </inkml:definitions>
  <inkml:trace contextRef="#ctx0" brushRef="#br0">89 0 1375 0 0,'-6'3'-577'0'0,"2"-1"1382"0"0,-1 0 0 0 0,1 1 1 0 0,0 0-1 0 0,-1-1 1 0 0,1 1-1 0 0,-5 6 0 0 0,-6 1-232 0 0,13-8-404 0 0,-1-1 1 0 0,1 1 0 0 0,0-1-1 0 0,0 1 1 0 0,0 0-1 0 0,0 0 1 0 0,-3 3 0 0 0,0-1 229 0 0,4-4-388 0 0,1 0 0 0 0,0 0-1 0 0,-1 1 1 0 0,1-1 0 0 0,0 0-1 0 0,0 0 1 0 0,0 0 0 0 0,-1 0-1 0 0,1 1 1 0 0,0-1 0 0 0,0 0-1 0 0,0 0 1 0 0,-1 1 0 0 0,1-1 0 0 0,0 0-1 0 0,0 0 1 0 0,0 1 0 0 0,0-1-1 0 0,0 0 1 0 0,-1 0 0 0 0,1 1-1 0 0,0-1 1 0 0,0 0 0 0 0,0 1-1 0 0,0-1 1 0 0,0 0 0 0 0,0 0-1 0 0,0 1 1 0 0,0-1 0 0 0,0 0-1 0 0,0 1 1 0 0,0-1 0 0 0,0 0-1 0 0,0 0 1 0 0,1 1 0 0 0,-2 1-1 0 0,0-2-10 0 0,-1 2-17 0 0,2-2-68 0 0,2-4-814 0 0,-2 2 556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6:34.355"/>
    </inkml:context>
    <inkml:brush xml:id="br0">
      <inkml:brushProperty name="width" value="0.1" units="cm"/>
      <inkml:brushProperty name="height" value="0.1" units="cm"/>
      <inkml:brushProperty name="color" value="#66CC00"/>
    </inkml:brush>
  </inkml:definitions>
  <inkml:trace contextRef="#ctx0" brushRef="#br0">99 58 919 0 0,'7'-20'73'0'0,"-7"19"27"0"0,1-1 1 0 0,-1 1-1 0 0,0-1 1 0 0,1 1-1 0 0,-1 0 1 0 0,0-1-1 0 0,1 1 1 0 0,0-1-1 0 0,-1 1 1 0 0,1 0-1 0 0,0-1 1 0 0,0 1-1 0 0,-1 0 1 0 0,1 0 0 0 0,0 0-1 0 0,0-1 1 0 0,1 1-1 0 0,-1 0 1 0 0,0 1-1 0 0,0-1 1 0 0,0 0-1 0 0,1 0 1 0 0,-1 0-1 0 0,3 0 1 0 0,9-2 206 0 0,-8 2-256 0 0,0 0-1 0 0,0 0 1 0 0,0 0-1 0 0,0 1 0 0 0,1 0 1 0 0,-1 0-1 0 0,0 0 1 0 0,0 1-1 0 0,8 1 1 0 0,-6 0-16 0 0,8 2 69 0 0,-1 1 1 0 0,1 0-1 0 0,15 8 1 0 0,31 14 198 0 0,-49-24-189 0 0,1-1 0 0 0,-1 1 0 0 0,0-2 0 0 0,1 0 0 0 0,-1 0 1 0 0,1-1-1 0 0,-1-1 0 0 0,16-2 0 0 0,27 0 161 0 0,-19 2-265 0 0,-14 0 12 0 0,24 3 0 0 0,40 0-9 0 0,-6 1-16 0 0,32-4 3 0 0,-86 0 0 0 0,3-1 110 0 0,45-11 0 0 0,-2 1 33 0 0,-51 10-114 0 0,0 2 1 0 0,0 0-1 0 0,31 4 0 0 0,-40-3-36 0 0,-4-2 97 0 0,-11 0-49 0 0,0 0 1 0 0,1 1-1 0 0,-1-1 1 0 0,0 1-1 0 0,0 0 1 0 0,0 0-1 0 0,-4 0 0 0 0,2 1 33 0 0,-33 0 122 0 0,-72 12 0 0 0,-254 28 460 0 0,288-37-214 0 0,-140 25-1 0 0,100-3-285 0 0,-131 23-689 0 0,204-44-21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7:13.278"/>
    </inkml:context>
    <inkml:brush xml:id="br0">
      <inkml:brushProperty name="width" value="0.1" units="cm"/>
      <inkml:brushProperty name="height" value="0.1" units="cm"/>
      <inkml:brushProperty name="color" value="#66CC00"/>
    </inkml:brush>
  </inkml:definitions>
  <inkml:trace contextRef="#ctx0" brushRef="#br0">68 1666 1375 0 0,'-3'-7'1635'0'0,"3"6"-1540"0"0,-1 1 0 0 0,1 0 0 0 0,0 0 0 0 0,0-1-1 0 0,0 1 1 0 0,-1 0 0 0 0,1 0 0 0 0,0-1 0 0 0,0 1 0 0 0,0 0 0 0 0,0-1 0 0 0,0 1 0 0 0,0 0 0 0 0,-1-1 0 0 0,1 1 0 0 0,0 0 0 0 0,0-1 0 0 0,0 1 0 0 0,0 0 0 0 0,0-1 0 0 0,0 1-1 0 0,0 0 1 0 0,1-1 0 0 0,-1 1 0 0 0,0 0 0 0 0,0-1 0 0 0,0 1 0 0 0,0 0 0 0 0,0 0 0 0 0,0-1 0 0 0,1 1 0 0 0,-1 0 0 0 0,0-1 0 0 0,1 1 0 0 0,-1-1-58 0 0,0 0 1 0 0,0 1 0 0 0,1-1 0 0 0,-1 1-1 0 0,0-1 1 0 0,1 0 0 0 0,-1 1-1 0 0,0-1 1 0 0,1 1 0 0 0,-1-1-1 0 0,1 1 1 0 0,-1-1 0 0 0,1 1-1 0 0,-1 0 1 0 0,1-1 0 0 0,0 1 0 0 0,-1-1-1 0 0,1 1 1 0 0,1-1 0 0 0,-2 3 574 0 0,-7 1-592 0 0,-17-1 211 0 0,21-3-173 0 0,0 1 0 0 0,1 0-1 0 0,-1 0 1 0 0,0 0 0 0 0,1 1 0 0 0,-1-1 0 0 0,0 1 0 0 0,1-1 0 0 0,-1 1 0 0 0,1 0-1 0 0,-1 0 1 0 0,1 0 0 0 0,-1 0 0 0 0,-2 2 0 0 0,5-3-42 0 0,0 0 1 0 0,0 0-1 0 0,-1 0 0 0 0,1 1 1 0 0,0-1-1 0 0,0 0 0 0 0,0 0 1 0 0,0 0-1 0 0,0 0 0 0 0,0 0 1 0 0,0 0-1 0 0,0 0 0 0 0,0 0 1 0 0,0 0-1 0 0,0 0 0 0 0,-1 0 1 0 0,1 1-1 0 0,0-1 0 0 0,0 0 1 0 0,0 0-1 0 0,0 0 0 0 0,0 0 0 0 0,0 0 1 0 0,0 0-1 0 0,0 0 0 0 0,0 0 1 0 0,0 1-1 0 0,0-1 0 0 0,0 0 1 0 0,0 0-1 0 0,0 0 0 0 0,0 0 1 0 0,0 0-1 0 0,0 0 0 0 0,0 0 1 0 0,0 0-1 0 0,0 1 0 0 0,0-1 1 0 0,0 0-1 0 0,0 0 0 0 0,1 0 1 0 0,-1 0-1 0 0,0 0 0 0 0,0 0 1 0 0,0 0-1 0 0,0 0 0 0 0,0 0 1 0 0,0 0-1 0 0,0 1 0 0 0,0-1 1 0 0,8 2 1140 0 0,-7-2-1104 0 0,1 0 0 0 0,-1 0 1 0 0,0 0-1 0 0,0 0 1 0 0,0 0-1 0 0,0 1 1 0 0,0-1-1 0 0,0 0 0 0 0,0 1 1 0 0,0-1-1 0 0,0 1 1 0 0,0-1-1 0 0,0 1 1 0 0,0-1-1 0 0,0 1 0 0 0,0 0 1 0 0,0-1-1 0 0,-1 1 1 0 0,1 0-1 0 0,0 0 1 0 0,0 0-1 0 0,-1 0 0 0 0,1 0 1 0 0,0 1-1 0 0,-1-2 12 0 0,0 1-1 0 0,0-1 0 0 0,0 1 0 0 0,0-1 1 0 0,0 1-1 0 0,0-1 0 0 0,0 1 0 0 0,1-1 1 0 0,-1 1-1 0 0,0-1 0 0 0,0 1 0 0 0,0-1 1 0 0,1 1-1 0 0,-1-1 0 0 0,0 1 0 0 0,1-1 1 0 0,-1 1-1 0 0,0-1 0 0 0,1 0 0 0 0,-1 1 1 0 0,0-1-1 0 0,1 0 0 0 0,-1 1 0 0 0,1-1 1 0 0,-1 0-1 0 0,1 0 0 0 0,-1 1 0 0 0,1-1 1 0 0,-1 0-1 0 0,1 0 0 0 0,-1 0 0 0 0,1 0 1 0 0,-1 1-1 0 0,1-1 0 0 0,-1 0 0 0 0,2 0 362 0 0,-1-1-325 0 0,0 1 0 0 0,0-1 1 0 0,0 1-1 0 0,0-1 0 0 0,0 1 0 0 0,-1-1 0 0 0,1 0 1 0 0,0 0-1 0 0,0 1 0 0 0,-1-1 0 0 0,1 0 0 0 0,1-1 1 0 0,-2 0-64 0 0,1 1 1 0 0,0 0-1 0 0,0 0 1 0 0,0 0 0 0 0,0 0-1 0 0,0 0 1 0 0,0 0-1 0 0,0 0 1 0 0,0 0 0 0 0,1 1-1 0 0,-1-1 1 0 0,0 0-1 0 0,0 1 1 0 0,1-1 0 0 0,1 0-1 0 0,-1 0 10 0 0,1 0 0 0 0,0 0-1 0 0,-1 0 1 0 0,1-1 0 0 0,0 1-1 0 0,-1-1 1 0 0,0 1 0 0 0,1-1-1 0 0,-1 0 1 0 0,0 0-1 0 0,0 0 1 0 0,2-3 0 0 0,8-5 564 0 0,17-12-28 0 0,33-32 0 0 0,-53 47-406 0 0,1-1-1 0 0,0 1 0 0 0,14-8 1 0 0,1 0-98 0 0,47-25 26 0 0,3-1-18 0 0,-51 26-43 0 0,-14 9-11 0 0,-1 1 0 0 0,0-2 0 0 0,9-6 1 0 0,42-48 186 0 0,19-17 160 0 0,-64 65-330 0 0,-10 8-17 0 0,0 0 1 0 0,1 0 0 0 0,0 1-1 0 0,10-6 1 0 0,-4 3 9 0 0,0-1-1 0 0,-1 0 1 0 0,17-16-1 0 0,6-4 71 0 0,77-66 155 0 0,-57 46-93 0 0,-11 2 43 0 0,44-28-30 0 0,-68 54-140 0 0,-14 15-34 0 0,0 0 0 0 0,0 0 1 0 0,0 1-1 0 0,0-1 0 0 0,1 1 0 0 0,7-4 0 0 0,6-3 3 0 0,0-2-1 0 0,0 0 1 0 0,-1-1-1 0 0,-1-1 1 0 0,26-29-1 0 0,-24 25-5 0 0,-7 7 34 0 0,0-1-1 0 0,10-16 0 0 0,-12 16-26 0 0,46-63 87 0 0,-46 65-78 0 0,0 0 1 0 0,0 1-1 0 0,1 0 1 0 0,17-12-1 0 0,-17 13-28 0 0,0 0 0 0 0,-1 0 0 0 0,0-1 0 0 0,-1-1 0 0 0,0 0 0 0 0,9-14 0 0 0,14-16 0 0 0,-25 33 0 0 0,1 1 0 0 0,0 0 0 0 0,10-7 0 0 0,4-3 0 0 0,4-16 0 0 0,13-13 0 0 0,-15 16 0 0 0,-11 15 0 0 0,0-1 0 0 0,-2 0 0 0 0,17-29 0 0 0,-26 41 0 0 0,7-16 0 0 0,-9 20 0 0 0,0 0 0 0 0,0 0 0 0 0,0 0 0 0 0,0-1 0 0 0,0 1 0 0 0,0 0 0 0 0,0 0 0 0 0,0-1 0 0 0,0 1 0 0 0,0 0 0 0 0,0 0 0 0 0,0-1 0 0 0,0 1 0 0 0,0 0 0 0 0,0 0 0 0 0,0-1 0 0 0,0 1 0 0 0,0 0 0 0 0,0 0 0 0 0,0-1 0 0 0,0 1 0 0 0,0 0 0 0 0,0 0 0 0 0,0-1 0 0 0,0 1 0 0 0,-1 0 0 0 0,1 0 0 0 0,0 0 0 0 0,0-1 0 0 0,0 1 0 0 0,0 0 0 0 0,-1 0 0 0 0,1 0 0 0 0,0 0 0 0 0,0-1 0 0 0,0 1 0 0 0,-1 0 0 0 0,1 0 0 0 0,0 0 0 0 0,0 0 0 0 0,-1 0 0 0 0,1 0 0 0 0,0 0 0 0 0,0 0 0 0 0,-1 0 0 0 0,1 0 0 0 0,0-1 0 0 0,0 1 0 0 0,-1 0 0 0 0,1 1 0 0 0,0-1 0 0 0,0 0 0 0 0,-1 0 0 0 0,1 0 0 0 0,0 0 0 0 0,0 0 0 0 0,-1 0 0 0 0,1 0 0 0 0,0 0 0 0 0,0 0 0 0 0,0 0 0 0 0,-1 1 0 0 0,1-1 0 0 0,0 0 0 0 0,0 0 0 0 0,-22 9 0 0 0,1 1 0 0 0,1 1 0 0 0,0 0 0 0 0,-34 27 0 0 0,20-14 0 0 0,-4 2 0 0 0,6-3 0 0 0,0-1 0 0 0,-49 23 0 0 0,-34-2 0 0 0,114-43-1 0 0,0 1 0 0 0,0-1 0 0 0,0 0-1 0 0,0 1 1 0 0,1-1 0 0 0,-1 1 0 0 0,0-1-1 0 0,0 1 1 0 0,0 0 0 0 0,1-1 0 0 0,-1 1 0 0 0,0 0-1 0 0,0 1 1 0 0,3-1-35 0 0,8-6 25 0 0,70-36-31 0 0,11-6 20 0 0,134-108 22 0 0,-204 141 0 0 0,26-12 0 0 0,-20 12 0 0 0,-21 10-7 0 0,0 1 0 0 0,0 0 0 0 0,0 0 0 0 0,0 1 0 0 0,1 0-1 0 0,-1 0 1 0 0,1 0 0 0 0,8 0 0 0 0,-15 2 5 0 0,0 0-1 0 0,0 1 1 0 0,0-1 0 0 0,1 1-1 0 0,-1-1 1 0 0,0 0-1 0 0,0 1 1 0 0,0-1 0 0 0,0 0-1 0 0,0 1 1 0 0,0-1-1 0 0,0 1 1 0 0,0-1 0 0 0,0 0-1 0 0,0 1 1 0 0,0-1 0 0 0,0 1-1 0 0,0-1 1 0 0,-1 0-1 0 0,1 1 1 0 0,0-1 0 0 0,0 0-1 0 0,0 1 1 0 0,0-1-1 0 0,-1 1 1 0 0,1-1 0 0 0,-7 14-58 0 0,-34 50-19 0 0,-5 6 10 0 0,3 13 54 0 0,-37 65-54 0 0,60-115 54 0 0,-2-1 1 0 0,-35 40-1 0 0,40-53 20 0 0,-75 77 54 0 0,80-82-1504 0 0,3 2-3296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34.260"/>
    </inkml:context>
    <inkml:brush xml:id="br0">
      <inkml:brushProperty name="width" value="0.1" units="cm"/>
      <inkml:brushProperty name="height" value="0.1" units="cm"/>
      <inkml:brushProperty name="color" value="#F4F91B"/>
    </inkml:brush>
  </inkml:definitions>
  <inkml:trace contextRef="#ctx0" brushRef="#br0">3053 139 455 0 0,'-4'-1'1001'0'0,"3"0"-943"0"0,1 1-1 0 0,0 0 1 0 0,0 0 0 0 0,0 0 0 0 0,0 0 0 0 0,-1 0-1 0 0,1 0 1 0 0,0 0 0 0 0,0 0 0 0 0,0 0-1 0 0,-1-1 1 0 0,1 1 0 0 0,0 0 0 0 0,0 0 0 0 0,-1 0-1 0 0,1 0 1 0 0,0 0 0 0 0,0 0 0 0 0,0 0 0 0 0,-1 1-1 0 0,1-1 1 0 0,0 0 0 0 0,0 0 0 0 0,0 0-1 0 0,-1 0 1 0 0,1 0 0 0 0,0 0 0 0 0,0 0 0 0 0,0 0-1 0 0,0 0 1 0 0,-1 1 0 0 0,1-1 0 0 0,0 0 0 0 0,0 0-1 0 0,0 0 1 0 0,0 0 0 0 0,0 0 0 0 0,-1 1 0 0 0,1-1-1 0 0,0 0 1 0 0,0 0 0 0 0,0 0 0 0 0,0 1-1 0 0,0-1 1 0 0,0 0 0 0 0,0 0 0 0 0,0 0 0 0 0,0 1-1 0 0,-1 0 192 0 0,-1-1-1 0 0,1 1 0 0 0,0 0 1 0 0,0-1-1 0 0,0 1 0 0 0,-1-1 0 0 0,1 1 1 0 0,0-1-1 0 0,-1 0 0 0 0,1 1 0 0 0,0-1 1 0 0,-1 0-1 0 0,1 0 0 0 0,0 0 0 0 0,-1 0 1 0 0,-1 0-1 0 0,0 0 292 0 0,-1-1 0 0 0,1 1 0 0 0,-1 0 0 0 0,1-1 0 0 0,0 0 0 0 0,-1 0 1 0 0,-2-1-1 0 0,0 1-240 0 0,0 1 1 0 0,1-1 0 0 0,-1 1-1 0 0,0 1 1 0 0,1-1-1 0 0,-1 1 1 0 0,1-1 0 0 0,-1 2-1 0 0,-6 1 1 0 0,2-1 69 0 0,4-1-149 0 0,-1 1 1 0 0,1-2 0 0 0,0 1 0 0 0,0-1 0 0 0,-1 0 0 0 0,1 0 0 0 0,-1 0-1 0 0,1-1 1 0 0,-9-2 0 0 0,8 0 127 0 0,-10-1 246 0 0,13 3-487 0 0,-1 1 0 0 0,1-1 0 0 0,0 0 0 0 0,0 0 0 0 0,0-1 0 0 0,-7-2-1 0 0,6 1-27 0 0,0 1-1 0 0,0 1 0 0 0,0-1 1 0 0,-8-1-1 0 0,-35-2 343 0 0,0 2-1 0 0,-64 4 0 0 0,59-2-17 0 0,15-1-184 0 0,-6 8-100 0 0,36-5-90 0 0,0 1 0 0 0,0-1 0 0 0,0 0-1 0 0,-1-1 1 0 0,-7 0 0 0 0,6-1 51 0 0,0 1-1 0 0,-18 2 1 0 0,-4 0 119 0 0,-105-12 542 0 0,92 5-513 0 0,-33 0 6 0 0,-26-3-6 0 0,-7-12 187 0 0,24 4-44 0 0,-112-7 0 0 0,162 20-340 0 0,-73 4 0 0 0,-80 16 32 0 0,115-12-47 0 0,-91 10 158 0 0,146-12-175 0 0,1-2 0 0 0,-1 0 0 0 0,0-1 0 0 0,0-1 0 0 0,0-1 0 0 0,-19-5 0 0 0,-15 2 42 0 0,19 3-20 0 0,11-2-1 0 0,0-1 1 0 0,-43-14-1 0 0,64 18-21 0 0,0 1 0 0 0,0-1 0 0 0,0 1 0 0 0,0 0 0 0 0,0 0 0 0 0,-4 0 0 0 0,-13 0 0 0 0,-10-5 0 0 0,-62-2 0 0 0,44 6 0 0 0,-61-11 0 0 0,94 10 0 0 0,-1 0 0 0 0,1 1 0 0 0,0 1 0 0 0,-21 2 0 0 0,23 1 0 0 0,0 0 0 0 0,0 1 0 0 0,-19 10 0 0 0,11-11 0 0 0,19-3 0 0 0,1 0 0 0 0,-1 0 0 0 0,0 0 0 0 0,1 1 0 0 0,-1-1 0 0 0,0 0 0 0 0,1 1 0 0 0,-1-1 0 0 0,0 1 0 0 0,1-1 0 0 0,-1 1 0 0 0,1 0 0 0 0,-1 0 0 0 0,1-1 0 0 0,0 1 0 0 0,-1 0 0 0 0,1 1 0 0 0,-2 0 0 0 0,1 1-6 0 0,0-1 0 0 0,-1 1 1 0 0,1 0-1 0 0,0 0 0 0 0,1 0 0 0 0,-1 0 0 0 0,0 0 0 0 0,1 0 0 0 0,0 1 1 0 0,0-1-1 0 0,0 0 0 0 0,-1 7 0 0 0,1 2-8 0 0,0-1 0 0 0,2 20 0 0 0,-1 17 4 0 0,0-40 1 0 0,0 0 0 0 0,1 0 1 0 0,0-1-1 0 0,1 1 0 0 0,0 0 0 0 0,3 9 0 0 0,2 8 7 0 0,7 21 2 0 0,-9-32 0 0 0,-1-1 0 0 0,4 25 0 0 0,-4-19 0 0 0,0-1 0 0 0,1 1 0 0 0,10 23 0 0 0,-2-6 0 0 0,-10-25 0 0 0,-1 0 0 0 0,1 23 0 0 0,-2-22 0 0 0,0 15 0 0 0,-1 1 0 0 0,-4 38 0 0 0,-22 142 0 0 0,18-166 0 0 0,-6 51 0 0 0,6-25 19 0 0,-5 83 26 0 0,20-33-45 0 0,-6-106 0 0 0,19 162 0 0 0,-17-149 0 0 0,-2 1 0 0 0,0-1 0 0 0,-2 0 0 0 0,-6 40 0 0 0,5-45 0 0 0,2 31 0 0 0,1-45 0 0 0,0-1 0 0 0,0 0 0 0 0,0-1 0 0 0,1 1 0 0 0,0 0 0 0 0,0 0 0 0 0,0-1 0 0 0,1 1 0 0 0,-1-1 0 0 0,1 0 0 0 0,0 1 0 0 0,6 5 0 0 0,-3-2 0 0 0,6 6 25 0 0,24 22 0 0 0,-15-16-11 0 0,14 17-14 0 0,-19-27 0 0 0,0-1 0 0 0,0 0 0 0 0,25 9 0 0 0,-26-12 0 0 0,-1 0 0 0 0,1 0 0 0 0,0-2 0 0 0,0 0 0 0 0,1 0 0 0 0,16 1 0 0 0,6-1 0 0 0,-21-1 0 0 0,25 0 0 0 0,31 3 0 0 0,-23-4 0 0 0,0 3 0 0 0,-1 2 0 0 0,1 1 0 0 0,70 24 0 0 0,-93-26 0 0 0,1 0 0 0 0,0-2 0 0 0,0-1 0 0 0,0-1 0 0 0,0-2 0 0 0,36-3 0 0 0,-46 2 0 0 0,1 2 0 0 0,29 3 0 0 0,-30-2 0 0 0,1 0 0 0 0,30-2 0 0 0,51-9 0 0 0,-64 8 0 0 0,-1 3 0 0 0,0 0 0 0 0,66 15 0 0 0,-3-1 0 0 0,-75-15 0 0 0,-1 0 0 0 0,1-2 0 0 0,28-4 0 0 0,-24 2 0 0 0,46 1 0 0 0,-18 2 0 0 0,11 0 0 0 0,-34 1 0 0 0,60-5 0 0 0,-8 0 0 0 0,-38 6 0 0 0,-29-1 0 0 0,-1 0 0 0 0,26-3 0 0 0,-24 1 0 0 0,-1 1 0 0 0,1 1 0 0 0,-1 0 0 0 0,29 6 0 0 0,-23-3 0 0 0,42 2 0 0 0,43-2 0 0 0,-84-3 0 0 0,15 0 0 0 0,-15-2 0 0 0,-19 1 0 0 0,0 0 0 0 0,0 0 0 0 0,0-1 0 0 0,1 0 0 0 0,-1 0 0 0 0,0 0 0 0 0,9-3 0 0 0,-12 3 0 0 0,-1 0 0 0 0,1 0 0 0 0,0 1 0 0 0,-1-1 0 0 0,1 0 0 0 0,0 0 0 0 0,-1 0 0 0 0,1-1 0 0 0,-1 1 0 0 0,0 0 0 0 0,1 0 0 0 0,-1-1 0 0 0,0 1 0 0 0,0-1 0 0 0,0 1 0 0 0,0-1 0 0 0,0 0 0 0 0,2-2 0 0 0,0-4 0 0 0,0 0 0 0 0,-1-1 0 0 0,0 1 0 0 0,0 0 0 0 0,0-1 0 0 0,0-11 0 0 0,0-3 0 0 0,1 13 0 0 0,-1 0 0 0 0,1 0 0 0 0,1 1 0 0 0,-1 0 0 0 0,2-1 0 0 0,8-13 0 0 0,-11 17 6 0 0,0 0-1 0 0,-1 1 1 0 0,0-1-1 0 0,0 0 1 0 0,0 0-1 0 0,-1 0 1 0 0,1 0-1 0 0,-2 1 0 0 0,0-11 1 0 0,0-4 3 0 0,2 2-9 0 0,4-26 0 0 0,1 4 0 0 0,3-35 0 0 0,22-78 0 0 0,-29 136 15 0 0,0-1 1 0 0,0 0-1 0 0,-2-18 0 0 0,0 23-12 0 0,11-116 29 0 0,0 0 0 0 0,-17-36 32 0 0,7 128-64 0 0,2 1 0 0 0,2 0 0 0 0,1 0 0 0 0,1 0 0 0 0,15-43 0 0 0,-13 44 0 0 0,-2 0 0 0 0,-1 0 0 0 0,1-57 0 0 0,-6 82 0 0 0,0-5 0 0 0,-1 0 0 0 0,-1 1 0 0 0,0-1 0 0 0,-1 0 0 0 0,0 1 0 0 0,-1-1 0 0 0,-8-21 0 0 0,8 28 0 0 0,1 0 0 0 0,1-1 0 0 0,0 1 0 0 0,0 0 0 0 0,0 0 0 0 0,1-1 0 0 0,0 1 0 0 0,2-11 0 0 0,-1 8 0 0 0,0 1 0 0 0,-1-1 0 0 0,0 1 0 0 0,-3-18 0 0 0,-20-68 0 0 0,22 90 0 0 0,0-1 0 0 0,0 1 0 0 0,1-1 0 0 0,-1 0 0 0 0,1 0 0 0 0,1-7 0 0 0,1-9 0 0 0,-2 19-118 0 0,1 1-1 0 0,0 0 1 0 0,1 0 0 0 0,-1 0-1 0 0,0 0 1 0 0,1 0 0 0 0,2-4-1 0 0,2-2-345 0 0,6-14-6977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39.158"/>
    </inkml:context>
    <inkml:brush xml:id="br0">
      <inkml:brushProperty name="width" value="0.1" units="cm"/>
      <inkml:brushProperty name="height" value="0.1" units="cm"/>
      <inkml:brushProperty name="color" value="#F4F91B"/>
    </inkml:brush>
  </inkml:definitions>
  <inkml:trace contextRef="#ctx0" brushRef="#br0">2966 138 4143 0 0,'-50'-6'5504'0'0,"45"7"-5078"0"0,0 0 1 0 0,0-1-1 0 0,0 1 0 0 0,0 1 0 0 0,-7 2 0 0 0,8-2-56 0 0,-1-1-1 0 0,0 1 0 0 0,0-1 1 0 0,0 0-1 0 0,-8 0 1 0 0,-35-3 1848 0 0,-64-12 1 0 0,63 7-1289 0 0,-65-1 1 0 0,-140 0 341 0 0,146-3-708 0 0,62 6-163 0 0,-84-1-1 0 0,33 12-181 0 0,-209 1 437 0 0,222-13 471 0 0,25 2-1226 0 0,-1 2-1 0 0,-68 7 1 0 0,97-1 133 0 0,0-1 0 0 0,-1-2 0 0 0,1-1 0 0 0,0-1-1 0 0,-36-6 1 0 0,61 6-34 0 0,-130-21 72 0 0,12 3-8 0 0,1-1-64 0 0,-15-5 0 0 0,105 21 4 0 0,0 2-1 0 0,-56 3 1 0 0,38-1 49 0 0,11 2-53 0 0,17-1 0 0 0,-36 6 0 0 0,47-5 0 0 0,9-2 0 0 0,0 0 0 0 0,-1 1 0 0 0,1-1 0 0 0,0 1 0 0 0,0 0 0 0 0,-3 1 0 0 0,-14 6 45 0 0,16-6-31 0 0,0-1 1 0 0,0 1-1 0 0,0-1 0 0 0,0 1 0 0 0,1 0 0 0 0,-6 4 0 0 0,0 1-14 0 0,0 1 0 0 0,1 0 0 0 0,0 0 0 0 0,0 0 0 0 0,-7 12 0 0 0,12-15 0 0 0,0 0 0 0 0,0 0 0 0 0,1 0 0 0 0,0 1 0 0 0,0-1 0 0 0,0 1 0 0 0,0 0 0 0 0,1 0 0 0 0,0-1 0 0 0,0 1 0 0 0,0 11 0 0 0,2-4 9 0 0,0 1-1 0 0,1-1 0 0 0,0 0 1 0 0,6 17-1 0 0,20 52 23 0 0,-24-71-40 0 0,1 4 23 0 0,-1 0 0 0 0,-1 0 0 0 0,1 18 0 0 0,3 10 58 0 0,-5-28-61 0 0,0 1-1 0 0,-1 0 1 0 0,-1 0 0 0 0,0-1-1 0 0,-5 25 1 0 0,4-12 72 0 0,2 46 0 0 0,1-16 7 0 0,-2 74-90 0 0,-3-51 33 0 0,1-48-9 0 0,1-1 0 0 0,1 1-1 0 0,6 34 1 0 0,-5-53-10 0 0,0-1-1 0 0,-1 0 1 0 0,0 1-1 0 0,-4 22 0 0 0,1-21 3 0 0,2-1-1 0 0,0 1 0 0 0,2 26 0 0 0,2-26 2 0 0,0 0-1 0 0,2 0 1 0 0,5 15 0 0 0,6 21-20 0 0,-12-29 3 0 0,-1 1-1 0 0,-1-1 1 0 0,-1 1-1 0 0,-1 0 1 0 0,-5 36-1 0 0,0 28 57 0 0,7-35-6 0 0,3 0 0 0 0,11 52 0 0 0,-8-69-7 0 0,-6-29-37 0 0,0 1 1 0 0,0-1-1 0 0,-1 1 1 0 0,0-1-1 0 0,0 1 1 0 0,-1 0-1 0 0,1-1 1 0 0,-1 1 0 0 0,-1 0-1 0 0,1-1 1 0 0,-1 1-1 0 0,-2 7 1 0 0,1-10 2 0 0,1 1 1 0 0,0-1 0 0 0,0 1 0 0 0,0-1-1 0 0,0 1 1 0 0,1-1 0 0 0,0 1 0 0 0,0 0-1 0 0,0-1 1 0 0,1 1 0 0 0,0-1-1 0 0,1 8 1 0 0,3 0 20 0 0,-1-1-1 0 0,2-1 1 0 0,10 18 0 0 0,-14-25-30 0 0,0 2 2 0 0,1-1 1 0 0,1 0-1 0 0,-1 0 0 0 0,0 0 0 0 0,1-1 0 0 0,0 1 1 0 0,0-1-1 0 0,0 0 0 0 0,0 0 0 0 0,6 3 1 0 0,4 1 8 0 0,0-1 1 0 0,16 5 0 0 0,-8-3-8 0 0,-11-5-4 0 0,-1 0 0 0 0,0-1 0 0 0,19 2 0 0 0,12 2 0 0 0,-28-5 0 0 0,0 0 0 0 0,0 0 0 0 0,0-1 0 0 0,14-2 0 0 0,95-1 0 0 0,-116 3 0 0 0,38-3 0 0 0,-35 2 0 0 0,0 0 0 0 0,0 0 0 0 0,0 1 0 0 0,0 0 0 0 0,0 1 0 0 0,0 0 0 0 0,0 0 0 0 0,9 4 0 0 0,95 28 0 0 0,-92-29 0 0 0,0 0 0 0 0,1-1 0 0 0,-1-1 0 0 0,1-1 0 0 0,-1-1 0 0 0,0-1 0 0 0,26-5 0 0 0,-5 2 0 0 0,0 1 0 0 0,83 5 0 0 0,-103-1 0 0 0,45-4 0 0 0,-50 1 0 0 0,-1 1 0 0 0,1 0 0 0 0,-1 1 0 0 0,0 1 0 0 0,26 5 0 0 0,-21-2 0 0 0,-1-1 0 0 0,26 0 0 0 0,-20-1 0 0 0,-7-2 0 0 0,0-1 0 0 0,37-5 0 0 0,-32 2 0 0 0,30 0 0 0 0,20 5 0 0 0,140-6 0 0 0,-155-2 0 0 0,-27 2 0 0 0,38 1 0 0 0,90-6 0 0 0,-142 11 0 0 0,0 1 0 0 0,0 1 0 0 0,24 6 0 0 0,-24-4 0 0 0,0-2 0 0 0,0 0 0 0 0,25 1 0 0 0,127-6 0 0 0,-92 10 0 0 0,-76-8 3 0 0,1 0 0 0 0,-1 0 1 0 0,0-1-1 0 0,0 1 0 0 0,0 0 0 0 0,0-1 0 0 0,0 1 1 0 0,0-1-1 0 0,2 0 0 0 0,-3 0-2 0 0,-1 1 0 0 0,1-1 0 0 0,-1 1 0 0 0,1-1 0 0 0,-1 1 0 0 0,1 0 0 0 0,-1-1 0 0 0,0 1 0 0 0,1-1 0 0 0,-1 0 0 0 0,0 1 0 0 0,1-1 0 0 0,-1 1 0 0 0,0-1 0 0 0,0 1 0 0 0,1-1 0 0 0,-1 0 0 0 0,0 1-1 0 0,0-1 1 0 0,0 0 0 0 0,0 1 0 0 0,0-1 0 0 0,0 0 0 0 0,0 1 0 0 0,0-1 0 0 0,0 1 0 0 0,0-1 0 0 0,0 0 0 0 0,-1 1 0 0 0,1-1 0 0 0,0 0 0 0 0,-1 0 0 0 0,1-2-1 0 0,0 0 0 0 0,0 1 0 0 0,1-1 0 0 0,-1 1 0 0 0,1-1 0 0 0,-1 0 0 0 0,1 1 0 0 0,0-1 0 0 0,0 1 0 0 0,0-1 0 0 0,0 1 0 0 0,2-4 0 0 0,4-8 0 0 0,3-11 0 0 0,-7 18 0 0 0,0 0 0 0 0,-1-1 0 0 0,1 1 0 0 0,1-11 0 0 0,0-8 0 0 0,10-32 0 0 0,-7 35 0 0 0,-1-1 0 0 0,2-29 0 0 0,-4-34 20 0 0,-4 51-5 0 0,2 0-1 0 0,7-38 1 0 0,-5 59-15 0 0,0 1 0 0 0,10-21 0 0 0,-9 25 0 0 0,-1-1 0 0 0,0-1 0 0 0,0 1 0 0 0,2-18 0 0 0,2-3 0 0 0,-6 27 0 0 0,0 0 0 0 0,-1-1 0 0 0,0 1 0 0 0,0 0 0 0 0,1-8 0 0 0,-2 4 0 0 0,1-1 0 0 0,1 0 0 0 0,5-16 0 0 0,-1-1 0 0 0,-1 5 0 0 0,1 1 0 0 0,9-26 0 0 0,-14 43 0 0 0,0 0 0 0 0,-1 0 0 0 0,1-1-1 0 0,-1 1 1 0 0,0 0 0 0 0,0 0 0 0 0,-2-8 0 0 0,1-7 12 0 0,2 10-7 0 0,0-1 1 0 0,1 1-1 0 0,0-1 0 0 0,0 1 1 0 0,7-15-1 0 0,-6 16-3 0 0,-1 1 1 0 0,1-1-1 0 0,-1 0 0 0 0,0 0 1 0 0,-1 1-1 0 0,0-1 0 0 0,0 0 1 0 0,-1-13-1 0 0,0 15-2 0 0,0 0 0 0 0,0 0 0 0 0,0 0 0 0 0,1 0 0 0 0,2-7 0 0 0,-2 7 0 0 0,0 0 0 0 0,0 0 0 0 0,-1 0 0 0 0,1 0 0 0 0,-2-8 0 0 0,-2-10 0 0 0,1 0 0 0 0,2 0 0 0 0,0 0 0 0 0,5-39 0 0 0,17-106 0 0 0,-19 144 0 0 0,-2 17 0 0 0,1 0 0 0 0,0-1 0 0 0,7-15 0 0 0,2-8 0 0 0,-10 26 0 0 0,0 1 0 0 0,0-1 0 0 0,-1 0 0 0 0,0-11 0 0 0,0 3 0 0 0,1-25 6 0 0,0 27 0 0 0,-1 1 0 0 0,0-1 0 0 0,0 0 0 0 0,-1 0 0 0 0,-1 1 0 0 0,0-1-1 0 0,-3-11 1 0 0,-2 6 53 0 0,-1 0-1 0 0,0 1 0 0 0,-14-18 0 0 0,8 10-24 0 0,9 17-34 0 0,-6-11 0 0 0,-13-29 0 0 0,18 32-81 0 0,4 13 34 0 0,1 0 0 0 0,0 0 0 0 0,0 0 0 0 0,0 0 0 0 0,0 0 0 0 0,0 0 0 0 0,1 0-1 0 0,-1-1 1 0 0,1 1 0 0 0,-1 0 0 0 0,1 0 0 0 0,0 0 0 0 0,0-1 0 0 0,0 1 0 0 0,0 0 0 0 0,0 0 0 0 0,1-1 0 0 0,-1 1 0 0 0,0 0 0 0 0,1 0 0 0 0,0 0-1 0 0,0 0 1 0 0,-1 0 0 0 0,1-1 0 0 0,0 2 0 0 0,2-4 0 0 0,18-23-3024 0 0,-4 9-2559 0 0,4-2-1941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54.094"/>
    </inkml:context>
    <inkml:brush xml:id="br0">
      <inkml:brushProperty name="width" value="0.1" units="cm"/>
      <inkml:brushProperty name="height" value="0.1" units="cm"/>
      <inkml:brushProperty name="color" value="#66CC00"/>
    </inkml:brush>
  </inkml:definitions>
  <inkml:trace contextRef="#ctx0" brushRef="#br0">1145 145 1375 0 0,'0'0'66'0'0,"1"-5"2291"0"0,-2 2-2220 0 0,0 0 0 0 0,-1 0 0 0 0,0 1-1 0 0,0-1 1 0 0,1 1 0 0 0,-1-1 0 0 0,-1 1 0 0 0,1 0 0 0 0,0-1-1 0 0,-1 1 1 0 0,1 0 0 0 0,-1 1 0 0 0,1-1 0 0 0,-1 0-1 0 0,0 1 1 0 0,0-1 0 0 0,0 1 0 0 0,0 0 0 0 0,0 0 0 0 0,-5-1-1 0 0,-7 0 263 0 0,0 1 0 0 0,0 1-1 0 0,-1 0 1 0 0,1 1 0 0 0,-30 5-1 0 0,28-4-136 0 0,-1-1 0 0 0,1-1-1 0 0,0-1 1 0 0,0 0-1 0 0,0-1 1 0 0,0-1 0 0 0,0 0-1 0 0,0-2 1 0 0,-30-11-1 0 0,20 8 227 0 0,0 1 0 0 0,0 1 0 0 0,-39-3 0 0 0,54 7-376 0 0,-58-8 356 0 0,-65-5 24 0 0,55 7-295 0 0,43 4-92 0 0,-70 1 0 0 0,95 4-117 0 0,1 0-1 0 0,-1 0 0 0 0,1 2 0 0 0,0-1 1 0 0,0 1-1 0 0,0 1 0 0 0,0 0 0 0 0,1 1 0 0 0,-1 0 1 0 0,-13 9-1 0 0,1 3-1102 0 0,-1 3-3869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49.311"/>
    </inkml:context>
    <inkml:brush xml:id="br0">
      <inkml:brushProperty name="width" value="0.1" units="cm"/>
      <inkml:brushProperty name="height" value="0.1" units="cm"/>
      <inkml:brushProperty name="color" value="#66CC00"/>
    </inkml:brush>
  </inkml:definitions>
  <inkml:trace contextRef="#ctx0" brushRef="#br0">1 10 655 0 0,'0'-2'0'0'0,"0"0"0"0"0,1 0 0 0 0,-1 0 64 0 0,0 1-64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49.791"/>
    </inkml:context>
    <inkml:brush xml:id="br0">
      <inkml:brushProperty name="width" value="0.1" units="cm"/>
      <inkml:brushProperty name="height" value="0.1" units="cm"/>
      <inkml:brushProperty name="color" value="#66CC00"/>
    </inkml:brush>
  </inkml:definitions>
  <inkml:trace contextRef="#ctx0" brushRef="#br0">31 0 1295 0 0,'-4'0'0'0'0,"0"0"0"0"0,1 0 72 0 0,1 0-72 0 0,0 0 0 0 0,0 0 0 0 0,-2 2 0 0 0,1 0 0 0 0,-3 0 0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51.865"/>
    </inkml:context>
    <inkml:brush xml:id="br0">
      <inkml:brushProperty name="width" value="0.1" units="cm"/>
      <inkml:brushProperty name="height" value="0.1" units="cm"/>
      <inkml:brushProperty name="color" value="#66CC00"/>
    </inkml:brush>
  </inkml:definitions>
  <inkml:trace contextRef="#ctx0" brushRef="#br0">227 1045 4375 0 0,'-3'3'202'0'0,"1"0"0"0"0,-1-1 0 0 0,0 1 0 0 0,0-1 0 0 0,0 0 0 0 0,0 0 0 0 0,0 0 0 0 0,-1 0 0 0 0,-3 2 0 0 0,-7 4 985 0 0,8-7 1328 0 0,14-13-1418 0 0,-4 7-1015 0 0,-1 1 0 0 0,1 0 0 0 0,0 0-1 0 0,1 1 1 0 0,4-5 0 0 0,-6 7-41 0 0,0 0 1 0 0,0 0-1 0 0,0 1 1 0 0,0-1-1 0 0,0 0 1 0 0,0 1 0 0 0,0 0-1 0 0,0 0 1 0 0,0 0-1 0 0,0 0 1 0 0,4 1-1 0 0,36 8 530 0 0,-18-2-350 0 0,27 1-82 0 0,18 4-62 0 0,-62-6-79 0 0,-7-6 8 0 0,-1 1 0 0 0,1 0 0 0 0,0 0-1 0 0,0-1 1 0 0,-1 1 0 0 0,1 0 0 0 0,0-1-1 0 0,0 1 1 0 0,0-1 0 0 0,0 1 0 0 0,0-1-1 0 0,0 1 1 0 0,0-1 0 0 0,0 0 0 0 0,0 1-1 0 0,0-1 1 0 0,0 0 0 0 0,0 0 0 0 0,0 0-1 0 0,0 0 1 0 0,1 0 0 0 0,-1 0 0 0 0,1 0-1 0 0,8 0 19 0 0,1 0 1 0 0,16 3-1 0 0,-16-1 13 0 0,1-1 1 0 0,17 0 0 0 0,-27-1 403 0 0,12 1-382 0 0,44 4-38 0 0,-43-3 32 0 0,0-1 1 0 0,47 7-44 0 0,-50-7-12 0 0,-10-1 3 0 0,-1 1 1 0 0,0-1-1 0 0,1 0 1 0 0,-1 0-1 0 0,1 1 1 0 0,-1-1-1 0 0,0 1 0 0 0,1-1 1 0 0,-1 1-1 0 0,2 1 1 0 0,-2-2 224 0 0,15 5-159 0 0,4 1-52 0 0,-5-1-16 0 0,2 0 1 0 0,18 2-1 0 0,-20-5 9 0 0,1-1 1 0 0,-1-1-1 0 0,0 0 0 0 0,1-1 0 0 0,15-3 0 0 0,19-2 7 0 0,41-7-15 0 0,-18 1 0 0 0,-45 8 0 0 0,41-7 0 0 0,-4-2 0 0 0,-60 12 0 0 0,0 0 0 0 0,1 1 0 0 0,-1-1 0 0 0,8 1 0 0 0,60 3 0 0 0,-3 0 0 0 0,-60-3 0 0 0,-1 0 0 0 0,1-1 0 0 0,0 0 0 0 0,0-1 0 0 0,11-3 0 0 0,4 0 0 0 0,8 0-75 0 0,-1-2-1 0 0,39-13 1 0 0,-15 6 12 0 0,-40 11 45 0 0,0-1 0 0 0,16-6-1 0 0,1-5-15 0 0,-13 6 2 0 0,0 1 1 0 0,24-7 0 0 0,-28 11 31 0 0,-10 3 0 0 0,1-1 0 0 0,0 0 0 0 0,-1 0 0 0 0,1-1 0 0 0,7-3 0 0 0,32-14 0 0 0,-38 17 0 0 0,0 0 0 0 0,-1-1 0 0 0,11-5 0 0 0,23-17 54 0 0,-11 9-44 0 0,-26 15-5 0 0,-1-1 0 0 0,0 1 0 0 0,0 0 0 0 0,-1-1-1 0 0,1 0 1 0 0,0 0 0 0 0,-1 0 0 0 0,0 0 0 0 0,0 0-1 0 0,4-6 1 0 0,1-3 6 0 0,0 1-11 0 0,-1 0 0 0 0,0 0 0 0 0,5-15 0 0 0,4-8 0 0 0,-13 30 39 0 0,-1 0 0 0 0,1 0 0 0 0,-1 0 0 0 0,0 0-1 0 0,0-1 1 0 0,-1 1 0 0 0,1 0 0 0 0,-1-1 0 0 0,0-6 0 0 0,-7-41 601 0 0,1 20-461 0 0,-1-6 213 0 0,-22-70-1 0 0,21 79-406 0 0,5 22 57 0 0,0 0-1 0 0,0-1 0 0 0,-1 1 0 0 0,1 0 0 0 0,-1 0 1 0 0,-1 1-1 0 0,-5-8 0 0 0,-6-3 86 0 0,-19-17 1 0 0,22 22-33 0 0,0-1 0 0 0,1 0 0 0 0,-14-20 1 0 0,20 24-94 0 0,-1 0 1 0 0,0 1 0 0 0,0 0-1 0 0,-10-9 1 0 0,13 13-3 0 0,-1 0-1 0 0,0 1 1 0 0,0 0 0 0 0,0 0 0 0 0,0 0-1 0 0,0 0 1 0 0,-1 1 0 0 0,1 0-1 0 0,-9-2 1 0 0,1 1 24 0 0,-1 1-1 0 0,0 0 1 0 0,1 0-1 0 0,-1 1 1 0 0,-16 2 0 0 0,21-1 6 0 0,-1 0 0 0 0,1-1 0 0 0,0 0 1 0 0,-1 0-1 0 0,-17-6 0 0 0,-46-20 51 0 0,20 7-31 0 0,11 6 389 0 0,-1 2 0 0 0,-59-9 0 0 0,66 19-823 0 0,-1 1 0 0 0,-39 3 1 0 0,43 1 442 0 0,0-2 0 0 0,0-2 0 0 0,-35-5 0 0 0,0-5 37 0 0,-124-5 0 0 0,102 18-96 0 0,-70-2 0 0 0,129-1 0 0 0,0 2 0 0 0,-1 1 0 0 0,-32 7 0 0 0,42-6 0 0 0,-128 14-64 0 0,108-13 64 0 0,23-3 0 0 0,-1 1 0 0 0,-34 8 0 0 0,42-6-23 0 0,1 1-1 0 0,-1 0 0 0 0,1 0 0 0 0,1 1 1 0 0,-1 0-1 0 0,1 1 0 0 0,0 0 1 0 0,-11 11-1 0 0,-32 19 1315 0 0,46-31-1279 0 0,1-1 0 0 0,1 1 0 0 0,-1 1 0 0 0,1-1 0 0 0,0 1 0 0 0,1 0 0 0 0,-1 0 0 0 0,1 1 0 0 0,1-1 0 0 0,0 1 0 0 0,0 0 0 0 0,0 0 0 0 0,1 0 1 0 0,0 0-1 0 0,0 0 0 0 0,1 0 0 0 0,0 0 0 0 0,1 11 0 0 0,2 19-607 0 0,14 76-1 0 0,-14-106 802 0 0,1 2-86 0 0,0 0 0 0 0,0 0 0 0 0,1-1 0 0 0,10 18 0 0 0,4 10-130 0 0,-14-27-38 0 0,2 1 0 0 0,-1-1 0 0 0,1 0 1 0 0,1 0-1 0 0,0-1 0 0 0,9 10 0 0 0,53 48-1668 0 0,-63-62 1599 0 0,6 6 117 0 0,0-1 0 0 0,1 0 0 0 0,0-1 0 0 0,1 0 0 0 0,0-1 0 0 0,0 0 0 0 0,18 6 0 0 0,-19-9 0 0 0,45 13 0 0 0,15 0 0 0 0,-6-9 15 0 0,-54-7 54 0 0,2-1-11 0 0,45 5 28 0 0,-46-4 302 0 0,1 0 110 0 0,43 7 12 0 0,-43-7-67 0 0,1 0-294 0 0,3 1-171 0 0,-7-1-337 0 0,-1 0 1 0 0,1-1 0 0 0,16 0-1 0 0,96 6-841 0 0,-68-5-1117 0 0,-53-2 1154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09:55.197"/>
    </inkml:context>
    <inkml:brush xml:id="br0">
      <inkml:brushProperty name="width" value="0.1" units="cm"/>
      <inkml:brushProperty name="height" value="0.1" units="cm"/>
      <inkml:brushProperty name="color" value="#66CC00"/>
    </inkml:brush>
  </inkml:definitions>
  <inkml:trace contextRef="#ctx0" brushRef="#br0">93 1289 2303 0 0,'-1'1'167'0'0,"32"-16"2510"0"0,65-22-1 0 0,-89 36-2403 0 0,1 1-1 0 0,-1 0 0 0 0,1 0 0 0 0,0 1 0 0 0,-1-1 0 0 0,1 2 0 0 0,-1-1 0 0 0,0 1 0 0 0,1 0 1 0 0,12 6-1 0 0,25 6 844 0 0,-29-12-899 0 0,30 0 1 0 0,-34-2-169 0 0,1 0 1 0 0,0 1-1 0 0,0 0 1 0 0,12 4-1 0 0,-21-4 2 0 0,49 15 284 0 0,81 12-1 0 0,-120-27-314 0 0,0 0 0 0 0,1-2 0 0 0,-1 1 0 0 0,0-2 0 0 0,27-5-1 0 0,71-27 272 0 0,-4 2-173 0 0,-75 25-118 0 0,-3 5 0 0 0,51 3 0 0 0,6-2 0 0 0,4-5 0 0 0,12-5 0 0 0,84 4 128 0 0,-79 9-128 0 0,-33 1 0 0 0,-50-4 0 0 0,47-5 0 0 0,11 0 0 0 0,6 0 0 0 0,-62 4 0 0 0,-13 1 0 0 0,0 0 0 0 0,-1-2 0 0 0,22-5 0 0 0,-19 4 0 0 0,0-1 0 0 0,-1-1 0 0 0,1 0 0 0 0,-1-1 0 0 0,-1-1 0 0 0,1 0 0 0 0,15-12 0 0 0,-15 8 22 0 0,-1-1-1 0 0,-1 0 0 0 0,0-1 1 0 0,0 0-1 0 0,19-30 0 0 0,-29 38 10 0 0,-1 0-1 0 0,1 0 0 0 0,-1 0 0 0 0,0 0 0 0 0,0-1 1 0 0,-1 1-1 0 0,0-1 0 0 0,0 1 0 0 0,0-1 1 0 0,-1-13-1 0 0,-2-3 154 0 0,-7-40 1 0 0,0 25-28 0 0,-1 0 0 0 0,-28-66 1 0 0,-44-60 524 0 0,69 143-663 0 0,-1 1 1 0 0,-1 0-1 0 0,-34-33 0 0 0,21 24-32 0 0,-25-38 21 0 0,41 50 52 0 0,-1 1 1 0 0,0 0-1 0 0,-1 0 1 0 0,-1 2-1 0 0,-26-22 1 0 0,13 19 93 0 0,-36-15 0 0 0,31 16-97 0 0,-75-32 13 0 0,91 42-71 0 0,0 1 0 0 0,0 1-1 0 0,-1 0 1 0 0,-30-1 0 0 0,-41 3 61 0 0,-22-1 174 0 0,-28-16 1672 0 0,-78 6-3890 0 0,187 13 1951 0 0,-42 4 1 0 0,44-1 32 0 0,-48-1 1 0 0,42-2 44 0 0,0 1 0 0 0,0 2-1 0 0,-44 9 1 0 0,33-4 102 0 0,43-8 8 0 0,-53 8 1360 0 0,28-4-2215 0 0,0-2 0 0 0,-49-2 0 0 0,72 0 701 0 0,-36-4-4 0 0,-59 3 0 0 0,85 2 18 0 0,0 1 0 0 0,0 0 0 0 0,1 1-1 0 0,-1 0 1 0 0,1 1 0 0 0,-1 1 0 0 0,1 0 0 0 0,-12 7-1 0 0,2 0 50 0 0,-32 24 0 0 0,43-25-64 0 0,0 0 0 0 0,0 1 0 0 0,1 0 0 0 0,-14 21 0 0 0,21-27-3 0 0,0 1-1 0 0,0 0 0 0 0,0 0 1 0 0,1 0-1 0 0,0 1 1 0 0,-3 14-1 0 0,-6 50-35 0 0,8-36 31 0 0,-3 6-53 0 0,1 0 0 0 0,3 0-1 0 0,2 43 1 0 0,5-60 31 0 0,0-1 0 0 0,2 1 0 0 0,8 23 0 0 0,-7-25 3 0 0,-3-13 29 0 0,1 1 0 0 0,9 17 0 0 0,6 10-80 0 0,-14-20 44 0 0,-4-12 1 0 0,1 1-1 0 0,-1 0 1 0 0,1-1 0 0 0,0 0-1 0 0,1 0 1 0 0,-1 0-1 0 0,1 0 1 0 0,1 0 0 0 0,6 7-1 0 0,-1-4 34 0 0,27 23-22 0 0,-2 1 1 0 0,41 51 0 0 0,-29-23-43 0 0,-26-45 75 0 0,27 13 44 0 0,-36-22 17 0 0,3-3-7 0 0,49 14-66 0 0,-49-14-74 0 0,0-4-212 0 0,45 0 138 0 0,-46 0-226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2:27.218"/>
    </inkml:context>
    <inkml:brush xml:id="br0">
      <inkml:brushProperty name="width" value="0.1" units="cm"/>
      <inkml:brushProperty name="height" value="0.1" units="cm"/>
      <inkml:brushProperty name="color" value="#66CC00"/>
    </inkml:brush>
  </inkml:definitions>
  <inkml:trace contextRef="#ctx0" brushRef="#br0">447 385 4951 0 0,'-2'-7'279'0'0,"0"1"0"0"0,-1 0 0 0 0,0 0 0 0 0,0 0-1 0 0,0 0 1 0 0,-1 1 0 0 0,-7-9 0 0 0,1 2 804 0 0,-1 0-1 0 0,-13-10 1 0 0,23 21-929 0 0,0 0 0 0 0,0 0 1 0 0,0 0-1 0 0,-1 0 0 0 0,1 1 0 0 0,0-1 1 0 0,0 0-1 0 0,-1 1 0 0 0,1-1 0 0 0,-1 1 0 0 0,1-1 1 0 0,-1 1-1 0 0,-2-1 0 0 0,4 1-98 0 0,0 0-1 0 0,-1 0 1 0 0,1 0-1 0 0,0 0 1 0 0,0 0-1 0 0,-1 0 1 0 0,1 0-1 0 0,0 1 1 0 0,0-1-1 0 0,-1 0 1 0 0,1 0-1 0 0,0 0 1 0 0,0 0-1 0 0,-1 0 1 0 0,1 1-1 0 0,0-1 1 0 0,0 0 0 0 0,0 0-1 0 0,0 0 1 0 0,-1 1-1 0 0,1-1 1 0 0,0 0-1 0 0,0 0 1 0 0,0 1-1 0 0,0-1 1 0 0,-1 0-1 0 0,2 14 848 0 0,20 54 862 0 0,-12-40-1220 0 0,9 41 1 0 0,-11-23-109 0 0,-3 0 1 0 0,-1 1-1 0 0,-5 64 0 0 0,-25 139 856 0 0,24-230-1203 0 0,-3 19 348 0 0,3 0-1 0 0,0 1 1 0 0,6 61 0 0 0,-3-98-397 0 0,1 0 0 0 0,-1 0 0 0 0,1 0 0 0 0,0 0 0 0 0,0 0 1 0 0,0-1-1 0 0,0 1 0 0 0,1 0 0 0 0,-1-1 0 0 0,4 5 0 0 0,-5-6-35 0 0,0-1 0 0 0,1 0 0 0 0,-1 1 0 0 0,0-1 0 0 0,1 0 0 0 0,-1 0 0 0 0,0 1 0 0 0,1-1 0 0 0,-1 0 0 0 0,0 0 0 0 0,1 1 0 0 0,-1-1 0 0 0,1 0 0 0 0,-1 0 0 0 0,0 0 0 0 0,1 0 0 0 0,-1 0 0 0 0,1 0 0 0 0,-1 0 0 0 0,1 0 0 0 0,-1 0 0 0 0,1 0 0 0 0,-1 0 0 0 0,0 0 0 0 0,1 0 0 0 0,-1 0 0 0 0,1 0 0 0 0,0-1 1 0 0,0 1-1 0 0,0-1 1 0 0,0 0 0 0 0,0 0 0 0 0,0 0 0 0 0,-1 0 0 0 0,1 1 0 0 0,0-1 0 0 0,-1 0 0 0 0,1 0 0 0 0,0 0 0 0 0,-1-1 0 0 0,1 1 0 0 0,-1 0 0 0 0,1-2-1 0 0,5-16 48 0 0,-2 0 0 0 0,1-1-1 0 0,2-40 1 0 0,-3 20 6 0 0,6-44-48 0 0,33-285 104 0 0,-22 212-116 0 0,3-29 0 0 0,-23 161 0 0 0,0 1 0 0 0,-1-1 0 0 0,-2 0 0 0 0,-1 1 0 0 0,0-1 0 0 0,-8-24 0 0 0,6 34 0 0 0,-12-24 0 0 0,35 69-41 0 0,1-1 0 0 0,2-1 0 0 0,33 37-1 0 0,-9-12 7 0 0,42 57 35 0 0,-85-107 0 0 0,0 0 1 0 0,0 0-1 0 0,0 1 0 0 0,-1-1 0 0 0,0 1 0 0 0,1-1 1 0 0,-1 1-1 0 0,0 3 0 0 0,-1-6 2 0 0,1-1-1 0 0,-1 1 1 0 0,0-1-1 0 0,0 1 1 0 0,0-1-1 0 0,0 1 1 0 0,0-1-1 0 0,0 1 1 0 0,0-1-1 0 0,0 0 1 0 0,-1 1-1 0 0,1-1 1 0 0,0 1-1 0 0,0-1 1 0 0,0 1-1 0 0,0-1 1 0 0,-1 1-1 0 0,1-1 1 0 0,0 0 0 0 0,0 1-1 0 0,-1-1 1 0 0,1 1-1 0 0,0-1 1 0 0,-1 0-1 0 0,0 1 1 0 0,0-1 3 0 0,0 0 1 0 0,1 1 0 0 0,-1-1-1 0 0,0 0 1 0 0,0 0 0 0 0,0 0-1 0 0,0 0 1 0 0,0 0 0 0 0,0-1-1 0 0,0 1 1 0 0,0 0 0 0 0,0 0-1 0 0,0-1 1 0 0,0 1 0 0 0,0 0-1 0 0,0-1 1 0 0,0 1 0 0 0,-1-2-1 0 0,-15-8 83 0 0,1 0 0 0 0,0-2 0 0 0,-15-13 0 0 0,4 3-32 0 0,5 3-39 0 0,1-1-1 0 0,1-2 0 0 0,1 0 0 0 0,-19-27 0 0 0,-5-7-22 0 0,32 42 6 0 0,-1 0 0 0 0,0 1 0 0 0,-1 1 0 0 0,0 0 0 0 0,-19-13 0 0 0,30 24-2 0 0,0 0-1 0 0,0-1 1 0 0,0 1-1 0 0,0 0 1 0 0,-1 0-1 0 0,1 0 0 0 0,0 0 1 0 0,-1 1-1 0 0,1-1 1 0 0,-1 1-1 0 0,1-1 1 0 0,-1 1-1 0 0,1 0 1 0 0,-1 0-1 0 0,1 0 1 0 0,-1 0-1 0 0,1 1 1 0 0,-1-1-1 0 0,1 1 1 0 0,-3 0-1 0 0,1 1 2 0 0,1 0-1 0 0,0 0 1 0 0,1 0 0 0 0,-1 0-1 0 0,0 0 1 0 0,1 1 0 0 0,-1-1-1 0 0,1 1 1 0 0,0 0 0 0 0,0-1-1 0 0,0 1 1 0 0,0 0-1 0 0,-2 6 1 0 0,-9 20 1 0 0,1 1 0 0 0,2 0 0 0 0,1 0 0 0 0,-9 55-1 0 0,11-46 77 0 0,-2-1 0 0 0,-19 52 0 0 0,7-40 17 0 0,-3-1 0 0 0,-41 65-1 0 0,57-102-459 0 0,0 0-1 0 0,1 1 1 0 0,0 0-1 0 0,1 0 1 0 0,-7 23-1 0 0,7-9-1604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2:30.717"/>
    </inkml:context>
    <inkml:brush xml:id="br0">
      <inkml:brushProperty name="width" value="0.1" units="cm"/>
      <inkml:brushProperty name="height" value="0.1" units="cm"/>
      <inkml:brushProperty name="color" value="#66CC00"/>
    </inkml:brush>
  </inkml:definitions>
  <inkml:trace contextRef="#ctx0" brushRef="#br0">696 490 6879 0 0,'-13'-14'505'0'0,"9"9"-450"0"0,0 1 0 0 0,0-1 0 0 0,1 1 0 0 0,-4-7 0 0 0,6 6 106 0 0,0 0-1 0 0,1-1 1 0 0,0 1-1 0 0,0 0 1 0 0,0 0-1 0 0,0 0 1 0 0,3-9-1 0 0,-3 13-136 0 0,2-36 1074 0 0,-2 34 257 0 0,1 12 5 0 0,0 2-750 0 0,6 53 578 0 0,4 72 1 0 0,-10 358 939 0 0,-1-480-2097 0 0,-4 142 321 0 0,3-140-237 0 0,-2 0 0 0 0,0 1 1 0 0,-1-1-1 0 0,0 0 0 0 0,-2 0 0 0 0,1-1 0 0 0,-12 20 0 0 0,15-32-60 0 0,0 0 0 0 0,0 0 0 0 0,-1 0 0 0 0,1 0 0 0 0,-1 0 0 0 0,0 0 0 0 0,0-1 0 0 0,0 1 1 0 0,0-1-1 0 0,-1 0 0 0 0,1 0 0 0 0,0 0 0 0 0,-5 1 0 0 0,2 0 68 0 0,0-1 1 0 0,-1 0 0 0 0,1-1-1 0 0,-1 0 1 0 0,1 0 0 0 0,-1 0-1 0 0,-6 0 1 0 0,13-2-121 0 0,0 1 0 0 0,-1 0 1 0 0,1 0-1 0 0,0 0 0 0 0,0-1 0 0 0,-1 1 0 0 0,1 0 0 0 0,0 0 0 0 0,0 0 1 0 0,0-1-1 0 0,-1 1 0 0 0,1 0 0 0 0,0-1 0 0 0,0 1 0 0 0,0 0 0 0 0,0 0 1 0 0,0-1-1 0 0,0 1 0 0 0,0 0 0 0 0,0-1 0 0 0,0 1 0 0 0,0 0 0 0 0,0-1 1 0 0,0 1-1 0 0,0 0 0 0 0,0-1 0 0 0,0 1 0 0 0,0 0 0 0 0,0 0 1 0 0,0-1-1 0 0,0 1 0 0 0,0 0 0 0 0,0-1 0 0 0,0 1 0 0 0,1 0 0 0 0,-1-1 0 0 0,6-19-76 0 0,-3 11 84 0 0,2-18-36 0 0,-1 0 0 0 0,-2-1 0 0 0,-1-38 0 0 0,0 11 7 0 0,-5-113 18 0 0,-1 82 0 0 0,26-350-153 0 0,-5 217 98 0 0,-5 56-9 0 0,-10 154 71 0 0,-1 0-15 0 0,1 0 0 0 0,0 0 0 0 0,0 0-1 0 0,1 1 1 0 0,0-1 0 0 0,1 0 0 0 0,0 1 0 0 0,0-1 0 0 0,5-7 0 0 0,-8 14 2 0 0,1 1 1 0 0,0 0 0 0 0,0 0 0 0 0,0 0-1 0 0,0 0 1 0 0,0 0 0 0 0,0 0 0 0 0,0 0-1 0 0,1 0 1 0 0,-1 0 0 0 0,0 0 0 0 0,0 1-1 0 0,1-1 1 0 0,-1 1 0 0 0,0-1 0 0 0,1 1 0 0 0,-1-1-1 0 0,1 1 1 0 0,-1 0 0 0 0,2-1 0 0 0,0 1 3 0 0,0 0-1 0 0,-1 1 1 0 0,1-1 0 0 0,0 1 0 0 0,-1-1 0 0 0,1 1 0 0 0,0 0 0 0 0,-1 0 0 0 0,1 0 0 0 0,2 1 0 0 0,3 3 3 0 0,0 0 0 0 0,-1 1 1 0 0,1-1-1 0 0,-1 2 0 0 0,8 8 0 0 0,-2 2 15 0 0,0 0 1 0 0,-2 1-1 0 0,0 0 0 0 0,13 30 0 0 0,-7-13 51 0 0,133 224 225 0 0,-144-248-260 0 0,-1-1 0 0 0,9 22 0 0 0,-12-28-23 0 0,-1 0 1 0 0,0-1-1 0 0,0 1 0 0 0,0 0 0 0 0,-1 0 1 0 0,1 0-1 0 0,-1 0 0 0 0,0 0 0 0 0,0 0 0 0 0,0 0 1 0 0,-1 0-1 0 0,0 5 0 0 0,0-8 4 0 0,1 0-1 0 0,-1-1 1 0 0,1 1-1 0 0,-1 0 1 0 0,1 0-1 0 0,-1-1 0 0 0,0 1 1 0 0,1 0-1 0 0,-1-1 1 0 0,0 1-1 0 0,0-1 1 0 0,1 1-1 0 0,-1-1 1 0 0,0 1-1 0 0,0-1 1 0 0,0 1-1 0 0,0-1 1 0 0,1 0-1 0 0,-1 0 0 0 0,0 1 1 0 0,0-1-1 0 0,0 0 1 0 0,0 0-1 0 0,0 0 1 0 0,0 0-1 0 0,0 0 1 0 0,0 0-1 0 0,0 0 1 0 0,0 0-1 0 0,0 0 1 0 0,0-1-1 0 0,1 1 1 0 0,-1 0-1 0 0,-1-1 0 0 0,-4-1 137 0 0,0 0-1 0 0,1 0 0 0 0,-11-5 0 0 0,9 3-131 0 0,1-1 0 0 0,0 0-1 0 0,-1 0 1 0 0,2-1 0 0 0,-10-10-1 0 0,-25-35 85 0 0,35 45-99 0 0,-18-26-2 0 0,-1 1 0 0 0,-1 1 0 0 0,-2 1 0 0 0,-38-32 0 0 0,17 21 0 0 0,23 18 0 0 0,-1 2 0 0 0,-33-20 0 0 0,55 38-3 0 0,0 0 1 0 0,0 0-1 0 0,0 1 0 0 0,0-1 0 0 0,0 1 0 0 0,-1 0 0 0 0,1 0 1 0 0,0 1-1 0 0,-1 0 0 0 0,1-1 0 0 0,0 1 0 0 0,-1 0 1 0 0,1 1-1 0 0,0-1 0 0 0,-1 1 0 0 0,1 0 0 0 0,0 0 1 0 0,0 1-1 0 0,0-1 0 0 0,-1 1 0 0 0,2 0 0 0 0,-1 0 0 0 0,0 0 1 0 0,0 0-1 0 0,1 1 0 0 0,-5 2 0 0 0,-6 8-12 0 0,0-1 0 0 0,0 2 0 0 0,2 0-1 0 0,-19 25 1 0 0,-81 130 189 0 0,73-107-116 0 0,-58 102 221 0 0,82-135-738 0 0,1 2-1 0 0,1-1 1 0 0,-14 57 0 0 0,19-46-503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2:49.007"/>
    </inkml:context>
    <inkml:brush xml:id="br0">
      <inkml:brushProperty name="width" value="0.1" units="cm"/>
      <inkml:brushProperty name="height" value="0.1" units="cm"/>
      <inkml:brushProperty name="color" value="#66CC00"/>
    </inkml:brush>
  </inkml:definitions>
  <inkml:trace contextRef="#ctx0" brushRef="#br0">27 224 919 0 0,'-27'-24'10168'0'0,"33"29"-9192"0"0,-3-3-826 0 0,1 0-1 0 0,-1 0 1 0 0,0-1-1 0 0,1 0 0 0 0,-1 1 1 0 0,1-1-1 0 0,-1 0 1 0 0,1-1-1 0 0,4 1 0 0 0,3 1 77 0 0,3 0-19 0 0,-1 0 0 0 0,1-1 1 0 0,-1-1-1 0 0,1 0 0 0 0,0-1 0 0 0,-1-1 0 0 0,24-5 0 0 0,26-3 304 0 0,138 9 301 0 0,-141 4-729 0 0,-1-3-1 0 0,85-11 0 0 0,-95 3-59 0 0,57-9 119 0 0,138-5 1 0 0,32 8 274 0 0,-254 12-390 0 0,483-35 365 0 0,-101 6-141 0 0,2 15-21 0 0,-141 12-116 0 0,-8 5-40 0 0,-186 4-65 0 0,243 6 110 0 0,14-13-107 0 0,-192 11 177 0 0,-20 0-74 0 0,-17-13 10 0 0,-66 2-107 0 0,114-4 118 0 0,-138 5-106 0 0,1 0 0 0 0,-1 0 1 0 0,0-1-1 0 0,0-1 0 0 0,10-3 0 0 0,-19 6-30 0 0,0 0 0 0 0,1 0 0 0 0,-1 0 0 0 0,0 0 0 0 0,0 0 0 0 0,1 0 0 0 0,-1 0 0 0 0,0 0 0 0 0,0 0 0 0 0,1 0 0 0 0,-1 0 0 0 0,0 0 0 0 0,0 1 0 0 0,1-1 0 0 0,-1 0 0 0 0,0 0 0 0 0,0 0 0 0 0,1 0 0 0 0,-1 0 0 0 0,0 0 0 0 0,0 1 0 0 0,0-1 0 0 0,0 0 0 0 0,1 0 0 0 0,-1 0 0 0 0,0 1 0 0 0,0-1 0 0 0,0 0 0 0 0,0 0 0 0 0,0 0 0 0 0,1 1 0 0 0,-1-1 0 0 0,0 0 0 0 0,0 0 0 0 0,0 1 0 0 0,0-1 0 0 0,0 0 0 0 0,0 1 0 0 0,0-1 0 0 0,-4 26 15 0 0,4-26-11 0 0,0 1 0 0 0,0-1-1 0 0,0 1 1 0 0,0-1 0 0 0,0 1 0 0 0,-1-1-1 0 0,1 1 1 0 0,0-1 0 0 0,0 1-1 0 0,-1-1 1 0 0,1 0 0 0 0,0 1-1 0 0,-1-1 1 0 0,1 1 0 0 0,0-1-1 0 0,-1 0 1 0 0,1 1 0 0 0,-1-1 0 0 0,1 0-1 0 0,0 1 1 0 0,-1-1 0 0 0,1 0-1 0 0,-1 0 1 0 0,1 1 0 0 0,-1-1-1 0 0,1 0 1 0 0,-1 0 0 0 0,1 0 0 0 0,-1 0-1 0 0,1 0 1 0 0,-1 0 0 0 0,0 0-1 0 0,1 0 1 0 0,-1 0 0 0 0,1 0-1 0 0,-1 0 1 0 0,1 0 0 0 0,-1 0 0 0 0,1 0-1 0 0,-1 0 1 0 0,1 0 0 0 0,-1-1-1 0 0,1 1 1 0 0,-1 0 0 0 0,1 0-1 0 0,-1-1 1 0 0,1 1 0 0 0,0 0 0 0 0,-1-1-1 0 0,-10-1 61 0 0,9 2-64 0 0,2-2 0 0 0,0 1 0 0 0,2 0 0 0 0,0-1 0 0 0,-1 1 0 0 0,-1 0 1 0 0,1 1 0 0 0,-1-1-1 0 0,0 1 1 0 0,0-1 0 0 0,1 1-1 0 0,-1-1 1 0 0,0 1 0 0 0,0-1-1 0 0,1 1 1 0 0,-1-1 0 0 0,1 1-1 0 0,-1 0 1 0 0,0-1 0 0 0,1 1-1 0 0,-1 0 1 0 0,1-1 0 0 0,-1 1-1 0 0,1 0 1 0 0,-1 0 0 0 0,1-1-1 0 0,-1 1 1 0 0,1 0 0 0 0,-1 0-1 0 0,1 0 1 0 0,-1 0 0 0 0,1 0-1 0 0,-1 0 1 0 0,1 0 0 0 0,0 0 0 0 0,0 0-1 0 0,15 8 34 0 0,-6-2-25 0 0,-6-5 34 0 0,-7-5 50 0 0,3 4-89 0 0,0 0-1 0 0,-1 0 0 0 0,1 0 1 0 0,0-1-1 0 0,0 1 1 0 0,-1 0-1 0 0,1 0 0 0 0,0 0 1 0 0,-1-1-1 0 0,1 1 1 0 0,0 0-1 0 0,-1 0 0 0 0,1 0 1 0 0,0 0-1 0 0,-1 0 1 0 0,1 0-1 0 0,0 0 0 0 0,-1 0 1 0 0,1 0-1 0 0,0 0 1 0 0,-1 0-1 0 0,1 0 0 0 0,0 0 1 0 0,-1 0-1 0 0,1 0 1 0 0,0 0-1 0 0,-1 0 0 0 0,1 1 1 0 0,0-1-1 0 0,-1 0 1 0 0,1 0-1 0 0,0 0 0 0 0,0 0 1 0 0,-1 1-1 0 0,1-1 1 0 0,0 0-1 0 0,-1 0 0 0 0,1 1 1 0 0,0-1-1 0 0,0 1-3 0 0,0-1 0 0 0,0 0 0 0 0,0 1 0 0 0,-1-1 0 0 0,1 0-1 0 0,0 1 1 0 0,0-1 0 0 0,0 0 0 0 0,0 0 0 0 0,0 1 0 0 0,0-1 0 0 0,-1 0-1 0 0,1 1 1 0 0,0-1 0 0 0,0 0 0 0 0,0 0 0 0 0,-1 1 0 0 0,1-1 0 0 0,0 0 0 0 0,0 0-1 0 0,-1 0 1 0 0,1 1 0 0 0,0-1 0 0 0,0 0 0 0 0,-1 0 0 0 0,1 0 0 0 0,0 0 0 0 0,-1 0-1 0 0,1 0 1 0 0,0 0 0 0 0,-1 1 0 0 0,1-1 0 0 0,0 0 0 0 0,-1 0 0 0 0,1 0-1 0 0,0 0 1 0 0,-1 0 0 0 0,1 0 0 0 0,0-1 0 0 0,-1 1 0 0 0,1 0 0 0 0,0 0 0 0 0,0 0-1 0 0,-1 0 1 0 0,0 0 0 0 0,1-1 3 0 0,0 1 1 0 0,-1 0-1 0 0,1 0 0 0 0,-1 0 1 0 0,1 0-1 0 0,0-1 0 0 0,-1 1 1 0 0,1 0-1 0 0,-1 0 0 0 0,1 0 1 0 0,-1 0-1 0 0,1 0 0 0 0,0 0 1 0 0,-1 0-1 0 0,1 0 0 0 0,-1 0 1 0 0,1 1-1 0 0,-1-1 0 0 0,1 0 1 0 0,-1 0-1 0 0,-32 14 189 0 0,31-14-189 0 0,1 0 1 0 0,0 0-1 0 0,-1 0 0 0 0,1-1 0 0 0,0 1 0 0 0,-1 0 1 0 0,1-1-1 0 0,0 1 0 0 0,0-1 0 0 0,-1 0 0 0 0,1 1 1 0 0,0-1-1 0 0,0 0 0 0 0,0 0 0 0 0,0 0 0 0 0,0 0 1 0 0,0 0-1 0 0,0 0 0 0 0,-1-1 0 0 0,2 1 0 0 0,-1 0 0 0 0,0 0-1 0 0,1 0 1 0 0,-1 0 0 0 0,1 0-1 0 0,-1 0 1 0 0,1 0 0 0 0,-1 0-1 0 0,1 0 1 0 0,0 0 0 0 0,0 0-1 0 0,-1 0 1 0 0,1-1 0 0 0,0 1-1 0 0,0-1 1 0 0,0 1 3 0 0,0 0 0 0 0,0 0 1 0 0,0 0-1 0 0,0 0 0 0 0,0 0 0 0 0,0 0 1 0 0,-1 0-1 0 0,1 0 0 0 0,0 0 0 0 0,-1 0 0 0 0,1 0 1 0 0,-1 0-1 0 0,1 0 0 0 0,-2-1 0 0 0,1 1-2 0 0,1 1 1 0 0,-1-1-1 0 0,1 1 0 0 0,-1-1 0 0 0,1 1 0 0 0,0-1 0 0 0,-1 1 1 0 0,1-1-1 0 0,-1 0 0 0 0,1 1 0 0 0,0-1 0 0 0,-1 1 1 0 0,1-1-1 0 0,0 0 0 0 0,0 0 0 0 0,0 1 0 0 0,0-1 0 0 0,-1 0 1 0 0,1 1-1 0 0,0-2 0 0 0,8-12 98 0 0,-7 12-100 0 0,22-26 126 0 0,-24 60-2118 0 0,-2-21 428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2:51.139"/>
    </inkml:context>
    <inkml:brush xml:id="br0">
      <inkml:brushProperty name="width" value="0.1" units="cm"/>
      <inkml:brushProperty name="height" value="0.1" units="cm"/>
      <inkml:brushProperty name="color" value="#66CC00"/>
    </inkml:brush>
  </inkml:definitions>
  <inkml:trace contextRef="#ctx0" brushRef="#br0">388 332 1375 0 0,'-15'-19'358'0'0,"-1"1"-1"0"0,0 1 1 0 0,-1 1-1 0 0,-1 0 1 0 0,-1 2-1 0 0,0 0 1 0 0,-1 0-1 0 0,0 2 0 0 0,-1 1 1 0 0,0 0-1 0 0,-35-11 1 0 0,43 18 168 0 0,2 0 75 0 0,1 1 0 0 0,-1 0-1 0 0,0 1 1 0 0,-17-2 0 0 0,26 4-539 0 0,1-1-1 0 0,-1 1 1 0 0,0 0 0 0 0,0 0-1 0 0,1 1 1 0 0,-1-1 0 0 0,0 0-1 0 0,1 0 1 0 0,-1 1 0 0 0,0-1 0 0 0,1 1-1 0 0,-1 0 1 0 0,0-1 0 0 0,1 1-1 0 0,-1 0 1 0 0,1 0 0 0 0,-1 0 0 0 0,1 0-1 0 0,0 0 1 0 0,-1 0 0 0 0,1 1-1 0 0,0-1 1 0 0,0 0 0 0 0,0 0-1 0 0,0 1 1 0 0,0-1 0 0 0,0 1 0 0 0,0-1-1 0 0,1 1 1 0 0,-1 0 0 0 0,0-1-1 0 0,1 1 1 0 0,-1 0 0 0 0,1-1 0 0 0,0 1-1 0 0,-1 2 1 0 0,1-3-39 0 0,0 0 0 0 0,0 0 0 0 0,0 1 0 0 0,1-1 0 0 0,-1 0 0 0 0,0 0 0 0 0,1 0 0 0 0,-1 0 0 0 0,0 0 0 0 0,1 1 0 0 0,-1-1 0 0 0,1 0 0 0 0,0 0 0 0 0,-1 0 0 0 0,1 0 0 0 0,0 0 0 0 0,-1 0 0 0 0,1-1 0 0 0,0 1 0 0 0,0 0 0 0 0,0 0 0 0 0,0 0 0 0 0,0-1 0 0 0,0 1 0 0 0,0-1 0 0 0,2 2 0 0 0,4 1 95 0 0,0 0 0 0 0,0-1 1 0 0,9 3-1 0 0,-6-2 53 0 0,10 2 103 0 0,1 0-1 0 0,0-1 1 0 0,36 1-1 0 0,66-5 187 0 0,-89-1-360 0 0,473-23 840 0 0,318 11 545 0 0,-147 7-1096 0 0,197-32 98 0 0,-673 29-353 0 0,260-18 89 0 0,-363 21-197 0 0,30-4 59 0 0,-102 7-19 0 0,0-2 0 0 0,44-13 1 0 0,-41 5 122 0 0,-17 2-69 0 0,-13 11-119 0 0,0 0 1 0 0,1-1 0 0 0,-1 1 0 0 0,0 0 0 0 0,0-1 0 0 0,0 1 0 0 0,1 0-1 0 0,-1-1 1 0 0,0 1 0 0 0,0-1 0 0 0,0 1 0 0 0,0-1 0 0 0,0 1-1 0 0,0 0 1 0 0,0-1 0 0 0,0 1 0 0 0,0-1 0 0 0,0 1 0 0 0,0-1 0 0 0,0 1-1 0 0,0 0 1 0 0,0-1 0 0 0,0 1 0 0 0,-1-1 0 0 0,1 1 0 0 0,0 0 0 0 0,0-1-1 0 0,-1 1 1 0 0,0-2 3 0 0,0 1 1 0 0,-1 0-1 0 0,1 0 0 0 0,-1 0 0 0 0,1 0 0 0 0,-1 0 1 0 0,1 0-1 0 0,-1 0 0 0 0,0 1 0 0 0,0-1 0 0 0,1 0 1 0 0,-1 1-1 0 0,0 0 0 0 0,0-1 0 0 0,-3 1 1 0 0,-16-6 57 0 0,14 4 32 0 0,7 2-87 0 0,0 0 0 0 0,-1 0 0 0 0,1 0 0 0 0,0 0 0 0 0,0 0-1 0 0,-1 0 1 0 0,1-1 0 0 0,0 1 0 0 0,-1 0 0 0 0,1 0 0 0 0,0 0 0 0 0,-1 0 0 0 0,1 0 0 0 0,0 0 0 0 0,0 0 0 0 0,-1-1 0 0 0,1 1 0 0 0,0 0 0 0 0,0 0 0 0 0,-1 0 0 0 0,1-1 0 0 0,0 1 0 0 0,0 0 0 0 0,0 0 0 0 0,0-1 0 0 0,-1 1 0 0 0,1 0 0 0 0,0 0 0 0 0,0-1 0 0 0,0 1 0 0 0,0 0-1 0 0,0-1 1 0 0,0 1 0 0 0,0 0 0 0 0,0 0 0 0 0,-1-1 0 0 0,1 1 0 0 0,0 0-2 0 0,0-1-1 0 0,0 1 1 0 0,0 0 0 0 0,0 0-1 0 0,0 0 1 0 0,0 0 0 0 0,0 0-1 0 0,0 0 1 0 0,0 0 0 0 0,0 0-1 0 0,0 0 1 0 0,0-1 0 0 0,0 1-1 0 0,0 0 1 0 0,0 0 0 0 0,0 0-1 0 0,0 0 1 0 0,0 0-1 0 0,0 0 1 0 0,0 0 0 0 0,0 0-1 0 0,0-1 1 0 0,0 1 0 0 0,0 0-1 0 0,0 0 1 0 0,1 0 0 0 0,-1 0-1 0 0,0 0 1 0 0,0 0 0 0 0,0 0-1 0 0,0 0 1 0 0,0 0-1 0 0,0 0 1 0 0,0 0 0 0 0,0-1-1 0 0,0 1 1 0 0,0 0 0 0 0,0 0-1 0 0,1 0 1 0 0,-1 0 0 0 0,0 0-1 0 0,0 0 1 0 0,0 0 0 0 0,0 0-1 0 0,0 0 1 0 0,0 0-1 0 0,0 0 1 0 0,0 0 0 0 0,1 0-1 0 0,-1 0 1 0 0,0 0 0 0 0,0 0-1 0 0,0 0 1 0 0,0 0 0 0 0,0 0-1 0 0,0 0 1 0 0,8 6 217 0 0,-8-5-221 0 0,1 0 1 0 0,0-1 0 0 0,0 1-1 0 0,0 0 1 0 0,0 0-1 0 0,0-1 1 0 0,0 1 0 0 0,0 0-1 0 0,0-1 1 0 0,1 1 0 0 0,1-1-1 0 0,9 15-2 0 0,-18-2-706 0 0,-4 4-2357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2:57.304"/>
    </inkml:context>
    <inkml:brush xml:id="br0">
      <inkml:brushProperty name="width" value="0.1" units="cm"/>
      <inkml:brushProperty name="height" value="0.1" units="cm"/>
      <inkml:brushProperty name="color" value="#66CC00"/>
    </inkml:brush>
  </inkml:definitions>
  <inkml:trace contextRef="#ctx0" brushRef="#br0">3111 87 1839 0 0,'-34'-14'0'0'0,"13"5"756"0"0,-1 0 0 0 0,-31-7 0 0 0,-4 3-173 0 0,-2 3 0 0 0,1 2 0 0 0,-63 1 0 0 0,-226 23 564 0 0,69 0-838 0 0,-38 10 48 0 0,36-1-124 0 0,196-21-33 0 0,0 5 1 0 0,1 2 0 0 0,-107 31-1 0 0,-32 32 54 0 0,186-61-220 0 0,-88 24-34 0 0,6-2 0 0 0,96-27 0 0 0,-1 1 0 0 0,1 2 0 0 0,-23 14 0 0 0,15-5-5 0 0,2 0-1 0 0,0 2 1 0 0,2 2-1 0 0,0 0 1 0 0,2 2-1 0 0,1 0 1 0 0,1 1-1 0 0,1 2 1 0 0,1 0-1 0 0,2 1 1 0 0,1 1-1 0 0,1 1 1 0 0,2 0-1 0 0,-14 49 1 0 0,-21 110-53 0 0,41-148 59 0 0,2 1 1 0 0,-1 65-1 0 0,8-78 20 0 0,1 0 0 0 0,2 0 0 0 0,1 0-1 0 0,13 41 1 0 0,48 116 318 0 0,-42-128-272 0 0,-1-3-42 0 0,2-2 1 0 0,42 68 0 0 0,84 92 35 0 0,-133-192-45 0 0,2-2-1 0 0,1 0 0 0 0,0-1 1 0 0,2-2-1 0 0,0 0 0 0 0,30 17 1 0 0,160 76 136 0 0,-163-87-137 0 0,38 13 39 0 0,149 42 0 0 0,-63-24-21 0 0,-95-29-33 0 0,1-3 0 0 0,100 15 0 0 0,338 15 186 0 0,-492-51-180 0 0,336 1 156 0 0,-67-4-68 0 0,122-2 97 0 0,-105-2-46 0 0,77-5 29 0 0,-201 3-161 0 0,2 6 41 0 0,88-4-1 0 0,-51-18 11 0 0,69-4 10 0 0,-152 17 54 0 0,182-38 0 0 0,-69 14 100 0 0,40-8-24 0 0,-22-24-88 0 0,-189 40-70 0 0,94-41 0 0 0,-153 55 20 0 0,-1-1 0 0 0,0-1-1 0 0,-1-1 1 0 0,-1-1-1 0 0,0-2 1 0 0,-1 0-1 0 0,-1-1 1 0 0,-1-1 0 0 0,-1-1-1 0 0,-1-1 1 0 0,0-1-1 0 0,-2-1 1 0 0,-1 0 0 0 0,23-45-1 0 0,-29 46 9 0 0,-1 0-1 0 0,0-1 1 0 0,-2 0 0 0 0,-1 0-1 0 0,-1-1 1 0 0,-1 1-1 0 0,-1-1 1 0 0,-1 0 0 0 0,-1 0-1 0 0,-2 0 1 0 0,0 0-1 0 0,-2 0 1 0 0,0 0 0 0 0,-12-40-1 0 0,5 32-17 0 0,-1 1 0 0 0,-1 0 0 0 0,-2 0 0 0 0,-1 1 0 0 0,-2 1 0 0 0,-24-33 0 0 0,-125-142 88 0 0,114 146-53 0 0,-248-277 594 0 0,261 292-673 0 0,-1 2-1 0 0,-3 1 1 0 0,-1 3-1 0 0,-2 1 0 0 0,-2 3 1 0 0,-86-49-1 0 0,-130-40 124 0 0,195 97-60 0 0,-141-35 1 0 0,117 42-30 0 0,-230-46 132 0 0,210 49-138 0 0,-169-3 1 0 0,-117 30 24 0 0,-74 55-65 0 0,332-42 0 0 0,-1030 206 0 0 0,364-15-792 0 0,689-179 626 0 0,-359 124-2498 0 0,304-83 1270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09.959"/>
    </inkml:context>
    <inkml:brush xml:id="br0">
      <inkml:brushProperty name="width" value="0.1" units="cm"/>
      <inkml:brushProperty name="height" value="0.1" units="cm"/>
      <inkml:brushProperty name="color" value="#F4F91B"/>
    </inkml:brush>
  </inkml:definitions>
  <inkml:trace contextRef="#ctx0" brushRef="#br0">3708 70 4575 0 0,'-1'-1'99'0'0,"0"1"0"0"0,0-1 0 0 0,0 1 0 0 0,0 0 0 0 0,0 0 0 0 0,-1-1 0 0 0,1 1 0 0 0,0 0 0 0 0,0 0-1 0 0,0 0 1 0 0,0 0 0 0 0,-1 0 0 0 0,1 0 0 0 0,0 1 0 0 0,-2-1 0 0 0,-27 7 1354 0 0,14-3-1169 0 0,-14 4 632 0 0,26-7-760 0 0,1 1-1 0 0,-1-1 0 0 0,0 0 1 0 0,0 0-1 0 0,0 0 1 0 0,1-1-1 0 0,-1 0 0 0 0,0 1 1 0 0,0-1-1 0 0,0-1 1 0 0,0 1-1 0 0,-4-1 0 0 0,-36-3 841 0 0,7 2 31 0 0,23 0-751 0 0,1 0 1 0 0,-1 1-1 0 0,-23 2 0 0 0,5-1 132 0 0,-14 2 296 0 0,28 0-361 0 0,0-1 0 0 0,0-1 0 0 0,0-1 0 0 0,0 0 0 0 0,-22-6 0 0 0,-23-1 1651 0 0,32 6-1906 0 0,-42-10-1 0 0,-103-23-1010 0 0,18 15 1245 0 0,67 19-174 0 0,51 1-97 0 0,-17-1-4 0 0,-1 3 0 0 0,-63 10 0 0 0,79-5-16 0 0,1-3 0 0 0,-1-1 1 0 0,0-2-1 0 0,-46-5 1 0 0,30 0 103 0 0,-76 3-1 0 0,99 5-134 0 0,-42 9 0 0 0,15-2 0 0 0,-279 22 128 0 0,186-36-71 0 0,118 1-50 0 0,3 2-7 0 0,-66 9 0 0 0,47-3 0 0 0,-49 8 72 0 0,65-7-7 0 0,-1-2 0 0 0,-73-1 0 0 0,20-5 48 0 0,49 1 2 0 0,-77-9 1 0 0,-48-15 252 0 0,157 22-372 0 0,0 1 1 0 0,1-1-1 0 0,-1 2 0 0 0,0 0 1 0 0,0 0-1 0 0,0 1 1 0 0,0 0-1 0 0,1 0 1 0 0,-1 1-1 0 0,0 1 0 0 0,1-1 1 0 0,-1 2-1 0 0,1-1 1 0 0,0 1-1 0 0,0 1 0 0 0,1-1 1 0 0,-1 2-1 0 0,1-1 1 0 0,0 1-1 0 0,0 0 0 0 0,1 1 1 0 0,-8 8-1 0 0,-13 19-1037 0 0,-1 6-366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58.181"/>
    </inkml:context>
    <inkml:brush xml:id="br0">
      <inkml:brushProperty name="width" value="0.1" units="cm"/>
      <inkml:brushProperty name="height" value="0.1" units="cm"/>
      <inkml:brushProperty name="color" value="#66CC00"/>
    </inkml:brush>
  </inkml:definitions>
  <inkml:trace contextRef="#ctx0" brushRef="#br0">1179 100 1375 0 0,'-30'-7'364'0'0,"17"7"-210"0"0,0 0 0 0 0,0-1 0 0 0,0-1 0 0 0,0 0 0 0 0,-24-8 0 0 0,12 4 348 0 0,18 4-197 0 0,0 0-1 0 0,0 0 1 0 0,0-1 0 0 0,-10-4 0 0 0,11 4 102 0 0,3 0-173 0 0,0 1 0 0 0,-1 0 0 0 0,1 0 0 0 0,-1 1 0 0 0,0-1 0 0 0,1 1 1 0 0,-1 0-1 0 0,0 0 0 0 0,0 0 0 0 0,0 0 0 0 0,0 1 0 0 0,-6-1 0 0 0,-125-4 2090 0 0,97 11-1742 0 0,5-1-473 0 0,-11-4 307 0 0,-1-3 0 0 0,1-1 0 0 0,-61-13 0 0 0,60 8 179 0 0,-1 2 0 0 0,-92-1 0 0 0,113 9-655 0 0,0 1-1 0 0,-1 1 0 0 0,2 1 0 0 0,-1 1 0 0 0,1 2 1 0 0,-43 18-1 0 0,40-15-1062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11.571"/>
    </inkml:context>
    <inkml:brush xml:id="br0">
      <inkml:brushProperty name="width" value="0.1" units="cm"/>
      <inkml:brushProperty name="height" value="0.1" units="cm"/>
      <inkml:brushProperty name="color" value="#F4F91B"/>
    </inkml:brush>
  </inkml:definitions>
  <inkml:trace contextRef="#ctx0" brushRef="#br0">2324 28 5151 0 0,'6'-10'164'0'0,"-1"-2"1729"0"0,-6 12-1845 0 0,0 0 0 0 0,1-1 0 0 0,-1 1 0 0 0,1 0 0 0 0,-1 0 0 0 0,1 0 0 0 0,-1 0 0 0 0,0 0 0 0 0,1 0 0 0 0,-1 0 0 0 0,1 0 0 0 0,-1 0 0 0 0,1 0 0 0 0,-1 0 0 0 0,0 0 0 0 0,1 0 0 0 0,-1 0 0 0 0,1 0 0 0 0,-1 1 0 0 0,1-1 0 0 0,-1 0-1 0 0,1 0 1 0 0,-2 1 0 0 0,-11 2 215 0 0,-1-1 0 0 0,0 0-1 0 0,0-1 1 0 0,-21-1-1 0 0,-23 2 273 0 0,-44 2 509 0 0,4-1-360 0 0,-13 5 170 0 0,-49 6 300 0 0,92-6-940 0 0,0-3-1 0 0,-104-5 0 0 0,75-4 89 0 0,-169 14-1 0 0,187-1-188 0 0,20 0-6 0 0,-1-4 0 0 0,-85-2 1 0 0,91-6 75 0 0,1-2 1 0 0,0-3 0 0 0,1-2 0 0 0,-67-21-1 0 0,100 23-177 0 0,0 2-1 0 0,-1 1 1 0 0,0 0 0 0 0,0 1-1 0 0,0 1 1 0 0,0 2-1 0 0,-1-1 1 0 0,1 2-1 0 0,-1 1 1 0 0,-36 6 0 0 0,-7 10-1368 0 0,29-7-86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30.307"/>
    </inkml:context>
    <inkml:brush xml:id="br0">
      <inkml:brushProperty name="width" value="0.1" units="cm"/>
      <inkml:brushProperty name="height" value="0.1" units="cm"/>
      <inkml:brushProperty name="color" value="#F4F91B"/>
    </inkml:brush>
  </inkml:definitions>
  <inkml:trace contextRef="#ctx0" brushRef="#br0">104 1593 4575 0 0,'2'-5'1205'0'0,"2"9"-488"0"0,-3-3-643 0 0,0-1 1 0 0,-1 1-1 0 0,1 0 1 0 0,0 0 0 0 0,0-1-1 0 0,0 1 1 0 0,0-1-1 0 0,0 1 1 0 0,0 0 0 0 0,0-1-1 0 0,0 0 1 0 0,0 1-1 0 0,0-1 1 0 0,0 0-1 0 0,2 1 1 0 0,-1-1 63 0 0,0 0 1 0 0,0 1-1 0 0,0-1 0 0 0,-1 1 1 0 0,1-1-1 0 0,0 1 0 0 0,0 0 1 0 0,-1 0-1 0 0,1 0 0 0 0,0 0 0 0 0,-1 0 1 0 0,1 0-1 0 0,-1 0 0 0 0,1 1 1 0 0,1 1-1 0 0,-1-1-77 0 0,-1-1 0 0 0,1 1 0 0 0,0-1 0 0 0,0 1 0 0 0,0-1 0 0 0,0 0 0 0 0,0 0 0 0 0,0 0 0 0 0,0 0 0 0 0,3 1 0 0 0,16 7 572 0 0,64 11 1835 0 0,-73-20-2217 0 0,-10 0-212 0 0,-1 0 1 0 0,0-1-1 0 0,0 1 1 0 0,1 0-1 0 0,-1 1 1 0 0,0-1-1 0 0,1 0 1 0 0,-1 0-1 0 0,0 0 1 0 0,0 1-1 0 0,0-1 1 0 0,2 1-1 0 0,1 0 47 0 0,-1 0 1 0 0,1 0-1 0 0,0 0 0 0 0,0-1 0 0 0,0 1 0 0 0,0-1 0 0 0,0 0 1 0 0,-1 0-1 0 0,1-1 0 0 0,7 0 0 0 0,11-1 152 0 0,-6 1-69 0 0,-8 1-121 0 0,-1 0 0 0 0,0 0 0 0 0,0 0 0 0 0,0 1 1 0 0,0 0-1 0 0,1 0 0 0 0,8 3 0 0 0,-13-3-27 0 0,-1-1-1 0 0,1 1 0 0 0,0-1 0 0 0,-1 1 1 0 0,1-1-1 0 0,0 0 0 0 0,-1 0 1 0 0,1-1-1 0 0,0 1 0 0 0,3-1 1 0 0,30-9 247 0 0,-24 7-165 0 0,5 0-37 0 0,-1 0-1 0 0,1 2 1 0 0,0 0 0 0 0,0 1-1 0 0,26 3 1 0 0,14 0-21 0 0,32-10 329 0 0,-65 3-180 0 0,1 2-1 0 0,43 2 0 0 0,47 18 133 0 0,-94-16-190 0 0,1 0 1 0 0,-1-2-1 0 0,0 0 1 0 0,22-4-1 0 0,-34 4-99 0 0,0-1 1 0 0,1 1-1 0 0,-1 1 0 0 0,0 0 0 0 0,12 2 0 0 0,14 2 16 0 0,59-2 133 0 0,-57-2-83 0 0,0 0 0 0 0,56 11 0 0 0,-73-10-59 0 0,0 0 0 0 0,0-1 0 0 0,0-1 0 0 0,34-4-1 0 0,-25 1 67 0 0,43-1 32 0 0,118 8 0 0 0,-140-4-136 0 0,-37 0 8 0 0,1 0 1 0 0,-1 0 0 0 0,21 4-1 0 0,-4 1 21 0 0,50 2 0 0 0,-28-4-22 0 0,184 6 168 0 0,-226-9-140 0 0,0 1 0 0 0,-1 0-1 0 0,1 1 1 0 0,0 0 0 0 0,18 7-1 0 0,-23-8-18 0 0,1 1-1 0 0,-1-1 1 0 0,0 0 0 0 0,1 0-1 0 0,-1-1 1 0 0,0 1-1 0 0,1-1 1 0 0,7-1-1 0 0,45-10 240 0 0,-7 1-21 0 0,73-7-59 0 0,-115 15-164 0 0,-1 0 0 0 0,0-1-1 0 0,0 0 1 0 0,0 0 0 0 0,0-1-1 0 0,14-9 1 0 0,-14 8 9 0 0,1 1 0 0 0,-1-1 0 0 0,1 1-1 0 0,0 1 1 0 0,15-5 0 0 0,-17 6-26 0 0,0 0 0 0 0,1 0 0 0 0,9-5 0 0 0,-17 6 4 0 0,1 1 0 0 0,-1 0 1 0 0,1-1-1 0 0,-1 1 0 0 0,0-1 0 0 0,1 1 0 0 0,-1-1 0 0 0,0 1 0 0 0,1-1 1 0 0,-1 1-1 0 0,0-1 0 0 0,0 1 0 0 0,0-1 0 0 0,1 1 0 0 0,-1-1 0 0 0,0 1 0 0 0,0-1 1 0 0,0 0-1 0 0,0 1 0 0 0,0-1 0 0 0,0 1 0 0 0,0-1 0 0 0,0 0 0 0 0,0 1 1 0 0,0-1-1 0 0,-4-20 163 0 0,1 11-54 0 0,0-12 107 0 0,1 12-154 0 0,1-1 1 0 0,0 0-1 0 0,0 1 0 0 0,1-1 0 0 0,0 1 0 0 0,1-1 0 0 0,0 0 0 0 0,1 1 0 0 0,3-13 0 0 0,-3 17-56 0 0,0 1-1 0 0,-1-1 0 0 0,0 0 1 0 0,0 0-1 0 0,0 1 0 0 0,-1-1 0 0 0,0 0 1 0 0,-1-9-1 0 0,-1-3 62 0 0,-8-25 1 0 0,6 29-46 0 0,1 1 0 0 0,1-1 0 0 0,-2-22 0 0 0,5 18 6 0 0,5-27 0 0 0,-3 26 0 0 0,0-26 0 0 0,-1 14 53 0 0,0 1 0 0 0,12-50-1 0 0,-13 78-82 0 0,0-8 2 0 0,0 0-1 0 0,-1 0 1 0 0,0 0-1 0 0,0 1 1 0 0,-3-18 0 0 0,1 16 10 0 0,1-1 1 0 0,0 1 0 0 0,2-19-1 0 0,1-51 250 0 0,0 12-48 0 0,3 26 8 0 0,14-52 1 0 0,-5 27-82 0 0,-11 48-107 0 0,-2-1 0 0 0,0 0 0 0 0,-3-31 0 0 0,0-3 12 0 0,2 30-48 0 0,1 8 0 0 0,-1 0 0 0 0,-1-1 0 0 0,-1 1 0 0 0,-6-31 0 0 0,7 44 0 0 0,0 0 0 0 0,0 1 0 0 0,0-1 0 0 0,0 0 0 0 0,-1 1 0 0 0,0 0 0 0 0,0-1 0 0 0,0 1 0 0 0,0 0 0 0 0,0 0 0 0 0,-1 0 0 0 0,1 0 0 0 0,-1 1 0 0 0,0-1 0 0 0,1 1 0 0 0,-1-1 0 0 0,-1 1 0 0 0,1 0 0 0 0,0 0 0 0 0,0 0 0 0 0,-1 1 0 0 0,1-1 0 0 0,-1 1 0 0 0,1 0 0 0 0,-6-1 0 0 0,-14-2 0 0 0,-40-2 0 0 0,39 5 0 0 0,-43-8 0 0 0,3-6 0 0 0,0 3 0 0 0,-85-4 0 0 0,109 17 0 0 0,-1 1 0 0 0,-55 10 0 0 0,34-3 0 0 0,3 1 0 0 0,35-6 0 0 0,0 0 0 0 0,0-2 0 0 0,-45 0 0 0 0,-96-4 0 0 0,27 3 0 0 0,117-1 0 0 0,-1 1 0 0 0,1 1 0 0 0,-28 7 0 0 0,-10 1 0 0 0,-14 0 0 0 0,30-3 0 0 0,-1-1 0 0 0,-71-2 0 0 0,100-5 0 0 0,-21 0 0 0 0,0-2 0 0 0,-58-12 0 0 0,-17-7 0 0 0,-203-13 0 0 0,226 29 0 0 0,21 2 0 0 0,-101-18 0 0 0,149 17 0 0 0,0 2 0 0 0,0 0 0 0 0,-1 1 0 0 0,1 0 0 0 0,0 2 0 0 0,-1 1 0 0 0,1 0 0 0 0,-1 1 0 0 0,1 1 0 0 0,-22 7 0 0 0,22-3 0 0 0,-1 1 0 0 0,-35 21 0 0 0,10-4 0 0 0,41-22 0 0 0,0 0 0 0 0,-1 1 0 0 0,1-1 0 0 0,0 1 0 0 0,1 0 0 0 0,-1 0 0 0 0,1 0 0 0 0,-1 1 0 0 0,1-1 0 0 0,1 1 0 0 0,-1 0 0 0 0,1-1 0 0 0,0 1 0 0 0,0 1 0 0 0,0-1 0 0 0,0 0 0 0 0,0 7 0 0 0,-4 34-20 0 0,3 0 1 0 0,2 58-1 0 0,2-55 15 0 0,8 196 5 0 0,-7-217 0 0 0,4 62-32 0 0,34 178 0 0 0,-25-200 32 0 0,-6-22 0 0 0,2-1 0 0 0,22 55 0 0 0,-22-63-3 0 0,-9-29 7 0 0,0 0-1 0 0,1 0 0 0 0,4 11 1 0 0,11 29 294 0 0,-18-48-293 0 0,0 1 0 0 0,0 0 0 0 0,0 0-1 0 0,0-1 1 0 0,0 1 0 0 0,0 0 0 0 0,-1 0 0 0 0,1-1-1 0 0,0 1 1 0 0,0 0 0 0 0,-1 0 0 0 0,1-1-1 0 0,0 1 1 0 0,-1 0 0 0 0,1-1 0 0 0,-1 1-1 0 0,1-1 1 0 0,-1 1 0 0 0,0 0 0 0 0,-17 17-489 0 0,5-5-193 0 0,-2 4-1488 0 0,1 4-6026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32.182"/>
    </inkml:context>
    <inkml:brush xml:id="br0">
      <inkml:brushProperty name="width" value="0.1" units="cm"/>
      <inkml:brushProperty name="height" value="0.1" units="cm"/>
      <inkml:brushProperty name="color" value="#F4F91B"/>
    </inkml:brush>
  </inkml:definitions>
  <inkml:trace contextRef="#ctx0" brushRef="#br0">4520 230 919 0 0,'0'-1'98'0'0,"-1"1"0"0"0,0-1 0 0 0,0 1 0 0 0,0-1 0 0 0,0 1 0 0 0,0 0 0 0 0,0-1 0 0 0,0 1 0 0 0,0 0 0 0 0,0 0 0 0 0,0-1 0 0 0,0 1 0 0 0,0 0 0 0 0,0 0 0 0 0,0 0 0 0 0,-2 1 0 0 0,-21 3 3645 0 0,4 0-3241 0 0,14-5-219 0 0,1 1 0 0 0,-1-1 0 0 0,1 0-1 0 0,-1-1 1 0 0,1 1 0 0 0,0-1 0 0 0,-1 0 0 0 0,1 0 0 0 0,0-1-1 0 0,0 1 1 0 0,1-1 0 0 0,-1 0 0 0 0,1-1 0 0 0,-1 1 0 0 0,-4-6 0 0 0,-21-13 1527 0 0,24 19-1669 0 0,0 0 0 0 0,0 1 0 0 0,-1 0 0 0 0,0 0 0 0 0,1 0 0 0 0,-1 1 0 0 0,0 0 0 0 0,1 1 1 0 0,-1-1-1 0 0,-8 1 0 0 0,-22-2 316 0 0,-24-7 219 0 0,-48-8 440 0 0,85 14-923 0 0,0 1-1 0 0,0 0 0 0 0,-27 3 1 0 0,13-1 5 0 0,-115-9 531 0 0,73 2-410 0 0,-267-26 494 0 0,-5-1-90 0 0,124 29-441 0 0,-35-3-36 0 0,-45-7 101 0 0,169 11-230 0 0,-157-1 27 0 0,104 3-60 0 0,-77 17 53 0 0,165-6-131 0 0,-123 20 79 0 0,189-23-53 0 0,-278 51 32 0 0,275-52-66 0 0,-60-1 0 0 0,19-1 81 0 0,10-3 22 0 0,47-1-71 0 0,1 1 1 0 0,-33 5-1 0 0,54-5-27 0 0,0 1 1 0 0,0 0-1 0 0,1 0 1 0 0,-1 0 0 0 0,0 0-1 0 0,0 0 1 0 0,0 0-1 0 0,1 1 1 0 0,-1-1-1 0 0,1 1 1 0 0,-1 0-1 0 0,1 0 1 0 0,0 0 0 0 0,-4 4-1 0 0,5-5-3 0 0,1-1 6 0 0,-1 0 0 0 0,1 1 0 0 0,0-1 0 0 0,0 0-1 0 0,0 0 1 0 0,-1 0 0 0 0,1 0 0 0 0,0 0 0 0 0,0 0 0 0 0,-1 0 0 0 0,1 0-1 0 0,0 0 1 0 0,0 0 0 0 0,-1 0 0 0 0,1 0 0 0 0,0 0 0 0 0,0 0 0 0 0,0 0-1 0 0,-1 0 1 0 0,1 0 0 0 0,0 0 0 0 0,0 0 0 0 0,-1 0 0 0 0,1 0 0 0 0,0-1-1 0 0,0 1 1 0 0,0 0 0 0 0,-1 0 0 0 0,1 0 0 0 0,0 0 0 0 0,0 0 0 0 0,0-1 0 0 0,-1 1-1 0 0,1 0 1 0 0,0 0-1 0 0,0-1 0 0 0,0 1 1 0 0,0 0-1 0 0,-1 0 0 0 0,1 0 1 0 0,0 0-1 0 0,0 0 1 0 0,0 0-1 0 0,-1-1 0 0 0,1 1 1 0 0,0 0-1 0 0,0 0 0 0 0,0 0 1 0 0,-1 0-1 0 0,1 0 0 0 0,0 0 1 0 0,0 0-1 0 0,0 0 0 0 0,-1 0 1 0 0,1 0-1 0 0,0 0 0 0 0,0 0 1 0 0,-1 0-1 0 0,1 0 0 0 0,0 0 1 0 0,0 0-1 0 0,0 0 0 0 0,-1 0 1 0 0,1 1-1 0 0,0-1 1 0 0,0 0-1 0 0,0 0 0 0 0,0 0 1 0 0,-1 0-1 0 0,1 0 0 0 0,0 0 1 0 0,0 1-1 0 0,0-1 0 0 0,0 0 1 0 0,-1 0-1 0 0,1 0 0 0 0,0 0 1 0 0,0 1-1 0 0,0-1 0 0 0,0 0 1 0 0,0 0-1 0 0,0 5-6 0 0,0-5 5 0 0,0 0-1 0 0,0 0 0 0 0,0 0 1 0 0,0 0-1 0 0,0 0 0 0 0,0 0 1 0 0,0 0-1 0 0,0 0 0 0 0,0 0 1 0 0,0 0-1 0 0,0 0 0 0 0,-1 0 1 0 0,1 0-1 0 0,0 0 0 0 0,0 0 1 0 0,0 0-1 0 0,0 0 0 0 0,0 0 1 0 0,0 0-1 0 0,0 0 0 0 0,0 0 1 0 0,0 0-1 0 0,0 0 0 0 0,0 0 1 0 0,0 0-1 0 0,0 0 0 0 0,-1 0 0 0 0,1 0 1 0 0,0 0-1 0 0,0 0 0 0 0,0 0 1 0 0,0 1-1 0 0,0-1 0 0 0,0 0 1 0 0,0 0-1 0 0,0 0 0 0 0,0 0 1 0 0,0 0-1 0 0,0 0 0 0 0,0 0 1 0 0,0 0-1 0 0,0 0 0 0 0,0 0 1 0 0,0 0-1 0 0,0 0 0 0 0,0 1 1 0 0,0-1-1 0 0,0 0 0 0 0,0 0 1 0 0,0 0-1 0 0,0 0 0 0 0,0 0 1 0 0,0 0-1 0 0,0 0 0 0 0,0 0 1 0 0,0 0-1 0 0,0 0 0 0 0,0 0 1 0 0,0 1-1 0 0,0-1 0 0 0,0 0 1 0 0,1 0-1 0 0,-1 0 0 0 0,0 0 0 0 0,0 0 1 0 0,-2 0 28 0 0,0-1 0 0 0,1 1 0 0 0,-1-1 0 0 0,0 0 1 0 0,1 1-1 0 0,-1-1 0 0 0,0 0 0 0 0,1 0 0 0 0,-1 0 0 0 0,1 0 1 0 0,0 0-1 0 0,-1-1 0 0 0,0 0 0 0 0,-16-11 27 0 0,-37-11 69 0 0,49 22-128 0 0,-7-6 0 0 0,13 8 0 0 0,0 0 0 0 0,-1-1 0 0 0,1 1 0 0 0,0 0 0 0 0,-1-1 0 0 0,1 1 0 0 0,0 0 0 0 0,0-1 0 0 0,0 1 0 0 0,-1 0 0 0 0,1-1 0 0 0,0 1 0 0 0,0-1 0 0 0,0 1 0 0 0,0 0 0 0 0,0-1 0 0 0,0 1 0 0 0,0-1 0 0 0,-1 1 0 0 0,1 0 0 0 0,1-1 0 0 0,-1 1 0 0 0,0-1 0 0 0,0 1 0 0 0,0-1 0 0 0,0 1 0 0 0,0 0 0 0 0,0-1 0 0 0,0 1 0 0 0,0-1 0 0 0,1 1 0 0 0,-1-4 0 0 0,0 4 0 0 0,0-1 0 0 0,0 1 0 0 0,0 0 0 0 0,0-1 0 0 0,0 1 0 0 0,0-1 0 0 0,0 1 0 0 0,0 0 0 0 0,0-1 0 0 0,0 1 0 0 0,0-1 0 0 0,0 1 0 0 0,1 0 0 0 0,-1-1 0 0 0,0 1 0 0 0,0 0 0 0 0,0-1 0 0 0,0 1 0 0 0,1 0 0 0 0,-1-1 0 0 0,0 1 0 0 0,0 0 0 0 0,1-1 0 0 0,-1 1 0 0 0,0 0 0 0 0,0 0 0 0 0,1-1 0 0 0,-1 1 0 0 0,0 0 0 0 0,1 0 0 0 0,-1 0 0 0 0,0-1 0 0 0,1 1 0 0 0,-1 0 0 0 0,1 0 0 0 0,0 0 0 0 0,-1 0 0 0 0,-1 0 0 0 0,1 0 0 0 0,0 0 0 0 0,0 0 0 0 0,0 0 0 0 0,0 1 0 0 0,0-1 0 0 0,0 0 0 0 0,0 0 0 0 0,0 0 0 0 0,0 0 0 0 0,0 0 0 0 0,0 1 0 0 0,0-1 0 0 0,0 0 0 0 0,0 0 0 0 0,0 0 0 0 0,0 0 0 0 0,0 0 0 0 0,0 1 0 0 0,0-1 0 0 0,0 0 0 0 0,0 0 0 0 0,0 0 0 0 0,0 0 0 0 0,0 0 0 0 0,0 1 0 0 0,0-1 0 0 0,0 0 0 0 0,0 0 0 0 0,0 0 0 0 0,0 0 0 0 0,0 0 0 0 0,0 1 0 0 0,1-1 0 0 0,-1 0 0 0 0,0 0 0 0 0,0 0 0 0 0,0 0 0 0 0,0 0 0 0 0,0 0 0 0 0,0 0 0 0 0,0 0 0 0 0,1 0 0 0 0,-1 0 0 0 0,0 1 0 0 0,0-1 0 0 0,0 0 0 0 0,0 0 0 0 0,0 0 0 0 0,1 0 0 0 0,-1 0 0 0 0,0 0 0 0 0,0 0 0 0 0,0 0 0 0 0,0 0 0 0 0,1 0 0 0 0,-1 0 0 0 0,0 0 0 0 0,0 0 0 0 0,0 0 0 0 0,0-1 0 0 0,1 1 0 0 0,24 14-632 0 0,-6 8-2358 0 0,-14-15 1612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35.904"/>
    </inkml:context>
    <inkml:brush xml:id="br0">
      <inkml:brushProperty name="width" value="0.1" units="cm"/>
      <inkml:brushProperty name="height" value="0.1" units="cm"/>
      <inkml:brushProperty name="color" value="#F4F91B"/>
    </inkml:brush>
  </inkml:definitions>
  <inkml:trace contextRef="#ctx0" brushRef="#br0">3562 1655 455 0 0,'-11'-1'-605'0'0,"-17"-5"7796"0"0,26 5-6967 0 0,0 0 1 0 0,0 1-1 0 0,-1-1 1 0 0,1 0 0 0 0,0 0-1 0 0,0-1 1 0 0,0 1-1 0 0,0 0 1 0 0,0-1 0 0 0,0 0-1 0 0,0 1 1 0 0,1-1-1 0 0,-1 0 1 0 0,1 0-1 0 0,-1 1 1 0 0,1-1 0 0 0,-1-1-1 0 0,1 1 1 0 0,0 0-1 0 0,0 0 1 0 0,0 0 0 0 0,0 0-1 0 0,1-1 1 0 0,-2-4-1 0 0,-2-3 1174 0 0,3 9-1207 0 0,1-1 0 0 0,-1 1 1 0 0,0-1-1 0 0,1 1 1 0 0,-1-1-1 0 0,1 1 0 0 0,0-1 1 0 0,-1 1-1 0 0,1-1 1 0 0,0 1-1 0 0,0-1 0 0 0,0 0 1 0 0,0 1-1 0 0,0-1 1 0 0,0 1-1 0 0,1-1 0 0 0,-1 1 1 0 0,0-1-1 0 0,1 1 0 0 0,-1-1 1 0 0,2-1-1 0 0,2-8 286 0 0,1-1 0 0 0,-2 1 0 0 0,5-23 0 0 0,5-17 239 0 0,-6 27-371 0 0,-1 0-1 0 0,-1 0 1 0 0,3-43 0 0 0,0 1 204 0 0,-6 54-379 0 0,1 0 1 0 0,7-18-1 0 0,-6 20-53 0 0,-1 0-1 0 0,0 0 1 0 0,0 0-1 0 0,1-13 0 0 0,-3-91 500 0 0,-2 78-348 0 0,2 0-1 0 0,6-46 1 0 0,-4 52-245 0 0,-1-1 1 0 0,-1 1-1 0 0,-5-36 0 0 0,2 32 43 0 0,1 1 0 0 0,4-43 0 0 0,9-64 79 0 0,-8 74-149 0 0,-3 53 14 0 0,0 0 0 0 0,-1 0 0 0 0,0 0-1 0 0,-1 0 1 0 0,0 0 0 0 0,-1 0 0 0 0,-1 0 0 0 0,0 1 0 0 0,-1-1 0 0 0,0 1-1 0 0,-1 0 1 0 0,-8-16 0 0 0,0 2-8 0 0,9 18 22 0 0,0 0 0 0 0,0 1 1 0 0,-6-9-1 0 0,8 14-22 0 0,-1-1 1 0 0,1 0-1 0 0,-1 1 1 0 0,1 0-1 0 0,-1-1 1 0 0,0 1-1 0 0,0 0 0 0 0,0 1 1 0 0,0-1-1 0 0,-1 0 1 0 0,-3-1-1 0 0,-11-2-2 0 0,0 0 0 0 0,0 2 0 0 0,-1 0 0 0 0,-32-1 0 0 0,35 2 0 0 0,1-1 0 0 0,-19-5 0 0 0,-2-1 0 0 0,-41-3 39 0 0,1 4 0 0 0,-117 2 0 0 0,139 9-34 0 0,-1 2-1 0 0,-75 18 0 0 0,39-6-6 0 0,20-9 1 0 0,-98 0 0 0 0,3-2 14 0 0,32-2 48 0 0,-17 2-5 0 0,91 3-56 0 0,-77 23 0 0 0,84-17 0 0 0,0-4 0 0 0,-60 7 0 0 0,-61-9 53 0 0,68-5-47 0 0,-165-15-1 0 0,139 4-5 0 0,62 4 0 0 0,-170-2 0 0 0,212 6 0 0 0,-38 7 0 0 0,-12 1 0 0 0,43-7 0 0 0,-49 3 0 0 0,72-3 0 0 0,1 0 0 0 0,0 1 0 0 0,0 0 0 0 0,0 1 0 0 0,-14 7 0 0 0,16-7 0 0 0,1 0 0 0 0,0 1 0 0 0,0 0 0 0 0,1 1 0 0 0,-1 0 0 0 0,1 0 0 0 0,-8 9 0 0 0,11-10 0 0 0,0 1 0 0 0,1-1 0 0 0,-1 1 0 0 0,1-1 0 0 0,0 1 0 0 0,0 0 0 0 0,1 0 0 0 0,0 1 0 0 0,0-1 0 0 0,0 0 0 0 0,0 9 0 0 0,-8 77-26 0 0,4 0 1 0 0,5 0-1 0 0,3 1 1 0 0,24 154-1 0 0,3-117 26 0 0,-12-59 0 0 0,-8-32 0 0 0,1-2 0 0 0,25 60 0 0 0,-28-81 0 0 0,1 0 0 0 0,1 0 0 0 0,0-1 0 0 0,2 0 0 0 0,-1-1 0 0 0,2 0 0 0 0,-1-1 0 0 0,16 13 0 0 0,8 4-19 0 0,1-2-1 0 0,1-2 0 0 0,1-1 1 0 0,2-2-1 0 0,80 34 1 0 0,-19-18 15 0 0,2-5 1 0 0,127 25-1 0 0,215 11-60 0 0,-385-66 64 0 0,1-3 0 0 0,68-7 0 0 0,118-24 0 0 0,-225 26 0 0 0,14 0 0 0 0,0 2 0 0 0,-1 1 0 0 0,1 2 0 0 0,0 1 0 0 0,0 2 0 0 0,-1 1 0 0 0,0 2 0 0 0,43 14 0 0 0,-46-12 0 0 0,1-1 0 0 0,0-2 0 0 0,0-1 0 0 0,36 0 0 0 0,134-9 0 0 0,-123 1 0 0 0,3 5 0 0 0,23-1 0 0 0,-94-2 0 0 0,0-1 0 0 0,0 0 0 0 0,-1 0 0 0 0,1-1 0 0 0,-1-1 0 0 0,22-9 0 0 0,72-37 0 0 0,-99 47 39 0 0,5-2-540 0 0,-11 5 423 0 0,1 1-1 0 0,-1-1 0 0 0,0 0 0 0 0,1 1 1 0 0,-1-1-1 0 0,0 0 0 0 0,1 1 0 0 0,-1-1 1 0 0,0 0-1 0 0,0 1 0 0 0,0-1 1 0 0,1 0-1 0 0,-1 1 0 0 0,0-1 0 0 0,0 1 1 0 0,0-1-1 0 0,0 1 0 0 0,0-1 0 0 0,0 0 1 0 0,0 1-1 0 0,0-1 0 0 0,0 1 0 0 0,0-1 1 0 0,0 1-1 0 0,0-1 0 0 0,0 1 0 0 0,0-1 1 0 0,0 0-1 0 0,0 1 0 0 0,-1 0 0 0 0,0 11-2508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37.676"/>
    </inkml:context>
    <inkml:brush xml:id="br0">
      <inkml:brushProperty name="width" value="0.1" units="cm"/>
      <inkml:brushProperty name="height" value="0.1" units="cm"/>
      <inkml:brushProperty name="color" value="#F4F91B"/>
    </inkml:brush>
  </inkml:definitions>
  <inkml:trace contextRef="#ctx0" brushRef="#br0">539 77 3623 0 0,'-3'-7'104'0'0,"3"6"-91"0"0,0 0 1 0 0,-1 0 0 0 0,1 1-1 0 0,0-1 1 0 0,0 0 0 0 0,-1 1-1 0 0,1-1 1 0 0,0 0 0 0 0,-1 0-1 0 0,1 1 1 0 0,0-1-1 0 0,-1 1 1 0 0,1-1 0 0 0,-1 0-1 0 0,1 1 1 0 0,-1-1 0 0 0,1 1-1 0 0,-1-1 1 0 0,-1 0-1 0 0,0 0 159 0 0,-1 0-1 0 0,1 0 0 0 0,0 0 0 0 0,-1 0 1 0 0,1 0-1 0 0,0-1 0 0 0,0 1 0 0 0,-2-3 1 0 0,-9-4 732 0 0,1 2-182 0 0,0 0 0 0 0,0 1 0 0 0,0 1 0 0 0,-1 0 0 0 0,-23-3 0 0 0,27 6-494 0 0,0 0-1 0 0,-1 1 1 0 0,1 0-1 0 0,-1 1 0 0 0,1 0 1 0 0,0 0-1 0 0,-1 1 1 0 0,1 1-1 0 0,-9 2 0 0 0,-7 4 29 0 0,-11 4 352 0 0,0 0 1 0 0,-49 28 0 0 0,72-32-224 0 0,0 1 1 0 0,-15 13-1 0 0,-11 10-51 0 0,37-33-237 0 0,1 1 0 0 0,0 0 0 0 0,0 0 0 0 0,-1 0 0 0 0,1 0 0 0 0,0 0 0 0 0,0 0 0 0 0,0 0 0 0 0,0 0-1 0 0,0 0 1 0 0,0 1 0 0 0,1-1 0 0 0,-1 0 0 0 0,0 1 0 0 0,0 1 0 0 0,1-3-85 0 0,0 1 0 0 0,1 0-1 0 0,-1 0 1 0 0,0-1 0 0 0,1 1 0 0 0,-1 0 0 0 0,0 0-1 0 0,1-1 1 0 0,-1 1 0 0 0,1-1 0 0 0,-1 1 0 0 0,1 0-1 0 0,0-1 1 0 0,-1 1 0 0 0,1-1 0 0 0,-1 1 0 0 0,1-1-1 0 0,0 0 1 0 0,0 1 0 0 0,-1-1 0 0 0,1 1 0 0 0,0-1-1 0 0,0 0 1 0 0,-1 0 0 0 0,1 0 0 0 0,0 1 0 0 0,1-1 0 0 0,11 2 140 0 0,-1 0 1 0 0,1 0-1 0 0,-1-1 0 0 0,1-1 1 0 0,0 0-1 0 0,0 0 1 0 0,18-5-1 0 0,16 1 155 0 0,120 7 170 0 0,3-1-338 0 0,269-34 189 0 0,30-1-16 0 0,-204 44-289 0 0,-163-3 18 0 0,126 15-46 0 0,-64-6 64 0 0,-95-14 149 0 0,133-13 0 0 0,-163 6-118 0 0,213-17 286 0 0,-194 24-259 0 0,-56-4-80 0 0,-1 1-5 0 0,1 0 1 0 0,-1-1-1 0 0,1 1 1 0 0,-1 0 0 0 0,1 0-1 0 0,0 0 1 0 0,-1 0-1 0 0,1 0 1 0 0,0 0 0 0 0,-1 0-1 0 0,1 1 1 0 0,1 0-1 0 0,-2-1 27 0 0,1-1-35 0 0,-1 1-8 0 0,-1 0-1 0 0,1 0 1 0 0,0 0 0 0 0,0 0-1 0 0,-1 0 1 0 0,1-1 0 0 0,0 1-1 0 0,-1 0 1 0 0,1 0 0 0 0,0 0-1 0 0,-1-1 1 0 0,1 1 0 0 0,0-1-1 0 0,-1 1 1 0 0,1 0 0 0 0,-1-1-1 0 0,1 1 1 0 0,-1-1 0 0 0,2 0-1 0 0,-6-10 284 0 0,0 3-182 0 0,4 7-106 0 0,4 12-11 0 0,-2-10-100 0 0,0 1 1 0 0,0-1-1 0 0,0 1 0 0 0,0 0 0 0 0,-1 0 1 0 0,1 0-1 0 0,-1 0 0 0 0,1 0 1 0 0,-1 0-1 0 0,0 1 0 0 0,0-1 0 0 0,0 0 1 0 0,0 1-1 0 0,0-1 0 0 0,0 1 0 0 0,-1-1 1 0 0,1 1-1 0 0,-1-1 0 0 0,0 1 1 0 0,1-1-1 0 0,-1 1 0 0 0,0-1 0 0 0,-1 1 1 0 0,0 3-1 0 0,-2 11-1935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19:43.995"/>
    </inkml:context>
    <inkml:brush xml:id="br0">
      <inkml:brushProperty name="width" value="0.1" units="cm"/>
      <inkml:brushProperty name="height" value="0.1" units="cm"/>
      <inkml:brushProperty name="color" value="#F4F91B"/>
    </inkml:brush>
  </inkml:definitions>
  <inkml:trace contextRef="#ctx0" brushRef="#br0">1348 9182 6967 0 0,'-79'-42'1210'0'0,"29"17"493"0"0,-54-37 0 0 0,68 43-1204 0 0,20 12-555 0 0,14 6 2 0 0,1 1 0 0 0,0-1 0 0 0,-1 1-1 0 0,1 0 1 0 0,-1 0 0 0 0,1 0 0 0 0,-1 0 0 0 0,1 0 0 0 0,-1 0-1 0 0,1 0 1 0 0,0 0 0 0 0,-1 0 0 0 0,1 1 0 0 0,-1-1 0 0 0,0 1 0 0 0,-26 11-147 0 0,11-4 133 0 0,-42 11-617 0 0,-27 6-2478 0 0,72-20 2863 0 0,0 0 0 0 0,-21 11-1 0 0,-2 12 9803 0 0,46-21-7200 0 0,13 5-1217 0 0,-13-11-962 0 0,0 0 0 0 0,0-1 0 0 0,0 0 0 0 0,0 0 0 0 0,0-1-1 0 0,-1 0 1 0 0,1-1 0 0 0,12-3 0 0 0,71-27 414 0 0,-69 22-376 0 0,186-76 1075 0 0,-172 66-942 0 0,0-1 0 0 0,-1-2 1 0 0,61-53-1 0 0,-94 74-282 0 0,77-68 283 0 0,117-128 0 0 0,-137 131-173 0 0,-3-4 1 0 0,-4-1 0 0 0,-2-3-1 0 0,63-127 1 0 0,1-55 401 0 0,91-304 0 0 0,-138 328-305 0 0,44-282 0 0 0,-11-249 210 0 0,-57 24-325 0 0,-48 571-51 0 0,-39-262 1 0 0,-66-163 24 0 0,81 452-82 0 0,24 124 4 0 0,-123-561 33 0 0,89 444-23 0 0,-4 3 1 0 0,-76-160-1 0 0,65 184-10 0 0,-5 3 0 0 0,-5 2 0 0 0,-114-143 0 0 0,-15 17-18 0 0,-30-38-24 0 0,148 176 23 0 0,-4 4 0 0 0,-3 3 0 0 0,-109-85 0 0 0,-183-111 8 0 0,349 263 3 0 0,1-2-1 0 0,1-1 0 0 0,1 0 0 0 0,1-2 0 0 0,-24-31 0 0 0,41 49 9 0 0,-1-1-1 0 0,1 0 1 0 0,0 0-1 0 0,0 0 1 0 0,1-1-1 0 0,-1 1 1 0 0,1-1-1 0 0,0 1 1 0 0,1-1-1 0 0,0 0 1 0 0,-1 0 0 0 0,2 0-1 0 0,-1 1 1 0 0,1-1-1 0 0,0 0 1 0 0,0 0-1 0 0,0 0 1 0 0,1 0-1 0 0,0 0 1 0 0,0 0-1 0 0,1 1 1 0 0,2-9-1 0 0,5-4-49 0 0,-6 12 49 0 0,-1 0 1 0 0,1 0 0 0 0,-1 0-1 0 0,0-1 1 0 0,0 1 0 0 0,-1 0-1 0 0,1-8 1 0 0,-1-8 73 0 0,-1 0 0 0 0,-2-1 0 0 0,0 1 0 0 0,-1 0 0 0 0,-1 0 0 0 0,-1 1 0 0 0,-11-30 0 0 0,13 47-63 0 0,0-1 0 0 0,0 1 0 0 0,0-1 0 0 0,0 1 0 0 0,-1 0 0 0 0,1 1 0 0 0,-7-6 0 0 0,6 5 2 0 0,0 1 1 0 0,0-1 0 0 0,0 0 0 0 0,1 0-1 0 0,-1 0 1 0 0,1 0 0 0 0,-4-8-1 0 0,1 0 26 0 0,4 9-15 0 0,1 0 1 0 0,-1-1 0 0 0,0 1 0 0 0,1 0-1 0 0,-2-6 1 0 0,3 8-21 0 0,0 0-1 0 0,0 0 1 0 0,0 1-1 0 0,0-1 1 0 0,0 0-1 0 0,0 1 1 0 0,0-1-1 0 0,0 0 1 0 0,1 1-1 0 0,-1-1 0 0 0,0 0 1 0 0,0 1-1 0 0,1-1 1 0 0,-1 0-1 0 0,0 1 1 0 0,0-1-1 0 0,1 1 1 0 0,-1-1-1 0 0,1 1 1 0 0,-1-1-1 0 0,1 1 1 0 0,-1-1-1 0 0,1 1 1 0 0,-1-1-1 0 0,1 1 1 0 0,-1-1-1 0 0,1 1 1 0 0,-1 0-1 0 0,1-1 1 0 0,0 1-1 0 0,-1 0 1 0 0,1 0-1 0 0,0-1 1 0 0,0 1-1 0 0,17-4-10 0 0,0 1-1 0 0,0 0 0 0 0,0 2 1 0 0,0 0-1 0 0,1 1 1 0 0,34 5-1 0 0,-32-3 1 0 0,-1 2 0 0 0,1 1 0 0 0,34 12 0 0 0,55 30-23 0 0,-11-4 18 0 0,-41-23-11 0 0,101 18 0 0 0,-53-14 8 0 0,-95-22 16 0 0,-8-2 0 0 0,1 0 0 0 0,-1 1 0 0 0,0-1 0 0 0,0 1 0 0 0,0 0 0 0 0,0 0 0 0 0,4 2 0 0 0,-61-20 0 0 0,-34-33 0 0 0,25 13 0 0 0,-22-18-47 0 0,59 37-10 0 0,0 1 0 0 0,-40-19-1 0 0,30 21 29 0 0,-1 2 0 0 0,-1 1 0 0 0,0 3 0 0 0,-1 0 0 0 0,0 3 0 0 0,0 1 0 0 0,0 2 0 0 0,-65 3 0 0 0,98 0 29 0 0,-17 0-16 0 0,1 2 0 0 0,-1 1 0 0 0,-28 6 0 0 0,26-3 16 0 0,17-4 0 0 0,0-1 0 0 0,0 2 0 0 0,0-1 0 0 0,-9 5 0 0 0,3 0 0 0 0,-1 1 0 0 0,1 0 0 0 0,1 1 0 0 0,0 0 0 0 0,-15 14 0 0 0,23-18 0 0 0,1 0 0 0 0,-1 0 0 0 0,1 0 0 0 0,1 1 0 0 0,-1-1 0 0 0,1 1 0 0 0,0 0 0 0 0,0 0 0 0 0,0 0 0 0 0,1 0 0 0 0,0 1 0 0 0,0-1 0 0 0,1 0 0 0 0,0 1 0 0 0,-1 11 0 0 0,1 19 12 0 0,2 1 0 0 0,9 49 1 0 0,20 74 53 0 0,-2-10-33 0 0,44 291 115 0 0,-68-415-109 0 0,-1 0-1 0 0,-1 1 0 0 0,-3 42 1 0 0,0-57 20 0 0,-1 0-1 0 0,0 0 1 0 0,-1 0 0 0 0,-1 0 0 0 0,0-1-1 0 0,0 0 1 0 0,-1 1 0 0 0,-1-2 0 0 0,-11 19-1 0 0,7-16 64 0 0,-1-1 1 0 0,0 0-1 0 0,-1-1 0 0 0,0 0 0 0 0,-1 0 0 0 0,-22 14 0 0 0,34-26-117 0 0,1 1 0 0 0,-1 0 1 0 0,0-1-1 0 0,0 1 0 0 0,1 0 0 0 0,-1-1 0 0 0,1 1 1 0 0,-1 0-1 0 0,0 0 0 0 0,1 0 0 0 0,0-1 0 0 0,-1 1 1 0 0,1 0-1 0 0,-1 0 0 0 0,1 2 0 0 0,-1-2 2 0 0,1 0-1 0 0,-1 1 1 0 0,1-1-1 0 0,-1 0 1 0 0,1 1-1 0 0,-1-1 1 0 0,0 0-1 0 0,0 0 1 0 0,0 1-1 0 0,-1 0 1 0 0,-8 8 310 0 0,10-9-317 0 0,2-1-157 0 0,0 0 1 0 0,0 0-1 0 0,0 0 0 0 0,0 0 0 0 0,0 1 1 0 0,0-1-1 0 0,0 0 0 0 0,3 2 0 0 0,-2-1-1012 0 0,-1 0-1 0 0,1 1 1 0 0,12 8-3509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17.435"/>
    </inkml:context>
    <inkml:brush xml:id="br0">
      <inkml:brushProperty name="width" value="0.1" units="cm"/>
      <inkml:brushProperty name="height" value="0.1" units="cm"/>
      <inkml:brushProperty name="color" value="#F4F91B"/>
    </inkml:brush>
  </inkml:definitions>
  <inkml:trace contextRef="#ctx0" brushRef="#br0">0 47 863 0 0,'13'-13'0'0'0,"0"2"72"0"0,4 0-72 0 0,-2 6 0 0 0,0 1 0 0 0,-8 2 0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17.957"/>
    </inkml:context>
    <inkml:brush xml:id="br0">
      <inkml:brushProperty name="width" value="0.1" units="cm"/>
      <inkml:brushProperty name="height" value="0.1" units="cm"/>
      <inkml:brushProperty name="color" value="#F4F91B"/>
    </inkml:brush>
  </inkml:definitions>
  <inkml:trace contextRef="#ctx0" brushRef="#br0">1 36 455 0 0,'11'-13'0'0'0,"-2"4"0"0"0,0 3 0 0 0,-1 2 0 0 0,-5 3 120 0 0,-1 1-24 0 0,2 1 0 0 0,3-2 0 0 0,3 1-32 0 0,4-2 0 0 0,1 4-64 0 0,2-2 96 0 0,-4 0-96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18.493"/>
    </inkml:context>
    <inkml:brush xml:id="br0">
      <inkml:brushProperty name="width" value="0.1" units="cm"/>
      <inkml:brushProperty name="height" value="0.1" units="cm"/>
      <inkml:brushProperty name="color" value="#F4F91B"/>
    </inkml:brush>
  </inkml:definitions>
  <inkml:trace contextRef="#ctx0" brushRef="#br0">1 13 2615 0 0,'3'-7'112'0'0,"-1"3"32"0"0,0 4-144 0 0,-2-2 0 0 0,2 2 0 0 0,0 0 0 0 0,0 0 0 0 0,-1 0 0 0 0,3 2 0 0 0,0-2 0 0 0,1 2 0 0 0,3 0-128 0 0,-3 0 32 0 0,3 1-976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19.934"/>
    </inkml:context>
    <inkml:brush xml:id="br0">
      <inkml:brushProperty name="width" value="0.1" units="cm"/>
      <inkml:brushProperty name="height" value="0.1" units="cm"/>
      <inkml:brushProperty name="color" value="#F4F91B"/>
    </inkml:brush>
  </inkml:definitions>
  <inkml:trace contextRef="#ctx0" brushRef="#br0">1 21 455 0 0,'4'-7'0'0'0,"-3"1"0"0"0,1 4 0 0 0,0 4 0 0 0,2-2 64 0 0,-2 0-64 0 0,3 0 64 0 0,5-4-64 0 0,1 1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4:58.989"/>
    </inkml:context>
    <inkml:brush xml:id="br0">
      <inkml:brushProperty name="width" value="0.1" units="cm"/>
      <inkml:brushProperty name="height" value="0.1" units="cm"/>
      <inkml:brushProperty name="color" value="#66CC00"/>
    </inkml:brush>
  </inkml:definitions>
  <inkml:trace contextRef="#ctx0" brushRef="#br0">1399 58 6447 0 0,'-13'-5'330'0'0,"0"0"-1"0"0,0 1 0 0 0,0 1 0 0 0,0 0 0 0 0,-1 1 1 0 0,1 0-1 0 0,-1 1 0 0 0,0 1 0 0 0,-15 1 0 0 0,-58 9-282 0 0,59-5 168 0 0,-1-1 1 0 0,0-2 0 0 0,0-1-1 0 0,-1-1 1 0 0,-36-6-1 0 0,-16-10 720 0 0,29 4-375 0 0,0 3 0 0 0,-75-4 0 0 0,50 14-168 0 0,-137 19 0 0 0,-74 35-1828 0 0,236-42-3263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20.398"/>
    </inkml:context>
    <inkml:brush xml:id="br0">
      <inkml:brushProperty name="width" value="0.1" units="cm"/>
      <inkml:brushProperty name="height" value="0.1" units="cm"/>
      <inkml:brushProperty name="color" value="#F4F91B"/>
    </inkml:brush>
  </inkml:definitions>
  <inkml:trace contextRef="#ctx0" brushRef="#br0">3 21 3079 0 0,'-2'-11'128'0'0,"2"5"40"0"0,0 4-168 0 0,0 0 0 0 0,2 2 0 0 0,0 0 0 0 0,1 2 0 0 0,3 0 0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21.062"/>
    </inkml:context>
    <inkml:brush xml:id="br0">
      <inkml:brushProperty name="width" value="0.1" units="cm"/>
      <inkml:brushProperty name="height" value="0.1" units="cm"/>
      <inkml:brushProperty name="color" value="#F4F91B"/>
    </inkml:brush>
  </inkml:definitions>
  <inkml:trace contextRef="#ctx0" brushRef="#br0">0 56 919 0 0,'2'-2'80'0'0,"-2"0"-80"0"0,2 1 0 0 0,-2 2 0 0 0,2-2 240 0 0,-2-1 32 0 0,2 0 8 0 0,0-2 0 0 0,3-1-192 0 0,-1-1-88 0 0,2 0 80 0 0,-3 1-80 0 0,1-1 0 0 0,2 3 0 0 0,-1-1 0 0 0,-1 0 0 0 0,0 2 0 0 0,1 1 0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26.413"/>
    </inkml:context>
    <inkml:brush xml:id="br0">
      <inkml:brushProperty name="width" value="0.1" units="cm"/>
      <inkml:brushProperty name="height" value="0.1" units="cm"/>
      <inkml:brushProperty name="color" value="#F4F91B"/>
    </inkml:brush>
  </inkml:definitions>
  <inkml:trace contextRef="#ctx0" brushRef="#br0">1 7 79 0 0,'3'-2'0'0'0,"7"-2"0"0"0,-1 4 0 0 0,-2 0 0 0 0,-1 2 0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27.945"/>
    </inkml:context>
    <inkml:brush xml:id="br0">
      <inkml:brushProperty name="width" value="0.1" units="cm"/>
      <inkml:brushProperty name="height" value="0.1" units="cm"/>
      <inkml:brushProperty name="color" value="#F4F91B"/>
    </inkml:brush>
  </inkml:definitions>
  <inkml:trace contextRef="#ctx0" brushRef="#br0">0 17 943 0 0,'9'-8'0'0'0,"-1"3"88"0"0,3 3-88 0 0,-5 0 0 0 0,-1 2 0 0 0,-1 0 0 0 0,1 2 0 0 0,5 0 0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34.068"/>
    </inkml:context>
    <inkml:brush xml:id="br0">
      <inkml:brushProperty name="width" value="0.1" units="cm"/>
      <inkml:brushProperty name="height" value="0.1" units="cm"/>
      <inkml:brushProperty name="color" value="#F4F91B"/>
    </inkml:brush>
  </inkml:definitions>
  <inkml:trace contextRef="#ctx0" brushRef="#br0">0 28 455 0 0,'4'-7'0'0'0,"-2"1"0"0"0,0-1 0 0 0,-2 3 0 0 0,2 2 0 0 0,-1 2 0 0 0,-1 2 320 0 0,2-4 32 0 0,2 0 0 0 0,0 2 0 0 0,1 0-288 0 0,-1 0-64 0 0,0 4 0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34.895"/>
    </inkml:context>
    <inkml:brush xml:id="br0">
      <inkml:brushProperty name="width" value="0.1" units="cm"/>
      <inkml:brushProperty name="height" value="0.1" units="cm"/>
      <inkml:brushProperty name="color" value="#F4F91B"/>
    </inkml:brush>
  </inkml:definitions>
  <inkml:trace contextRef="#ctx0" brushRef="#br0">1 26 919 0 0,'0'-9'0'0'0,"2"5"80"0"0,0-1-80 0 0,0 1 0 0 0,-1 2 0 0 0,1 4 0 0 0,2-2 0 0 0,1-2 96 0 0,5 0-96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37.288"/>
    </inkml:context>
    <inkml:brush xml:id="br0">
      <inkml:brushProperty name="width" value="0.1" units="cm"/>
      <inkml:brushProperty name="height" value="0.1" units="cm"/>
      <inkml:brushProperty name="color" value="#F4F91B"/>
    </inkml:brush>
  </inkml:definitions>
  <inkml:trace contextRef="#ctx0" brushRef="#br0">0 10 455 0 0,'19'-4'0'0'0,"-6"0"0"0"0,-6 2 0 0 0,-5 2 0 0 0,2 2 368 0 0,1-2 32 0 0,10-2 8 0 0,7 2 0 0 0,8 0-328 0 0,3 2-80 0 0,1 2 0 0 0,-7 1 0 0 0,-1 1-96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38.865"/>
    </inkml:context>
    <inkml:brush xml:id="br0">
      <inkml:brushProperty name="width" value="0.1" units="cm"/>
      <inkml:brushProperty name="height" value="0.1" units="cm"/>
      <inkml:brushProperty name="color" value="#F4F91B"/>
    </inkml:brush>
  </inkml:definitions>
  <inkml:trace contextRef="#ctx0" brushRef="#br0">0 32 1727 0 0,'2'-6'0'0'0,"-2"1"72"0"0,0-1-72 0 0,2 4 96 0 0,-2 0-96 0 0,4 2 0 0 0,-3-1 0 0 0,1-1 0 0 0,0-2 0 0 0,2 4 0 0 0,1-2 64 0 0,-1 0-64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44.163"/>
    </inkml:context>
    <inkml:brush xml:id="br0">
      <inkml:brushProperty name="width" value="0.1" units="cm"/>
      <inkml:brushProperty name="height" value="0.1" units="cm"/>
      <inkml:brushProperty name="color" value="#F4F91B"/>
    </inkml:brush>
  </inkml:definitions>
  <inkml:trace contextRef="#ctx0" brushRef="#br0">5 56 2327 0 0,'-2'-11'96'0'0,"2"0"32"0"0,-2-2-128 0 0,2 5 0 0 0,2 5 0 0 0,0 1 0 0 0,-1 0 0 0 0,1 2 64 0 0,2-2-64 0 0,-2 0 0 0 0,3 0 0 0 0,5 2 0 0 0,-1 4 0 0 0,2 0 0 0 0,2 1-72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44.662"/>
    </inkml:context>
    <inkml:brush xml:id="br0">
      <inkml:brushProperty name="width" value="0.1" units="cm"/>
      <inkml:brushProperty name="height" value="0.1" units="cm"/>
      <inkml:brushProperty name="color" value="#F4F91B"/>
    </inkml:brush>
  </inkml:definitions>
  <inkml:trace contextRef="#ctx0" brushRef="#br0">5 28 575 0 0,'-2'-11'0'0'0,"0"3"0"0"0,2 3 0 0 0,0 1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13.126"/>
    </inkml:context>
    <inkml:brush xml:id="br0">
      <inkml:brushProperty name="width" value="0.1" units="cm"/>
      <inkml:brushProperty name="height" value="0.1" units="cm"/>
      <inkml:brushProperty name="color" value="#F4F91B"/>
    </inkml:brush>
  </inkml:definitions>
  <inkml:trace contextRef="#ctx0" brushRef="#br0">2528 140 1839 0 0,'10'-11'286'0'0,"-10"11"-258"0"0,0-1-1 0 0,0 1 1 0 0,1 0-1 0 0,-1 0 0 0 0,0 0 1 0 0,0 0-1 0 0,0 0 1 0 0,0-1-1 0 0,0 1 1 0 0,0 0-1 0 0,0 0 1 0 0,0 0-1 0 0,1 0 1 0 0,-1-1-1 0 0,0 1 0 0 0,0 0 1 0 0,0 0-1 0 0,0 0 1 0 0,0-1-1 0 0,0 1 1 0 0,0 0-1 0 0,0 0 1 0 0,0 0-1 0 0,0-1 1 0 0,0 1-1 0 0,0 0 0 0 0,0 0 1 0 0,0 0-1 0 0,-1 0 1 0 0,1-1-1 0 0,0 1 1 0 0,0 0-1 0 0,0 0 1 0 0,0 0-1 0 0,0 0 0 0 0,0-1 1 0 0,0 1-1 0 0,0 0 1 0 0,-1 0-1 0 0,1 0 1 0 0,0 0-1 0 0,0 0 1 0 0,0 0-1 0 0,0-1 1 0 0,0 1-1 0 0,-1 0 0 0 0,-10-3 42 0 0,0 1 0 0 0,0 0 0 0 0,-12-1 0 0 0,-22-4 1967 0 0,32-2-1076 0 0,12 8-919 0 0,0 0 1 0 0,0 1 0 0 0,0-1 0 0 0,0 0-1 0 0,1 0 1 0 0,-1 1 0 0 0,0-1 0 0 0,0 0-1 0 0,0 1 1 0 0,-1-1 0 0 0,1 1 0 0 0,0-1-1 0 0,0 1 1 0 0,0 0 0 0 0,0-1 0 0 0,0 1-1 0 0,-2 0 1 0 0,-185-7 2383 0 0,153 2-2228 0 0,23 3-141 0 0,1 1 1 0 0,-15-1-1 0 0,-139-2 670 0 0,95-7-110 0 0,11 2 6 0 0,4 3-114 0 0,-218-14 388 0 0,253 19-832 0 0,-36-7 1 0 0,37 5 28 0 0,-37-2-1 0 0,55 5-90 0 0,-211 4 314 0 0,153 0-259 0 0,-92 18 0 0 0,97-9-33 0 0,26-6 35 0 0,-44 6 0 0 0,49-11 74 0 0,0-1 1 0 0,-1-2 0 0 0,1 0 0 0 0,0-1-1 0 0,-32-8 1 0 0,-82-14 610 0 0,-61 5 131 0 0,180 18-887 0 0,0 1-1 0 0,-1 0 1 0 0,1 1 0 0 0,0 1-1 0 0,0 1 1 0 0,0 1 0 0 0,0 0 0 0 0,-33 13-1 0 0,14 0-839 0 0,-5 3-292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45.178"/>
    </inkml:context>
    <inkml:brush xml:id="br0">
      <inkml:brushProperty name="width" value="0.1" units="cm"/>
      <inkml:brushProperty name="height" value="0.1" units="cm"/>
      <inkml:brushProperty name="color" value="#F4F91B"/>
    </inkml:brush>
  </inkml:definitions>
  <inkml:trace contextRef="#ctx0" brushRef="#br0">1 36 455 0 0,'7'-11'0'0'0,"-3"1"0"0"0,0 3 0 0 0,-1 3 0 0 0,1 1 88 0 0,0 3-24 0 0,-1 0-64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45.566"/>
    </inkml:context>
    <inkml:brush xml:id="br0">
      <inkml:brushProperty name="width" value="0.1" units="cm"/>
      <inkml:brushProperty name="height" value="0.1" units="cm"/>
      <inkml:brushProperty name="color" value="#F4F91B"/>
    </inkml:brush>
  </inkml:definitions>
  <inkml:trace contextRef="#ctx0" brushRef="#br0">1 43 455 0 0,'7'-16'0'0'0,"0"3"0"0"0,-3 3 0 0 0,0 7 0 0 0,0 3 0 0 0,-1 0 0 0 0,3 2 240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55.889"/>
    </inkml:context>
    <inkml:brush xml:id="br0">
      <inkml:brushProperty name="width" value="0.1" units="cm"/>
      <inkml:brushProperty name="height" value="0.1" units="cm"/>
      <inkml:brushProperty name="color" value="#F4F91B"/>
    </inkml:brush>
  </inkml:definitions>
  <inkml:trace contextRef="#ctx0" brushRef="#br0">127 36 1375 0 0,'-24'0'1535'0'0,"9"-1"-1290"0"0,0 1 0 0 0,0 1 0 0 0,-16 3 0 0 0,30-4-225 0 0,-1 1-1 0 0,0 0 1 0 0,1 0-1 0 0,-1 0 0 0 0,1 0 1 0 0,-1 0-1 0 0,1 0 1 0 0,0 0-1 0 0,-1 1 1 0 0,1-1-1 0 0,0 1 1 0 0,0-1-1 0 0,0 0 1 0 0,0 1-1 0 0,0 0 1 0 0,0-1-1 0 0,0 1 1 0 0,0 0-1 0 0,1-1 1 0 0,-1 1-1 0 0,1 0 1 0 0,-1 3-1 0 0,3 5 440 0 0,3 2 900 0 0,-4-11-1301 0 0,0-1 0 0 0,0 0 1 0 0,-1 0-1 0 0,1 1 0 0 0,0-1 0 0 0,0 0 1 0 0,0 0-1 0 0,-1 0 0 0 0,1 0 1 0 0,0 0-1 0 0,0 0 0 0 0,0 0 1 0 0,-1 0-1 0 0,1 0 0 0 0,0-1 1 0 0,0 1-1 0 0,-1 0 0 0 0,1 0 1 0 0,1-1-1 0 0,50-13 363 0 0,0 2 1 0 0,1 2-1 0 0,78-3 0 0 0,-22 2-343 0 0,-12-4-43 0 0,66-5 68 0 0,61 26-103 0 0,-172-3 0 0 0,48-2 49 0 0,-54-2-34 0 0,-11-1 4 0 0,-26 1-10 0 0,1 1 0 0 0,0-1 0 0 0,-1 2 0 0 0,15 1 0 0 0,-20-1-9 0 0,0 0 0 0 0,0 0 0 0 0,0 1 0 0 0,0-1 0 0 0,0 1 0 0 0,0 0 0 0 0,-1 0 0 0 0,1 0 0 0 0,5 5 0 0 0,18 8 0 0 0,-24-13 0 0 0,-1-1 0 0 0,0 0 0 0 0,0 0 0 0 0,0 0 0 0 0,0 0 0 0 0,0 0 0 0 0,0-1 0 0 0,0 1 0 0 0,0-1 0 0 0,0 0 0 0 0,4 1 0 0 0,-4-1 0 0 0,-2-2 0 0 0,0 0 0 0 0,-1-1 0 0 0,-1 7 0 0 0,-1 6 0 0 0,22-1 0 0 0,-17-8-37 0 0,0 0 0 0 0,0 0 0 0 0,0 0 0 0 0,0 0-1 0 0,-1 1 1 0 0,1-1 0 0 0,0 0 0 0 0,-1 1 0 0 0,1-1-1 0 0,-1 1 1 0 0,1 0 0 0 0,-1-1 0 0 0,0 1 0 0 0,0 0-1 0 0,0 0 1 0 0,0 0 0 0 0,0 0 0 0 0,0 0 0 0 0,1 3-1 0 0,0 1-314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4:57.747"/>
    </inkml:context>
    <inkml:brush xml:id="br0">
      <inkml:brushProperty name="width" value="0.1" units="cm"/>
      <inkml:brushProperty name="height" value="0.1" units="cm"/>
      <inkml:brushProperty name="color" value="#F4F91B"/>
    </inkml:brush>
  </inkml:definitions>
  <inkml:trace contextRef="#ctx0" brushRef="#br0">112 99 455 0 0,'-3'-3'222'0'0,"-1"1"0"0"0,0-1 0 0 0,1 1-1 0 0,-1-1 1 0 0,0 1 0 0 0,0 0-1 0 0,0 1 1 0 0,-1-1 0 0 0,1 1-1 0 0,0-1 1 0 0,-5 1 0 0 0,-28-12 813 0 0,35 12-930 0 0,0 0 0 0 0,1-1-1 0 0,-1 1 1 0 0,1 0-1 0 0,-1-1 1 0 0,1 1-1 0 0,-1-1 1 0 0,1 0-1 0 0,0 1 1 0 0,0-1-1 0 0,0 0 1 0 0,0 0 0 0 0,0 0-1 0 0,0 0 1 0 0,1 0-1 0 0,-1 0 1 0 0,0 0-1 0 0,1 0 1 0 0,0 0-1 0 0,-1 0 1 0 0,1 0 0 0 0,0 0-1 0 0,0 0 1 0 0,0 0-1 0 0,0 0 1 0 0,1 0-1 0 0,-1 0 1 0 0,2-4-1 0 0,-2 5-88 0 0,1 0-1 0 0,0 1 0 0 0,-1-1 1 0 0,1 1-1 0 0,0 0 0 0 0,-1-1 0 0 0,1 1 1 0 0,0 0-1 0 0,-1-1 0 0 0,1 1 1 0 0,0 0-1 0 0,0 0 0 0 0,-1-1 0 0 0,1 1 1 0 0,0 0-1 0 0,0 0 0 0 0,-1 0 1 0 0,1 0-1 0 0,0 0 0 0 0,0 0 1 0 0,0 0-1 0 0,-1 0 0 0 0,1 1 0 0 0,0-1 1 0 0,0 0-1 0 0,-1 0 0 0 0,1 1 1 0 0,1 0-1 0 0,22 8 53 0 0,-19-6-64 0 0,0 0-1 0 0,0 0 0 0 0,0 0 0 0 0,1-1 1 0 0,-1 0-1 0 0,1 0 0 0 0,-1-1 1 0 0,10 2-1 0 0,-2-2 8 0 0,0 0 1 0 0,22-2-1 0 0,100-1 0 0 0,-127 2-8 0 0,28 2 22 0 0,59 10 0 0 0,-27 4-25 0 0,69 12 0 0 0,-106-24 0 0 0,0 0 0 0 0,47-2 0 0 0,49-9 14 0 0,180 3 36 0 0,-22 13-50 0 0,-272-8 0 0 0,-1-1 0 0 0,1-1 0 0 0,-1 0 0 0 0,1-1 0 0 0,-1 0 0 0 0,1-1 0 0 0,-1 0 0 0 0,0-1 0 0 0,0-1 0 0 0,18-8 0 0 0,40-39 76 0 0,-70 52-72 0 0,1-1 0 0 0,-1 1 0 0 0,1 0 0 0 0,-1 0 0 0 0,1-1 0 0 0,-1 1 0 0 0,1 0 0 0 0,-1 0 0 0 0,1 0 0 0 0,-1 0 0 0 0,1 0 0 0 0,0 0 0 0 0,-1 0 0 0 0,1 0 0 0 0,-1 0 0 0 0,1 0 0 0 0,-1 0 0 0 0,1 0 0 0 0,-1 0 0 0 0,1 0 0 0 0,-1 0 0 0 0,1 1 0 0 0,-1-1 0 0 0,1 0 0 0 0,-1 0-1 0 0,1 1 1 0 0,-1-1 0 0 0,1 0 0 0 0,-1 1 0 0 0,1-1 0 0 0,-1 0 0 0 0,0 1 0 0 0,1-1 0 0 0,-1 0 0 0 0,1 2 0 0 0,12 21-120 0 0,-4-7-731 0 0,-2-9-1745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5:00.195"/>
    </inkml:context>
    <inkml:brush xml:id="br0">
      <inkml:brushProperty name="width" value="0.1" units="cm"/>
      <inkml:brushProperty name="height" value="0.1" units="cm"/>
      <inkml:brushProperty name="color" value="#F4F91B"/>
    </inkml:brush>
  </inkml:definitions>
  <inkml:trace contextRef="#ctx0" brushRef="#br0">1 12 1583 0 0,'26'2'135'0'0,"40"6"-1"0"0,-2 0 141 0 0,184 2 605 0 0,-114-8-657 0 0,-1-1-22 0 0,-56-3 46 0 0,219-12 165 0 0,-234 11-390 0 0,77 6 1 0 0,60 15 8 0 0,-163-14-30 0 0,44 2 102 0 0,0-3-1 0 0,1-4 0 0 0,86-12 1 0 0,-88 7 151 0 0,0 4 1 0 0,120 12 0 0 0,-141-6-243 0 0,0-2 1 0 0,0-2-1 0 0,1-3 1 0 0,-2-3-1 0 0,109-24 0 0 0,-148 26-7 0 0,-1 1-1 0 0,1 0 1 0 0,0 2-1 0 0,0 0 1 0 0,28 2-1 0 0,91 18 31 0 0,-105-13-33 0 0,-7-3-2 0 0,27 0 0 0 0,-29-3 0 0 0,39 7 0 0 0,-59-6 5 0 0,0-1-1 0 0,0 1 0 0 0,0-1 1 0 0,0 0-1 0 0,0 0 0 0 0,0 0 0 0 0,-1 0 1 0 0,1-1-1 0 0,0 1 0 0 0,0-1 1 0 0,0 1-1 0 0,0-1 0 0 0,3-2 0 0 0,-6 4-2 0 0,0-1-1 0 0,0 0 0 0 0,0 0 0 0 0,0 0-1 0 0,0 0 1 0 0,0 0 0 0 0,0 0 0 0 0,-1 0 0 0 0,1 1 0 0 0,0-1 0 0 0,0 0-1 0 0,0 0 1 0 0,0 0 0 0 0,0 0 0 0 0,0 0 0 0 0,0 0 0 0 0,0 1-1 0 0,0-1 1 0 0,-1 0 0 0 0,1 0 0 0 0,0 0 0 0 0,0 0 0 0 0,0 1 0 0 0,0-1-1 0 0,0 0 1 0 0,0 0 0 0 0,0 0 0 0 0,0 0 0 0 0,0 1 0 0 0,0-1-1 0 0,0 0 1 0 0,0 0 0 0 0,0 0 0 0 0,1 0 0 0 0,-1 1 0 0 0,0-1-1 0 0,0 0 1 0 0,0 0 0 0 0,0 0 0 0 0,0 0 0 0 0,0 0 0 0 0,0 1 0 0 0,0-1-1 0 0,0 0 1 0 0,1 0 0 0 0,-1 0 0 0 0,0 0 0 0 0,0 0 0 0 0,0 0-1 0 0,0 0 1 0 0,0 0 0 0 0,0 1 0 0 0,1-1 0 0 0,-1 0 0 0 0,0 0-1 0 0,0 0 1 0 0,0 0 0 0 0,0 0 0 0 0,1 0 0 0 0,-1 0 0 0 0,0 0 0 0 0,0 0-1 0 0,0 0 1 0 0,0 0 0 0 0,1 0 0 0 0,-1 0 0 0 0,-6 5-265 0 0,3-1 82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5:10.382"/>
    </inkml:context>
    <inkml:brush xml:id="br0">
      <inkml:brushProperty name="width" value="0.1" units="cm"/>
      <inkml:brushProperty name="height" value="0.1" units="cm"/>
      <inkml:brushProperty name="color" value="#F4F91B"/>
    </inkml:brush>
  </inkml:definitions>
  <inkml:trace contextRef="#ctx0" brushRef="#br0">1 63 1375 0 0,'13'-18'64'0'0,"-6"5"8"0"0,4 0-72 0 0,-3 5 0 0 0,-1 5 0 0 0,-3 1 0 0 0,1 2 152 0 0,7-2 8 0 0,4-2 8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5:11.391"/>
    </inkml:context>
    <inkml:brush xml:id="br0">
      <inkml:brushProperty name="width" value="0.1" units="cm"/>
      <inkml:brushProperty name="height" value="0.1" units="cm"/>
      <inkml:brushProperty name="color" value="#F4F91B"/>
    </inkml:brush>
  </inkml:definitions>
  <inkml:trace contextRef="#ctx0" brushRef="#br0">3 1 455 0 0,'0'1'0'0'0,"-2"-1"0"0"0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5:16.850"/>
    </inkml:context>
    <inkml:brush xml:id="br0">
      <inkml:brushProperty name="width" value="0.1" units="cm"/>
      <inkml:brushProperty name="height" value="0.1" units="cm"/>
      <inkml:brushProperty name="color" value="#F4F91B"/>
    </inkml:brush>
  </inkml:definitions>
  <inkml:trace contextRef="#ctx0" brushRef="#br0">0 3 943 0 0,'6'-2'0'0'0,"-3"2"88"0"0,1 2-88 0 0,0-2 0 0 0,0 4 0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6:40.897"/>
    </inkml:context>
    <inkml:brush xml:id="br0">
      <inkml:brushProperty name="width" value="0.1" units="cm"/>
      <inkml:brushProperty name="height" value="0.1" units="cm"/>
      <inkml:brushProperty name="color" value="#F4F91B"/>
    </inkml:brush>
  </inkml:definitions>
  <inkml:trace contextRef="#ctx0" brushRef="#br0">36 36 1375 0 0,'-35'-33'8195'0'0,"35"33"-8178"0"0,0 0 0 0 0,0 0 0 0 0,0 0 0 0 0,0 0 0 0 0,0 0 0 0 0,0 0 0 0 0,0 0 0 0 0,0 0 0 0 0,0 0 0 0 0,0 0 0 0 0,0 0 0 0 0,0 0 0 0 0,1 0 0 0 0,-1 0 0 0 0,0 0 1 0 0,0 0-1 0 0,0 0 0 0 0,0 0 0 0 0,0 0 0 0 0,0 0 0 0 0,0 0 0 0 0,0 0 0 0 0,0 0 0 0 0,0 0 0 0 0,0 0 0 0 0,0 0 0 0 0,0 0 0 0 0,0 0 0 0 0,0-1 0 0 0,0 1 0 0 0,0 0 0 0 0,1 0 0 0 0,-1 0 0 0 0,0 0 0 0 0,0 0 0 0 0,0 0 0 0 0,0 0 0 0 0,0 0 0 0 0,0 0 0 0 0,0 0 0 0 0,0 0 0 0 0,0 0 0 0 0,0 0 0 0 0,0 0 0 0 0,0 0 0 0 0,0 0 1 0 0,0-1-1 0 0,0 1 0 0 0,0 0 0 0 0,0 0 0 0 0,0 0 0 0 0,0 0 0 0 0,0 0 0 0 0,0 0 0 0 0,0 0 0 0 0,0 0 0 0 0,0 0 0 0 0,0 0 0 0 0,0 0 0 0 0,0 0 0 0 0,0 0 0 0 0,-1 0 0 0 0,1 0 0 0 0,0 0 0 0 0,0-1 0 0 0,0 1 0 0 0,0 0 0 0 0,0 0 0 0 0,0 0 0 0 0,6 3 618 0 0,-3 1-331 0 0,0 0 0 0 0,1-1 0 0 0,-1 1 0 0 0,1-1 1 0 0,0 0-1 0 0,0 0 0 0 0,0 0 0 0 0,0-1 0 0 0,0 1 1 0 0,0-1-1 0 0,1 0 0 0 0,-1 0 0 0 0,7 1 0 0 0,22 8 1255 0 0,-4 0-876 0 0,1-2 0 0 0,45 8 0 0 0,-50-12-438 0 0,32 10 1 0 0,2 1 55 0 0,-36-10-211 0 0,1 1 0 0 0,-1 2 0 0 0,-1 0-1 0 0,0 2 1 0 0,32 19 0 0 0,-19-3 5 0 0,-27-21-72 0 0,-1 1 0 0 0,1-2 0 0 0,1 1-1 0 0,12 6 1 0 0,166 86 457 0 0,-175-89-440 0 0,0 0-1 0 0,21 20 1 0 0,7 5 104 0 0,44 35 4 0 0,-71-57-138 0 0,0 2 0 0 0,0 0 1 0 0,18 28-1 0 0,87 123 65 0 0,-110-154-57 0 0,-1 0 0 0 0,0 1 0 0 0,-1 0 0 0 0,6 14 0 0 0,6 12 105 0 0,-4-7-15 0 0,21 64-1 0 0,-10-21-98 0 0,-11-41 7 0 0,-3 0 0 0 0,0 1 0 0 0,10 66 0 0 0,2 110 48 0 0,-22-192-50 0 0,-1-1 1 0 0,0 1-1 0 0,-1 0 0 0 0,-1 0 1 0 0,-8 32-1 0 0,4-22 7 0 0,-2 31 0 0 0,5-8-16 0 0,-7 79 30 0 0,6-106-29 0 0,0-1 0 0 0,-2 1 0 0 0,-11 32 0 0 0,-7 11 16 0 0,-16 37 20 0 0,14-47-42 0 0,-96 191 0 0 0,51-131 5 0 0,-23 43 54 0 0,30-47-59 0 0,55-99 10 0 0,0-1 1 0 0,-1 0-1 0 0,-1-1 1 0 0,-19 19-1 0 0,-3 3 2 0 0,6-12 52 0 0,23-19-35 0 0,0 0 1 0 0,0 0 0 0 0,0 0-1 0 0,0 0 1 0 0,1 1 0 0 0,-1 0-1 0 0,1-1 1 0 0,-5 8 0 0 0,8-10-18 0 0,-1-1 1 0 0,1 1 0 0 0,-1-1-1 0 0,0 0 1 0 0,0 1-1 0 0,1-1 1 0 0,-1 0-1 0 0,0 1 1 0 0,1-1 0 0 0,-1 0-1 0 0,0 0 1 0 0,0 0-1 0 0,0 0 1 0 0,1 0-1 0 0,-1 0 1 0 0,-1 0 0 0 0,-6 0 114 0 0,7 0-80 0 0,0 0 0 0 0,0 0 0 0 0,0-1 0 0 0,0 1 0 0 0,1 0 0 0 0,-1 0 0 0 0,0-1 0 0 0,0 1 0 0 0,0-1 0 0 0,0 1-1 0 0,1-1 1 0 0,-1 1 0 0 0,-1-1 0 0 0,2 0-41 0 0,0 1-1 0 0,0 0 1 0 0,0 0-1 0 0,0 0 1 0 0,0 0-1 0 0,0 0 1 0 0,0-1 0 0 0,0 1-1 0 0,0 0 1 0 0,-1 0-1 0 0,1 0 1 0 0,0 0-1 0 0,0 0 1 0 0,0 0-1 0 0,0 0 1 0 0,0 0-1 0 0,-1-1 1 0 0,1 1-1 0 0,0 0 1 0 0,0 0 0 0 0,0 0-1 0 0,0 0 1 0 0,-1 0-1 0 0,1 0 1 0 0,0 0-1 0 0,0 0 1 0 0,0 0-1 0 0,0 0 1 0 0,-1 0-1 0 0,1 0 1 0 0,0 0-1 0 0,0 0 1 0 0,0 0-1 0 0,0 0 1 0 0,-1 0 0 0 0,1 0-1 0 0,0 1 1 0 0,0-1-1 0 0,0 0 1 0 0,0 0-1 0 0,-1 0 1 0 0,1 0-1 0 0,0 0 1 0 0,0 0-1 0 0,0 0 1 0 0,0 1-1 0 0,-1-1-1 0 0,1 0-1 0 0,0 1 0 0 0,-1-1 0 0 0,1 0 0 0 0,0 1 0 0 0,-1-1 0 0 0,1 0 0 0 0,0 0 0 0 0,-1 1 0 0 0,1-1 0 0 0,-1 0 0 0 0,1 0 0 0 0,-1 0 0 0 0,1 0 0 0 0,0 1 0 0 0,-1-1 0 0 0,1 0 0 0 0,-1 0 0 0 0,1 0 0 0 0,-1 0 1 0 0,1 0-1 0 0,-1 0 0 0 0,0 0 5 0 0,-1 0 0 0 0,1 0 0 0 0,0 0 0 0 0,0 0 0 0 0,0 0 0 0 0,0 1 0 0 0,0-1 1 0 0,0 0-1 0 0,0 1 0 0 0,0-1 0 0 0,0 0 0 0 0,1 1 0 0 0,-1-1 0 0 0,0 1 0 0 0,-2 1 0 0 0,4-1-123 0 0,0 0-1 0 0,0 0 0 0 0,0 1 0 0 0,0-1 0 0 0,0 0 1 0 0,0 0-1 0 0,0 0 0 0 0,0-1 0 0 0,1 1 1 0 0,-1 0-1 0 0,0 0 0 0 0,2 0 0 0 0,7 4-2074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6:54.678"/>
    </inkml:context>
    <inkml:brush xml:id="br0">
      <inkml:brushProperty name="width" value="0.1" units="cm"/>
      <inkml:brushProperty name="height" value="0.1" units="cm"/>
      <inkml:brushProperty name="color" value="#F4F91B"/>
    </inkml:brush>
  </inkml:definitions>
  <inkml:trace contextRef="#ctx0" brushRef="#br0">0 8 1207 0 0,'13'-4'0'0'0,"0"2"104"0"0,4 2-104 0 0,-1 0 0 0 0,-4-2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33.729"/>
    </inkml:context>
    <inkml:brush xml:id="br0">
      <inkml:brushProperty name="width" value="0.1" units="cm"/>
      <inkml:brushProperty name="height" value="0.1" units="cm"/>
      <inkml:brushProperty name="color" value="#66CC00"/>
    </inkml:brush>
  </inkml:definitions>
  <inkml:trace contextRef="#ctx0" brushRef="#br0">3706 27 455 0 0,'-1'-1'4'0'0,"1"0"0"0"0,-1 0-1 0 0,1 0 1 0 0,-1 0-1 0 0,1 0 1 0 0,-1 0 0 0 0,1 0-1 0 0,-1 0 1 0 0,1 0-1 0 0,0 0 1 0 0,0 0 0 0 0,-1-2-1 0 0,1 3 67 0 0,0-1 0 0 0,1 1 0 0 0,-1 0 0 0 0,0-1 0 0 0,0 1 0 0 0,0-1-1 0 0,0 1 1 0 0,0 0 0 0 0,-1-1 0 0 0,1 1 0 0 0,0-1 0 0 0,0 1 0 0 0,0 0 0 0 0,0-1 0 0 0,0 1 0 0 0,0 0-1 0 0,-1-1 1 0 0,1 1 0 0 0,0 0 0 0 0,0-1 0 0 0,-1 1 0 0 0,1 0 0 0 0,0-1 0 0 0,0 1 0 0 0,-1 0-1 0 0,1 0 1 0 0,0-1 0 0 0,-1 1 0 0 0,1 0 0 0 0,0 0 0 0 0,-1 0 0 0 0,1-1 0 0 0,-1 1 0 0 0,1 0-1 0 0,0 0 1 0 0,-1 0 0 0 0,1 0 0 0 0,0 0 0 0 0,-1 0 0 0 0,1 0 0 0 0,-1 0 0 0 0,1 0 0 0 0,0 0-1 0 0,-1 0 1 0 0,1 0 0 0 0,-1 0 0 0 0,1 0 0 0 0,0 0 0 0 0,-1 0 0 0 0,1 0 0 0 0,-1 1 0 0 0,1-1 0 0 0,0 0-1 0 0,-1 0 1 0 0,1 0 0 0 0,-1 1 0 0 0,-8 4 64 0 0,-1 1 0 0 0,0 0-1 0 0,1 1 1 0 0,0 0 0 0 0,1 0 0 0 0,0 1 0 0 0,0 0-1 0 0,-10 13 1 0 0,4-6-127 0 0,-18 17-1 0 0,28-28 75 0 0,0 0 0 0 0,-1-1 0 0 0,1 0-1 0 0,-1 0 1 0 0,0 0 0 0 0,0 0-1 0 0,0-1 1 0 0,0 1 0 0 0,0-1-1 0 0,-1-1 1 0 0,1 1 0 0 0,-1-1 0 0 0,1 0-1 0 0,-1 0 1 0 0,1-1 0 0 0,-1 1-1 0 0,1-1 1 0 0,-9-1 0 0 0,-92-7 3816 0 0,101 8-3796 0 0,1 1 0 0 0,-1-1-1 0 0,0 0 1 0 0,0 1 0 0 0,-5 2 0 0 0,5-2-69 0 0,0 0 0 0 0,-1 0 1 0 0,1 0-1 0 0,-9-1 1 0 0,-49-4 159 0 0,1 2 0 0 0,-1 3 0 0 0,1 2 0 0 0,-72 14 0 0 0,-18 8-139 0 0,93-17-21 0 0,-153 16 832 0 0,203-23-821 0 0,-1-1-1 0 0,1 0 1 0 0,-1-1 0 0 0,1 0-1 0 0,-1-1 1 0 0,1 0 0 0 0,-11-3-1 0 0,0 0 246 0 0,1 1 0 0 0,-1 1 0 0 0,1 1 0 0 0,-32 1 0 0 0,42 0-266 0 0,1 0 0 0 0,-1 0 0 0 0,1-1 0 0 0,0 0-1 0 0,-16-6 1 0 0,17 5-2 0 0,0 0 0 0 0,0 1 0 0 0,-1 0 0 0 0,1 0-1 0 0,-1 1 1 0 0,1 0 0 0 0,-1 0 0 0 0,-10 1 0 0 0,-9 2-18 0 0,0 1 1 0 0,0 2 0 0 0,-47 14-1 0 0,56-14 15 0 0,1-1 0 0 0,-2 0-1 0 0,-22 1 1 0 0,30-4-9 0 0,-71 12 237 0 0,53-8-202 0 0,1 0 0 0 0,-1-2 0 0 0,-52-1 0 0 0,64-5 37 0 0,0 0 0 0 0,-29-10 0 0 0,15 4 10 0 0,-18-1 652 0 0,0 1 0 0 0,-79-3 0 0 0,102 10-1135 0 0,0 1-1 0 0,0 1 0 0 0,0 2 1 0 0,-47 8-1 0 0,47-4 396 0 0,-1-2 0 0 0,0-1 0 0 0,0-1-1 0 0,0-1 1 0 0,-53-6 0 0 0,33 2 57 0 0,-77 4-1 0 0,57 5-41 0 0,42-2 2 0 0,0-2 1 0 0,-41-2-1 0 0,54-1 9 0 0,-94-11 349 0 0,92 9-258 0 0,-1 1 0 0 0,0 1-1 0 0,-28 1 1 0 0,-7-4-42 0 0,16 9-407 0 0,1 1 0 0 0,0 1 0 0 0,0 2 0 0 0,-39 17-1 0 0,63-23 241 0 0,-35 12-929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15.391"/>
    </inkml:context>
    <inkml:brush xml:id="br0">
      <inkml:brushProperty name="width" value="0.1" units="cm"/>
      <inkml:brushProperty name="height" value="0.1" units="cm"/>
      <inkml:brushProperty name="color" value="#F4F91B"/>
    </inkml:brush>
  </inkml:definitions>
  <inkml:trace contextRef="#ctx0" brushRef="#br0">1581 168 919 0 0,'8'-1'2961'0'0,"-14"1"-2695"0"0,-3-1-79 0 0,1-1 163 0 0,1 1 1 0 0,-1 0-1 0 0,0 0 1 0 0,1 1-1 0 0,-1 0 1 0 0,0 0-1 0 0,1 1 1 0 0,-11 1-1 0 0,8 0-90 0 0,-1-1 0 0 0,1 0 0 0 0,-20-2 0 0 0,22 0-49 0 0,0 1 0 0 0,-1 0 0 0 0,1 0 0 0 0,0 0 0 0 0,-1 1 0 0 0,1 0 0 0 0,0 1 0 0 0,0 0 0 0 0,-9 3 0 0 0,13-4-163 0 0,-1 0 0 0 0,0-1 0 0 0,0 1 0 0 0,0-1 0 0 0,0 0 0 0 0,0-1 0 0 0,0 1 0 0 0,0-1 0 0 0,-9-2 0 0 0,-22-2 586 0 0,24 4-400 0 0,8 1-211 0 0,1 0 0 0 0,-1 0 1 0 0,0 0-1 0 0,1 0 1 0 0,-1 0-1 0 0,1 1 0 0 0,-1-1 1 0 0,1 1-1 0 0,0 0 1 0 0,-4 2-1 0 0,0-1-18 0 0,1 0 1 0 0,-1-1-1 0 0,0 1 0 0 0,1-1 1 0 0,-1-1-1 0 0,0 1 0 0 0,0-1 1 0 0,1 0-1 0 0,-12-2 0 0 0,-66-13 607 0 0,-1 1 14 0 0,23 2-618 0 0,31 5 48 0 0,-11-2-26 0 0,-45-8 446 0 0,19 11-220 0 0,39 4-161 0 0,0-1 0 0 0,1-1 0 0 0,-1-2 0 0 0,-32-10 0 0 0,-71-29 301 0 0,103 38-357 0 0,1 0-1 0 0,-53-4 1 0 0,61 10-186 0 0,1 2-1 0 0,-1 0 1 0 0,0 1 0 0 0,1 1-1 0 0,0 1 1 0 0,0 1 0 0 0,-22 8-1 0 0,6 0-1036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6:57.202"/>
    </inkml:context>
    <inkml:brush xml:id="br0">
      <inkml:brushProperty name="width" value="0.1" units="cm"/>
      <inkml:brushProperty name="height" value="0.1" units="cm"/>
      <inkml:brushProperty name="color" value="#F4F91B"/>
    </inkml:brush>
  </inkml:definitions>
  <inkml:trace contextRef="#ctx0" brushRef="#br0">1 26 1839 0 0,'19'-5'1264'0'0,"0"0"-517"0"0,0 0 1 0 0,0 2-1 0 0,40-3 1 0 0,29 13-744 0 0,-42-2 109 0 0,150-2 995 0 0,-129-3-1005 0 0,-5-4-58 0 0,-45 2-22 0 0,1 0 1 0 0,-1 2-1 0 0,25 2 0 0 0,8-1-23 0 0,-37-1 0 0 0,1 0 0 0 0,15 3 0 0 0,15 2 138 0 0,1-2 0 0 0,59-4 0 0 0,-33 0 78 0 0,48 5-57 0 0,43-1-105 0 0,250-17 405 0 0,-162 4-107 0 0,-244 10-344 0 0,226-3 186 0 0,-177 8-138 0 0,91 22 1 0 0,-28-4 30 0 0,-55-16-37 0 0,92-1-1 0 0,-56-5-20 0 0,41 5-7 0 0,388 18 148 0 0,-289-13 153 0 0,176-9-174 0 0,-401-2-149 0 0,458-13 75 0 0,-468 13-71 0 0,326 8 45 0 0,-75-3-49 0 0,-81-3 0 0 0,-117 0 6 0 0,427 26 52 0 0,-416-21-53 0 0,219 36 44 0 0,-75-11 96 0 0,-85-16-88 0 0,160 28-57 0 0,-250-39 12 0 0,0-2-1 0 0,64-3 1 0 0,75-16 51 0 0,-16 1-33 0 0,40 15 7 0 0,-34 2-10 0 0,-88-5-27 0 0,173 2 0 0 0,-105 17 0 0 0,-104-9-11 0 0,0-3-1 0 0,1-1 0 0 0,51-2 1 0 0,127-20-77 0 0,9 0 38 0 0,-107 17 50 0 0,-29 2 0 0 0,143-19 0 0 0,-145 7 0 0 0,155 0 0 0 0,-243 12-42 0 0,-1 0 0 0 0,1 0 0 0 0,-1 1 1 0 0,0-1-1 0 0,1 1 0 0 0,-1 0 0 0 0,0 0 0 0 0,1 0 0 0 0,-1 0 0 0 0,0 1 0 0 0,0 0 0 0 0,6 3 0 0 0,-4 0-221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6:59.134"/>
    </inkml:context>
    <inkml:brush xml:id="br0">
      <inkml:brushProperty name="width" value="0.1" units="cm"/>
      <inkml:brushProperty name="height" value="0.1" units="cm"/>
      <inkml:brushProperty name="color" value="#F4F91B"/>
    </inkml:brush>
  </inkml:definitions>
  <inkml:trace contextRef="#ctx0" brushRef="#br0">0 33 4031 0 0,'5'-3'55'0'0,"0"1"-1"0"0,0 0 1 0 0,0 0-1 0 0,0 0 1 0 0,0 1-1 0 0,0-1 1 0 0,10 0-1 0 0,82-5 1601 0 0,-29 1-1455 0 0,27 3-103 0 0,139 10 1 0 0,-125 10-3 0 0,-35-4-52 0 0,-25-8 73 0 0,89-1 0 0 0,49-15 316 0 0,-15 0-197 0 0,98 13-6 0 0,-237-1-227 0 0,271 22 60 0 0,-212-12-62 0 0,52 10 0 0 0,-83-7 0 0 0,194 33 0 0 0,-205-41 0 0 0,52 14 0 0 0,-68-12 15 0 0,136 27 181 0 0,-32-19-25 0 0,-20-5-66 0 0,56 4-61 0 0,63-20 113 0 0,-146 1-125 0 0,179 9 29 0 0,-226-3-58 0 0,100-1 22 0 0,-71-2 8 0 0,76 9 0 0 0,-106-4 96 0 0,0-3 0 0 0,0-1 0 0 0,1-2 0 0 0,84-15 0 0 0,-126 16-127 0 0,0 1 0 0 0,1 0 0 0 0,-1 0 0 0 0,0-1 0 0 0,0 2 0 0 0,0-1-1 0 0,0 0 1 0 0,0 0 0 0 0,0 1 0 0 0,0-1 0 0 0,0 1 0 0 0,0-1 0 0 0,0 1-1 0 0,2 1 1 0 0,1 2-70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18.543"/>
    </inkml:context>
    <inkml:brush xml:id="br0">
      <inkml:brushProperty name="width" value="0.1" units="cm"/>
      <inkml:brushProperty name="height" value="0.1" units="cm"/>
      <inkml:brushProperty name="color" value="#F4F91B"/>
    </inkml:brush>
  </inkml:definitions>
  <inkml:trace contextRef="#ctx0" brushRef="#br0">1 0 1375 0 0,'0'0'107'0'0,"2"2"276"0"0,4 5 1496 0 0,-6-7-1837 0 0,0 0-1 0 0,0 0 1 0 0,0 0 0 0 0,0 1-1 0 0,0-1 1 0 0,1 0-1 0 0,-1 0 1 0 0,0 0-1 0 0,0 0 1 0 0,0 0-1 0 0,0 0 1 0 0,0 1 0 0 0,0-1-1 0 0,0 0 1 0 0,0 0-1 0 0,1 0 1 0 0,-1 0-1 0 0,0 0 1 0 0,0 0 0 0 0,0 0-1 0 0,0 0 1 0 0,0 0-1 0 0,1 0 1 0 0,-1 0-1 0 0,0 0 1 0 0,0 1 0 0 0,0-1-1 0 0,0 0 1 0 0,0 0-1 0 0,1 0 1 0 0,-1 0-1 0 0,0 0 1 0 0,0 0-1 0 0,0 0 1 0 0,0-1 0 0 0,0 1-1 0 0,1 0 1 0 0,-1 0-1 0 0,0 0 1 0 0,0 0-1 0 0,0 0 1 0 0,0 0 0 0 0,0 0-1 0 0,1 0 1 0 0,-1 0-1 0 0,0 0 1 0 0,0 0-1 0 0,0 0 1 0 0,0-1-1 0 0,0 1 1 0 0,0 0 0 0 0,0 0-1 0 0,1 0 1 0 0,2 1 161 0 0,0 1 0 0 0,1 0 1 0 0,0-1-1 0 0,-1 0 0 0 0,6 1 1 0 0,7 1 331 0 0,32 0 0 0 0,-21 2 160 0 0,-9 0-310 0 0,13 2 298 0 0,-23-5-546 0 0,-1 0 0 0 0,1 0-1 0 0,0-1 1 0 0,-1 0-1 0 0,1 0 1 0 0,0-1-1 0 0,-1 0 1 0 0,10-1-1 0 0,48-4 408 0 0,-58 4-507 0 0,1 0-1 0 0,-1 0 1 0 0,1 0 0 0 0,-1 1-1 0 0,1 0 1 0 0,-1 0-1 0 0,1 1 1 0 0,-1 0-1 0 0,0 1 1 0 0,1-1 0 0 0,-1 1-1 0 0,0 1 1 0 0,9 3-1 0 0,-6-2-21 0 0,1-1-1 0 0,-1-1 1 0 0,1 1-1 0 0,0-2 1 0 0,19 1-1 0 0,-19-1 5 0 0,1 0 0 0 0,-1 0 0 0 0,1 1 0 0 0,20 6 0 0 0,48 15 45 0 0,-52-16 31 0 0,0 0 1 0 0,29 2-1 0 0,6 1 13 0 0,-30-5-21 0 0,0-2-1 0 0,63-2 1 0 0,3 0 37 0 0,102 6 122 0 0,-90-9-136 0 0,63 0 57 0 0,62 17-50 0 0,-221-13-117 0 0,-1 1 0 0 0,0 0 0 0 0,23 9 0 0 0,7 2 0 0 0,-13-8 19 0 0,0-2 0 0 0,40 1-1 0 0,-33-2-10 0 0,59-2 89 0 0,-51-2-66 0 0,52-3 44 0 0,-87 4-43 0 0,7 1-7 0 0,0 1 0 0 0,22 4 0 0 0,-21-3-23 0 0,0 0 0 0 0,20 0 1 0 0,3 0 54 0 0,-15-3-40 0 0,1 0 0 0 0,-1-1 0 0 0,48-10 0 0 0,-35 6-11 0 0,121-23 122 0 0,38 13-64 0 0,0 10-40 0 0,91 1 16 0 0,-169 19 4 0 0,-47-4-24 0 0,193 18-20 0 0,-98-10 64 0 0,-104-16 4 0 0,71-6-1 0 0,-22-1-10 0 0,28 15 89 0 0,0-1-36 0 0,-80-13-105 0 0,71-12-1 0 0,-72 7 51 0 0,1 2 9 0 0,109 6 0 0 0,-47 1-42 0 0,0-6-1 0 0,144-24 0 0 0,37 7-21 0 0,-298 22 0 0 0,184-2 0 0 0,-26 1 0 0 0,-88 2 0 0 0,142 7 43 0 0,-80-2-22 0 0,-84-4-9 0 0,176 3 115 0 0,-92-16-43 0 0,-52 1-51 0 0,101-2 95 0 0,-10 1-92 0 0,83-7 56 0 0,-109 13 3 0 0,-33 3-51 0 0,-51 1 14 0 0,15 0-52 0 0,31-4 60 0 0,-36 3-39 0 0,41 4-27 0 0,15-4 0 0 0,38 4 0 0 0,-55 1 0 0 0,238-7 0 0 0,-228 2 64 0 0,-115 1-42 0 0,22-1 86 0 0,-34 2-106 0 0,1 0 0 0 0,0 0 0 0 0,0 0 0 0 0,-1 0 0 0 0,1 1 0 0 0,0-1 0 0 0,0 0 0 0 0,-1 0 0 0 0,1 0 0 0 0,0 1 0 0 0,-1-1 0 0 0,1 0 0 0 0,0 1 0 0 0,-1-1 0 0 0,1 0 0 0 0,0 1 0 0 0,-1-1 0 0 0,1 1 0 0 0,-1-1 0 0 0,1 1 0 0 0,-1-1 0 0 0,1 1 0 0 0,-1 0 0 0 0,1-1 0 0 0,-1 1 0 0 0,0-1 0 0 0,1 1 0 0 0,-1 0 0 0 0,0 0 0 0 0,1-1 0 0 0,-1 1 0 0 0,0 0 0 0 0,0-1 0 0 0,0 3 0 0 0,0 0-247 0 0,-1 1-1 0 0,0 0 1 0 0,0 0 0 0 0,0 0-1 0 0,-1-1 1 0 0,1 1-1 0 0,-1-1 1 0 0,0 1 0 0 0,-3 4-1 0 0,-4 7-2060 0 0,0 6-2838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46.543"/>
    </inkml:context>
    <inkml:brush xml:id="br0">
      <inkml:brushProperty name="width" value="0.1" units="cm"/>
      <inkml:brushProperty name="height" value="0.1" units="cm"/>
      <inkml:brushProperty name="color" value="#F4F91B"/>
    </inkml:brush>
  </inkml:definitions>
  <inkml:trace contextRef="#ctx0" brushRef="#br0">1 114 3167 0 0,'79'22'1246'0'0,"-64"-16"-1054"0"0,1-1-1 0 0,0 0 0 0 0,1-1 0 0 0,-1-1 1 0 0,1-1-1 0 0,0 0 0 0 0,25-1 0 0 0,-27-1 5 0 0,7-2 55 0 0,134-40 854 0 0,-148 40-1082 0 0,0 1-1 0 0,-1 0 1 0 0,14 0-1 0 0,4 0 16 0 0,-14 1-38 0 0,0 0 0 0 0,0 1 0 0 0,-1 0 0 0 0,16 3 0 0 0,-13-1 0 0 0,1-1 0 0 0,14 0 0 0 0,74-1 1 0 0,107-3 58 0 0,-136-5 56 0 0,32-2 226 0 0,59 18-217 0 0,-11 2-45 0 0,-104-5-22 0 0,98-3-1 0 0,-67-10-58 0 0,66-2 76 0 0,8 0 42 0 0,-52 2 48 0 0,140-20 301 0 0,-15 1-162 0 0,-99 8-239 0 0,-56 9-34 0 0,6 0 4 0 0,300 3 30 0 0,-268-1-64 0 0,-45 2 0 0 0,-11 5 0 0 0,1 2 0 0 0,105 19 0 0 0,-63-12 0 0 0,-20-3 0 0 0,304 49 0 0 0,-207-36 0 0 0,-114-14 22 0 0,1-2-1 0 0,104-7 0 0 0,155-10-21 0 0,-250 12 0 0 0,54-6 32 0 0,170-34 0 0 0,-242 33-37 0 0,107-16 128 0 0,-153 24-107 0 0,1 1 1 0 0,-1 0-1 0 0,0 0 1 0 0,0 0 0 0 0,8 2-1 0 0,-11-1-32 0 0,0 0 0 0 0,0 0-1 0 0,-1 0 1 0 0,1 0 0 0 0,0 0 0 0 0,-1 1-1 0 0,1-1 1 0 0,-1 1 0 0 0,0-1 0 0 0,1 1-1 0 0,-1 0 1 0 0,0 0 0 0 0,3 3 0 0 0,0 2-294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48.570"/>
    </inkml:context>
    <inkml:brush xml:id="br0">
      <inkml:brushProperty name="width" value="0.1" units="cm"/>
      <inkml:brushProperty name="height" value="0.1" units="cm"/>
      <inkml:brushProperty name="color" value="#F4F91B"/>
    </inkml:brush>
  </inkml:definitions>
  <inkml:trace contextRef="#ctx0" brushRef="#br0">1 149 2615 0 0,'13'0'101'0'0,"0"2"-1"0"0,15 2 0 0 0,12 3-27 0 0,-5-5 208 0 0,68-3 0 0 0,9-10 454 0 0,-42 3-242 0 0,109 1-1 0 0,68 26 90 0 0,-191-16-297 0 0,0-2 1 0 0,108-13-1 0 0,23 0-75 0 0,-159 12-165 0 0,14-1-31 0 0,83 11-1 0 0,-62 0 97 0 0,0-3-1 0 0,115-2 0 0 0,-59-11 55 0 0,84-3 108 0 0,-14 18-71 0 0,-117-4-162 0 0,0-2-1 0 0,103-10 0 0 0,76-17 48 0 0,-93 11-44 0 0,-20 3-17 0 0,46-5 14 0 0,348-20 31 0 0,-488 33-65 0 0,176-23 286 0 0,-79 5-166 0 0,-83 15-4 0 0,104 1-1 0 0,-15 9-82 0 0,162-17 0 0 0,-72 10-38 0 0,0 19 0 0 0,-194-13 0 0 0,352 45 0 0 0,-379-47-1 0 0,229 31 47 0 0,-165-26-36 0 0,85-4-1 0 0,-84-6-9 0 0,-15 0 0 0 0,94 6 0 0 0,-151-2-98 0 0,-1 0 1 0 0,1 1-1 0 0,0-1 0 0 0,-1 2 0 0 0,1-1 0 0 0,9 6 0 0 0,-10-4-2945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49.438"/>
    </inkml:context>
    <inkml:brush xml:id="br0">
      <inkml:brushProperty name="width" value="0.1" units="cm"/>
      <inkml:brushProperty name="height" value="0.1" units="cm"/>
      <inkml:brushProperty name="color" value="#F4F91B"/>
    </inkml:brush>
  </inkml:definitions>
  <inkml:trace contextRef="#ctx0" brushRef="#br0">0 95 2671 0 0,'45'-16'373'0'0,"1"2"0"0"0,0 1 0 0 0,0 3 0 0 0,1 2 0 0 0,0 2 0 0 0,0 2 0 0 0,81 4 0 0 0,143-2 393 0 0,-155-8-704 0 0,-50 3 367 0 0,129 2 0 0 0,-24 27-85 0 0,-146-19-443 0 0,2-2-56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50.127"/>
    </inkml:context>
    <inkml:brush xml:id="br0">
      <inkml:brushProperty name="width" value="0.1" units="cm"/>
      <inkml:brushProperty name="height" value="0.1" units="cm"/>
      <inkml:brushProperty name="color" value="#F4F91B"/>
    </inkml:brush>
  </inkml:definitions>
  <inkml:trace contextRef="#ctx0" brushRef="#br0">1 152 2303 0 0,'11'1'215'0'0,"1"0"-1"0"0,0-1 0 0 0,-1-1 0 0 0,1 0 1 0 0,0-1-1 0 0,22-6 0 0 0,-3 2-178 0 0,158-22 348 0 0,-105 13-384 0 0,33-2 16 0 0,-7 7 236 0 0,110-23 0 0 0,-172 22-651 0 0,0 3-1 0 0,89-5 1 0 0,-111 14-1123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51.154"/>
    </inkml:context>
    <inkml:brush xml:id="br0">
      <inkml:brushProperty name="width" value="0.1" units="cm"/>
      <inkml:brushProperty name="height" value="0.1" units="cm"/>
      <inkml:brushProperty name="color" value="#F4F91B"/>
    </inkml:brush>
  </inkml:definitions>
  <inkml:trace contextRef="#ctx0" brushRef="#br0">1 1 2879 0 0,'143'22'1314'0'0,"-66"-9"-814"0"0,141 6 0 0 0,-6-30-318 0 0,-43 2-88 0 0,-116 9-128 0 0,58 10 0 0 0,-106-10 19 0 0,30 4-100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51.792"/>
    </inkml:context>
    <inkml:brush xml:id="br0">
      <inkml:brushProperty name="width" value="0.1" units="cm"/>
      <inkml:brushProperty name="height" value="0.1" units="cm"/>
      <inkml:brushProperty name="color" value="#F4F91B"/>
    </inkml:brush>
  </inkml:definitions>
  <inkml:trace contextRef="#ctx0" brushRef="#br0">0 2 2759 0 0,'21'0'248'0'0,"-6"0"-248"0"0,-6-2 0 0 0,-4 2 0 0 0,1 2 320 0 0,3-2 8 0 0,12 2 8 0 0,12 0 0 0 0,10 3-272 0 0,3-1-64 0 0,1 4 0 0 0,-5-5 0 0 0,-1 3-208 0 0,-6-2-56 0 0,-1 1-16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27:52.681"/>
    </inkml:context>
    <inkml:brush xml:id="br0">
      <inkml:brushProperty name="width" value="0.1" units="cm"/>
      <inkml:brushProperty name="height" value="0.1" units="cm"/>
      <inkml:brushProperty name="color" value="#F4F91B"/>
    </inkml:brush>
  </inkml:definitions>
  <inkml:trace contextRef="#ctx0" brushRef="#br0">1 19 2127 0 0,'0'3'34'0'0,"0"0"0"0"0,0-1-1 0 0,0 1 1 0 0,0 0-1 0 0,1 0 1 0 0,0 0-1 0 0,-1 0 1 0 0,1 0-1 0 0,0 0 1 0 0,0 0 0 0 0,0-1-1 0 0,1 1 1 0 0,-1-1-1 0 0,1 1 1 0 0,0-1-1 0 0,-1 1 1 0 0,1-1 0 0 0,0 0-1 0 0,4 3 1 0 0,-2-2 78 0 0,0 0 0 0 0,1-1 0 0 0,-1 1 0 0 0,1-1 1 0 0,0 0-1 0 0,0-1 0 0 0,0 1 0 0 0,0-1 0 0 0,0 0 1 0 0,7 0-1 0 0,30 2 339 0 0,0-2 0 0 0,59-6 0 0 0,-41 1-286 0 0,67 5 137 0 0,-100-1-139 0 0,43-6 1 0 0,-12 1 26 0 0,257-17 61 0 0,-251 16-242 0 0,-43 3 31 0 0,0 1-1 0 0,0 1 1 0 0,27 3 0 0 0,27 6 108 0 0,180 13 112 0 0,25-32-39 0 0,-19-8 38 0 0,-223 16-220 0 0,174-22 232 0 0,-112 14-218 0 0,1 4 0 0 0,1 5 0 0 0,104 11 0 0 0,75-13-53 0 0,-26-1 0 0 0,88 40 0 0 0,-296-30 0 0 0,85-1 0 0 0,-39-3 0 0 0,-78-1 10 0 0,0-1-1 0 0,18-3 1 0 0,-21 2-1 0 0,0 0 0 0 0,0 1-1 0 0,24 2 1 0 0,-35-1-76 0 0,0 0 0 0 0,1 0 0 0 0,-1 1-1 0 0,0-1 1 0 0,1 0 0 0 0,-1 1 0 0 0,0-1-1 0 0,0 1 1 0 0,1 0 0 0 0,-1-1 0 0 0,0 1-1 0 0,0 0 1 0 0,0 0 0 0 0,0 0 0 0 0,0 0-1 0 0,0 0 1 0 0,0 0 0 0 0,0 0 0 0 0,-1 0-1 0 0,1 0 1 0 0,0 0 0 0 0,-1 0 0 0 0,1 0-1 0 0,-1 1 1 0 0,1-1 0 0 0,-1 0 0 0 0,1 0-1 0 0,-1 1 1 0 0,0-1 0 0 0,1 0 0 0 0,-1 1-1 0 0,0-1 1 0 0,0 3 0 0 0,1 5-2503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22.131"/>
    </inkml:context>
    <inkml:brush xml:id="br0">
      <inkml:brushProperty name="width" value="0.1" units="cm"/>
      <inkml:brushProperty name="height" value="0.1" units="cm"/>
      <inkml:brushProperty name="color" value="#F4F91B"/>
    </inkml:brush>
  </inkml:definitions>
  <inkml:trace contextRef="#ctx0" brushRef="#br0">1063 35 1151 0 0,'0'-2'68'0'0,"0"1"1"0"0,0 0-1 0 0,0-1 0 0 0,0 1 0 0 0,0 0 0 0 0,0-1 0 0 0,0 1 0 0 0,-1 0 0 0 0,1-1 0 0 0,-1 1 0 0 0,1 0 0 0 0,-1 0 0 0 0,1 0 0 0 0,-1-1 0 0 0,0 1 0 0 0,1 0 0 0 0,-1 0 0 0 0,0 0 0 0 0,0 0 0 0 0,0 0 0 0 0,0 0 0 0 0,0 0 0 0 0,0 0 0 0 0,0 1 0 0 0,0-1 0 0 0,0 0 0 0 0,0 1 0 0 0,-1-1 0 0 0,1 0 0 0 0,0 1 0 0 0,0 0 0 0 0,-1-1 0 0 0,1 1 0 0 0,0 0 0 0 0,-1-1 0 0 0,1 1 0 0 0,0 0 0 0 0,-1 0 0 0 0,1 0 0 0 0,0 0 0 0 0,-1 0 0 0 0,1 1 0 0 0,0-1 0 0 0,0 0 0 0 0,-2 1 0 0 0,-2 0 157 0 0,1 0 0 0 0,0 0 0 0 0,0 1 0 0 0,0 0 0 0 0,0-1 0 0 0,0 1-1 0 0,0 1 1 0 0,0-1 0 0 0,0 0 0 0 0,1 1 0 0 0,0 0 0 0 0,-1 0 0 0 0,-2 4 0 0 0,2-3-207 0 0,0 0-1 0 0,1 0 1 0 0,-1 0 0 0 0,-1-1 0 0 0,1 0 0 0 0,0 1 0 0 0,-1-1 0 0 0,0-1-1 0 0,0 1 1 0 0,1-1 0 0 0,-10 3 0 0 0,-5 1 182 0 0,-39 6 0 0 0,-3 0 548 0 0,53-9-656 0 0,-4 1-4 0 0,1-1 0 0 0,-15 2 0 0 0,23-4-31 0 0,0-1 1 0 0,0 0 0 0 0,0 0-1 0 0,0 0 1 0 0,0 0 0 0 0,0 0-1 0 0,0-1 1 0 0,1 1 0 0 0,-1-1-1 0 0,0 0 1 0 0,0 0-1 0 0,0 0 1 0 0,1 0 0 0 0,-4-2-1 0 0,1 0 68 0 0,0 0-1 0 0,1 1 0 0 0,-1 0 0 0 0,0 0 0 0 0,0 1 0 0 0,0-1 1 0 0,0 1-1 0 0,-1 0 0 0 0,-4 0 0 0 0,-52 0 566 0 0,45 1-414 0 0,-29-2 0 0 0,-10-6 141 0 0,-59-8 470 0 0,95 13-749 0 0,1 0-1 0 0,-26-9 0 0 0,24 6 121 0 0,-26-4-1 0 0,38 9-220 0 0,1 0-1 0 0,0 1 1 0 0,0 0 0 0 0,-1 0 0 0 0,1 1 0 0 0,-15 3-1 0 0,-34 14-1098 0 0,27-5-3932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2:22.690"/>
    </inkml:context>
    <inkml:brush xml:id="br0">
      <inkml:brushProperty name="width" value="0.1" units="cm"/>
      <inkml:brushProperty name="height" value="0.1" units="cm"/>
      <inkml:brushProperty name="color" value="#F4F91B"/>
    </inkml:brush>
  </inkml:definitions>
  <inkml:trace contextRef="#ctx0" brushRef="#br0">0 60 1375 0 0,'173'-25'412'0'0,"194"-3"0"0"0,-144 24-154 0 0,-53 2-34 0 0,159 6 456 0 0,-31 23-73 0 0,-96-7-304 0 0,137 14 76 0 0,-11 0-364 0 0,3-22 142 0 0,-105-21 260 0 0,-163 6-207 0 0,0-3 0 0 0,0-2 0 0 0,115-32 0 0 0,-163 36-186 0 0,1 0 0 0 0,24-2 0 0 0,-34 5-34 0 0,1 1 0 0 0,-1 0 0 0 0,0 0 0 0 0,0 1 0 0 0,0 0 0 0 0,0 0 0 0 0,0 0 0 0 0,0 1 0 0 0,9 3 0 0 0,-3 1-66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07.174"/>
    </inkml:context>
    <inkml:brush xml:id="br0">
      <inkml:brushProperty name="width" value="0.1" units="cm"/>
      <inkml:brushProperty name="height" value="0.1" units="cm"/>
      <inkml:brushProperty name="color" value="#F4F91B"/>
    </inkml:brush>
  </inkml:definitions>
  <inkml:trace contextRef="#ctx0" brushRef="#br0">4378 58 455 0 0,'-3'-2'344'0'0,"0"0"0"0"0,0 0 0 0 0,0 0 0 0 0,0 0 0 0 0,0 0 0 0 0,0 0 0 0 0,0 1-1 0 0,0 0 1 0 0,-1 0 0 0 0,-5-2 0 0 0,-39-3 820 0 0,9 1-337 0 0,-55-4 87 0 0,26 0-333 0 0,0 3 0 0 0,0 3-1 0 0,-82 7 1 0 0,-126 9 511 0 0,-74 4 208 0 0,271-14-1141 0 0,24-1 20 0 0,-55 8 0 0 0,-185 36 125 0 0,22-21 208 0 0,132-16-304 0 0,102-6-106 0 0,-17 2 71 0 0,-79-2 0 0 0,46-6-38 0 0,-50-5 162 0 0,38-1-144 0 0,0 4 0 0 0,-136 11 0 0 0,72-2 17 0 0,129-4-148 0 0,-136-10 30 0 0,84 4-40 0 0,55 3 36 0 0,1 2 0 0 0,-1 2 0 0 0,-54 7 0 0 0,45 0-30 0 0,14-1 2 0 0,1-1 0 0 0,-1-2 0 0 0,0-1-1 0 0,-51-1 1 0 0,36-5-20 0 0,11 2 0 0 0,-33-7 0 0 0,31 2 16 0 0,20 5 5 0 0,1-2-1 0 0,-1 1 1 0 0,0-2-1 0 0,1 0 1 0 0,-1-1 0 0 0,-17-9-1 0 0,-18-16 367 0 0,-13-8-198 0 0,61 38-186 0 0,0 0 0 0 0,1-1-1 0 0,-1 1 1 0 0,0 0 0 0 0,0 0-1 0 0,0-1 1 0 0,0 1 0 0 0,0 0-1 0 0,0 0 1 0 0,1 0 0 0 0,-1 0-1 0 0,0 1 1 0 0,0-1 0 0 0,0 0-1 0 0,0 0 1 0 0,0 0 0 0 0,0 1-1 0 0,1-1 1 0 0,-1 0 0 0 0,0 1-1 0 0,0-1 1 0 0,0 1 0 0 0,1-1-1 0 0,-1 1 1 0 0,0-1 0 0 0,1 1-1 0 0,-2 0 1 0 0,-14 21-959 0 0,5-5-123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10.893"/>
    </inkml:context>
    <inkml:brush xml:id="br0">
      <inkml:brushProperty name="width" value="0.1" units="cm"/>
      <inkml:brushProperty name="height" value="0.1" units="cm"/>
      <inkml:brushProperty name="color" value="#66CC00"/>
    </inkml:brush>
  </inkml:definitions>
  <inkml:trace contextRef="#ctx0" brushRef="#br0">74 50 4031 0 0,'-4'0'110'0'0,"2"0"-48"0"0,1-1 0 0 0,0 1 0 0 0,0 0 0 0 0,-1 0 0 0 0,1 1 1 0 0,0-1-1 0 0,0 0 0 0 0,-1 0 0 0 0,1 1 0 0 0,0-1 0 0 0,0 0 1 0 0,0 1-1 0 0,-1 0 0 0 0,1-1 0 0 0,0 1 0 0 0,0-1 0 0 0,0 1 1 0 0,0 0-1 0 0,0 0 0 0 0,-1 1 0 0 0,0 0 98 0 0,-1-1 1 0 0,0 1-1 0 0,1-1 0 0 0,-1 1 0 0 0,0-1 1 0 0,0 0-1 0 0,0 0 0 0 0,0 0 1 0 0,0 0-1 0 0,0 0 0 0 0,0-1 0 0 0,0 0 1 0 0,-4 1-1 0 0,7-2-27 0 0,0 1 0 0 0,1-1 0 0 0,-1 1 0 0 0,0 0 0 0 0,0-1 0 0 0,1 1 0 0 0,-1-1 0 0 0,0 1 0 0 0,1 0 0 0 0,-1-1 1 0 0,0 1-1 0 0,1 0 0 0 0,-1-1 0 0 0,1 1 0 0 0,-1 0 0 0 0,1 0 0 0 0,-1-1 0 0 0,0 1 0 0 0,1 0 0 0 0,-1 0 0 0 0,1 0 0 0 0,0-1 0 0 0,3 2 26 0 0,-1-1 1 0 0,1 1-1 0 0,-1 0 0 0 0,1 0 0 0 0,-1 0 1 0 0,6 3-1 0 0,-6-3-103 0 0,1 1 0 0 0,-1-1-1 0 0,1 0 1 0 0,-1 0 0 0 0,1 0 0 0 0,6 0-1 0 0,63 1 1225 0 0,140-9 587 0 0,-184 5-1651 0 0,0-1-1 0 0,45-11 1 0 0,-25 4-79 0 0,39-10 80 0 0,-20 3-146 0 0,-42 12-16 0 0,0 2 0 0 0,1 0 0 0 0,-1 2 0 0 0,29 2 0 0 0,-5 4 65 0 0,59 12 0 0 0,-65-8-50 0 0,-1-2 0 0 0,71 2 0 0 0,-55-8 351 0 0,41-1 237 0 0,-21 1-1114 0 0,-28 1 587 0 0,-36-2-64 0 0,0 2 0 0 0,0 0 0 0 0,20 6 0 0 0,-17-4-10 0 0,28 4 0 0 0,-14-5 2 0 0,-12-1-5 0 0,1-1 0 0 0,0 0 0 0 0,38-5 0 0 0,-39 1 10 0 0,8-2 43 0 0,1 2-1 0 0,0 0 1 0 0,37 2 0 0 0,45 0 20 0 0,-78-1-54 0 0,66 6 1 0 0,2 17-50 0 0,-73-14-7 0 0,-1-1 1 0 0,47 4-1 0 0,21-3 131 0 0,53 1 44 0 0,-18 1-132 0 0,-52-2 8 0 0,-18-4-21 0 0,-36-3-3 0 0,0 1-1 0 0,0 1 0 0 0,0 1 1 0 0,41 11-1 0 0,-41-8-23 0 0,1 0-1 0 0,0-2 1 0 0,0-1-1 0 0,0-1 1 0 0,32-2 0 0 0,-21-1 53 0 0,60-12 1 0 0,4 0 69 0 0,37 9-96 0 0,-114 5-43 0 0,1 1 1 0 0,0 1-1 0 0,39 10 0 0 0,-25-3 24 0 0,0-1 0 0 0,1-3 0 0 0,0-1 0 0 0,61 0 0 0 0,-71-5 63 0 0,19 1 80 0 0,1-2 0 0 0,81-13 0 0 0,-105 8-117 0 0,-8 2 22 0 0,0 1-1 0 0,32-2 0 0 0,-49 5-76 0 0,0 0-1 0 0,0 0 1 0 0,0 0-1 0 0,0 1 1 0 0,1-1-1 0 0,-1 0 1 0 0,0 0-1 0 0,0 0 1 0 0,0 1-1 0 0,0-1 1 0 0,0 0-1 0 0,0 0 1 0 0,0 1-1 0 0,0-1 1 0 0,0 0-1 0 0,0 0 1 0 0,0 1-1 0 0,0-1 1 0 0,0 0-1 0 0,0 0 1 0 0,0 1-1 0 0,0-1 0 0 0,0 0 1 0 0,0 0-1 0 0,0 1 1 0 0,-1-1-1 0 0,1 0 1 0 0,0 0-1 0 0,0 0 1 0 0,0 1-1 0 0,0-1 1 0 0,0 0-1 0 0,-1 0 1 0 0,1 0-1 0 0,0 0 1 0 0,0 1-1 0 0,0-1 1 0 0,-1 0-1 0 0,1 0 1 0 0,-8 12-385 0 0,-26 24-2112 0 0,9-11 1002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11.674"/>
    </inkml:context>
    <inkml:brush xml:id="br0">
      <inkml:brushProperty name="width" value="0.1" units="cm"/>
      <inkml:brushProperty name="height" value="0.1" units="cm"/>
      <inkml:brushProperty name="color" value="#66CC00"/>
    </inkml:brush>
  </inkml:definitions>
  <inkml:trace contextRef="#ctx0" brushRef="#br0">2741 73 1375 0 0,'0'-2'134'0'0,"-1"0"0"0"0,1 1 0 0 0,-1-1 0 0 0,0 0 0 0 0,0 0 0 0 0,0 1 0 0 0,0-1 0 0 0,0 0 0 0 0,0 1 0 0 0,0 0 0 0 0,-1-1 0 0 0,1 1 0 0 0,-1-1 0 0 0,1 1 0 0 0,-3-2 0 0 0,-27-11 4202 0 0,22 11-4374 0 0,-8-2 401 0 0,-1 0 1 0 0,0 2-1 0 0,0 0 1 0 0,0 1-1 0 0,-21 0 1 0 0,0-1 4 0 0,-59-3 561 0 0,-132 9-1 0 0,152 5-161 0 0,-98 23 0 0 0,-58 8-191 0 0,81-28-457 0 0,-70 6 428 0 0,155-9-310 0 0,28-2-63 0 0,-47 0-1 0 0,70-6-158 0 0,-29 0 132 0 0,-1-1 0 0 0,-81-13 0 0 0,63 0-20 0 0,0 4 1 0 0,-2 2-1 0 0,1 3 0 0 0,-76 4 0 0 0,37 7-366 0 0,-62 4 894 0 0,126-5-2363 0 0,0 1 0 0 0,-41 13 0 0 0,33-5-3436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17.984"/>
    </inkml:context>
    <inkml:brush xml:id="br0">
      <inkml:brushProperty name="width" value="0.1" units="cm"/>
      <inkml:brushProperty name="height" value="0.1" units="cm"/>
      <inkml:brushProperty name="color" value="#66CC00"/>
    </inkml:brush>
  </inkml:definitions>
  <inkml:trace contextRef="#ctx0" brushRef="#br0">3778 43 1583 0 0,'-22'-3'2576'0'0,"12"0"-2086"0"0,-2 0-1 0 0,1 1 0 0 0,0 0 0 0 0,0 1 0 0 0,0 0 1 0 0,-1 1-1 0 0,1 1 0 0 0,0-1 0 0 0,-19 5 0 0 0,15-3-233 0 0,-1 0-1 0 0,0-1 0 0 0,0-1 0 0 0,-19-2 0 0 0,-41-14 431 0 0,51 10-477 0 0,1 1-1 0 0,-1 1 1 0 0,-34-1-1 0 0,39 6-159 0 0,1 1 0 0 0,0 1-1 0 0,-1 0 1 0 0,-17 7-1 0 0,-23 4 83 0 0,35-8-73 0 0,13-4 39 0 0,0 1-1 0 0,0-1 1 0 0,0-1-1 0 0,-1 0 1 0 0,-12-1-1 0 0,-17-2 169 0 0,-49 3 0 0 0,50 1 5 0 0,-58-5-1 0 0,-7-4 92 0 0,-13-1-84 0 0,-213-7 481 0 0,124 32-519 0 0,70-2-199 0 0,93-11 13 0 0,-34 1 1 0 0,47-5-53 0 0,-172 6 190 0 0,166-4-140 0 0,-45 7 36 0 0,57-4-87 0 0,-1-2 0 0 0,0 0 0 0 0,-1-2 0 0 0,1-1 0 0 0,-47-6 0 0 0,9 1 47 0 0,43 4-38 0 0,-28-4-1 0 0,-10-3-8 0 0,1 3 0 0 0,-72 2 0 0 0,119 3 0 0 0,-35 3 0 0 0,-78 13 0 0 0,85-9 0 0 0,0-2 0 0 0,0-2 0 0 0,-49-1 0 0 0,-7-12 26 0 0,58 4-166 0 0,0 3 0 0 0,-75 2 0 0 0,62 8-1131 0 0,0 2-3944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21.419"/>
    </inkml:context>
    <inkml:brush xml:id="br0">
      <inkml:brushProperty name="width" value="0.1" units="cm"/>
      <inkml:brushProperty name="height" value="0.1" units="cm"/>
      <inkml:brushProperty name="color" value="#66CC00"/>
    </inkml:brush>
  </inkml:definitions>
  <inkml:trace contextRef="#ctx0" brushRef="#br0">3552 20 455 0 0,'-2'-2'145'0'0,"0"1"-1"0"0,-1-1 0 0 0,1 0 0 0 0,-1 1 0 0 0,1 0 0 0 0,-1-1 0 0 0,0 1 0 0 0,1 0 0 0 0,-1 0 0 0 0,0 1 0 0 0,-5-2 0 0 0,-37-1 2953 0 0,28 2-3157 0 0,-15 1 913 0 0,-57 7 0 0 0,-10 1-155 0 0,45-7-265 0 0,1 2 0 0 0,-56 12 1 0 0,44-1-295 0 0,-24 5 108 0 0,10-12 257 0 0,40-4-235 0 0,0 1 1 0 0,1 2-1 0 0,-56 16 1 0 0,41-8-212 0 0,0-2 0 0 0,-88 7 0 0 0,119-16-27 0 0,-37 1 234 0 0,-74-4-1 0 0,50-2 10 0 0,-90-3-35 0 0,141 2-213 0 0,0-2-1 0 0,0-1 1 0 0,-42-13-1 0 0,42 9 9 0 0,-1 2 0 0 0,0 1 1 0 0,-50-4-1 0 0,-102 6 200 0 0,-8-1-104 0 0,-281-25 110 0 0,15 37-21 0 0,417-2-366 0 0,-61 16 1 0 0,52-8-60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24.390"/>
    </inkml:context>
    <inkml:brush xml:id="br0">
      <inkml:brushProperty name="width" value="0.1" units="cm"/>
      <inkml:brushProperty name="height" value="0.1" units="cm"/>
      <inkml:brushProperty name="color" value="#66CC00"/>
    </inkml:brush>
  </inkml:definitions>
  <inkml:trace contextRef="#ctx0" brushRef="#br0">2871 1 4431 0 0,'-19'1'194'0'0,"-33"5"-1"0"0,1 1 12 0 0,-11-4 655 0 0,-75-8-1 0 0,-24 0 533 0 0,95 5-1070 0 0,26 0-34 0 0,-50 6-1 0 0,-371 48 961 0 0,413-49-1009 0 0,-12 1-47 0 0,1-2 1 0 0,-72-5-1 0 0,-130-4 405 0 0,180 5-490 0 0,-343-23 715 0 0,221 9-316 0 0,145 14-444 0 0,-1 3 1 0 0,1 3-1 0 0,-59 13 0 0 0,-6 9-3821 0 0,73-14-387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3.623"/>
    </inkml:context>
    <inkml:brush xml:id="br0">
      <inkml:brushProperty name="width" value="0.1" units="cm"/>
      <inkml:brushProperty name="height" value="0.1" units="cm"/>
      <inkml:brushProperty name="color" value="#66CC00"/>
    </inkml:brush>
  </inkml:definitions>
  <inkml:trace contextRef="#ctx0" brushRef="#br0">1273 59 455 0 0,'13'-6'3029'0'0,"-13"6"-2982"0"0,-1 0-1 0 0,1 0 1 0 0,0 0-1 0 0,0 0 0 0 0,0 0 1 0 0,0 0-1 0 0,0 0 0 0 0,-1 0 1 0 0,1 0-1 0 0,0 0 1 0 0,-1-1 324 0 0,1 1-325 0 0,0 0 1 0 0,0 0-1 0 0,0-1 0 0 0,0 1 1 0 0,0 0-1 0 0,0 0 1 0 0,0 0-1 0 0,0 0 0 0 0,0 0 1 0 0,0 0-1 0 0,0-1 1 0 0,0 1-1 0 0,0 0 0 0 0,0 0 1 0 0,0 0-1 0 0,0 0 1 0 0,0 0-1 0 0,0-1 0 0 0,0 1 1 0 0,0 0-1 0 0,0 0 1 0 0,0 0-1 0 0,0 0 0 0 0,0 0 1 0 0,0 0-1 0 0,0-1 1 0 0,0 1-1 0 0,0 0 0 0 0,0 0 1 0 0,0 0-1 0 0,0 0 47 0 0,1-1-47 0 0,-55 5 1378 0 0,11 0-659 0 0,33-3-582 0 0,1 0 0 0 0,-1 0 0 0 0,0-1 0 0 0,-14-1 0 0 0,6 0-18 0 0,0 0 0 0 0,0 1-1 0 0,0 1 1 0 0,-31 6 0 0 0,-5-1 51 0 0,30-5 54 0 0,-43-3-1 0 0,39 0-6 0 0,-28 2-1 0 0,32 0-117 0 0,0-1 0 0 0,0-2-1 0 0,-27-5 1 0 0,18 3 4 0 0,-64-13 285 0 0,-35-4-68 0 0,86 17-411 0 0,0 2-1 0 0,-1 2 0 0 0,1 3 0 0 0,-1 1 0 0 0,-65 14 1 0 0,67-6-193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4.776"/>
    </inkml:context>
    <inkml:brush xml:id="br0">
      <inkml:brushProperty name="width" value="0.1" units="cm"/>
      <inkml:brushProperty name="height" value="0.1" units="cm"/>
      <inkml:brushProperty name="color" value="#66CC00"/>
    </inkml:brush>
  </inkml:definitions>
  <inkml:trace contextRef="#ctx0" brushRef="#br0">660 174 4175 0 0,'-5'-4'102'0'0,"0"0"0"0"0,-1 1 0 0 0,0-1 0 0 0,1 1 0 0 0,-1 0 0 0 0,-1 1 0 0 0,-10-4 0 0 0,-17-8 597 0 0,-42-30 1187 0 0,47 26-631 0 0,-42-20 1 0 0,55 32-1131 0 0,0 0-1 0 0,-1 1 0 0 0,0 1 0 0 0,0 1 1 0 0,0 0-1 0 0,0 1 0 0 0,0 1 1 0 0,-25 1-1 0 0,11 2-204 0 0,0 2 0 0 0,0 1 0 0 0,-54 17 0 0 0,46-10-111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5.799"/>
    </inkml:context>
    <inkml:brush xml:id="br0">
      <inkml:brushProperty name="width" value="0.1" units="cm"/>
      <inkml:brushProperty name="height" value="0.1" units="cm"/>
      <inkml:brushProperty name="color" value="#66CC00"/>
    </inkml:brush>
  </inkml:definitions>
  <inkml:trace contextRef="#ctx0" brushRef="#br0">1781 115 1375 0 0,'-21'11'464'0'0,"12"-7"-376"0"0,-1 0-1 0 0,1-1 1 0 0,-1 0-1 0 0,0-1 1 0 0,-1 0-1 0 0,1-1 1 0 0,-21 1-1 0 0,-73-8 3663 0 0,98 5-3637 0 0,0 0 0 0 0,-1-1 1 0 0,1 0-1 0 0,0 0 0 0 0,-1 0 1 0 0,1-1-1 0 0,0 0 1 0 0,-8-6-1 0 0,-1 1 65 0 0,7 4-86 0 0,-1 1 0 0 0,1 0 0 0 0,0 1 0 0 0,-1 0 0 0 0,-9-1 0 0 0,-26-8 372 0 0,-13-8 7 0 0,0 2 0 0 0,-2 3-1 0 0,-87-10 1 0 0,57 19-38 0 0,-160 12 0 0 0,157-2-222 0 0,-39-2-42 0 0,-86 7 110 0 0,149 0-392 0 0,-75 21 0 0 0,79-13-61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24.800"/>
    </inkml:context>
    <inkml:brush xml:id="br0">
      <inkml:brushProperty name="width" value="0.1" units="cm"/>
      <inkml:brushProperty name="height" value="0.1" units="cm"/>
      <inkml:brushProperty name="color" value="#F4F91B"/>
    </inkml:brush>
  </inkml:definitions>
  <inkml:trace contextRef="#ctx0" brushRef="#br0">1519 103 3767 0 0,'-5'-4'217'0'0,"0"-1"-1"0"0,-1 1 0 0 0,1 0 1 0 0,-1 0-1 0 0,0 0 0 0 0,0 1 1 0 0,-1 0-1 0 0,1 0 0 0 0,-1 0 1 0 0,1 1-1 0 0,-1 0 0 0 0,0 1 1 0 0,-11-2-1 0 0,-1 1-23 0 0,1 2-1 0 0,-1 0 1 0 0,1 1 0 0 0,-20 4-1 0 0,-68 3 312 0 0,-47 8 472 0 0,85-7 136 0 0,-121 0 0 0 0,145-11-709 0 0,0-1 0 0 0,-50-11-1 0 0,-29-16 432 0 0,-22-5 60 0 0,103 27-640 0 0,-58-3-1 0 0,79 10-390 0 0,0 1 1 0 0,0 1-1 0 0,1 1 1 0 0,-40 8-1 0 0,31 0-3283 0 0,-1 4-1216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8.073"/>
    </inkml:context>
    <inkml:brush xml:id="br0">
      <inkml:brushProperty name="width" value="0.1" units="cm"/>
      <inkml:brushProperty name="height" value="0.1" units="cm"/>
      <inkml:brushProperty name="color" value="#66CC00"/>
    </inkml:brush>
  </inkml:definitions>
  <inkml:trace contextRef="#ctx0" brushRef="#br0">1113 18 1375 0 0,'-1'1'64'0'0,"-1"0"-1"0"0,0 0 0 0 0,0 0 0 0 0,0 0 0 0 0,0 0 0 0 0,0 0 1 0 0,0 0-1 0 0,0-1 0 0 0,0 1 0 0 0,0-1 0 0 0,0 0 1 0 0,0 1-1 0 0,-1-1 0 0 0,1 0 0 0 0,0 0 0 0 0,0-1 0 0 0,-3 1 1 0 0,-43-10 1084 0 0,35 7-556 0 0,-27-3 114 0 0,1 2-1 0 0,-1 1 1 0 0,0 2 0 0 0,0 2 0 0 0,-41 6-1 0 0,-244 34 683 0 0,107-13-1066 0 0,175-22-316 0 0,-60 16 0 0 0,60-9-128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8.562"/>
    </inkml:context>
    <inkml:brush xml:id="br0">
      <inkml:brushProperty name="width" value="0.1" units="cm"/>
      <inkml:brushProperty name="height" value="0.1" units="cm"/>
      <inkml:brushProperty name="color" value="#66CC00"/>
    </inkml:brush>
  </inkml:definitions>
  <inkml:trace contextRef="#ctx0" brushRef="#br0">2091 33 1839 0 0,'-5'-4'142'0'0,"-8"-6"-181"0"0,13 10 62 0 0,0-1-1 0 0,-1 1 1 0 0,1 0-1 0 0,0 0 1 0 0,-1 0-1 0 0,1-1 1 0 0,-1 1-1 0 0,1 0 1 0 0,-1 0-1 0 0,1 0 1 0 0,0 0-1 0 0,-1 0 1 0 0,1 0-1 0 0,-1 0 0 0 0,1 0 1 0 0,-1 0-1 0 0,1 0 1 0 0,0 0-1 0 0,-1 0 1 0 0,1 0-1 0 0,-1 0 1 0 0,1 1-1 0 0,0-1 1 0 0,-1 0-1 0 0,1 0 1 0 0,-1 0-1 0 0,1 1 1 0 0,0-1-1 0 0,-1 1 1 0 0,-3 1 59 0 0,0 1 1 0 0,0-1-1 0 0,0 1 1 0 0,0-1 0 0 0,0-1-1 0 0,-1 1 1 0 0,-5 1-1 0 0,-10 5-146 0 0,13-5-78 0 0,0 0 0 0 0,0-1 0 0 0,0 0 0 0 0,-1 0 0 0 0,1 0 0 0 0,-1-1 0 0 0,1 0 0 0 0,-1-1 0 0 0,0 1 0 0 0,-7-2 0 0 0,-10-2 521 0 0,-42-9 1 0 0,-10-2 1420 0 0,12 11-692 0 0,0 3 0 0 0,-67 9 1 0 0,71-3-853 0 0,0-3 0 0 0,-91-7 0 0 0,70-6 25 0 0,-142-14 784 0 0,141 18-618 0 0,-85 3 0 0 0,44 5-328 0 0,61-2-39 0 0,-106 13 1 0 0,-65 39-538 0 0,173-35-70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39.584"/>
    </inkml:context>
    <inkml:brush xml:id="br0">
      <inkml:brushProperty name="width" value="0.1" units="cm"/>
      <inkml:brushProperty name="height" value="0.1" units="cm"/>
      <inkml:brushProperty name="color" value="#66CC00"/>
    </inkml:brush>
  </inkml:definitions>
  <inkml:trace contextRef="#ctx0" brushRef="#br0">1349 1 455 0 0,'-49'5'1577'0'0,"1"-2"0"0"0,-85-5-1 0 0,0 0-99 0 0,-59 14-276 0 0,91-4-945 0 0,-133-6 0 0 0,-50-14-57 0 0,163 17-2575 0 0,67-2-279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52.647"/>
    </inkml:context>
    <inkml:brush xml:id="br0">
      <inkml:brushProperty name="width" value="0.1" units="cm"/>
      <inkml:brushProperty name="height" value="0.1" units="cm"/>
      <inkml:brushProperty name="color" value="#66CC00"/>
    </inkml:brush>
  </inkml:definitions>
  <inkml:trace contextRef="#ctx0" brushRef="#br0">2252 39 2759 0 0,'-5'-3'523'0'0,"0"-1"-1"0"0,0 1 0 0 0,0 0 0 0 0,0 0 0 0 0,-1 1 0 0 0,1 0 0 0 0,-1-1 0 0 0,-8-1 0 0 0,0 1 41 0 0,-1 0-1 0 0,-24-2 1 0 0,9 4-150 0 0,-44 6 1 0 0,24-1-246 0 0,-109 17 313 0 0,30-3-30 0 0,-107-7 481 0 0,29-2-260 0 0,71 3-286 0 0,64-6-181 0 0,-21 1 102 0 0,44-7-120 0 0,-1-2 0 0 0,-81-14-1 0 0,57 0-39 0 0,-110-18 136 0 0,54 22-51 0 0,95 9-206 0 0,5 1-201 0 0,0 1-1 0 0,0 1 1 0 0,0 1 0 0 0,0 2-1 0 0,1 1 1 0 0,-46 13-1 0 0,40-8-4708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54.555"/>
    </inkml:context>
    <inkml:brush xml:id="br0">
      <inkml:brushProperty name="width" value="0.1" units="cm"/>
      <inkml:brushProperty name="height" value="0.1" units="cm"/>
      <inkml:brushProperty name="color" value="#66CC00"/>
    </inkml:brush>
  </inkml:definitions>
  <inkml:trace contextRef="#ctx0" brushRef="#br0">2546 97 2271 0 0,'0'-2'130'0'0,"0"0"0"0"0,0 0 1 0 0,-1 0-1 0 0,1-1 0 0 0,0 1 0 0 0,-1 0 0 0 0,1 0 0 0 0,-1 0 0 0 0,0 0 0 0 0,1-1 0 0 0,-1 1 0 0 0,0 0 0 0 0,0 0 0 0 0,-1 1 0 0 0,1-1 0 0 0,0 0 0 0 0,-3-2 0 0 0,2 3 7 0 0,0-1 0 0 0,0 1 0 0 0,0 0 0 0 0,0 0 0 0 0,0 0 0 0 0,0 0 0 0 0,-1 0 0 0 0,1 0 0 0 0,0 1 0 0 0,-1-1 0 0 0,1 1 0 0 0,0-1 0 0 0,-1 1 0 0 0,1 0 0 0 0,-1 0 0 0 0,1 0 0 0 0,-3 1 0 0 0,-68 6 551 0 0,25-1 21 0 0,-79-2-1 0 0,85-3-383 0 0,0 1 0 0 0,-78 14 0 0 0,-39 4 276 0 0,100-21-274 0 0,-103-14-1 0 0,102 7-211 0 0,0 4 32 0 0,0 3-1 0 0,-89 10 0 0 0,-61 0 119 0 0,-42-21 2 0 0,68-9 424 0 0,97 9-329 0 0,-189-28 574 0 0,254 36-894 0 0,0 2 0 0 0,-1 1 0 0 0,-38 3 0 0 0,48-1-74 0 0,1 1-1 0 0,-1 1 1 0 0,1 0 0 0 0,-1 1 0 0 0,1 0-1 0 0,0 1 1 0 0,-21 11 0 0 0,-3 6-248 0 0,3 2-22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55.313"/>
    </inkml:context>
    <inkml:brush xml:id="br0">
      <inkml:brushProperty name="width" value="0.1" units="cm"/>
      <inkml:brushProperty name="height" value="0.1" units="cm"/>
      <inkml:brushProperty name="color" value="#66CC00"/>
    </inkml:brush>
  </inkml:definitions>
  <inkml:trace contextRef="#ctx0" brushRef="#br0">1470 37 919 0 0,'-7'1'3094'0'0,"-21"2"-2954"0"0,-41 1 1223 0 0,40-3-690 0 0,0 1 0 0 0,-32 7 0 0 0,11 1-276 0 0,0-3 0 0 0,-77 1 0 0 0,-102-16 932 0 0,-21-28 225 0 0,17 2-528 0 0,205 32-942 0 0,-1 0-1 0 0,1 2 1 0 0,-28 4 0 0 0,41-2-142 0 0,0 0 0 0 0,0 2 1 0 0,0 0-1 0 0,1 0 1 0 0,-1 2-1 0 0,1 0 0 0 0,-16 9 1 0 0,-3 5-229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02.487"/>
    </inkml:context>
    <inkml:brush xml:id="br0">
      <inkml:brushProperty name="width" value="0.1" units="cm"/>
      <inkml:brushProperty name="height" value="0.1" units="cm"/>
      <inkml:brushProperty name="color" value="#66CC00"/>
    </inkml:brush>
  </inkml:definitions>
  <inkml:trace contextRef="#ctx0" brushRef="#br0">1785 55 919 0 0,'0'0'116'0'0,"-1"-1"0"0"0,1 0 0 0 0,-1 0-1 0 0,1 1 1 0 0,-1-1 0 0 0,1 0-1 0 0,-1 1 1 0 0,1-1 0 0 0,-1 0-1 0 0,0 1 1 0 0,1-1 0 0 0,-1 1-1 0 0,0-1 1 0 0,1 1 0 0 0,-1-1-1 0 0,0 1 1 0 0,0 0 0 0 0,1-1-1 0 0,-2 1 1 0 0,-21-9 436 0 0,18 8-50 0 0,-7-4 66 0 0,-1 1 0 0 0,1 1-1 0 0,-1 0 1 0 0,0 1-1 0 0,0 1 1 0 0,0 0-1 0 0,0 0 1 0 0,-24 3-1 0 0,17-1-182 0 0,-33-3 0 0 0,5 0-55 0 0,-220 11 1342 0 0,206-8-1127 0 0,-99-12 1 0 0,-38 1 363 0 0,84 15-547 0 0,-158-1 356 0 0,207-9-637 0 0,29 2-7 0 0,0 1-1 0 0,0 1 1 0 0,-66 9 0 0 0,22 6-4380 0 0,37-5-556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05.813"/>
    </inkml:context>
    <inkml:brush xml:id="br0">
      <inkml:brushProperty name="width" value="0.1" units="cm"/>
      <inkml:brushProperty name="height" value="0.1" units="cm"/>
      <inkml:brushProperty name="color" value="#66CC00"/>
    </inkml:brush>
  </inkml:definitions>
  <inkml:trace contextRef="#ctx0" brushRef="#br0">2605 67 1375 0 0,'1'0'64'0'0,"0"-5"17"0"0,-1 0-20 0 0,0 3 169 0 0,-1 0-1 0 0,1 0 1 0 0,0 0 0 0 0,-1 0 0 0 0,1 1 0 0 0,-1-1-1 0 0,1 0 1 0 0,-1 0 0 0 0,0 0 0 0 0,0 1-1 0 0,0-1 1 0 0,0 0 0 0 0,0 1 0 0 0,0-1 0 0 0,0 1-1 0 0,-1-1 1 0 0,1 1 0 0 0,0 0 0 0 0,-4-3-1 0 0,3 2-105 0 0,-1 1 0 0 0,0-1 0 0 0,1 1 0 0 0,-1 0 0 0 0,0 0 0 0 0,0 0 0 0 0,0 0 0 0 0,0 0 0 0 0,0 0 0 0 0,0 1-1 0 0,-6-1 1 0 0,-51 3 558 0 0,23-1 217 0 0,-46-4 0 0 0,-146-4 492 0 0,193 7-1150 0 0,-30 3 202 0 0,0 4-1 0 0,-93 20 1 0 0,-23 4-144 0 0,-150 1 226 0 0,109 9-350 0 0,31-5-62 0 0,134-27 7 0 0,0-3 0 0 0,0-2 0 0 0,-67-6 0 0 0,-44-22 672 0 0,71 7-472 0 0,56 12-550 0 0,1 3 1 0 0,-1 1-1 0 0,1 3 0 0 0,-54 7 0 0 0,41 0-5029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11.515"/>
    </inkml:context>
    <inkml:brush xml:id="br0">
      <inkml:brushProperty name="width" value="0.1" units="cm"/>
      <inkml:brushProperty name="height" value="0.1" units="cm"/>
      <inkml:brushProperty name="color" value="#66CC00"/>
    </inkml:brush>
  </inkml:definitions>
  <inkml:trace contextRef="#ctx0" brushRef="#br0">2751 47 4951 0 0,'-1'-1'36'0'0,"1"0"-1"0"0,0 1 0 0 0,-1-1 0 0 0,1 0 0 0 0,-1 1 0 0 0,1-1 0 0 0,-1 1 0 0 0,1-1 0 0 0,-1 0 0 0 0,1 1 0 0 0,-1-1 0 0 0,0 1 0 0 0,1 0 1 0 0,-1-1-1 0 0,0 1 0 0 0,1-1 0 0 0,-1 1 0 0 0,0 0 0 0 0,0 0 0 0 0,1-1 0 0 0,-1 1 0 0 0,0 0 0 0 0,-1 0 0 0 0,-1 0 67 0 0,1 0-1 0 0,0 0 1 0 0,-1 1 0 0 0,1-1-1 0 0,0 1 1 0 0,-1 0-1 0 0,1-1 1 0 0,-3 3-1 0 0,-9 3 83 0 0,8-3-42 0 0,-1 0 0 0 0,0 0 1 0 0,0 0-1 0 0,0-1 0 0 0,-1 0 0 0 0,1 0 0 0 0,0-1 1 0 0,-1 0-1 0 0,1 0 0 0 0,-15-1 0 0 0,-1-2 218 0 0,12 2-38 0 0,-1-1-1 0 0,1-1 1 0 0,0 0 0 0 0,-17-6-1 0 0,12 3-257 0 0,-17-10 195 0 0,26 11-121 0 0,-1 1 0 0 0,1 0 1 0 0,-15-4-1 0 0,-10-4 90 0 0,28 10-219 0 0,0 0-1 0 0,0 0 1 0 0,0 0 0 0 0,0 0-1 0 0,0 1 1 0 0,0-1-1 0 0,0 1 1 0 0,0 0-1 0 0,-6 1 1 0 0,-40 7 33 0 0,28-3-31 0 0,-33 6 167 0 0,-84 31 1 0 0,21-5-24 0 0,-166 19 538 0 0,198-40-488 0 0,-28 3-90 0 0,-102 9 173 0 0,140-17-241 0 0,-35 4 123 0 0,90-14-136 0 0,1 0 0 0 0,-1-2 0 0 0,-32-4-1 0 0,-31-3 344 0 0,31 4-226 0 0,36 3-97 0 0,0 1 0 0 0,-28 4-1 0 0,24-2 39 0 0,-28-1-1 0 0,-308 0 616 0 0,294 2-1188 0 0,0 4-1 0 0,-68 15 1 0 0,80-12-4550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13.773"/>
    </inkml:context>
    <inkml:brush xml:id="br0">
      <inkml:brushProperty name="width" value="0.1" units="cm"/>
      <inkml:brushProperty name="height" value="0.1" units="cm"/>
      <inkml:brushProperty name="color" value="#66CC00"/>
    </inkml:brush>
  </inkml:definitions>
  <inkml:trace contextRef="#ctx0" brushRef="#br0">640 47 1839 0 0,'-44'-2'1414'0'0,"0"-2"-1"0"0,-64-15 0 0 0,75 13-189 0 0,3 0-836 0 0,-1 2-1 0 0,0 1 0 0 0,0 1 0 0 0,0 2 1 0 0,0 1-1 0 0,0 2 0 0 0,0 0 0 0 0,-42 12 1 0 0,6 2-634 0 0,43-10 86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25.615"/>
    </inkml:context>
    <inkml:brush xml:id="br0">
      <inkml:brushProperty name="width" value="0.1" units="cm"/>
      <inkml:brushProperty name="height" value="0.1" units="cm"/>
      <inkml:brushProperty name="color" value="#F4F91B"/>
    </inkml:brush>
  </inkml:definitions>
  <inkml:trace contextRef="#ctx0" brushRef="#br0">1542 170 1375 0 0,'3'-7'133'0'0,"-3"6"41"0"0,1 0 0 0 0,-1 0 0 0 0,1 0 0 0 0,-1 0 0 0 0,1 0 0 0 0,0 0 0 0 0,0 0 0 0 0,-1 0 0 0 0,1 0 1 0 0,0 0-1 0 0,0 0 0 0 0,0 0 0 0 0,0 1 0 0 0,0-1 0 0 0,0 0 0 0 0,0 1 0 0 0,0-1 0 0 0,3 0 0 0 0,5-4-55 0 0,-6 4-228 0 0,0 0 0 0 0,-1-1 0 0 0,1 1 1 0 0,0-1-1 0 0,0 0 0 0 0,-1 1 0 0 0,1-1 0 0 0,2-4 0 0 0,-4 5 105 0 0,0 0 0 0 0,-1 0 0 0 0,1 0 0 0 0,-1-1 0 0 0,1 1 0 0 0,-1 0 0 0 0,0-1 0 0 0,1 1 0 0 0,-1-1 0 0 0,0 1 0 0 0,0 0 0 0 0,0-1 0 0 0,0 1 0 0 0,0 0 0 0 0,0-1 0 0 0,-1 1 0 0 0,1-1 0 0 0,0 1 0 0 0,-1 0 0 0 0,1-1 0 0 0,-1 1 0 0 0,1 0 0 0 0,-2-2 0 0 0,1 1 122 0 0,1 1-1 0 0,-1-1 0 0 0,0 1 1 0 0,0 0-1 0 0,1 0 0 0 0,-1-1 1 0 0,0 1-1 0 0,0 0 1 0 0,-1 0-1 0 0,1 0 0 0 0,0 0 1 0 0,0 0-1 0 0,0 0 1 0 0,-1 0-1 0 0,1 1 0 0 0,0-1 1 0 0,-1 0-1 0 0,1 1 1 0 0,-1-1-1 0 0,1 1 0 0 0,-1-1 1 0 0,1 1-1 0 0,-1 0 0 0 0,1-1 1 0 0,-1 1-1 0 0,1 0 1 0 0,-1 0-1 0 0,1 0 0 0 0,-3 1 1 0 0,-4 0 182 0 0,1 1 1 0 0,-1 0 0 0 0,1 0-1 0 0,-12 5 1 0 0,9-3-526 0 0,4-3 315 0 0,0 0-1 0 0,0 0 1 0 0,0-1-1 0 0,0 1 1 0 0,-1-2 0 0 0,1 1-1 0 0,0 0 1 0 0,0-1-1 0 0,0 0 1 0 0,0-1 0 0 0,0 0-1 0 0,-9-3 1 0 0,6 2 76 0 0,0 0 1 0 0,0 1-1 0 0,0 0 1 0 0,-14 0-1 0 0,10 2-110 0 0,-265-9 1254 0 0,233 6-889 0 0,-71 6 0 0 0,74 0-265 0 0,1-2-1 0 0,-54-6 1 0 0,-209-42 1944 0 0,298 46-2059 0 0,-20-2 107 0 0,-1 0-1 0 0,0 1 0 0 0,0 2 1 0 0,1 1-1 0 0,-1 1 1 0 0,-47 10-1 0 0,53-7-504 0 0,0 1 1 0 0,1 1-1 0 0,0 1 1 0 0,0 0-1 0 0,-23 15 0 0 0,9 1-719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14.750"/>
    </inkml:context>
    <inkml:brush xml:id="br0">
      <inkml:brushProperty name="width" value="0.1" units="cm"/>
      <inkml:brushProperty name="height" value="0.1" units="cm"/>
      <inkml:brushProperty name="color" value="#66CC00"/>
    </inkml:brush>
  </inkml:definitions>
  <inkml:trace contextRef="#ctx0" brushRef="#br0">1744 92 3167 0 0,'-4'-4'136'0'0,"2"4"32"0"0,-2-2-168 0 0,2 0 0 0 0,2 4 0 0 0</inkml:trace>
  <inkml:trace contextRef="#ctx0" brushRef="#br0" timeOffset="1">1666 88 1375 0 0,'-8'-2'418'0'0,"1"0"-1"0"0,0 0 0 0 0,-1 0 0 0 0,1 1 0 0 0,-1 0 1 0 0,0 1-1 0 0,1 0 0 0 0,-1 0 0 0 0,0 0 0 0 0,1 1 0 0 0,-10 2 1 0 0,-21 1-670 0 0,-199-7 1223 0 0,70-1 619 0 0,59 2-832 0 0,-175-26 0 0 0,-54-16 716 0 0,289 40-1214 0 0,-76 4 0 0 0,-45 13-2748 0 0,149-11 1457 0 0,-15 1-2700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15.233"/>
    </inkml:context>
    <inkml:brush xml:id="br0">
      <inkml:brushProperty name="width" value="0.1" units="cm"/>
      <inkml:brushProperty name="height" value="0.1" units="cm"/>
      <inkml:brushProperty name="color" value="#66CC00"/>
    </inkml:brush>
  </inkml:definitions>
  <inkml:trace contextRef="#ctx0" brushRef="#br0">1611 87 455 0 0,'-18'0'2115'0'0,"-26"-6"-1"0"0,-10-1-119 0 0,-113 5 492 0 0,108 5-1863 0 0,0-3 0 0 0,-88-11 0 0 0,22 0-113 0 0,17 3-109 0 0,3-6-44 0 0,6 0-83 0 0,-153-2 0 0 0,-12 36-748 0 0,217-15-212 0 0,-15 1-3529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28.901"/>
    </inkml:context>
    <inkml:brush xml:id="br0">
      <inkml:brushProperty name="width" value="0.1" units="cm"/>
      <inkml:brushProperty name="height" value="0.1" units="cm"/>
      <inkml:brushProperty name="color" value="#66CC00"/>
    </inkml:brush>
  </inkml:definitions>
  <inkml:trace contextRef="#ctx0" brushRef="#br0">2256 119 4575 0 0,'-15'-6'530'0'0,"-9"-6"806"0"0,24 12-1296 0 0,-1-1 1 0 0,1 1 0 0 0,-1 0-1 0 0,1-1 1 0 0,0 1 0 0 0,-1-1-1 0 0,1 1 1 0 0,-1-1 0 0 0,1 1-1 0 0,0-1 1 0 0,-1 1 0 0 0,1-1-1 0 0,0 0 1 0 0,0 1 0 0 0,0-1-1 0 0,-1 1 1 0 0,1-1 0 0 0,0 0-1 0 0,0 1 1 0 0,0-1 0 0 0,0 1-1 0 0,0-1 1 0 0,0 0 0 0 0,0 1-1 0 0,0-1 1 0 0,0 0 0 0 0,1 1-1 0 0,-1-1 1 0 0,0 1 0 0 0,0-1-1 0 0,0 0 1 0 0,1 1 0 0 0,-1-1-1 0 0,3-10 1018 0 0,-8 12-503 0 0,-16 17-243 0 0,11-10-117 0 0,9-7-186 0 0,-2 0 140 0 0,0 1 1 0 0,0-1 0 0 0,0 1-1 0 0,0-1 1 0 0,-1 0 0 0 0,-4 1 0 0 0,6-2-82 0 0,1 0 0 0 0,-1 0 0 0 0,1-1 0 0 0,0 1 0 0 0,-1 0 0 0 0,1-1 0 0 0,0 1 1 0 0,-1-1-1 0 0,1 1 0 0 0,0-1 0 0 0,-1 1 0 0 0,1-1 0 0 0,0 0 0 0 0,0 0 0 0 0,0 0 1 0 0,0 0-1 0 0,0 1 0 0 0,-2-3 0 0 0,1 1-4 0 0,0 0 1 0 0,0 1 0 0 0,0-1-1 0 0,0 1 1 0 0,-1-1-1 0 0,1 1 1 0 0,0 0-1 0 0,-1 0 1 0 0,1 0-1 0 0,-1 0 1 0 0,1 0-1 0 0,-1 1 1 0 0,0-1-1 0 0,1 1 1 0 0,-1 0-1 0 0,0 0 1 0 0,1 0-1 0 0,-1 0 1 0 0,-4 1-1 0 0,-5-1 87 0 0,-1-1 4 0 0,0 0 0 0 0,0-1 0 0 0,0-1-1 0 0,-16-5 1 0 0,-14-3 382 0 0,43 11-536 0 0,-15-3 84 0 0,1 1 1 0 0,-27-2-1 0 0,-34 5 6 0 0,15 1 109 0 0,-71-8 0 0 0,61-2 29 0 0,-130 3 1 0 0,144 8-147 0 0,-74 3 119 0 0,-274-15 430 0 0,234-7-212 0 0,54 4 1173 0 0,80 11-2003 0 0,0 1-1 0 0,0 1 1 0 0,0 2 0 0 0,1 2-1 0 0,-1 1 1 0 0,1 2-1 0 0,0 2 1 0 0,1 1 0 0 0,-53 24-1 0 0,39-13-5069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31.214"/>
    </inkml:context>
    <inkml:brush xml:id="br0">
      <inkml:brushProperty name="width" value="0.1" units="cm"/>
      <inkml:brushProperty name="height" value="0.1" units="cm"/>
      <inkml:brushProperty name="color" value="#66CC00"/>
    </inkml:brush>
  </inkml:definitions>
  <inkml:trace contextRef="#ctx0" brushRef="#br0">2757 107 1839 0 0,'0'-3'304'0'0,"1"1"-1"0"0,-1 0 1 0 0,0 0-1 0 0,0-1 1 0 0,0 1-1 0 0,0 0 1 0 0,0-1-1 0 0,0 1 1 0 0,-1 0-1 0 0,1 0 1 0 0,-1-1-1 0 0,0 1 1 0 0,-1-4-1 0 0,-2-7-37 0 0,4 11-165 0 0,-1-1 0 0 0,1 1 0 0 0,-1 0 1 0 0,0-1-1 0 0,0 1 0 0 0,0 0 0 0 0,0-1 0 0 0,0 1 0 0 0,-1 0 0 0 0,1 0 1 0 0,-1 0-1 0 0,1 0 0 0 0,-1 0 0 0 0,0 0 0 0 0,0 1 0 0 0,0-1 0 0 0,0 1 1 0 0,0-1-1 0 0,-3-1 0 0 0,0 0-18 0 0,-1 1-1 0 0,0 0 1 0 0,1 0-1 0 0,-1 0 1 0 0,0 1 0 0 0,-11-2-1 0 0,7 3 48 0 0,0 0 0 0 0,1 0 0 0 0,-15 3-1 0 0,-3 0 32 0 0,-237 25 858 0 0,31-3-450 0 0,46-26-89 0 0,67-3-346 0 0,-59 9-60 0 0,133-9-22 0 0,-10 1 40 0 0,-56 11 35 0 0,60-3-86 0 0,0-3 1 0 0,-97-6-1 0 0,15-10 268 0 0,107 11-225 0 0,0 2-1 0 0,-1 1 1 0 0,-30 3 0 0 0,-19 1 29 0 0,-7-2-43 0 0,-84-4 188 0 0,-66-25 374 0 0,221 26-591 0 0,0 0-1 0 0,0 2 1 0 0,0 0-1 0 0,1 0 1 0 0,-1 1 0 0 0,0 0-1 0 0,0 2 1 0 0,-23 8-1 0 0,13-2-1151 0 0,1 1 0 0 0,0 2 1 0 0,-34 24-1 0 0,18-9-3171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31.771"/>
    </inkml:context>
    <inkml:brush xml:id="br0">
      <inkml:brushProperty name="width" value="0.1" units="cm"/>
      <inkml:brushProperty name="height" value="0.1" units="cm"/>
      <inkml:brushProperty name="color" value="#66CC00"/>
    </inkml:brush>
  </inkml:definitions>
  <inkml:trace contextRef="#ctx0" brushRef="#br0">1905 278 1375 0 0,'1'-1'139'0'0,"0"0"-1"0"0,-1 1 1 0 0,1-1-1 0 0,-1 0 0 0 0,0 0 1 0 0,1 0-1 0 0,-1 0 0 0 0,0 0 1 0 0,1 0-1 0 0,-1 0 1 0 0,0 0-1 0 0,0 0 0 0 0,0 0 1 0 0,0 1-1 0 0,0-1 0 0 0,0 0 1 0 0,0 0-1 0 0,0 0 1 0 0,0 0-1 0 0,0 0 0 0 0,0 0 1 0 0,-1 0-1 0 0,0-2 1 0 0,0 2-39 0 0,0-1 1 0 0,0 0-1 0 0,-1 1 1 0 0,1-1-1 0 0,-1 1 1 0 0,1-1-1 0 0,-1 1 1 0 0,1 0-1 0 0,-1-1 1 0 0,-3-1 0 0 0,-5-1-91 0 0,-1-1 0 0 0,1 1 0 0 0,-16-3 0 0 0,23 6 85 0 0,-36-8 246 0 0,-1 3 0 0 0,1 1 1 0 0,-68 1-1 0 0,-15-2 227 0 0,-167-33 296 0 0,37-3-362 0 0,-121-21 155 0 0,275 45-555 0 0,-126-5 0 0 0,207 23-60 0 0,0 1 0 0 0,0 0-1 0 0,0 1 1 0 0,-17 5 0 0 0,-65 21-3030 0 0,55-13-164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35.638"/>
    </inkml:context>
    <inkml:brush xml:id="br0">
      <inkml:brushProperty name="width" value="0.1" units="cm"/>
      <inkml:brushProperty name="height" value="0.1" units="cm"/>
      <inkml:brushProperty name="color" value="#66CC00"/>
    </inkml:brush>
  </inkml:definitions>
  <inkml:trace contextRef="#ctx0" brushRef="#br0">2987 32 1375 0 0,'-3'1'52'0'0,"0"0"-1"0"0,1-1 0 0 0,-1 0 0 0 0,0 1 0 0 0,1-1 0 0 0,-1 0 0 0 0,0-1 0 0 0,0 1 0 0 0,1 0 0 0 0,-1-1 0 0 0,-3-1 0 0 0,2 2-69 0 0,-49-14 1247 0 0,42 10-885 0 0,1 1 0 0 0,0 0 0 0 0,-1 1 0 0 0,0 0 0 0 0,1 1 0 0 0,-1 0 0 0 0,0 0 0 0 0,-15 2 0 0 0,-10 2 124 0 0,-16 3-200 0 0,-10 7-201 0 0,-104 20 541 0 0,126-28-211 0 0,-1-1-1 0 0,-49-2 0 0 0,-111-10 402 0 0,102 3-719 0 0,66 2 5 0 0,0 1 0 0 0,-64 6-1 0 0,-128 19 321 0 0,176-21-358 0 0,0-3 1 0 0,-79-10 0 0 0,-11-1 257 0 0,122 10-241 0 0,0 1 0 0 0,1 0 0 0 0,-1 2 0 0 0,-25 3 0 0 0,-64 19 97 0 0,65-15-122 0 0,0-1 1 0 0,0-3-1 0 0,-1-1 1 0 0,-57-4-1 0 0,-34-13 244 0 0,31 2 233 0 0,44 8-285 0 0,-1 3 0 0 0,1 2 0 0 0,-84 13 0 0 0,-27 15-1306 0 0,126-23-3296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41.647"/>
    </inkml:context>
    <inkml:brush xml:id="br0">
      <inkml:brushProperty name="width" value="0.1" units="cm"/>
      <inkml:brushProperty name="height" value="0.1" units="cm"/>
      <inkml:brushProperty name="color" value="#66CC00"/>
    </inkml:brush>
  </inkml:definitions>
  <inkml:trace contextRef="#ctx0" brushRef="#br0">1907 131 3367 0 0,'-8'-3'193'0'0,"0"1"-1"0"0,0 0 0 0 0,0 0 1 0 0,0 1-1 0 0,0 0 1 0 0,0 0-1 0 0,-10 2 0 0 0,-17-3 229 0 0,22-1 43 0 0,-1 0 0 0 0,1-1 0 0 0,-1 0 0 0 0,-20-10 0 0 0,17 6 640 0 0,-31-8-1 0 0,12 9-551 0 0,0 2 1 0 0,-52-1-1 0 0,59 5-224 0 0,-192 4 1437 0 0,70 2-1339 0 0,84-9 378 0 0,-118-20 0 0 0,62 5-51 0 0,23 12-379 0 0,-135 7 1 0 0,212 0-352 0 0,4 1-97 0 0,-133 8 402 0 0,133-7-688 0 0,-1 2 1 0 0,1 0-1 0 0,0 1 0 0 0,0 1 0 0 0,-29 14 0 0 0,12-1-715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46.553"/>
    </inkml:context>
    <inkml:brush xml:id="br0">
      <inkml:brushProperty name="width" value="0.1" units="cm"/>
      <inkml:brushProperty name="height" value="0.1" units="cm"/>
      <inkml:brushProperty name="color" value="#66CC00"/>
    </inkml:brush>
  </inkml:definitions>
  <inkml:trace contextRef="#ctx0" brushRef="#br0">1015 274 1839 0 0,'-1'-1'414'0'0,"0"0"0"0"0,0 0-1 0 0,0-1 1 0 0,0 1 0 0 0,0 0-1 0 0,1-1 1 0 0,-1 1-1 0 0,0-1 1 0 0,1 1 0 0 0,-1-1-1 0 0,1 1 1 0 0,-1-3-1 0 0,0-1-236 0 0,1 1-1 0 0,0-1 0 0 0,0 1 0 0 0,1-1 0 0 0,1-7 0 0 0,1-10 650 0 0,-3 16-641 0 0,-1 0 0 0 0,1 0 0 0 0,-1 0-1 0 0,0 1 1 0 0,0-1 0 0 0,-1 0 0 0 0,1 1-1 0 0,-1-1 1 0 0,-1 1 0 0 0,1 0 0 0 0,-1-1 0 0 0,0 1-1 0 0,0 0 1 0 0,-4-5 0 0 0,1 4-38 0 0,0-1 0 0 0,-1 2 1 0 0,1-1-1 0 0,-1 1 0 0 0,0 0 1 0 0,-1 0-1 0 0,1 1 0 0 0,-14-6 1 0 0,-8-1 82 0 0,0 2 1 0 0,0 2 0 0 0,-1 0 0 0 0,-40-3 0 0 0,-63 3 451 0 0,92 6-532 0 0,-275-3 429 0 0,286 5-592 0 0,1 2 0 0 0,0 0 0 0 0,-40 10 0 0 0,36 0-859 0 0,13-1-2921 0 0,3-2-965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47.431"/>
    </inkml:context>
    <inkml:brush xml:id="br0">
      <inkml:brushProperty name="width" value="0.1" units="cm"/>
      <inkml:brushProperty name="height" value="0.1" units="cm"/>
      <inkml:brushProperty name="color" value="#66CC00"/>
    </inkml:brush>
  </inkml:definitions>
  <inkml:trace contextRef="#ctx0" brushRef="#br0">1126 84 6447 0 0,'-2'-3'100'0'0,"-1"0"-1"0"0,0 0 0 0 0,0 0 0 0 0,0 0 0 0 0,0 1 1 0 0,-1-1-1 0 0,1 1 0 0 0,-1 0 0 0 0,1-1 0 0 0,-1 2 1 0 0,0-1-1 0 0,0 0 0 0 0,1 1 0 0 0,-6-1 0 0 0,-15-5 14 0 0,-39-4-1 0 0,-7-1-101 0 0,35 5 638 0 0,0 2 0 0 0,-1 1-1 0 0,-72 1 1 0 0,-107 21 845 0 0,72-3-1167 0 0,-16 2-189 0 0,131-12-237 0 0,0 1 1 0 0,0 2 0 0 0,-41 17-1 0 0,39-12-345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7:48.882"/>
    </inkml:context>
    <inkml:brush xml:id="br0">
      <inkml:brushProperty name="width" value="0.1" units="cm"/>
      <inkml:brushProperty name="height" value="0.1" units="cm"/>
      <inkml:brushProperty name="color" value="#66CC00"/>
    </inkml:brush>
  </inkml:definitions>
  <inkml:trace contextRef="#ctx0" brushRef="#br0">3898 158 1839 0 0,'0'-1'87'0'0,"-1"1"0"0"0,1-1 0 0 0,0 0 0 0 0,0 1 0 0 0,0-1 0 0 0,0 1 0 0 0,-1-1 0 0 0,1 0 0 0 0,0 1-1 0 0,-1-1 1 0 0,1 1 0 0 0,0-1 0 0 0,-1 1 0 0 0,1-1 0 0 0,-1 1 0 0 0,1-1 0 0 0,-1 1 0 0 0,1-1 0 0 0,-1 1-1 0 0,1 0 1 0 0,-1-1 0 0 0,1 1 0 0 0,-1 0 0 0 0,0-1 0 0 0,1 1 0 0 0,-1 0 0 0 0,1 0 0 0 0,-1 0-1 0 0,0 0 1 0 0,1-1 0 0 0,-1 1 0 0 0,-1 0 0 0 0,-30 0 821 0 0,7-1-268 0 0,-20-9 842 0 0,35 7-1173 0 0,0 0 0 0 0,0 1 0 0 0,0 1-1 0 0,0-1 1 0 0,-1 2 0 0 0,1-1 0 0 0,-19 3-1 0 0,-5 1-105 0 0,0-2 0 0 0,0-1 0 0 0,-62-8 0 0 0,79 7-111 0 0,-1 0 26 0 0,-1 1 0 0 0,-23 3 0 0 0,-12 0 56 0 0,-15-1-60 0 0,34 0-11 0 0,-69-6 0 0 0,59-2 8 0 0,0-1 98 0 0,-1 2-1 0 0,-78 2 0 0 0,54 6-11 0 0,-40 4 38 0 0,-72 8 30 0 0,143-15-167 0 0,1-1 1 0 0,-67-11-1 0 0,7-5 302 0 0,-1 5 0 0 0,-172-1 0 0 0,181 12-243 0 0,-157-21 0 0 0,136 11 92 0 0,-121 3 1 0 0,36 4-55 0 0,42-8-30 0 0,64 3-112 0 0,-107 5 1 0 0,-65 30-42 0 0,127-10-261 0 0,65-9-615 0 0,3 1-267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27.216"/>
    </inkml:context>
    <inkml:brush xml:id="br0">
      <inkml:brushProperty name="width" value="0.1" units="cm"/>
      <inkml:brushProperty name="height" value="0.1" units="cm"/>
      <inkml:brushProperty name="color" value="#F4F91B"/>
    </inkml:brush>
  </inkml:definitions>
  <inkml:trace contextRef="#ctx0" brushRef="#br0">951 82 2959 0 0,'-1'-2'115'0'0,"0"1"0"0"0,0-1-1 0 0,-1 0 1 0 0,1 1-1 0 0,0-1 1 0 0,-1 1 0 0 0,1-1-1 0 0,-1 1 1 0 0,1-1-1 0 0,-1 1 1 0 0,1 0-1 0 0,-1 0 1 0 0,0 0 0 0 0,0 0-1 0 0,0 0 1 0 0,0 0-1 0 0,1 1 1 0 0,-1-1 0 0 0,0 1-1 0 0,0-1 1 0 0,0 1-1 0 0,0 0 1 0 0,0-1-1 0 0,-4 1 1 0 0,-3 1 206 0 0,0 0 0 0 0,0 0-1 0 0,-1 1 1 0 0,-9 3 0 0 0,-5 0 52 0 0,-24 2 250 0 0,0-2 1 0 0,0-2-1 0 0,-1-2 1 0 0,1-3-1 0 0,-1-1 1 0 0,1-3 0 0 0,0-1-1 0 0,-74-23 1 0 0,108 26-539 0 0,-18-6 292 0 0,0 1 0 0 0,-41-5 0 0 0,62 13-472 0 0,0 0-1 0 0,0 1 1 0 0,1 0-1 0 0,-1 1 1 0 0,0 0-1 0 0,0 1 1 0 0,1 0-1 0 0,-1 0 1 0 0,1 1-1 0 0,0 1 1 0 0,-12 4-1 0 0,-5 7-4748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50.776"/>
    </inkml:context>
    <inkml:brush xml:id="br0">
      <inkml:brushProperty name="width" value="0.1" units="cm"/>
      <inkml:brushProperty name="height" value="0.1" units="cm"/>
      <inkml:brushProperty name="color" value="#66CC00"/>
    </inkml:brush>
  </inkml:definitions>
  <inkml:trace contextRef="#ctx0" brushRef="#br0">2102 60 2471 0 0,'-3'-4'154'0'0,"1"1"0"0"0,0 0-1 0 0,-1 1 1 0 0,1-1-1 0 0,-1 0 1 0 0,0 1-1 0 0,0-1 1 0 0,0 1-1 0 0,0 0 1 0 0,-1 0-1 0 0,1 0 1 0 0,-1 1-1 0 0,1-1 1 0 0,-1 1-1 0 0,1 0 1 0 0,-1 0-1 0 0,0 0 1 0 0,1 0-1 0 0,-1 1 1 0 0,-4-1-1 0 0,7 1-96 0 0,-1-1 0 0 0,1 1 0 0 0,0 0 0 0 0,0-1 0 0 0,0 1 0 0 0,0-1 0 0 0,0 0 0 0 0,-1 1 0 0 0,1-1 0 0 0,0 0 0 0 0,1 0 0 0 0,-1 0 0 0 0,0 1 0 0 0,-1-2-1 0 0,2 1-5 0 0,-1 0 0 0 0,1 0-1 0 0,-1 1 1 0 0,0-1-1 0 0,1 1 1 0 0,-1-1-1 0 0,0 0 1 0 0,1 1-1 0 0,-1-1 1 0 0,0 1-1 0 0,0-1 1 0 0,1 1-1 0 0,-1 0 1 0 0,0-1-1 0 0,0 1 1 0 0,0 0-1 0 0,1 0 1 0 0,-1-1-1 0 0,0 1 1 0 0,0 0-1 0 0,0 0 1 0 0,-1 0-1 0 0,-31 13 647 0 0,-138 49 902 0 0,148-56-1414 0 0,-1 0 1 0 0,0-2-1 0 0,-1-1 0 0 0,1 0 0 0 0,0-2 0 0 0,-25-2 0 0 0,-40 0 286 0 0,46 2-334 0 0,-79-3-73 0 0,-15 1 192 0 0,104-1-241 0 0,-8 0 24 0 0,-90 21 170 0 0,128-18-216 0 0,-99 13 87 0 0,11-8 208 0 0,68-6-164 0 0,-1-2-1 0 0,1 0 1 0 0,-38-9 0 0 0,19 3-48 0 0,28 6 6 0 0,-1-1 0 0 0,0-1 0 0 0,0-1 0 0 0,1 0-1 0 0,0-1 1 0 0,-23-13 0 0 0,22 13-3 0 0,0 0 0 0 0,0 0-1 0 0,0 2 1 0 0,-1 0 0 0 0,1 1-1 0 0,-1 0 1 0 0,-18 0-1 0 0,8 0-48 0 0,11 1-20 0 0,0 2 1 0 0,0 0-1 0 0,0 0 0 0 0,-1 1 1 0 0,1 1-1 0 0,-28 8 0 0 0,-86 36-345 0 0,100-35 121 0 0,-22 9-112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53.577"/>
    </inkml:context>
    <inkml:brush xml:id="br0">
      <inkml:brushProperty name="width" value="0.1" units="cm"/>
      <inkml:brushProperty name="height" value="0.1" units="cm"/>
      <inkml:brushProperty name="color" value="#66CC00"/>
    </inkml:brush>
  </inkml:definitions>
  <inkml:trace contextRef="#ctx0" brushRef="#br0">2150 282 2303 0 0,'-1'-1'67'0'0,"0"1"-1"0"0,-1-1 0 0 0,1 0 0 0 0,0 0 0 0 0,-1 0 1 0 0,1 1-1 0 0,-1-1 0 0 0,1 1 0 0 0,-1-1 0 0 0,1 1 1 0 0,-1 0-1 0 0,0-1 0 0 0,1 1 0 0 0,-1 0 0 0 0,1 0 0 0 0,-4 0 1 0 0,1 0-145 0 0,0 0 1 0 0,0 0 0 0 0,0-1-1 0 0,0 0 1 0 0,-6-2 0 0 0,-36-23 1281 0 0,37 19-728 0 0,-1 1 1 0 0,0 1-1 0 0,0-1 1 0 0,-12-3-1 0 0,5 4-267 0 0,1 1 0 0 0,-1 1 0 0 0,-33-3 0 0 0,-54 5-179 0 0,62 2 102 0 0,-94-9 411 0 0,70 2-42 0 0,53 5-404 0 0,10 0-74 0 0,0 1 1 0 0,1 0 0 0 0,-1-1-1 0 0,0 1 1 0 0,0 1 0 0 0,-5-1-1 0 0,-4 2 60 0 0,0-1-1 0 0,-1-1 0 0 0,1 0 1 0 0,0-1-1 0 0,-18-2 0 0 0,-5-1 64 0 0,1 3 138 0 0,-42 4 0 0 0,-2 1 39 0 0,-10-7-134 0 0,44 1 31 0 0,-83 6 0 0 0,85 1-129 0 0,-1-3 0 0 0,-56-2-1 0 0,81-1 7 0 0,7 0-7 0 0,1 1 0 0 0,-1-2-1 0 0,-12-2 1 0 0,-12-5 302 0 0,1-2 0 0 0,0-1 0 0 0,-42-23 0 0 0,-72-33 552 0 0,126 59-865 0 0,0 2 1 0 0,0 1-1 0 0,0 0 0 0 0,-1 2 0 0 0,-27-3 0 0 0,39 7-174 0 0,-1-1-1 0 0,0 2 0 0 0,1-1 0 0 0,-1 2 0 0 0,1 0 0 0 0,0 0 1 0 0,0 1-1 0 0,-1 0 0 0 0,2 1 0 0 0,-1 0 0 0 0,0 1 0 0 0,-12 7 1 0 0,1 2-1127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54.627"/>
    </inkml:context>
    <inkml:brush xml:id="br0">
      <inkml:brushProperty name="width" value="0.1" units="cm"/>
      <inkml:brushProperty name="height" value="0.1" units="cm"/>
      <inkml:brushProperty name="color" value="#66CC00"/>
    </inkml:brush>
  </inkml:definitions>
  <inkml:trace contextRef="#ctx0" brushRef="#br0">1190 115 1375 0 0,'-6'-2'329'0'0,"-1"0"-1"0"0,1 1 1 0 0,-1 0-1 0 0,1 0 1 0 0,-10-1-1 0 0,-3 0-99 0 0,-15-3 1046 0 0,-1-2 0 0 0,-53-18-1 0 0,74 22-965 0 0,0-1 0 0 0,1 2 0 0 0,-1 0-1 0 0,0 1 1 0 0,0 0 0 0 0,-27 3 0 0 0,19-1 22 0 0,-39-4 0 0 0,-82-7 1148 0 0,1 0-518 0 0,-103-21-262 0 0,223 29-705 0 0,0 2-1 0 0,0 0 1 0 0,0 1 0 0 0,-28 6 0 0 0,-7 7-3767 0 0,24-1-338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5:55.471"/>
    </inkml:context>
    <inkml:brush xml:id="br0">
      <inkml:brushProperty name="width" value="0.1" units="cm"/>
      <inkml:brushProperty name="height" value="0.1" units="cm"/>
      <inkml:brushProperty name="color" value="#66CC00"/>
    </inkml:brush>
  </inkml:definitions>
  <inkml:trace contextRef="#ctx0" brushRef="#br0">1976 86 1839 0 0,'-34'-2'1848'0'0,"0"-2"-1"0"0,-60-13 0 0 0,-27-5-141 0 0,-175 19 308 0 0,243 4-1884 0 0,-210-8 668 0 0,184 3-460 0 0,-46-7 201 0 0,-41-2-71 0 0,42 12-364 0 0,20-1-50 0 0,-160 16 0 0 0,231-7-586 0 0,-1 0-1 0 0,1 2 1 0 0,-39 16 0 0 0,25-8-3654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04.018"/>
    </inkml:context>
    <inkml:brush xml:id="br0">
      <inkml:brushProperty name="width" value="0.1" units="cm"/>
      <inkml:brushProperty name="height" value="0.1" units="cm"/>
      <inkml:brushProperty name="color" value="#66CC00"/>
    </inkml:brush>
  </inkml:definitions>
  <inkml:trace contextRef="#ctx0" brushRef="#br0">1489 75 919 0 0,'0'0'58'0'0,"0"-1"-1"0"0,0 1 1 0 0,0 0-1 0 0,0-1 1 0 0,0 1-1 0 0,0-1 0 0 0,0 1 1 0 0,-1 0-1 0 0,1-1 1 0 0,0 1-1 0 0,0-1 0 0 0,0 1 1 0 0,0 0-1 0 0,0-1 1 0 0,-1 1-1 0 0,1-1 0 0 0,0 1 1 0 0,0 0-1 0 0,-1-1 1 0 0,1 1-1 0 0,0 0 0 0 0,0 0 1 0 0,-1-1-1 0 0,1 1 1 0 0,0 0-1 0 0,-1 0 1 0 0,1-1-1 0 0,0 1 0 0 0,-1 0 1 0 0,1 0-1 0 0,-1-1 1 0 0,-14 4 2300 0 0,11-2-2104 0 0,0 1 0 0 0,0 0 0 0 0,1 0 0 0 0,-1 1 0 0 0,-4 3 0 0 0,1 5-126 0 0,7-10-102 0 0,-1-1 1 0 0,1 1 0 0 0,0 0 0 0 0,0-1-1 0 0,-1 1 1 0 0,1-1 0 0 0,0 1-1 0 0,-1 0 1 0 0,1-1 0 0 0,0 1 0 0 0,-1-1-1 0 0,1 1 1 0 0,-1-1 0 0 0,1 1-1 0 0,-1-1 1 0 0,1 1 0 0 0,-1-1 0 0 0,0 0-1 0 0,1 1 1 0 0,-1-1 0 0 0,1 0-1 0 0,-1 1 1 0 0,0-1 0 0 0,1 0 0 0 0,-1 0-1 0 0,0 0 1 0 0,1 0 0 0 0,-1 1-1 0 0,0-1 1 0 0,1 0 0 0 0,-1 0 0 0 0,0 0-1 0 0,1 0 1 0 0,-1-1 0 0 0,0 1 0 0 0,1 0-1 0 0,-1 0 1 0 0,0 0 0 0 0,0-1-1 0 0,-23-1 1449 0 0,3 1-666 0 0,-31-9 846 0 0,8 10-1198 0 0,39 0-431 0 0,0 0 0 0 0,1 0 0 0 0,-1 0 0 0 0,1 1-1 0 0,-7 1 1 0 0,-13 1 107 0 0,12-3-26 0 0,0 2-1 0 0,0-1 1 0 0,-22 8-1 0 0,23-6-10 0 0,-1 0-1 0 0,0-1 1 0 0,-22 2-1 0 0,-23-3 239 0 0,21 1-133 0 0,27-1-155 0 0,1 0 0 0 0,0 0 1 0 0,0-1-1 0 0,0-1 1 0 0,-1 0-1 0 0,1 0 0 0 0,0 0 1 0 0,-9-3-1 0 0,-8-4 159 0 0,0 2 1 0 0,-1 1-1 0 0,-52-4 0 0 0,22 3-42 0 0,-149-24 315 0 0,107 6-220 0 0,69 15-152 0 0,0 1 0 0 0,-42-4 0 0 0,57 10-80 0 0,-1 2 1 0 0,0 0 0 0 0,1 0 0 0 0,-21 4 0 0 0,25-2-70 0 0,0 0 0 0 0,0 1 0 0 0,1 1 1 0 0,-1-1-1 0 0,1 2 0 0 0,0-1 0 0 0,-11 8 1 0 0,-27 20-4580 0 0,20-10-322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05.785"/>
    </inkml:context>
    <inkml:brush xml:id="br0">
      <inkml:brushProperty name="width" value="0.1" units="cm"/>
      <inkml:brushProperty name="height" value="0.1" units="cm"/>
      <inkml:brushProperty name="color" value="#66CC00"/>
    </inkml:brush>
  </inkml:definitions>
  <inkml:trace contextRef="#ctx0" brushRef="#br0">883 64 455 0 0,'0'-1'201'0'0,"-1"-1"0"0"0,0 1 0 0 0,0-1 0 0 0,0 1 0 0 0,0 0 0 0 0,0-1 0 0 0,-1 1 0 0 0,1 0 0 0 0,0 0 0 0 0,-1 0 0 0 0,1 0 0 0 0,0 0 0 0 0,-1 0 0 0 0,1 0 0 0 0,-1 0 0 0 0,0 1 0 0 0,1-1 0 0 0,-1 1 0 0 0,0-1 0 0 0,1 1 0 0 0,-1 0 0 0 0,0-1 0 0 0,1 1 0 0 0,-3 0 0 0 0,-5 0 158 0 0,1 1-1 0 0,-1 0 1 0 0,1 1-1 0 0,-9 2 1 0 0,-22 3 847 0 0,-16-1 197 0 0,34-3-1127 0 0,14-1-134 0 0,0-1 0 0 0,-1 0 0 0 0,1 0 0 0 0,0-1 0 0 0,-14-1 0 0 0,-16-2 483 0 0,25 2-379 0 0,0 0 1 0 0,-18-4-1 0 0,18 3-93 0 0,0 0-1 0 0,-14 0 1 0 0,15 2-30 0 0,0-1 0 0 0,1-1 1 0 0,-16-3-1 0 0,-25-9 294 0 0,-1 2 1 0 0,-66-5 0 0 0,106 16-555 0 0,1 0 1 0 0,-1 0-1 0 0,0 1 1 0 0,1 1-1 0 0,-1 0 1 0 0,1 1-1 0 0,-1 0 1 0 0,1 1-1 0 0,0 0 1 0 0,-1 0-1 0 0,2 2 1 0 0,-1-1-1 0 0,0 1 1 0 0,1 1-1 0 0,-13 8 1 0 0,11-4-4395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06.906"/>
    </inkml:context>
    <inkml:brush xml:id="br0">
      <inkml:brushProperty name="width" value="0.1" units="cm"/>
      <inkml:brushProperty name="height" value="0.1" units="cm"/>
      <inkml:brushProperty name="color" value="#66CC00"/>
    </inkml:brush>
  </inkml:definitions>
  <inkml:trace contextRef="#ctx0" brushRef="#br0">3484 77 2271 0 0,'-4'0'36'0'0,"-1"0"0"0"0,1 0 0 0 0,0 0-1 0 0,0 0 1 0 0,-1 1 0 0 0,1 0-1 0 0,-7 1 1 0 0,-5 2 100 0 0,-12 0 792 0 0,0-1 1 0 0,0-2 0 0 0,-54-4-1 0 0,-192-17 1672 0 0,256 18-2292 0 0,1-1-1 0 0,0-1 1 0 0,-1 0-1 0 0,1-1 0 0 0,1-1 1 0 0,-22-11-1 0 0,31 15-240 0 0,1-1 0 0 0,-1 1-1 0 0,0 1 1 0 0,0-1-1 0 0,-12 0 1 0 0,-16-4 40 0 0,-14 2-54 0 0,38 2-6 0 0,1 0 1 0 0,-1 1-1 0 0,0 0 0 0 0,0 1 0 0 0,1 0 0 0 0,-1 1 0 0 0,0 0 0 0 0,1 1 0 0 0,-1 0 0 0 0,1 0 1 0 0,-12 5-1 0 0,-19 4-37 0 0,31-8 16 0 0,1 0-1 0 0,-1-1 1 0 0,0 1-1 0 0,0-2 0 0 0,-19 1 1 0 0,15-1 12 0 0,1 1 0 0 0,-20 3 0 0 0,-54 12 207 0 0,79-16-235 0 0,0-1 0 0 0,0 0 0 0 0,-16-2 1 0 0,-8 0 23 0 0,-272-14 675 0 0,110 13-373 0 0,105 5-325 0 0,-115-8 42 0 0,94 1-53 0 0,-68 9 64 0 0,137-2-64 0 0,0 2 0 0 0,-62 15 0 0 0,73-13 0 0 0,-61 10 0 0 0,-114 3 0 0 0,-127 6 0 0 0,332-25 0 0 0,-31 4-39 0 0,1 1 0 0 0,0 2 0 0 0,1 1-1 0 0,0 1 1 0 0,0 1 0 0 0,-32 17 0 0 0,32-14-1023 0 0,-4-2-3522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08.970"/>
    </inkml:context>
    <inkml:brush xml:id="br0">
      <inkml:brushProperty name="width" value="0.1" units="cm"/>
      <inkml:brushProperty name="height" value="0.1" units="cm"/>
      <inkml:brushProperty name="color" value="#66CC00"/>
    </inkml:brush>
  </inkml:definitions>
  <inkml:trace contextRef="#ctx0" brushRef="#br0">904 108 455 0 0,'-22'1'1047'0'0,"-1"1"-1"0"0,1 2 0 0 0,-43 12 0 0 0,43-10-893 0 0,0-1 0 0 0,0 0 0 0 0,-45 2-1 0 0,47-7 120 0 0,0-1 0 0 0,0-1-1 0 0,-27-6 1 0 0,-17-1 1063 0 0,51 8-1139 0 0,0 0 0 0 0,0-1-1 0 0,0 0 1 0 0,1-1 0 0 0,-24-9-1 0 0,-29-20 185 0 0,-39-17 819 0 0,87 42-1057 0 0,-1 1-1 0 0,1 1 1 0 0,-1 0 0 0 0,-19-2 0 0 0,27 6-753 0 0,0 1 0 0 0,0 0 1 0 0,0 1-1 0 0,-19 3 0 0 0,7-1-2855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09.774"/>
    </inkml:context>
    <inkml:brush xml:id="br0">
      <inkml:brushProperty name="width" value="0.1" units="cm"/>
      <inkml:brushProperty name="height" value="0.1" units="cm"/>
      <inkml:brushProperty name="color" value="#66CC00"/>
    </inkml:brush>
  </inkml:definitions>
  <inkml:trace contextRef="#ctx0" brushRef="#br0">993 8 919 0 0,'-12'-3'1033'0'0,"-1"1"0"0"0,1 1 0 0 0,-15-1-1 0 0,-74 8 754 0 0,93-6-1675 0 0,-146 15 992 0 0,-179 13 838 0 0,289-24-1775 0 0,-69 18 0 0 0,18-4-363 0 0,54-10-596 0 0,2-1-2573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10.392"/>
    </inkml:context>
    <inkml:brush xml:id="br0">
      <inkml:brushProperty name="width" value="0.1" units="cm"/>
      <inkml:brushProperty name="height" value="0.1" units="cm"/>
      <inkml:brushProperty name="color" value="#66CC00"/>
    </inkml:brush>
  </inkml:definitions>
  <inkml:trace contextRef="#ctx0" brushRef="#br0">2100 50 1839 0 0,'-10'-4'123'0'0,"-3"1"1101"0"0,-14 1-515 0 0,-1-1 0 0 0,1-1 0 0 0,-33-9 0 0 0,-39-6 828 0 0,65 17-1266 0 0,1 2 0 0 0,-1 1 1 0 0,-50 9-1 0 0,18-3-206 0 0,-288 25 87 0 0,207-13 79 0 0,25-1 100 0 0,-175-2 196 0 0,-2-17-213 0 0,8-1-3259 0 0,216 4-207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33.662"/>
    </inkml:context>
    <inkml:brush xml:id="br0">
      <inkml:brushProperty name="width" value="0.1" units="cm"/>
      <inkml:brushProperty name="height" value="0.1" units="cm"/>
      <inkml:brushProperty name="color" value="#F4F91B"/>
    </inkml:brush>
  </inkml:definitions>
  <inkml:trace contextRef="#ctx0" brushRef="#br0">2766 25 1375 0 0,'11'-13'3468'0'0,"-18"17"-1442"0"0,6-7-1150 0 0,0 3-820 0 0,0-1-1 0 0,0 0 1 0 0,0 1 0 0 0,0-1 0 0 0,0 1 0 0 0,0-1 0 0 0,1 1-1 0 0,-1 0 1 0 0,0-1 0 0 0,0 1 0 0 0,0 0 0 0 0,0 0 0 0 0,0 0-1 0 0,-1-1 1 0 0,1 1 0 0 0,0 0 0 0 0,0 0 0 0 0,0 1-1 0 0,0-1 1 0 0,0 0 0 0 0,0 0 0 0 0,0 0 0 0 0,0 1 0 0 0,0-1-1 0 0,0 0 1 0 0,-1 1 0 0 0,-28 11 109 0 0,-31 23 710 0 0,38-21-223 0 0,-29 14-1 0 0,43-25-461 0 0,1 0-1 0 0,-1 0 1 0 0,0 0-1 0 0,0-1 1 0 0,0-1-1 0 0,0 1 1 0 0,-14-1-1 0 0,-125 10 1027 0 0,121-12-917 0 0,0-1 0 0 0,-40-10-1 0 0,44 7-204 0 0,-1 1 0 0 0,1 0-1 0 0,-1 2 1 0 0,0 1 0 0 0,0 1 0 0 0,-43 5-1 0 0,15 3 41 0 0,1-3-1 0 0,-95-2 0 0 0,-31-19 215 0 0,160 15-328 0 0,-27-2 4 0 0,-55 4-1 0 0,-31-1 58 0 0,29-6-36 0 0,49 5 209 0 0,-74-13 1 0 0,-10-14 303 0 0,-108-17 378 0 0,201 42-938 0 0,1 2 0 0 0,-1 1 0 0 0,1 3-1 0 0,0 1 1 0 0,0 2 0 0 0,0 3 0 0 0,1 0-1 0 0,0 3 1 0 0,1 1 0 0 0,0 3 0 0 0,-57 30 0 0 0,56-23-1164 0 0,1 4-362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12.757"/>
    </inkml:context>
    <inkml:brush xml:id="br0">
      <inkml:brushProperty name="width" value="0.1" units="cm"/>
      <inkml:brushProperty name="height" value="0.1" units="cm"/>
      <inkml:brushProperty name="color" value="#66CC00"/>
    </inkml:brush>
  </inkml:definitions>
  <inkml:trace contextRef="#ctx0" brushRef="#br0">3180 43 2471 0 0,'21'-16'286'0'0,"-18"15"-224"0"0,-1-1 0 0 0,1 1 0 0 0,-1-1-1 0 0,0 0 1 0 0,1 1 0 0 0,-1-1 0 0 0,0-1-1 0 0,0 1 1 0 0,0 0 0 0 0,2-3 0 0 0,-4 5-48 0 0,0-1 0 0 0,0 1 0 0 0,0 0 0 0 0,0 0 0 0 0,0 0 0 0 0,0 0 0 0 0,0 0 0 0 0,0 0 0 0 0,0-1 0 0 0,0 1 0 0 0,0 0 0 0 0,0 0-1 0 0,-1 0 1 0 0,1 0 0 0 0,0 0 0 0 0,0 0 0 0 0,0 0 0 0 0,0 0 0 0 0,0-1 0 0 0,0 1 0 0 0,0 0 0 0 0,0 0 0 0 0,0 0 0 0 0,0 0 0 0 0,0 0 0 0 0,-1 0 0 0 0,1 0 0 0 0,0 0 0 0 0,0 0 0 0 0,0 0 0 0 0,0 0 0 0 0,0 0 0 0 0,0 0 0 0 0,0 0 0 0 0,-1-1 0 0 0,1 1 0 0 0,0 0 0 0 0,0 0 0 0 0,0 0 0 0 0,0 0 0 0 0,0 0 0 0 0,0 1 0 0 0,-1-1 0 0 0,1 0 0 0 0,0 0 0 0 0,0 0 0 0 0,0 0 0 0 0,0 0 0 0 0,0 0 0 0 0,-14 1 545 0 0,-13 5-47 0 0,-158 54 550 0 0,136-42-637 0 0,-70 16 1 0 0,26-9 37 0 0,-23 12-111 0 0,36-11-258 0 0,-115 23-1 0 0,117-36 160 0 0,-12 2 69 0 0,-104 30-1 0 0,143-31-265 0 0,-1-2 1 0 0,1-2-1 0 0,-70 3 1 0 0,33-9 396 0 0,-104-11 0 0 0,51 6-147 0 0,33 1-179 0 0,28-2 38 0 0,9 1 73 0 0,0-3 1 0 0,-85-15-1 0 0,-78-21 170 0 0,179 35-288 0 0,-1 2 0 0 0,-71 5 0 0 0,-163 33-1084 0 0,251-28-48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13.628"/>
    </inkml:context>
    <inkml:brush xml:id="br0">
      <inkml:brushProperty name="width" value="0.1" units="cm"/>
      <inkml:brushProperty name="height" value="0.1" units="cm"/>
      <inkml:brushProperty name="color" value="#66CC00"/>
    </inkml:brush>
  </inkml:definitions>
  <inkml:trace contextRef="#ctx0" brushRef="#br0">1293 113 2303 0 0,'-4'0'161'0'0,"0"0"0"0"0,0 0 0 0 0,0 0 0 0 0,0 1 0 0 0,0-1 0 0 0,0 1-1 0 0,0 0 1 0 0,-8 3 0 0 0,-10 2-138 0 0,-5-4 749 0 0,1 0 0 0 0,-1-2 0 0 0,1-1 1 0 0,-31-6-1 0 0,-30 0-50 0 0,49 5-446 0 0,0-1 1 0 0,0-2 0 0 0,-65-17-1 0 0,-152-40 931 0 0,199 53-1189 0 0,0 2 0 0 0,0 4 0 0 0,0 1 0 0 0,0 3 0 0 0,-1 3 1 0 0,-66 12-1 0 0,78-6-224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26.134"/>
    </inkml:context>
    <inkml:brush xml:id="br0">
      <inkml:brushProperty name="width" value="0.1" units="cm"/>
      <inkml:brushProperty name="height" value="0.1" units="cm"/>
      <inkml:brushProperty name="color" value="#66CC00"/>
    </inkml:brush>
  </inkml:definitions>
  <inkml:trace contextRef="#ctx0" brushRef="#br0">6901 35 1839 0 0,'4'-11'710'0'0,"-4"10"-424"0"0,0-1 1 0 0,1 1-1 0 0,-1-1 0 0 0,1 1 0 0 0,-1-1 0 0 0,1 1 1 0 0,0 0-1 0 0,0-1 0 0 0,0 1 0 0 0,-1 0 0 0 0,1 0 1 0 0,0-1-1 0 0,1 1 0 0 0,-1 0 0 0 0,0 0 0 0 0,0 0 1 0 0,2-1-1 0 0,-3 2-266 0 0,0 0 0 0 0,0 0 0 0 0,1 0 0 0 0,-1 0 0 0 0,0 0 0 0 0,0 1 0 0 0,0-1 0 0 0,1 0 0 0 0,-1 0 0 0 0,0 0 0 0 0,0 0 0 0 0,0 0 0 0 0,0 0 0 0 0,1 0 0 0 0,-1 0 1 0 0,0 1-1 0 0,0-1 0 0 0,0 0 0 0 0,0 0 0 0 0,0 0 0 0 0,0 0 0 0 0,0 1 0 0 0,1-1 0 0 0,-1 0 0 0 0,0 0 0 0 0,0 0 0 0 0,0 0 0 0 0,0 1 0 0 0,0-1 0 0 0,0 0 0 0 0,0 0 0 0 0,0 0 0 0 0,0 1 0 0 0,0-1 0 0 0,0 0 0 0 0,0 0 1 0 0,0 0-1 0 0,0 0 0 0 0,0 1 0 0 0,0-1 0 0 0,0 0 0 0 0,0 0 0 0 0,0 0 0 0 0,-1 1 0 0 0,1-1 0 0 0,0 0 0 0 0,0 0 0 0 0,0 0 0 0 0,0 1 0 0 0,-3 13 200 0 0,3-12-118 0 0,-1 0-43 0 0,0 0 0 0 0,0 0 1 0 0,1 0-1 0 0,-1 0 0 0 0,0 0 1 0 0,-1 0-1 0 0,1-1 0 0 0,0 1 1 0 0,0 0-1 0 0,-1-1 0 0 0,1 1 1 0 0,-1-1-1 0 0,0 1 0 0 0,1-1 0 0 0,-1 0 1 0 0,0 0-1 0 0,0 1 0 0 0,0-1 1 0 0,1-1-1 0 0,-1 1 0 0 0,0 0 1 0 0,-4 1-1 0 0,-6 1 372 0 0,0 0 0 0 0,-21 3 0 0 0,23-5-240 0 0,-29 6 751 0 0,-69 21 1 0 0,96-25-758 0 0,-1 0 1 0 0,0-1-1 0 0,-23 1 0 0 0,7-1 134 0 0,-84 2 630 0 0,11-2-149 0 0,75-1-602 0 0,18-1-147 0 0,1 1 0 0 0,-1 0 1 0 0,-9 2-1 0 0,3 1 3 0 0,-112 24 273 0 0,104-24-199 0 0,-1-1 0 0 0,0-1 0 0 0,-33-2 0 0 0,-74-10 396 0 0,-39 5 12 0 0,119 2-1651 0 0,29 2 1844 0 0,-29 1 0 0 0,-13 4-465 0 0,-66 7-75 0 0,-52 0-114 0 0,16-6 258 0 0,96 3-199 0 0,-42 1 140 0 0,92-9-258 0 0,-32-1 86 0 0,-26-4 31 0 0,15 2-48 0 0,-100-6 127 0 0,-144-25 174 0 0,270 32-329 0 0,-66 6 0 0 0,63-1-36 0 0,-41-2 1 0 0,60-2 28 0 0,-58-6 7 0 0,-12-3-33 0 0,-33-6 154 0 0,101 13-117 0 0,-28 0-1 0 0,6 0 38 0 0,37 3-79 0 0,0 0 0 0 0,0 1-1 0 0,-12 2 1 0 0,-16 0 23 0 0,-38-1-42 0 0,-20-3 0 0 0,46 2 0 0 0,23 0 0 0 0,-26 5 0 0 0,32-3 0 0 0,-1-1 0 0 0,-34-1 0 0 0,-96-5 0 0 0,-9 7-2 0 0,48 2 15 0 0,-60 10 43 0 0,40-2-59 0 0,-41-18 42 0 0,40-2-14 0 0,66 6-5 0 0,9 0 34 0 0,-84 9 0 0 0,73-2-54 0 0,-138-7 0 0 0,11 0 0 0 0,139 3 0 0 0,-231 16 0 0 0,243-15 28 0 0,0-2 0 0 0,0-2 1 0 0,-47-7-1 0 0,-127-37 422 0 0,197 40-541 0 0,-1 0 0 0 0,0 1-1 0 0,0 1 1 0 0,0 1 0 0 0,0 1 0 0 0,0 1 0 0 0,0 1 0 0 0,0 1 0 0 0,0 1 0 0 0,0 1 0 0 0,-35 11 0 0 0,-59 25-3520 0 0,55-16-3216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27.531"/>
    </inkml:context>
    <inkml:brush xml:id="br0">
      <inkml:brushProperty name="width" value="0.1" units="cm"/>
      <inkml:brushProperty name="height" value="0.1" units="cm"/>
      <inkml:brushProperty name="color" value="#66CC00"/>
    </inkml:brush>
  </inkml:definitions>
  <inkml:trace contextRef="#ctx0" brushRef="#br0">1395 45 1839 0 0,'-34'6'1131'0'0,"28"-5"-974"0"0,1 1 0 0 0,-1-1 0 0 0,0 0 0 0 0,0-1 0 0 0,-10 1-1 0 0,-3-3 534 0 0,1 1-1 0 0,-1 2 1 0 0,0 0-1 0 0,1 0 1 0 0,-1 2-1 0 0,1 0 1 0 0,-29 10-1 0 0,21-6-464 0 0,0-2 0 0 0,0 0 0 0 0,-33 1 0 0 0,33-6 145 0 0,-1-1 0 0 0,-51-9 0 0 0,46 5 187 0 0,-48-1-1 0 0,-174-10 1183 0 0,149-4-624 0 0,12 1-330 0 0,41 12-595 0 0,-52-7 40 0 0,88 14-370 0 0,1-1-1 0 0,0 2 1 0 0,0 0 0 0 0,-30 7-1 0 0,23-3-1211 0 0,0 1-3924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28.259"/>
    </inkml:context>
    <inkml:brush xml:id="br0">
      <inkml:brushProperty name="width" value="0.1" units="cm"/>
      <inkml:brushProperty name="height" value="0.1" units="cm"/>
      <inkml:brushProperty name="color" value="#66CC00"/>
    </inkml:brush>
  </inkml:definitions>
  <inkml:trace contextRef="#ctx0" brushRef="#br0">657 119 455 0 0,'-1'-1'197'0'0,"0"0"-1"0"0,0 0 0 0 0,0 0 0 0 0,0 0 0 0 0,0 0 0 0 0,0 0 0 0 0,-1 0 1 0 0,1 1-1 0 0,0-1 0 0 0,0 1 0 0 0,-1-1 0 0 0,1 1 0 0 0,0-1 0 0 0,-1 1 0 0 0,1 0 1 0 0,0-1-1 0 0,-1 1 0 0 0,-1 0 0 0 0,0 0 53 0 0,1-1 0 0 0,-1 1 0 0 0,1-1 0 0 0,-1 1 0 0 0,1-1 0 0 0,-1 0 0 0 0,-3-2 0 0 0,-17-11 617 0 0,-1 1 0 0 0,-1 1 0 0 0,0 2 0 0 0,0 0 0 0 0,-1 2-1 0 0,-28-6 1 0 0,19 7-568 0 0,0 2 0 0 0,0 1 0 0 0,0 2 0 0 0,0 1 0 0 0,-66 8 0 0 0,70-3-760 0 0,-40 11 0 0 0,43-8-542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29.093"/>
    </inkml:context>
    <inkml:brush xml:id="br0">
      <inkml:brushProperty name="width" value="0.1" units="cm"/>
      <inkml:brushProperty name="height" value="0.1" units="cm"/>
      <inkml:brushProperty name="color" value="#66CC00"/>
    </inkml:brush>
  </inkml:definitions>
  <inkml:trace contextRef="#ctx0" brushRef="#br0">1711 98 2327 0 0,'-14'-1'868'0'0,"1"0"1"0"0,-22-6-1 0 0,-9-1 927 0 0,7 6-969 0 0,-1 2 0 0 0,0 1 1 0 0,-50 9-1 0 0,-58 2 21 0 0,38-12-225 0 0,-191-2 1324 0 0,240 0-1673 0 0,0-3 0 0 0,1-3 0 0 0,0-2-1 0 0,-67-21 1 0 0,87 20-345 0 0,0 1 1 0 0,-1 2-1 0 0,0 2 0 0 0,-1 1 0 0 0,1 2 0 0 0,-1 2 0 0 0,1 2 0 0 0,-46 6 1 0 0,39 0-3391 0 0,-2 0-1146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48.467"/>
    </inkml:context>
    <inkml:brush xml:id="br0">
      <inkml:brushProperty name="width" value="0.1" units="cm"/>
      <inkml:brushProperty name="height" value="0.1" units="cm"/>
      <inkml:brushProperty name="color" value="#66CC00"/>
    </inkml:brush>
  </inkml:definitions>
  <inkml:trace contextRef="#ctx0" brushRef="#br0">3148 83 3711 0 0,'-18'0'1580'0'0,"0"-1"-1"0"0,-26-4 0 0 0,37 3-1298 0 0,-1-1 1 0 0,0 0-1 0 0,1-1 1 0 0,-1 1-1 0 0,1-1 1 0 0,0 0-1 0 0,-8-7 1 0 0,8 5-120 0 0,-1 1-1 0 0,-1 0 1 0 0,1 1 0 0 0,0 0 0 0 0,-13-5-1 0 0,10 7-18 0 0,-1-1 0 0 0,0 1-1 0 0,0 1 1 0 0,0 0-1 0 0,0 1 1 0 0,0 0 0 0 0,-17 3-1 0 0,-7 3 120 0 0,-38 13 0 0 0,-2-1-23 0 0,56-15 58 0 0,-38 1 0 0 0,2-1 173 0 0,-41 2-38 0 0,44-3-317 0 0,20-3 44 0 0,0-1 1 0 0,1-1-1 0 0,-41-10 0 0 0,69 12-135 0 0,-60-13 321 0 0,21 5-57 0 0,-74-7-1 0 0,60 12-196 0 0,-92 8 0 0 0,86 0 19 0 0,-103-6 1 0 0,44 1-54 0 0,-172 22-1 0 0,150-3 249 0 0,-41 3 20 0 0,138-18-134 0 0,-93-6 0 0 0,-127-40 433 0 0,249 40-579 0 0,0 0-1 0 0,0 0 0 0 0,0 2 1 0 0,0 0-1 0 0,-19 3 1 0 0,24-1-180 0 0,0 1 1 0 0,0 1 0 0 0,0 0 0 0 0,1 1 0 0 0,-1 0 0 0 0,1 1 0 0 0,-19 11 0 0 0,-6 5-4266 0 0,-4 5-1498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50.696"/>
    </inkml:context>
    <inkml:brush xml:id="br0">
      <inkml:brushProperty name="width" value="0.1" units="cm"/>
      <inkml:brushProperty name="height" value="0.1" units="cm"/>
      <inkml:brushProperty name="color" value="#66CC00"/>
    </inkml:brush>
  </inkml:definitions>
  <inkml:trace contextRef="#ctx0" brushRef="#br0">1251 21 4687 0 0,'-2'-2'126'0'0,"0"0"-85"0"0,0 0 1 0 0,0 0-1 0 0,0 0 1 0 0,0 0-1 0 0,0 0 1 0 0,-1 1-1 0 0,1-1 1 0 0,-5-1 171 0 0,7 3-194 0 0,0 0 0 0 0,-1 1 0 0 0,1-1 0 0 0,0 0 1 0 0,-1 0-1 0 0,1 0 0 0 0,0 1 0 0 0,0-1 0 0 0,-1 0 0 0 0,1 0 0 0 0,0 0 0 0 0,-1 0 0 0 0,1 0 0 0 0,0 0 1 0 0,-1 1-1 0 0,1-1 0 0 0,0 0 0 0 0,-1 0 0 0 0,1 0 0 0 0,-1 0 0 0 0,1 0 0 0 0,0 0 0 0 0,-1 0 0 0 0,1 0 0 0 0,0-1 1 0 0,-1 1-1 0 0,1 0 0 0 0,0 0 0 0 0,-1 0 0 0 0,1 0 0 0 0,0 0 0 0 0,-1-1 0 0 0,1 1 0 0 0,0 0 0 0 0,0 0 1 0 0,-1-1-1 0 0,0 1 42 0 0,-2 0 280 0 0,0 1 0 0 0,1 0-1 0 0,-1 0 1 0 0,0 1 0 0 0,0-1 0 0 0,1 0 0 0 0,-1 1-1 0 0,1 0 1 0 0,-4 2 0 0 0,-23 27 183 0 0,25-25-487 0 0,-1-1 0 0 0,0 1 1 0 0,-1-1-1 0 0,1 0 1 0 0,-11 7-1 0 0,8-7 9 0 0,-1 0 0 0 0,0-1-1 0 0,0 0 1 0 0,0-1 0 0 0,0 0 0 0 0,0 0 0 0 0,-19 2 0 0 0,10-3 94 0 0,0-1 0 0 0,0-1 0 0 0,-24-3 0 0 0,-194-3 1648 0 0,75 6-674 0 0,132-3-935 0 0,-1-1 0 0 0,1-1-1 0 0,0-1 1 0 0,0-2 0 0 0,-54-22-1 0 0,60 21-82 0 0,0 1 0 0 0,-1 1-1 0 0,-38-7 1 0 0,50 13-252 0 0,-1 0 0 0 0,1 0 0 0 0,0 1 0 0 0,0 1 1 0 0,0 0-1 0 0,0 0 0 0 0,0 1 0 0 0,0 1 0 0 0,-15 5 0 0 0,-4 4-4892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6:51.466"/>
    </inkml:context>
    <inkml:brush xml:id="br0">
      <inkml:brushProperty name="width" value="0.1" units="cm"/>
      <inkml:brushProperty name="height" value="0.1" units="cm"/>
      <inkml:brushProperty name="color" value="#66CC00"/>
    </inkml:brush>
  </inkml:definitions>
  <inkml:trace contextRef="#ctx0" brushRef="#br0">1130 220 919 0 0,'0'-1'112'0'0,"-1"0"0"0"0,1 0 0 0 0,0-1 0 0 0,0 1 0 0 0,-1 0 0 0 0,1 0 0 0 0,-1 0-1 0 0,1-1 1 0 0,-1 1 0 0 0,0 0 0 0 0,1 0 0 0 0,-1 0 0 0 0,0 0 0 0 0,0 0 0 0 0,0 0-1 0 0,1 0 1 0 0,-1 1 0 0 0,0-1 0 0 0,0 0 0 0 0,0 0 0 0 0,-1 1 0 0 0,1-1 0 0 0,0 0-1 0 0,-2 0 1 0 0,-36-12 3493 0 0,15 7-3656 0 0,-165-72 3342 0 0,134 57-2991 0 0,-1 3 0 0 0,-1 2 1 0 0,0 3-1 0 0,0 2 0 0 0,-2 2 1 0 0,1 3-1 0 0,-1 3 1 0 0,1 2-1 0 0,-1 3 0 0 0,-103 17 1 0 0,101-6-455 0 0,1 3-6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8:50.955"/>
    </inkml:context>
    <inkml:brush xml:id="br0">
      <inkml:brushProperty name="width" value="0.1" units="cm"/>
      <inkml:brushProperty name="height" value="0.1" units="cm"/>
      <inkml:brushProperty name="color" value="#66CC00"/>
    </inkml:brush>
  </inkml:definitions>
  <inkml:trace contextRef="#ctx0" brushRef="#br0">10817 1497 5063 0 0,'-16'-3'3829'0'0,"17"2"-3573"0"0,0 0-1 0 0,0 1 1 0 0,0-1-1 0 0,0 0 1 0 0,0 1-1 0 0,0-1 0 0 0,0 0 1 0 0,0 1-1 0 0,0-1 1 0 0,1 1-1 0 0,-1 0 1 0 0,0-1-1 0 0,0 1 1 0 0,0 0-1 0 0,1 0 1 0 0,1 0-1 0 0,-2-1-173 0 0,6-1 23 0 0,21-9 122 0 0,-27 11-185 0 0,0 0 1 0 0,-1-1-1 0 0,1 1 1 0 0,0 0-1 0 0,0-1 1 0 0,0 1-1 0 0,0-1 0 0 0,0 0 1 0 0,0 1-1 0 0,-1-1 1 0 0,1 0-1 0 0,0 1 1 0 0,0-1-1 0 0,-1 0 1 0 0,2-1-1 0 0,-2 2 18 0 0,0-1 0 0 0,0 1 0 0 0,0 0 0 0 0,0-1 0 0 0,0 1 0 0 0,0-1 0 0 0,0 1 0 0 0,0 0 0 0 0,0-1 0 0 0,0 1 0 0 0,0 0 0 0 0,0-1 0 0 0,-1 1 0 0 0,1 0 0 0 0,0-1 0 0 0,0 1 0 0 0,0 0 0 0 0,0-1 0 0 0,-1 1 0 0 0,1 0 0 0 0,0-1 0 0 0,0 1 0 0 0,0 0 0 0 0,-1 0 0 0 0,1-1 0 0 0,-1 1 0 0 0,-1-1 279 0 0,1-1-1 0 0,-1 1 1 0 0,0 0-1 0 0,0 0 1 0 0,-1 0 0 0 0,1 0-1 0 0,0 0 1 0 0,-3 0-1 0 0,-1 1-79 0 0,1 0 0 0 0,-1 0 0 0 0,0 1 0 0 0,1-1 0 0 0,-1 1 0 0 0,1 1 0 0 0,-1-1 0 0 0,1 1 0 0 0,-10 4-1 0 0,-18 5 155 0 0,-44 7 1652 0 0,16-4-1104 0 0,-159 22 1292 0 0,-18-12-1514 0 0,128-22-443 0 0,35 5-11 0 0,-88-5 1 0 0,75-2-167 0 0,-24-3 104 0 0,-15-5 161 0 0,-151 8-1 0 0,134 1-238 0 0,77-1-98 0 0,-82 7 152 0 0,62-2-110 0 0,21-3-51 0 0,-52 4 52 0 0,51-2-35 0 0,-78-6 1 0 0,-29 0 25 0 0,-176 5 111 0 0,283-11-171 0 0,45 5-7 0 0,0 0 1 0 0,-43 1-1 0 0,-43 2 101 0 0,44-2-49 0 0,-40 4-55 0 0,48-3 7 0 0,28 1 5 0 0,-47-6 0 0 0,54 4-8 0 0,-36 0 1 0 0,36 2 0 0 0,-41-5 1 0 0,25-1-1 0 0,-1 3 0 0 0,0 1 0 0 0,-60 5 0 0 0,-3-2 17 0 0,5-1-2 0 0,39 1-31 0 0,-61-7 0 0 0,94 5 0 0 0,-370-18 181 0 0,198 12-170 0 0,-16 4-10 0 0,139 4 9 0 0,-185 19 78 0 0,176-10-41 0 0,-139-1-1 0 0,5-9-1 0 0,94 1-26 0 0,-234-14 45 0 0,-11-3-64 0 0,335 16 2 0 0,-218-4 60 0 0,-108-7-62 0 0,266 10 9 0 0,-99 2 35 0 0,134-1-40 0 0,-94-11 0 0 0,46 1 52 0 0,52 6-47 0 0,-179-6-7 0 0,116 3 30 0 0,2 0 0 0 0,22 3 0 0 0,-109-18 0 0 0,135 12 31 0 0,-102-11-62 0 0,32 19 63 0 0,-10-4-64 0 0,47 7 0 0 0,-134-5 0 0 0,205 4 2 0 0,-38 0 29 0 0,-99 11 0 0 0,152-10-31 0 0,1-1 0 0 0,-1 0 0 0 0,1-1 0 0 0,-19-3 0 0 0,-8-1 0 0 0,-87-10 23 0 0,70 6-2 0 0,-75-1-1 0 0,107 10-20 0 0,1-2 0 0 0,-1-1 0 0 0,0-1 0 0 0,1-1 0 0 0,0-1 0 0 0,-37-14 0 0 0,56 18 1 0 0,0 0 1 0 0,0 0-1 0 0,0-1 0 0 0,0 1 1 0 0,0-1-1 0 0,1 0 0 0 0,0 0 1 0 0,-1 0-1 0 0,1 0 0 0 0,0 0 1 0 0,0-1-1 0 0,1 1 0 0 0,-1-1 1 0 0,-1-4-1 0 0,-3-6 10 0 0,1 0 0 0 0,-8-27 0 0 0,-3-7 0 0 0,6 21 6 0 0,2 1 0 0 0,0-1 0 0 0,1-1 1 0 0,2 1-1 0 0,1-1 0 0 0,-2-36 0 0 0,-2-61-17 0 0,1 41 0 0 0,5-94 0 0 0,6 132 0 0 0,3 1 0 0 0,16-67 0 0 0,-20 105-1 0 0,0 0 0 0 0,1 0 1 0 0,0 0-1 0 0,0 0 0 0 0,1 0 0 0 0,-1 0 1 0 0,2 1-1 0 0,-1 0 0 0 0,1 0 0 0 0,9-10 1 0 0,-6 8-3 0 0,1 1 0 0 0,-1 1 1 0 0,1-1-1 0 0,1 2 0 0 0,-1-1 0 0 0,19-7 1 0 0,6 2-7 0 0,1 1 0 0 0,0 1 1 0 0,57-5-1 0 0,-52 8 7 0 0,4-4 2 0 0,-35 8 0 0 0,0 0 0 0 0,1 1 0 0 0,18-1 0 0 0,-14 1 2 0 0,-2 0-6 0 0,0 0-1 0 0,19-4 1 0 0,-16 3-38 0 0,39-4 31 0 0,31-3 11 0 0,-58 6 0 0 0,-15 3 0 0 0,11-1 0 0 0,32-5 0 0 0,123-20 0 0 0,-162 24 0 0 0,26 0 0 0 0,-12 3 0 0 0,41 0 0 0 0,5 0 0 0 0,0-1 0 0 0,-6 0 0 0 0,0-1 0 0 0,47-7 0 0 0,74-10 0 0 0,-157 16 0 0 0,23-1 0 0 0,-16 3 0 0 0,22 1 0 0 0,5 1 0 0 0,5 3 0 0 0,-1-4 0 0 0,-11-3 0 0 0,124-7 0 0 0,-77 3 0 0 0,-58 3 0 0 0,-16 3 0 0 0,32 0 0 0 0,-1 0 0 0 0,1-1 0 0 0,3-1 0 0 0,1-1 0 0 0,43-5 0 0 0,81-4 0 0 0,-163 11 0 0 0,40 5 0 0 0,9 2 0 0 0,-7 4 0 0 0,2-2 0 0 0,4-4 0 0 0,-1 0 0 0 0,23-6 0 0 0,-25 5 0 0 0,55 3 0 0 0,-80-4 0 0 0,-21 4 0 0 0,47 14 0 0 0,10 1 0 0 0,-4-4 0 0 0,-8-4 0 0 0,10 9 0 0 0,39 9 0 0 0,-76-24 0 0 0,20 7 0 0 0,-27-5 0 0 0,26 5 0 0 0,13 1 0 0 0,5 4 0 0 0,-2 5 0 0 0,-2-2 0 0 0,-1-1 0 0 0,12 1 0 0 0,-8-6 0 0 0,-2-5 0 0 0,-2-3 0 0 0,-3 0 0 0 0,11 1 0 0 0,0 4 0 0 0,-6-1 0 0 0,0-2 0 0 0,-2 1 0 0 0,-1-4 0 0 0,4-5 0 0 0,-5-2 0 0 0,-4-1 0 0 0,-6 0 0 0 0,1 0 0 0 0,6 1 0 0 0,5-5 0 0 0,43-9 0 0 0,100-8 0 0 0,-176 19 0 0 0,-16-3 0 0 0,1-1 0 0 0,19-5 0 0 0,80-23 0 0 0,-90 25 0 0 0,-11 2 0 0 0,27-4 0 0 0,44-8 0 0 0,168-32 0 0 0,-221 44 0 0 0,4 2 0 0 0,19-7 0 0 0,-13 3 0 0 0,3 1 0 0 0,9 3 0 0 0,-64 5 0 0 0,134-6 0 0 0,-20 3 0 0 0,-64-1 0 0 0,-4 2 0 0 0,-17 0 0 0 0,24-4 0 0 0,68-9 0 0 0,-40 4 0 0 0,-36 6 0 0 0,-15 1 0 0 0,60-7 0 0 0,129-18 0 0 0,-176 25 0 0 0,-29 3 0 0 0,48-1 0 0 0,34 3 0 0 0,-37 2 0 0 0,6-2 0 0 0,-1-3 0 0 0,39-1 0 0 0,-88 2 0 0 0,10 1 0 0 0,86 1 0 0 0,-98 0 0 0 0,27 1 0 0 0,-14 3 0 0 0,43 1 0 0 0,2-2 0 0 0,-1-2 0 0 0,-1 1 0 0 0,-2 1 0 0 0,40-6 0 0 0,-77 0 0 0 0,-22 1 0 0 0,0 0 0 0 0,0 2 0 0 0,0-1 0 0 0,0 2 0 0 0,0 0 0 0 0,0 0 0 0 0,21 6 0 0 0,-4 9-37 0 0,-7-2 10 0 0,-15-9 27 0 0,0 0 0 0 0,-1 1 0 0 0,0 0 0 0 0,0 1 0 0 0,0 0 0 0 0,-1 0 0 0 0,9 11 0 0 0,4 4 0 0 0,-13-16-8 0 0,-2 0 1 0 0,1 1-1 0 0,-1 0 1 0 0,0 0-1 0 0,0 0 0 0 0,-1 0 1 0 0,4 11-1 0 0,3 2 5 0 0,17 34 3 0 0,-8 3 0 0 0,-15-30 0 0 0,-3 9-11 0 0,-1-21-31 0 0,1 23 31 0 0,0 13 11 0 0,2 5 0 0 0,0-7-11 0 0,-3-28-31 0 0,0 25 31 0 0,-1-7 11 0 0,0-29 0 0 0,-3 28 0 0 0,-4 2-80 0 0,0 0-1 0 0,-25 72 1 0 0,19-66-1658 0 0,13-42 956 0 0,0 4-268 0 0,3 21-1087 0 0,-3-21-467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37.856"/>
    </inkml:context>
    <inkml:brush xml:id="br0">
      <inkml:brushProperty name="width" value="0.1" units="cm"/>
      <inkml:brushProperty name="height" value="0.1" units="cm"/>
      <inkml:brushProperty name="color" value="#F4F91B"/>
    </inkml:brush>
  </inkml:definitions>
  <inkml:trace contextRef="#ctx0" brushRef="#br0">29 24 455 0 0,'-2'-17'2672'0'0,"2"17"-2569"0"0,-1-1 0 0 0,1 1 0 0 0,-1-1 0 0 0,1 1-1 0 0,0-1 1 0 0,-1 1 0 0 0,1-1 0 0 0,-1 1-1 0 0,1 0 1 0 0,-1-1 0 0 0,1 1 0 0 0,-1 0-1 0 0,1-1 1 0 0,-1 1 0 0 0,1 0 0 0 0,-1 0-1 0 0,0 0 1 0 0,1-1 0 0 0,-1 1 0 0 0,1 0 0 0 0,-1 0-1 0 0,0 0 1 0 0,1 0 0 0 0,-1 0 0 0 0,-1 0-1 0 0,2 0-123 0 0,0 0-1 0 0,0 0 0 0 0,-1 1 1 0 0,1-1-1 0 0,0 0 0 0 0,0 0 1 0 0,0 0-1 0 0,-1 0 0 0 0,1 0 1 0 0,0 0-1 0 0,0 0 0 0 0,0 0 1 0 0,0 1-1 0 0,-1-1 0 0 0,1 0 1 0 0,0 0-1 0 0,0 0 0 0 0,0 0 1 0 0,0 1-1 0 0,0-1 0 0 0,0 0 1 0 0,-1 0-1 0 0,1 0 0 0 0,0 0 1 0 0,0 1-1 0 0,0-1 0 0 0,0 0 1 0 0,0 0-1 0 0,0 1 0 0 0,0-1 1 0 0,0 0-1 0 0,0 0 0 0 0,0 0 1 0 0,0 1-1 0 0,0-1 0 0 0,0 0 1 0 0,0 0-1 0 0,0 0 0 0 0,0 1 1 0 0,0-1-1 0 0,3 12-1586 0 0,-2-7 856 0 0,-2-4 751 0 0,1-1-1 0 0,-1 0 1 0 0,1 0-1 0 0,-1 0 1 0 0,1 0-1 0 0,-1 0 1 0 0,1 1-1 0 0,-1-1 1 0 0,1 0-1 0 0,-1 0 1 0 0,1 1-1 0 0,-1-1 1 0 0,1 0-1 0 0,0 1 1 0 0,-1-1-1 0 0,1 1 1 0 0,-1-1-1 0 0,1 0 1 0 0,0 1-1 0 0,-1-1 1 0 0,1 1-1 0 0,0-1 1 0 0,0 1-1 0 0,-1-1 1 0 0,1 1-1 0 0,0-1 1 0 0,0 1-1 0 0,0 0 1 0 0,0-1-1 0 0,0 1 1 0 0,0-1-1 0 0,0 1 1 0 0,0-1-1 0 0,0 1 1 0 0,0-1-1 0 0,0 1 1 0 0,0-1-1 0 0,0 1 1 0 0,0 0-1 0 0,0 3-58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42.653"/>
    </inkml:context>
    <inkml:brush xml:id="br0">
      <inkml:brushProperty name="width" value="0.1" units="cm"/>
      <inkml:brushProperty name="height" value="0.1" units="cm"/>
      <inkml:brushProperty name="color" value="#66CC00"/>
    </inkml:brush>
  </inkml:definitions>
  <inkml:trace contextRef="#ctx0" brushRef="#br0">28 21 919 0 0,'-7'-2'80'0'0,"-2"-4"-80"0"0,1 2 0 0 0,7 3 0 0 0,-1-1 0 0 0,4 0 0 0 0,1 2 72 0 0,1-2-72 0 0,5 0 0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43.256"/>
    </inkml:context>
    <inkml:brush xml:id="br0">
      <inkml:brushProperty name="width" value="0.1" units="cm"/>
      <inkml:brushProperty name="height" value="0.1" units="cm"/>
      <inkml:brushProperty name="color" value="#66CC00"/>
    </inkml:brush>
  </inkml:definitions>
  <inkml:trace contextRef="#ctx0" brushRef="#br0">1 104 1295 0 0,'9'-22'0'0'0,"-3"7"0"0"0,-3 2 72 0 0,1 4-72 0 0,0 4 0 0 0,-1 1 0 0 0,3 2 0 0 0,0-4 0 0 0,5-3 0 0 0,5-2 0 0 0,3 4 0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45.042"/>
    </inkml:context>
    <inkml:brush xml:id="br0">
      <inkml:brushProperty name="width" value="0.1" units="cm"/>
      <inkml:brushProperty name="height" value="0.1" units="cm"/>
      <inkml:brushProperty name="color" value="#66CC00"/>
    </inkml:brush>
  </inkml:definitions>
  <inkml:trace contextRef="#ctx0" brushRef="#br0">1 63 1087 0 0,'13'-12'0'0'0,"-6"0"96"0"0,1 3-96 0 0,-3 2 0 0 0,3 3 0 0 0,-3 2 0 0 0,1 2 0 0 0,3-2 0 0 0,6-3 0 0 0,9-1 0 0 0,0 2 0 0 0,4 4 0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47.730"/>
    </inkml:context>
    <inkml:brush xml:id="br0">
      <inkml:brushProperty name="width" value="0.1" units="cm"/>
      <inkml:brushProperty name="height" value="0.1" units="cm"/>
      <inkml:brushProperty name="color" value="#66CC00"/>
    </inkml:brush>
  </inkml:definitions>
  <inkml:trace contextRef="#ctx0" brushRef="#br0">23 9 1983 0 0,'-22'-9'856'0'0,"29"21"-608"0"0,-1-4-238 0 0,-1 1-1 0 0,2-1 0 0 0,7 8 1 0 0,21 25-969 0 0,-20-24 24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48.231"/>
    </inkml:context>
    <inkml:brush xml:id="br0">
      <inkml:brushProperty name="width" value="0.1" units="cm"/>
      <inkml:brushProperty name="height" value="0.1" units="cm"/>
      <inkml:brushProperty name="color" value="#66CC00"/>
    </inkml:brush>
  </inkml:definitions>
  <inkml:trace contextRef="#ctx0" brushRef="#br0">0 34 2183 0 0,'11'-8'0'0'0,"-2"3"88"0"0,-3 1-24 0 0,-2 2 8 0 0,-1 2-72 0 0,5-2 0 0 0,5 0 0 0 0,7-3 0 0 0,10-1 0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1.295"/>
    </inkml:context>
    <inkml:brush xml:id="br0">
      <inkml:brushProperty name="width" value="0.1" units="cm"/>
      <inkml:brushProperty name="height" value="0.1" units="cm"/>
      <inkml:brushProperty name="color" value="#66CC00"/>
    </inkml:brush>
  </inkml:definitions>
  <inkml:trace contextRef="#ctx0" brushRef="#br0">1 79 4175 0 0,'15'-17'184'0'0,"1"0"40"0"0,3 1-224 0 0,-2 1 0 0 0,-6 5 0 0 0,-6 7 0 0 0,-3 3 0 0 0,2 2-144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2.181"/>
    </inkml:context>
    <inkml:brush xml:id="br0">
      <inkml:brushProperty name="width" value="0.1" units="cm"/>
      <inkml:brushProperty name="height" value="0.1" units="cm"/>
      <inkml:brushProperty name="color" value="#66CC00"/>
    </inkml:brush>
  </inkml:definitions>
  <inkml:trace contextRef="#ctx0" brushRef="#br0">50 69 5063 0 0,'-9'-12'224'0'0,"-2"-3"48"0"0,0 2-272 0 0,-1 2 0 0 0,7 1 0 0 0,3 5 0 0 0,2 3 0 0 0,2 2 0 0 0,2 0 0 0 0,3 2 0 0 0,4-2-152 0 0,8 0-56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2.964"/>
    </inkml:context>
    <inkml:brush xml:id="br0">
      <inkml:brushProperty name="width" value="0.1" units="cm"/>
      <inkml:brushProperty name="height" value="0.1" units="cm"/>
      <inkml:brushProperty name="color" value="#66CC00"/>
    </inkml:brush>
  </inkml:definitions>
  <inkml:trace contextRef="#ctx0" brushRef="#br0">5 82 4375 0 0,'0'-23'192'0'0,"-2"7"40"0"0,0 1-232 0 0,2 6 0 0 0,2 5 0 0 0,0 2 0 0 0,1 0 0 0 0,3 0 0 0 0,5-1 0 0 0,6-1 0 0 0,7 2-160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3.617"/>
    </inkml:context>
    <inkml:brush xml:id="br0">
      <inkml:brushProperty name="width" value="0.1" units="cm"/>
      <inkml:brushProperty name="height" value="0.1" units="cm"/>
      <inkml:brushProperty name="color" value="#66CC00"/>
    </inkml:brush>
  </inkml:definitions>
  <inkml:trace contextRef="#ctx0" brushRef="#br0">1 32 455 0 0,'11'-11'0'0'0,"-6"1"0"0"0,-1 3 0 0 0,0 3 0 0 0,-1 4 456 0 0,-1 0 56 0 0,0 0 0 0 0,2 0 8 0 0,3 0-424 0 0,1 2-96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6.203"/>
    </inkml:context>
    <inkml:brush xml:id="br0">
      <inkml:brushProperty name="width" value="0.1" units="cm"/>
      <inkml:brushProperty name="height" value="0.1" units="cm"/>
      <inkml:brushProperty name="color" value="#66CC00"/>
    </inkml:brush>
  </inkml:definitions>
  <inkml:trace contextRef="#ctx0" brushRef="#br0">21 53 4143 0 0,'-7'-13'184'0'0,"-1"0"40"0"0,3 2-224 0 0,5 5 0 0 0,3 1 0 0 0,3 3 0 0 0,1 0-240 0 0,1 6-88 0 0,3-3-24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38.697"/>
    </inkml:context>
    <inkml:brush xml:id="br0">
      <inkml:brushProperty name="width" value="0.1" units="cm"/>
      <inkml:brushProperty name="height" value="0.1" units="cm"/>
      <inkml:brushProperty name="color" value="#F4F91B"/>
    </inkml:brush>
  </inkml:definitions>
  <inkml:trace contextRef="#ctx0" brushRef="#br0">2007 63 455 0 0,'-1'-3'500'0'0,"0"1"0"0"0,-1-1 0 0 0,1 1-1 0 0,-1-1 1 0 0,0 1 0 0 0,0-1 0 0 0,0 1-1 0 0,-4-4 1 0 0,-6-7 634 0 0,11 11-1003 0 0,-1 0-1 0 0,0 0 1 0 0,0 0-1 0 0,0 0 1 0 0,0 1-1 0 0,0-1 0 0 0,0 1 1 0 0,-1-1-1 0 0,1 1 1 0 0,0 0-1 0 0,-1 0 1 0 0,1 0-1 0 0,-1 0 0 0 0,0 0 1 0 0,1 0-1 0 0,-1 1 1 0 0,1 0-1 0 0,-1-1 0 0 0,0 1 1 0 0,1 0-1 0 0,-5 0 1 0 0,-6 2-16 0 0,0 0 0 0 0,0 0 0 0 0,-17 6 1 0 0,-6 0 377 0 0,25-6-377 0 0,0 1 0 0 0,0 0 0 0 0,0 1 0 0 0,1 0 0 0 0,-1 0-1 0 0,1 1 1 0 0,0 0 0 0 0,-11 8 0 0 0,10-7 79 0 0,-1-1 0 0 0,1 0 0 0 0,-1-1 0 0 0,0-1 0 0 0,-1 1-1 0 0,1-2 1 0 0,-22 2 0 0 0,-2 2 211 0 0,19-3-182 0 0,8-2-64 0 0,0 1 0 0 0,-1 0 0 0 0,-10 4 0 0 0,19-6-137 0 0,-1 1 0 0 0,1-1 1 0 0,0 0-1 0 0,0 0 0 0 0,-1 0 0 0 0,1 0 0 0 0,0-1 0 0 0,-1 1 0 0 0,1 0 0 0 0,0 0 0 0 0,-1-1 0 0 0,1 1 0 0 0,-2-2 0 0 0,-13-2 198 0 0,-17 2 117 0 0,24 1-272 0 0,0 1-1 0 0,0-1 1 0 0,0 1 0 0 0,-14 3 0 0 0,-12 1 19 0 0,-39 1 1 0 0,49-4 8 0 0,0 0 0 0 0,0 2-1 0 0,0 1 1 0 0,-26 7 0 0 0,12 2-46 0 0,-1-2 0 0 0,0-1 1 0 0,-1-2-1 0 0,-44 2 0 0 0,-56-7 568 0 0,-50 3 56 0 0,139-2-409 0 0,0-4 0 0 0,0-1 0 0 0,-79-13 0 0 0,110 11-945 0 0,1 2 1 0 0,-1 0-1 0 0,0 0 0 0 0,1 2 0 0 0,-1 1 0 0 0,1 0 0 0 0,-40 11 1 0 0,25-1-4809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39:56.895"/>
    </inkml:context>
    <inkml:brush xml:id="br0">
      <inkml:brushProperty name="width" value="0.1" units="cm"/>
      <inkml:brushProperty name="height" value="0.1" units="cm"/>
      <inkml:brushProperty name="color" value="#66CC00"/>
    </inkml:brush>
  </inkml:definitions>
  <inkml:trace contextRef="#ctx0" brushRef="#br0">0 38 2815 0 0,'2'-17'128'0'0,"0"6"24"0"0,0 3-152 0 0,2 7 0 0 0,-1 1 0 0 0,1 1 0 0 0,2-1 0 0 0,1 2 0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09.677"/>
    </inkml:context>
    <inkml:brush xml:id="br0">
      <inkml:brushProperty name="width" value="0.1" units="cm"/>
      <inkml:brushProperty name="height" value="0.1" units="cm"/>
      <inkml:brushProperty name="color" value="#66CC00"/>
    </inkml:brush>
  </inkml:definitions>
  <inkml:trace contextRef="#ctx0" brushRef="#br0">1 49 2327 0 0,'7'-2'-37'0'0,"112"-24"2410"0"0,-73 19-1208 0 0,88-1 0 0 0,-89 7-554 0 0,53 3 440 0 0,-50-1-674 0 0,68-5-1 0 0,-66 0-172 0 0,57 4-1 0 0,34 3 205 0 0,-111-2-311 0 0,0 2-1 0 0,0 1 1 0 0,0 1-1 0 0,46 15 1 0 0,-53-14 24 0 0,-1 0 0 0 0,1-2 0 0 0,0 0 0 0 0,1-2-1 0 0,23 0 1 0 0,-32-2-16 0 0,-12 0-91 0 0,0-1 0 0 0,0 1 0 0 0,0 0 0 0 0,0 1 0 0 0,0-1 0 0 0,0 0-1 0 0,0 1 1 0 0,0 0 0 0 0,-1-1 0 0 0,1 1 0 0 0,3 2 0 0 0,3 1-63 0 0,3 1-27 0 0,0 0-1 0 0,-1 1 0 0 0,0 0 1 0 0,0 1-1 0 0,-1 0 1 0 0,12 10-1 0 0,-12-7-338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15.314"/>
    </inkml:context>
    <inkml:brush xml:id="br0">
      <inkml:brushProperty name="width" value="0.1" units="cm"/>
      <inkml:brushProperty name="height" value="0.1" units="cm"/>
      <inkml:brushProperty name="color" value="#66CC00"/>
    </inkml:brush>
  </inkml:definitions>
  <inkml:trace contextRef="#ctx0" brushRef="#br0">110 4 455 0 0,'-27'-2'1560'0'0,"16"1"467"0"0,1 0 1 0 0,-17 1 0 0 0,24 1-1882 0 0,1-1 0 0 0,-1 1 0 0 0,1-1 0 0 0,-1 1 0 0 0,1 0 0 0 0,-1 0 0 0 0,1 0 1 0 0,-5 2-1 0 0,6-2-73 0 0,1 0 0 0 0,-1 0 1 0 0,1 0-1 0 0,-1 0 1 0 0,1 0-1 0 0,-1 0 0 0 0,1 0 1 0 0,-1 0-1 0 0,1 0 1 0 0,0 0-1 0 0,0 0 0 0 0,0 0 1 0 0,-1 0-1 0 0,1 0 1 0 0,0 0-1 0 0,0 0 0 0 0,0 0 1 0 0,1 2-1 0 0,2 19 630 0 0,0-9-428 0 0,1-1-1 0 0,1-1 1 0 0,0 1-1 0 0,0-1 1 0 0,1 0-1 0 0,14 20 1 0 0,9 16 443 0 0,-12-20-150 0 0,30 40 0 0 0,-12-18-63 0 0,7 9 56 0 0,29 47 365 0 0,-52-75-484 0 0,-2 1 1 0 0,16 37 0 0 0,-28-54-325 0 0,0-1 1 0 0,-1 1-1 0 0,-1 0 1 0 0,0 1-1 0 0,0-1 1 0 0,-2 1-1 0 0,0 28 1 0 0,-4 3 203 0 0,-3 1 0 0 0,-2-1 1 0 0,-2 0-1 0 0,-1-1 0 0 0,-30 72 0 0 0,-20 40 555 0 0,47-105-621 0 0,2-4-37 0 0,-25 67 618 0 0,36-110-770 0 0,1-5-63 0 0,0 0 0 0 0,0 1 0 0 0,1-1 0 0 0,-1 0 0 0 0,0 0 0 0 0,0 1 0 0 0,0-1 0 0 0,0 0 0 0 0,0 1-1 0 0,0-1 1 0 0,0 0 0 0 0,0 1 0 0 0,0-1 0 0 0,-1 0 0 0 0,1 0 0 0 0,0 1 0 0 0,0-1 0 0 0,0 0 0 0 0,0 1 0 0 0,0-1 0 0 0,0 0-1 0 0,-1 0 1 0 0,1 1 0 0 0,0-1 0 0 0,0 0 0 0 0,0 0 0 0 0,-1 1 0 0 0,1-1 0 0 0,0 0 0 0 0,0 0 0 0 0,-1 0 0 0 0,1 0 0 0 0,0 1-1 0 0,0-1 1 0 0,-1 0 0 0 0,1 0 0 0 0,0 0 0 0 0,-1 0 0 0 0,1 0 0 0 0,0 0 0 0 0,-1 0 0 0 0,1 0 0 0 0,0 0 0 0 0,0 0 0 0 0,-1 0-1 0 0,1 0 1 0 0,0 0 0 0 0,-1 0 0 0 0,0 0 0 0 0,-4 4 41 0 0,4-3-43 0 0,1-1 1 0 0,-1 1-1 0 0,1-1 1 0 0,-1 1-1 0 0,1-1 1 0 0,-1 1-1 0 0,1-1 0 0 0,-1 0 1 0 0,0 1-1 0 0,1-1 1 0 0,-1 0-1 0 0,1 1 1 0 0,-1-1-1 0 0,0 0 1 0 0,1 0-1 0 0,-2 1 1 0 0,-2 0 50 0 0,2-2-42 0 0,2 1-9 0 0,0 0-1 0 0,0 0 1 0 0,0 0 0 0 0,-1-1 0 0 0,1 1-1 0 0,0 0 1 0 0,0 0 0 0 0,0 0 0 0 0,-1 0-1 0 0,1 0 1 0 0,0 0 0 0 0,0 0 0 0 0,-1 0-1 0 0,1 0 1 0 0,0 0 0 0 0,0 0 0 0 0,-1 0-1 0 0,1 0 1 0 0,0 0 0 0 0,0 0 0 0 0,-1 0-1 0 0,1 0 1 0 0,0 0 0 0 0,0 0 0 0 0,-1 0-1 0 0,1 1 1 0 0,0-1 0 0 0,0 0 0 0 0,-1 0-1 0 0,1 0 1 0 0,0 0 0 0 0,0 1-1 0 0,-1-1 0 0 0,1 0 0 0 0,0 0 0 0 0,0 0 0 0 0,-1 0 0 0 0,1 1 0 0 0,0-1 0 0 0,0 0 0 0 0,-1 0 0 0 0,1 0 0 0 0,0 0 0 0 0,-1 0 1 0 0,1 0-1 0 0,0 0 0 0 0,-1 0 0 0 0,1 0 0 0 0,0 0 0 0 0,-1 0 0 0 0,1 0 0 0 0,0 0 0 0 0,0 0 0 0 0,-1 0 0 0 0,1 0 0 0 0,0 0 0 0 0,-1 0 0 0 0,1-1 0 0 0,0 1 0 0 0,0 0 0 0 0,-1 0 0 0 0,1 0 1 0 0,0 0-1 0 0,0-1 0 0 0,-1 1 0 0 0,1 0 0 0 0,0 0 0 0 0,0-1 0 0 0,0 1 0 0 0,-1 0 0 0 0,1 0 0 0 0,0-1 0 0 0,0 1 0 0 0,0 0 0 0 0,0 0 0 0 0,0-1 0 0 0,0 1 0 0 0,-1 0 0 0 0,1-1 0 0 0,-22-12 74 0 0,20 12-70 0 0,0-1-1 0 0,-1 1 1 0 0,1-1-1 0 0,0 1 0 0 0,-1 0 1 0 0,1 0-1 0 0,-1-1 1 0 0,1 2-1 0 0,-1-1 1 0 0,0 0-1 0 0,1 1 1 0 0,-1-1-1 0 0,0 1 1 0 0,-3 0-1 0 0,2-1 5 0 0,0 1-1 0 0,0-1 0 0 0,0 0 0 0 0,0 0 1 0 0,0 0-1 0 0,-5-2 0 0 0,-30-4 131 0 0,74 18-5332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18.049"/>
    </inkml:context>
    <inkml:brush xml:id="br0">
      <inkml:brushProperty name="width" value="0.1" units="cm"/>
      <inkml:brushProperty name="height" value="0.1" units="cm"/>
      <inkml:brushProperty name="color" value="#66CC00"/>
    </inkml:brush>
  </inkml:definitions>
  <inkml:trace contextRef="#ctx0" brushRef="#br0">390 163 5295 0 0,'-13'-30'976'0'0,"4"0"406"0"0,5 18-638 0 0,1 1-1 0 0,-3-20 0 0 0,5 23-409 0 0,1 4-115 0 0,0-1 0 0 0,-1 1 0 0 0,0 0-1 0 0,0 0 1 0 0,0 0 0 0 0,0 0 0 0 0,-3-8-1 0 0,13 32 2604 0 0,-8-18-2753 0 0,1 0-1 0 0,-1 1 1 0 0,1-1-1 0 0,-1 0 1 0 0,1 0-1 0 0,0 0 0 0 0,0 0 1 0 0,0-1-1 0 0,0 1 1 0 0,0 0-1 0 0,0-1 1 0 0,4 3-1 0 0,13 3 839 0 0,-13-5-747 0 0,-1 0-1 0 0,0 0 0 0 0,1 0 0 0 0,-1-1 1 0 0,1 1-1 0 0,0-1 0 0 0,6 0 1 0 0,-10-1-94 0 0,0 1 1 0 0,0-1 0 0 0,0 1-1 0 0,0-1 1 0 0,0 1 0 0 0,0 0-1 0 0,0 0 1 0 0,0 0 0 0 0,0 0-1 0 0,3 3 1 0 0,11 5 418 0 0,-12-8-426 0 0,1 0 0 0 0,-1-1-1 0 0,1 1 1 0 0,-1-1 0 0 0,1 0 0 0 0,-1 0-1 0 0,6-1 1 0 0,-6 0-7 0 0,0 1 0 0 0,0 0 1 0 0,1 0-1 0 0,-1 0 0 0 0,0 0 0 0 0,0 1 1 0 0,0 0-1 0 0,1 0 0 0 0,3 1 0 0 0,2 2-50 0 0,4 2 11 0 0,0 0-1 0 0,0 1 0 0 0,-1 0 1 0 0,14 11-1 0 0,-5-3-12 0 0,-15-11 0 0 0,-1 0 0 0 0,1 1 0 0 0,6 6 0 0 0,-2 1 3 0 0,0 0-1 0 0,0 1 0 0 0,-1 0 1 0 0,-1 1-1 0 0,0 0 0 0 0,-1 1 1 0 0,8 20-1 0 0,-8-14 5 0 0,-2 0 0 0 0,0 1 0 0 0,-1 0 0 0 0,4 42 0 0 0,17 260 131 0 0,-25-281-129 0 0,-2 0 0 0 0,-1 0 1 0 0,-3 0-1 0 0,-1 0 0 0 0,-2-1 0 0 0,-27 82 0 0 0,18-83 35 0 0,-1-1 1 0 0,-1-1-1 0 0,-32 47 0 0 0,48-82-39 0 0,-97 193 119 0 0,41-75-110 0 0,-112 216 50 0 0,140-278-14 0 0,-5 11 157 0 0,-40 107 0 0 0,75-174-206 0 0,-6 16 20 0 0,-12 26 0 0 0,16-39-10 0 0,-1 0 0 0 0,0-1-1 0 0,-1 0 1 0 0,1 0-1 0 0,-1 0 1 0 0,-1 0 0 0 0,-6 6-1 0 0,1-4 56 0 0,0 0 0 0 0,-1-1-1 0 0,0-1 1 0 0,0 0 0 0 0,-21 8 0 0 0,-14 6 312 0 0,44-19-355 0 0,1 0 0 0 0,0 1 0 0 0,0-1 0 0 0,0 0 0 0 0,0 1 0 0 0,0 0 0 0 0,0-1 0 0 0,0 1 0 0 0,-2 3 0 0 0,4-4-102 0 0,-1-1 0 0 0,1 1 0 0 0,0-1 0 0 0,-1 1 1 0 0,1 0-1 0 0,0-1 0 0 0,0 1 0 0 0,0 0 0 0 0,-1-1 0 0 0,1 1 0 0 0,0 0 0 0 0,0-1 0 0 0,0 1 0 0 0,0 0 0 0 0,0-1 0 0 0,0 1 0 0 0,0 0 0 0 0,1 0 0 0 0,-1-1 0 0 0,0 1 0 0 0,0-1 0 0 0,0 1 0 0 0,1 0 0 0 0,-1-1 0 0 0,0 1 0 0 0,1 0 0 0 0,-1-1 0 0 0,1 1 1 0 0,-1-1-1 0 0,0 1 0 0 0,1-1 0 0 0,-1 1 0 0 0,1-1 0 0 0,-1 1 0 0 0,1-1 0 0 0,0 0 0 0 0,0 1 0 0 0,8 6-1324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31.059"/>
    </inkml:context>
    <inkml:brush xml:id="br0">
      <inkml:brushProperty name="width" value="0.1" units="cm"/>
      <inkml:brushProperty name="height" value="0.1" units="cm"/>
      <inkml:brushProperty name="color" value="#66CC00"/>
    </inkml:brush>
  </inkml:definitions>
  <inkml:trace contextRef="#ctx0" brushRef="#br0">1 138 4231 0 0,'1'-6'185'0'0,"-1"1"0"0"0,1-1 0 0 0,1 1 0 0 0,-1-1 0 0 0,1 1 0 0 0,0 0 0 0 0,0 0 0 0 0,1-1 0 0 0,0 2 0 0 0,-1-1 0 0 0,5-5 0 0 0,12-24 1869 0 0,-18 32-1888 0 0,0-1 1 0 0,1 0-1 0 0,0 1 1 0 0,-1 0-1 0 0,1-1 1 0 0,0 1-1 0 0,0 0 1 0 0,0 0-1 0 0,1 0 1 0 0,-1 0-1 0 0,0 0 1 0 0,1 0-1 0 0,-1 1 1 0 0,1-1-1 0 0,-1 1 1 0 0,4-1 239 0 0,-5 3-317 0 0,-1-1 0 0 0,0 1 0 0 0,0 0-1 0 0,1-1 1 0 0,-1 1 0 0 0,0 0-1 0 0,1-1 1 0 0,-1 1 0 0 0,1 0 0 0 0,-1-1-1 0 0,1 1 1 0 0,-1 0 0 0 0,1-1-1 0 0,-1 1 1 0 0,1-1 0 0 0,0 1 0 0 0,-1-1-1 0 0,1 0 1 0 0,0 1 0 0 0,-1-1 0 0 0,1 0-1 0 0,0 1 1 0 0,-1-1 0 0 0,1 0-1 0 0,0 0 1 0 0,0 1 0 0 0,1-1 0 0 0,33 5 13 0 0,-5 0 69 0 0,-19-1-159 0 0,-1 0 1 0 0,-1 0-1 0 0,1 1 0 0 0,-1 0 1 0 0,16 11-1 0 0,-12-7-12 0 0,-10-8 0 0 0,-1 1 0 0 0,1 0 0 0 0,0 0 0 0 0,-1 0 0 0 0,0 0 0 0 0,1 1 0 0 0,-1-1 0 0 0,0 1 0 0 0,3 3 0 0 0,55 80 49 0 0,-30-46-34 0 0,-4-7 22 0 0,31 29 0 0 0,18 24 25 0 0,-3 28 5 0 0,-60-93-70 0 0,-4-5 46 0 0,-1 1-1 0 0,0 1 0 0 0,-2-1 0 0 0,0 1 1 0 0,0-1-1 0 0,1 26 0 0 0,-3-2 108 0 0,-2 0 0 0 0,-1 0-1 0 0,-3-1 1 0 0,-1 1 0 0 0,-2-1 0 0 0,-14 50-1 0 0,-7 0 203 0 0,-3 0 0 0 0,-78 157 0 0 0,16-71-43 0 0,63-127-132 0 0,-52 69 1 0 0,40-63-26 0 0,2 2 0 0 0,-52 101 0 0 0,62-89-88 0 0,28-66-64 0 0,1-1 0 0 0,-1 1 0 0 0,1-1 0 0 0,-1 1 0 0 0,1-1 0 0 0,0 1 0 0 0,0-1 0 0 0,0 1 0 0 0,0-1 0 0 0,1 5 0 0 0,8 4 0 0 0,-6-5-6 0 0,-2-6 8 0 0,-1 0 0 0 0,0 0 0 0 0,0 1-1 0 0,0-1 1 0 0,0 0 0 0 0,0 0 0 0 0,0 0 0 0 0,0 0-1 0 0,0 0 1 0 0,0 1 0 0 0,0-1 0 0 0,0 0 0 0 0,0 0 0 0 0,0 0-1 0 0,0 0 1 0 0,0 1 0 0 0,0-1 0 0 0,0 0 0 0 0,0 0-1 0 0,0 0 1 0 0,0 0 0 0 0,0 0 0 0 0,0 1 0 0 0,0-1 0 0 0,0 0-1 0 0,0 0 1 0 0,0 0 0 0 0,0 0 0 0 0,0 0 0 0 0,0 1-1 0 0,0-1 1 0 0,0 0 0 0 0,0 0 0 0 0,0 0 0 0 0,-1 0 0 0 0,1 0-1 0 0,0 1 1 0 0,-2 2-1 0 0,0 1-1 0 0,1-3 0 0 0,1 1 0 0 0,-1-1 0 0 0,0 1 0 0 0,1-1 0 0 0,-1 1 0 0 0,1-1 0 0 0,0 1 0 0 0,-1 0 0 0 0,1-1 0 0 0,0 1 0 0 0,0-1 0 0 0,0 1 0 0 0,0 2 0 0 0,0-3 0 0 0,0 0 0 0 0,0 0-1 0 0,1 0 1 0 0,-1 1 0 0 0,0-1-1 0 0,0 0 1 0 0,1 0 0 0 0,-1 0 0 0 0,1 0-1 0 0,-1 0 1 0 0,1 0 0 0 0,-1 0-1 0 0,1 0 1 0 0,0 0 0 0 0,-1 0-1 0 0,1 0 1 0 0,0 0 0 0 0,2 2-1 0 0,-2-3 5 0 0,-1 1 0 0 0,1 0 0 0 0,0 0-1 0 0,0 0 1 0 0,-1 0 0 0 0,1-1-1 0 0,0 1 1 0 0,-1 0 0 0 0,1 0-1 0 0,-1 0 1 0 0,1 1 0 0 0,-1-1-1 0 0,1 0 1 0 0,-1 0 0 0 0,0 0-1 0 0,0 0 1 0 0,1 0 0 0 0,-1 2-1 0 0,0 0-3 0 0,0 0 0 0 0,0-1 0 0 0,0 1 0 0 0,1-1 0 0 0,-1 1 0 0 0,1-1 0 0 0,0 1 0 0 0,-1-1 0 0 0,1 0 0 0 0,0 1 0 0 0,3 3 0 0 0,-2-4 10 0 0,-1 0 28 0 0,-6 3 117 0 0,4-4-151 0 0,0 0 1 0 0,0 0-1 0 0,1 0 0 0 0,-1 0 1 0 0,0 0-1 0 0,0 1 0 0 0,1-1 1 0 0,-1 0-1 0 0,0 1 0 0 0,1-1 1 0 0,-1 0-1 0 0,1 1 0 0 0,0-1 1 0 0,-1 1-1 0 0,1-1 0 0 0,0 0 1 0 0,0 1-1 0 0,0-1 0 0 0,0 1 1 0 0,0-1-1 0 0,0 1 0 0 0,1-1 1 0 0,-1 1-1 0 0,0-1 1 0 0,1 0-1 0 0,0 3 0 0 0,1-3-4 0 0,7 7 0 0 0,28 12-6370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41.159"/>
    </inkml:context>
    <inkml:brush xml:id="br0">
      <inkml:brushProperty name="width" value="0.1" units="cm"/>
      <inkml:brushProperty name="height" value="0.1" units="cm"/>
      <inkml:brushProperty name="color" value="#66CC00"/>
    </inkml:brush>
  </inkml:definitions>
  <inkml:trace contextRef="#ctx0" brushRef="#br0">32 31 2303 0 0,'0'0'-4'0'0,"0"0"0"0"0,0 0 0 0 0,0 0 0 0 0,0 0 0 0 0,0 0 0 0 0,0 0 0 0 0,0 0 0 0 0,0 0 0 0 0,0 0-1 0 0,0 0 1 0 0,0 1 0 0 0,0-1 0 0 0,0 0 0 0 0,0 0 0 0 0,0 0 0 0 0,0 0 0 0 0,0 0 0 0 0,0 0 0 0 0,0 0 0 0 0,0 0-1 0 0,0 0 1 0 0,0 0 0 0 0,0 0 0 0 0,0 0 0 0 0,0 0 0 0 0,0 0 0 0 0,0 1 0 0 0,0-1 0 0 0,0 0 0 0 0,0 0-1 0 0,0 0 1 0 0,-1 0 0 0 0,1 0 0 0 0,0 0 0 0 0,0 0 0 0 0,0 0 0 0 0,0 0 0 0 0,0 0 0 0 0,0 0 0 0 0,0 0-1 0 0,0 0 1 0 0,0 0 0 0 0,0 0 0 0 0,0 0 0 0 0,0 0 0 0 0,0 0 0 0 0,0 0 0 0 0,-1 0 0 0 0,1 0 0 0 0,0 0 0 0 0,0 0-1 0 0,0 0 1 0 0,0 0 0 0 0,0 0 0 0 0,0 0 0 0 0,0 0 0 0 0,0 0 0 0 0,0 0 0 0 0,0 0 0 0 0,0 0 0 0 0,0 0-1 0 0,0 0 1 0 0,0 0 0 0 0,-1 0 0 0 0,-4-6 1549 0 0,-1-3 2340 0 0,6 9-3772 0 0,0 0-1 0 0,-1-1 1 0 0,1 1-1 0 0,0 0 1 0 0,-1 0-1 0 0,1 0 0 0 0,0 0 1 0 0,-1-1-1 0 0,1 1 1 0 0,0 0-1 0 0,-1 0 1 0 0,1 0-1 0 0,-1 0 1 0 0,1 0-1 0 0,0 0 0 0 0,-1 0 1 0 0,1 0-1 0 0,-1 0 1 0 0,1 0-1 0 0,0 0 1 0 0,-1 0-1 0 0,1 1 1 0 0,0-1-1 0 0,-1 0 0 0 0,1 0 1 0 0,-1 1-1 0 0,1-14 2368 0 0,0 13-2460 0 0,0 0 0 0 0,0 0 0 0 0,0-1 0 0 0,0 1 0 0 0,0 0 0 0 0,0 0-1 0 0,0 0 1 0 0,0 0 0 0 0,0 0 0 0 0,0 0 0 0 0,0-1 0 0 0,0 1 0 0 0,0 0 0 0 0,0 0 0 0 0,0 0-1 0 0,0 0 1 0 0,0 0 0 0 0,0 0 0 0 0,0-1 0 0 0,0 1 0 0 0,0 0 0 0 0,0 0 0 0 0,0 0-1 0 0,0 0 1 0 0,-1 0 0 0 0,1 0 0 0 0,0 0 0 0 0,0 0 0 0 0,0-1 0 0 0,0 1 0 0 0,0 0 0 0 0,0 0-1 0 0,0 0 1 0 0,0 0 0 0 0,0 0 0 0 0,-1 0 0 0 0,1 0 0 0 0,0 0 0 0 0,0 0 0 0 0,0 0 0 0 0,0 0-1 0 0,-3 0 1048 0 0,20 38-1 0 0,-13-35-1031 0 0,-1 1 0 0 0,1 0 0 0 0,0-1 0 0 0,0 0 0 0 0,0 0 0 0 0,1 0-1 0 0,-1 0 1 0 0,5 2 0 0 0,3 2 11 0 0,4 4-7 0 0,1 1 0 0 0,-1 0 0 0 0,-1 2 0 0 0,0 0 0 0 0,-1 0 0 0 0,-1 2 0 0 0,0-1 0 0 0,-1 2-1 0 0,0 0 1 0 0,-2 0 0 0 0,0 1 0 0 0,-1 0 0 0 0,-1 1 0 0 0,0 0 0 0 0,6 27 0 0 0,8 64 292 0 0,-4 0 1 0 0,3 135 0 0 0,-18-119-108 0 0,-6 0 1 0 0,-21 149 0 0 0,11-202 17 0 0,-2 0-1 0 0,-50 139 0 0 0,8-70-105 0 0,36-93-81 0 0,-4 9 18 0 0,17-44-66 0 0,-7 12 54 0 0,-22 32-1 0 0,36-56-58 0 0,0 0 1 0 0,-1 0-1 0 0,1 0 0 0 0,0 0 0 0 0,1 0 1 0 0,-1 1-1 0 0,0-1 0 0 0,0 3 0 0 0,-7 16 42 0 0,-5-5-44 0 0,10-10 0 0 0,3-5 0 0 0,0 0 0 0 0,0 0 0 0 0,-1 0 0 0 0,1 0 0 0 0,0 0 0 0 0,-1-1 0 0 0,1 1 0 0 0,0 0 0 0 0,-1 0 0 0 0,0 0 0 0 0,1-1 0 0 0,-1 1 0 0 0,1 0 0 0 0,-1 0 0 0 0,-1 0 0 0 0,1 0 0 0 0,0 0 0 0 0,0 0 0 0 0,0 0 0 0 0,0 1 0 0 0,0-1 0 0 0,1 0 0 0 0,-1 0 0 0 0,0 0 0 0 0,0 1 0 0 0,1-1 0 0 0,-1 0 0 0 0,1 1 0 0 0,0-1 0 0 0,-1 1 0 0 0,1-1 0 0 0,0 0 0 0 0,0 3 0 0 0,0-1 0 0 0,0 1 0 0 0,1-1 0 0 0,0 0 0 0 0,0 0 0 0 0,0 0 0 0 0,0-1 0 0 0,3 6 0 0 0,-3 5 0 0 0,0-13 11 0 0,-16 0 309 0 0,41-2-3115 0 0,-17-2 1067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46.908"/>
    </inkml:context>
    <inkml:brush xml:id="br0">
      <inkml:brushProperty name="width" value="0.1" units="cm"/>
      <inkml:brushProperty name="height" value="0.1" units="cm"/>
      <inkml:brushProperty name="color" value="#66CC00"/>
    </inkml:brush>
  </inkml:definitions>
  <inkml:trace contextRef="#ctx0" brushRef="#br0">8 34 919 0 0,'-8'-31'2790'0'0,"31"29"-2305"0"0,14 11-1012 0 0,-30-6 189 0 0,-1-1 0 0 0,0-1 0 0 0,1 1-1 0 0,-1-1 1 0 0,10 1 0 0 0,-5-2-253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51.417"/>
    </inkml:context>
    <inkml:brush xml:id="br0">
      <inkml:brushProperty name="width" value="0.1" units="cm"/>
      <inkml:brushProperty name="height" value="0.1" units="cm"/>
      <inkml:brushProperty name="color" value="#66CC00"/>
    </inkml:brush>
  </inkml:definitions>
  <inkml:trace contextRef="#ctx0" brushRef="#br0">123 61 919 0 0,'-9'-3'1207'0'0,"0"-1"0"0"0,1 0 0 0 0,-1 0 0 0 0,1 0-1 0 0,-15-12 1 0 0,-1 1-576 0 0,17 10 113 0 0,7 4-684 0 0,-1 1 0 0 0,1-1 0 0 0,0 1 0 0 0,-1 0 0 0 0,1-1 0 0 0,-1 1 0 0 0,1 0 0 0 0,-1-1 0 0 0,1 1 0 0 0,-1 0 0 0 0,1-1 0 0 0,-1 1 0 0 0,1 0 0 0 0,-1 0 0 0 0,1 0 0 0 0,-1-1 0 0 0,1 1 0 0 0,-1 0 0 0 0,1 0 1 0 0,-1 0-1 0 0,1 0 0 0 0,-1 0 0 0 0,1 0 0 0 0,-1 0 0 0 0,0 0 0 0 0,1 0 0 0 0,-1 0 0 0 0,1 1 0 0 0,-1-1 0 0 0,1 0 0 0 0,-1 0 0 0 0,1 0 0 0 0,-1 1 0 0 0,1-1 0 0 0,-1 0 0 0 0,1 1 0 0 0,-1-1 0 0 0,1 0 0 0 0,0 1 1 0 0,-1-1-1 0 0,1 0 0 0 0,-1 2 0 0 0,0-1-9 0 0,1 0 0 0 0,-1 1-1 0 0,1-1 1 0 0,-1 1 0 0 0,1-1 0 0 0,-1 1 0 0 0,1 0 0 0 0,0-1 0 0 0,0 1 0 0 0,0-1 0 0 0,0 1 0 0 0,0 0 0 0 0,0-1 0 0 0,0 1 0 0 0,1-1 0 0 0,-1 1 0 0 0,1-1 0 0 0,-1 1 0 0 0,1-1 0 0 0,-1 1-1 0 0,1-1 1 0 0,0 1 0 0 0,1 1 0 0 0,0-1 61 0 0,-1 0 0 0 0,1-1 0 0 0,-1 1 0 0 0,1-1-1 0 0,0 1 1 0 0,0-1 0 0 0,0 0 0 0 0,0 0 0 0 0,3 2 0 0 0,16 11 669 0 0,-19-12-731 0 0,1 0 1 0 0,0 0-1 0 0,0 0 0 0 0,0-1 0 0 0,1 1 0 0 0,5 2 0 0 0,17 8 245 0 0,-22-9-271 0 0,1-1 0 0 0,-1 0 0 0 0,1 0 0 0 0,-1-1 0 0 0,1 1 0 0 0,0-1 0 0 0,8 1 0 0 0,13 4 178 0 0,-21-4-155 0 0,19 9 258 0 0,-18-7-181 0 0,-4-4-65 0 0,-1 1 0 0 0,1 1 0 0 0,-1-1 0 0 0,1 0 1 0 0,-1 0-1 0 0,0 0 0 0 0,1 1 0 0 0,1 2 0 0 0,0-1-20 0 0,1 1-1 0 0,-1-1 0 0 0,1 0 0 0 0,0 0 1 0 0,0-1-1 0 0,0 1 0 0 0,0-1 0 0 0,0 0 1 0 0,9 3-1 0 0,-7-2-20 0 0,1 0 1 0 0,0 0-1 0 0,7 6 0 0 0,6 7 5 0 0,-1 1 0 0 0,-1 0-1 0 0,-1 2 1 0 0,0 0 0 0 0,22 34-1 0 0,-10-12 49 0 0,-6-9 149 0 0,34 63 1 0 0,77 220 308 0 0,-120-272-462 0 0,-2 1-1 0 0,-1 0 1 0 0,-3 0-1 0 0,-1 1 1 0 0,0 67-1 0 0,-31 431 654 0 0,16-499-666 0 0,-2 0-1 0 0,-2 0 1 0 0,-27 65-1 0 0,7-19-3 0 0,5-23-52 0 0,19-51 15 0 0,1 1-1 0 0,1 1 1 0 0,0-1 0 0 0,2 1 0 0 0,-6 34 0 0 0,7-26 12 0 0,-7 28 0 0 0,5-30-22 0 0,-4 9-3 0 0,6-25 0 0 0,1 0 0 0 0,0 0 0 0 0,0 0 0 0 0,0 17 0 0 0,2-22 0 0 0,0 4 0 0 0,0 0 0 0 0,0-1 0 0 0,-1 1 0 0 0,0 0 0 0 0,0-1 0 0 0,0 1 0 0 0,-4 10 0 0 0,4-7 0 0 0,1-10 0 0 0,0 1 0 0 0,0-1 0 0 0,0 1 0 0 0,0-1 0 0 0,0 1 0 0 0,0-1 0 0 0,0 1 0 0 0,0-1 0 0 0,0 1 0 0 0,0-1 0 0 0,0 1 0 0 0,0-1 0 0 0,0 1 0 0 0,0-1 0 0 0,-1 1 0 0 0,1-1 0 0 0,0 1 0 0 0,0-1 0 0 0,-1 1 0 0 0,1-1 0 0 0,0 0 0 0 0,-1 1 0 0 0,1-1 0 0 0,0 1 0 0 0,-1-1 0 0 0,0 1 0 0 0,0 2 0 0 0,0-1 0 0 0,0 1 0 0 0,0 0 0 0 0,0 0 0 0 0,0 0 0 0 0,0 0 0 0 0,1 0 0 0 0,0 0 0 0 0,-1 4 0 0 0,-6 39 0 0 0,8-41 0 0 0,0-1 0 0 0,1 1 0 0 0,-1-1 0 0 0,1 1 0 0 0,0-1 0 0 0,5 8 0 0 0,-3-4 0 0 0,-1-4-38 0 0,0 1 0 0 0,0-1 0 0 0,0 1 0 0 0,1-1 0 0 0,0 0 0 0 0,-1 0 0 0 0,1 0 0 0 0,7 4 0 0 0,13 8-1157 0 0,1-2-3403 0 0,-23-13 4027 0 0,11 7-5331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2:58.543"/>
    </inkml:context>
    <inkml:brush xml:id="br0">
      <inkml:brushProperty name="width" value="0.1" units="cm"/>
      <inkml:brushProperty name="height" value="0.1" units="cm"/>
      <inkml:brushProperty name="color" value="#66CC00"/>
    </inkml:brush>
  </inkml:definitions>
  <inkml:trace contextRef="#ctx0" brushRef="#br0">1 27 2759 0 0,'-1'-1'10'0'0,"1"0"1"0"0,0 0-1 0 0,0 0 0 0 0,0 0 0 0 0,0 0 0 0 0,0 0 0 0 0,0 0 0 0 0,0 0 0 0 0,1 0 0 0 0,-1 0 0 0 0,0 1 0 0 0,0-1 0 0 0,1 0 0 0 0,-1 0 0 0 0,1 0 0 0 0,-1 0 0 0 0,0 0 0 0 0,1 1 0 0 0,0-1 0 0 0,-1 0 0 0 0,1 0 0 0 0,-1 1 0 0 0,1-1 0 0 0,0 0 0 0 0,0 1 0 0 0,-1-1 0 0 0,1 1 1 0 0,0-1-1 0 0,0 1 0 0 0,0-1 0 0 0,-1 1 0 0 0,1 0 0 0 0,0-1 0 0 0,0 1 0 0 0,0 0 0 0 0,0 0 0 0 0,0 0 0 0 0,0 0 0 0 0,0 0 0 0 0,0-1 0 0 0,0 2 0 0 0,0-1 0 0 0,0 0 0 0 0,-1 0 0 0 0,1 0 0 0 0,0 0 0 0 0,0 1 0 0 0,1-1 0 0 0,7 3 124 0 0,-1 0 0 0 0,0 0 0 0 0,0 1 0 0 0,10 5 0 0 0,-8-3-80 0 0,107 61-206 0 0,-108-61 152 0 0,6 4-9 0 0,0-1 0 0 0,0 0 0 0 0,1-1 0 0 0,1 0 0 0 0,-1-2-1 0 0,30 9 1 0 0,98 13-145 0 0,98 16-209 0 0,-172-33 338 0 0,198 22-41 0 0,-249-33 57 0 0,0 0 0 0 0,0-2 0 0 0,0 0 0 0 0,0-1 0 0 0,-1-1 0 0 0,31-10-1 0 0,46-11 102 0 0,-86 24-4 0 0,0-1 0 0 0,1 1 0 0 0,17 1 0 0 0,-19 0-12 0 0,-1 0 0 0 0,1 0-1 0 0,0-1 1 0 0,-1 0 0 0 0,1 0-1 0 0,11-5 1 0 0,-7 0 1067 0 0,-12 16-1180 0 0,0 1-1453 0 0,0-5-92 0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3:15.844"/>
    </inkml:context>
    <inkml:brush xml:id="br0">
      <inkml:brushProperty name="width" value="0.1" units="cm"/>
      <inkml:brushProperty name="height" value="0.1" units="cm"/>
      <inkml:brushProperty name="color" value="#66CC00"/>
    </inkml:brush>
  </inkml:definitions>
  <inkml:trace contextRef="#ctx0" brushRef="#br0">1113 209 4111 0 0,'-38'-66'408'0'0,"28"49"301"0"0,-1 1 0 0 0,-1 0 0 0 0,0 0 0 0 0,-25-24-1 0 0,32 36-521 0 0,0 0-1 0 0,0 0 1 0 0,0 1-1 0 0,0 0 0 0 0,-1 0 1 0 0,1 0-1 0 0,-1 1 1 0 0,0-1-1 0 0,1 1 0 0 0,-1 1 1 0 0,0-1-1 0 0,0 1 1 0 0,0 0-1 0 0,-1 0 0 0 0,1 1 1 0 0,0 0-1 0 0,0 0 1 0 0,0 0-1 0 0,-9 2 0 0 0,-12 3 209 0 0,0 1-1 0 0,0 1 1 0 0,1 1-1 0 0,0 2 1 0 0,-35 17-1 0 0,17-4-104 0 0,5-3 174 0 0,-51 36-1 0 0,-35 39 408 0 0,97-71-626 0 0,0 2 1 0 0,-28 33 0 0 0,32-30-82 0 0,1 1-1 0 0,1 2 1 0 0,2 0-1 0 0,1 1 1 0 0,1 0 0 0 0,3 2-1 0 0,0 0 1 0 0,-19 73-1 0 0,-35 286 613 0 0,65-356-696 0 0,2 1-1 0 0,2 1 0 0 0,1-1 1 0 0,3-1-1 0 0,0 1 0 0 0,3 0 1 0 0,1-1-1 0 0,2 0 0 0 0,2-1 1 0 0,1 0-1 0 0,22 43 0 0 0,-11-32 17 0 0,1-1 0 0 0,3-2 0 0 0,62 80 0 0 0,-70-105-15 0 0,0-1 1 0 0,2-1-1 0 0,0 0 0 0 0,1-2 0 0 0,0-1 1 0 0,1 0-1 0 0,1-2 0 0 0,1-1 0 0 0,-1-1 0 0 0,2-1 1 0 0,-1-1-1 0 0,54 10 0 0 0,-45-13 53 0 0,-13-1 51 0 0,0-2 0 0 0,31 1 0 0 0,-7-7 326 0 0,-45 3-509 0 0,-1 0 0 0 0,0 0-1 0 0,0-1 1 0 0,0 1 0 0 0,1 0 0 0 0,-1 0-1 0 0,0 0 1 0 0,0 0 0 0 0,1 0 0 0 0,-1 0-1 0 0,0 0 1 0 0,0 0 0 0 0,1 0 0 0 0,-1 0-1 0 0,0 1 1 0 0,0-1 0 0 0,1 0 0 0 0,-1 0-1 0 0,0 0 1 0 0,0 0 0 0 0,0 0 0 0 0,1 0-1 0 0,-1 0 1 0 0,0 1 0 0 0,0-1 0 0 0,0 0-1 0 0,1 0 1 0 0,-1 0 0 0 0,0 0-1 0 0,0 1 1 0 0,0-1 0 0 0,0 0 0 0 0,0 0-1 0 0,0 0 1 0 0,1 1 0 0 0,-1-1 0 0 0,0 0-1 0 0,0 1 1 0 0,-6 8 106 0 0,-14 7 36 0 0,14-13-91 0 0,0-1-1 0 0,0 1 1 0 0,1-1 0 0 0,-8 1-1 0 0,-12 5 106 0 0,3-3-59 0 0,20-5-88 0 0,1 1 0 0 0,-1-1 0 0 0,0 0 1 0 0,0 0-1 0 0,1 1 0 0 0,-1-1 0 0 0,0 1 0 0 0,1-1 0 0 0,-1 1 0 0 0,0 0 1 0 0,1-1-1 0 0,-1 1 0 0 0,1 0 0 0 0,-1 0 0 0 0,1 0 0 0 0,0 0 1 0 0,-1 1-1 0 0,1-1 0 0 0,0 0 0 0 0,0 0 0 0 0,0 1 0 0 0,0-1 0 0 0,0 1 1 0 0,0-1-1 0 0,0 1 0 0 0,0-1 0 0 0,0 4 0 0 0,-35 135-1791 0 0,23-88 808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39.695"/>
    </inkml:context>
    <inkml:brush xml:id="br0">
      <inkml:brushProperty name="width" value="0.1" units="cm"/>
      <inkml:brushProperty name="height" value="0.1" units="cm"/>
      <inkml:brushProperty name="color" value="#F4F91B"/>
    </inkml:brush>
  </inkml:definitions>
  <inkml:trace contextRef="#ctx0" brushRef="#br0">1267 293 4431 0 0,'-42'-92'1648'0'0,"40"87"-1514"0"0,0 1 0 0 0,0 0-1 0 0,0 0 1 0 0,0 0-1 0 0,0 0 1 0 0,-1 1 0 0 0,0-1-1 0 0,0 1 1 0 0,0 0 0 0 0,0-1-1 0 0,0 1 1 0 0,-1 1-1 0 0,0-1 1 0 0,1 0 0 0 0,-1 1-1 0 0,0 0 1 0 0,0 0 0 0 0,0 0-1 0 0,0 0 1 0 0,-1 1-1 0 0,1-1 1 0 0,0 1 0 0 0,-1 0-1 0 0,1 1 1 0 0,-1-1-1 0 0,1 1 1 0 0,-7 0 0 0 0,-83 2 1294 0 0,68-3-638 0 0,-48-8 1 0 0,-27-5 342 0 0,36 6-422 0 0,0-3 0 0 0,-107-32-1 0 0,138 31-553 0 0,-1 3 0 0 0,0 0-1 0 0,-1 3 1 0 0,-62-5-1 0 0,71 10-239 0 0,1 1 0 0 0,0 2 0 0 0,-1 1 0 0 0,1 0 0 0 0,0 2 0 0 0,0 1 0 0 0,-29 11 0 0 0,8 4-308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5:30.925"/>
    </inkml:context>
    <inkml:brush xml:id="br0">
      <inkml:brushProperty name="width" value="0.1" units="cm"/>
      <inkml:brushProperty name="height" value="0.1" units="cm"/>
      <inkml:brushProperty name="color" value="#66CC00"/>
    </inkml:brush>
  </inkml:definitions>
  <inkml:trace contextRef="#ctx0" brushRef="#br0">1 21 1207 0 0,'7'-3'0'0'0,"-1"-1"0"0"0,-1 2 72 0 0,1 0-72 0 0,0-3 0 0 0,-1 1 0 0 0,-1 4 0 0 0,-2 0 0 0 0,0 0 64 0 0,-1 2-64 0 0,1-2 0 0 0,4 0 72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5:56.617"/>
    </inkml:context>
    <inkml:brush xml:id="br0">
      <inkml:brushProperty name="width" value="0.1" units="cm"/>
      <inkml:brushProperty name="height" value="0.1" units="cm"/>
      <inkml:brushProperty name="color" value="#66CC00"/>
    </inkml:brush>
  </inkml:definitions>
  <inkml:trace contextRef="#ctx0" brushRef="#br0">0 85 2759 0 0,'11'-18'248'0'0,"0"-1"-248"0"0,-1 6 0 0 0,-3 2 0 0 0,1 0-80 0 0,-1 2-64 0 0,-1 5-16 0 0,-5 4 0 0 0,-1 2 160 0 0,2 0 0 0 0,2 0-64 0 0,2-1-904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6:46.196"/>
    </inkml:context>
    <inkml:brush xml:id="br0">
      <inkml:brushProperty name="width" value="0.1" units="cm"/>
      <inkml:brushProperty name="height" value="0.1" units="cm"/>
      <inkml:brushProperty name="color" value="#66CC00"/>
    </inkml:brush>
  </inkml:definitions>
  <inkml:trace contextRef="#ctx0" brushRef="#br0">41 20 919 0 0,'0'1'99'0'0,"-1"-1"-1"0"0,1 1 0 0 0,0-1 0 0 0,-1 0 1 0 0,1 1-1 0 0,0-1 0 0 0,-1 0 0 0 0,1 1 0 0 0,-1-1 1 0 0,1 0-1 0 0,-1 1 0 0 0,1-1 0 0 0,-1 0 0 0 0,1 0 1 0 0,-1 0-1 0 0,1 1 0 0 0,-1-1 0 0 0,1 0 0 0 0,-1 0 1 0 0,1 0-1 0 0,-1 0 0 0 0,1 0 0 0 0,-1 0 0 0 0,1 0 1 0 0,-1 0-1 0 0,1 0 0 0 0,-1 0 0 0 0,1 0 0 0 0,-1 0 1 0 0,0-1-1 0 0,-14 0 1465 0 0,24 2 1128 0 0,2 0-2489 0 0,-1 0 0 0 0,16 5-1 0 0,-17-4-100 0 0,-1 0 0 0 0,1 0 0 0 0,0-1 0 0 0,11 0 0 0 0,-12-1-66 0 0,0 0 1 0 0,0 1-1 0 0,0 0 0 0 0,-1 1 1 0 0,1 0-1 0 0,8 2 0 0 0,-7 0-6 0 0,0-1-1 0 0,0 0 0 0 0,1-1 0 0 0,-1 0 0 0 0,1-1 1 0 0,-1 0-1 0 0,12 0 0 0 0,67-8 317 0 0,-37 1-164 0 0,40-9 113 0 0,95-3-73 0 0,-116 11-176 0 0,45-4 83 0 0,-45 11-64 0 0,-43-2 22 0 0,0 1 0 0 0,46 5 0 0 0,6 0 40 0 0,-63-3-8 0 0,29 5 0 0 0,-15-1-23 0 0,-8 3 4 0 0,-21-8-95 0 0,0 0 1 0 0,0 1-1 0 0,0-1 1 0 0,0 1 0 0 0,0-1-1 0 0,0 1 1 0 0,-1 0-1 0 0,1-1 1 0 0,0 1 0 0 0,0 0-1 0 0,0 0 1 0 0,-1-1-1 0 0,1 1 1 0 0,0 0 0 0 0,-1 0-1 0 0,1 0 1 0 0,0 2-1 0 0,-31 2 204 0 0,-14-1 32 0 0,26 1-176 0 0,-31 4 0 0 0,11-7-64 0 0,26-2 0 0 0,0 0 0 0 0,-22 4 0 0 0,-129 24 64 0 0,79-11-48 0 0,-1-3 0 0 0,0-5 0 0 0,-101-1 0 0 0,171-8-16 0 0,-6 1 0 0 0,0-2 0 0 0,-30-4 0 0 0,27 2 0 0 0,20 3 0 0 0,-1 0 0 0 0,0 0 0 0 0,1 0 0 0 0,-1-1 0 0 0,0 0 0 0 0,1 0 0 0 0,-1 0 0 0 0,1 0 0 0 0,-1-1 0 0 0,1 0 0 0 0,0 0 0 0 0,-5-3 0 0 0,15 11 0 0 0,10 7 0 0 0,44 8-8 0 0,47 14-31 0 0,-87-30 33 0 0,1-1 0 0 0,-1 0-1 0 0,32 1 1 0 0,147-14 6 0 0,-24-1 0 0 0,169-3 0 0 0,-288 11 0 0 0,-140 11 39 0 0,16-1-14 0 0,8-4-21 0 0,-284 28 56 0 0,-353 33-4826 0 0,633-60 1324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6:53.825"/>
    </inkml:context>
    <inkml:brush xml:id="br0">
      <inkml:brushProperty name="width" value="0.1" units="cm"/>
      <inkml:brushProperty name="height" value="0.1" units="cm"/>
      <inkml:brushProperty name="color" value="#66CC00"/>
    </inkml:brush>
  </inkml:definitions>
  <inkml:trace contextRef="#ctx0" brushRef="#br0">927 220 7367 0 0,'-14'-18'455'0'0,"-15"-19"322"0"0,-37-62-1 0 0,63 94-550 0 0,1-1 0 0 0,-1 1 0 0 0,1-1 0 0 0,0 1 0 0 0,0-1 0 0 0,0 0 0 0 0,1 0 0 0 0,-1-10 0 0 0,2 16-219 0 0,0 0 0 0 0,0 0 0 0 0,-1 0-1 0 0,1-1 1 0 0,0 1 0 0 0,0 0 0 0 0,0 0 0 0 0,0 0 0 0 0,0 0 0 0 0,1-1 0 0 0,-1 1 0 0 0,0 0 0 0 0,0 0 0 0 0,0 0 0 0 0,0 0 0 0 0,0 0 0 0 0,0-1 0 0 0,0 1 0 0 0,0 0 0 0 0,0 0 0 0 0,0 0 0 0 0,0 0 0 0 0,0 0 0 0 0,1-1 0 0 0,-1 1-1 0 0,0 0 1 0 0,0 0 0 0 0,0 0 0 0 0,0 0 0 0 0,0 0 0 0 0,0 0 0 0 0,1 0 0 0 0,-1 0 0 0 0,0 0 0 0 0,0 0 0 0 0,0 0 0 0 0,0-1 0 0 0,1 1 0 0 0,-1 0 0 0 0,0 0 0 0 0,0 0 0 0 0,0 0 0 0 0,1 0 0 0 0,7 5 335 0 0,8 8 192 0 0,-3 0-161 0 0,9 8 108 0 0,-1 2 0 0 0,23 31 0 0 0,33 71-17 0 0,-15-22-36 0 0,-38-63-258 0 0,-1 1 0 0 0,-2 1 0 0 0,-2 0-1 0 0,-2 1 1 0 0,-2 1 0 0 0,-2 1 0 0 0,-1 0-1 0 0,-3 1 1 0 0,-2 0 0 0 0,-1 0-1 0 0,-3 1 1 0 0,-2-1 0 0 0,-2 1 0 0 0,-1 0-1 0 0,-14 64 1 0 0,-9 14 332 0 0,-71 203-1 0 0,-86 103 239 0 0,21-128-167 0 0,117-225-361 0 0,-216 327 974 0 0,203-323-876 0 0,49-69-214 0 0,-1 0 0 0 0,0-1 0 0 0,-2-1 0 0 0,1 1 0 0 0,-1-2 0 0 0,-1 1 0 0 0,-19 13 0 0 0,10-12 48 0 0,5-1 11 0 0,-1-1 0 0 0,0-1-1 0 0,-1 0 1 0 0,1-1 0 0 0,-21 5-1 0 0,-59 13 726 0 0,90-25-798 0 0,0 1-1 0 0,0 1 1 0 0,0-1 0 0 0,-10 6-1 0 0,13-7-323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3:46:55.053"/>
    </inkml:context>
    <inkml:brush xml:id="br0">
      <inkml:brushProperty name="width" value="0.1" units="cm"/>
      <inkml:brushProperty name="height" value="0.1" units="cm"/>
      <inkml:brushProperty name="color" value="#66CC00"/>
    </inkml:brush>
  </inkml:definitions>
  <inkml:trace contextRef="#ctx0" brushRef="#br0">1078 109 7999 0 0,'-36'-68'872'0'0,"30"53"759"0"0,6 14-1609 0 0,-1 0 0 0 0,1-1 0 0 0,0 1 1 0 0,0 0-1 0 0,-1 0 0 0 0,1 0 0 0 0,-1 0 0 0 0,1 0 1 0 0,-1 0-1 0 0,1 0 0 0 0,-1 0 0 0 0,0 0 1 0 0,1 0-1 0 0,-1 0 0 0 0,0 0 0 0 0,0 0 0 0 0,0 0 1 0 0,0 1-1 0 0,0-1 0 0 0,1 0 0 0 0,-2 1 1 0 0,1-1-1 0 0,0 1 0 0 0,0-1 0 0 0,0 1 0 0 0,0-1 1 0 0,0 1-1 0 0,0 0 0 0 0,0-1 0 0 0,0 1 0 0 0,-1 0 1 0 0,1 0-1 0 0,0 0 0 0 0,0 0 0 0 0,0 0 1 0 0,-1 0-1 0 0,-1 1 0 0 0,-30 3 190 0 0,1 1 0 0 0,-1 2-1 0 0,1 1 1 0 0,1 1 0 0 0,-57 26 0 0 0,66-25-17 0 0,1 2 1 0 0,0 1 0 0 0,0 0 0 0 0,2 1 0 0 0,-32 30-1 0 0,22-12-32 0 0,1 1 1 0 0,3 2-1 0 0,0 1 0 0 0,2 1 0 0 0,-31 69 0 0 0,-21 75-121 0 0,31-72-31 0 0,-36 66 111 0 0,-34 88 175 0 0,96-213-194 0 0,-40 124 523 0 0,51-146-485 0 0,1 0 0 0 0,1 0 0 0 0,2 0 0 0 0,0 40 1 0 0,5-18 31 0 0,3 0 0 0 0,12 57 1 0 0,34 96 130 0 0,0-15-102 0 0,16 56 244 0 0,-55-194-276 0 0,10 86 1 0 0,-3-13 226 0 0,-15-111-359 0 0,0 0-1 0 0,1 0 0 0 0,1 0 1 0 0,0-1-1 0 0,12 18 0 0 0,28 42-2451 0 0,-33-49 1084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5:40.991"/>
    </inkml:context>
    <inkml:brush xml:id="br0">
      <inkml:brushProperty name="width" value="0.1" units="cm"/>
      <inkml:brushProperty name="height" value="0.1" units="cm"/>
      <inkml:brushProperty name="color" value="#F4F91B"/>
    </inkml:brush>
  </inkml:definitions>
  <inkml:trace contextRef="#ctx0" brushRef="#br0">2597 4 4031 0 0,'-8'23'267'0'0,"5"-11"-134"0"0,-1 0 1 0 0,-1-1-1 0 0,-10 19 0 0 0,4-14 196 0 0,-2-1 0 0 0,1-1 0 0 0,-2 0 1 0 0,0 0-1 0 0,-1-2 0 0 0,0 0 0 0 0,0 0 0 0 0,-2-1 0 0 0,1-1 0 0 0,-1-1 0 0 0,-1-1 0 0 0,-22 9 0 0 0,34-16-205 0 0,1 1 0 0 0,-1-1 0 0 0,0 0 0 0 0,0-1 1 0 0,0 1-1 0 0,1-1 0 0 0,-1 0 0 0 0,0-1 0 0 0,0 1 1 0 0,-6-2-1 0 0,-9-3 558 0 0,-28-11 1 0 0,22 8-289 0 0,-99-26 488 0 0,72 21-689 0 0,14 3-41 0 0,21 4-107 0 0,1 1-1 0 0,-1 1 0 0 0,0 1 0 0 0,-29-2 0 0 0,-50 8 239 0 0,56-1-93 0 0,0-1 0 0 0,1-2-1 0 0,-1-2 1 0 0,-43-8 0 0 0,-12-11 369 0 0,-119-10-1 0 0,23 17 38 0 0,-85-19-263 0 0,-62-4 90 0 0,314 38-688 0 0,0 1 1 0 0,1 2-1 0 0,-1 0 0 0 0,-27 8 0 0 0,3 3-1641 0 0,-49 21 0 0 0,44-13-3358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34.729"/>
    </inkml:context>
    <inkml:brush xml:id="br0">
      <inkml:brushProperty name="width" value="0.1" units="cm"/>
      <inkml:brushProperty name="height" value="0.1" units="cm"/>
      <inkml:brushProperty name="color" value="#66CC00"/>
    </inkml:brush>
  </inkml:definitions>
  <inkml:trace contextRef="#ctx0" brushRef="#br0">2289 73 1375 0 0,'-7'-1'410'0'0,"0"0"-1"0"0,1 0 0 0 0,-14 2 0 0 0,-7-1 1042 0 0,-67-7 1204 0 0,25-3-1027 0 0,10 1-691 0 0,-86-2 1 0 0,-20 0-158 0 0,37 1 113 0 0,-71 7-124 0 0,130 2-688 0 0,-32 0 439 0 0,-140 17-1 0 0,150-7-320 0 0,-1-4 0 0 0,-115-8-1 0 0,69-9 468 0 0,16 0-136 0 0,-140 2-670 0 0,222 9-72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1.387"/>
    </inkml:context>
    <inkml:brush xml:id="br0">
      <inkml:brushProperty name="width" value="0.1" units="cm"/>
      <inkml:brushProperty name="height" value="0.1" units="cm"/>
      <inkml:brushProperty name="color" value="#E71224"/>
    </inkml:brush>
  </inkml:definitions>
  <inkml:trace contextRef="#ctx0" brushRef="#br0">3401 152 1727 0 0,'-14'1'37'0'0,"13"-1"-34"0"0,1 1 0 0 0,-1-1 1 0 0,0 0-1 0 0,1 0 1 0 0,-1 0-1 0 0,0 0 1 0 0,1 0-1 0 0,-1 0 1 0 0,0 0-1 0 0,1 0 1 0 0,-1 0-1 0 0,0 0 1 0 0,1 0-1 0 0,-1-1 1 0 0,1 1-1 0 0,-1 0 1 0 0,0 0-1 0 0,1-1 0 0 0,-1 1 1 0 0,1 0-1 0 0,-1-1 1 0 0,0 1-1 0 0,1 0 1 0 0,-1-1-1 0 0,1 1 1 0 0,0-1-1 0 0,-1 1 1 0 0,1-1-1 0 0,-1 1 1 0 0,1-1-1 0 0,0 1 1 0 0,-1-1-1 0 0,1 0 1 0 0,0 1-1 0 0,-1-1 1 0 0,1 1-1 0 0,0-2 0 0 0,-2 0 79 0 0,0-1 0 0 0,0 1 0 0 0,0-1 0 0 0,0 1 0 0 0,0 0 0 0 0,0 0 0 0 0,-1 0 0 0 0,1 0 0 0 0,-1 1 0 0 0,1-1 0 0 0,-1 1 0 0 0,0-1 0 0 0,0 1 0 0 0,1 0 0 0 0,-1 0 0 0 0,0 0 0 0 0,0 0 0 0 0,0 1 0 0 0,-5-1 0 0 0,-5 0 460 0 0,0 1 1 0 0,0 0-1 0 0,-17 3 0 0 0,17-2-407 0 0,-7 2 222 0 0,14-2-280 0 0,0 0-1 0 0,0 0 0 0 0,0-1 1 0 0,-10 0-1 0 0,-5-2 299 0 0,-1 2 0 0 0,-29 3-1 0 0,-10 1 675 0 0,29-5-827 0 0,0-1-1 0 0,-58-11 0 0 0,16-6 53 0 0,40 10 221 0 0,-62-10 0 0 0,28 16-290 0 0,50 3-140 0 0,0-1 0 0 0,-1 0-1 0 0,1-1 1 0 0,-21-6-1 0 0,-25-8 348 0 0,-71-10 0 0 0,106 23-278 0 0,0 2 0 0 0,0 1 0 0 0,0 2 1 0 0,-45 7-1 0 0,44-4-72 0 0,-1-2 0 0 0,1 0 1 0 0,-61-5-1 0 0,-91-13 631 0 0,146 15-595 0 0,1 2-1 0 0,0 1 1 0 0,-42 9-1 0 0,-34 10 217 0 0,-2-5 0 0 0,-208 5-1 0 0,182-11 65 0 0,-1 0-124 0 0,-161 1 162 0 0,268-9-458 0 0,0 2 0 0 0,1 1 0 0 0,0 2-1 0 0,0 1 1 0 0,0 1 0 0 0,1 2 0 0 0,1 1-1 0 0,-43 25 1 0 0,31-13-1148 0 0,-3 1-384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1.942"/>
    </inkml:context>
    <inkml:brush xml:id="br0">
      <inkml:brushProperty name="width" value="0.1" units="cm"/>
      <inkml:brushProperty name="height" value="0.1" units="cm"/>
      <inkml:brushProperty name="color" value="#E71224"/>
    </inkml:brush>
  </inkml:definitions>
  <inkml:trace contextRef="#ctx0" brushRef="#br0">1570 133 4487 0 0,'-3'-2'36'0'0,"-1"0"-1"0"0,1 0 1 0 0,0 1-1 0 0,0 0 0 0 0,-1-1 1 0 0,1 1-1 0 0,0 0 0 0 0,-1 0 1 0 0,1 1-1 0 0,-1-1 1 0 0,1 1-1 0 0,-1 0 0 0 0,0 0 1 0 0,1 0-1 0 0,-7 1 0 0 0,-18-1-25 0 0,-72-15 166 0 0,-47-5 1755 0 0,-99 14 103 0 0,45 4-1495 0 0,150-3 11 0 0,0-3-1 0 0,-54-15 0 0 0,-3 0 277 0 0,65 16-799 0 0,1 2 0 0 0,0 1 0 0 0,-1 3 0 0 0,0 1 0 0 0,1 2 0 0 0,-1 2 0 0 0,1 2 1 0 0,-43 12-1 0 0,38-5-233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2.791"/>
    </inkml:context>
    <inkml:brush xml:id="br0">
      <inkml:brushProperty name="width" value="0.1" units="cm"/>
      <inkml:brushProperty name="height" value="0.1" units="cm"/>
      <inkml:brushProperty name="color" value="#E71224"/>
    </inkml:brush>
  </inkml:definitions>
  <inkml:trace contextRef="#ctx0" brushRef="#br0">2369 128 3911 0 0,'-2'-2'59'0'0,"0"1"-1"0"0,0-1 1 0 0,-1 1-1 0 0,1 0 0 0 0,0-1 1 0 0,0 1-1 0 0,-1 0 1 0 0,1 0-1 0 0,-1 1 0 0 0,1-1 1 0 0,-6 0-1 0 0,-33-2 627 0 0,11 1-527 0 0,-27-3 505 0 0,-1 2-1 0 0,-68 5 1 0 0,-34-1 295 0 0,83-6-402 0 0,-57-1 357 0 0,79 9-697 0 0,-62 10 0 0 0,5 1-143 0 0,65-11 70 0 0,0-1 0 0 0,1-3 0 0 0,-1-2 0 0 0,0-1 0 0 0,1-3-1 0 0,-51-14 1 0 0,-4-4 419 0 0,-1 4 0 0 0,-145-10 0 0 0,197 27-520 0 0,-117-6 54 0 0,133 10-111 0 0,0 2-1 0 0,-65 11 1 0 0,-4 14-1096 0 0,48-13-3220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8.524"/>
    </inkml:context>
    <inkml:brush xml:id="br0">
      <inkml:brushProperty name="width" value="0.1" units="cm"/>
      <inkml:brushProperty name="height" value="0.1" units="cm"/>
      <inkml:brushProperty name="color" value="#E71224"/>
    </inkml:brush>
  </inkml:definitions>
  <inkml:trace contextRef="#ctx0" brushRef="#br0">0 15 455 0 0,'6'-4'0'0'0,"-1"2"0"0"0,3-1 0 0 0,-3-1 0 0 0,1 2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9.096"/>
    </inkml:context>
    <inkml:brush xml:id="br0">
      <inkml:brushProperty name="width" value="0.1" units="cm"/>
      <inkml:brushProperty name="height" value="0.1" units="cm"/>
      <inkml:brushProperty name="color" value="#E71224"/>
    </inkml:brush>
  </inkml:definitions>
  <inkml:trace contextRef="#ctx0" brushRef="#br0">1376 0 1375 0 0,'-2'1'125'0'0,"1"-1"-1"0"0,-1 0 0 0 0,0 1 1 0 0,0 0-1 0 0,0-1 0 0 0,1 1 0 0 0,-1 0 1 0 0,0 0-1 0 0,1 0 0 0 0,-1 0 1 0 0,0 0-1 0 0,1 0 0 0 0,0 0 0 0 0,-1 0 1 0 0,1 1-1 0 0,0-1 0 0 0,-2 2 0 0 0,-23 34-163 0 0,8-10-13 0 0,6-11-147 0 0,11-14 205 0 0,1-1 1 0 0,-1 1-1 0 0,0 0 0 0 0,-1-1 1 0 0,1 1-1 0 0,0 0 1 0 0,0-1-1 0 0,-1 0 0 0 0,1 1 1 0 0,-1-1-1 0 0,1 0 1 0 0,-1 1-1 0 0,0-1 0 0 0,1 0 1 0 0,-1 0-1 0 0,0-1 0 0 0,0 1 1 0 0,0 0-1 0 0,0 0 1 0 0,1-1-1 0 0,-1 1 0 0 0,-4-1 1 0 0,4 0 468 0 0,0 0 0 0 0,1 1 1 0 0,-1-1-1 0 0,0 0 0 0 0,0 1 1 0 0,0-1-1 0 0,1 1 0 0 0,-1-1 1 0 0,0 1-1 0 0,-2 1 0 0 0,-7 3 186 0 0,7-5-495 0 0,0 1 0 0 0,0-1-1 0 0,0 0 1 0 0,0 0 0 0 0,1 0 0 0 0,-1-1-1 0 0,0 1 1 0 0,0-1 0 0 0,0 0 0 0 0,0 0-1 0 0,-4-2 1 0 0,2 1-23 0 0,0 1 1 0 0,0-1-1 0 0,0 1 0 0 0,-7 0 0 0 0,-175-13 560 0 0,110 6-198 0 0,39 6 60 0 0,0 3 0 0 0,-52 6 0 0 0,30-2-68 0 0,-156 6 69 0 0,-34 2-216 0 0,224-10-648 0 0,0 1-1 0 0,1 1 0 0 0,-26 9 1 0 0,17-3-856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09.865"/>
    </inkml:context>
    <inkml:brush xml:id="br0">
      <inkml:brushProperty name="width" value="0.1" units="cm"/>
      <inkml:brushProperty name="height" value="0.1" units="cm"/>
      <inkml:brushProperty name="color" value="#E71224"/>
    </inkml:brush>
  </inkml:definitions>
  <inkml:trace contextRef="#ctx0" brushRef="#br0">2686 90 4687 0 0,'-1'-1'39'0'0,"0"0"-1"0"0,-1 0 0 0 0,1 0 0 0 0,0-1 0 0 0,-1 1 0 0 0,1 0 1 0 0,0 1-1 0 0,-1-1 0 0 0,0 0 0 0 0,1 0 0 0 0,-1 1 1 0 0,1-1-1 0 0,-1 1 0 0 0,0-1 0 0 0,1 1 0 0 0,-1 0 0 0 0,0-1 1 0 0,1 1-1 0 0,-4 0 0 0 0,-39 4 358 0 0,21-1-460 0 0,-207 3 1930 0 0,194-3-1281 0 0,1 2 0 0 0,-55 15 0 0 0,50-10-473 0 0,-56 7 1 0 0,25-13 492 0 0,-102-8 1 0 0,105 1 64 0 0,-143 7 267 0 0,138 0-785 0 0,-1-2 0 0 0,-80-11 0 0 0,62-3 254 0 0,-108-13 370 0 0,14 3-534 0 0,138 15-63 0 0,-4 0 112 0 0,-58-15-1 0 0,61 8-180 0 0,-2 3 0 0 0,-98-9 0 0 0,120 19-198 0 0,-1 1-1 0 0,1 1 0 0 0,0 1 0 0 0,-1 2 0 0 0,1 1 0 0 0,-45 14 0 0 0,26-1-259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1.401"/>
    </inkml:context>
    <inkml:brush xml:id="br0">
      <inkml:brushProperty name="width" value="0.1" units="cm"/>
      <inkml:brushProperty name="height" value="0.1" units="cm"/>
      <inkml:brushProperty name="color" value="#E71224"/>
    </inkml:brush>
  </inkml:definitions>
  <inkml:trace contextRef="#ctx0" brushRef="#br0">674 87 3223 0 0,'27'-31'814'0'0,"-26"29"-641"0"0,1-1 1 0 0,-1 1-1 0 0,0 0 0 0 0,0 0 0 0 0,0-1 0 0 0,0 1 1 0 0,0-1-1 0 0,0 1 0 0 0,-1-1 0 0 0,1 1 0 0 0,-1-1 1 0 0,1 0-1 0 0,-1-4 0 0 0,-1 6-96 0 0,1 0 1 0 0,0 0-1 0 0,-1 0 0 0 0,0 1 0 0 0,1-1 1 0 0,-1 0-1 0 0,1 0 0 0 0,-1 0 0 0 0,0 0 1 0 0,0 1-1 0 0,1-1 0 0 0,-1 0 0 0 0,0 1 1 0 0,0-1-1 0 0,0 0 0 0 0,0 1 0 0 0,0-1 1 0 0,0 1-1 0 0,0 0 0 0 0,0-1 0 0 0,0 1 1 0 0,0 0-1 0 0,0-1 0 0 0,0 1 0 0 0,0 0 1 0 0,-2 0-1 0 0,-29-1 998 0 0,-32 5 142 0 0,29-3-768 0 0,0 1 0 0 0,0 2 0 0 0,0 1 0 0 0,-54 16 0 0 0,1 12-319 0 0,-58 18-166 0 0,50-27-1798 0 0,63-18-2304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2.136"/>
    </inkml:context>
    <inkml:brush xml:id="br0">
      <inkml:brushProperty name="width" value="0.1" units="cm"/>
      <inkml:brushProperty name="height" value="0.1" units="cm"/>
      <inkml:brushProperty name="color" value="#E71224"/>
    </inkml:brush>
  </inkml:definitions>
  <inkml:trace contextRef="#ctx0" brushRef="#br0">2115 38 4575 0 0,'-28'-6'733'0'0,"15"3"-40"0"0,-20-4 172 0 0,0 3 0 0 0,0 0 0 0 0,-40 2 0 0 0,30 1-204 0 0,-48-7-1 0 0,71 7-372 0 0,1 0 1 0 0,-40 3-1 0 0,35 0-112 0 0,-118-1 503 0 0,68-2-70 0 0,-98 16 642 0 0,122-8-980 0 0,0-3 0 0 0,-58-1 0 0 0,-68-16 452 0 0,-136-3-227 0 0,195 19-506 0 0,-129 19 0 0 0,218-18-413 0 0,-36 12 1 0 0,5 6-3593 0 0,12 2-940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2.765"/>
    </inkml:context>
    <inkml:brush xml:id="br0">
      <inkml:brushProperty name="width" value="0.1" units="cm"/>
      <inkml:brushProperty name="height" value="0.1" units="cm"/>
      <inkml:brushProperty name="color" value="#E71224"/>
    </inkml:brush>
  </inkml:definitions>
  <inkml:trace contextRef="#ctx0" brushRef="#br0">1208 23 2303 0 0,'-2'-3'195'0'0,"-17"-13"-346"0"0,18 15 243 0 0,0 1 0 0 0,0 0 0 0 0,0-1 0 0 0,0 1 0 0 0,1-1 1 0 0,-1 1-1 0 0,0 0 0 0 0,0 0 0 0 0,0-1 0 0 0,0 1 0 0 0,0 0 0 0 0,0 0 1 0 0,0 0-1 0 0,0 0 0 0 0,0 0 0 0 0,0 0 0 0 0,0 0 0 0 0,0 1 0 0 0,0-1 0 0 0,1 0 1 0 0,-1 0-1 0 0,0 1 0 0 0,0-1 0 0 0,-1 1 0 0 0,-49 28 312 0 0,-16 10-379 0 0,51-30 165 0 0,1 0 0 0 0,-1-1 0 0 0,0-1 0 0 0,-1-1 0 0 0,1 0 0 0 0,-1-1 0 0 0,0-1 0 0 0,-1 0 0 0 0,1-2 0 0 0,-26 2 0 0 0,-20-4 2026 0 0,-100-10-1 0 0,96 4-1342 0 0,6 1-496 0 0,1 2 1 0 0,-1 4 0 0 0,-83 10-1 0 0,-33 18-1570 0 0,137-23-54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3.340"/>
    </inkml:context>
    <inkml:brush xml:id="br0">
      <inkml:brushProperty name="width" value="0.1" units="cm"/>
      <inkml:brushProperty name="height" value="0.1" units="cm"/>
      <inkml:brushProperty name="color" value="#E71224"/>
    </inkml:brush>
  </inkml:definitions>
  <inkml:trace contextRef="#ctx0" brushRef="#br0">1093 136 919 0 0,'-6'-35'80'0'0,"-20"24"5783"0"0,17 7-5619 0 0,0 0 1 0 0,-1 1-1 0 0,1 0 0 0 0,-1 1 0 0 0,-14-3 1 0 0,-53 0 132 0 0,13 1 103 0 0,-94-23 1068 0 0,-49-4 310 0 0,154 29-1859 0 0,0 3-1 0 0,1 1 0 0 0,-93 18 0 0 0,19 10-4727 0 0,71-14 1897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35.934"/>
    </inkml:context>
    <inkml:brush xml:id="br0">
      <inkml:brushProperty name="width" value="0.1" units="cm"/>
      <inkml:brushProperty name="height" value="0.1" units="cm"/>
      <inkml:brushProperty name="color" value="#66CC00"/>
    </inkml:brush>
  </inkml:definitions>
  <inkml:trace contextRef="#ctx0" brushRef="#br0">1458 156 1839 0 0,'-3'-8'-522'0'0,"1"4"1027"0"0,1 0 0 0 0,-1 1 0 0 0,0-1 0 0 0,0 0-1 0 0,-5-6 1 0 0,6 9-302 0 0,-1-1-1 0 0,0 1 1 0 0,1 0-1 0 0,-1 0 0 0 0,0 0 1 0 0,1 0-1 0 0,-1 0 0 0 0,0 0 1 0 0,0 0-1 0 0,0 1 1 0 0,0-1-1 0 0,0 1 0 0 0,0-1 1 0 0,-4 0-1 0 0,-13-2-86 0 0,0-1-1 0 0,-35-14 1 0 0,41 13 206 0 0,0 0 0 0 0,0 1 0 0 0,-1 1 1 0 0,1 0-1 0 0,-1 0 0 0 0,0 2 0 0 0,-15-1 0 0 0,-106 15 566 0 0,59-3-585 0 0,1-4 1 0 0,-1-2-1 0 0,0-4 1 0 0,-84-11-1 0 0,-20-8 1057 0 0,148 15-1221 0 0,0-1-1 0 0,-47-14 1 0 0,63 15-131 0 0,-18-4-1127 0 0,0 2 0 0 0,0 1 1 0 0,-1 1-1 0 0,-43 2 0 0 0,37 4-2087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4.236"/>
    </inkml:context>
    <inkml:brush xml:id="br0">
      <inkml:brushProperty name="width" value="0.1" units="cm"/>
      <inkml:brushProperty name="height" value="0.1" units="cm"/>
      <inkml:brushProperty name="color" value="#E71224"/>
    </inkml:brush>
  </inkml:definitions>
  <inkml:trace contextRef="#ctx0" brushRef="#br0">1260 7 4687 0 0,'-5'-1'72'0'0,"0"0"-1"0"0,0 0 1 0 0,0 0-1 0 0,0 1 1 0 0,0 0-1 0 0,0 0 1 0 0,-9 2-1 0 0,6-2 56 0 0,-185 2 1609 0 0,106-3-963 0 0,-45-2 229 0 0,55 0-176 0 0,-153 14 1 0 0,182-3-712 0 0,1 3 0 0 0,-72 24 0 0 0,-86 48-317 0 0,140-55-100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4.683"/>
    </inkml:context>
    <inkml:brush xml:id="br0">
      <inkml:brushProperty name="width" value="0.1" units="cm"/>
      <inkml:brushProperty name="height" value="0.1" units="cm"/>
      <inkml:brushProperty name="color" value="#E71224"/>
    </inkml:brush>
  </inkml:definitions>
  <inkml:trace contextRef="#ctx0" brushRef="#br0">1 15 1495 0 0,'2'-2'64'0'0,"-1"-1"16"0"0,3-1-80 0 0,-2 0 0 0 0,-2 2 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15.098"/>
    </inkml:context>
    <inkml:brush xml:id="br0">
      <inkml:brushProperty name="width" value="0.1" units="cm"/>
      <inkml:brushProperty name="height" value="0.1" units="cm"/>
      <inkml:brushProperty name="color" value="#E71224"/>
    </inkml:brush>
  </inkml:definitions>
  <inkml:trace contextRef="#ctx0" brushRef="#br0">1211 197 919 0 0,'4'-10'386'0'0,"-2"2"353"0"0,1 1-1 0 0,-1 0 0 0 0,0 0 1 0 0,-1-1-1 0 0,2-10 0 0 0,-3 16-674 0 0,0 0-1 0 0,0 1 1 0 0,-1-1-1 0 0,1 0 1 0 0,0 1-1 0 0,-1-1 1 0 0,1 0-1 0 0,-1 1 1 0 0,1-1-1 0 0,-1 0 1 0 0,0 1-1 0 0,1-1 0 0 0,-1 1 1 0 0,0-1-1 0 0,0 1 1 0 0,0 0-1 0 0,0-1 1 0 0,-1 1-1 0 0,1 0 1 0 0,0 0-1 0 0,-1-1 1 0 0,1 1-1 0 0,0 0 1 0 0,-1 1-1 0 0,1-1 1 0 0,-1 0-1 0 0,1 0 0 0 0,-1 1 1 0 0,-3-2-1 0 0,-31-7 145 0 0,-14-6 20 0 0,18 5-7 0 0,1 1-1 0 0,-1 2 0 0 0,0 1 0 0 0,-40-2 0 0 0,35 4-77 0 0,-299-19 1370 0 0,248 24-1131 0 0,-161 24 1 0 0,55 18-309 0 0,194-43-74 0 0,0 0 0 0 0,-1 0 0 0 0,1 0 0 0 0,0 0 0 0 0,0 0 0 0 0,-1 0 0 0 0,1 0 0 0 0,0 0 0 0 0,-1 0 0 0 0,1 0 0 0 0,0 0 0 0 0,0 0 0 0 0,-1 1 0 0 0,1-1 0 0 0,0 0 0 0 0,0 0 0 0 0,-1 0 0 0 0,1 0 0 0 0,0 1 0 0 0,0-1 0 0 0,0 0 0 0 0,-1 0 0 0 0,1 0 0 0 0,0 1 0 0 0,0-1 0 0 0,0 0 0 0 0,0 0 0 0 0,-1 1 0 0 0,1-1 0 0 0,0 0 0 0 0,0 0 0 0 0,0 1 0 0 0,0-1 0 0 0,0 0 0 0 0,8 6 0 0 0,17 0 0 0 0,148-6 0 0 0,-135-1 0 0 0,21 0-5 0 0,246-10-62 0 0,-173 11 67 0 0,-22 1 0 0 0,189-24 0 0 0,-6 0 0 0 0,-272 22-12 0 0,-11 0-13 0 0,0 0 1 0 0,1 1-1 0 0,-1 1 0 0 0,0 0 1 0 0,14 2-1 0 0,-9 3-71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25.903"/>
    </inkml:context>
    <inkml:brush xml:id="br0">
      <inkml:brushProperty name="width" value="0.1" units="cm"/>
      <inkml:brushProperty name="height" value="0.1" units="cm"/>
      <inkml:brushProperty name="color" value="#E71224"/>
    </inkml:brush>
  </inkml:definitions>
  <inkml:trace contextRef="#ctx0" brushRef="#br0">1342 162 919 0 0,'0'0'16'0'0,"-1"-1"0"0"0,1 1 0 0 0,0 0 0 0 0,0 0 0 0 0,-1 0 0 0 0,1-1-1 0 0,0 1 1 0 0,0 0 0 0 0,0 0 0 0 0,-1-1 0 0 0,1 1 0 0 0,0 0 0 0 0,0 0-1 0 0,0-1 1 0 0,0 1 0 0 0,-1 0 0 0 0,1-1 0 0 0,0 1 0 0 0,0 0-1 0 0,0-1 1 0 0,0 1 0 0 0,0 0 0 0 0,0-1 0 0 0,0 1 0 0 0,0 0 0 0 0,0 0-1 0 0,0-1 1 0 0,0 1 0 0 0,0 0 0 0 0,0-1 0 0 0,0 1 0 0 0,1 0-1 0 0,-1-1 1 0 0,9-5 74 0 0,-8 6-96 0 0,0 0 0 0 0,0-1 0 0 0,-1 1 1 0 0,1 0-1 0 0,0-1 0 0 0,0 1 0 0 0,-1 0 1 0 0,1-1-1 0 0,0 1 0 0 0,-1-1 1 0 0,1 1-1 0 0,-1-1 0 0 0,1 1 0 0 0,-1-1 1 0 0,1 0-1 0 0,-1 1 0 0 0,1-1 0 0 0,-1 0 1 0 0,1 1-1 0 0,-1-1 0 0 0,0 0 1 0 0,1 0-1 0 0,-1-1 0 0 0,0 1 133 0 0,0-1-1 0 0,-1 0 0 0 0,1 1 1 0 0,-1-1-1 0 0,1 1 0 0 0,-1-1 1 0 0,0 0-1 0 0,1 1 1 0 0,-1-1-1 0 0,0 1 0 0 0,0 0 1 0 0,0-1-1 0 0,0 1 0 0 0,-1 0 1 0 0,1-1-1 0 0,0 1 1 0 0,0 0-1 0 0,-1 0 0 0 0,1 0 1 0 0,-1 0-1 0 0,1 1 0 0 0,-3-2 1 0 0,-1-1 355 0 0,0 1-1 0 0,0 0 1 0 0,-1 0 0 0 0,1 0 0 0 0,-8-1-1 0 0,7 2-319 0 0,-1-1 0 0 0,1-1-1 0 0,0 1 1 0 0,0-1 0 0 0,0 0-1 0 0,-6-4 1 0 0,6 3 43 0 0,-1 1-1 0 0,1 0 1 0 0,-1 0 0 0 0,0 0 0 0 0,-9-2-1 0 0,4 2 31 0 0,0 1 0 0 0,0 1-1 0 0,-1-1 1 0 0,-20 2 0 0 0,13 1-218 0 0,-38-3 0 0 0,9 0 106 0 0,-211 11 954 0 0,125-3-949 0 0,13-5 352 0 0,83-3-148 0 0,0-1 0 0 0,1-2 0 0 0,-66-18 0 0 0,87 19-309 0 0,1 0 0 0 0,-1 1 0 0 0,-1 0 0 0 0,1 1 0 0 0,0 1 0 0 0,0 1 0 0 0,-1 1 0 0 0,1 0-1 0 0,0 1 1 0 0,-33 8 0 0 0,17 2-203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26.601"/>
    </inkml:context>
    <inkml:brush xml:id="br0">
      <inkml:brushProperty name="width" value="0.1" units="cm"/>
      <inkml:brushProperty name="height" value="0.1" units="cm"/>
      <inkml:brushProperty name="color" value="#E71224"/>
    </inkml:brush>
  </inkml:definitions>
  <inkml:trace contextRef="#ctx0" brushRef="#br0">1244 100 2303 0 0,'-14'-9'979'0'0,"0"1"0"0"0,-1 1 0 0 0,0 0 0 0 0,-21-7 0 0 0,15 8-768 0 0,0 1 0 0 0,0 1 0 0 0,-1 1 0 0 0,1 1-1 0 0,-26 0 1 0 0,-81-6 761 0 0,31 0 32 0 0,-5 11 11 0 0,-10-1-257 0 0,-17 0-131 0 0,11-14-238 0 0,29 2-232 0 0,62 9-388 0 0,0 0 0 0 0,1 2 0 0 0,-1 2 0 0 0,-50 10 0 0 0,40-4-4168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27.840"/>
    </inkml:context>
    <inkml:brush xml:id="br0">
      <inkml:brushProperty name="width" value="0.1" units="cm"/>
      <inkml:brushProperty name="height" value="0.1" units="cm"/>
      <inkml:brushProperty name="color" value="#E71224"/>
    </inkml:brush>
  </inkml:definitions>
  <inkml:trace contextRef="#ctx0" brushRef="#br0">1184 186 2183 0 0,'1'-11'2423'0'0,"0"10"-2296"0"0,-1-1 0 0 0,1 0 0 0 0,-1 1 0 0 0,0-1 0 0 0,0 1 1 0 0,0-1-1 0 0,0 0 0 0 0,0 1 0 0 0,0-1 0 0 0,0 1 0 0 0,0-1 0 0 0,0 0 0 0 0,-1 1 0 0 0,1-1 0 0 0,-1 1 1 0 0,1-1-1 0 0,-1 1 0 0 0,0-1 0 0 0,0 1 0 0 0,1 0 0 0 0,-1-1 0 0 0,0 1 0 0 0,0 0 0 0 0,0-1 0 0 0,0 1 1 0 0,-1 0-1 0 0,0-1 0 0 0,-7-2 29 0 0,-1 0 1 0 0,1 0 0 0 0,-1 1-1 0 0,0 0 1 0 0,0 1-1 0 0,0 0 1 0 0,-15 0 0 0 0,3-1 104 0 0,-11-3 144 0 0,-10-1 196 0 0,-76-2 0 0 0,40 4-246 0 0,50 2-88 0 0,-39 1 0 0 0,-111 3 237 0 0,148-3-310 0 0,0-2 0 0 0,0-1 0 0 0,-51-15 0 0 0,61 14-58 0 0,-15-6 72 0 0,-42-8 1 0 0,66 18-204 0 0,-1 1 0 0 0,1 0 0 0 0,0 0 0 0 0,-1 1 0 0 0,1 0-1 0 0,0 2 1 0 0,-20 3 0 0 0,-20 10-914 0 0,25-5-150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30.015"/>
    </inkml:context>
    <inkml:brush xml:id="br0">
      <inkml:brushProperty name="width" value="0.1" units="cm"/>
      <inkml:brushProperty name="height" value="0.1" units="cm"/>
      <inkml:brushProperty name="color" value="#E71224"/>
    </inkml:brush>
  </inkml:definitions>
  <inkml:trace contextRef="#ctx0" brushRef="#br0">2493 184 6503 0 0,'0'-13'163'0'0,"1"8"-61"0"0,-1-1 0 0 0,0 0 0 0 0,-1 1 0 0 0,-1-10-1 0 0,-2-10 538 0 0,-5-19 1017 0 0,7 45-1643 0 0,0 0 0 0 0,0 0 0 0 0,0 0 0 0 0,1 0 0 0 0,-1 0 0 0 0,0 0 0 0 0,1 0-1 0 0,-1 1 1 0 0,1-1 0 0 0,-2 3 0 0 0,-2-1-2 0 0,-30 23-12 0 0,-48 26 0 0 0,22-15 57 0 0,-77 40-8 0 0,16-9-22 0 0,83-47-2 0 0,-1-1 0 0 0,-2-2 0 0 0,1-2 0 0 0,-2-2 0 0 0,-65 14 0 0 0,47-17 384 0 0,-1-2 0 0 0,-73 0 0 0 0,85-8 0 0 0,0-3 0 0 0,0-2 0 0 0,-61-13 0 0 0,66 9-216 0 0,23 5-115 0 0,-1-1 1 0 0,1-2-1 0 0,0 0 0 0 0,0-1 1 0 0,-38-18-1 0 0,30 9 69 0 0,0-2 0 0 0,2-1 0 0 0,-45-37 0 0 0,4-3 481 0 0,-78-50 0 0 0,111 83-401 0 0,15 12-112 0 0,-1 0-1 0 0,0 1 0 0 0,-1 2 0 0 0,0 0 1 0 0,-36-11-1 0 0,41 17-97 0 0,-1 0 0 0 0,1 2 0 0 0,-1 0-1 0 0,0 1 1 0 0,0 1 0 0 0,0 0 0 0 0,0 2 0 0 0,-19 2 0 0 0,8 2-234 0 0,-37 10 0 0 0,51-10-1271 0 0,1 0 1 0 0,-16 9 0 0 0,-5 7-3410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31.436"/>
    </inkml:context>
    <inkml:brush xml:id="br0">
      <inkml:brushProperty name="width" value="0.1" units="cm"/>
      <inkml:brushProperty name="height" value="0.1" units="cm"/>
      <inkml:brushProperty name="color" value="#E71224"/>
    </inkml:brush>
  </inkml:definitions>
  <inkml:trace contextRef="#ctx0" brushRef="#br0">0 10 2303 0 0,'2'-4'96'0'0,"-2"3"32"0"0,2-1-128 0 0,-2 0 0 0 0,0 4 0 0 0,2-2-128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32.209"/>
    </inkml:context>
    <inkml:brush xml:id="br0">
      <inkml:brushProperty name="width" value="0.1" units="cm"/>
      <inkml:brushProperty name="height" value="0.1" units="cm"/>
      <inkml:brushProperty name="color" value="#E71224"/>
    </inkml:brush>
  </inkml:definitions>
  <inkml:trace contextRef="#ctx0" brushRef="#br0">2247 13 2759 0 0,'-1'-1'83'0'0,"1"0"0"0"0,-1 0 0 0 0,1 1-1 0 0,-1-1 1 0 0,0 0 0 0 0,1 0 0 0 0,-1 1 0 0 0,0-1-1 0 0,0 0 1 0 0,1 1 0 0 0,-1-1 0 0 0,0 1-1 0 0,0-1 1 0 0,0 1 0 0 0,0-1 0 0 0,0 1-1 0 0,0 0 1 0 0,0-1 0 0 0,0 1 0 0 0,0 0-1 0 0,0 0 1 0 0,0 0 0 0 0,1 0 0 0 0,-1 0-1 0 0,0 0 1 0 0,0 0 0 0 0,0 0 0 0 0,-1 0-1 0 0,-2 1 79 0 0,1 1 0 0 0,0-1 0 0 0,0 0 0 0 0,0 1 0 0 0,0 0 0 0 0,0 0 0 0 0,-4 3 0 0 0,-5 5-83 0 0,-19 22 0 0 0,25-24-165 0 0,-1-1-1 0 0,0 0 1 0 0,0 0-1 0 0,-1 0 1 0 0,1-1-1 0 0,-1-1 1 0 0,-15 9-1 0 0,13-11 166 0 0,0 0 0 0 0,-1-1 0 0 0,1 0 0 0 0,-1-1 0 0 0,1 0-1 0 0,-1-1 1 0 0,-19-1 0 0 0,15 0 292 0 0,0 1 0 0 0,0 0 0 0 0,-18 3 0 0 0,-69 16 210 0 0,90-16-493 0 0,-1-1-1 0 0,0 0 1 0 0,1-1 0 0 0,-1 0-1 0 0,0-1 1 0 0,0 0 0 0 0,1-1-1 0 0,-1-1 1 0 0,0 0 0 0 0,1-1-1 0 0,-17-5 1 0 0,20 5-3 0 0,0 1 0 0 0,1 1 0 0 0,-1-1 0 0 0,0 1-1 0 0,0 1 1 0 0,0 0 0 0 0,0 0 0 0 0,-15 3 0 0 0,-1 2 429 0 0,-41 14 1 0 0,14-3-283 0 0,27-10-212 0 0,1-1 0 0 0,-1-2-1 0 0,-39 2 1 0 0,-76-9 123 0 0,-12 1-55 0 0,73 9-13 0 0,48-2-2 0 0,-1-2-1 0 0,-49-3 0 0 0,76 1-71 0 0,-16-2 260 0 0,-29-7 0 0 0,24 4 130 0 0,-45-3 0 0 0,45 5-100 0 0,-49-9 0 0 0,4-8-166 0 0,23 6 6 0 0,-78-12 0 0 0,106 25-333 0 0,0 0 0 0 0,0 1 0 0 0,1 2 0 0 0,-1 0 0 0 0,0 1 0 0 0,-30 9 0 0 0,4 1-640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38.514"/>
    </inkml:context>
    <inkml:brush xml:id="br0">
      <inkml:brushProperty name="width" value="0.1" units="cm"/>
      <inkml:brushProperty name="height" value="0.1" units="cm"/>
      <inkml:brushProperty name="color" value="#E71224"/>
    </inkml:brush>
  </inkml:definitions>
  <inkml:trace contextRef="#ctx0" brushRef="#br0">1212 117 919 0 0,'-12'-18'-10'0'0,"-11"-7"4467"0"0,6 8-2774 0 0,11 11-1595 0 0,0 1 1 0 0,1 0 0 0 0,-2 0-1 0 0,1 1 1 0 0,-1-1 0 0 0,1 1-1 0 0,-1 1 1 0 0,0-1-1 0 0,0 1 1 0 0,-1 0 0 0 0,1 1-1 0 0,-1 0 1 0 0,1 0 0 0 0,-1 1-1 0 0,0 0 1 0 0,0 0-1 0 0,1 1 1 0 0,-1-1 0 0 0,-9 3-1 0 0,-15 1 145 0 0,1 2 0 0 0,0 1-1 0 0,-43 15 1 0 0,42-12-294 0 0,-14 2 353 0 0,-1-2 0 0 0,-93 6 0 0 0,-182-8 1787 0 0,310-7-2059 0 0,-22-2-48 0 0,0 2-1 0 0,-1 1 0 0 0,1 1 0 0 0,-40 9 0 0 0,42-4-710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47.876"/>
    </inkml:context>
    <inkml:brush xml:id="br0">
      <inkml:brushProperty name="width" value="0.1" units="cm"/>
      <inkml:brushProperty name="height" value="0.1" units="cm"/>
      <inkml:brushProperty name="color" value="#66CC00"/>
    </inkml:brush>
  </inkml:definitions>
  <inkml:trace contextRef="#ctx0" brushRef="#br0">1286 7 455 0 0,'3'-4'1937'0'0,"-2"4"-1761"0"0,-1-1 0 0 0,0 1 0 0 0,1 0 0 0 0,-1 0 0 0 0,1 0 0 0 0,-1-1 1 0 0,1 1-1 0 0,-1 0 0 0 0,1 0 0 0 0,-1 0 0 0 0,1 0 0 0 0,-1 0 0 0 0,1 0 0 0 0,-1 0 0 0 0,1 0 0 0 0,-1 0 0 0 0,1 0 0 0 0,-1 0 0 0 0,0 0 0 0 0,1 1 0 0 0,-1-1 0 0 0,1 0 0 0 0,-1 0 1 0 0,1 1-1 0 0,0-1-79 0 0,-1 1 0 0 0,1 0-1 0 0,0 0 1 0 0,-1 0 0 0 0,0 0 0 0 0,1 0 0 0 0,-1 0 0 0 0,0 0 0 0 0,1 0 0 0 0,-1 0 0 0 0,0 0 0 0 0,0 0 0 0 0,0 0 0 0 0,0 0 0 0 0,0 2 0 0 0,0-2-100 0 0,1 0-1 0 0,-1 1 1 0 0,0-1-1 0 0,0 0 0 0 0,-1 1 1 0 0,1-1-1 0 0,0 0 1 0 0,0 0-1 0 0,-1 1 1 0 0,1-1-1 0 0,0 0 1 0 0,-1 0-1 0 0,0 1 1 0 0,1-1-1 0 0,-1 0 1 0 0,1 0-1 0 0,-1 0 1 0 0,0 0-1 0 0,0 0 1 0 0,0 0-1 0 0,0 0 1 0 0,0 0-1 0 0,0 0 1 0 0,0-1-1 0 0,0 1 1 0 0,0 0-1 0 0,0 0 1 0 0,0-1-1 0 0,0 1 1 0 0,-1-1-1 0 0,-1 1 1 0 0,-16-3 972 0 0,18 1-894 0 0,-1 1-1 0 0,1-1 1 0 0,0 1 0 0 0,-1 0-1 0 0,1 0 1 0 0,0-1-1 0 0,-1 1 1 0 0,1 0-1 0 0,-1 0 1 0 0,1 0-1 0 0,0 1 1 0 0,-1-1-1 0 0,1 0 1 0 0,0 0-1 0 0,-1 1 1 0 0,1-1 0 0 0,0 1-1 0 0,0-1 1 0 0,-1 1-1 0 0,1 0 1 0 0,0-1-1 0 0,0 1 1 0 0,-2 2-1 0 0,0 0-26 0 0,-1 0 0 0 0,1 1 0 0 0,0-1 0 0 0,-4 8 0 0 0,5-7-22 0 0,0-1 0 0 0,-1 0 0 0 0,1 1 0 0 0,-1-1 0 0 0,0-1 0 0 0,1 1 0 0 0,-6 4 0 0 0,-1-1-7 0 0,7-4 4 0 0,0-1 0 0 0,-1 1 0 0 0,1-1 0 0 0,0 1 0 0 0,-1-1 0 0 0,1 0 0 0 0,-1 1 0 0 0,0-1 0 0 0,1 0 0 0 0,-1-1 0 0 0,0 1 0 0 0,0-1 0 0 0,1 1 0 0 0,-1-1 0 0 0,0 0 0 0 0,0 0 0 0 0,0 0 0 0 0,-4-1 0 0 0,-67 1 1132 0 0,61 1-1098 0 0,-1 1 0 0 0,1 0-1 0 0,0 1 1 0 0,0 1 0 0 0,0 0 0 0 0,1 1 0 0 0,-20 9 0 0 0,18-7-48 0 0,0-1 0 0 0,0-1 0 0 0,0 0 0 0 0,0-1 0 0 0,-28 4 0 0 0,27-6 72 0 0,0-1 0 0 0,1-1 0 0 0,-1 0 0 0 0,0-1 0 0 0,0-1 0 0 0,1 0 0 0 0,-21-6 0 0 0,24 4-9 0 0,-1 1-1 0 0,0 1 0 0 0,-17-2 1 0 0,16 4-30 0 0,-1 0 0 0 0,1 1 0 0 0,0 0 0 0 0,0 1 0 0 0,-15 5 0 0 0,12-4-28 0 0,5-1 8 0 0,-1 0 1 0 0,1-1-1 0 0,-1-1 0 0 0,0 0 0 0 0,1-1 0 0 0,-1 0 0 0 0,1 0 0 0 0,-1-1 0 0 0,-12-4 1 0 0,15 4 79 0 0,0 1 1 0 0,1 0 0 0 0,-1 0-1 0 0,-12 2 1 0 0,13-1-19 0 0,-1 0-1 0 0,1 0 1 0 0,0 0-1 0 0,0-1 1 0 0,0 0 0 0 0,-10-4-1 0 0,7 2-59 0 0,1-1 35 0 0,0 1-1 0 0,-18-3 1 0 0,24 5-49 0 0,0 1 0 0 0,0 0 0 0 0,-1 0 1 0 0,1 0-1 0 0,0 1 0 0 0,-1-1 0 0 0,1 1 1 0 0,0 0-1 0 0,0 0 0 0 0,-4 2 0 0 0,-95 47-2224 0 0,63-34 996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39.986"/>
    </inkml:context>
    <inkml:brush xml:id="br0">
      <inkml:brushProperty name="width" value="0.1" units="cm"/>
      <inkml:brushProperty name="height" value="0.1" units="cm"/>
      <inkml:brushProperty name="color" value="#E71224"/>
    </inkml:brush>
  </inkml:definitions>
  <inkml:trace contextRef="#ctx0" brushRef="#br0">3031 27 3823 0 0,'0'0'283'0'0,"0"0"-186"0"0,0 11-23 0 0,0-15 300 0 0,0 2-231 0 0,0 0 0 0 0,0 0 1 0 0,0 1-1 0 0,-1-1 0 0 0,1 0 0 0 0,-1 0 0 0 0,1 0 0 0 0,-1 1 1 0 0,0-1-1 0 0,-1-1 0 0 0,2 2-60 0 0,-1 0 1 0 0,0 0-1 0 0,0 0 0 0 0,0 0 0 0 0,0 0 1 0 0,0 0-1 0 0,-1 0 0 0 0,1 1 1 0 0,0-1-1 0 0,0 0 0 0 0,0 1 0 0 0,-1-1 1 0 0,1 1-1 0 0,0-1 0 0 0,-1 1 0 0 0,1 0 1 0 0,0 0-1 0 0,-1 0 0 0 0,1-1 0 0 0,0 1 1 0 0,-1 0-1 0 0,1 1 0 0 0,0-1 1 0 0,-1 0-1 0 0,1 0 0 0 0,0 0 0 0 0,-1 1 1 0 0,1-1-1 0 0,-2 2 0 0 0,-4 1-94 0 0,0 1 0 0 0,0 0-1 0 0,1 0 1 0 0,-9 7 0 0 0,-4 3 113 0 0,12-12 25 0 0,1 1-1 0 0,-1-1 1 0 0,0 0 0 0 0,0-1-1 0 0,1 0 1 0 0,-1 0 0 0 0,0 0-1 0 0,0-1 1 0 0,0 0-1 0 0,-11-1 1 0 0,9 0 77 0 0,-1 1 0 0 0,1 0 0 0 0,-1 1 0 0 0,1 0 0 0 0,-11 3 0 0 0,-39 12 128 0 0,54-15-153 0 0,0 0 0 0 0,-1 0 0 0 0,1-1 0 0 0,0 0 0 0 0,0 0 1 0 0,-10-2-1 0 0,-21 1 253 0 0,26 2-357 0 0,0 0 1 0 0,-1 0-1 0 0,1-1 1 0 0,0-1-1 0 0,-11-1 1 0 0,12 0-45 0 0,3 0 32 0 0,0 1-1 0 0,0 0 1 0 0,0 0 0 0 0,0 0-1 0 0,0 1 1 0 0,-7 1-1 0 0,-4 0-10 0 0,0 0 0 0 0,0 0 0 0 0,0-2-1 0 0,0 0 1 0 0,-24-5 0 0 0,7-7 331 0 0,29 11-327 0 0,0-1 1 0 0,0 1-1 0 0,0 0 0 0 0,-1 0 0 0 0,1 1 1 0 0,0 0-1 0 0,-1 0 0 0 0,-7-1 0 0 0,-1 3-12 0 0,1 0-1 0 0,-21 5 1 0 0,23-4-39 0 0,-8 0-5 0 0,1 0 0 0 0,-23-1 0 0 0,26-2 0 0 0,0 1 0 0 0,0 1 0 0 0,0 1 0 0 0,-24 5 0 0 0,-28 9 21 0 0,-1-2 0 0 0,-76 4 0 0 0,119-15-20 0 0,-104 4 53 0 0,93-5-40 0 0,-82 7 189 0 0,50-4-98 0 0,40-4-177 0 0,-34 6 0 0 0,15 3 102 0 0,-1-3-1 0 0,-1-2 0 0 0,-74-2 1 0 0,-50-16 98 0 0,116 12 582 0 0,30 1 1041 0 0,-28-3 1 0 0,-15-6-1940 0 0,-191-30-2565 0 0,241 35 3179 0 0,-1 1 1 0 0,1 0-1 0 0,0 2 0 0 0,-30 1 1 0 0,32 2-753 0 0,0 0 1 0 0,0 1-1 0 0,0 1 0 0 0,0 1 1 0 0,1 0-1 0 0,0 2 0 0 0,0 0 1 0 0,-27 15-1 0 0,11-1-1174 0 0,-1 2-263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53.113"/>
    </inkml:context>
    <inkml:brush xml:id="br0">
      <inkml:brushProperty name="width" value="0.1" units="cm"/>
      <inkml:brushProperty name="height" value="0.1" units="cm"/>
      <inkml:brushProperty name="color" value="#E71224"/>
    </inkml:brush>
  </inkml:definitions>
  <inkml:trace contextRef="#ctx0" brushRef="#br0">2060 18 2303 0 0,'-1'-1'76'0'0,"1"0"-1"0"0,-1-1 0 0 0,0 1 0 0 0,1 0 0 0 0,-1 0 1 0 0,0 0-1 0 0,0 0 0 0 0,0 1 0 0 0,0-1 0 0 0,0 0 1 0 0,0 0-1 0 0,0 0 0 0 0,0 1 0 0 0,0-1 1 0 0,0 0-1 0 0,0 1 0 0 0,0-1 0 0 0,0 1 0 0 0,-1 0 1 0 0,1-1-1 0 0,0 1 0 0 0,0 0 0 0 0,-1 0 0 0 0,1-1 1 0 0,0 1-1 0 0,0 0 0 0 0,-1 0 0 0 0,1 1 0 0 0,0-1 1 0 0,-1 0-1 0 0,0 1 0 0 0,-2 0 48 0 0,0 1 0 0 0,1 1-1 0 0,-1-1 1 0 0,1 0 0 0 0,-1 1 0 0 0,1 0 0 0 0,0-1 0 0 0,-3 5-1 0 0,5-6-98 0 0,0 0-1 0 0,0-1 0 0 0,1 1 0 0 0,-1 0 0 0 0,0 0 1 0 0,0-1-1 0 0,0 1 0 0 0,0 0 0 0 0,0-1 0 0 0,0 1 1 0 0,-1-1-1 0 0,1 1 0 0 0,0-1 0 0 0,0 0 0 0 0,0 0 1 0 0,0 1-1 0 0,0-1 0 0 0,-1 0 0 0 0,1 0 0 0 0,0 0 1 0 0,0 0-1 0 0,0 0 0 0 0,-1 0 0 0 0,1 0 0 0 0,0-1 1 0 0,0 1-1 0 0,0 0 0 0 0,0-1 0 0 0,0 1 0 0 0,0-1 1 0 0,-1 1-1 0 0,1-1 0 0 0,0 0 0 0 0,-1 0 0 0 0,1 1 43 0 0,0 0 0 0 0,0 0 0 0 0,0 0 0 0 0,0 0 0 0 0,0 0 0 0 0,0 0-1 0 0,0 0 1 0 0,0 1 0 0 0,-1-1 0 0 0,1 0 0 0 0,0 1 0 0 0,0-1 0 0 0,1 1 0 0 0,-1-1-1 0 0,0 1 1 0 0,0-1 0 0 0,0 1 0 0 0,0 0 0 0 0,0-1 0 0 0,0 2 0 0 0,-20 17 275 0 0,19-17-326 0 0,-1 1 21 0 0,-1 0-1 0 0,1-1 1 0 0,0 1 0 0 0,-1-1-1 0 0,1 0 1 0 0,-1 0-1 0 0,0 0 1 0 0,0-1-1 0 0,0 1 1 0 0,-5 1 0 0 0,-43 4 1356 0 0,11-1-576 0 0,30-5-679 0 0,0 0 0 0 0,-1-1 0 0 0,1 0 0 0 0,-1 0 0 0 0,-15-4 0 0 0,-26 0 56 0 0,45 4-79 0 0,-1 0-1 0 0,0 0 1 0 0,1 1-1 0 0,-1 0 1 0 0,-12 4-1 0 0,2 1-31 0 0,0-1 1 0 0,1-1-1 0 0,-1-1 0 0 0,-1 0 0 0 0,1-2 0 0 0,0 0 1 0 0,0-1-1 0 0,-1-1 0 0 0,1-1 0 0 0,-30-6 0 0 0,-73-9 492 0 0,112 16-552 0 0,1 1 1 0 0,0-1-1 0 0,0 1 1 0 0,0 1-1 0 0,-15 2 1 0 0,1 0-20 0 0,-110 22 58 0 0,95-17-58 0 0,23-5 43 0 0,-1-1 0 0 0,1-1 0 0 0,0-1 0 0 0,-1 0-1 0 0,1-1 1 0 0,0-1 0 0 0,-27-6 0 0 0,-102-37 749 0 0,109 32-718 0 0,-94-31 499 0 0,107 39-499 0 0,1 0 0 0 0,-1 1 0 0 0,0 1 0 0 0,-26 0 0 0 0,26 3-87 0 0,0 1 0 0 0,0 0 0 0 0,1 2 0 0 0,-1 0 0 0 0,0 1 0 0 0,-38 14 0 0 0,25-3-687 0 0,-37 20 0 0 0,20-6-4727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55.436"/>
    </inkml:context>
    <inkml:brush xml:id="br0">
      <inkml:brushProperty name="width" value="0.1" units="cm"/>
      <inkml:brushProperty name="height" value="0.1" units="cm"/>
      <inkml:brushProperty name="color" value="#E71224"/>
    </inkml:brush>
  </inkml:definitions>
  <inkml:trace contextRef="#ctx0" brushRef="#br0">1688 100 455 0 0,'0'1'45'0'0,"0"0"-1"0"0,0-1 0 0 0,-1 1 1 0 0,1 0-1 0 0,0-1 0 0 0,-1 1 1 0 0,1 0-1 0 0,0-1 0 0 0,-1 1 1 0 0,1-1-1 0 0,-1 1 0 0 0,1 0 1 0 0,-1-1-1 0 0,1 1 0 0 0,-1-1 1 0 0,0 0-1 0 0,1 1 0 0 0,-1-1 1 0 0,0 1-1 0 0,1-1 0 0 0,-1 0 1 0 0,0 0-1 0 0,1 1 0 0 0,-1-1 1 0 0,0 0-1 0 0,0 0 0 0 0,1 0 1 0 0,-1 0-1 0 0,0 0 0 0 0,0 0 1 0 0,-28 2 1795 0 0,25-2-1815 0 0,-11 0 463 0 0,0-1 0 0 0,0-1 0 0 0,0 0 0 0 0,0-1 0 0 0,-17-5 0 0 0,25 5-343 0 0,0 1 0 0 0,-1 0 0 0 0,1 1 0 0 0,0 0 0 0 0,-1 0 0 0 0,1 0 0 0 0,-1 1-1 0 0,-7 1 1 0 0,-63-2 373 0 0,39 5-453 0 0,18 0-55 0 0,1-2 0 0 0,-1 0 1 0 0,1-1-1 0 0,-1-1 0 0 0,0-1 0 0 0,-32-6 0 0 0,8-1 466 0 0,-85-4 0 0 0,120 12-434 0 0,-169-2 730 0 0,99 3-552 0 0,-41 1 132 0 0,88-3-173 0 0,1-1 0 0 0,-56-12-1 0 0,48 7-18 0 0,-123-18 447 0 0,114 13-404 0 0,40 9-178 0 0,-1 0 0 0 0,1 1 0 0 0,-1 0 0 0 0,0 1 1 0 0,0 0-1 0 0,0 0 0 0 0,-12 1 0 0 0,12 1-70 0 0,0 1 1 0 0,0 0-1 0 0,0 0 0 0 0,1 1 1 0 0,-17 7-1 0 0,-1 5-146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56.127"/>
    </inkml:context>
    <inkml:brush xml:id="br0">
      <inkml:brushProperty name="width" value="0.1" units="cm"/>
      <inkml:brushProperty name="height" value="0.1" units="cm"/>
      <inkml:brushProperty name="color" value="#E71224"/>
    </inkml:brush>
  </inkml:definitions>
  <inkml:trace contextRef="#ctx0" brushRef="#br0">2082 15 1375 0 0,'2'-14'1871'0'0,"-2"15"-1905"0"0,-1 0 0 0 0,1 0 0 0 0,0-1 0 0 0,0 1 0 0 0,0 0 0 0 0,-1-1 0 0 0,1 1 1 0 0,0 0-1 0 0,-1-1 0 0 0,1 1 0 0 0,-1-1 0 0 0,1 1 0 0 0,-1-1 0 0 0,1 1 0 0 0,-1-1 0 0 0,1 1 0 0 0,-1-1 0 0 0,1 1 0 0 0,-1-1 0 0 0,0 1 0 0 0,1-1 0 0 0,-1 0 0 0 0,1 0 0 0 0,-1 1 0 0 0,0-1 1 0 0,-1 0-1 0 0,-20 5-377 0 0,18-4 379 0 0,-10 0 290 0 0,0 0-1 0 0,0-1 1 0 0,-21-2-1 0 0,23 1 164 0 0,0 0-1 0 0,0 1 0 0 0,0 0 1 0 0,0 1-1 0 0,-15 3 0 0 0,-187 46 1036 0 0,174-43-1219 0 0,-1-2 0 0 0,-66-1 0 0 0,65-3 119 0 0,-92-3 921 0 0,-170-25 1 0 0,-22-2-412 0 0,165 12-662 0 0,116 10-139 0 0,-1 2 0 0 0,1 2 0 0 0,-57 3 0 0 0,69 3-110 0 0,1 2 0 0 0,-1 1-1 0 0,1 2 1 0 0,-58 22 0 0 0,38-7-129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6:57.347"/>
    </inkml:context>
    <inkml:brush xml:id="br0">
      <inkml:brushProperty name="width" value="0.1" units="cm"/>
      <inkml:brushProperty name="height" value="0.1" units="cm"/>
      <inkml:brushProperty name="color" value="#E71224"/>
    </inkml:brush>
  </inkml:definitions>
  <inkml:trace contextRef="#ctx0" brushRef="#br0">1708 19 1839 0 0,'0'0'9'0'0,"0"0"-1"0"0,0-1 1 0 0,0 1-1 0 0,0 0 1 0 0,0 0-1 0 0,0-1 0 0 0,0 1 1 0 0,0 0-1 0 0,-1-1 1 0 0,1 1-1 0 0,0 0 1 0 0,0-1-1 0 0,0 1 1 0 0,-1 0-1 0 0,1 0 0 0 0,0 0 1 0 0,0-1-1 0 0,-1 1 1 0 0,1 0-1 0 0,0 0 1 0 0,0 0-1 0 0,-1-1 0 0 0,1 1 1 0 0,0 0-1 0 0,-1 0 1 0 0,1 0-1 0 0,0 0 1 0 0,-1 0-1 0 0,1 0 0 0 0,0 0 1 0 0,-1 0-1 0 0,1 0 1 0 0,0 0-1 0 0,-1 0 1 0 0,1 0-1 0 0,0 0 0 0 0,-1 0 1 0 0,1 0-1 0 0,0 0 1 0 0,0 0-1 0 0,-1 0 1 0 0,1 0-1 0 0,-1 1 1 0 0,-18 5 1195 0 0,14-4-914 0 0,-1-1-221 0 0,1 1 1 0 0,-1-1-1 0 0,0 0 1 0 0,1 0 0 0 0,-1 0-1 0 0,0-1 1 0 0,0 0-1 0 0,1 0 1 0 0,-1-1-1 0 0,0 1 1 0 0,1-1 0 0 0,-1 0-1 0 0,0-1 1 0 0,1 0-1 0 0,-1 1 1 0 0,-5-4-1 0 0,4 2 100 0 0,0 0 0 0 0,-1 1 0 0 0,1 0-1 0 0,-1 0 1 0 0,1 1 0 0 0,-1-1 0 0 0,0 2-1 0 0,0-1 1 0 0,1 1 0 0 0,-1 1 0 0 0,0-1-1 0 0,0 1 1 0 0,1 1 0 0 0,-1-1 0 0 0,-8 4-1 0 0,-253 71-47 0 0,207-63 69 0 0,1-3 1 0 0,-94 2-1 0 0,-281-28 1170 0 0,381 12-1213 0 0,-101 7 0 0 0,124 0-162 0 0,0 2 0 0 0,0 1 0 0 0,1 1 0 0 0,-47 18 0 0 0,36-7-156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05.006"/>
    </inkml:context>
    <inkml:brush xml:id="br0">
      <inkml:brushProperty name="width" value="0.1" units="cm"/>
      <inkml:brushProperty name="height" value="0.1" units="cm"/>
      <inkml:brushProperty name="color" value="#E71224"/>
    </inkml:brush>
  </inkml:definitions>
  <inkml:trace contextRef="#ctx0" brushRef="#br0">351 29 2471 0 0,'-200'11'320'0'0,"195"-11"-317"0"0,-29 0 312 0 0,-44-6 1 0 0,44 8 937 0 0,35-1-1200 0 0,1-1-1 0 0,-1 1 0 0 0,0-1 1 0 0,1 1-1 0 0,-1-1 1 0 0,1 0-1 0 0,-1 1 1 0 0,0-1-1 0 0,1 0 1 0 0,-1 0-1 0 0,3 0 0 0 0,35-1 12 0 0,-23 2-52 0 0,35-1 35 0 0,-18 2 31 0 0,1-3 0 0 0,43-5-1 0 0,36-6 47 0 0,-69 4 15 0 0,0 1 0 0 0,57 0-1 0 0,-92 7-144 0 0,-1 0 0 0 0,1 1 0 0 0,-1 1 0 0 0,0-1 0 0 0,1 1 0 0 0,9 4 0 0 0,-9-3-140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06.890"/>
    </inkml:context>
    <inkml:brush xml:id="br0">
      <inkml:brushProperty name="width" value="0.1" units="cm"/>
      <inkml:brushProperty name="height" value="0.1" units="cm"/>
      <inkml:brushProperty name="color" value="#E71224"/>
    </inkml:brush>
  </inkml:definitions>
  <inkml:trace contextRef="#ctx0" brushRef="#br0">2814 14 3823 0 0,'-1'0'26'0'0,"1"-1"0"0"0,-1 0-1 0 0,1 0 1 0 0,-1 0-1 0 0,1 0 1 0 0,-1 1 0 0 0,1-1-1 0 0,-1 0 1 0 0,0 1-1 0 0,0-1 1 0 0,1 0-1 0 0,-1 1 1 0 0,0-1 0 0 0,0 1-1 0 0,0-1 1 0 0,1 1-1 0 0,-1-1 1 0 0,0 1 0 0 0,0 0-1 0 0,0 0 1 0 0,0-1-1 0 0,0 1 1 0 0,0 0-1 0 0,0 0 1 0 0,0 0 0 0 0,0 0-1 0 0,-1 0 1 0 0,-2 1 39 0 0,0-1 0 0 0,0 1 0 0 0,0 0 0 0 0,0 1 0 0 0,-5 1 0 0 0,-13 4 826 0 0,-6-16 1063 0 0,15 10-1876 0 0,0 1 0 0 0,1 0 0 0 0,-1 1 0 0 0,1 0 0 0 0,-22 9 1 0 0,-1 0-4 0 0,-34 9 80 0 0,-142 49 722 0 0,180-60-735 0 0,0-1-1 0 0,-1-2 0 0 0,1-1 0 0 0,-45 2 0 0 0,34-4-47 0 0,-4-1 109 0 0,1-2 0 0 0,-91-11-1 0 0,39-5-114 0 0,63 8-29 0 0,-1 1 1 0 0,-45 0 0 0 0,-293-3 137 0 0,7 19 74 0 0,88 3-110 0 0,192-14-155 0 0,-127 4 21 0 0,178 0-36 0 0,-1 2 0 0 0,1 1 0 0 0,-68 20 1 0 0,44-4-102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08.503"/>
    </inkml:context>
    <inkml:brush xml:id="br0">
      <inkml:brushProperty name="width" value="0.1" units="cm"/>
      <inkml:brushProperty name="height" value="0.1" units="cm"/>
      <inkml:brushProperty name="color" value="#E71224"/>
    </inkml:brush>
  </inkml:definitions>
  <inkml:trace contextRef="#ctx0" brushRef="#br0">1879 132 3911 0 0,'-10'-2'155'0'0,"-67"-14"1016"0"0,17 9-1020 0 0,16 3 415 0 0,-49-12-1 0 0,68 11-330 0 0,1 1 0 0 0,-1 1-1 0 0,-44 1 1 0 0,-75 12 85 0 0,123-8-325 0 0,-71 6 206 0 0,-112-4 0 0 0,146-7 144 0 0,-98-16 0 0 0,73 1-47 0 0,11 1 184 0 0,-96-8-1 0 0,145 23-422 0 0,-167-9 289 0 0,130 10-382 0 0,-70 8 0 0 0,79-2-160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10.337"/>
    </inkml:context>
    <inkml:brush xml:id="br0">
      <inkml:brushProperty name="width" value="0.1" units="cm"/>
      <inkml:brushProperty name="height" value="0.1" units="cm"/>
      <inkml:brushProperty name="color" value="#E71224"/>
    </inkml:brush>
  </inkml:definitions>
  <inkml:trace contextRef="#ctx0" brushRef="#br0">1822 33 2815 0 0,'-8'-1'34'0'0,"0"1"0"0"0,-1-1 0 0 0,1 2-1 0 0,0-1 1 0 0,-1 1 0 0 0,1 0-1 0 0,0 1 1 0 0,-9 2 0 0 0,-13 3 25 0 0,-83 6 23 0 0,96-13-29 0 0,-1 0 1 0 0,1-1-1 0 0,-1 0 1 0 0,-25-7-1 0 0,-16-8 469 0 0,29 8 70 0 0,0 1 1 0 0,-37-5-1 0 0,-42 6-25 0 0,-190 12-1 0 0,192 3-188 0 0,47-2-52 0 0,0-3 0 0 0,0-3 0 0 0,-68-7 0 0 0,-197-12 1251 0 0,217 24-1653 0 0,68-1-131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17.280"/>
    </inkml:context>
    <inkml:brush xml:id="br0">
      <inkml:brushProperty name="width" value="0.1" units="cm"/>
      <inkml:brushProperty name="height" value="0.1" units="cm"/>
      <inkml:brushProperty name="color" value="#E71224"/>
    </inkml:brush>
  </inkml:definitions>
  <inkml:trace contextRef="#ctx0" brushRef="#br0">1294 21 3511 0 0,'-1'-1'31'0'0,"0"0"0"0"0,0 1 0 0 0,0-1 0 0 0,0 0 0 0 0,0 0-1 0 0,0 1 1 0 0,-1-1 0 0 0,1 1 0 0 0,0-1 0 0 0,0 1 0 0 0,0-1 0 0 0,-1 1-1 0 0,1 0 1 0 0,0 0 0 0 0,-1-1 0 0 0,1 1 0 0 0,0 0 0 0 0,0 0-1 0 0,-1 0 1 0 0,1 1 0 0 0,0-1 0 0 0,-2 0 0 0 0,-2 2 82 0 0,-1 0 1 0 0,1 0-1 0 0,0 0 1 0 0,-5 3-1 0 0,-12 5-182 0 0,-31 10 69 0 0,25-10 18 0 0,-45 12 0 0 0,39-16 513 0 0,-1-1-1 0 0,0-2 1 0 0,1-1-1 0 0,-1-2 1 0 0,0-1-1 0 0,-45-8 1 0 0,39 4-398 0 0,25 3-62 0 0,-1 0 1 0 0,1-1-1 0 0,-19-6 0 0 0,-84-35 1249 0 0,91 37-1151 0 0,-1 2 0 0 0,1 1 0 0 0,-1 1-1 0 0,0 1 1 0 0,-30 3 0 0 0,-67-6 154 0 0,106 3-131 0 0,0 1-1 0 0,-32 1 1 0 0,44 0-544 0 0,0 1 0 0 0,0 1 0 0 0,0 0 0 0 0,0 0 0 0 0,1 0 0 0 0,-1 1 0 0 0,1 0 0 0 0,0 0 0 0 0,-11 7 0 0 0,0 3-3351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51.972"/>
    </inkml:context>
    <inkml:brush xml:id="br0">
      <inkml:brushProperty name="width" value="0.1" units="cm"/>
      <inkml:brushProperty name="height" value="0.1" units="cm"/>
      <inkml:brushProperty name="color" value="#66CC00"/>
    </inkml:brush>
  </inkml:definitions>
  <inkml:trace contextRef="#ctx0" brushRef="#br0">2898 110 455 0 0,'-5'-1'430'0'0,"0"-1"0"0"0,0 0 0 0 0,-1 1 0 0 0,1 0 0 0 0,0 0 0 0 0,-1 1 0 0 0,1-1 0 0 0,-7 2-1 0 0,-21-4-186 0 0,-61-8 1555 0 0,0 0 403 0 0,83 9-2002 0 0,2 0-28 0 0,0 0 0 0 0,0 1 0 0 0,0 0 0 0 0,0 1 0 0 0,-14 1 0 0 0,-17 3 1279 0 0,5 0-1447 0 0,-66 15 0 0 0,6 7 1093 0 0,71-20-870 0 0,0-1-1 0 0,-39 4 0 0 0,31-6-5 0 0,8 0-130 0 0,0-1-1 0 0,-1-2 0 0 0,1 0 1 0 0,0-2-1 0 0,-1-1 0 0 0,1 0 1 0 0,-28-9-1 0 0,-28-4 281 0 0,60 14-314 0 0,1-1-1 0 0,0-2 1 0 0,-31-10-1 0 0,37 11-2 0 0,0 0 0 0 0,-22-3-1 0 0,17 4-18 0 0,-16-2 25 0 0,0 2 0 0 0,0 1-1 0 0,-44 4 1 0 0,9 0 5 0 0,-4-1-49 0 0,15 0 15 0 0,-88-9-1 0 0,126 5-14 0 0,-1 1 0 0 0,1 0 0 0 0,-1 2 0 0 0,-39 3 0 0 0,34 1 8 0 0,0-2 1 0 0,-30-1-1 0 0,28-1 1 0 0,-42 5-1 0 0,35-1 32 0 0,-1-2 1 0 0,0-2-1 0 0,0-1 0 0 0,-60-9 0 0 0,67 5 112 0 0,1 0 0 0 0,-49-17-1 0 0,55 14 43 0 0,-1 1 0 0 0,-37-6 0 0 0,51 11-184 0 0,-1 2-1 0 0,0-1 1 0 0,0 1-1 0 0,0 1 1 0 0,0 0 0 0 0,0 0-1 0 0,0 1 1 0 0,-18 5-1 0 0,11 1-263 0 0,0-1-1 0 0,0 2 1 0 0,1 0-1 0 0,0 1 1 0 0,1 1-1 0 0,0 0 1 0 0,-18 19-1 0 0,-2 1-5188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19.033"/>
    </inkml:context>
    <inkml:brush xml:id="br0">
      <inkml:brushProperty name="width" value="0.1" units="cm"/>
      <inkml:brushProperty name="height" value="0.1" units="cm"/>
      <inkml:brushProperty name="color" value="#E71224"/>
    </inkml:brush>
  </inkml:definitions>
  <inkml:trace contextRef="#ctx0" brushRef="#br0">634 91 2471 0 0,'-1'1'52'0'0,"0"-1"0"0"0,0 0 0 0 0,0 0-1 0 0,0 0 1 0 0,0-1 0 0 0,0 1-1 0 0,0 0 1 0 0,-1 0 0 0 0,1 0-1 0 0,0-1 1 0 0,0 1 0 0 0,0-1-1 0 0,0 1 1 0 0,0-1 0 0 0,1 1-1 0 0,-3-2 1 0 0,1 1 80 0 0,-2-1 210 0 0,-1 0-1 0 0,1-1 1 0 0,0 0 0 0 0,-7-6-1 0 0,8 7-171 0 0,0-1 0 0 0,0 1 0 0 0,0-1-1 0 0,0 1 1 0 0,-1 0 0 0 0,1 0 0 0 0,-1 1 0 0 0,1-1-1 0 0,-1 1 1 0 0,-5-2 0 0 0,-6 2-56 0 0,0 0 0 0 0,1 0 0 0 0,-1 2 0 0 0,0 0 0 0 0,-21 4 0 0 0,3 0-33 0 0,19-5 86 0 0,-1 0 0 0 0,1-1 0 0 0,0 0 0 0 0,-1-1 0 0 0,-17-5 0 0 0,-17-3 231 0 0,30 9-187 0 0,0 0 0 0 0,-29 4 0 0 0,31-2-200 0 0,1 0 0 0 0,-1-1 0 0 0,1-1 0 0 0,-18-2 0 0 0,30 2 26 0 0,-1-1 0 0 0,1 1-1 0 0,-1-1 1 0 0,1 1 0 0 0,0-1-1 0 0,0-1 1 0 0,0 1 0 0 0,0 0-1 0 0,0-1 1 0 0,0 0 0 0 0,-4-4-1 0 0,8 7-33 0 0,0 0 0 0 0,0 0 0 0 0,0 0 0 0 0,1 1 0 0 0,-1-1 0 0 0,0 0 0 0 0,0 0 0 0 0,0 0 0 0 0,0 0 0 0 0,0 0 0 0 0,0 1 0 0 0,0-1 0 0 0,0 0 0 0 0,-1 0 0 0 0,1 0 0 0 0,0 0 0 0 0,0 0 0 0 0,0 1 0 0 0,0-1-1 0 0,0 0 1 0 0,0 0 0 0 0,0 0 0 0 0,0 0 0 0 0,0 0 0 0 0,0 0 0 0 0,0 1 0 0 0,0-1 0 0 0,-1 0 0 0 0,1 0 0 0 0,0 0 0 0 0,0 0 0 0 0,0 0 0 0 0,0 0 0 0 0,0 0 0 0 0,0 0 0 0 0,-1 0 0 0 0,1 0 0 0 0,0 1 0 0 0,0-1 0 0 0,0 0 0 0 0,0 0 0 0 0,0 0-1 0 0,-1 0 1 0 0,1 0 0 0 0,0 0 0 0 0,0 0 0 0 0,0 0 0 0 0,0 0 0 0 0,-1 0 0 0 0,1 0 0 0 0,0 0 0 0 0,0-1 0 0 0,0 1 0 0 0,0 0 0 0 0,0 0 0 0 0,-1 0 0 0 0,1 0 0 0 0,0 0 0 0 0,0 0 0 0 0,0 0 0 0 0,0 0 0 0 0,0 0 0 0 0,0 0 0 0 0,0 0 0 0 0,-1-1-1 0 0,1 1 1 0 0,0 0 0 0 0,0 0 0 0 0,0 0-2 0 0,0 0-1 0 0,0 0 0 0 0,0 1 0 0 0,0-1 0 0 0,0 0 0 0 0,0 0 1 0 0,0 0-1 0 0,0 1 0 0 0,0-1 0 0 0,0 0 0 0 0,0 0 1 0 0,0 0-1 0 0,0 1 0 0 0,0-1 0 0 0,0 0 0 0 0,0 0 0 0 0,0 0 1 0 0,0 0-1 0 0,0 1 0 0 0,1-1 0 0 0,-1 0 0 0 0,0 0 1 0 0,0 0-1 0 0,0 0 0 0 0,0 1 0 0 0,0-1 0 0 0,0 0 0 0 0,1 0 1 0 0,-1 0-1 0 0,0 0 0 0 0,0 0 0 0 0,0 0 0 0 0,0 0 1 0 0,1 0-1 0 0,-1 1 0 0 0,0-1 0 0 0,0 0 0 0 0,0 0 0 0 0,1 0 1 0 0,-1 0-1 0 0,0 0 0 0 0,0 0 0 0 0,0 0 0 0 0,1 0 1 0 0,-1 0-1 0 0,0 0 0 0 0,0 0 0 0 0,0 0 0 0 0,0 0 0 0 0,1 0 1 0 0,-1 0-1 0 0,0-1 0 0 0,0 1 0 0 0,0 0 0 0 0,1 0 1 0 0,-1 0-1 0 0,0 0 0 0 0,0 0 0 0 0,0 0 0 0 0,0 0 0 0 0,0-1 1 0 0,1 1-1 0 0,-1 0 0 0 0,0 0 0 0 0,0 0 0 0 0,2-1 13 0 0,0 0-1 0 0,-1 0 1 0 0,1 1-1 0 0,0-1 1 0 0,0 0-1 0 0,0 1 1 0 0,0 0-1 0 0,0-1 1 0 0,0 1-1 0 0,0 0 1 0 0,0 0-1 0 0,3 1 1 0 0,27 3 152 0 0,-23-2-162 0 0,-5-2-51 0 0,-1 1-1 0 0,1 0 1 0 0,0 0-1 0 0,-1 1 1 0 0,1-1-1 0 0,-1 1 1 0 0,1 0-1 0 0,-1 0 1 0 0,0 0-1 0 0,0 0 1 0 0,0 0-1 0 0,0 1 1 0 0,4 5-1 0 0,5 5-3611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20.004"/>
    </inkml:context>
    <inkml:brush xml:id="br0">
      <inkml:brushProperty name="width" value="0.1" units="cm"/>
      <inkml:brushProperty name="height" value="0.1" units="cm"/>
      <inkml:brushProperty name="color" value="#E71224"/>
    </inkml:brush>
  </inkml:definitions>
  <inkml:trace contextRef="#ctx0" brushRef="#br0">1559 56 1375 0 0,'-28'-22'1151'0'0,"28"21"-975"0"0,-1 1 1 0 0,0 0-1 0 0,1 0 0 0 0,-1-1 1 0 0,0 1-1 0 0,1 0 0 0 0,-1 0 1 0 0,0 0-1 0 0,0 0 0 0 0,1 0 1 0 0,-1 0-1 0 0,0 0 0 0 0,0 0 0 0 0,1 0 1 0 0,-1 0-1 0 0,0 0 0 0 0,0 0 1 0 0,1 1-1 0 0,-1-1 0 0 0,0 0 1 0 0,1 0-1 0 0,-1 1 0 0 0,0-1 0 0 0,1 1 1 0 0,-1-1-1 0 0,0 0 0 0 0,0 1 1 0 0,-16 14-257 0 0,15-13 90 0 0,-2 4-16 0 0,0 0 0 0 0,-1-1 0 0 0,0 1 0 0 0,0-1 1 0 0,-9 7-1 0 0,12-11 19 0 0,0 0 0 0 0,0 0 0 0 0,0 0 1 0 0,0 0-1 0 0,0-1 0 0 0,0 1 0 0 0,0-1 1 0 0,-1 1-1 0 0,1-1 0 0 0,0 0 0 0 0,0 1 0 0 0,0-1 1 0 0,-1 0-1 0 0,1 0 0 0 0,0-1 0 0 0,0 1 1 0 0,0 0-1 0 0,0-1 0 0 0,-1 0 0 0 0,1 1 1 0 0,0-1-1 0 0,-3-1 0 0 0,-2-2 229 0 0,-1 0 1 0 0,1 1-1 0 0,-1 0 0 0 0,0 1 0 0 0,0 0 1 0 0,-1 0-1 0 0,1 1 0 0 0,0 0 0 0 0,-1 0 1 0 0,1 1-1 0 0,0 0 0 0 0,-17 2 0 0 0,18-2-168 0 0,0 0 0 0 0,0 0-1 0 0,0 0 1 0 0,1-1 0 0 0,-1 0 0 0 0,0-1-1 0 0,-13-4 1 0 0,-13-2 404 0 0,-153-20 248 0 0,151 23-616 0 0,0 1 1 0 0,0 2 0 0 0,-66 4-1 0 0,-84 22 98 0 0,149-21-64 0 0,-1-1 1 0 0,1-3-1 0 0,-1 0 0 0 0,1-3 0 0 0,-1-1 0 0 0,-61-17 1 0 0,84 18-114 0 0,0 1 0 0 0,1 0 0 0 0,-2 1 0 0 0,1 0 0 0 0,0 1 1 0 0,-19 2-1 0 0,22 0-71 0 0,1 0 1 0 0,0 1 0 0 0,0 0-1 0 0,0 1 1 0 0,0 0-1 0 0,0 1 1 0 0,0 0-1 0 0,1 1 1 0 0,-13 7 0 0 0,-6 8-407 0 0,-1 0-30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21.393"/>
    </inkml:context>
    <inkml:brush xml:id="br0">
      <inkml:brushProperty name="width" value="0.1" units="cm"/>
      <inkml:brushProperty name="height" value="0.1" units="cm"/>
      <inkml:brushProperty name="color" value="#E71224"/>
    </inkml:brush>
  </inkml:definitions>
  <inkml:trace contextRef="#ctx0" brushRef="#br0">1373 77 1375 0 0,'-22'7'1564'0'0,"15"-6"-1553"0"0,-1 1-1 0 0,1 0 0 0 0,-11 5 0 0 0,11-4 139 0 0,1-1-1 0 0,-1 0 0 0 0,0 0 1 0 0,-11 2-1 0 0,-43-2 1614 0 0,-67-6 0 0 0,-64-15-810 0 0,61 4-95 0 0,45 8 1151 0 0,-5 0-2446 0 0,-93-20-1 0 0,40 1 670 0 0,117 23-234 0 0,-1 1 0 0 0,1 2 0 0 0,-35 3 0 0 0,46-1-212 0 0,-25 8 1 0 0,29-7 107 0 0,-23 6-227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24.151"/>
    </inkml:context>
    <inkml:brush xml:id="br0">
      <inkml:brushProperty name="width" value="0.1" units="cm"/>
      <inkml:brushProperty name="height" value="0.1" units="cm"/>
      <inkml:brushProperty name="color" value="#E71224"/>
    </inkml:brush>
  </inkml:definitions>
  <inkml:trace contextRef="#ctx0" brushRef="#br0">2562 25 919 0 0,'3'-22'2766'0'0,"-4"22"-2743"0"0,-1 0 0 0 0,0 0 1 0 0,0 1-1 0 0,0-2 1 0 0,0 1-1 0 0,0 0 0 0 0,0 0 1 0 0,0 0-1 0 0,1-1 0 0 0,-3 0 1 0 0,2 1 80 0 0,-3 0 100 0 0,1 0-1 0 0,-1 1 0 0 0,1 0 1 0 0,-9 3-1 0 0,8-2 10 0 0,0-1 0 0 0,0 0 0 0 0,1 0 0 0 0,-11 1-1 0 0,8-2-112 0 0,1 1 0 0 0,-1 0-1 0 0,1 0 1 0 0,-1 1 0 0 0,1 0 0 0 0,-1 0-1 0 0,1 1 1 0 0,0-1 0 0 0,0 1-1 0 0,0 1 1 0 0,0-1 0 0 0,-8 8-1 0 0,5-7-15 0 0,-1 1-1 0 0,1-1 0 0 0,-1-1 1 0 0,0 0-1 0 0,0 0 0 0 0,0-1 1 0 0,0-1-1 0 0,-19 2 0 0 0,-17 3 169 0 0,-104 28 418 0 0,135-30-648 0 0,0-1 0 0 0,-1-1 0 0 0,1 0 0 0 0,-1-1-1 0 0,1-1 1 0 0,-26-3 0 0 0,-95-21 703 0 0,46 6 28 0 0,25 10-615 0 0,1 2 0 0 0,-74 4 0 0 0,-128 18 217 0 0,264-16-355 0 0,-100 10 18 0 0,23-2 32 0 0,-122-2 0 0 0,-69-31 516 0 0,176 15-402 0 0,50 6-10 0 0,0 3 0 0 0,-70 5 0 0 0,86-1-793 0 0,0 1 0 0 0,0 2 0 0 0,0 1 0 0 0,1 0 0 0 0,-30 14 0 0 0,12 1-3221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27.344"/>
    </inkml:context>
    <inkml:brush xml:id="br0">
      <inkml:brushProperty name="width" value="0.1" units="cm"/>
      <inkml:brushProperty name="height" value="0.1" units="cm"/>
      <inkml:brushProperty name="color" value="#E71224"/>
    </inkml:brush>
  </inkml:definitions>
  <inkml:trace contextRef="#ctx0" brushRef="#br0">2262 1 1207 0 0,'-13'9'44'0'0,"0"-1"-1"0"0,0 0 1 0 0,-1-1-1 0 0,0 0 0 0 0,0-1 1 0 0,-1 0-1 0 0,-16 3 0 0 0,7-4 521 0 0,0 0 0 0 0,0-2-1 0 0,-44 0 1 0 0,-138-9 1922 0 0,104-6-2266 0 0,71 6-92 0 0,0 2-1 0 0,-1 2 1 0 0,0 1 0 0 0,-40 3 0 0 0,-7 10 4 0 0,24-3-62 0 0,0-3 0 0 0,-70 0-1 0 0,108-7-15 0 0,-173-2 725 0 0,147 5-619 0 0,-1 2-1 0 0,-58 12 1 0 0,54-6-116 0 0,-89 7 0 0 0,109-16-11 0 0,1-1 0 0 0,-1-1 0 0 0,1-1 1 0 0,-51-12-1 0 0,47 6-60 0 0,-134-28 299 0 0,142 33-376 0 0,-1 0 1 0 0,0 2-1 0 0,-1 1 1 0 0,1 1-1 0 0,-24 4 1 0 0,7 3-2991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28.148"/>
    </inkml:context>
    <inkml:brush xml:id="br0">
      <inkml:brushProperty name="width" value="0.1" units="cm"/>
      <inkml:brushProperty name="height" value="0.1" units="cm"/>
      <inkml:brushProperty name="color" value="#E71224"/>
    </inkml:brush>
  </inkml:definitions>
  <inkml:trace contextRef="#ctx0" brushRef="#br0">2565 0 799 0 0,'-3'1'6'0'0,"-1"-1"0"0"0,1 1 1 0 0,0 0-1 0 0,-1 0 0 0 0,1 0 0 0 0,0 1 0 0 0,0-1 0 0 0,-4 3 0 0 0,-6 3 11 0 0,4-5 351 0 0,0 0 0 0 0,0 0 0 0 0,0-1 0 0 0,0 0 0 0 0,0-1 0 0 0,0 0 0 0 0,0 0-1 0 0,-1-1 1 0 0,-12-2 0 0 0,13 2-66 0 0,1 1-1 0 0,0 0 1 0 0,-1 0-1 0 0,-15 3 1 0 0,-3 0-13 0 0,-127 14 1147 0 0,76-12-1244 0 0,-55 3 0 0 0,-179-21 672 0 0,242 9-444 0 0,0 4 0 0 0,-82 10-1 0 0,-8 0-54 0 0,-120-14-82 0 0,-33 2-190 0 0,14 19-93 0 0,232-12 0 0 0,-98 11-3036 0 0,88-5-400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18.227"/>
    </inkml:context>
    <inkml:brush xml:id="br0">
      <inkml:brushProperty name="width" value="0.1" units="cm"/>
      <inkml:brushProperty name="height" value="0.1" units="cm"/>
      <inkml:brushProperty name="color" value="#E71224"/>
    </inkml:brush>
  </inkml:definitions>
  <inkml:trace contextRef="#ctx0" brushRef="#br0">323 45 1583 0 0,'0'-2'75'0'0,"0"0"0"0"0,0 0 0 0 0,0 0-1 0 0,0 0 1 0 0,-1 0 0 0 0,1 0-1 0 0,-1-1 1 0 0,1 1 0 0 0,-1 1-1 0 0,0-1 1 0 0,1 0 0 0 0,-1 0-1 0 0,-2-3 1 0 0,2 5-38 0 0,0-1-1 0 0,1 1 1 0 0,-1-1 0 0 0,0 0 0 0 0,0 1-1 0 0,0 0 1 0 0,0-1 0 0 0,0 1-1 0 0,1 0 1 0 0,-1-1 0 0 0,0 1 0 0 0,0 0-1 0 0,0 0 1 0 0,0 0 0 0 0,0 0 0 0 0,0-1-1 0 0,0 2 1 0 0,0-1 0 0 0,0 0-1 0 0,0 0 1 0 0,0 0 0 0 0,0 0 0 0 0,0 1-1 0 0,0-1 1 0 0,0 0 0 0 0,0 1 0 0 0,0-1-1 0 0,1 1 1 0 0,-1-1 0 0 0,-1 1-1 0 0,-18 10 312 0 0,5-4-226 0 0,1 1-1 0 0,-1-2 1 0 0,0 0 0 0 0,0-1 0 0 0,-20 4 0 0 0,27-7 90 0 0,-1 0 0 0 0,0-1 0 0 0,0-1 1 0 0,0 0-1 0 0,0 0 0 0 0,0 0 0 0 0,0-1 0 0 0,0 0 0 0 0,-12-4 0 0 0,8-2 552 0 0,13 4-378 0 0,8 0-174 0 0,17-1-142 0 0,1 2 0 0 0,0 0 0 0 0,0 1 0 0 0,52 7 0 0 0,7 14-70 0 0,16 0 0 0 0,-85-18 0 0 0,2 0 0 0 0,0 0 0 0 0,0 0 0 0 0,0-2 0 0 0,0 0 0 0 0,0-2 0 0 0,24-3 0 0 0,-35 3 3 0 0,-4 2 20 0 0,-1 0 0 0 0,0-1-1 0 0,0 1 1 0 0,1 0 0 0 0,-1-1 0 0 0,0 0 0 0 0,0 0 0 0 0,0 1 0 0 0,0-1-1 0 0,0-1 1 0 0,0 1 0 0 0,0 0 0 0 0,0 0 0 0 0,0-1 0 0 0,1-1-1 0 0,-4 2 13 0 0,0 0-1 0 0,0 1 0 0 0,-1-1 1 0 0,1 0-1 0 0,0 1 0 0 0,0-1 0 0 0,-1 1 1 0 0,1-1-1 0 0,-1 1 0 0 0,1-1 1 0 0,0 1-1 0 0,-1 0 0 0 0,-2 0 0 0 0,3-1-10 0 0,-38-3 271 0 0,-72 1-1 0 0,73 3-146 0 0,0-1-1 0 0,-41-7 1 0 0,-5-13 271 0 0,58 14-248 0 0,1 1 1 0 0,-1 1-1 0 0,-32-2 0 0 0,51 7-696 0 0,-1 0-1 0 0,1 0 0 0 0,0 1 0 0 0,-1 0 0 0 0,-7 3 1 0 0,-13 4-3137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33.289"/>
    </inkml:context>
    <inkml:brush xml:id="br0">
      <inkml:brushProperty name="width" value="0.1" units="cm"/>
      <inkml:brushProperty name="height" value="0.1" units="cm"/>
      <inkml:brushProperty name="color" value="#E71224"/>
    </inkml:brush>
  </inkml:definitions>
  <inkml:trace contextRef="#ctx0" brushRef="#br0">1852 156 431 0 0,'-1'0'52'0'0,"-1"0"-1"0"0,1 1 0 0 0,0-1 1 0 0,-1 0-1 0 0,1 0 0 0 0,0 0 0 0 0,0 0 1 0 0,-1-1-1 0 0,1 1 0 0 0,0 0 1 0 0,0 0-1 0 0,-1-1 0 0 0,1 1 0 0 0,-2-1 1 0 0,-19-8 1346 0 0,8-3-398 0 0,14 11-932 0 0,-1 1 0 0 0,1-1-1 0 0,-1 0 1 0 0,1 1 0 0 0,-1-1 0 0 0,1 1 0 0 0,-1-1-1 0 0,1 1 1 0 0,-1-1 0 0 0,1 1 0 0 0,-1-1 0 0 0,0 1-1 0 0,1-1 1 0 0,-1 1 0 0 0,0 0 0 0 0,0-1-1 0 0,1 1 1 0 0,-1 0 0 0 0,0 0 0 0 0,0 0 0 0 0,1-1-1 0 0,-1 1 1 0 0,0 0 0 0 0,0 0 0 0 0,1 0 0 0 0,-1 0-1 0 0,0 0 1 0 0,0 1 0 0 0,0-1 0 0 0,1 0-1 0 0,-1 0 1 0 0,0 0 0 0 0,0 1 0 0 0,1-1 0 0 0,-2 1-1 0 0,-5 3-56 0 0,0 0-1 0 0,-1-1 0 0 0,1 0 0 0 0,-1 0 1 0 0,0-1-1 0 0,0 0 0 0 0,0 0 0 0 0,0 0 1 0 0,0-1-1 0 0,0-1 0 0 0,-8 1 0 0 0,-7-3 268 0 0,0 0 1 0 0,-34-9-1 0 0,10 1 444 0 0,43 10-664 0 0,-113-17 439 0 0,62 11-439 0 0,37 4 44 0 0,-1 0-1 0 0,1 1 1 0 0,0 0-1 0 0,-31 4 0 0 0,-5 5 171 0 0,0-3 0 0 0,-79-3 0 0 0,116-4-113 0 0,-1-1 0 0 0,1 0 0 0 0,0-1 0 0 0,0 0 0 0 0,0-2-1 0 0,-24-11 1 0 0,9 4 137 0 0,0 1 0 0 0,-49-11 0 0 0,67 20-258 0 0,-30-6 95 0 0,0 1 0 0 0,-77-2 1 0 0,-79 19 7 0 0,159-5-403 0 0,0 3 1 0 0,-73 20-1 0 0,78-12-2525 0 0,1 3-940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35.816"/>
    </inkml:context>
    <inkml:brush xml:id="br0">
      <inkml:brushProperty name="width" value="0.1" units="cm"/>
      <inkml:brushProperty name="height" value="0.1" units="cm"/>
      <inkml:brushProperty name="color" value="#E71224"/>
    </inkml:brush>
  </inkml:definitions>
  <inkml:trace contextRef="#ctx0" brushRef="#br0">2254 70 455 0 0,'-1'0'258'0'0,"0"0"-1"0"0,-1 0 0 0 0,1-1 0 0 0,-1 1 0 0 0,1 0 0 0 0,0 1 0 0 0,-1-1 0 0 0,1 0 0 0 0,-1 0 0 0 0,1 0 0 0 0,0 1 0 0 0,-1-1 0 0 0,1 1 0 0 0,0-1 1 0 0,-2 2-1 0 0,-26 12-308 0 0,18-8 503 0 0,5-3-307 0 0,0 0 0 0 0,-1-1 0 0 0,1 0 0 0 0,-1 0 0 0 0,0-1 0 0 0,0 0 0 0 0,1 0 0 0 0,-12-1 1 0 0,-5-1 454 0 0,-27-4 1 0 0,3 0-179 0 0,-113 0 702 0 0,143 3-894 0 0,0-2 0 0 0,0 1-1 0 0,-31-13 1 0 0,30 10 90 0 0,0 0 1 0 0,-35-5-1 0 0,16 9-158 0 0,1 1 0 0 0,-45 5 0 0 0,17 0-56 0 0,21-2-106 0 0,17 0 0 0 0,0-1 0 0 0,0-1 0 0 0,-35-5 0 0 0,-31-14 148 0 0,-47-7 179 0 0,80 22-115 0 0,-1 3-1 0 0,-79 8 1 0 0,29 0-127 0 0,-24-11 6 0 0,85 1-72 0 0,-62 3-1 0 0,22 7-195 0 0,-126 27-1 0 0,160-23-294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48.404"/>
    </inkml:context>
    <inkml:brush xml:id="br0">
      <inkml:brushProperty name="width" value="0.1" units="cm"/>
      <inkml:brushProperty name="height" value="0.1" units="cm"/>
      <inkml:brushProperty name="color" value="#E71224"/>
    </inkml:brush>
  </inkml:definitions>
  <inkml:trace contextRef="#ctx0" brushRef="#br0">1772 25 455 0 0,'0'-2'38'0'0,"5"-6"1115"0"0,-4 7-995 0 0,0 0-1 0 0,-1 0 0 0 0,1 0 0 0 0,0 1 0 0 0,-1-1 1 0 0,1 0-1 0 0,-1 0 0 0 0,1 0 0 0 0,-1 0 1 0 0,1 0-1 0 0,-1 0 0 0 0,0 0 0 0 0,1-2 0 0 0,-49 44 2335 0 0,47-40-2413 0 0,-15 13-170 0 0,8-10 387 0 0,8-4-268 0 0,0 0-1 0 0,0 0 1 0 0,0 0-1 0 0,-1 0 1 0 0,1 0-1 0 0,0 0 1 0 0,0 0-1 0 0,0 0 1 0 0,0 0-1 0 0,0 0 1 0 0,-1 0 0 0 0,1 0-1 0 0,0 0 1 0 0,0 0-1 0 0,0 0 1 0 0,0-1-1 0 0,0 1 1 0 0,0 0-1 0 0,0 0 1 0 0,-1 0-1 0 0,1 0 1 0 0,0 0 0 0 0,0 0-1 0 0,0 0 1 0 0,0-1-1 0 0,0 1 1 0 0,0 0-1 0 0,0 0 1 0 0,0 0-1 0 0,0 0 1 0 0,0 0-1 0 0,0-1 1 0 0,0 1-1 0 0,0 0 1 0 0,0 0 0 0 0,0 0-1 0 0,0 0 1 0 0,0 0-1 0 0,0-1 1 0 0,0 1-1 0 0,0 0 1 0 0,0 0-1 0 0,-38-2 2845 0 0,1 6-2385 0 0,28-3-250 0 0,0 0-1 0 0,-1 0 0 0 0,-17-2 0 0 0,5-1 275 0 0,-35 3-1 0 0,-11-2-327 0 0,-73-13 990 0 0,-59-4-496 0 0,-197 18 128 0 0,61 32-438 0 0,241-21-323 0 0,-32 11-196 0 0,45 2-4339 0 0,29-3-552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3:53.177"/>
    </inkml:context>
    <inkml:brush xml:id="br0">
      <inkml:brushProperty name="width" value="0.1" units="cm"/>
      <inkml:brushProperty name="height" value="0.1" units="cm"/>
      <inkml:brushProperty name="color" value="#66CC00"/>
    </inkml:brush>
  </inkml:definitions>
  <inkml:trace contextRef="#ctx0" brushRef="#br0">1169 205 3679 0 0,'-2'-7'-56'0'0,"2"5"191"0"0,0 0 1 0 0,0 1-1 0 0,-1-1 1 0 0,1 1-1 0 0,-1-1 0 0 0,1 0 1 0 0,-1 1-1 0 0,0-1 1 0 0,-1-1-1 0 0,2 3-108 0 0,-1 0-1 0 0,1-1 1 0 0,-1 1-1 0 0,1 0 0 0 0,-1-1 1 0 0,1 1-1 0 0,-1 0 1 0 0,0 0-1 0 0,1 0 1 0 0,-1 0-1 0 0,1-1 1 0 0,-1 1-1 0 0,0 0 0 0 0,1 0 1 0 0,-1 0-1 0 0,1 0 1 0 0,-1 0-1 0 0,0 0 1 0 0,1 1-1 0 0,-1-1 1 0 0,1 0-1 0 0,-1 0 0 0 0,0 0 1 0 0,1 1-1 0 0,-1-1 1 0 0,1 0-1 0 0,-1 0 1 0 0,1 1-1 0 0,-1-1 1 0 0,1 0-1 0 0,-1 1 0 0 0,-6 3-48 0 0,0-2 0 0 0,0 1 0 0 0,1-1 0 0 0,-1 0 0 0 0,-1 0 0 0 0,1-1 0 0 0,0 0 0 0 0,0 0 0 0 0,-1-1 0 0 0,1 0 0 0 0,0 0 0 0 0,-8-2 0 0 0,-13-2 267 0 0,-47-13 1 0 0,65 14-117 0 0,-8-2 184 0 0,-101-23 1916 0 0,99 25-1971 0 0,0 1 1 0 0,0 0-1 0 0,0 2 0 0 0,-23 1 0 0 0,10 3-186 0 0,0-2 1 0 0,-1-1-1 0 0,1-1 0 0 0,-51-8 0 0 0,52 1 153 0 0,0 0 0 0 0,0-3 0 0 0,1 0 0 0 0,0-2 0 0 0,1-1 0 0 0,0-2 0 0 0,-28-18 0 0 0,52 29-201 0 0,0 1-1 0 0,-1 0 1 0 0,1 0-1 0 0,-1 0 0 0 0,1 1 1 0 0,-1 0-1 0 0,0 0 1 0 0,0 1-1 0 0,0 0 0 0 0,0 0 1 0 0,0 1-1 0 0,0 0 1 0 0,-12 1-1 0 0,12 0-714 0 0,0 0-1 0 0,0 0 1 0 0,0 1-1 0 0,-10 4 1 0 0,-9 6-3180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50.205"/>
    </inkml:context>
    <inkml:brush xml:id="br0">
      <inkml:brushProperty name="width" value="0.1" units="cm"/>
      <inkml:brushProperty name="height" value="0.1" units="cm"/>
      <inkml:brushProperty name="color" value="#E71224"/>
    </inkml:brush>
  </inkml:definitions>
  <inkml:trace contextRef="#ctx0" brushRef="#br0">1680 97 4951 0 0,'-2'-2'41'0'0,"0"0"0"0"0,0 0-1 0 0,-1 0 1 0 0,1 1-1 0 0,-1-1 1 0 0,1 1 0 0 0,-1-1-1 0 0,0 1 1 0 0,1 0-1 0 0,-1 0 1 0 0,0 0-1 0 0,0 0 1 0 0,-6 0 0 0 0,-5-3-44 0 0,4 2 23 0 0,0 0 0 0 0,-17-1 0 0 0,19 2 38 0 0,0 1 0 0 0,1-1 0 0 0,-1-1 0 0 0,0 0-1 0 0,1 0 1 0 0,-14-5 0 0 0,-7-9 770 0 0,22 12-539 0 0,0 0-1 0 0,0 1 0 0 0,0-1 1 0 0,0 1-1 0 0,-1 1 1 0 0,1 0-1 0 0,-1 0 1 0 0,-12-3-1 0 0,-3 4-51 0 0,1 1 0 0 0,-1 0 0 0 0,1 1 0 0 0,-1 2 0 0 0,-22 5 0 0 0,-104 33 152 0 0,93-23-139 0 0,-60 11 0 0 0,57-20 151 0 0,-76 3 0 0 0,96-12-95 0 0,1-1 0 0 0,-1-1 0 0 0,-44-10 0 0 0,32 0 187 0 0,-58-23-1 0 0,65 20-309 0 0,-1 1 0 0 0,-47-7 0 0 0,57 15-251 0 0,-63-1 0 0 0,40 11-4251 0 0,25 1-336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50.896"/>
    </inkml:context>
    <inkml:brush xml:id="br0">
      <inkml:brushProperty name="width" value="0.1" units="cm"/>
      <inkml:brushProperty name="height" value="0.1" units="cm"/>
      <inkml:brushProperty name="color" value="#E71224"/>
    </inkml:brush>
  </inkml:definitions>
  <inkml:trace contextRef="#ctx0" brushRef="#br0">768 299 5063 0 0,'-5'-15'427'0'0,"-15"-27"0"0"0,17 36-161 0 0,0 2 135 0 0,0 0 0 0 0,-1 1-1 0 0,0-1 1 0 0,0 1 0 0 0,-5-4 0 0 0,1 1-175 0 0,-12-8 142 0 0,-1 0 1 0 0,-23-10-1 0 0,18 9-69 0 0,9 6-7 0 0,-29-18 846 0 0,-1 2 0 0 0,-84-31 0 0 0,114 51-918 0 0,-1 0 1 0 0,0 2-1 0 0,0-1 0 0 0,-31 0 1 0 0,37 4-196 0 0,0 1 1 0 0,0 0-1 0 0,0 0 1 0 0,0 1-1 0 0,0 1 1 0 0,0 0-1 0 0,1 1 1 0 0,-13 5-1 0 0,10-2-148 0 0,1 1-1 0 0,0 1 1 0 0,0 0-1 0 0,-18 18 1 0 0,31-27 114 0 0,-30 26-373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51.606"/>
    </inkml:context>
    <inkml:brush xml:id="br0">
      <inkml:brushProperty name="width" value="0.1" units="cm"/>
      <inkml:brushProperty name="height" value="0.1" units="cm"/>
      <inkml:brushProperty name="color" value="#E71224"/>
    </inkml:brush>
  </inkml:definitions>
  <inkml:trace contextRef="#ctx0" brushRef="#br0">1486 47 1207 0 0,'-4'-2'0'0'0,"1"2"104"0"0,-1 0-104 0 0,0-2 0 0 0,2 2 0 0 0</inkml:trace>
  <inkml:trace contextRef="#ctx0" brushRef="#br0" timeOffset="1">1397 34 4631 0 0,'-14'-6'354'0'0,"0"0"-1"0"0,-1 1 0 0 0,0 1 1 0 0,0 0-1 0 0,0 1 0 0 0,0 1 1 0 0,-24-1-1 0 0,8 3 113 0 0,0 1 0 0 0,-54 9 1 0 0,-34 18-275 0 0,76-17-49 0 0,-74 11 0 0 0,40-19 697 0 0,-143-10 1 0 0,104 0 85 0 0,-92 11 220 0 0,56 1-4925 0 0,96-5-219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57.666"/>
    </inkml:context>
    <inkml:brush xml:id="br0">
      <inkml:brushProperty name="width" value="0.1" units="cm"/>
      <inkml:brushProperty name="height" value="0.1" units="cm"/>
      <inkml:brushProperty name="color" value="#E71224"/>
    </inkml:brush>
  </inkml:definitions>
  <inkml:trace contextRef="#ctx0" brushRef="#br0">1792 178 2471 0 0,'-1'0'29'0'0,"1"-1"-1"0"0,0 0 0 0 0,-1 1 0 0 0,1-1 0 0 0,0 1 0 0 0,-1-1 0 0 0,1 0 0 0 0,0 0 1 0 0,0 1-1 0 0,-1-1 0 0 0,1 0 0 0 0,0 1 0 0 0,0-1 0 0 0,0 0 0 0 0,0 0 0 0 0,0 1 0 0 0,0-1 1 0 0,0 0-1 0 0,1 1 0 0 0,-1-1 0 0 0,0 0 0 0 0,0 0 0 0 0,0 1 0 0 0,1-1 0 0 0,-1 0 1 0 0,0 1-1 0 0,1-1 0 0 0,-1 1 0 0 0,1-2 0 0 0,2-5 72 0 0,-3 4 59 0 0,0 0 0 0 0,0 1-1 0 0,0-1 1 0 0,0 0 0 0 0,-1 0-1 0 0,0 0 1 0 0,1 1-1 0 0,-1-1 1 0 0,0 0 0 0 0,0 1-1 0 0,0-1 1 0 0,-1 1-1 0 0,1-1 1 0 0,-1 1 0 0 0,1-1-1 0 0,-1 1 1 0 0,0 0-1 0 0,0 0 1 0 0,0 0 0 0 0,-3-3-1 0 0,-1 1 159 0 0,1-1 0 0 0,-1 1 0 0 0,-1 0 0 0 0,1 0 0 0 0,0 1 0 0 0,-1 0 0 0 0,-7-3 0 0 0,7 5-292 0 0,0 0 1 0 0,-1 0-1 0 0,1 0 0 0 0,-1 1 0 0 0,1 0 1 0 0,-1 0-1 0 0,-8 2 0 0 0,-29 0-19 0 0,24-4 200 0 0,-1 2-1 0 0,1 0 1 0 0,-1 1-1 0 0,1 1 1 0 0,-1 1-1 0 0,-32 8 1 0 0,9 4 89 0 0,0-3 1 0 0,-63 9-1 0 0,73-19 228 0 0,-62-4 0 0 0,97 2-521 0 0,-190-26 1438 0 0,182 25-1390 0 0,-28-6 261 0 0,0-1 1 0 0,-45-16-1 0 0,48 13-28 0 0,0 1 1 0 0,-1 1-1 0 0,-60-7 0 0 0,-106 5-42 0 0,46 15-205 0 0,134-2-393 0 0,0 1 0 0 0,0 1-1 0 0,0 1 1 0 0,0 1 0 0 0,-26 12 0 0 0,4 2-774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7:58.815"/>
    </inkml:context>
    <inkml:brush xml:id="br0">
      <inkml:brushProperty name="width" value="0.1" units="cm"/>
      <inkml:brushProperty name="height" value="0.1" units="cm"/>
      <inkml:brushProperty name="color" value="#E71224"/>
    </inkml:brush>
  </inkml:definitions>
  <inkml:trace contextRef="#ctx0" brushRef="#br0">1957 172 2759 0 0,'1'-2'178'0'0,"-1"-1"0"0"0,1 1 0 0 0,-1 0 0 0 0,0-1 0 0 0,1 1 0 0 0,-1 0 0 0 0,0-1 0 0 0,-1 1 0 0 0,1 0 0 0 0,0-1 0 0 0,-1 1 0 0 0,1-1 0 0 0,-1 1 0 0 0,0 0 0 0 0,-1-5 0 0 0,-1 3-42 0 0,1 0 0 0 0,-1-1 0 0 0,0 1 0 0 0,0 0 0 0 0,0 1 0 0 0,-1-1 0 0 0,-5-4 0 0 0,2 2 229 0 0,-1 0 0 0 0,0 1 0 0 0,0 0 0 0 0,0 0 0 0 0,-1 1-1 0 0,0 0 1 0 0,-16-5 0 0 0,19 8-317 0 0,0 0-1 0 0,0 0 1 0 0,-1 1 0 0 0,1-1-1 0 0,0 2 1 0 0,0-1 0 0 0,-1 1-1 0 0,-10 2 1 0 0,-3 2 224 0 0,-25 12 1 0 0,28-11-127 0 0,-34 9-1 0 0,-4-5 426 0 0,-1-2 0 0 0,-80 0-1 0 0,32-5 175 0 0,54 0-525 0 0,1-3 1 0 0,-87-10-1 0 0,-9-15 426 0 0,-230-33 884 0 0,281 44-1363 0 0,48 7-158 0 0,0 1 0 0 0,0 2 0 0 0,-47 3 1 0 0,75 3-209 0 0,-1 1 1 0 0,1 0 0 0 0,0 2 0 0 0,0 0 0 0 0,1 1 0 0 0,-1 1-1 0 0,-26 15 1 0 0,3 1-1314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02.628"/>
    </inkml:context>
    <inkml:brush xml:id="br0">
      <inkml:brushProperty name="width" value="0.1" units="cm"/>
      <inkml:brushProperty name="height" value="0.1" units="cm"/>
      <inkml:brushProperty name="color" value="#E71224"/>
    </inkml:brush>
  </inkml:definitions>
  <inkml:trace contextRef="#ctx0" brushRef="#br0">2595 198 1839 0 0,'11'-30'387'0'0,"-10"26"-313"0"0,1 0 0 0 0,-1-1 0 0 0,0 1 0 0 0,0-1 0 0 0,0 1 0 0 0,-1 0 0 0 0,0-1 0 0 0,0 1 1 0 0,0-1-1 0 0,0 1 0 0 0,0-1 0 0 0,-1 1 0 0 0,0-1 0 0 0,0 1 0 0 0,0 0 0 0 0,-1 0 0 0 0,1-1 0 0 0,-1 1 0 0 0,0 0 0 0 0,0 0 0 0 0,-1 0 0 0 0,-3-5 0 0 0,2 4 160 0 0,0 0 0 0 0,0 0 0 0 0,0 0 0 0 0,-1 1 0 0 0,1-1 0 0 0,-1 1 1 0 0,0 0-1 0 0,-1 0 0 0 0,1 1 0 0 0,-1-1 0 0 0,1 1 0 0 0,-1 0 0 0 0,0 1 0 0 0,0 0 0 0 0,-8-2 0 0 0,7 3-141 0 0,-1 1 0 0 0,0 0 0 0 0,0 0 1 0 0,0 1-1 0 0,0 0 0 0 0,0 0 0 0 0,0 1 0 0 0,-12 5 0 0 0,10-4 13 0 0,0-1 0 0 0,0 1 0 0 0,0-1 0 0 0,-15 0 0 0 0,-8-2 297 0 0,-1-1-1 0 0,1 2 1 0 0,-1 1-1 0 0,-38 8 0 0 0,-139 37 455 0 0,186-44-761 0 0,0-1 0 0 0,0-1 0 0 0,-1-1 0 0 0,-32-6 0 0 0,-32 1 176 0 0,43 7-43 0 0,-56 10 0 0 0,-16 1 33 0 0,-169-10 1497 0 0,77-2-1307 0 0,134 3-407 0 0,-155-15 1 0 0,41-23 239 0 0,47 7-162 0 0,121 24-278 0 0,0 1 1 0 0,0 1 0 0 0,0 1-1 0 0,0 1 1 0 0,0 0 0 0 0,0 2-1 0 0,-44 11 1 0 0,19 1-5177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04.969"/>
    </inkml:context>
    <inkml:brush xml:id="br0">
      <inkml:brushProperty name="width" value="0.1" units="cm"/>
      <inkml:brushProperty name="height" value="0.1" units="cm"/>
      <inkml:brushProperty name="color" value="#E71224"/>
    </inkml:brush>
  </inkml:definitions>
  <inkml:trace contextRef="#ctx0" brushRef="#br0">2649 183 3623 0 0,'-11'-32'327'0'0,"11"30"-320"0"0,-1-1 0 0 0,-1 1 0 0 0,1-1 0 0 0,0 1 0 0 0,0-1 0 0 0,-1 1 0 0 0,0 0 0 0 0,1 0-1 0 0,-5-4 1 0 0,-21-6 1017 0 0,-10-3-923 0 0,31 13-85 0 0,0 0-1 0 0,0 0 1 0 0,0-1 0 0 0,0 0 0 0 0,1 0-1 0 0,-1 0 1 0 0,1-1 0 0 0,0 1 0 0 0,0-1-1 0 0,0 0 1 0 0,-4-5 0 0 0,4 2 311 0 0,0 1 0 0 0,0 1 1 0 0,0-1-1 0 0,-1 1 0 0 0,0 0 1 0 0,-11-7-1 0 0,14 11-197 0 0,1-1 1 0 0,-1 1-1 0 0,0 0 1 0 0,0 0-1 0 0,0 0 0 0 0,0 1 1 0 0,0-1-1 0 0,0 1 0 0 0,-1-1 1 0 0,1 1-1 0 0,0 0 0 0 0,0 0 1 0 0,0 0-1 0 0,0 1 1 0 0,0-1-1 0 0,0 1 0 0 0,0 0 1 0 0,0 0-1 0 0,-5 2 0 0 0,-2 2 31 0 0,0 1 0 0 0,1 0-1 0 0,-12 10 1 0 0,5-5-84 0 0,7-5-3 0 0,0 0-1 0 0,-1 0 0 0 0,0-1 1 0 0,-1-1-1 0 0,1 0 0 0 0,0 0 1 0 0,-1-1-1 0 0,0 0 0 0 0,0-1 1 0 0,0 0-1 0 0,0-1 0 0 0,0 0 1 0 0,-13-1-1 0 0,2 1 269 0 0,0 1 0 0 0,-33 8 0 0 0,-9 1-96 0 0,-88 11-38 0 0,119-21-52 0 0,0-1-1 0 0,1-1 1 0 0,-1-2-1 0 0,1-1 1 0 0,-50-13-1 0 0,52 10-53 0 0,0 2 0 0 0,-43-3 0 0 0,55 8-58 0 0,0 0 0 0 0,0 1-1 0 0,0 1 1 0 0,1 0 0 0 0,-26 8-1 0 0,-116 28-43 0 0,136-35 0 0 0,0 0 0 0 0,0-2 0 0 0,0-1 0 0 0,-1 0 0 0 0,-22-5 0 0 0,-63-15 159 0 0,62 10-9 0 0,-1 2 0 0 0,-54-2-1 0 0,62 10-14 0 0,1 2-1 0 0,-64 11 1 0 0,-75 28-56 0 0,147-32-265 0 0,1 1-1 0 0,0 1 1 0 0,1 2-1 0 0,1 1 1 0 0,0 1 0 0 0,0 2-1 0 0,2 0 1 0 0,-45 39 0 0 0,36-24-524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06.486"/>
    </inkml:context>
    <inkml:brush xml:id="br0">
      <inkml:brushProperty name="width" value="0.1" units="cm"/>
      <inkml:brushProperty name="height" value="0.1" units="cm"/>
      <inkml:brushProperty name="color" value="#E71224"/>
    </inkml:brush>
  </inkml:definitions>
  <inkml:trace contextRef="#ctx0" brushRef="#br0">2640 143 1375 0 0,'0'-7'277'0'0,"1"0"-1"0"0,0 1 1 0 0,0-1-1 0 0,0 0 0 0 0,1 0 1 0 0,3-6-1 0 0,-5 12-222 0 0,0-1 0 0 0,0 1 0 0 0,0-1 0 0 0,0 1 1 0 0,0-1-1 0 0,0 1 0 0 0,-1-1 0 0 0,1 1 0 0 0,0-1 0 0 0,-1 1 0 0 0,1-1 0 0 0,-1 1 0 0 0,1 0 0 0 0,-1-1 0 0 0,0 1 0 0 0,0 0 0 0 0,0-1 1 0 0,0 1-1 0 0,1 0 0 0 0,-1 0 0 0 0,-1 0 0 0 0,1 0 0 0 0,0 0 0 0 0,0 0 0 0 0,-2-1 0 0 0,-3-2 673 0 0,0-1 0 0 0,0 2 0 0 0,-13-7-1 0 0,10 7-481 0 0,0 0 0 0 0,-1 0-1 0 0,1 1 1 0 0,-1 0-1 0 0,1 1 1 0 0,-1 0 0 0 0,0 1-1 0 0,-12 0 1 0 0,16 0-257 0 0,-97-8 107 0 0,72 4 186 0 0,-1 2 0 0 0,-31 1 0 0 0,-203 25 671 0 0,248-24-843 0 0,1 0 0 0 0,-1-2 0 0 0,-18-3 0 0 0,-27-2 170 0 0,-32 2-49 0 0,-83-2-81 0 0,11 14-143 0 0,58-1 52 0 0,-20 0 107 0 0,-254 45 0 0 0,291-30-165 0 0,41-7 0 0 0,-1-3 0 0 0,-96 7 0 0 0,71-16 16 0 0,19-2-22 0 0,0 2 0 0 0,-82 15 0 0 0,67 5-3721 0 0,37-9-344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08.738"/>
    </inkml:context>
    <inkml:brush xml:id="br0">
      <inkml:brushProperty name="width" value="0.1" units="cm"/>
      <inkml:brushProperty name="height" value="0.1" units="cm"/>
      <inkml:brushProperty name="color" value="#E71224"/>
    </inkml:brush>
  </inkml:definitions>
  <inkml:trace contextRef="#ctx0" brushRef="#br0">2103 91 4575 0 0,'-1'-5'152'0'0,"-1"0"-1"0"0,-1 0 0 0 0,1 0 0 0 0,-1 0 0 0 0,0 1 0 0 0,0-1 0 0 0,0 1 0 0 0,-1 0 1 0 0,1 0-1 0 0,-1 0 0 0 0,0 0 0 0 0,0 1 0 0 0,-1-1 0 0 0,1 1 0 0 0,-1 0 0 0 0,0 1 1 0 0,1-1-1 0 0,-1 1 0 0 0,0 0 0 0 0,0 0 0 0 0,-1 0 0 0 0,1 1 0 0 0,-7-2 0 0 0,-12 0 46 0 0,0 1 0 0 0,1 1 0 0 0,-1 0 0 0 0,-26 4 0 0 0,13-1 213 0 0,-20 3 143 0 0,1 1 1 0 0,-94 24 0 0 0,-164 34-429 0 0,196-42-133 0 0,79-15 110 0 0,-1-2 0 0 0,0-1-1 0 0,0-3 1 0 0,0-1 0 0 0,0-2 0 0 0,-58-10-1 0 0,-99-39 971 0 0,11 1-417 0 0,162 46-630 0 0,1 1 1 0 0,-1 1-1 0 0,0 1 0 0 0,0 1 1 0 0,0 1-1 0 0,-26 4 0 0 0,15 2-202 0 0,0 1 1 0 0,-62 24-1 0 0,51-12-133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7T22:38:29.633"/>
    </inkml:context>
    <inkml:brush xml:id="br0">
      <inkml:brushProperty name="width" value="0.1" units="cm"/>
      <inkml:brushProperty name="height" value="0.1" units="cm"/>
      <inkml:brushProperty name="color" value="#E71224"/>
    </inkml:brush>
  </inkml:definitions>
  <inkml:trace contextRef="#ctx0" brushRef="#br0">19147 345 4607 0 0,'-5'0'-31'0'0,"-21"-7"7984"0"0,26 7-7821 0 0,0-1-77 0 0,1 0 1 0 0,-1 0-1 0 0,1 1 1 0 0,0-1-1 0 0,-1 0 1 0 0,1 1-1 0 0,-1-1 1 0 0,1 1-1 0 0,0-1 1 0 0,-1 1-1 0 0,1-1 1 0 0,0 1-1 0 0,0-1 1 0 0,2 0 1273 0 0,-15 1 1449 0 0,-41-5 2509 0 0,30 1-4600 0 0,13 3-421 0 0,1 0 0 0 0,-1 0 0 0 0,1 1 0 0 0,-1 1 0 0 0,1-1 0 0 0,0 1 0 0 0,-14 4 0 0 0,20-5-184 0 0,-1 0-1 0 0,1 1 1 0 0,0-1-1 0 0,0-1 1 0 0,0 1 0 0 0,0 0-1 0 0,0-1 1 0 0,0 0-1 0 0,0 1 1 0 0,0-1 0 0 0,0 0-1 0 0,0-1 1 0 0,-4-1-1 0 0,-21-7 321 0 0,11 8-186 0 0,-1 1 1 0 0,1 1-1 0 0,-32 2 1 0 0,-5 1 101 0 0,-141-12 1026 0 0,153 6-1149 0 0,0-1-1 0 0,0-3 1 0 0,-78-22 0 0 0,24 5 31 0 0,59 18-113 0 0,-42-3 0 0 0,-17-2 45 0 0,37 5-10 0 0,0 2-1 0 0,-112 7 0 0 0,160-3-151 0 0,-92 4 76 0 0,-144 8 178 0 0,-11 8-111 0 0,111-18-103 0 0,23-2-8 0 0,-272 27 164 0 0,283-23-149 0 0,-1-4-1 0 0,-118-16 1 0 0,193 13-9 0 0,-41-5-24 0 0,-1 3 0 0 0,-82 7 0 0 0,102-1 4 0 0,-1-2 0 0 0,-113-18-1 0 0,-24-2 10 0 0,-65 16 41 0 0,-75-6 0 0 0,177-7-64 0 0,35 3 0 0 0,-46 8 76 0 0,53 5-32 0 0,-277-11-44 0 0,6 7 0 0 0,366 6 0 0 0,-314-8 0 0 0,122-6 0 0 0,143 6 0 0 0,-124 3 0 0 0,98 11 0 0 0,0 2 0 0 0,-123-8 0 0 0,-202-11 0 0 0,182 0 0 0 0,130 4 0 0 0,0 5 0 0 0,0 5 0 0 0,-112 18 0 0 0,-29-7 0 0 0,81-8 0 0 0,-154 31 0 0 0,163-17 0 0 0,-185-2 0 0 0,128-23 0 0 0,189 5 0 0 0,-258 10 0 0 0,237-4 0 0 0,-63-2 0 0 0,-372-23 0 0 0,319 0 0 0 0,80 6 0 0 0,29 6 0 0 0,-76-8 0 0 0,31 10 0 0 0,-197-19 0 0 0,172 11 0 0 0,-188 6 0 0 0,219 8 0 0 0,21-5 0 0 0,0-4 0 0 0,-100-22 0 0 0,136 22 0 0 0,-39-3 0 0 0,0 4 0 0 0,-108 4 0 0 0,47 2 0 0 0,44-2 0 0 0,-203-2 0 0 0,27 25 0 0 0,117-7 0 0 0,-34-5 0 0 0,110-7 0 0 0,-243 30 0 0 0,296-28 0 0 0,-46 3 0 0 0,-85-4 0 0 0,87-3 0 0 0,-295-8 0 0 0,298 7 0 0 0,-429 22 0 0 0,276-14 0 0 0,77-4 0 0 0,-90 3 0 0 0,146-3 0 0 0,-46 2 0 0 0,96-1 0 0 0,-60 7 0 0 0,43-4 0 0 0,-97-2 0 0 0,115-4 0 0 0,-38-1 0 0 0,-123 5 0 0 0,103 5 0 0 0,-205 10 0 0 0,195-21 0 0 0,-104 4 0 0 0,-29 6 0 0 0,128-5 0 0 0,-58-1 0 0 0,-11-7 0 0 0,155 6 0 0 0,0 1 0 0 0,0 1 0 0 0,0 2 0 0 0,1 0 0 0 0,-28 10 0 0 0,48-14 0 0 0,-1 1 0 0 0,0 0 0 0 0,1-1 0 0 0,0 2 0 0 0,0-1 0 0 0,-1 0 0 0 0,1 1 0 0 0,0 0 0 0 0,1 0 0 0 0,-1 0 0 0 0,1 0 0 0 0,-1 0 0 0 0,1 1 0 0 0,0 0 0 0 0,0 0 0 0 0,0 0 0 0 0,1 0 0 0 0,-1 0 0 0 0,1 0 0 0 0,0 1 0 0 0,-2 8 0 0 0,0 4 0 0 0,1 14 0 0 0,3 9 0 0 0,2 6 0 0 0,2 6 0 0 0,2-2 0 0 0,0 3 0 0 0,13 452 0 0 0,-21-458 0 0 0,0 57 0 0 0,4-66 0 0 0,2 0 0 0 0,4 5 0 0 0,-6-35 0 0 0,1-1 0 0 0,-1 1 0 0 0,8 13 0 0 0,-7-15 0 0 0,1 0 0 0 0,-1-1 0 0 0,1 0 0 0 0,1 0 0 0 0,-1 0 0 0 0,9 7 0 0 0,-5-5 0 0 0,0-1 0 0 0,0-1 0 0 0,1 0 0 0 0,0 0 0 0 0,11 5 0 0 0,-7-6 0 0 0,0 0 0 0 0,0 0 0 0 0,24 2 0 0 0,44-1 0 0 0,5-4 0 0 0,-5 0 0 0 0,-5-3 0 0 0,7-4 0 0 0,2-2 0 0 0,6 1 0 0 0,-1 1 0 0 0,-1 4 0 0 0,-9 3 0 0 0,-2 4 0 0 0,-1 0 0 0 0,7-4 0 0 0,5-4 0 0 0,-3-1 0 0 0,-1 2 0 0 0,6 2 0 0 0,-7 5 0 0 0,2 2 0 0 0,1 1 0 0 0,-1-2 0 0 0,8-2 0 0 0,-16-4 0 0 0,1-2 0 0 0,26-3 0 0 0,13-1 0 0 0,-11 6 0 0 0,-24 3 0 0 0,-4 2 0 0 0,19 2 0 0 0,-14-5 0 0 0,-2-4 0 0 0,4-2 0 0 0,6-4 0 0 0,-1 0 0 0 0,0 3 0 0 0,-2 0 0 0 0,-11 4 0 0 0,1 0 0 0 0,8 1 0 0 0,22 1 0 0 0,-2-2 0 0 0,-18-1 0 0 0,1-1 0 0 0,-8-3 0 0 0,-4-2 0 0 0,-1-2 0 0 0,2 0 0 0 0,18 1 0 0 0,-3 6 0 0 0,-3 2 0 0 0,3 2 0 0 0,1-4 0 0 0,-5-3 0 0 0,-9-3 0 0 0,-4 4 0 0 0,3 5 0 0 0,12 4 0 0 0,-2 7 0 0 0,-5-2 0 0 0,3-7 0 0 0,2-5 0 0 0,-6-2 0 0 0,-7-1 0 0 0,0 1 0 0 0,1 5 0 0 0,12 5 0 0 0,5 0 0 0 0,-5-1 0 0 0,-4-2 0 0 0,-3-1 0 0 0,-5-2 0 0 0,-2-2 0 0 0,-1 1 0 0 0,6 2 0 0 0,11 6 0 0 0,-2 4 0 0 0,-3-1 0 0 0,11-2 0 0 0,-10-4 0 0 0,-7-2 0 0 0,0 0 0 0 0,6 3 0 0 0,-2 1 0 0 0,2 2 0 0 0,16 0 0 0 0,-5-4 0 0 0,0-2 0 0 0,-6-1 0 0 0,-3-1 0 0 0,7 1 0 0 0,-1 2 0 0 0,-5 3 0 0 0,2 2 0 0 0,4-3 0 0 0,2 0 0 0 0,1 1 0 0 0,-1-3 0 0 0,3-4 0 0 0,-3 1 0 0 0,-3-2 0 0 0,4-1 0 0 0,3 2 0 0 0,-3 3 0 0 0,-5-2 0 0 0,0-4 0 0 0,3-4 0 0 0,2-1 0 0 0,-3 0 0 0 0,0 3 0 0 0,5 2 0 0 0,0 0 0 0 0,-5 0 0 0 0,3 0 0 0 0,-3 2 0 0 0,-5 2 0 0 0,2 0 0 0 0,4-1 0 0 0,1-3 0 0 0,-5-2 0 0 0,3 1 0 0 0,-11 1 0 0 0,2 1 0 0 0,13 4 0 0 0,2-1 0 0 0,-3-3 0 0 0,-11-1 0 0 0,-2 2 0 0 0,6 1 0 0 0,-6 3 0 0 0,11 3 0 0 0,6 0 0 0 0,-1-4 0 0 0,-8-3 0 0 0,6 2 0 0 0,-13 2 0 0 0,3 2 0 0 0,9 3 0 0 0,3 0 0 0 0,-6-4 0 0 0,12-7 0 0 0,-10-1 0 0 0,-5 4 0 0 0,-7 4 0 0 0,7 5 0 0 0,-7 1 0 0 0,2-1 0 0 0,16 2 0 0 0,3-1 0 0 0,-10-6 0 0 0,10-1 0 0 0,-11-1 0 0 0,-10 1 0 0 0,7 0 0 0 0,-4 5 0 0 0,9 4 0 0 0,9-1 0 0 0,0-2 0 0 0,-17-2 0 0 0,-7-2 0 0 0,9 1 0 0 0,-6 0 0 0 0,13-1 0 0 0,1 1 0 0 0,0-4 0 0 0,2 0 0 0 0,-14 0 0 0 0,6 3 0 0 0,-2 2 0 0 0,3 1 0 0 0,1-5 0 0 0,-2-7 0 0 0,2-3 0 0 0,4 1 0 0 0,-3 7 0 0 0,-4 2 0 0 0,-2-1 0 0 0,2 0 0 0 0,2 0 0 0 0,4-3 0 0 0,-4 1 0 0 0,-10 2 0 0 0,-46 1 0 0 0,33 3 0 0 0,11 0 0 0 0,-1-5 0 0 0,-2 1 0 0 0,1 3 0 0 0,14-3 0 0 0,-94 0 0 0 0,1 1 0 0 0,-1-1 0 0 0,1 0 0 0 0,-1 0 0 0 0,0 1 0 0 0,1-1 0 0 0,-1 1 0 0 0,0-1 0 0 0,1 1 0 0 0,-1-1 0 0 0,0 1 0 0 0,1 0 0 0 0,-1 0 0 0 0,0 0 0 0 0,0 0 0 0 0,0 0 0 0 0,0 0 0 0 0,0 0 0 0 0,0 0 0 0 0,0 0 0 0 0,0 0 0 0 0,-1 0 0 0 0,1 1 0 0 0,1 1 0 0 0,0 3 0 0 0,1 0 0 0 0,-1 1 0 0 0,2 12 0 0 0,-2-13 0 0 0,33 115 0 0 0,-11-45 0 0 0,42 186 0 0 0,-10-5 0 0 0,-50-222 0 0 0,2 0 0 0 0,1-1 0 0 0,1 0 0 0 0,20 43 0 0 0,-17-57 0 0 0,19 17 0 0 0,-26-32 0 0 0,-1 1 0 0 0,1-1 0 0 0,0-1 0 0 0,0 1 0 0 0,12 6 0 0 0,-1-4 0 0 0,0 0 0 0 0,22 5 0 0 0,42 9 0 0 0,0-5 0 0 0,9 0 0 0 0,6 4 0 0 0,3 0 0 0 0,-4-9 0 0 0,2-10 0 0 0,-13-10 0 0 0,-4-4 0 0 0,4 6 0 0 0,2 2 0 0 0,4 2 0 0 0,12 0 0 0 0,-4-3 0 0 0,-6-1 0 0 0,-4 1 0 0 0,1 5 0 0 0,-4 6 0 0 0,4-1 0 0 0,2-2 0 0 0,9-1 0 0 0,-4-2 0 0 0,-4-2 0 0 0,0-2 0 0 0,-5-3 0 0 0,-3-2 0 0 0,-4 3 0 0 0,11 2 0 0 0,3 7 0 0 0,2 6 0 0 0,4 0 0 0 0,-5-7 0 0 0,-5 1 0 0 0,-2 0 0 0 0,-4 3 0 0 0,4-1 0 0 0,1-3 0 0 0,2-4 0 0 0,-1 0 0 0 0,-4 3 0 0 0,2 0 0 0 0,-3 0 0 0 0,7-1 0 0 0,4 0 0 0 0,2-2 0 0 0,2-3 0 0 0,1 0 0 0 0,-4 1 0 0 0,-5 3 0 0 0,-9 2 0 0 0,3 3 0 0 0,10 1 0 0 0,4-3 0 0 0,2-1 0 0 0,1-5 0 0 0,-8-3 0 0 0,-9 2 0 0 0,1 2 0 0 0,5 1 0 0 0,7-1 0 0 0,2-2 0 0 0,-1-2 0 0 0,-3 1 0 0 0,-6 1 0 0 0,-2 2 0 0 0,3 3 0 0 0,-10 1 0 0 0,0 3 0 0 0,11 1 0 0 0,-2 0 0 0 0,6 0 0 0 0,-2 1 0 0 0,-5 0 0 0 0,-4 3 0 0 0,-3 3 0 0 0,-4-4 0 0 0,9 0 0 0 0,9 2 0 0 0,-1-4 0 0 0,3-12 0 0 0,-7-6 0 0 0,-6-3 0 0 0,-10-5 0 0 0,-61 15 0 0 0,0 0 0 0 0,18-11 0 0 0,-21 10 0 0 0,-1-1 0 0 0,12-10 0 0 0,18-20 0 0 0,-4-2 0 0 0,-9 5 0 0 0,-2-1 0 0 0,0-3 0 0 0,-20 30 0 0 0,64-107 0 0 0,-61 98 0 0 0,-1 0 0 0 0,0-1 0 0 0,-1 0 0 0 0,7-34 0 0 0,15-178 0 0 0,-24 180 0 0 0,18-73 0 0 0,-14 85 0 0 0,8-75 0 0 0,-17 102 0 0 0,0 0 0 0 0,0 0 0 0 0,-1 0 0 0 0,0 0 0 0 0,-1 1 0 0 0,0-1 0 0 0,-1 0 0 0 0,0 1 0 0 0,-1-1 0 0 0,-9-17 0 0 0,8 20 0 0 0,-1 1 0 0 0,0-1 0 0 0,-1 1 0 0 0,0 0 0 0 0,0 1 0 0 0,0-1 0 0 0,-1 2 0 0 0,-17-13 0 0 0,-5 0 0 0 0,-41-18 0 0 0,62 32 0 0 0,-6-1 0 0 0,-1 0 0 0 0,0 1 0 0 0,0 0 0 0 0,-1 1 0 0 0,1 1 0 0 0,-1 1 0 0 0,0 0 0 0 0,-26 1 0 0 0,-136 17 0 0 0,170-14 0 0 0,-405 62 0 0 0,38-20 0 0 0,135-23 0 0 0,130-7 0 0 0,-192 26 0 0 0,-217-4 0 0 0,313-29 0 0 0,90-2 0 0 0,-334 25 0 0 0,40-11 0 0 0,62 1 0 0 0,190-7 0 0 0,103-9 0 0 0,-246 20 0 0 0,22 0 0 0 0,-94 17 0 0 0,187-17 0 0 0,-17-9 0 0 0,17-2 0 0 0,-42-6 0 0 0,193-7 0 0 0,2-1 0 0 0,1-2 0 0 0,-1-1 0 0 0,-51-14 0 0 0,68 13 0 0 0,0-2 0 0 0,0 0 0 0 0,0-1 0 0 0,-18-12 0 0 0,25 15 0 0 0,-11-8 0 0 0,-25-19 0 0 0,41 28 0 0 0,0 1 0 0 0,1-2 0 0 0,-1 1 0 0 0,1 0 0 0 0,0-1 0 0 0,1 0 0 0 0,-1 0 0 0 0,1 0 0 0 0,0 0 0 0 0,-5-10 0 0 0,7 11 0 0 0,0 0 0 0 0,0 0 0 0 0,1 0 0 0 0,-1 0 0 0 0,1-1 0 0 0,0 1 0 0 0,0 0 0 0 0,0 0 0 0 0,1 0 0 0 0,0-6 0 0 0,2-1 0 0 0,0 1 0 0 0,8-17 0 0 0,-4 13 0 0 0,4-6 0 0 0,1-2 0 0 0,1-1 0 0 0,2-4 0 0 0,-6 4 0 0 0,2 1 0 0 0,1-2 0 0 0,-3 6 0 0 0,2-4 0 0 0,-8 14 0 0 0,3-9 0 0 0,-2 6 0 0 0,0 0 0 0 0,1 0 0 0 0,7-11 0 0 0,28-43 0 0 0,-34 56 0 0 0,27-50 0 0 0,-13 28 0 0 0,-3-1 0 0 0,0 0 0 0 0,-2-2 0 0 0,18-58 0 0 0,-26 64 0 0 0,-2-1 0 0 0,0 0 0 0 0,-2 1 0 0 0,-1-2 0 0 0,-1 1 0 0 0,-2 0 0 0 0,-4-33 0 0 0,2 46 0 0 0,-11-62 0 0 0,12 70 0 0 0,0-1 0 0 0,-1 1 0 0 0,-1 0 0 0 0,1 0 0 0 0,-1 0 0 0 0,-10-13 0 0 0,3 5 0 0 0,-1 2 0 0 0,0 0 0 0 0,-15-13 0 0 0,19 21 0 0 0,1 0 0 0 0,-1 1 0 0 0,0 0 0 0 0,0 0 0 0 0,-1 1 0 0 0,1 0 0 0 0,-19-6 0 0 0,-6 2 0 0 0,0 0 0 0 0,-1 3 0 0 0,-54-3 0 0 0,-104 12 0 0 0,68 6 0 0 0,1 5 0 0 0,-156 41 0 0 0,262-52-80 0 0,0 0 1 0 0,-1-1 0 0 0,1-1-1 0 0,-1 0 1 0 0,-27-2-1 0 0,39 0 36 0 0,-1-1 0 0 0,1 0 0 0 0,0 0-1 0 0,-1-1 1 0 0,1 0 0 0 0,0 0 0 0 0,0-1 0 0 0,0 1 0 0 0,0-1-1 0 0,1-1 1 0 0,-1 1 0 0 0,1-1 0 0 0,0 0 0 0 0,0 0 0 0 0,0 0 0 0 0,0-1-1 0 0,1 1 1 0 0,-6-8 0 0 0,-15-30-2627 0 0,0-15-7758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12B1-0B8A-43BB-AD94-D274FB5AEB7B}"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635D9-05AC-4144-8296-CA1932529D7A}" type="slidenum">
              <a:rPr lang="en-US" smtClean="0"/>
              <a:t>‹#›</a:t>
            </a:fld>
            <a:endParaRPr lang="en-US"/>
          </a:p>
        </p:txBody>
      </p:sp>
    </p:spTree>
    <p:extLst>
      <p:ext uri="{BB962C8B-B14F-4D97-AF65-F5344CB8AC3E}">
        <p14:creationId xmlns:p14="http://schemas.microsoft.com/office/powerpoint/2010/main" val="243141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a:t>
            </a:fld>
            <a:endParaRPr lang="en-US"/>
          </a:p>
        </p:txBody>
      </p:sp>
    </p:spTree>
    <p:extLst>
      <p:ext uri="{BB962C8B-B14F-4D97-AF65-F5344CB8AC3E}">
        <p14:creationId xmlns:p14="http://schemas.microsoft.com/office/powerpoint/2010/main" val="328818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10</a:t>
            </a:fld>
            <a:endParaRPr lang="en-US"/>
          </a:p>
        </p:txBody>
      </p:sp>
    </p:spTree>
    <p:extLst>
      <p:ext uri="{BB962C8B-B14F-4D97-AF65-F5344CB8AC3E}">
        <p14:creationId xmlns:p14="http://schemas.microsoft.com/office/powerpoint/2010/main" val="196741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11</a:t>
            </a:fld>
            <a:endParaRPr lang="en-US"/>
          </a:p>
        </p:txBody>
      </p:sp>
    </p:spTree>
    <p:extLst>
      <p:ext uri="{BB962C8B-B14F-4D97-AF65-F5344CB8AC3E}">
        <p14:creationId xmlns:p14="http://schemas.microsoft.com/office/powerpoint/2010/main" val="3541455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12</a:t>
            </a:fld>
            <a:endParaRPr lang="en-US"/>
          </a:p>
        </p:txBody>
      </p:sp>
    </p:spTree>
    <p:extLst>
      <p:ext uri="{BB962C8B-B14F-4D97-AF65-F5344CB8AC3E}">
        <p14:creationId xmlns:p14="http://schemas.microsoft.com/office/powerpoint/2010/main" val="262398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13</a:t>
            </a:fld>
            <a:endParaRPr lang="en-US"/>
          </a:p>
        </p:txBody>
      </p:sp>
    </p:spTree>
    <p:extLst>
      <p:ext uri="{BB962C8B-B14F-4D97-AF65-F5344CB8AC3E}">
        <p14:creationId xmlns:p14="http://schemas.microsoft.com/office/powerpoint/2010/main" val="2398231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14</a:t>
            </a:fld>
            <a:endParaRPr lang="en-US"/>
          </a:p>
        </p:txBody>
      </p:sp>
    </p:spTree>
    <p:extLst>
      <p:ext uri="{BB962C8B-B14F-4D97-AF65-F5344CB8AC3E}">
        <p14:creationId xmlns:p14="http://schemas.microsoft.com/office/powerpoint/2010/main" val="1944688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15</a:t>
            </a:fld>
            <a:endParaRPr lang="en-US"/>
          </a:p>
        </p:txBody>
      </p:sp>
    </p:spTree>
    <p:extLst>
      <p:ext uri="{BB962C8B-B14F-4D97-AF65-F5344CB8AC3E}">
        <p14:creationId xmlns:p14="http://schemas.microsoft.com/office/powerpoint/2010/main" val="2701175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16</a:t>
            </a:fld>
            <a:endParaRPr lang="en-US"/>
          </a:p>
        </p:txBody>
      </p:sp>
    </p:spTree>
    <p:extLst>
      <p:ext uri="{BB962C8B-B14F-4D97-AF65-F5344CB8AC3E}">
        <p14:creationId xmlns:p14="http://schemas.microsoft.com/office/powerpoint/2010/main" val="2193498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17</a:t>
            </a:fld>
            <a:endParaRPr lang="en-US"/>
          </a:p>
        </p:txBody>
      </p:sp>
    </p:spTree>
    <p:extLst>
      <p:ext uri="{BB962C8B-B14F-4D97-AF65-F5344CB8AC3E}">
        <p14:creationId xmlns:p14="http://schemas.microsoft.com/office/powerpoint/2010/main" val="339155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18</a:t>
            </a:fld>
            <a:endParaRPr lang="en-US"/>
          </a:p>
        </p:txBody>
      </p:sp>
    </p:spTree>
    <p:extLst>
      <p:ext uri="{BB962C8B-B14F-4D97-AF65-F5344CB8AC3E}">
        <p14:creationId xmlns:p14="http://schemas.microsoft.com/office/powerpoint/2010/main" val="723933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19</a:t>
            </a:fld>
            <a:endParaRPr lang="en-US"/>
          </a:p>
        </p:txBody>
      </p:sp>
    </p:spTree>
    <p:extLst>
      <p:ext uri="{BB962C8B-B14F-4D97-AF65-F5344CB8AC3E}">
        <p14:creationId xmlns:p14="http://schemas.microsoft.com/office/powerpoint/2010/main" val="402555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a:t>
            </a:fld>
            <a:endParaRPr lang="en-US"/>
          </a:p>
        </p:txBody>
      </p:sp>
    </p:spTree>
    <p:extLst>
      <p:ext uri="{BB962C8B-B14F-4D97-AF65-F5344CB8AC3E}">
        <p14:creationId xmlns:p14="http://schemas.microsoft.com/office/powerpoint/2010/main" val="383051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3</a:t>
            </a:fld>
            <a:endParaRPr lang="en-US"/>
          </a:p>
        </p:txBody>
      </p:sp>
    </p:spTree>
    <p:extLst>
      <p:ext uri="{BB962C8B-B14F-4D97-AF65-F5344CB8AC3E}">
        <p14:creationId xmlns:p14="http://schemas.microsoft.com/office/powerpoint/2010/main" val="225574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0"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4</a:t>
            </a:fld>
            <a:endParaRPr lang="en-US"/>
          </a:p>
        </p:txBody>
      </p:sp>
    </p:spTree>
    <p:extLst>
      <p:ext uri="{BB962C8B-B14F-4D97-AF65-F5344CB8AC3E}">
        <p14:creationId xmlns:p14="http://schemas.microsoft.com/office/powerpoint/2010/main" val="285084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700" b="0"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5</a:t>
            </a:fld>
            <a:endParaRPr lang="en-US"/>
          </a:p>
        </p:txBody>
      </p:sp>
    </p:spTree>
    <p:extLst>
      <p:ext uri="{BB962C8B-B14F-4D97-AF65-F5344CB8AC3E}">
        <p14:creationId xmlns:p14="http://schemas.microsoft.com/office/powerpoint/2010/main" val="96357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6</a:t>
            </a:fld>
            <a:endParaRPr lang="en-US"/>
          </a:p>
        </p:txBody>
      </p:sp>
    </p:spTree>
    <p:extLst>
      <p:ext uri="{BB962C8B-B14F-4D97-AF65-F5344CB8AC3E}">
        <p14:creationId xmlns:p14="http://schemas.microsoft.com/office/powerpoint/2010/main" val="278019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7</a:t>
            </a:fld>
            <a:endParaRPr lang="en-US"/>
          </a:p>
        </p:txBody>
      </p:sp>
    </p:spTree>
    <p:extLst>
      <p:ext uri="{BB962C8B-B14F-4D97-AF65-F5344CB8AC3E}">
        <p14:creationId xmlns:p14="http://schemas.microsoft.com/office/powerpoint/2010/main" val="117074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8</a:t>
            </a:fld>
            <a:endParaRPr lang="en-US"/>
          </a:p>
        </p:txBody>
      </p:sp>
    </p:spTree>
    <p:extLst>
      <p:ext uri="{BB962C8B-B14F-4D97-AF65-F5344CB8AC3E}">
        <p14:creationId xmlns:p14="http://schemas.microsoft.com/office/powerpoint/2010/main" val="103614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sz="700" b="1"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9</a:t>
            </a:fld>
            <a:endParaRPr lang="en-US"/>
          </a:p>
        </p:txBody>
      </p:sp>
    </p:spTree>
    <p:extLst>
      <p:ext uri="{BB962C8B-B14F-4D97-AF65-F5344CB8AC3E}">
        <p14:creationId xmlns:p14="http://schemas.microsoft.com/office/powerpoint/2010/main" val="338350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CB52-FC11-4563-BD16-119781D8E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9EC73-4482-484B-AEEC-221ABF546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72022-7C2B-4C88-84A1-0E1D6999DBE4}"/>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F209E17D-DBF6-4DAD-8CD3-A83672FA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2C84-F2D6-4885-8BFE-A77AC66DD41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5208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B769-A922-436B-A0FC-7E61D8D250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1E29F-53F0-4011-8AA3-689815E63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5C5B9-E372-4185-BA4A-D57A36FA8529}"/>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6A14EA82-F06A-48E1-8556-775E3999E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4C019-47D8-4A8B-B7BB-B8255385D1A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07493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AE92B-C4A1-4FC1-9254-48B8CE751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121A64-6B5A-4A57-AF85-16A9CC9DA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2DEC5-03FF-485D-9860-4A66E45C8EB7}"/>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01D75490-1161-49E5-A114-A8D5AA81A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42C9E-1F3A-4F71-BCE7-6ED8879E901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2801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426E-D689-460C-8755-87C408730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54FCF-555D-4E9B-B96F-6AB542AB4E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3ADE-8D43-40FD-A32D-C2B7ECA96EF1}"/>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4DA2D8BB-8779-43E8-B66F-81C4A1AE1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E545B-98B2-446D-A57E-A5B0C1471D8E}"/>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5132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A3FB-CDFF-4B51-AFC0-2EBCF4933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6725FC-715C-4309-86FB-362B693925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B61EA-B4FD-4A13-B5E3-BC8ECCC1B5AC}"/>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5E416AFD-4277-4F3A-A50B-F309EE0B6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2F770-5C2A-419E-8929-7794C612ECC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98540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03E0-7A68-4A0D-AF00-E689923FB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7B331-19DE-40CC-930C-77B5CF23F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699AD-6784-442F-B25F-A11DB920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F6B2A-C1CD-4631-A1F4-F52D7E6E6958}"/>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6" name="Footer Placeholder 5">
            <a:extLst>
              <a:ext uri="{FF2B5EF4-FFF2-40B4-BE49-F238E27FC236}">
                <a16:creationId xmlns:a16="http://schemas.microsoft.com/office/drawing/2014/main" id="{C339EDC0-4F6F-4A76-AB1B-EE68224EE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EE1A-B57D-4B07-8CF8-804BA32C73DB}"/>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86962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1897-C24B-4175-8280-657440B51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9A88B4-E1E0-4B66-8F47-3A337E21E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E56BA-7A8A-4285-9396-215873D01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C60A60-13A7-43F6-A196-42D6666321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EB919-070A-440B-A0FF-70CB3159B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2B7D31-EA07-4867-8131-C569A2195F3E}"/>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8" name="Footer Placeholder 7">
            <a:extLst>
              <a:ext uri="{FF2B5EF4-FFF2-40B4-BE49-F238E27FC236}">
                <a16:creationId xmlns:a16="http://schemas.microsoft.com/office/drawing/2014/main" id="{4E00C4C0-75B2-424A-B698-9967FC766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6D9A3-7A35-4DEB-96FD-4EB8B5D284D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1263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ED-318C-4B13-9B9C-EFA73DC2AA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9CB2C-07E5-416C-A2C1-6796C2498D31}"/>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4" name="Footer Placeholder 3">
            <a:extLst>
              <a:ext uri="{FF2B5EF4-FFF2-40B4-BE49-F238E27FC236}">
                <a16:creationId xmlns:a16="http://schemas.microsoft.com/office/drawing/2014/main" id="{9F5F1F95-1C3A-4FCC-A8F9-8DDC1CA6E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DA5B4-0FAE-40FA-A08C-8BCA037A3D2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1112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4B22E-335C-4A55-87B1-543AF8F5024F}"/>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3" name="Footer Placeholder 2">
            <a:extLst>
              <a:ext uri="{FF2B5EF4-FFF2-40B4-BE49-F238E27FC236}">
                <a16:creationId xmlns:a16="http://schemas.microsoft.com/office/drawing/2014/main" id="{B5AAA6C5-B4DC-4627-B08B-A70DE641D6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CEA28-8888-4CEF-B047-790D53EDDC7A}"/>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2958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415-B453-4985-A595-4E6A7BF83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4F0E60-3315-4627-B5FD-0C7B8599A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0E7D2-7B36-4985-A108-5E12E362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31EE4-3CBC-4FFD-A603-D8F5A9F85187}"/>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6" name="Footer Placeholder 5">
            <a:extLst>
              <a:ext uri="{FF2B5EF4-FFF2-40B4-BE49-F238E27FC236}">
                <a16:creationId xmlns:a16="http://schemas.microsoft.com/office/drawing/2014/main" id="{3604337B-01DD-44FA-91A0-D13711390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1E431-4735-4865-AB79-138758339F5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9307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CF1C-FD4E-4DF8-8076-2B0F9FF56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B0522-D7D9-462E-9A97-9417CF014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DA688-8CD3-4AEE-8D11-8A8BF54E2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8A5E5-8429-4758-B4CA-C8205C9D092A}"/>
              </a:ext>
            </a:extLst>
          </p:cNvPr>
          <p:cNvSpPr>
            <a:spLocks noGrp="1"/>
          </p:cNvSpPr>
          <p:nvPr>
            <p:ph type="dt" sz="half" idx="10"/>
          </p:nvPr>
        </p:nvSpPr>
        <p:spPr/>
        <p:txBody>
          <a:bodyPr/>
          <a:lstStyle/>
          <a:p>
            <a:fld id="{FCC27D8C-F86B-40DF-8E3F-C964AD132A93}" type="datetimeFigureOut">
              <a:rPr lang="en-US" smtClean="0"/>
              <a:t>5/17/2023</a:t>
            </a:fld>
            <a:endParaRPr lang="en-US"/>
          </a:p>
        </p:txBody>
      </p:sp>
      <p:sp>
        <p:nvSpPr>
          <p:cNvPr id="6" name="Footer Placeholder 5">
            <a:extLst>
              <a:ext uri="{FF2B5EF4-FFF2-40B4-BE49-F238E27FC236}">
                <a16:creationId xmlns:a16="http://schemas.microsoft.com/office/drawing/2014/main" id="{68F7A179-5C8E-4BBA-9BBA-60075CFC7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02119-041C-4929-BA97-807756DA5CB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4367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2119F-86CB-4CD9-928C-AAE2F72BB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FEC57-1E7C-459F-91E0-E86C408D0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EC05C-49F4-4B51-98D1-982AF0504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27D8C-F86B-40DF-8E3F-C964AD132A93}" type="datetimeFigureOut">
              <a:rPr lang="en-US" smtClean="0"/>
              <a:t>5/17/2023</a:t>
            </a:fld>
            <a:endParaRPr lang="en-US"/>
          </a:p>
        </p:txBody>
      </p:sp>
      <p:sp>
        <p:nvSpPr>
          <p:cNvPr id="5" name="Footer Placeholder 4">
            <a:extLst>
              <a:ext uri="{FF2B5EF4-FFF2-40B4-BE49-F238E27FC236}">
                <a16:creationId xmlns:a16="http://schemas.microsoft.com/office/drawing/2014/main" id="{62AB0FE6-CFD7-41B2-A024-2425091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2C9B90-4659-4EE9-8747-A6902632D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A668F-7EF6-4C10-805B-957251468451}" type="slidenum">
              <a:rPr lang="en-US" smtClean="0"/>
              <a:t>‹#›</a:t>
            </a:fld>
            <a:endParaRPr lang="en-US"/>
          </a:p>
        </p:txBody>
      </p:sp>
    </p:spTree>
    <p:extLst>
      <p:ext uri="{BB962C8B-B14F-4D97-AF65-F5344CB8AC3E}">
        <p14:creationId xmlns:p14="http://schemas.microsoft.com/office/powerpoint/2010/main" val="163830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matsati.com/" TargetMode="External"/><Relationship Id="rId3" Type="http://schemas.openxmlformats.org/officeDocument/2006/relationships/image" Target="../media/image1.png"/><Relationship Id="rId7" Type="http://schemas.openxmlformats.org/officeDocument/2006/relationships/hyperlink" Target="https://www.youtube.com/channel/UC5_qPfruat-sCJJypz0_OB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youtube.com/c/HebrewLiteracy" TargetMode="External"/><Relationship Id="rId5" Type="http://schemas.openxmlformats.org/officeDocument/2006/relationships/hyperlink" Target="https://t.me/MessianicChat" TargetMode="External"/><Relationship Id="rId4" Type="http://schemas.openxmlformats.org/officeDocument/2006/relationships/image" Target="../media/image2.png"/><Relationship Id="rId9" Type="http://schemas.openxmlformats.org/officeDocument/2006/relationships/hyperlink" Target="https://www.youtube.com/user/MATSATI/"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58.png"/><Relationship Id="rId13" Type="http://schemas.openxmlformats.org/officeDocument/2006/relationships/customXml" Target="../ink/ink354.xml"/><Relationship Id="rId18" Type="http://schemas.openxmlformats.org/officeDocument/2006/relationships/image" Target="../media/image363.png"/><Relationship Id="rId3" Type="http://schemas.openxmlformats.org/officeDocument/2006/relationships/image" Target="../media/image1.png"/><Relationship Id="rId7" Type="http://schemas.openxmlformats.org/officeDocument/2006/relationships/customXml" Target="../ink/ink351.xml"/><Relationship Id="rId12" Type="http://schemas.openxmlformats.org/officeDocument/2006/relationships/image" Target="../media/image360.png"/><Relationship Id="rId17" Type="http://schemas.openxmlformats.org/officeDocument/2006/relationships/customXml" Target="../ink/ink356.xml"/><Relationship Id="rId2" Type="http://schemas.openxmlformats.org/officeDocument/2006/relationships/notesSlide" Target="../notesSlides/notesSlide10.xml"/><Relationship Id="rId16" Type="http://schemas.openxmlformats.org/officeDocument/2006/relationships/image" Target="../media/image362.png"/><Relationship Id="rId20" Type="http://schemas.openxmlformats.org/officeDocument/2006/relationships/image" Target="../media/image364.png"/><Relationship Id="rId1" Type="http://schemas.openxmlformats.org/officeDocument/2006/relationships/slideLayout" Target="../slideLayouts/slideLayout1.xml"/><Relationship Id="rId6" Type="http://schemas.openxmlformats.org/officeDocument/2006/relationships/image" Target="../media/image357.png"/><Relationship Id="rId11" Type="http://schemas.openxmlformats.org/officeDocument/2006/relationships/customXml" Target="../ink/ink353.xml"/><Relationship Id="rId5" Type="http://schemas.openxmlformats.org/officeDocument/2006/relationships/customXml" Target="../ink/ink350.xml"/><Relationship Id="rId15" Type="http://schemas.openxmlformats.org/officeDocument/2006/relationships/customXml" Target="../ink/ink355.xml"/><Relationship Id="rId10" Type="http://schemas.openxmlformats.org/officeDocument/2006/relationships/image" Target="../media/image359.png"/><Relationship Id="rId19" Type="http://schemas.openxmlformats.org/officeDocument/2006/relationships/customXml" Target="../ink/ink357.xml"/><Relationship Id="rId4" Type="http://schemas.openxmlformats.org/officeDocument/2006/relationships/image" Target="../media/image356.png"/><Relationship Id="rId9" Type="http://schemas.openxmlformats.org/officeDocument/2006/relationships/customXml" Target="../ink/ink352.xml"/><Relationship Id="rId14" Type="http://schemas.openxmlformats.org/officeDocument/2006/relationships/image" Target="../media/image361.png"/></Relationships>
</file>

<file path=ppt/slides/_rels/slide11.xml.rels><?xml version="1.0" encoding="UTF-8" standalone="yes"?>
<Relationships xmlns="http://schemas.openxmlformats.org/package/2006/relationships"><Relationship Id="rId13" Type="http://schemas.openxmlformats.org/officeDocument/2006/relationships/customXml" Target="../ink/ink362.xml"/><Relationship Id="rId18" Type="http://schemas.openxmlformats.org/officeDocument/2006/relationships/image" Target="../media/image372.png"/><Relationship Id="rId26" Type="http://schemas.openxmlformats.org/officeDocument/2006/relationships/image" Target="../media/image376.png"/><Relationship Id="rId39" Type="http://schemas.openxmlformats.org/officeDocument/2006/relationships/customXml" Target="../ink/ink375.xml"/><Relationship Id="rId21" Type="http://schemas.openxmlformats.org/officeDocument/2006/relationships/customXml" Target="../ink/ink366.xml"/><Relationship Id="rId34" Type="http://schemas.openxmlformats.org/officeDocument/2006/relationships/image" Target="../media/image380.png"/><Relationship Id="rId7" Type="http://schemas.openxmlformats.org/officeDocument/2006/relationships/customXml" Target="../ink/ink359.xml"/><Relationship Id="rId12" Type="http://schemas.openxmlformats.org/officeDocument/2006/relationships/image" Target="../media/image369.png"/><Relationship Id="rId17" Type="http://schemas.openxmlformats.org/officeDocument/2006/relationships/customXml" Target="../ink/ink364.xml"/><Relationship Id="rId25" Type="http://schemas.openxmlformats.org/officeDocument/2006/relationships/customXml" Target="../ink/ink368.xml"/><Relationship Id="rId33" Type="http://schemas.openxmlformats.org/officeDocument/2006/relationships/customXml" Target="../ink/ink372.xml"/><Relationship Id="rId38" Type="http://schemas.openxmlformats.org/officeDocument/2006/relationships/image" Target="../media/image382.png"/><Relationship Id="rId2" Type="http://schemas.openxmlformats.org/officeDocument/2006/relationships/notesSlide" Target="../notesSlides/notesSlide11.xml"/><Relationship Id="rId16" Type="http://schemas.openxmlformats.org/officeDocument/2006/relationships/image" Target="../media/image371.png"/><Relationship Id="rId20" Type="http://schemas.openxmlformats.org/officeDocument/2006/relationships/image" Target="../media/image373.png"/><Relationship Id="rId29" Type="http://schemas.openxmlformats.org/officeDocument/2006/relationships/customXml" Target="../ink/ink370.xml"/><Relationship Id="rId1" Type="http://schemas.openxmlformats.org/officeDocument/2006/relationships/slideLayout" Target="../slideLayouts/slideLayout1.xml"/><Relationship Id="rId6" Type="http://schemas.openxmlformats.org/officeDocument/2006/relationships/image" Target="../media/image366.png"/><Relationship Id="rId11" Type="http://schemas.openxmlformats.org/officeDocument/2006/relationships/customXml" Target="../ink/ink361.xml"/><Relationship Id="rId24" Type="http://schemas.openxmlformats.org/officeDocument/2006/relationships/image" Target="../media/image375.png"/><Relationship Id="rId32" Type="http://schemas.openxmlformats.org/officeDocument/2006/relationships/image" Target="../media/image379.png"/><Relationship Id="rId37" Type="http://schemas.openxmlformats.org/officeDocument/2006/relationships/customXml" Target="../ink/ink374.xml"/><Relationship Id="rId40" Type="http://schemas.openxmlformats.org/officeDocument/2006/relationships/image" Target="../media/image383.png"/><Relationship Id="rId5" Type="http://schemas.openxmlformats.org/officeDocument/2006/relationships/customXml" Target="../ink/ink358.xml"/><Relationship Id="rId15" Type="http://schemas.openxmlformats.org/officeDocument/2006/relationships/customXml" Target="../ink/ink363.xml"/><Relationship Id="rId23" Type="http://schemas.openxmlformats.org/officeDocument/2006/relationships/customXml" Target="../ink/ink367.xml"/><Relationship Id="rId28" Type="http://schemas.openxmlformats.org/officeDocument/2006/relationships/image" Target="../media/image377.png"/><Relationship Id="rId36" Type="http://schemas.openxmlformats.org/officeDocument/2006/relationships/image" Target="../media/image381.png"/><Relationship Id="rId10" Type="http://schemas.openxmlformats.org/officeDocument/2006/relationships/image" Target="../media/image368.png"/><Relationship Id="rId19" Type="http://schemas.openxmlformats.org/officeDocument/2006/relationships/customXml" Target="../ink/ink365.xml"/><Relationship Id="rId31" Type="http://schemas.openxmlformats.org/officeDocument/2006/relationships/customXml" Target="../ink/ink371.xml"/><Relationship Id="rId4" Type="http://schemas.openxmlformats.org/officeDocument/2006/relationships/image" Target="../media/image365.png"/><Relationship Id="rId9" Type="http://schemas.openxmlformats.org/officeDocument/2006/relationships/customXml" Target="../ink/ink360.xml"/><Relationship Id="rId14" Type="http://schemas.openxmlformats.org/officeDocument/2006/relationships/image" Target="../media/image370.png"/><Relationship Id="rId22" Type="http://schemas.openxmlformats.org/officeDocument/2006/relationships/image" Target="../media/image374.png"/><Relationship Id="rId27" Type="http://schemas.openxmlformats.org/officeDocument/2006/relationships/customXml" Target="../ink/ink369.xml"/><Relationship Id="rId30" Type="http://schemas.openxmlformats.org/officeDocument/2006/relationships/image" Target="../media/image378.png"/><Relationship Id="rId35" Type="http://schemas.openxmlformats.org/officeDocument/2006/relationships/customXml" Target="../ink/ink373.xml"/><Relationship Id="rId8" Type="http://schemas.openxmlformats.org/officeDocument/2006/relationships/image" Target="../media/image367.pn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3" Type="http://schemas.openxmlformats.org/officeDocument/2006/relationships/image" Target="../media/image388.png"/><Relationship Id="rId18" Type="http://schemas.openxmlformats.org/officeDocument/2006/relationships/customXml" Target="../ink/ink383.xml"/><Relationship Id="rId26" Type="http://schemas.openxmlformats.org/officeDocument/2006/relationships/customXml" Target="../ink/ink387.xml"/><Relationship Id="rId39" Type="http://schemas.openxmlformats.org/officeDocument/2006/relationships/image" Target="../media/image401.png"/><Relationship Id="rId21" Type="http://schemas.openxmlformats.org/officeDocument/2006/relationships/image" Target="../media/image392.png"/><Relationship Id="rId34" Type="http://schemas.openxmlformats.org/officeDocument/2006/relationships/customXml" Target="../ink/ink391.xml"/><Relationship Id="rId42" Type="http://schemas.openxmlformats.org/officeDocument/2006/relationships/customXml" Target="../ink/ink395.xml"/><Relationship Id="rId47" Type="http://schemas.openxmlformats.org/officeDocument/2006/relationships/image" Target="../media/image405.png"/><Relationship Id="rId7" Type="http://schemas.openxmlformats.org/officeDocument/2006/relationships/image" Target="../media/image385.png"/><Relationship Id="rId2" Type="http://schemas.openxmlformats.org/officeDocument/2006/relationships/notesSlide" Target="../notesSlides/notesSlide13.xml"/><Relationship Id="rId16" Type="http://schemas.openxmlformats.org/officeDocument/2006/relationships/customXml" Target="../ink/ink382.xml"/><Relationship Id="rId29" Type="http://schemas.openxmlformats.org/officeDocument/2006/relationships/image" Target="../media/image396.png"/><Relationship Id="rId1" Type="http://schemas.openxmlformats.org/officeDocument/2006/relationships/slideLayout" Target="../slideLayouts/slideLayout1.xml"/><Relationship Id="rId6" Type="http://schemas.openxmlformats.org/officeDocument/2006/relationships/customXml" Target="../ink/ink377.xml"/><Relationship Id="rId11" Type="http://schemas.openxmlformats.org/officeDocument/2006/relationships/image" Target="../media/image387.png"/><Relationship Id="rId24" Type="http://schemas.openxmlformats.org/officeDocument/2006/relationships/customXml" Target="../ink/ink386.xml"/><Relationship Id="rId32" Type="http://schemas.openxmlformats.org/officeDocument/2006/relationships/customXml" Target="../ink/ink390.xml"/><Relationship Id="rId37" Type="http://schemas.openxmlformats.org/officeDocument/2006/relationships/image" Target="../media/image400.png"/><Relationship Id="rId40" Type="http://schemas.openxmlformats.org/officeDocument/2006/relationships/customXml" Target="../ink/ink394.xml"/><Relationship Id="rId45" Type="http://schemas.openxmlformats.org/officeDocument/2006/relationships/image" Target="../media/image404.png"/><Relationship Id="rId5" Type="http://schemas.openxmlformats.org/officeDocument/2006/relationships/image" Target="../media/image384.png"/><Relationship Id="rId15" Type="http://schemas.openxmlformats.org/officeDocument/2006/relationships/image" Target="../media/image389.png"/><Relationship Id="rId23" Type="http://schemas.openxmlformats.org/officeDocument/2006/relationships/image" Target="../media/image393.png"/><Relationship Id="rId28" Type="http://schemas.openxmlformats.org/officeDocument/2006/relationships/customXml" Target="../ink/ink388.xml"/><Relationship Id="rId36" Type="http://schemas.openxmlformats.org/officeDocument/2006/relationships/customXml" Target="../ink/ink392.xml"/><Relationship Id="rId10" Type="http://schemas.openxmlformats.org/officeDocument/2006/relationships/customXml" Target="../ink/ink379.xml"/><Relationship Id="rId19" Type="http://schemas.openxmlformats.org/officeDocument/2006/relationships/image" Target="../media/image391.png"/><Relationship Id="rId31" Type="http://schemas.openxmlformats.org/officeDocument/2006/relationships/image" Target="../media/image397.png"/><Relationship Id="rId44" Type="http://schemas.openxmlformats.org/officeDocument/2006/relationships/customXml" Target="../ink/ink396.xml"/><Relationship Id="rId4" Type="http://schemas.openxmlformats.org/officeDocument/2006/relationships/customXml" Target="../ink/ink376.xml"/><Relationship Id="rId9" Type="http://schemas.openxmlformats.org/officeDocument/2006/relationships/image" Target="../media/image386.png"/><Relationship Id="rId14" Type="http://schemas.openxmlformats.org/officeDocument/2006/relationships/customXml" Target="../ink/ink381.xml"/><Relationship Id="rId22" Type="http://schemas.openxmlformats.org/officeDocument/2006/relationships/customXml" Target="../ink/ink385.xml"/><Relationship Id="rId27" Type="http://schemas.openxmlformats.org/officeDocument/2006/relationships/image" Target="../media/image395.png"/><Relationship Id="rId30" Type="http://schemas.openxmlformats.org/officeDocument/2006/relationships/customXml" Target="../ink/ink389.xml"/><Relationship Id="rId35" Type="http://schemas.openxmlformats.org/officeDocument/2006/relationships/image" Target="../media/image399.png"/><Relationship Id="rId43" Type="http://schemas.openxmlformats.org/officeDocument/2006/relationships/image" Target="../media/image403.png"/><Relationship Id="rId8" Type="http://schemas.openxmlformats.org/officeDocument/2006/relationships/customXml" Target="../ink/ink378.xml"/><Relationship Id="rId3" Type="http://schemas.openxmlformats.org/officeDocument/2006/relationships/image" Target="../media/image1.png"/><Relationship Id="rId12" Type="http://schemas.openxmlformats.org/officeDocument/2006/relationships/customXml" Target="../ink/ink380.xml"/><Relationship Id="rId17" Type="http://schemas.openxmlformats.org/officeDocument/2006/relationships/image" Target="../media/image390.png"/><Relationship Id="rId25" Type="http://schemas.openxmlformats.org/officeDocument/2006/relationships/image" Target="../media/image394.png"/><Relationship Id="rId33" Type="http://schemas.openxmlformats.org/officeDocument/2006/relationships/image" Target="../media/image398.png"/><Relationship Id="rId38" Type="http://schemas.openxmlformats.org/officeDocument/2006/relationships/customXml" Target="../ink/ink393.xml"/><Relationship Id="rId46" Type="http://schemas.openxmlformats.org/officeDocument/2006/relationships/customXml" Target="../ink/ink397.xml"/><Relationship Id="rId20" Type="http://schemas.openxmlformats.org/officeDocument/2006/relationships/customXml" Target="../ink/ink384.xml"/><Relationship Id="rId41" Type="http://schemas.openxmlformats.org/officeDocument/2006/relationships/image" Target="../media/image402.png"/></Relationships>
</file>

<file path=ppt/slides/_rels/slide14.xml.rels><?xml version="1.0" encoding="UTF-8" standalone="yes"?>
<Relationships xmlns="http://schemas.openxmlformats.org/package/2006/relationships"><Relationship Id="rId8" Type="http://schemas.openxmlformats.org/officeDocument/2006/relationships/customXml" Target="../ink/ink400.xml"/><Relationship Id="rId13" Type="http://schemas.openxmlformats.org/officeDocument/2006/relationships/image" Target="../media/image410.png"/><Relationship Id="rId18" Type="http://schemas.openxmlformats.org/officeDocument/2006/relationships/customXml" Target="../ink/ink405.xml"/><Relationship Id="rId26" Type="http://schemas.openxmlformats.org/officeDocument/2006/relationships/customXml" Target="../ink/ink409.xml"/><Relationship Id="rId3" Type="http://schemas.openxmlformats.org/officeDocument/2006/relationships/image" Target="../media/image1.png"/><Relationship Id="rId21" Type="http://schemas.openxmlformats.org/officeDocument/2006/relationships/image" Target="../media/image414.png"/><Relationship Id="rId7" Type="http://schemas.openxmlformats.org/officeDocument/2006/relationships/image" Target="../media/image407.png"/><Relationship Id="rId12" Type="http://schemas.openxmlformats.org/officeDocument/2006/relationships/customXml" Target="../ink/ink402.xml"/><Relationship Id="rId17" Type="http://schemas.openxmlformats.org/officeDocument/2006/relationships/image" Target="../media/image412.png"/><Relationship Id="rId25" Type="http://schemas.openxmlformats.org/officeDocument/2006/relationships/image" Target="../media/image416.png"/><Relationship Id="rId2" Type="http://schemas.openxmlformats.org/officeDocument/2006/relationships/notesSlide" Target="../notesSlides/notesSlide14.xml"/><Relationship Id="rId16" Type="http://schemas.openxmlformats.org/officeDocument/2006/relationships/customXml" Target="../ink/ink404.xml"/><Relationship Id="rId20" Type="http://schemas.openxmlformats.org/officeDocument/2006/relationships/customXml" Target="../ink/ink406.xml"/><Relationship Id="rId1" Type="http://schemas.openxmlformats.org/officeDocument/2006/relationships/slideLayout" Target="../slideLayouts/slideLayout1.xml"/><Relationship Id="rId6" Type="http://schemas.openxmlformats.org/officeDocument/2006/relationships/customXml" Target="../ink/ink399.xml"/><Relationship Id="rId11" Type="http://schemas.openxmlformats.org/officeDocument/2006/relationships/image" Target="../media/image409.png"/><Relationship Id="rId24" Type="http://schemas.openxmlformats.org/officeDocument/2006/relationships/customXml" Target="../ink/ink408.xml"/><Relationship Id="rId5" Type="http://schemas.openxmlformats.org/officeDocument/2006/relationships/image" Target="../media/image406.png"/><Relationship Id="rId15" Type="http://schemas.openxmlformats.org/officeDocument/2006/relationships/image" Target="../media/image411.png"/><Relationship Id="rId23" Type="http://schemas.openxmlformats.org/officeDocument/2006/relationships/image" Target="../media/image415.png"/><Relationship Id="rId10" Type="http://schemas.openxmlformats.org/officeDocument/2006/relationships/customXml" Target="../ink/ink401.xml"/><Relationship Id="rId19" Type="http://schemas.openxmlformats.org/officeDocument/2006/relationships/image" Target="../media/image413.png"/><Relationship Id="rId4" Type="http://schemas.openxmlformats.org/officeDocument/2006/relationships/customXml" Target="../ink/ink398.xml"/><Relationship Id="rId9" Type="http://schemas.openxmlformats.org/officeDocument/2006/relationships/image" Target="../media/image408.png"/><Relationship Id="rId14" Type="http://schemas.openxmlformats.org/officeDocument/2006/relationships/customXml" Target="../ink/ink403.xml"/><Relationship Id="rId22" Type="http://schemas.openxmlformats.org/officeDocument/2006/relationships/customXml" Target="../ink/ink407.xml"/><Relationship Id="rId27" Type="http://schemas.openxmlformats.org/officeDocument/2006/relationships/image" Target="../media/image4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8.png"/><Relationship Id="rId4" Type="http://schemas.openxmlformats.org/officeDocument/2006/relationships/customXml" Target="../ink/ink410.xml"/></Relationships>
</file>

<file path=ppt/slides/_rels/slide16.xml.rels><?xml version="1.0" encoding="UTF-8" standalone="yes"?>
<Relationships xmlns="http://schemas.openxmlformats.org/package/2006/relationships"><Relationship Id="rId26" Type="http://schemas.openxmlformats.org/officeDocument/2006/relationships/customXml" Target="../ink/ink422.xml"/><Relationship Id="rId21" Type="http://schemas.openxmlformats.org/officeDocument/2006/relationships/image" Target="../media/image427.png"/><Relationship Id="rId42" Type="http://schemas.openxmlformats.org/officeDocument/2006/relationships/customXml" Target="../ink/ink430.xml"/><Relationship Id="rId47" Type="http://schemas.openxmlformats.org/officeDocument/2006/relationships/image" Target="../media/image440.png"/><Relationship Id="rId63" Type="http://schemas.openxmlformats.org/officeDocument/2006/relationships/image" Target="../media/image448.png"/><Relationship Id="rId68" Type="http://schemas.openxmlformats.org/officeDocument/2006/relationships/customXml" Target="../ink/ink443.xml"/><Relationship Id="rId84" Type="http://schemas.openxmlformats.org/officeDocument/2006/relationships/customXml" Target="../ink/ink451.xml"/><Relationship Id="rId89" Type="http://schemas.openxmlformats.org/officeDocument/2006/relationships/image" Target="../media/image461.png"/><Relationship Id="rId16" Type="http://schemas.openxmlformats.org/officeDocument/2006/relationships/customXml" Target="../ink/ink417.xml"/><Relationship Id="rId11" Type="http://schemas.openxmlformats.org/officeDocument/2006/relationships/image" Target="../media/image422.png"/><Relationship Id="rId32" Type="http://schemas.openxmlformats.org/officeDocument/2006/relationships/customXml" Target="../ink/ink425.xml"/><Relationship Id="rId37" Type="http://schemas.openxmlformats.org/officeDocument/2006/relationships/image" Target="../media/image435.png"/><Relationship Id="rId53" Type="http://schemas.openxmlformats.org/officeDocument/2006/relationships/image" Target="../media/image443.png"/><Relationship Id="rId58" Type="http://schemas.openxmlformats.org/officeDocument/2006/relationships/customXml" Target="../ink/ink438.xml"/><Relationship Id="rId74" Type="http://schemas.openxmlformats.org/officeDocument/2006/relationships/customXml" Target="../ink/ink446.xml"/><Relationship Id="rId79" Type="http://schemas.openxmlformats.org/officeDocument/2006/relationships/image" Target="../media/image456.png"/><Relationship Id="rId5" Type="http://schemas.openxmlformats.org/officeDocument/2006/relationships/image" Target="../media/image419.png"/><Relationship Id="rId90" Type="http://schemas.openxmlformats.org/officeDocument/2006/relationships/customXml" Target="../ink/ink454.xml"/><Relationship Id="rId95" Type="http://schemas.openxmlformats.org/officeDocument/2006/relationships/image" Target="../media/image464.png"/><Relationship Id="rId22" Type="http://schemas.openxmlformats.org/officeDocument/2006/relationships/customXml" Target="../ink/ink420.xml"/><Relationship Id="rId27" Type="http://schemas.openxmlformats.org/officeDocument/2006/relationships/image" Target="../media/image430.png"/><Relationship Id="rId43" Type="http://schemas.openxmlformats.org/officeDocument/2006/relationships/image" Target="../media/image438.png"/><Relationship Id="rId48" Type="http://schemas.openxmlformats.org/officeDocument/2006/relationships/customXml" Target="../ink/ink433.xml"/><Relationship Id="rId64" Type="http://schemas.openxmlformats.org/officeDocument/2006/relationships/customXml" Target="../ink/ink441.xml"/><Relationship Id="rId69" Type="http://schemas.openxmlformats.org/officeDocument/2006/relationships/image" Target="../media/image451.png"/><Relationship Id="rId80" Type="http://schemas.openxmlformats.org/officeDocument/2006/relationships/customXml" Target="../ink/ink449.xml"/><Relationship Id="rId85" Type="http://schemas.openxmlformats.org/officeDocument/2006/relationships/image" Target="../media/image459.png"/><Relationship Id="rId12" Type="http://schemas.openxmlformats.org/officeDocument/2006/relationships/customXml" Target="../ink/ink415.xml"/><Relationship Id="rId17" Type="http://schemas.openxmlformats.org/officeDocument/2006/relationships/image" Target="../media/image425.png"/><Relationship Id="rId25" Type="http://schemas.openxmlformats.org/officeDocument/2006/relationships/image" Target="../media/image429.png"/><Relationship Id="rId33" Type="http://schemas.openxmlformats.org/officeDocument/2006/relationships/image" Target="../media/image433.png"/><Relationship Id="rId38" Type="http://schemas.openxmlformats.org/officeDocument/2006/relationships/customXml" Target="../ink/ink428.xml"/><Relationship Id="rId46" Type="http://schemas.openxmlformats.org/officeDocument/2006/relationships/customXml" Target="../ink/ink432.xml"/><Relationship Id="rId59" Type="http://schemas.openxmlformats.org/officeDocument/2006/relationships/image" Target="../media/image446.png"/><Relationship Id="rId67" Type="http://schemas.openxmlformats.org/officeDocument/2006/relationships/image" Target="../media/image450.png"/><Relationship Id="rId20" Type="http://schemas.openxmlformats.org/officeDocument/2006/relationships/customXml" Target="../ink/ink419.xml"/><Relationship Id="rId41" Type="http://schemas.openxmlformats.org/officeDocument/2006/relationships/image" Target="../media/image437.png"/><Relationship Id="rId54" Type="http://schemas.openxmlformats.org/officeDocument/2006/relationships/customXml" Target="../ink/ink436.xml"/><Relationship Id="rId62" Type="http://schemas.openxmlformats.org/officeDocument/2006/relationships/customXml" Target="../ink/ink440.xml"/><Relationship Id="rId70" Type="http://schemas.openxmlformats.org/officeDocument/2006/relationships/customXml" Target="../ink/ink444.xml"/><Relationship Id="rId75" Type="http://schemas.openxmlformats.org/officeDocument/2006/relationships/image" Target="../media/image454.png"/><Relationship Id="rId83" Type="http://schemas.openxmlformats.org/officeDocument/2006/relationships/image" Target="../media/image458.png"/><Relationship Id="rId88" Type="http://schemas.openxmlformats.org/officeDocument/2006/relationships/customXml" Target="../ink/ink453.xml"/><Relationship Id="rId91" Type="http://schemas.openxmlformats.org/officeDocument/2006/relationships/image" Target="../media/image462.png"/><Relationship Id="rId96" Type="http://schemas.openxmlformats.org/officeDocument/2006/relationships/customXml" Target="../ink/ink457.xml"/><Relationship Id="rId1" Type="http://schemas.openxmlformats.org/officeDocument/2006/relationships/slideLayout" Target="../slideLayouts/slideLayout1.xml"/><Relationship Id="rId6" Type="http://schemas.openxmlformats.org/officeDocument/2006/relationships/customXml" Target="../ink/ink412.xml"/><Relationship Id="rId15" Type="http://schemas.openxmlformats.org/officeDocument/2006/relationships/image" Target="../media/image424.png"/><Relationship Id="rId23" Type="http://schemas.openxmlformats.org/officeDocument/2006/relationships/image" Target="../media/image428.png"/><Relationship Id="rId28" Type="http://schemas.openxmlformats.org/officeDocument/2006/relationships/customXml" Target="../ink/ink423.xml"/><Relationship Id="rId36" Type="http://schemas.openxmlformats.org/officeDocument/2006/relationships/customXml" Target="../ink/ink427.xml"/><Relationship Id="rId49" Type="http://schemas.openxmlformats.org/officeDocument/2006/relationships/image" Target="../media/image441.png"/><Relationship Id="rId57" Type="http://schemas.openxmlformats.org/officeDocument/2006/relationships/image" Target="../media/image445.png"/><Relationship Id="rId10" Type="http://schemas.openxmlformats.org/officeDocument/2006/relationships/customXml" Target="../ink/ink414.xml"/><Relationship Id="rId31" Type="http://schemas.openxmlformats.org/officeDocument/2006/relationships/image" Target="../media/image432.png"/><Relationship Id="rId44" Type="http://schemas.openxmlformats.org/officeDocument/2006/relationships/customXml" Target="../ink/ink431.xml"/><Relationship Id="rId52" Type="http://schemas.openxmlformats.org/officeDocument/2006/relationships/customXml" Target="../ink/ink435.xml"/><Relationship Id="rId60" Type="http://schemas.openxmlformats.org/officeDocument/2006/relationships/customXml" Target="../ink/ink439.xml"/><Relationship Id="rId65" Type="http://schemas.openxmlformats.org/officeDocument/2006/relationships/image" Target="../media/image449.png"/><Relationship Id="rId73" Type="http://schemas.openxmlformats.org/officeDocument/2006/relationships/image" Target="../media/image453.png"/><Relationship Id="rId78" Type="http://schemas.openxmlformats.org/officeDocument/2006/relationships/customXml" Target="../ink/ink448.xml"/><Relationship Id="rId81" Type="http://schemas.openxmlformats.org/officeDocument/2006/relationships/image" Target="../media/image457.png"/><Relationship Id="rId86" Type="http://schemas.openxmlformats.org/officeDocument/2006/relationships/customXml" Target="../ink/ink452.xml"/><Relationship Id="rId94" Type="http://schemas.openxmlformats.org/officeDocument/2006/relationships/customXml" Target="../ink/ink456.xml"/><Relationship Id="rId99" Type="http://schemas.openxmlformats.org/officeDocument/2006/relationships/image" Target="../media/image466.png"/><Relationship Id="rId101" Type="http://schemas.openxmlformats.org/officeDocument/2006/relationships/image" Target="../media/image467.png"/><Relationship Id="rId4" Type="http://schemas.openxmlformats.org/officeDocument/2006/relationships/customXml" Target="../ink/ink411.xml"/><Relationship Id="rId9" Type="http://schemas.openxmlformats.org/officeDocument/2006/relationships/image" Target="../media/image421.png"/><Relationship Id="rId13" Type="http://schemas.openxmlformats.org/officeDocument/2006/relationships/image" Target="../media/image423.png"/><Relationship Id="rId18" Type="http://schemas.openxmlformats.org/officeDocument/2006/relationships/customXml" Target="../ink/ink418.xml"/><Relationship Id="rId39" Type="http://schemas.openxmlformats.org/officeDocument/2006/relationships/image" Target="../media/image436.png"/><Relationship Id="rId34" Type="http://schemas.openxmlformats.org/officeDocument/2006/relationships/customXml" Target="../ink/ink426.xml"/><Relationship Id="rId50" Type="http://schemas.openxmlformats.org/officeDocument/2006/relationships/customXml" Target="../ink/ink434.xml"/><Relationship Id="rId55" Type="http://schemas.openxmlformats.org/officeDocument/2006/relationships/image" Target="../media/image444.png"/><Relationship Id="rId76" Type="http://schemas.openxmlformats.org/officeDocument/2006/relationships/customXml" Target="../ink/ink447.xml"/><Relationship Id="rId97" Type="http://schemas.openxmlformats.org/officeDocument/2006/relationships/image" Target="../media/image465.png"/><Relationship Id="rId7" Type="http://schemas.openxmlformats.org/officeDocument/2006/relationships/image" Target="../media/image420.png"/><Relationship Id="rId71" Type="http://schemas.openxmlformats.org/officeDocument/2006/relationships/image" Target="../media/image452.png"/><Relationship Id="rId92" Type="http://schemas.openxmlformats.org/officeDocument/2006/relationships/customXml" Target="../ink/ink455.xml"/><Relationship Id="rId2" Type="http://schemas.openxmlformats.org/officeDocument/2006/relationships/notesSlide" Target="../notesSlides/notesSlide16.xml"/><Relationship Id="rId29" Type="http://schemas.openxmlformats.org/officeDocument/2006/relationships/image" Target="../media/image431.png"/><Relationship Id="rId24" Type="http://schemas.openxmlformats.org/officeDocument/2006/relationships/customXml" Target="../ink/ink421.xml"/><Relationship Id="rId40" Type="http://schemas.openxmlformats.org/officeDocument/2006/relationships/customXml" Target="../ink/ink429.xml"/><Relationship Id="rId45" Type="http://schemas.openxmlformats.org/officeDocument/2006/relationships/image" Target="../media/image439.png"/><Relationship Id="rId66" Type="http://schemas.openxmlformats.org/officeDocument/2006/relationships/customXml" Target="../ink/ink442.xml"/><Relationship Id="rId87" Type="http://schemas.openxmlformats.org/officeDocument/2006/relationships/image" Target="../media/image460.png"/><Relationship Id="rId61" Type="http://schemas.openxmlformats.org/officeDocument/2006/relationships/image" Target="../media/image447.png"/><Relationship Id="rId82" Type="http://schemas.openxmlformats.org/officeDocument/2006/relationships/customXml" Target="../ink/ink450.xml"/><Relationship Id="rId19" Type="http://schemas.openxmlformats.org/officeDocument/2006/relationships/image" Target="../media/image426.png"/><Relationship Id="rId14" Type="http://schemas.openxmlformats.org/officeDocument/2006/relationships/customXml" Target="../ink/ink416.xml"/><Relationship Id="rId30" Type="http://schemas.openxmlformats.org/officeDocument/2006/relationships/customXml" Target="../ink/ink424.xml"/><Relationship Id="rId35" Type="http://schemas.openxmlformats.org/officeDocument/2006/relationships/image" Target="../media/image434.png"/><Relationship Id="rId56" Type="http://schemas.openxmlformats.org/officeDocument/2006/relationships/customXml" Target="../ink/ink437.xml"/><Relationship Id="rId77" Type="http://schemas.openxmlformats.org/officeDocument/2006/relationships/image" Target="../media/image455.png"/><Relationship Id="rId100" Type="http://schemas.openxmlformats.org/officeDocument/2006/relationships/customXml" Target="../ink/ink459.xml"/><Relationship Id="rId8" Type="http://schemas.openxmlformats.org/officeDocument/2006/relationships/customXml" Target="../ink/ink413.xml"/><Relationship Id="rId51" Type="http://schemas.openxmlformats.org/officeDocument/2006/relationships/image" Target="../media/image442.png"/><Relationship Id="rId72" Type="http://schemas.openxmlformats.org/officeDocument/2006/relationships/customXml" Target="../ink/ink445.xml"/><Relationship Id="rId93" Type="http://schemas.openxmlformats.org/officeDocument/2006/relationships/image" Target="../media/image463.png"/><Relationship Id="rId98" Type="http://schemas.openxmlformats.org/officeDocument/2006/relationships/customXml" Target="../ink/ink458.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customXml" Target="../ink/ink462.xml"/><Relationship Id="rId13" Type="http://schemas.openxmlformats.org/officeDocument/2006/relationships/image" Target="../media/image472.png"/><Relationship Id="rId18" Type="http://schemas.openxmlformats.org/officeDocument/2006/relationships/customXml" Target="../ink/ink467.xml"/><Relationship Id="rId3" Type="http://schemas.openxmlformats.org/officeDocument/2006/relationships/image" Target="../media/image1.png"/><Relationship Id="rId21" Type="http://schemas.openxmlformats.org/officeDocument/2006/relationships/image" Target="../media/image476.png"/><Relationship Id="rId7" Type="http://schemas.openxmlformats.org/officeDocument/2006/relationships/image" Target="../media/image469.png"/><Relationship Id="rId12" Type="http://schemas.openxmlformats.org/officeDocument/2006/relationships/customXml" Target="../ink/ink464.xml"/><Relationship Id="rId17" Type="http://schemas.openxmlformats.org/officeDocument/2006/relationships/image" Target="../media/image474.png"/><Relationship Id="rId25" Type="http://schemas.openxmlformats.org/officeDocument/2006/relationships/image" Target="../media/image478.png"/><Relationship Id="rId2" Type="http://schemas.openxmlformats.org/officeDocument/2006/relationships/notesSlide" Target="../notesSlides/notesSlide17.xml"/><Relationship Id="rId16" Type="http://schemas.openxmlformats.org/officeDocument/2006/relationships/customXml" Target="../ink/ink466.xml"/><Relationship Id="rId20" Type="http://schemas.openxmlformats.org/officeDocument/2006/relationships/customXml" Target="../ink/ink468.xml"/><Relationship Id="rId1" Type="http://schemas.openxmlformats.org/officeDocument/2006/relationships/slideLayout" Target="../slideLayouts/slideLayout1.xml"/><Relationship Id="rId6" Type="http://schemas.openxmlformats.org/officeDocument/2006/relationships/customXml" Target="../ink/ink461.xml"/><Relationship Id="rId11" Type="http://schemas.openxmlformats.org/officeDocument/2006/relationships/image" Target="../media/image471.png"/><Relationship Id="rId24" Type="http://schemas.openxmlformats.org/officeDocument/2006/relationships/customXml" Target="../ink/ink470.xml"/><Relationship Id="rId5" Type="http://schemas.openxmlformats.org/officeDocument/2006/relationships/image" Target="../media/image468.png"/><Relationship Id="rId15" Type="http://schemas.openxmlformats.org/officeDocument/2006/relationships/image" Target="../media/image473.png"/><Relationship Id="rId23" Type="http://schemas.openxmlformats.org/officeDocument/2006/relationships/image" Target="../media/image477.png"/><Relationship Id="rId10" Type="http://schemas.openxmlformats.org/officeDocument/2006/relationships/customXml" Target="../ink/ink463.xml"/><Relationship Id="rId19" Type="http://schemas.openxmlformats.org/officeDocument/2006/relationships/image" Target="../media/image475.png"/><Relationship Id="rId4" Type="http://schemas.openxmlformats.org/officeDocument/2006/relationships/customXml" Target="../ink/ink460.xml"/><Relationship Id="rId9" Type="http://schemas.openxmlformats.org/officeDocument/2006/relationships/image" Target="../media/image470.png"/><Relationship Id="rId14" Type="http://schemas.openxmlformats.org/officeDocument/2006/relationships/customXml" Target="../ink/ink465.xml"/><Relationship Id="rId22" Type="http://schemas.openxmlformats.org/officeDocument/2006/relationships/customXml" Target="../ink/ink469.xml"/></Relationships>
</file>

<file path=ppt/slides/_rels/slide18.xml.rels><?xml version="1.0" encoding="UTF-8" standalone="yes"?>
<Relationships xmlns="http://schemas.openxmlformats.org/package/2006/relationships"><Relationship Id="rId8" Type="http://schemas.openxmlformats.org/officeDocument/2006/relationships/customXml" Target="../ink/ink473.xml"/><Relationship Id="rId13" Type="http://schemas.openxmlformats.org/officeDocument/2006/relationships/image" Target="../media/image483.png"/><Relationship Id="rId18" Type="http://schemas.openxmlformats.org/officeDocument/2006/relationships/customXml" Target="../ink/ink478.xml"/><Relationship Id="rId3" Type="http://schemas.openxmlformats.org/officeDocument/2006/relationships/image" Target="../media/image1.png"/><Relationship Id="rId21" Type="http://schemas.openxmlformats.org/officeDocument/2006/relationships/image" Target="../media/image487.png"/><Relationship Id="rId7" Type="http://schemas.openxmlformats.org/officeDocument/2006/relationships/image" Target="../media/image480.png"/><Relationship Id="rId12" Type="http://schemas.openxmlformats.org/officeDocument/2006/relationships/customXml" Target="../ink/ink475.xml"/><Relationship Id="rId17" Type="http://schemas.openxmlformats.org/officeDocument/2006/relationships/image" Target="../media/image485.png"/><Relationship Id="rId2" Type="http://schemas.openxmlformats.org/officeDocument/2006/relationships/notesSlide" Target="../notesSlides/notesSlide18.xml"/><Relationship Id="rId16" Type="http://schemas.openxmlformats.org/officeDocument/2006/relationships/customXml" Target="../ink/ink477.xml"/><Relationship Id="rId20" Type="http://schemas.openxmlformats.org/officeDocument/2006/relationships/customXml" Target="../ink/ink479.xml"/><Relationship Id="rId1" Type="http://schemas.openxmlformats.org/officeDocument/2006/relationships/slideLayout" Target="../slideLayouts/slideLayout1.xml"/><Relationship Id="rId6" Type="http://schemas.openxmlformats.org/officeDocument/2006/relationships/customXml" Target="../ink/ink472.xml"/><Relationship Id="rId11" Type="http://schemas.openxmlformats.org/officeDocument/2006/relationships/image" Target="../media/image482.png"/><Relationship Id="rId5" Type="http://schemas.openxmlformats.org/officeDocument/2006/relationships/image" Target="../media/image479.png"/><Relationship Id="rId15" Type="http://schemas.openxmlformats.org/officeDocument/2006/relationships/image" Target="../media/image484.png"/><Relationship Id="rId10" Type="http://schemas.openxmlformats.org/officeDocument/2006/relationships/customXml" Target="../ink/ink474.xml"/><Relationship Id="rId19" Type="http://schemas.openxmlformats.org/officeDocument/2006/relationships/image" Target="../media/image486.png"/><Relationship Id="rId4" Type="http://schemas.openxmlformats.org/officeDocument/2006/relationships/customXml" Target="../ink/ink471.xml"/><Relationship Id="rId9" Type="http://schemas.openxmlformats.org/officeDocument/2006/relationships/image" Target="../media/image481.png"/><Relationship Id="rId14" Type="http://schemas.openxmlformats.org/officeDocument/2006/relationships/customXml" Target="../ink/ink476.xml"/></Relationships>
</file>

<file path=ppt/slides/_rels/slide19.xml.rels><?xml version="1.0" encoding="UTF-8" standalone="yes"?>
<Relationships xmlns="http://schemas.openxmlformats.org/package/2006/relationships"><Relationship Id="rId8" Type="http://schemas.openxmlformats.org/officeDocument/2006/relationships/customXml" Target="../ink/ink482.xml"/><Relationship Id="rId13" Type="http://schemas.openxmlformats.org/officeDocument/2006/relationships/image" Target="../media/image492.png"/><Relationship Id="rId3" Type="http://schemas.openxmlformats.org/officeDocument/2006/relationships/image" Target="../media/image1.png"/><Relationship Id="rId7" Type="http://schemas.openxmlformats.org/officeDocument/2006/relationships/image" Target="../media/image489.png"/><Relationship Id="rId12" Type="http://schemas.openxmlformats.org/officeDocument/2006/relationships/customXml" Target="../ink/ink48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customXml" Target="../ink/ink481.xml"/><Relationship Id="rId11" Type="http://schemas.openxmlformats.org/officeDocument/2006/relationships/image" Target="../media/image491.png"/><Relationship Id="rId5" Type="http://schemas.openxmlformats.org/officeDocument/2006/relationships/image" Target="../media/image488.png"/><Relationship Id="rId10" Type="http://schemas.openxmlformats.org/officeDocument/2006/relationships/customXml" Target="../ink/ink483.xml"/><Relationship Id="rId4" Type="http://schemas.openxmlformats.org/officeDocument/2006/relationships/customXml" Target="../ink/ink480.xml"/><Relationship Id="rId9" Type="http://schemas.openxmlformats.org/officeDocument/2006/relationships/image" Target="../media/image49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17" Type="http://schemas.openxmlformats.org/officeDocument/2006/relationships/image" Target="../media/image61.png"/><Relationship Id="rId21" Type="http://schemas.openxmlformats.org/officeDocument/2006/relationships/image" Target="../media/image13.png"/><Relationship Id="rId42" Type="http://schemas.openxmlformats.org/officeDocument/2006/relationships/customXml" Target="../ink/ink20.xml"/><Relationship Id="rId63" Type="http://schemas.openxmlformats.org/officeDocument/2006/relationships/image" Target="../media/image34.png"/><Relationship Id="rId84" Type="http://schemas.openxmlformats.org/officeDocument/2006/relationships/customXml" Target="../ink/ink41.xml"/><Relationship Id="rId138" Type="http://schemas.openxmlformats.org/officeDocument/2006/relationships/customXml" Target="../ink/ink68.xml"/><Relationship Id="rId159" Type="http://schemas.openxmlformats.org/officeDocument/2006/relationships/image" Target="../media/image82.png"/><Relationship Id="rId170" Type="http://schemas.openxmlformats.org/officeDocument/2006/relationships/customXml" Target="../ink/ink84.xml"/><Relationship Id="rId191" Type="http://schemas.openxmlformats.org/officeDocument/2006/relationships/image" Target="../media/image98.png"/><Relationship Id="rId205" Type="http://schemas.openxmlformats.org/officeDocument/2006/relationships/image" Target="../media/image105.png"/><Relationship Id="rId226" Type="http://schemas.openxmlformats.org/officeDocument/2006/relationships/customXml" Target="../ink/ink112.xml"/><Relationship Id="rId247" Type="http://schemas.openxmlformats.org/officeDocument/2006/relationships/image" Target="../media/image126.png"/><Relationship Id="rId107" Type="http://schemas.openxmlformats.org/officeDocument/2006/relationships/image" Target="../media/image56.png"/><Relationship Id="rId11" Type="http://schemas.openxmlformats.org/officeDocument/2006/relationships/image" Target="../media/image8.png"/><Relationship Id="rId32" Type="http://schemas.openxmlformats.org/officeDocument/2006/relationships/customXml" Target="../ink/ink15.xml"/><Relationship Id="rId53" Type="http://schemas.openxmlformats.org/officeDocument/2006/relationships/image" Target="../media/image29.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image" Target="../media/image77.png"/><Relationship Id="rId5" Type="http://schemas.openxmlformats.org/officeDocument/2006/relationships/image" Target="../media/image5.png"/><Relationship Id="rId95" Type="http://schemas.openxmlformats.org/officeDocument/2006/relationships/image" Target="../media/image50.png"/><Relationship Id="rId160" Type="http://schemas.openxmlformats.org/officeDocument/2006/relationships/customXml" Target="../ink/ink79.xml"/><Relationship Id="rId181" Type="http://schemas.openxmlformats.org/officeDocument/2006/relationships/image" Target="../media/image93.png"/><Relationship Id="rId216" Type="http://schemas.openxmlformats.org/officeDocument/2006/relationships/customXml" Target="../ink/ink107.xml"/><Relationship Id="rId237" Type="http://schemas.openxmlformats.org/officeDocument/2006/relationships/image" Target="../media/image121.png"/><Relationship Id="rId22" Type="http://schemas.openxmlformats.org/officeDocument/2006/relationships/customXml" Target="../ink/ink10.xml"/><Relationship Id="rId43" Type="http://schemas.openxmlformats.org/officeDocument/2006/relationships/image" Target="../media/image24.png"/><Relationship Id="rId64" Type="http://schemas.openxmlformats.org/officeDocument/2006/relationships/customXml" Target="../ink/ink31.xml"/><Relationship Id="rId118" Type="http://schemas.openxmlformats.org/officeDocument/2006/relationships/customXml" Target="../ink/ink58.xml"/><Relationship Id="rId139" Type="http://schemas.openxmlformats.org/officeDocument/2006/relationships/image" Target="../media/image72.png"/><Relationship Id="rId85" Type="http://schemas.openxmlformats.org/officeDocument/2006/relationships/image" Target="../media/image45.png"/><Relationship Id="rId150" Type="http://schemas.openxmlformats.org/officeDocument/2006/relationships/customXml" Target="../ink/ink74.xml"/><Relationship Id="rId171" Type="http://schemas.openxmlformats.org/officeDocument/2006/relationships/image" Target="../media/image88.png"/><Relationship Id="rId192" Type="http://schemas.openxmlformats.org/officeDocument/2006/relationships/customXml" Target="../ink/ink95.xml"/><Relationship Id="rId206" Type="http://schemas.openxmlformats.org/officeDocument/2006/relationships/customXml" Target="../ink/ink102.xml"/><Relationship Id="rId227" Type="http://schemas.openxmlformats.org/officeDocument/2006/relationships/image" Target="../media/image116.png"/><Relationship Id="rId248" Type="http://schemas.openxmlformats.org/officeDocument/2006/relationships/customXml" Target="../ink/ink123.xml"/><Relationship Id="rId12" Type="http://schemas.openxmlformats.org/officeDocument/2006/relationships/customXml" Target="../ink/ink5.xml"/><Relationship Id="rId33" Type="http://schemas.openxmlformats.org/officeDocument/2006/relationships/image" Target="../media/image19.png"/><Relationship Id="rId108" Type="http://schemas.openxmlformats.org/officeDocument/2006/relationships/customXml" Target="../ink/ink53.xml"/><Relationship Id="rId129" Type="http://schemas.openxmlformats.org/officeDocument/2006/relationships/image" Target="../media/image67.png"/><Relationship Id="rId54" Type="http://schemas.openxmlformats.org/officeDocument/2006/relationships/customXml" Target="../ink/ink26.xml"/><Relationship Id="rId75" Type="http://schemas.openxmlformats.org/officeDocument/2006/relationships/image" Target="../media/image40.png"/><Relationship Id="rId96" Type="http://schemas.openxmlformats.org/officeDocument/2006/relationships/customXml" Target="../ink/ink47.xml"/><Relationship Id="rId140" Type="http://schemas.openxmlformats.org/officeDocument/2006/relationships/customXml" Target="../ink/ink69.xml"/><Relationship Id="rId161" Type="http://schemas.openxmlformats.org/officeDocument/2006/relationships/image" Target="../media/image83.png"/><Relationship Id="rId182" Type="http://schemas.openxmlformats.org/officeDocument/2006/relationships/customXml" Target="../ink/ink90.xml"/><Relationship Id="rId217" Type="http://schemas.openxmlformats.org/officeDocument/2006/relationships/image" Target="../media/image111.png"/><Relationship Id="rId6" Type="http://schemas.openxmlformats.org/officeDocument/2006/relationships/customXml" Target="../ink/ink2.xml"/><Relationship Id="rId238" Type="http://schemas.openxmlformats.org/officeDocument/2006/relationships/customXml" Target="../ink/ink118.xml"/><Relationship Id="rId23" Type="http://schemas.openxmlformats.org/officeDocument/2006/relationships/image" Target="../media/image14.png"/><Relationship Id="rId119" Type="http://schemas.openxmlformats.org/officeDocument/2006/relationships/image" Target="../media/image62.png"/><Relationship Id="rId44" Type="http://schemas.openxmlformats.org/officeDocument/2006/relationships/customXml" Target="../ink/ink21.xml"/><Relationship Id="rId65" Type="http://schemas.openxmlformats.org/officeDocument/2006/relationships/image" Target="../media/image35.png"/><Relationship Id="rId86" Type="http://schemas.openxmlformats.org/officeDocument/2006/relationships/customXml" Target="../ink/ink42.xml"/><Relationship Id="rId130" Type="http://schemas.openxmlformats.org/officeDocument/2006/relationships/customXml" Target="../ink/ink64.xml"/><Relationship Id="rId151" Type="http://schemas.openxmlformats.org/officeDocument/2006/relationships/image" Target="../media/image78.png"/><Relationship Id="rId172" Type="http://schemas.openxmlformats.org/officeDocument/2006/relationships/customXml" Target="../ink/ink85.xml"/><Relationship Id="rId193" Type="http://schemas.openxmlformats.org/officeDocument/2006/relationships/image" Target="../media/image99.png"/><Relationship Id="rId207" Type="http://schemas.openxmlformats.org/officeDocument/2006/relationships/image" Target="../media/image106.png"/><Relationship Id="rId228" Type="http://schemas.openxmlformats.org/officeDocument/2006/relationships/customXml" Target="../ink/ink113.xml"/><Relationship Id="rId249" Type="http://schemas.openxmlformats.org/officeDocument/2006/relationships/image" Target="../media/image127.png"/><Relationship Id="rId13" Type="http://schemas.openxmlformats.org/officeDocument/2006/relationships/image" Target="../media/image9.png"/><Relationship Id="rId109" Type="http://schemas.openxmlformats.org/officeDocument/2006/relationships/image" Target="../media/image57.png"/><Relationship Id="rId34" Type="http://schemas.openxmlformats.org/officeDocument/2006/relationships/customXml" Target="../ink/ink16.xml"/><Relationship Id="rId55" Type="http://schemas.openxmlformats.org/officeDocument/2006/relationships/image" Target="../media/image30.png"/><Relationship Id="rId76" Type="http://schemas.openxmlformats.org/officeDocument/2006/relationships/customXml" Target="../ink/ink37.xml"/><Relationship Id="rId97" Type="http://schemas.openxmlformats.org/officeDocument/2006/relationships/image" Target="../media/image51.png"/><Relationship Id="rId120" Type="http://schemas.openxmlformats.org/officeDocument/2006/relationships/customXml" Target="../ink/ink59.xml"/><Relationship Id="rId141" Type="http://schemas.openxmlformats.org/officeDocument/2006/relationships/image" Target="../media/image73.png"/><Relationship Id="rId7" Type="http://schemas.openxmlformats.org/officeDocument/2006/relationships/image" Target="../media/image6.png"/><Relationship Id="rId162" Type="http://schemas.openxmlformats.org/officeDocument/2006/relationships/customXml" Target="../ink/ink80.xml"/><Relationship Id="rId183" Type="http://schemas.openxmlformats.org/officeDocument/2006/relationships/image" Target="../media/image94.png"/><Relationship Id="rId218" Type="http://schemas.openxmlformats.org/officeDocument/2006/relationships/customXml" Target="../ink/ink108.xml"/><Relationship Id="rId239" Type="http://schemas.openxmlformats.org/officeDocument/2006/relationships/image" Target="../media/image122.png"/><Relationship Id="rId250" Type="http://schemas.openxmlformats.org/officeDocument/2006/relationships/customXml" Target="../ink/ink124.xml"/><Relationship Id="rId24" Type="http://schemas.openxmlformats.org/officeDocument/2006/relationships/customXml" Target="../ink/ink11.xml"/><Relationship Id="rId45" Type="http://schemas.openxmlformats.org/officeDocument/2006/relationships/image" Target="../media/image25.png"/><Relationship Id="rId66" Type="http://schemas.openxmlformats.org/officeDocument/2006/relationships/customXml" Target="../ink/ink32.xml"/><Relationship Id="rId87" Type="http://schemas.openxmlformats.org/officeDocument/2006/relationships/image" Target="../media/image46.png"/><Relationship Id="rId110" Type="http://schemas.openxmlformats.org/officeDocument/2006/relationships/customXml" Target="../ink/ink54.xml"/><Relationship Id="rId131" Type="http://schemas.openxmlformats.org/officeDocument/2006/relationships/image" Target="../media/image68.png"/><Relationship Id="rId152" Type="http://schemas.openxmlformats.org/officeDocument/2006/relationships/customXml" Target="../ink/ink75.xml"/><Relationship Id="rId173" Type="http://schemas.openxmlformats.org/officeDocument/2006/relationships/image" Target="../media/image89.png"/><Relationship Id="rId194" Type="http://schemas.openxmlformats.org/officeDocument/2006/relationships/customXml" Target="../ink/ink96.xml"/><Relationship Id="rId208" Type="http://schemas.openxmlformats.org/officeDocument/2006/relationships/customXml" Target="../ink/ink103.xml"/><Relationship Id="rId229" Type="http://schemas.openxmlformats.org/officeDocument/2006/relationships/image" Target="../media/image117.png"/><Relationship Id="rId240" Type="http://schemas.openxmlformats.org/officeDocument/2006/relationships/customXml" Target="../ink/ink119.xml"/><Relationship Id="rId14" Type="http://schemas.openxmlformats.org/officeDocument/2006/relationships/customXml" Target="../ink/ink6.xml"/><Relationship Id="rId35" Type="http://schemas.openxmlformats.org/officeDocument/2006/relationships/image" Target="../media/image20.png"/><Relationship Id="rId56" Type="http://schemas.openxmlformats.org/officeDocument/2006/relationships/customXml" Target="../ink/ink27.xml"/><Relationship Id="rId77" Type="http://schemas.openxmlformats.org/officeDocument/2006/relationships/image" Target="../media/image41.png"/><Relationship Id="rId100" Type="http://schemas.openxmlformats.org/officeDocument/2006/relationships/customXml" Target="../ink/ink49.xml"/><Relationship Id="rId8" Type="http://schemas.openxmlformats.org/officeDocument/2006/relationships/customXml" Target="../ink/ink3.xml"/><Relationship Id="rId98" Type="http://schemas.openxmlformats.org/officeDocument/2006/relationships/customXml" Target="../ink/ink48.xml"/><Relationship Id="rId121" Type="http://schemas.openxmlformats.org/officeDocument/2006/relationships/image" Target="../media/image63.png"/><Relationship Id="rId142" Type="http://schemas.openxmlformats.org/officeDocument/2006/relationships/customXml" Target="../ink/ink70.xml"/><Relationship Id="rId163" Type="http://schemas.openxmlformats.org/officeDocument/2006/relationships/image" Target="../media/image84.png"/><Relationship Id="rId184" Type="http://schemas.openxmlformats.org/officeDocument/2006/relationships/customXml" Target="../ink/ink91.xml"/><Relationship Id="rId219" Type="http://schemas.openxmlformats.org/officeDocument/2006/relationships/image" Target="../media/image112.png"/><Relationship Id="rId230" Type="http://schemas.openxmlformats.org/officeDocument/2006/relationships/customXml" Target="../ink/ink114.xml"/><Relationship Id="rId251" Type="http://schemas.openxmlformats.org/officeDocument/2006/relationships/image" Target="../media/image128.png"/><Relationship Id="rId25" Type="http://schemas.openxmlformats.org/officeDocument/2006/relationships/image" Target="../media/image15.png"/><Relationship Id="rId46" Type="http://schemas.openxmlformats.org/officeDocument/2006/relationships/customXml" Target="../ink/ink22.xml"/><Relationship Id="rId67" Type="http://schemas.openxmlformats.org/officeDocument/2006/relationships/image" Target="../media/image36.png"/><Relationship Id="rId88" Type="http://schemas.openxmlformats.org/officeDocument/2006/relationships/customXml" Target="../ink/ink43.xml"/><Relationship Id="rId111" Type="http://schemas.openxmlformats.org/officeDocument/2006/relationships/image" Target="../media/image58.png"/><Relationship Id="rId132" Type="http://schemas.openxmlformats.org/officeDocument/2006/relationships/customXml" Target="../ink/ink65.xml"/><Relationship Id="rId153" Type="http://schemas.openxmlformats.org/officeDocument/2006/relationships/image" Target="../media/image79.png"/><Relationship Id="rId174" Type="http://schemas.openxmlformats.org/officeDocument/2006/relationships/customXml" Target="../ink/ink86.xml"/><Relationship Id="rId195" Type="http://schemas.openxmlformats.org/officeDocument/2006/relationships/image" Target="../media/image100.png"/><Relationship Id="rId209" Type="http://schemas.openxmlformats.org/officeDocument/2006/relationships/image" Target="../media/image107.png"/><Relationship Id="rId220" Type="http://schemas.openxmlformats.org/officeDocument/2006/relationships/customXml" Target="../ink/ink109.xml"/><Relationship Id="rId241" Type="http://schemas.openxmlformats.org/officeDocument/2006/relationships/image" Target="../media/image123.png"/><Relationship Id="rId15" Type="http://schemas.openxmlformats.org/officeDocument/2006/relationships/image" Target="../media/image10.png"/><Relationship Id="rId36" Type="http://schemas.openxmlformats.org/officeDocument/2006/relationships/customXml" Target="../ink/ink17.xml"/><Relationship Id="rId57" Type="http://schemas.openxmlformats.org/officeDocument/2006/relationships/image" Target="../media/image31.png"/><Relationship Id="rId78" Type="http://schemas.openxmlformats.org/officeDocument/2006/relationships/customXml" Target="../ink/ink38.xml"/><Relationship Id="rId99" Type="http://schemas.openxmlformats.org/officeDocument/2006/relationships/image" Target="../media/image52.png"/><Relationship Id="rId101" Type="http://schemas.openxmlformats.org/officeDocument/2006/relationships/image" Target="../media/image53.png"/><Relationship Id="rId122" Type="http://schemas.openxmlformats.org/officeDocument/2006/relationships/customXml" Target="../ink/ink60.xml"/><Relationship Id="rId143" Type="http://schemas.openxmlformats.org/officeDocument/2006/relationships/image" Target="../media/image74.png"/><Relationship Id="rId164" Type="http://schemas.openxmlformats.org/officeDocument/2006/relationships/customXml" Target="../ink/ink81.xml"/><Relationship Id="rId185" Type="http://schemas.openxmlformats.org/officeDocument/2006/relationships/image" Target="../media/image95.png"/><Relationship Id="rId9" Type="http://schemas.openxmlformats.org/officeDocument/2006/relationships/image" Target="../media/image7.png"/><Relationship Id="rId210" Type="http://schemas.openxmlformats.org/officeDocument/2006/relationships/customXml" Target="../ink/ink104.xml"/><Relationship Id="rId26" Type="http://schemas.openxmlformats.org/officeDocument/2006/relationships/customXml" Target="../ink/ink12.xml"/><Relationship Id="rId231" Type="http://schemas.openxmlformats.org/officeDocument/2006/relationships/image" Target="../media/image118.png"/><Relationship Id="rId252" Type="http://schemas.openxmlformats.org/officeDocument/2006/relationships/customXml" Target="../ink/ink125.xml"/><Relationship Id="rId47" Type="http://schemas.openxmlformats.org/officeDocument/2006/relationships/image" Target="../media/image26.png"/><Relationship Id="rId68" Type="http://schemas.openxmlformats.org/officeDocument/2006/relationships/customXml" Target="../ink/ink33.xml"/><Relationship Id="rId89" Type="http://schemas.openxmlformats.org/officeDocument/2006/relationships/image" Target="../media/image47.png"/><Relationship Id="rId112" Type="http://schemas.openxmlformats.org/officeDocument/2006/relationships/customXml" Target="../ink/ink55.xml"/><Relationship Id="rId133" Type="http://schemas.openxmlformats.org/officeDocument/2006/relationships/image" Target="../media/image69.png"/><Relationship Id="rId154" Type="http://schemas.openxmlformats.org/officeDocument/2006/relationships/customXml" Target="../ink/ink76.xml"/><Relationship Id="rId175" Type="http://schemas.openxmlformats.org/officeDocument/2006/relationships/image" Target="../media/image90.png"/><Relationship Id="rId196" Type="http://schemas.openxmlformats.org/officeDocument/2006/relationships/customXml" Target="../ink/ink97.xml"/><Relationship Id="rId200" Type="http://schemas.openxmlformats.org/officeDocument/2006/relationships/customXml" Target="../ink/ink99.xml"/><Relationship Id="rId16" Type="http://schemas.openxmlformats.org/officeDocument/2006/relationships/customXml" Target="../ink/ink7.xml"/><Relationship Id="rId221" Type="http://schemas.openxmlformats.org/officeDocument/2006/relationships/image" Target="../media/image113.png"/><Relationship Id="rId242" Type="http://schemas.openxmlformats.org/officeDocument/2006/relationships/customXml" Target="../ink/ink120.xml"/><Relationship Id="rId37" Type="http://schemas.openxmlformats.org/officeDocument/2006/relationships/image" Target="../media/image21.png"/><Relationship Id="rId58" Type="http://schemas.openxmlformats.org/officeDocument/2006/relationships/customXml" Target="../ink/ink28.xml"/><Relationship Id="rId79" Type="http://schemas.openxmlformats.org/officeDocument/2006/relationships/image" Target="../media/image42.png"/><Relationship Id="rId102" Type="http://schemas.openxmlformats.org/officeDocument/2006/relationships/customXml" Target="../ink/ink50.xml"/><Relationship Id="rId123" Type="http://schemas.openxmlformats.org/officeDocument/2006/relationships/image" Target="../media/image64.png"/><Relationship Id="rId144" Type="http://schemas.openxmlformats.org/officeDocument/2006/relationships/customXml" Target="../ink/ink71.xml"/><Relationship Id="rId90" Type="http://schemas.openxmlformats.org/officeDocument/2006/relationships/customXml" Target="../ink/ink44.xml"/><Relationship Id="rId165" Type="http://schemas.openxmlformats.org/officeDocument/2006/relationships/image" Target="../media/image85.png"/><Relationship Id="rId186" Type="http://schemas.openxmlformats.org/officeDocument/2006/relationships/customXml" Target="../ink/ink92.xml"/><Relationship Id="rId211" Type="http://schemas.openxmlformats.org/officeDocument/2006/relationships/image" Target="../media/image108.png"/><Relationship Id="rId232" Type="http://schemas.openxmlformats.org/officeDocument/2006/relationships/customXml" Target="../ink/ink115.xml"/><Relationship Id="rId253" Type="http://schemas.openxmlformats.org/officeDocument/2006/relationships/image" Target="../media/image129.png"/><Relationship Id="rId27" Type="http://schemas.openxmlformats.org/officeDocument/2006/relationships/image" Target="../media/image16.png"/><Relationship Id="rId48" Type="http://schemas.openxmlformats.org/officeDocument/2006/relationships/customXml" Target="../ink/ink23.xml"/><Relationship Id="rId69" Type="http://schemas.openxmlformats.org/officeDocument/2006/relationships/image" Target="../media/image37.png"/><Relationship Id="rId113" Type="http://schemas.openxmlformats.org/officeDocument/2006/relationships/image" Target="../media/image59.png"/><Relationship Id="rId134" Type="http://schemas.openxmlformats.org/officeDocument/2006/relationships/customXml" Target="../ink/ink66.xml"/><Relationship Id="rId80" Type="http://schemas.openxmlformats.org/officeDocument/2006/relationships/customXml" Target="../ink/ink39.xml"/><Relationship Id="rId155" Type="http://schemas.openxmlformats.org/officeDocument/2006/relationships/image" Target="../media/image80.png"/><Relationship Id="rId176" Type="http://schemas.openxmlformats.org/officeDocument/2006/relationships/customXml" Target="../ink/ink87.xml"/><Relationship Id="rId197" Type="http://schemas.openxmlformats.org/officeDocument/2006/relationships/image" Target="../media/image101.png"/><Relationship Id="rId201" Type="http://schemas.openxmlformats.org/officeDocument/2006/relationships/image" Target="../media/image103.png"/><Relationship Id="rId222" Type="http://schemas.openxmlformats.org/officeDocument/2006/relationships/customXml" Target="../ink/ink110.xml"/><Relationship Id="rId243" Type="http://schemas.openxmlformats.org/officeDocument/2006/relationships/image" Target="../media/image124.png"/><Relationship Id="rId17" Type="http://schemas.openxmlformats.org/officeDocument/2006/relationships/image" Target="../media/image11.png"/><Relationship Id="rId38" Type="http://schemas.openxmlformats.org/officeDocument/2006/relationships/customXml" Target="../ink/ink18.xml"/><Relationship Id="rId59" Type="http://schemas.openxmlformats.org/officeDocument/2006/relationships/image" Target="../media/image32.png"/><Relationship Id="rId103" Type="http://schemas.openxmlformats.org/officeDocument/2006/relationships/image" Target="../media/image54.png"/><Relationship Id="rId124" Type="http://schemas.openxmlformats.org/officeDocument/2006/relationships/customXml" Target="../ink/ink61.xml"/><Relationship Id="rId70" Type="http://schemas.openxmlformats.org/officeDocument/2006/relationships/customXml" Target="../ink/ink34.xml"/><Relationship Id="rId91" Type="http://schemas.openxmlformats.org/officeDocument/2006/relationships/image" Target="../media/image48.png"/><Relationship Id="rId145" Type="http://schemas.openxmlformats.org/officeDocument/2006/relationships/image" Target="../media/image75.png"/><Relationship Id="rId166" Type="http://schemas.openxmlformats.org/officeDocument/2006/relationships/customXml" Target="../ink/ink82.xml"/><Relationship Id="rId187" Type="http://schemas.openxmlformats.org/officeDocument/2006/relationships/image" Target="../media/image96.png"/><Relationship Id="rId1" Type="http://schemas.openxmlformats.org/officeDocument/2006/relationships/slideLayout" Target="../slideLayouts/slideLayout1.xml"/><Relationship Id="rId212" Type="http://schemas.openxmlformats.org/officeDocument/2006/relationships/customXml" Target="../ink/ink105.xml"/><Relationship Id="rId233" Type="http://schemas.openxmlformats.org/officeDocument/2006/relationships/image" Target="../media/image119.png"/><Relationship Id="rId254" Type="http://schemas.openxmlformats.org/officeDocument/2006/relationships/customXml" Target="../ink/ink126.xml"/><Relationship Id="rId28" Type="http://schemas.openxmlformats.org/officeDocument/2006/relationships/customXml" Target="../ink/ink13.xml"/><Relationship Id="rId49" Type="http://schemas.openxmlformats.org/officeDocument/2006/relationships/image" Target="../media/image27.png"/><Relationship Id="rId114" Type="http://schemas.openxmlformats.org/officeDocument/2006/relationships/customXml" Target="../ink/ink56.xml"/><Relationship Id="rId60" Type="http://schemas.openxmlformats.org/officeDocument/2006/relationships/customXml" Target="../ink/ink29.xml"/><Relationship Id="rId81" Type="http://schemas.openxmlformats.org/officeDocument/2006/relationships/image" Target="../media/image43.png"/><Relationship Id="rId135" Type="http://schemas.openxmlformats.org/officeDocument/2006/relationships/image" Target="../media/image70.png"/><Relationship Id="rId156" Type="http://schemas.openxmlformats.org/officeDocument/2006/relationships/customXml" Target="../ink/ink77.xml"/><Relationship Id="rId177" Type="http://schemas.openxmlformats.org/officeDocument/2006/relationships/image" Target="../media/image91.png"/><Relationship Id="rId198" Type="http://schemas.openxmlformats.org/officeDocument/2006/relationships/customXml" Target="../ink/ink98.xml"/><Relationship Id="rId202" Type="http://schemas.openxmlformats.org/officeDocument/2006/relationships/customXml" Target="../ink/ink100.xml"/><Relationship Id="rId223" Type="http://schemas.openxmlformats.org/officeDocument/2006/relationships/image" Target="../media/image114.png"/><Relationship Id="rId244" Type="http://schemas.openxmlformats.org/officeDocument/2006/relationships/customXml" Target="../ink/ink121.xml"/><Relationship Id="rId18" Type="http://schemas.openxmlformats.org/officeDocument/2006/relationships/customXml" Target="../ink/ink8.xml"/><Relationship Id="rId39" Type="http://schemas.openxmlformats.org/officeDocument/2006/relationships/image" Target="../media/image22.png"/><Relationship Id="rId50" Type="http://schemas.openxmlformats.org/officeDocument/2006/relationships/customXml" Target="../ink/ink24.xml"/><Relationship Id="rId104" Type="http://schemas.openxmlformats.org/officeDocument/2006/relationships/customXml" Target="../ink/ink51.xml"/><Relationship Id="rId125" Type="http://schemas.openxmlformats.org/officeDocument/2006/relationships/image" Target="../media/image65.png"/><Relationship Id="rId146" Type="http://schemas.openxmlformats.org/officeDocument/2006/relationships/customXml" Target="../ink/ink72.xml"/><Relationship Id="rId167" Type="http://schemas.openxmlformats.org/officeDocument/2006/relationships/image" Target="../media/image86.png"/><Relationship Id="rId188" Type="http://schemas.openxmlformats.org/officeDocument/2006/relationships/customXml" Target="../ink/ink93.xml"/><Relationship Id="rId71" Type="http://schemas.openxmlformats.org/officeDocument/2006/relationships/image" Target="../media/image38.png"/><Relationship Id="rId92" Type="http://schemas.openxmlformats.org/officeDocument/2006/relationships/customXml" Target="../ink/ink45.xml"/><Relationship Id="rId213" Type="http://schemas.openxmlformats.org/officeDocument/2006/relationships/image" Target="../media/image109.png"/><Relationship Id="rId234" Type="http://schemas.openxmlformats.org/officeDocument/2006/relationships/customXml" Target="../ink/ink116.xml"/><Relationship Id="rId2" Type="http://schemas.openxmlformats.org/officeDocument/2006/relationships/notesSlide" Target="../notesSlides/notesSlide4.xml"/><Relationship Id="rId29" Type="http://schemas.openxmlformats.org/officeDocument/2006/relationships/image" Target="../media/image17.png"/><Relationship Id="rId255" Type="http://schemas.openxmlformats.org/officeDocument/2006/relationships/image" Target="../media/image130.png"/><Relationship Id="rId40" Type="http://schemas.openxmlformats.org/officeDocument/2006/relationships/customXml" Target="../ink/ink19.xml"/><Relationship Id="rId115" Type="http://schemas.openxmlformats.org/officeDocument/2006/relationships/image" Target="../media/image60.png"/><Relationship Id="rId136" Type="http://schemas.openxmlformats.org/officeDocument/2006/relationships/customXml" Target="../ink/ink67.xml"/><Relationship Id="rId157" Type="http://schemas.openxmlformats.org/officeDocument/2006/relationships/image" Target="../media/image81.png"/><Relationship Id="rId178" Type="http://schemas.openxmlformats.org/officeDocument/2006/relationships/customXml" Target="../ink/ink88.xml"/><Relationship Id="rId61" Type="http://schemas.openxmlformats.org/officeDocument/2006/relationships/image" Target="../media/image33.png"/><Relationship Id="rId82" Type="http://schemas.openxmlformats.org/officeDocument/2006/relationships/customXml" Target="../ink/ink40.xml"/><Relationship Id="rId199" Type="http://schemas.openxmlformats.org/officeDocument/2006/relationships/image" Target="../media/image102.png"/><Relationship Id="rId203" Type="http://schemas.openxmlformats.org/officeDocument/2006/relationships/image" Target="../media/image104.png"/><Relationship Id="rId19" Type="http://schemas.openxmlformats.org/officeDocument/2006/relationships/image" Target="../media/image12.png"/><Relationship Id="rId224" Type="http://schemas.openxmlformats.org/officeDocument/2006/relationships/customXml" Target="../ink/ink111.xml"/><Relationship Id="rId245" Type="http://schemas.openxmlformats.org/officeDocument/2006/relationships/image" Target="../media/image125.png"/><Relationship Id="rId30" Type="http://schemas.openxmlformats.org/officeDocument/2006/relationships/customXml" Target="../ink/ink14.xml"/><Relationship Id="rId105" Type="http://schemas.openxmlformats.org/officeDocument/2006/relationships/image" Target="../media/image55.png"/><Relationship Id="rId126" Type="http://schemas.openxmlformats.org/officeDocument/2006/relationships/customXml" Target="../ink/ink62.xml"/><Relationship Id="rId147" Type="http://schemas.openxmlformats.org/officeDocument/2006/relationships/image" Target="../media/image76.png"/><Relationship Id="rId168" Type="http://schemas.openxmlformats.org/officeDocument/2006/relationships/customXml" Target="../ink/ink83.xml"/><Relationship Id="rId51" Type="http://schemas.openxmlformats.org/officeDocument/2006/relationships/image" Target="../media/image28.png"/><Relationship Id="rId72" Type="http://schemas.openxmlformats.org/officeDocument/2006/relationships/customXml" Target="../ink/ink35.xml"/><Relationship Id="rId93" Type="http://schemas.openxmlformats.org/officeDocument/2006/relationships/image" Target="../media/image49.png"/><Relationship Id="rId189" Type="http://schemas.openxmlformats.org/officeDocument/2006/relationships/image" Target="../media/image97.png"/><Relationship Id="rId3" Type="http://schemas.openxmlformats.org/officeDocument/2006/relationships/image" Target="../media/image1.png"/><Relationship Id="rId214" Type="http://schemas.openxmlformats.org/officeDocument/2006/relationships/customXml" Target="../ink/ink106.xml"/><Relationship Id="rId235" Type="http://schemas.openxmlformats.org/officeDocument/2006/relationships/image" Target="../media/image120.png"/><Relationship Id="rId116" Type="http://schemas.openxmlformats.org/officeDocument/2006/relationships/customXml" Target="../ink/ink57.xml"/><Relationship Id="rId137" Type="http://schemas.openxmlformats.org/officeDocument/2006/relationships/image" Target="../media/image71.png"/><Relationship Id="rId158" Type="http://schemas.openxmlformats.org/officeDocument/2006/relationships/customXml" Target="../ink/ink78.xml"/><Relationship Id="rId20" Type="http://schemas.openxmlformats.org/officeDocument/2006/relationships/customXml" Target="../ink/ink9.xml"/><Relationship Id="rId41" Type="http://schemas.openxmlformats.org/officeDocument/2006/relationships/image" Target="../media/image23.png"/><Relationship Id="rId62" Type="http://schemas.openxmlformats.org/officeDocument/2006/relationships/customXml" Target="../ink/ink30.xml"/><Relationship Id="rId83" Type="http://schemas.openxmlformats.org/officeDocument/2006/relationships/image" Target="../media/image44.png"/><Relationship Id="rId179" Type="http://schemas.openxmlformats.org/officeDocument/2006/relationships/image" Target="../media/image92.png"/><Relationship Id="rId190" Type="http://schemas.openxmlformats.org/officeDocument/2006/relationships/customXml" Target="../ink/ink94.xml"/><Relationship Id="rId204" Type="http://schemas.openxmlformats.org/officeDocument/2006/relationships/customXml" Target="../ink/ink101.xml"/><Relationship Id="rId225" Type="http://schemas.openxmlformats.org/officeDocument/2006/relationships/image" Target="../media/image115.png"/><Relationship Id="rId246" Type="http://schemas.openxmlformats.org/officeDocument/2006/relationships/customXml" Target="../ink/ink122.xml"/><Relationship Id="rId106" Type="http://schemas.openxmlformats.org/officeDocument/2006/relationships/customXml" Target="../ink/ink52.xml"/><Relationship Id="rId127" Type="http://schemas.openxmlformats.org/officeDocument/2006/relationships/image" Target="../media/image66.png"/><Relationship Id="rId10" Type="http://schemas.openxmlformats.org/officeDocument/2006/relationships/customXml" Target="../ink/ink4.xml"/><Relationship Id="rId31" Type="http://schemas.openxmlformats.org/officeDocument/2006/relationships/image" Target="../media/image18.png"/><Relationship Id="rId52" Type="http://schemas.openxmlformats.org/officeDocument/2006/relationships/customXml" Target="../ink/ink25.xml"/><Relationship Id="rId73" Type="http://schemas.openxmlformats.org/officeDocument/2006/relationships/image" Target="../media/image39.png"/><Relationship Id="rId94" Type="http://schemas.openxmlformats.org/officeDocument/2006/relationships/customXml" Target="../ink/ink46.xml"/><Relationship Id="rId148" Type="http://schemas.openxmlformats.org/officeDocument/2006/relationships/customXml" Target="../ink/ink73.xml"/><Relationship Id="rId169" Type="http://schemas.openxmlformats.org/officeDocument/2006/relationships/image" Target="../media/image87.png"/><Relationship Id="rId4" Type="http://schemas.openxmlformats.org/officeDocument/2006/relationships/customXml" Target="../ink/ink1.xml"/><Relationship Id="rId180" Type="http://schemas.openxmlformats.org/officeDocument/2006/relationships/customXml" Target="../ink/ink89.xml"/><Relationship Id="rId215" Type="http://schemas.openxmlformats.org/officeDocument/2006/relationships/image" Target="../media/image110.png"/><Relationship Id="rId236" Type="http://schemas.openxmlformats.org/officeDocument/2006/relationships/customXml" Target="../ink/ink117.xml"/></Relationships>
</file>

<file path=ppt/slides/_rels/slide5.xml.rels><?xml version="1.0" encoding="UTF-8" standalone="yes"?>
<Relationships xmlns="http://schemas.openxmlformats.org/package/2006/relationships"><Relationship Id="rId117" Type="http://schemas.openxmlformats.org/officeDocument/2006/relationships/image" Target="../media/image187.png"/><Relationship Id="rId21" Type="http://schemas.openxmlformats.org/officeDocument/2006/relationships/image" Target="../media/image139.png"/><Relationship Id="rId42" Type="http://schemas.openxmlformats.org/officeDocument/2006/relationships/customXml" Target="../ink/ink146.xml"/><Relationship Id="rId63" Type="http://schemas.openxmlformats.org/officeDocument/2006/relationships/image" Target="../media/image160.png"/><Relationship Id="rId84" Type="http://schemas.openxmlformats.org/officeDocument/2006/relationships/customXml" Target="../ink/ink167.xml"/><Relationship Id="rId138" Type="http://schemas.openxmlformats.org/officeDocument/2006/relationships/customXml" Target="../ink/ink194.xml"/><Relationship Id="rId159" Type="http://schemas.openxmlformats.org/officeDocument/2006/relationships/image" Target="../media/image208.png"/><Relationship Id="rId170" Type="http://schemas.openxmlformats.org/officeDocument/2006/relationships/customXml" Target="../ink/ink210.xml"/><Relationship Id="rId107" Type="http://schemas.openxmlformats.org/officeDocument/2006/relationships/image" Target="../media/image182.png"/><Relationship Id="rId11" Type="http://schemas.openxmlformats.org/officeDocument/2006/relationships/image" Target="../media/image134.png"/><Relationship Id="rId32" Type="http://schemas.openxmlformats.org/officeDocument/2006/relationships/customXml" Target="../ink/ink141.xml"/><Relationship Id="rId53" Type="http://schemas.openxmlformats.org/officeDocument/2006/relationships/image" Target="../media/image155.png"/><Relationship Id="rId74" Type="http://schemas.openxmlformats.org/officeDocument/2006/relationships/customXml" Target="../ink/ink162.xml"/><Relationship Id="rId128" Type="http://schemas.openxmlformats.org/officeDocument/2006/relationships/customXml" Target="../ink/ink189.xml"/><Relationship Id="rId149" Type="http://schemas.openxmlformats.org/officeDocument/2006/relationships/image" Target="../media/image203.png"/><Relationship Id="rId5" Type="http://schemas.openxmlformats.org/officeDocument/2006/relationships/image" Target="../media/image131.png"/><Relationship Id="rId95" Type="http://schemas.openxmlformats.org/officeDocument/2006/relationships/image" Target="../media/image176.png"/><Relationship Id="rId160" Type="http://schemas.openxmlformats.org/officeDocument/2006/relationships/customXml" Target="../ink/ink205.xml"/><Relationship Id="rId181" Type="http://schemas.openxmlformats.org/officeDocument/2006/relationships/image" Target="../media/image219.png"/><Relationship Id="rId22" Type="http://schemas.openxmlformats.org/officeDocument/2006/relationships/customXml" Target="../ink/ink136.xml"/><Relationship Id="rId43" Type="http://schemas.openxmlformats.org/officeDocument/2006/relationships/image" Target="../media/image150.png"/><Relationship Id="rId64" Type="http://schemas.openxmlformats.org/officeDocument/2006/relationships/customXml" Target="../ink/ink157.xml"/><Relationship Id="rId118" Type="http://schemas.openxmlformats.org/officeDocument/2006/relationships/customXml" Target="../ink/ink184.xml"/><Relationship Id="rId139" Type="http://schemas.openxmlformats.org/officeDocument/2006/relationships/image" Target="../media/image198.png"/><Relationship Id="rId85" Type="http://schemas.openxmlformats.org/officeDocument/2006/relationships/image" Target="../media/image171.png"/><Relationship Id="rId150" Type="http://schemas.openxmlformats.org/officeDocument/2006/relationships/customXml" Target="../ink/ink200.xml"/><Relationship Id="rId171" Type="http://schemas.openxmlformats.org/officeDocument/2006/relationships/image" Target="../media/image214.png"/><Relationship Id="rId12" Type="http://schemas.openxmlformats.org/officeDocument/2006/relationships/customXml" Target="../ink/ink131.xml"/><Relationship Id="rId33" Type="http://schemas.openxmlformats.org/officeDocument/2006/relationships/image" Target="../media/image145.png"/><Relationship Id="rId108" Type="http://schemas.openxmlformats.org/officeDocument/2006/relationships/customXml" Target="../ink/ink179.xml"/><Relationship Id="rId129" Type="http://schemas.openxmlformats.org/officeDocument/2006/relationships/image" Target="../media/image193.png"/><Relationship Id="rId54" Type="http://schemas.openxmlformats.org/officeDocument/2006/relationships/customXml" Target="../ink/ink152.xml"/><Relationship Id="rId75" Type="http://schemas.openxmlformats.org/officeDocument/2006/relationships/image" Target="../media/image166.png"/><Relationship Id="rId96" Type="http://schemas.openxmlformats.org/officeDocument/2006/relationships/customXml" Target="../ink/ink173.xml"/><Relationship Id="rId140" Type="http://schemas.openxmlformats.org/officeDocument/2006/relationships/customXml" Target="../ink/ink195.xml"/><Relationship Id="rId161" Type="http://schemas.openxmlformats.org/officeDocument/2006/relationships/image" Target="../media/image209.png"/><Relationship Id="rId182" Type="http://schemas.openxmlformats.org/officeDocument/2006/relationships/customXml" Target="../ink/ink216.xml"/><Relationship Id="rId6" Type="http://schemas.openxmlformats.org/officeDocument/2006/relationships/customXml" Target="../ink/ink128.xml"/><Relationship Id="rId23" Type="http://schemas.openxmlformats.org/officeDocument/2006/relationships/image" Target="../media/image140.png"/><Relationship Id="rId119" Type="http://schemas.openxmlformats.org/officeDocument/2006/relationships/image" Target="../media/image188.png"/><Relationship Id="rId44" Type="http://schemas.openxmlformats.org/officeDocument/2006/relationships/customXml" Target="../ink/ink147.xml"/><Relationship Id="rId65" Type="http://schemas.openxmlformats.org/officeDocument/2006/relationships/image" Target="../media/image161.png"/><Relationship Id="rId86" Type="http://schemas.openxmlformats.org/officeDocument/2006/relationships/customXml" Target="../ink/ink168.xml"/><Relationship Id="rId130" Type="http://schemas.openxmlformats.org/officeDocument/2006/relationships/customXml" Target="../ink/ink190.xml"/><Relationship Id="rId151" Type="http://schemas.openxmlformats.org/officeDocument/2006/relationships/image" Target="../media/image204.png"/><Relationship Id="rId172" Type="http://schemas.openxmlformats.org/officeDocument/2006/relationships/customXml" Target="../ink/ink211.xml"/><Relationship Id="rId13" Type="http://schemas.openxmlformats.org/officeDocument/2006/relationships/image" Target="../media/image135.png"/><Relationship Id="rId18" Type="http://schemas.openxmlformats.org/officeDocument/2006/relationships/customXml" Target="../ink/ink134.xml"/><Relationship Id="rId39" Type="http://schemas.openxmlformats.org/officeDocument/2006/relationships/image" Target="../media/image148.png"/><Relationship Id="rId109" Type="http://schemas.openxmlformats.org/officeDocument/2006/relationships/image" Target="../media/image183.png"/><Relationship Id="rId34" Type="http://schemas.openxmlformats.org/officeDocument/2006/relationships/customXml" Target="../ink/ink142.xml"/><Relationship Id="rId50" Type="http://schemas.openxmlformats.org/officeDocument/2006/relationships/customXml" Target="../ink/ink150.xml"/><Relationship Id="rId55" Type="http://schemas.openxmlformats.org/officeDocument/2006/relationships/image" Target="../media/image156.png"/><Relationship Id="rId76" Type="http://schemas.openxmlformats.org/officeDocument/2006/relationships/customXml" Target="../ink/ink163.xml"/><Relationship Id="rId97" Type="http://schemas.openxmlformats.org/officeDocument/2006/relationships/image" Target="../media/image177.png"/><Relationship Id="rId104" Type="http://schemas.openxmlformats.org/officeDocument/2006/relationships/customXml" Target="../ink/ink177.xml"/><Relationship Id="rId120" Type="http://schemas.openxmlformats.org/officeDocument/2006/relationships/customXml" Target="../ink/ink185.xml"/><Relationship Id="rId125" Type="http://schemas.openxmlformats.org/officeDocument/2006/relationships/image" Target="../media/image191.png"/><Relationship Id="rId141" Type="http://schemas.openxmlformats.org/officeDocument/2006/relationships/image" Target="../media/image199.png"/><Relationship Id="rId146" Type="http://schemas.openxmlformats.org/officeDocument/2006/relationships/customXml" Target="../ink/ink198.xml"/><Relationship Id="rId167" Type="http://schemas.openxmlformats.org/officeDocument/2006/relationships/image" Target="../media/image212.png"/><Relationship Id="rId188" Type="http://schemas.openxmlformats.org/officeDocument/2006/relationships/customXml" Target="../ink/ink219.xml"/><Relationship Id="rId7" Type="http://schemas.openxmlformats.org/officeDocument/2006/relationships/image" Target="../media/image132.png"/><Relationship Id="rId71" Type="http://schemas.openxmlformats.org/officeDocument/2006/relationships/image" Target="../media/image164.png"/><Relationship Id="rId92" Type="http://schemas.openxmlformats.org/officeDocument/2006/relationships/customXml" Target="../ink/ink171.xml"/><Relationship Id="rId162" Type="http://schemas.openxmlformats.org/officeDocument/2006/relationships/customXml" Target="../ink/ink206.xml"/><Relationship Id="rId183" Type="http://schemas.openxmlformats.org/officeDocument/2006/relationships/image" Target="../media/image220.png"/><Relationship Id="rId2" Type="http://schemas.openxmlformats.org/officeDocument/2006/relationships/notesSlide" Target="../notesSlides/notesSlide5.xml"/><Relationship Id="rId29" Type="http://schemas.openxmlformats.org/officeDocument/2006/relationships/image" Target="../media/image143.png"/><Relationship Id="rId24" Type="http://schemas.openxmlformats.org/officeDocument/2006/relationships/customXml" Target="../ink/ink137.xml"/><Relationship Id="rId40" Type="http://schemas.openxmlformats.org/officeDocument/2006/relationships/customXml" Target="../ink/ink145.xml"/><Relationship Id="rId45" Type="http://schemas.openxmlformats.org/officeDocument/2006/relationships/image" Target="../media/image151.png"/><Relationship Id="rId66" Type="http://schemas.openxmlformats.org/officeDocument/2006/relationships/customXml" Target="../ink/ink158.xml"/><Relationship Id="rId87" Type="http://schemas.openxmlformats.org/officeDocument/2006/relationships/image" Target="../media/image172.png"/><Relationship Id="rId110" Type="http://schemas.openxmlformats.org/officeDocument/2006/relationships/customXml" Target="../ink/ink180.xml"/><Relationship Id="rId115" Type="http://schemas.openxmlformats.org/officeDocument/2006/relationships/image" Target="../media/image186.png"/><Relationship Id="rId131" Type="http://schemas.openxmlformats.org/officeDocument/2006/relationships/image" Target="../media/image194.png"/><Relationship Id="rId136" Type="http://schemas.openxmlformats.org/officeDocument/2006/relationships/customXml" Target="../ink/ink193.xml"/><Relationship Id="rId157" Type="http://schemas.openxmlformats.org/officeDocument/2006/relationships/image" Target="../media/image207.png"/><Relationship Id="rId178" Type="http://schemas.openxmlformats.org/officeDocument/2006/relationships/customXml" Target="../ink/ink214.xml"/><Relationship Id="rId61" Type="http://schemas.openxmlformats.org/officeDocument/2006/relationships/image" Target="../media/image159.png"/><Relationship Id="rId82" Type="http://schemas.openxmlformats.org/officeDocument/2006/relationships/customXml" Target="../ink/ink166.xml"/><Relationship Id="rId152" Type="http://schemas.openxmlformats.org/officeDocument/2006/relationships/customXml" Target="../ink/ink201.xml"/><Relationship Id="rId173" Type="http://schemas.openxmlformats.org/officeDocument/2006/relationships/image" Target="../media/image215.png"/><Relationship Id="rId19" Type="http://schemas.openxmlformats.org/officeDocument/2006/relationships/image" Target="../media/image138.png"/><Relationship Id="rId14" Type="http://schemas.openxmlformats.org/officeDocument/2006/relationships/customXml" Target="../ink/ink132.xml"/><Relationship Id="rId30" Type="http://schemas.openxmlformats.org/officeDocument/2006/relationships/customXml" Target="../ink/ink140.xml"/><Relationship Id="rId35" Type="http://schemas.openxmlformats.org/officeDocument/2006/relationships/image" Target="../media/image146.png"/><Relationship Id="rId56" Type="http://schemas.openxmlformats.org/officeDocument/2006/relationships/customXml" Target="../ink/ink153.xml"/><Relationship Id="rId77" Type="http://schemas.openxmlformats.org/officeDocument/2006/relationships/image" Target="../media/image167.png"/><Relationship Id="rId100" Type="http://schemas.openxmlformats.org/officeDocument/2006/relationships/customXml" Target="../ink/ink175.xml"/><Relationship Id="rId105" Type="http://schemas.openxmlformats.org/officeDocument/2006/relationships/image" Target="../media/image181.png"/><Relationship Id="rId126" Type="http://schemas.openxmlformats.org/officeDocument/2006/relationships/customXml" Target="../ink/ink188.xml"/><Relationship Id="rId147" Type="http://schemas.openxmlformats.org/officeDocument/2006/relationships/image" Target="../media/image202.png"/><Relationship Id="rId168" Type="http://schemas.openxmlformats.org/officeDocument/2006/relationships/customXml" Target="../ink/ink209.xml"/><Relationship Id="rId8" Type="http://schemas.openxmlformats.org/officeDocument/2006/relationships/customXml" Target="../ink/ink129.xml"/><Relationship Id="rId51" Type="http://schemas.openxmlformats.org/officeDocument/2006/relationships/image" Target="../media/image154.png"/><Relationship Id="rId72" Type="http://schemas.openxmlformats.org/officeDocument/2006/relationships/customXml" Target="../ink/ink161.xml"/><Relationship Id="rId93" Type="http://schemas.openxmlformats.org/officeDocument/2006/relationships/image" Target="../media/image175.png"/><Relationship Id="rId98" Type="http://schemas.openxmlformats.org/officeDocument/2006/relationships/customXml" Target="../ink/ink174.xml"/><Relationship Id="rId121" Type="http://schemas.openxmlformats.org/officeDocument/2006/relationships/image" Target="../media/image189.png"/><Relationship Id="rId142" Type="http://schemas.openxmlformats.org/officeDocument/2006/relationships/customXml" Target="../ink/ink196.xml"/><Relationship Id="rId163" Type="http://schemas.openxmlformats.org/officeDocument/2006/relationships/image" Target="../media/image210.png"/><Relationship Id="rId184" Type="http://schemas.openxmlformats.org/officeDocument/2006/relationships/customXml" Target="../ink/ink217.xml"/><Relationship Id="rId189" Type="http://schemas.openxmlformats.org/officeDocument/2006/relationships/image" Target="../media/image223.png"/><Relationship Id="rId3" Type="http://schemas.openxmlformats.org/officeDocument/2006/relationships/image" Target="../media/image1.png"/><Relationship Id="rId25" Type="http://schemas.openxmlformats.org/officeDocument/2006/relationships/image" Target="../media/image141.png"/><Relationship Id="rId46" Type="http://schemas.openxmlformats.org/officeDocument/2006/relationships/customXml" Target="../ink/ink148.xml"/><Relationship Id="rId67" Type="http://schemas.openxmlformats.org/officeDocument/2006/relationships/image" Target="../media/image162.png"/><Relationship Id="rId116" Type="http://schemas.openxmlformats.org/officeDocument/2006/relationships/customXml" Target="../ink/ink183.xml"/><Relationship Id="rId137" Type="http://schemas.openxmlformats.org/officeDocument/2006/relationships/image" Target="../media/image197.png"/><Relationship Id="rId158" Type="http://schemas.openxmlformats.org/officeDocument/2006/relationships/customXml" Target="../ink/ink204.xml"/><Relationship Id="rId20" Type="http://schemas.openxmlformats.org/officeDocument/2006/relationships/customXml" Target="../ink/ink135.xml"/><Relationship Id="rId41" Type="http://schemas.openxmlformats.org/officeDocument/2006/relationships/image" Target="../media/image149.png"/><Relationship Id="rId62" Type="http://schemas.openxmlformats.org/officeDocument/2006/relationships/customXml" Target="../ink/ink156.xml"/><Relationship Id="rId83" Type="http://schemas.openxmlformats.org/officeDocument/2006/relationships/image" Target="../media/image170.png"/><Relationship Id="rId88" Type="http://schemas.openxmlformats.org/officeDocument/2006/relationships/customXml" Target="../ink/ink169.xml"/><Relationship Id="rId111" Type="http://schemas.openxmlformats.org/officeDocument/2006/relationships/image" Target="../media/image184.png"/><Relationship Id="rId132" Type="http://schemas.openxmlformats.org/officeDocument/2006/relationships/customXml" Target="../ink/ink191.xml"/><Relationship Id="rId153" Type="http://schemas.openxmlformats.org/officeDocument/2006/relationships/image" Target="../media/image205.png"/><Relationship Id="rId174" Type="http://schemas.openxmlformats.org/officeDocument/2006/relationships/customXml" Target="../ink/ink212.xml"/><Relationship Id="rId179" Type="http://schemas.openxmlformats.org/officeDocument/2006/relationships/image" Target="../media/image218.png"/><Relationship Id="rId15" Type="http://schemas.openxmlformats.org/officeDocument/2006/relationships/image" Target="../media/image136.png"/><Relationship Id="rId36" Type="http://schemas.openxmlformats.org/officeDocument/2006/relationships/customXml" Target="../ink/ink143.xml"/><Relationship Id="rId57" Type="http://schemas.openxmlformats.org/officeDocument/2006/relationships/image" Target="../media/image157.png"/><Relationship Id="rId106" Type="http://schemas.openxmlformats.org/officeDocument/2006/relationships/customXml" Target="../ink/ink178.xml"/><Relationship Id="rId127" Type="http://schemas.openxmlformats.org/officeDocument/2006/relationships/image" Target="../media/image192.png"/><Relationship Id="rId10" Type="http://schemas.openxmlformats.org/officeDocument/2006/relationships/customXml" Target="../ink/ink130.xml"/><Relationship Id="rId31" Type="http://schemas.openxmlformats.org/officeDocument/2006/relationships/image" Target="../media/image144.png"/><Relationship Id="rId52" Type="http://schemas.openxmlformats.org/officeDocument/2006/relationships/customXml" Target="../ink/ink151.xml"/><Relationship Id="rId73" Type="http://schemas.openxmlformats.org/officeDocument/2006/relationships/image" Target="../media/image165.png"/><Relationship Id="rId78" Type="http://schemas.openxmlformats.org/officeDocument/2006/relationships/customXml" Target="../ink/ink164.xml"/><Relationship Id="rId94" Type="http://schemas.openxmlformats.org/officeDocument/2006/relationships/customXml" Target="../ink/ink172.xml"/><Relationship Id="rId99" Type="http://schemas.openxmlformats.org/officeDocument/2006/relationships/image" Target="../media/image178.png"/><Relationship Id="rId101" Type="http://schemas.openxmlformats.org/officeDocument/2006/relationships/image" Target="../media/image179.png"/><Relationship Id="rId122" Type="http://schemas.openxmlformats.org/officeDocument/2006/relationships/customXml" Target="../ink/ink186.xml"/><Relationship Id="rId143" Type="http://schemas.openxmlformats.org/officeDocument/2006/relationships/image" Target="../media/image200.png"/><Relationship Id="rId148" Type="http://schemas.openxmlformats.org/officeDocument/2006/relationships/customXml" Target="../ink/ink199.xml"/><Relationship Id="rId164" Type="http://schemas.openxmlformats.org/officeDocument/2006/relationships/customXml" Target="../ink/ink207.xml"/><Relationship Id="rId169" Type="http://schemas.openxmlformats.org/officeDocument/2006/relationships/image" Target="../media/image213.png"/><Relationship Id="rId185" Type="http://schemas.openxmlformats.org/officeDocument/2006/relationships/image" Target="../media/image221.png"/><Relationship Id="rId4" Type="http://schemas.openxmlformats.org/officeDocument/2006/relationships/customXml" Target="../ink/ink127.xml"/><Relationship Id="rId9" Type="http://schemas.openxmlformats.org/officeDocument/2006/relationships/image" Target="../media/image133.png"/><Relationship Id="rId180" Type="http://schemas.openxmlformats.org/officeDocument/2006/relationships/customXml" Target="../ink/ink215.xml"/><Relationship Id="rId26" Type="http://schemas.openxmlformats.org/officeDocument/2006/relationships/customXml" Target="../ink/ink138.xml"/><Relationship Id="rId47" Type="http://schemas.openxmlformats.org/officeDocument/2006/relationships/image" Target="../media/image152.png"/><Relationship Id="rId68" Type="http://schemas.openxmlformats.org/officeDocument/2006/relationships/customXml" Target="../ink/ink159.xml"/><Relationship Id="rId89" Type="http://schemas.openxmlformats.org/officeDocument/2006/relationships/image" Target="../media/image173.png"/><Relationship Id="rId112" Type="http://schemas.openxmlformats.org/officeDocument/2006/relationships/customXml" Target="../ink/ink181.xml"/><Relationship Id="rId133" Type="http://schemas.openxmlformats.org/officeDocument/2006/relationships/image" Target="../media/image195.png"/><Relationship Id="rId154" Type="http://schemas.openxmlformats.org/officeDocument/2006/relationships/customXml" Target="../ink/ink202.xml"/><Relationship Id="rId175" Type="http://schemas.openxmlformats.org/officeDocument/2006/relationships/image" Target="../media/image216.png"/><Relationship Id="rId16" Type="http://schemas.openxmlformats.org/officeDocument/2006/relationships/customXml" Target="../ink/ink133.xml"/><Relationship Id="rId37" Type="http://schemas.openxmlformats.org/officeDocument/2006/relationships/image" Target="../media/image147.png"/><Relationship Id="rId58" Type="http://schemas.openxmlformats.org/officeDocument/2006/relationships/customXml" Target="../ink/ink154.xml"/><Relationship Id="rId79" Type="http://schemas.openxmlformats.org/officeDocument/2006/relationships/image" Target="../media/image168.png"/><Relationship Id="rId102" Type="http://schemas.openxmlformats.org/officeDocument/2006/relationships/customXml" Target="../ink/ink176.xml"/><Relationship Id="rId123" Type="http://schemas.openxmlformats.org/officeDocument/2006/relationships/image" Target="../media/image190.png"/><Relationship Id="rId144" Type="http://schemas.openxmlformats.org/officeDocument/2006/relationships/customXml" Target="../ink/ink197.xml"/><Relationship Id="rId90" Type="http://schemas.openxmlformats.org/officeDocument/2006/relationships/customXml" Target="../ink/ink170.xml"/><Relationship Id="rId165" Type="http://schemas.openxmlformats.org/officeDocument/2006/relationships/image" Target="../media/image211.png"/><Relationship Id="rId186" Type="http://schemas.openxmlformats.org/officeDocument/2006/relationships/customXml" Target="../ink/ink218.xml"/><Relationship Id="rId27" Type="http://schemas.openxmlformats.org/officeDocument/2006/relationships/image" Target="../media/image142.png"/><Relationship Id="rId48" Type="http://schemas.openxmlformats.org/officeDocument/2006/relationships/customXml" Target="../ink/ink149.xml"/><Relationship Id="rId69" Type="http://schemas.openxmlformats.org/officeDocument/2006/relationships/image" Target="../media/image163.png"/><Relationship Id="rId113" Type="http://schemas.openxmlformats.org/officeDocument/2006/relationships/image" Target="../media/image185.png"/><Relationship Id="rId134" Type="http://schemas.openxmlformats.org/officeDocument/2006/relationships/customXml" Target="../ink/ink192.xml"/><Relationship Id="rId80" Type="http://schemas.openxmlformats.org/officeDocument/2006/relationships/customXml" Target="../ink/ink165.xml"/><Relationship Id="rId155" Type="http://schemas.openxmlformats.org/officeDocument/2006/relationships/image" Target="../media/image206.png"/><Relationship Id="rId176" Type="http://schemas.openxmlformats.org/officeDocument/2006/relationships/customXml" Target="../ink/ink213.xml"/><Relationship Id="rId17" Type="http://schemas.openxmlformats.org/officeDocument/2006/relationships/image" Target="../media/image137.png"/><Relationship Id="rId38" Type="http://schemas.openxmlformats.org/officeDocument/2006/relationships/customXml" Target="../ink/ink144.xml"/><Relationship Id="rId59" Type="http://schemas.openxmlformats.org/officeDocument/2006/relationships/image" Target="../media/image158.png"/><Relationship Id="rId103" Type="http://schemas.openxmlformats.org/officeDocument/2006/relationships/image" Target="../media/image180.png"/><Relationship Id="rId124" Type="http://schemas.openxmlformats.org/officeDocument/2006/relationships/customXml" Target="../ink/ink187.xml"/><Relationship Id="rId70" Type="http://schemas.openxmlformats.org/officeDocument/2006/relationships/customXml" Target="../ink/ink160.xml"/><Relationship Id="rId91" Type="http://schemas.openxmlformats.org/officeDocument/2006/relationships/image" Target="../media/image174.png"/><Relationship Id="rId145" Type="http://schemas.openxmlformats.org/officeDocument/2006/relationships/image" Target="../media/image201.png"/><Relationship Id="rId166" Type="http://schemas.openxmlformats.org/officeDocument/2006/relationships/customXml" Target="../ink/ink208.xml"/><Relationship Id="rId187" Type="http://schemas.openxmlformats.org/officeDocument/2006/relationships/image" Target="../media/image222.png"/><Relationship Id="rId1" Type="http://schemas.openxmlformats.org/officeDocument/2006/relationships/slideLayout" Target="../slideLayouts/slideLayout1.xml"/><Relationship Id="rId28" Type="http://schemas.openxmlformats.org/officeDocument/2006/relationships/customXml" Target="../ink/ink139.xml"/><Relationship Id="rId49" Type="http://schemas.openxmlformats.org/officeDocument/2006/relationships/image" Target="../media/image153.png"/><Relationship Id="rId114" Type="http://schemas.openxmlformats.org/officeDocument/2006/relationships/customXml" Target="../ink/ink182.xml"/><Relationship Id="rId60" Type="http://schemas.openxmlformats.org/officeDocument/2006/relationships/customXml" Target="../ink/ink155.xml"/><Relationship Id="rId81" Type="http://schemas.openxmlformats.org/officeDocument/2006/relationships/image" Target="../media/image169.png"/><Relationship Id="rId135" Type="http://schemas.openxmlformats.org/officeDocument/2006/relationships/image" Target="../media/image196.png"/><Relationship Id="rId156" Type="http://schemas.openxmlformats.org/officeDocument/2006/relationships/customXml" Target="../ink/ink203.xml"/><Relationship Id="rId177" Type="http://schemas.openxmlformats.org/officeDocument/2006/relationships/image" Target="../media/image2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17" Type="http://schemas.openxmlformats.org/officeDocument/2006/relationships/image" Target="../media/image280.png"/><Relationship Id="rId21" Type="http://schemas.openxmlformats.org/officeDocument/2006/relationships/image" Target="../media/image232.png"/><Relationship Id="rId63" Type="http://schemas.openxmlformats.org/officeDocument/2006/relationships/image" Target="../media/image253.png"/><Relationship Id="rId159" Type="http://schemas.openxmlformats.org/officeDocument/2006/relationships/image" Target="../media/image301.png"/><Relationship Id="rId170" Type="http://schemas.openxmlformats.org/officeDocument/2006/relationships/customXml" Target="../ink/ink303.xml"/><Relationship Id="rId191" Type="http://schemas.openxmlformats.org/officeDocument/2006/relationships/image" Target="../media/image317.png"/><Relationship Id="rId205" Type="http://schemas.openxmlformats.org/officeDocument/2006/relationships/image" Target="../media/image324.png"/><Relationship Id="rId226" Type="http://schemas.openxmlformats.org/officeDocument/2006/relationships/customXml" Target="../ink/ink331.xml"/><Relationship Id="rId247" Type="http://schemas.openxmlformats.org/officeDocument/2006/relationships/image" Target="../media/image345.png"/><Relationship Id="rId107" Type="http://schemas.openxmlformats.org/officeDocument/2006/relationships/image" Target="../media/image275.png"/><Relationship Id="rId11" Type="http://schemas.openxmlformats.org/officeDocument/2006/relationships/image" Target="../media/image227.png"/><Relationship Id="rId32" Type="http://schemas.openxmlformats.org/officeDocument/2006/relationships/customXml" Target="../ink/ink234.xml"/><Relationship Id="rId53" Type="http://schemas.openxmlformats.org/officeDocument/2006/relationships/image" Target="../media/image248.png"/><Relationship Id="rId74" Type="http://schemas.openxmlformats.org/officeDocument/2006/relationships/customXml" Target="../ink/ink255.xml"/><Relationship Id="rId128" Type="http://schemas.openxmlformats.org/officeDocument/2006/relationships/customXml" Target="../ink/ink282.xml"/><Relationship Id="rId149" Type="http://schemas.openxmlformats.org/officeDocument/2006/relationships/image" Target="../media/image296.png"/><Relationship Id="rId5" Type="http://schemas.openxmlformats.org/officeDocument/2006/relationships/image" Target="../media/image224.png"/><Relationship Id="rId95" Type="http://schemas.openxmlformats.org/officeDocument/2006/relationships/image" Target="../media/image269.png"/><Relationship Id="rId160" Type="http://schemas.openxmlformats.org/officeDocument/2006/relationships/customXml" Target="../ink/ink298.xml"/><Relationship Id="rId181" Type="http://schemas.openxmlformats.org/officeDocument/2006/relationships/image" Target="../media/image312.png"/><Relationship Id="rId216" Type="http://schemas.openxmlformats.org/officeDocument/2006/relationships/customXml" Target="../ink/ink326.xml"/><Relationship Id="rId237" Type="http://schemas.openxmlformats.org/officeDocument/2006/relationships/image" Target="../media/image340.png"/><Relationship Id="rId258" Type="http://schemas.openxmlformats.org/officeDocument/2006/relationships/customXml" Target="../ink/ink347.xml"/><Relationship Id="rId22" Type="http://schemas.openxmlformats.org/officeDocument/2006/relationships/customXml" Target="../ink/ink229.xml"/><Relationship Id="rId43" Type="http://schemas.openxmlformats.org/officeDocument/2006/relationships/image" Target="../media/image243.png"/><Relationship Id="rId64" Type="http://schemas.openxmlformats.org/officeDocument/2006/relationships/customXml" Target="../ink/ink250.xml"/><Relationship Id="rId118" Type="http://schemas.openxmlformats.org/officeDocument/2006/relationships/customXml" Target="../ink/ink277.xml"/><Relationship Id="rId139" Type="http://schemas.openxmlformats.org/officeDocument/2006/relationships/image" Target="../media/image291.png"/><Relationship Id="rId85" Type="http://schemas.openxmlformats.org/officeDocument/2006/relationships/image" Target="../media/image264.png"/><Relationship Id="rId150" Type="http://schemas.openxmlformats.org/officeDocument/2006/relationships/customXml" Target="../ink/ink293.xml"/><Relationship Id="rId171" Type="http://schemas.openxmlformats.org/officeDocument/2006/relationships/image" Target="../media/image307.png"/><Relationship Id="rId192" Type="http://schemas.openxmlformats.org/officeDocument/2006/relationships/customXml" Target="../ink/ink314.xml"/><Relationship Id="rId206" Type="http://schemas.openxmlformats.org/officeDocument/2006/relationships/customXml" Target="../ink/ink321.xml"/><Relationship Id="rId227" Type="http://schemas.openxmlformats.org/officeDocument/2006/relationships/image" Target="../media/image335.png"/><Relationship Id="rId248" Type="http://schemas.openxmlformats.org/officeDocument/2006/relationships/customXml" Target="../ink/ink342.xml"/><Relationship Id="rId12" Type="http://schemas.openxmlformats.org/officeDocument/2006/relationships/customXml" Target="../ink/ink224.xml"/><Relationship Id="rId33" Type="http://schemas.openxmlformats.org/officeDocument/2006/relationships/image" Target="../media/image238.png"/><Relationship Id="rId108" Type="http://schemas.openxmlformats.org/officeDocument/2006/relationships/customXml" Target="../ink/ink272.xml"/><Relationship Id="rId129" Type="http://schemas.openxmlformats.org/officeDocument/2006/relationships/image" Target="../media/image286.png"/><Relationship Id="rId54" Type="http://schemas.openxmlformats.org/officeDocument/2006/relationships/customXml" Target="../ink/ink245.xml"/><Relationship Id="rId75" Type="http://schemas.openxmlformats.org/officeDocument/2006/relationships/image" Target="../media/image259.png"/><Relationship Id="rId96" Type="http://schemas.openxmlformats.org/officeDocument/2006/relationships/customXml" Target="../ink/ink266.xml"/><Relationship Id="rId140" Type="http://schemas.openxmlformats.org/officeDocument/2006/relationships/customXml" Target="../ink/ink288.xml"/><Relationship Id="rId161" Type="http://schemas.openxmlformats.org/officeDocument/2006/relationships/image" Target="../media/image302.png"/><Relationship Id="rId182" Type="http://schemas.openxmlformats.org/officeDocument/2006/relationships/customXml" Target="../ink/ink309.xml"/><Relationship Id="rId217" Type="http://schemas.openxmlformats.org/officeDocument/2006/relationships/image" Target="../media/image330.png"/><Relationship Id="rId6" Type="http://schemas.openxmlformats.org/officeDocument/2006/relationships/customXml" Target="../ink/ink221.xml"/><Relationship Id="rId238" Type="http://schemas.openxmlformats.org/officeDocument/2006/relationships/customXml" Target="../ink/ink337.xml"/><Relationship Id="rId259" Type="http://schemas.openxmlformats.org/officeDocument/2006/relationships/image" Target="../media/image351.png"/><Relationship Id="rId23" Type="http://schemas.openxmlformats.org/officeDocument/2006/relationships/image" Target="../media/image233.png"/><Relationship Id="rId119" Type="http://schemas.openxmlformats.org/officeDocument/2006/relationships/image" Target="../media/image281.png"/><Relationship Id="rId44" Type="http://schemas.openxmlformats.org/officeDocument/2006/relationships/customXml" Target="../ink/ink240.xml"/><Relationship Id="rId65" Type="http://schemas.openxmlformats.org/officeDocument/2006/relationships/image" Target="../media/image254.png"/><Relationship Id="rId86" Type="http://schemas.openxmlformats.org/officeDocument/2006/relationships/customXml" Target="../ink/ink261.xml"/><Relationship Id="rId130" Type="http://schemas.openxmlformats.org/officeDocument/2006/relationships/customXml" Target="../ink/ink283.xml"/><Relationship Id="rId151" Type="http://schemas.openxmlformats.org/officeDocument/2006/relationships/image" Target="../media/image297.png"/><Relationship Id="rId172" Type="http://schemas.openxmlformats.org/officeDocument/2006/relationships/customXml" Target="../ink/ink304.xml"/><Relationship Id="rId193" Type="http://schemas.openxmlformats.org/officeDocument/2006/relationships/image" Target="../media/image318.png"/><Relationship Id="rId207" Type="http://schemas.openxmlformats.org/officeDocument/2006/relationships/image" Target="../media/image325.png"/><Relationship Id="rId228" Type="http://schemas.openxmlformats.org/officeDocument/2006/relationships/customXml" Target="../ink/ink332.xml"/><Relationship Id="rId249" Type="http://schemas.openxmlformats.org/officeDocument/2006/relationships/image" Target="../media/image346.png"/><Relationship Id="rId13" Type="http://schemas.openxmlformats.org/officeDocument/2006/relationships/image" Target="../media/image228.png"/><Relationship Id="rId109" Type="http://schemas.openxmlformats.org/officeDocument/2006/relationships/image" Target="../media/image276.png"/><Relationship Id="rId260" Type="http://schemas.openxmlformats.org/officeDocument/2006/relationships/customXml" Target="../ink/ink348.xml"/><Relationship Id="rId34" Type="http://schemas.openxmlformats.org/officeDocument/2006/relationships/customXml" Target="../ink/ink235.xml"/><Relationship Id="rId55" Type="http://schemas.openxmlformats.org/officeDocument/2006/relationships/image" Target="../media/image249.png"/><Relationship Id="rId76" Type="http://schemas.openxmlformats.org/officeDocument/2006/relationships/customXml" Target="../ink/ink256.xml"/><Relationship Id="rId97" Type="http://schemas.openxmlformats.org/officeDocument/2006/relationships/image" Target="../media/image270.png"/><Relationship Id="rId120" Type="http://schemas.openxmlformats.org/officeDocument/2006/relationships/customXml" Target="../ink/ink278.xml"/><Relationship Id="rId141" Type="http://schemas.openxmlformats.org/officeDocument/2006/relationships/image" Target="../media/image292.png"/><Relationship Id="rId7" Type="http://schemas.openxmlformats.org/officeDocument/2006/relationships/image" Target="../media/image225.png"/><Relationship Id="rId162" Type="http://schemas.openxmlformats.org/officeDocument/2006/relationships/customXml" Target="../ink/ink299.xml"/><Relationship Id="rId183" Type="http://schemas.openxmlformats.org/officeDocument/2006/relationships/image" Target="../media/image313.png"/><Relationship Id="rId218" Type="http://schemas.openxmlformats.org/officeDocument/2006/relationships/customXml" Target="../ink/ink327.xml"/><Relationship Id="rId239" Type="http://schemas.openxmlformats.org/officeDocument/2006/relationships/image" Target="../media/image341.png"/><Relationship Id="rId250" Type="http://schemas.openxmlformats.org/officeDocument/2006/relationships/customXml" Target="../ink/ink343.xml"/><Relationship Id="rId24" Type="http://schemas.openxmlformats.org/officeDocument/2006/relationships/customXml" Target="../ink/ink230.xml"/><Relationship Id="rId45" Type="http://schemas.openxmlformats.org/officeDocument/2006/relationships/image" Target="../media/image244.png"/><Relationship Id="rId66" Type="http://schemas.openxmlformats.org/officeDocument/2006/relationships/customXml" Target="../ink/ink251.xml"/><Relationship Id="rId87" Type="http://schemas.openxmlformats.org/officeDocument/2006/relationships/image" Target="../media/image265.png"/><Relationship Id="rId110" Type="http://schemas.openxmlformats.org/officeDocument/2006/relationships/customXml" Target="../ink/ink273.xml"/><Relationship Id="rId131" Type="http://schemas.openxmlformats.org/officeDocument/2006/relationships/image" Target="../media/image287.png"/><Relationship Id="rId152" Type="http://schemas.openxmlformats.org/officeDocument/2006/relationships/customXml" Target="../ink/ink294.xml"/><Relationship Id="rId173" Type="http://schemas.openxmlformats.org/officeDocument/2006/relationships/image" Target="../media/image308.png"/><Relationship Id="rId194" Type="http://schemas.openxmlformats.org/officeDocument/2006/relationships/customXml" Target="../ink/ink315.xml"/><Relationship Id="rId208" Type="http://schemas.openxmlformats.org/officeDocument/2006/relationships/customXml" Target="../ink/ink322.xml"/><Relationship Id="rId229" Type="http://schemas.openxmlformats.org/officeDocument/2006/relationships/image" Target="../media/image336.png"/><Relationship Id="rId240" Type="http://schemas.openxmlformats.org/officeDocument/2006/relationships/customXml" Target="../ink/ink338.xml"/><Relationship Id="rId261" Type="http://schemas.openxmlformats.org/officeDocument/2006/relationships/image" Target="../media/image352.png"/><Relationship Id="rId14" Type="http://schemas.openxmlformats.org/officeDocument/2006/relationships/customXml" Target="../ink/ink225.xml"/><Relationship Id="rId35" Type="http://schemas.openxmlformats.org/officeDocument/2006/relationships/image" Target="../media/image239.png"/><Relationship Id="rId56" Type="http://schemas.openxmlformats.org/officeDocument/2006/relationships/customXml" Target="../ink/ink246.xml"/><Relationship Id="rId77" Type="http://schemas.openxmlformats.org/officeDocument/2006/relationships/image" Target="../media/image260.png"/><Relationship Id="rId100" Type="http://schemas.openxmlformats.org/officeDocument/2006/relationships/customXml" Target="../ink/ink268.xml"/><Relationship Id="rId8" Type="http://schemas.openxmlformats.org/officeDocument/2006/relationships/customXml" Target="../ink/ink222.xml"/><Relationship Id="rId98" Type="http://schemas.openxmlformats.org/officeDocument/2006/relationships/customXml" Target="../ink/ink267.xml"/><Relationship Id="rId121" Type="http://schemas.openxmlformats.org/officeDocument/2006/relationships/image" Target="../media/image282.png"/><Relationship Id="rId142" Type="http://schemas.openxmlformats.org/officeDocument/2006/relationships/customXml" Target="../ink/ink289.xml"/><Relationship Id="rId163" Type="http://schemas.openxmlformats.org/officeDocument/2006/relationships/image" Target="../media/image303.png"/><Relationship Id="rId184" Type="http://schemas.openxmlformats.org/officeDocument/2006/relationships/customXml" Target="../ink/ink310.xml"/><Relationship Id="rId219" Type="http://schemas.openxmlformats.org/officeDocument/2006/relationships/image" Target="../media/image331.png"/><Relationship Id="rId230" Type="http://schemas.openxmlformats.org/officeDocument/2006/relationships/customXml" Target="../ink/ink333.xml"/><Relationship Id="rId251" Type="http://schemas.openxmlformats.org/officeDocument/2006/relationships/image" Target="../media/image347.png"/><Relationship Id="rId25" Type="http://schemas.openxmlformats.org/officeDocument/2006/relationships/image" Target="../media/image234.png"/><Relationship Id="rId46" Type="http://schemas.openxmlformats.org/officeDocument/2006/relationships/customXml" Target="../ink/ink241.xml"/><Relationship Id="rId67" Type="http://schemas.openxmlformats.org/officeDocument/2006/relationships/image" Target="../media/image255.png"/><Relationship Id="rId88" Type="http://schemas.openxmlformats.org/officeDocument/2006/relationships/customXml" Target="../ink/ink262.xml"/><Relationship Id="rId111" Type="http://schemas.openxmlformats.org/officeDocument/2006/relationships/image" Target="../media/image277.png"/><Relationship Id="rId132" Type="http://schemas.openxmlformats.org/officeDocument/2006/relationships/customXml" Target="../ink/ink284.xml"/><Relationship Id="rId153" Type="http://schemas.openxmlformats.org/officeDocument/2006/relationships/image" Target="../media/image298.png"/><Relationship Id="rId174" Type="http://schemas.openxmlformats.org/officeDocument/2006/relationships/customXml" Target="../ink/ink305.xml"/><Relationship Id="rId195" Type="http://schemas.openxmlformats.org/officeDocument/2006/relationships/image" Target="../media/image319.png"/><Relationship Id="rId209" Type="http://schemas.openxmlformats.org/officeDocument/2006/relationships/image" Target="../media/image326.png"/><Relationship Id="rId220" Type="http://schemas.openxmlformats.org/officeDocument/2006/relationships/customXml" Target="../ink/ink328.xml"/><Relationship Id="rId241" Type="http://schemas.openxmlformats.org/officeDocument/2006/relationships/image" Target="../media/image342.png"/><Relationship Id="rId15" Type="http://schemas.openxmlformats.org/officeDocument/2006/relationships/image" Target="../media/image229.png"/><Relationship Id="rId36" Type="http://schemas.openxmlformats.org/officeDocument/2006/relationships/customXml" Target="../ink/ink236.xml"/><Relationship Id="rId57" Type="http://schemas.openxmlformats.org/officeDocument/2006/relationships/image" Target="../media/image250.png"/><Relationship Id="rId262" Type="http://schemas.openxmlformats.org/officeDocument/2006/relationships/customXml" Target="../ink/ink349.xml"/><Relationship Id="rId78" Type="http://schemas.openxmlformats.org/officeDocument/2006/relationships/customXml" Target="../ink/ink257.xml"/><Relationship Id="rId99" Type="http://schemas.openxmlformats.org/officeDocument/2006/relationships/image" Target="../media/image271.png"/><Relationship Id="rId101" Type="http://schemas.openxmlformats.org/officeDocument/2006/relationships/image" Target="../media/image272.png"/><Relationship Id="rId122" Type="http://schemas.openxmlformats.org/officeDocument/2006/relationships/customXml" Target="../ink/ink279.xml"/><Relationship Id="rId143" Type="http://schemas.openxmlformats.org/officeDocument/2006/relationships/image" Target="../media/image293.png"/><Relationship Id="rId164" Type="http://schemas.openxmlformats.org/officeDocument/2006/relationships/customXml" Target="../ink/ink300.xml"/><Relationship Id="rId185" Type="http://schemas.openxmlformats.org/officeDocument/2006/relationships/image" Target="../media/image314.png"/><Relationship Id="rId9" Type="http://schemas.openxmlformats.org/officeDocument/2006/relationships/image" Target="../media/image226.png"/><Relationship Id="rId210" Type="http://schemas.openxmlformats.org/officeDocument/2006/relationships/customXml" Target="../ink/ink323.xml"/><Relationship Id="rId26" Type="http://schemas.openxmlformats.org/officeDocument/2006/relationships/customXml" Target="../ink/ink231.xml"/><Relationship Id="rId231" Type="http://schemas.openxmlformats.org/officeDocument/2006/relationships/image" Target="../media/image337.png"/><Relationship Id="rId252" Type="http://schemas.openxmlformats.org/officeDocument/2006/relationships/customXml" Target="../ink/ink344.xml"/><Relationship Id="rId47" Type="http://schemas.openxmlformats.org/officeDocument/2006/relationships/image" Target="../media/image245.png"/><Relationship Id="rId68" Type="http://schemas.openxmlformats.org/officeDocument/2006/relationships/customXml" Target="../ink/ink252.xml"/><Relationship Id="rId89" Type="http://schemas.openxmlformats.org/officeDocument/2006/relationships/image" Target="../media/image266.png"/><Relationship Id="rId112" Type="http://schemas.openxmlformats.org/officeDocument/2006/relationships/customXml" Target="../ink/ink274.xml"/><Relationship Id="rId133" Type="http://schemas.openxmlformats.org/officeDocument/2006/relationships/image" Target="../media/image288.png"/><Relationship Id="rId154" Type="http://schemas.openxmlformats.org/officeDocument/2006/relationships/customXml" Target="../ink/ink295.xml"/><Relationship Id="rId175" Type="http://schemas.openxmlformats.org/officeDocument/2006/relationships/image" Target="../media/image309.png"/><Relationship Id="rId196" Type="http://schemas.openxmlformats.org/officeDocument/2006/relationships/customXml" Target="../ink/ink316.xml"/><Relationship Id="rId200" Type="http://schemas.openxmlformats.org/officeDocument/2006/relationships/customXml" Target="../ink/ink318.xml"/><Relationship Id="rId16" Type="http://schemas.openxmlformats.org/officeDocument/2006/relationships/customXml" Target="../ink/ink226.xml"/><Relationship Id="rId221" Type="http://schemas.openxmlformats.org/officeDocument/2006/relationships/image" Target="../media/image332.png"/><Relationship Id="rId242" Type="http://schemas.openxmlformats.org/officeDocument/2006/relationships/customXml" Target="../ink/ink339.xml"/><Relationship Id="rId263" Type="http://schemas.openxmlformats.org/officeDocument/2006/relationships/image" Target="../media/image353.png"/><Relationship Id="rId37" Type="http://schemas.openxmlformats.org/officeDocument/2006/relationships/image" Target="../media/image240.png"/><Relationship Id="rId58" Type="http://schemas.openxmlformats.org/officeDocument/2006/relationships/customXml" Target="../ink/ink247.xml"/><Relationship Id="rId79" Type="http://schemas.openxmlformats.org/officeDocument/2006/relationships/image" Target="../media/image261.png"/><Relationship Id="rId102" Type="http://schemas.openxmlformats.org/officeDocument/2006/relationships/customXml" Target="../ink/ink269.xml"/><Relationship Id="rId123" Type="http://schemas.openxmlformats.org/officeDocument/2006/relationships/image" Target="../media/image283.png"/><Relationship Id="rId144" Type="http://schemas.openxmlformats.org/officeDocument/2006/relationships/customXml" Target="../ink/ink290.xml"/><Relationship Id="rId90" Type="http://schemas.openxmlformats.org/officeDocument/2006/relationships/customXml" Target="../ink/ink263.xml"/><Relationship Id="rId165" Type="http://schemas.openxmlformats.org/officeDocument/2006/relationships/image" Target="../media/image304.png"/><Relationship Id="rId186" Type="http://schemas.openxmlformats.org/officeDocument/2006/relationships/customXml" Target="../ink/ink311.xml"/><Relationship Id="rId211" Type="http://schemas.openxmlformats.org/officeDocument/2006/relationships/image" Target="../media/image327.png"/><Relationship Id="rId232" Type="http://schemas.openxmlformats.org/officeDocument/2006/relationships/customXml" Target="../ink/ink334.xml"/><Relationship Id="rId253" Type="http://schemas.openxmlformats.org/officeDocument/2006/relationships/image" Target="../media/image348.png"/><Relationship Id="rId27" Type="http://schemas.openxmlformats.org/officeDocument/2006/relationships/image" Target="../media/image235.png"/><Relationship Id="rId48" Type="http://schemas.openxmlformats.org/officeDocument/2006/relationships/customXml" Target="../ink/ink242.xml"/><Relationship Id="rId69" Type="http://schemas.openxmlformats.org/officeDocument/2006/relationships/image" Target="../media/image256.png"/><Relationship Id="rId113" Type="http://schemas.openxmlformats.org/officeDocument/2006/relationships/image" Target="../media/image278.png"/><Relationship Id="rId134" Type="http://schemas.openxmlformats.org/officeDocument/2006/relationships/customXml" Target="../ink/ink285.xml"/><Relationship Id="rId80" Type="http://schemas.openxmlformats.org/officeDocument/2006/relationships/customXml" Target="../ink/ink258.xml"/><Relationship Id="rId155" Type="http://schemas.openxmlformats.org/officeDocument/2006/relationships/image" Target="../media/image299.png"/><Relationship Id="rId176" Type="http://schemas.openxmlformats.org/officeDocument/2006/relationships/customXml" Target="../ink/ink306.xml"/><Relationship Id="rId197" Type="http://schemas.openxmlformats.org/officeDocument/2006/relationships/image" Target="../media/image320.png"/><Relationship Id="rId201" Type="http://schemas.openxmlformats.org/officeDocument/2006/relationships/image" Target="../media/image322.png"/><Relationship Id="rId222" Type="http://schemas.openxmlformats.org/officeDocument/2006/relationships/customXml" Target="../ink/ink329.xml"/><Relationship Id="rId243" Type="http://schemas.openxmlformats.org/officeDocument/2006/relationships/image" Target="../media/image343.png"/><Relationship Id="rId17" Type="http://schemas.openxmlformats.org/officeDocument/2006/relationships/image" Target="../media/image230.png"/><Relationship Id="rId38" Type="http://schemas.openxmlformats.org/officeDocument/2006/relationships/customXml" Target="../ink/ink237.xml"/><Relationship Id="rId59" Type="http://schemas.openxmlformats.org/officeDocument/2006/relationships/image" Target="../media/image251.png"/><Relationship Id="rId103" Type="http://schemas.openxmlformats.org/officeDocument/2006/relationships/image" Target="../media/image273.png"/><Relationship Id="rId124" Type="http://schemas.openxmlformats.org/officeDocument/2006/relationships/customXml" Target="../ink/ink280.xml"/><Relationship Id="rId70" Type="http://schemas.openxmlformats.org/officeDocument/2006/relationships/customXml" Target="../ink/ink253.xml"/><Relationship Id="rId91" Type="http://schemas.openxmlformats.org/officeDocument/2006/relationships/image" Target="../media/image267.png"/><Relationship Id="rId145" Type="http://schemas.openxmlformats.org/officeDocument/2006/relationships/image" Target="../media/image294.png"/><Relationship Id="rId166" Type="http://schemas.openxmlformats.org/officeDocument/2006/relationships/customXml" Target="../ink/ink301.xml"/><Relationship Id="rId187" Type="http://schemas.openxmlformats.org/officeDocument/2006/relationships/image" Target="../media/image315.png"/><Relationship Id="rId1" Type="http://schemas.openxmlformats.org/officeDocument/2006/relationships/slideLayout" Target="../slideLayouts/slideLayout1.xml"/><Relationship Id="rId212" Type="http://schemas.openxmlformats.org/officeDocument/2006/relationships/customXml" Target="../ink/ink324.xml"/><Relationship Id="rId233" Type="http://schemas.openxmlformats.org/officeDocument/2006/relationships/image" Target="../media/image338.png"/><Relationship Id="rId254" Type="http://schemas.openxmlformats.org/officeDocument/2006/relationships/customXml" Target="../ink/ink345.xml"/><Relationship Id="rId28" Type="http://schemas.openxmlformats.org/officeDocument/2006/relationships/customXml" Target="../ink/ink232.xml"/><Relationship Id="rId49" Type="http://schemas.openxmlformats.org/officeDocument/2006/relationships/image" Target="../media/image246.png"/><Relationship Id="rId114" Type="http://schemas.openxmlformats.org/officeDocument/2006/relationships/customXml" Target="../ink/ink275.xml"/><Relationship Id="rId60" Type="http://schemas.openxmlformats.org/officeDocument/2006/relationships/customXml" Target="../ink/ink248.xml"/><Relationship Id="rId81" Type="http://schemas.openxmlformats.org/officeDocument/2006/relationships/image" Target="../media/image262.png"/><Relationship Id="rId135" Type="http://schemas.openxmlformats.org/officeDocument/2006/relationships/image" Target="../media/image289.png"/><Relationship Id="rId156" Type="http://schemas.openxmlformats.org/officeDocument/2006/relationships/customXml" Target="../ink/ink296.xml"/><Relationship Id="rId177" Type="http://schemas.openxmlformats.org/officeDocument/2006/relationships/image" Target="../media/image310.png"/><Relationship Id="rId198" Type="http://schemas.openxmlformats.org/officeDocument/2006/relationships/customXml" Target="../ink/ink317.xml"/><Relationship Id="rId202" Type="http://schemas.openxmlformats.org/officeDocument/2006/relationships/customXml" Target="../ink/ink319.xml"/><Relationship Id="rId223" Type="http://schemas.openxmlformats.org/officeDocument/2006/relationships/image" Target="../media/image333.png"/><Relationship Id="rId244" Type="http://schemas.openxmlformats.org/officeDocument/2006/relationships/customXml" Target="../ink/ink340.xml"/><Relationship Id="rId18" Type="http://schemas.openxmlformats.org/officeDocument/2006/relationships/customXml" Target="../ink/ink227.xml"/><Relationship Id="rId39" Type="http://schemas.openxmlformats.org/officeDocument/2006/relationships/image" Target="../media/image241.png"/><Relationship Id="rId50" Type="http://schemas.openxmlformats.org/officeDocument/2006/relationships/customXml" Target="../ink/ink243.xml"/><Relationship Id="rId104" Type="http://schemas.openxmlformats.org/officeDocument/2006/relationships/customXml" Target="../ink/ink270.xml"/><Relationship Id="rId125" Type="http://schemas.openxmlformats.org/officeDocument/2006/relationships/image" Target="../media/image284.png"/><Relationship Id="rId146" Type="http://schemas.openxmlformats.org/officeDocument/2006/relationships/customXml" Target="../ink/ink291.xml"/><Relationship Id="rId167" Type="http://schemas.openxmlformats.org/officeDocument/2006/relationships/image" Target="../media/image305.png"/><Relationship Id="rId188" Type="http://schemas.openxmlformats.org/officeDocument/2006/relationships/customXml" Target="../ink/ink312.xml"/><Relationship Id="rId71" Type="http://schemas.openxmlformats.org/officeDocument/2006/relationships/image" Target="../media/image257.png"/><Relationship Id="rId92" Type="http://schemas.openxmlformats.org/officeDocument/2006/relationships/customXml" Target="../ink/ink264.xml"/><Relationship Id="rId213" Type="http://schemas.openxmlformats.org/officeDocument/2006/relationships/image" Target="../media/image328.png"/><Relationship Id="rId234" Type="http://schemas.openxmlformats.org/officeDocument/2006/relationships/customXml" Target="../ink/ink335.xml"/><Relationship Id="rId2" Type="http://schemas.openxmlformats.org/officeDocument/2006/relationships/notesSlide" Target="../notesSlides/notesSlide7.xml"/><Relationship Id="rId29" Type="http://schemas.openxmlformats.org/officeDocument/2006/relationships/image" Target="../media/image236.png"/><Relationship Id="rId255" Type="http://schemas.openxmlformats.org/officeDocument/2006/relationships/image" Target="../media/image349.png"/><Relationship Id="rId40" Type="http://schemas.openxmlformats.org/officeDocument/2006/relationships/customXml" Target="../ink/ink238.xml"/><Relationship Id="rId115" Type="http://schemas.openxmlformats.org/officeDocument/2006/relationships/image" Target="../media/image279.png"/><Relationship Id="rId136" Type="http://schemas.openxmlformats.org/officeDocument/2006/relationships/customXml" Target="../ink/ink286.xml"/><Relationship Id="rId157" Type="http://schemas.openxmlformats.org/officeDocument/2006/relationships/image" Target="../media/image300.png"/><Relationship Id="rId178" Type="http://schemas.openxmlformats.org/officeDocument/2006/relationships/customXml" Target="../ink/ink307.xml"/><Relationship Id="rId61" Type="http://schemas.openxmlformats.org/officeDocument/2006/relationships/image" Target="../media/image252.png"/><Relationship Id="rId82" Type="http://schemas.openxmlformats.org/officeDocument/2006/relationships/customXml" Target="../ink/ink259.xml"/><Relationship Id="rId199" Type="http://schemas.openxmlformats.org/officeDocument/2006/relationships/image" Target="../media/image321.png"/><Relationship Id="rId203" Type="http://schemas.openxmlformats.org/officeDocument/2006/relationships/image" Target="../media/image323.png"/><Relationship Id="rId19" Type="http://schemas.openxmlformats.org/officeDocument/2006/relationships/image" Target="../media/image231.png"/><Relationship Id="rId224" Type="http://schemas.openxmlformats.org/officeDocument/2006/relationships/customXml" Target="../ink/ink330.xml"/><Relationship Id="rId245" Type="http://schemas.openxmlformats.org/officeDocument/2006/relationships/image" Target="../media/image344.png"/><Relationship Id="rId30" Type="http://schemas.openxmlformats.org/officeDocument/2006/relationships/customXml" Target="../ink/ink233.xml"/><Relationship Id="rId105" Type="http://schemas.openxmlformats.org/officeDocument/2006/relationships/image" Target="../media/image274.png"/><Relationship Id="rId126" Type="http://schemas.openxmlformats.org/officeDocument/2006/relationships/customXml" Target="../ink/ink281.xml"/><Relationship Id="rId147" Type="http://schemas.openxmlformats.org/officeDocument/2006/relationships/image" Target="../media/image295.png"/><Relationship Id="rId168" Type="http://schemas.openxmlformats.org/officeDocument/2006/relationships/customXml" Target="../ink/ink302.xml"/><Relationship Id="rId51" Type="http://schemas.openxmlformats.org/officeDocument/2006/relationships/image" Target="../media/image247.png"/><Relationship Id="rId72" Type="http://schemas.openxmlformats.org/officeDocument/2006/relationships/customXml" Target="../ink/ink254.xml"/><Relationship Id="rId93" Type="http://schemas.openxmlformats.org/officeDocument/2006/relationships/image" Target="../media/image268.png"/><Relationship Id="rId189" Type="http://schemas.openxmlformats.org/officeDocument/2006/relationships/image" Target="../media/image316.png"/><Relationship Id="rId3" Type="http://schemas.openxmlformats.org/officeDocument/2006/relationships/image" Target="../media/image1.png"/><Relationship Id="rId214" Type="http://schemas.openxmlformats.org/officeDocument/2006/relationships/customXml" Target="../ink/ink325.xml"/><Relationship Id="rId235" Type="http://schemas.openxmlformats.org/officeDocument/2006/relationships/image" Target="../media/image339.png"/><Relationship Id="rId256" Type="http://schemas.openxmlformats.org/officeDocument/2006/relationships/customXml" Target="../ink/ink346.xml"/><Relationship Id="rId116" Type="http://schemas.openxmlformats.org/officeDocument/2006/relationships/customXml" Target="../ink/ink276.xml"/><Relationship Id="rId137" Type="http://schemas.openxmlformats.org/officeDocument/2006/relationships/image" Target="../media/image290.png"/><Relationship Id="rId158" Type="http://schemas.openxmlformats.org/officeDocument/2006/relationships/customXml" Target="../ink/ink297.xml"/><Relationship Id="rId20" Type="http://schemas.openxmlformats.org/officeDocument/2006/relationships/customXml" Target="../ink/ink228.xml"/><Relationship Id="rId41" Type="http://schemas.openxmlformats.org/officeDocument/2006/relationships/image" Target="../media/image242.png"/><Relationship Id="rId62" Type="http://schemas.openxmlformats.org/officeDocument/2006/relationships/customXml" Target="../ink/ink249.xml"/><Relationship Id="rId83" Type="http://schemas.openxmlformats.org/officeDocument/2006/relationships/image" Target="../media/image263.png"/><Relationship Id="rId179" Type="http://schemas.openxmlformats.org/officeDocument/2006/relationships/image" Target="../media/image311.png"/><Relationship Id="rId190" Type="http://schemas.openxmlformats.org/officeDocument/2006/relationships/customXml" Target="../ink/ink313.xml"/><Relationship Id="rId204" Type="http://schemas.openxmlformats.org/officeDocument/2006/relationships/customXml" Target="../ink/ink320.xml"/><Relationship Id="rId225" Type="http://schemas.openxmlformats.org/officeDocument/2006/relationships/image" Target="../media/image334.png"/><Relationship Id="rId246" Type="http://schemas.openxmlformats.org/officeDocument/2006/relationships/customXml" Target="../ink/ink341.xml"/><Relationship Id="rId106" Type="http://schemas.openxmlformats.org/officeDocument/2006/relationships/customXml" Target="../ink/ink271.xml"/><Relationship Id="rId127" Type="http://schemas.openxmlformats.org/officeDocument/2006/relationships/image" Target="../media/image285.png"/><Relationship Id="rId10" Type="http://schemas.openxmlformats.org/officeDocument/2006/relationships/customXml" Target="../ink/ink223.xml"/><Relationship Id="rId31" Type="http://schemas.openxmlformats.org/officeDocument/2006/relationships/image" Target="../media/image237.png"/><Relationship Id="rId52" Type="http://schemas.openxmlformats.org/officeDocument/2006/relationships/customXml" Target="../ink/ink244.xml"/><Relationship Id="rId73" Type="http://schemas.openxmlformats.org/officeDocument/2006/relationships/image" Target="../media/image258.png"/><Relationship Id="rId94" Type="http://schemas.openxmlformats.org/officeDocument/2006/relationships/customXml" Target="../ink/ink265.xml"/><Relationship Id="rId148" Type="http://schemas.openxmlformats.org/officeDocument/2006/relationships/customXml" Target="../ink/ink292.xml"/><Relationship Id="rId169" Type="http://schemas.openxmlformats.org/officeDocument/2006/relationships/image" Target="../media/image306.png"/><Relationship Id="rId4" Type="http://schemas.openxmlformats.org/officeDocument/2006/relationships/customXml" Target="../ink/ink220.xml"/><Relationship Id="rId180" Type="http://schemas.openxmlformats.org/officeDocument/2006/relationships/customXml" Target="../ink/ink308.xml"/><Relationship Id="rId215" Type="http://schemas.openxmlformats.org/officeDocument/2006/relationships/image" Target="../media/image329.png"/><Relationship Id="rId236" Type="http://schemas.openxmlformats.org/officeDocument/2006/relationships/customXml" Target="../ink/ink336.xml"/><Relationship Id="rId257" Type="http://schemas.openxmlformats.org/officeDocument/2006/relationships/image" Target="../media/image350.png"/><Relationship Id="rId42" Type="http://schemas.openxmlformats.org/officeDocument/2006/relationships/customXml" Target="../ink/ink239.xml"/><Relationship Id="rId84" Type="http://schemas.openxmlformats.org/officeDocument/2006/relationships/customXml" Target="../ink/ink260.xml"/><Relationship Id="rId138" Type="http://schemas.openxmlformats.org/officeDocument/2006/relationships/customXml" Target="../ink/ink28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910D8-665B-1B19-D73F-036F5E5074D1}"/>
              </a:ext>
            </a:extLst>
          </p:cNvPr>
          <p:cNvSpPr/>
          <p:nvPr/>
        </p:nvSpPr>
        <p:spPr>
          <a:xfrm>
            <a:off x="4484524" y="4781074"/>
            <a:ext cx="3217302" cy="1849449"/>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ogo&#10;&#10;Description automatically generated">
            <a:extLst>
              <a:ext uri="{FF2B5EF4-FFF2-40B4-BE49-F238E27FC236}">
                <a16:creationId xmlns:a16="http://schemas.microsoft.com/office/drawing/2014/main" id="{7090D613-140D-B87D-B862-DD4138128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865" y="4841134"/>
            <a:ext cx="2985180" cy="1689485"/>
          </a:xfrm>
          <a:prstGeom prst="rect">
            <a:avLst/>
          </a:prstGeom>
        </p:spPr>
      </p:pic>
      <p:sp>
        <p:nvSpPr>
          <p:cNvPr id="5" name="Rectangle 4">
            <a:extLst>
              <a:ext uri="{FF2B5EF4-FFF2-40B4-BE49-F238E27FC236}">
                <a16:creationId xmlns:a16="http://schemas.microsoft.com/office/drawing/2014/main" id="{14070648-3D51-FD0E-BE45-4AFD21085D84}"/>
              </a:ext>
            </a:extLst>
          </p:cNvPr>
          <p:cNvSpPr/>
          <p:nvPr/>
        </p:nvSpPr>
        <p:spPr>
          <a:xfrm>
            <a:off x="200197" y="2133983"/>
            <a:ext cx="4492487" cy="2232853"/>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500F26-2003-233D-8CCA-33492F8758AC}"/>
              </a:ext>
            </a:extLst>
          </p:cNvPr>
          <p:cNvSpPr/>
          <p:nvPr/>
        </p:nvSpPr>
        <p:spPr>
          <a:xfrm>
            <a:off x="4858859" y="2166669"/>
            <a:ext cx="2425148" cy="2278873"/>
          </a:xfrm>
          <a:prstGeom prst="ellipse">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990670-4D80-F8DB-2C71-EA3D7DBCF4EE}"/>
              </a:ext>
            </a:extLst>
          </p:cNvPr>
          <p:cNvSpPr txBox="1"/>
          <p:nvPr/>
        </p:nvSpPr>
        <p:spPr>
          <a:xfrm>
            <a:off x="4838755" y="2511637"/>
            <a:ext cx="2459170" cy="830997"/>
          </a:xfrm>
          <a:prstGeom prst="rect">
            <a:avLst/>
          </a:prstGeom>
          <a:noFill/>
        </p:spPr>
        <p:txBody>
          <a:bodyPr wrap="square" rtlCol="0">
            <a:spAutoFit/>
          </a:bodyPr>
          <a:lstStyle/>
          <a:p>
            <a:pPr algn="ctr"/>
            <a:r>
              <a:rPr lang="en-US" sz="2400">
                <a:solidFill>
                  <a:srgbClr val="FFFF00"/>
                </a:solidFill>
                <a:latin typeface="Futura Condensed Extra" pitchFamily="50" charset="0"/>
                <a:cs typeface="Dreaming Outloud Script Pro" panose="020B0604020202020204" pitchFamily="66" charset="0"/>
              </a:rPr>
              <a:t>A Community</a:t>
            </a:r>
          </a:p>
          <a:p>
            <a:pPr algn="ctr"/>
            <a:r>
              <a:rPr lang="en-US" sz="2400">
                <a:solidFill>
                  <a:srgbClr val="FFFF00"/>
                </a:solidFill>
                <a:latin typeface="Futura Condensed Extra" pitchFamily="50" charset="0"/>
                <a:cs typeface="Dreaming Outloud Script Pro" panose="020B0604020202020204" pitchFamily="66" charset="0"/>
              </a:rPr>
              <a:t>for Learning</a:t>
            </a:r>
          </a:p>
        </p:txBody>
      </p:sp>
      <p:sp>
        <p:nvSpPr>
          <p:cNvPr id="17" name="Rectangle 16">
            <a:extLst>
              <a:ext uri="{FF2B5EF4-FFF2-40B4-BE49-F238E27FC236}">
                <a16:creationId xmlns:a16="http://schemas.microsoft.com/office/drawing/2014/main" id="{25EE7535-0D5A-BC99-B18B-231450F6451D}"/>
              </a:ext>
            </a:extLst>
          </p:cNvPr>
          <p:cNvSpPr/>
          <p:nvPr/>
        </p:nvSpPr>
        <p:spPr>
          <a:xfrm>
            <a:off x="7443996" y="2123048"/>
            <a:ext cx="4492487" cy="2261524"/>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DDC9009-5AE6-5CD2-3C30-341235315D64}"/>
              </a:ext>
            </a:extLst>
          </p:cNvPr>
          <p:cNvSpPr txBox="1"/>
          <p:nvPr/>
        </p:nvSpPr>
        <p:spPr>
          <a:xfrm>
            <a:off x="336884" y="2166669"/>
            <a:ext cx="4197163" cy="800219"/>
          </a:xfrm>
          <a:prstGeom prst="rect">
            <a:avLst/>
          </a:prstGeom>
          <a:noFill/>
        </p:spPr>
        <p:txBody>
          <a:bodyPr wrap="square">
            <a:spAutoFit/>
          </a:bodyPr>
          <a:lstStyle/>
          <a:p>
            <a:r>
              <a:rPr lang="en-US" sz="2800">
                <a:solidFill>
                  <a:srgbClr val="FFFF00"/>
                </a:solidFill>
              </a:rPr>
              <a:t>Join us at </a:t>
            </a:r>
            <a:r>
              <a:rPr lang="en-US" sz="2800" b="1">
                <a:solidFill>
                  <a:srgbClr val="FFFF00"/>
                </a:solidFill>
              </a:rPr>
              <a:t>Telegram:</a:t>
            </a:r>
          </a:p>
          <a:p>
            <a:r>
              <a:rPr lang="en-US">
                <a:solidFill>
                  <a:srgbClr val="00B0F0"/>
                </a:solidFill>
                <a:hlinkClick r:id="rId5">
                  <a:extLst>
                    <a:ext uri="{A12FA001-AC4F-418D-AE19-62706E023703}">
                      <ahyp:hlinkClr xmlns:ahyp="http://schemas.microsoft.com/office/drawing/2018/hyperlinkcolor" val="tx"/>
                    </a:ext>
                  </a:extLst>
                </a:hlinkClick>
              </a:rPr>
              <a:t>https://t.me/MessianicChat</a:t>
            </a:r>
            <a:r>
              <a:rPr lang="en-US">
                <a:solidFill>
                  <a:srgbClr val="00B0F0"/>
                </a:solidFill>
              </a:rPr>
              <a:t> </a:t>
            </a:r>
          </a:p>
        </p:txBody>
      </p:sp>
      <p:sp>
        <p:nvSpPr>
          <p:cNvPr id="22" name="TextBox 21">
            <a:extLst>
              <a:ext uri="{FF2B5EF4-FFF2-40B4-BE49-F238E27FC236}">
                <a16:creationId xmlns:a16="http://schemas.microsoft.com/office/drawing/2014/main" id="{F1C80C8A-51B4-07F5-6C2B-88D2B634E8A0}"/>
              </a:ext>
            </a:extLst>
          </p:cNvPr>
          <p:cNvSpPr txBox="1"/>
          <p:nvPr/>
        </p:nvSpPr>
        <p:spPr>
          <a:xfrm>
            <a:off x="386406" y="3218894"/>
            <a:ext cx="4098117" cy="1015663"/>
          </a:xfrm>
          <a:prstGeom prst="rect">
            <a:avLst/>
          </a:prstGeom>
          <a:noFill/>
        </p:spPr>
        <p:txBody>
          <a:bodyPr wrap="square">
            <a:spAutoFit/>
          </a:bodyPr>
          <a:lstStyle/>
          <a:p>
            <a:r>
              <a:rPr lang="en-US" sz="2000" b="1" u="sng">
                <a:solidFill>
                  <a:srgbClr val="92D050"/>
                </a:solidFill>
              </a:rPr>
              <a:t>Weekly Teachings Free Online</a:t>
            </a:r>
          </a:p>
          <a:p>
            <a:r>
              <a:rPr lang="en-US" sz="2000">
                <a:solidFill>
                  <a:srgbClr val="92D050"/>
                </a:solidFill>
              </a:rPr>
              <a:t>Check Telegram for weekly scheduling of teachings.</a:t>
            </a:r>
          </a:p>
        </p:txBody>
      </p:sp>
      <p:sp>
        <p:nvSpPr>
          <p:cNvPr id="23" name="TextBox 22">
            <a:extLst>
              <a:ext uri="{FF2B5EF4-FFF2-40B4-BE49-F238E27FC236}">
                <a16:creationId xmlns:a16="http://schemas.microsoft.com/office/drawing/2014/main" id="{DEC7620F-A3B1-E68E-F195-B9154B954FE7}"/>
              </a:ext>
            </a:extLst>
          </p:cNvPr>
          <p:cNvSpPr txBox="1"/>
          <p:nvPr/>
        </p:nvSpPr>
        <p:spPr>
          <a:xfrm>
            <a:off x="7511116" y="2151229"/>
            <a:ext cx="4317810" cy="1292662"/>
          </a:xfrm>
          <a:prstGeom prst="rect">
            <a:avLst/>
          </a:prstGeom>
          <a:noFill/>
        </p:spPr>
        <p:txBody>
          <a:bodyPr wrap="square">
            <a:spAutoFit/>
          </a:bodyPr>
          <a:lstStyle/>
          <a:p>
            <a:r>
              <a:rPr lang="en-US" sz="2400" b="1">
                <a:solidFill>
                  <a:srgbClr val="FFFF00"/>
                </a:solidFill>
              </a:rPr>
              <a:t>Rabbi Jeremiah</a:t>
            </a:r>
          </a:p>
          <a:p>
            <a:r>
              <a:rPr lang="en-US" b="1">
                <a:solidFill>
                  <a:srgbClr val="FFFF00"/>
                </a:solidFill>
              </a:rPr>
              <a:t>– </a:t>
            </a:r>
            <a:r>
              <a:rPr lang="en-US" b="1">
                <a:solidFill>
                  <a:srgbClr val="FF0000"/>
                </a:solidFill>
              </a:rPr>
              <a:t>Hebrew Language Labs</a:t>
            </a:r>
            <a:r>
              <a:rPr lang="en-US" b="1">
                <a:solidFill>
                  <a:srgbClr val="FFFF00"/>
                </a:solidFill>
              </a:rPr>
              <a:t>:</a:t>
            </a:r>
            <a:r>
              <a:rPr lang="en-US">
                <a:solidFill>
                  <a:srgbClr val="FFFF00"/>
                </a:solidFill>
              </a:rPr>
              <a:t> FREE</a:t>
            </a:r>
          </a:p>
          <a:p>
            <a:r>
              <a:rPr lang="en-US" b="1">
                <a:solidFill>
                  <a:srgbClr val="FFFF00"/>
                </a:solidFill>
              </a:rPr>
              <a:t>– </a:t>
            </a:r>
            <a:r>
              <a:rPr lang="en-US" b="1">
                <a:solidFill>
                  <a:srgbClr val="FF0000"/>
                </a:solidFill>
              </a:rPr>
              <a:t>Weekly Torah Portion</a:t>
            </a:r>
            <a:r>
              <a:rPr lang="en-US" b="1">
                <a:solidFill>
                  <a:srgbClr val="FFFF00"/>
                </a:solidFill>
              </a:rPr>
              <a:t>:</a:t>
            </a:r>
            <a:r>
              <a:rPr lang="en-US">
                <a:solidFill>
                  <a:srgbClr val="FFFF00"/>
                </a:solidFill>
              </a:rPr>
              <a:t> Triennial cycle</a:t>
            </a:r>
          </a:p>
          <a:p>
            <a:endParaRPr lang="en-US">
              <a:solidFill>
                <a:srgbClr val="FFFF00"/>
              </a:solidFill>
            </a:endParaRPr>
          </a:p>
        </p:txBody>
      </p:sp>
      <p:sp>
        <p:nvSpPr>
          <p:cNvPr id="24" name="TextBox 23">
            <a:extLst>
              <a:ext uri="{FF2B5EF4-FFF2-40B4-BE49-F238E27FC236}">
                <a16:creationId xmlns:a16="http://schemas.microsoft.com/office/drawing/2014/main" id="{C36F462B-4119-63C9-48E7-85ED9C98A314}"/>
              </a:ext>
            </a:extLst>
          </p:cNvPr>
          <p:cNvSpPr txBox="1"/>
          <p:nvPr/>
        </p:nvSpPr>
        <p:spPr>
          <a:xfrm>
            <a:off x="7529863" y="3185153"/>
            <a:ext cx="4298802" cy="1200329"/>
          </a:xfrm>
          <a:prstGeom prst="rect">
            <a:avLst/>
          </a:prstGeom>
          <a:noFill/>
        </p:spPr>
        <p:txBody>
          <a:bodyPr wrap="square">
            <a:spAutoFit/>
          </a:bodyPr>
          <a:lstStyle/>
          <a:p>
            <a:r>
              <a:rPr lang="en-US" b="1">
                <a:solidFill>
                  <a:srgbClr val="FF0000"/>
                </a:solidFill>
              </a:rPr>
              <a:t>YouTube Channels</a:t>
            </a:r>
          </a:p>
          <a:p>
            <a:r>
              <a:rPr lang="en-US">
                <a:solidFill>
                  <a:srgbClr val="00B0F0"/>
                </a:solidFill>
                <a:hlinkClick r:id="rId6">
                  <a:extLst>
                    <a:ext uri="{A12FA001-AC4F-418D-AE19-62706E023703}">
                      <ahyp:hlinkClr xmlns:ahyp="http://schemas.microsoft.com/office/drawing/2018/hyperlinkcolor" val="tx"/>
                    </a:ext>
                  </a:extLst>
                </a:hlinkClick>
              </a:rPr>
              <a:t>https://YouTube.com/c/HebrewLiteracy</a:t>
            </a:r>
            <a:r>
              <a:rPr lang="en-US">
                <a:solidFill>
                  <a:srgbClr val="00B0F0"/>
                </a:solidFill>
              </a:rPr>
              <a:t> </a:t>
            </a:r>
          </a:p>
          <a:p>
            <a:r>
              <a:rPr lang="en-US">
                <a:solidFill>
                  <a:srgbClr val="00B0F0"/>
                </a:solidFill>
                <a:hlinkClick r:id="rId7">
                  <a:extLst>
                    <a:ext uri="{A12FA001-AC4F-418D-AE19-62706E023703}">
                      <ahyp:hlinkClr xmlns:ahyp="http://schemas.microsoft.com/office/drawing/2018/hyperlinkcolor" val="tx"/>
                    </a:ext>
                  </a:extLst>
                </a:hlinkClick>
              </a:rPr>
              <a:t>https://www.youtube.com/channel/UC5_qPfruat-sCJJypz0_OBw</a:t>
            </a:r>
            <a:r>
              <a:rPr lang="en-US">
                <a:solidFill>
                  <a:srgbClr val="00B0F0"/>
                </a:solidFill>
              </a:rPr>
              <a:t> </a:t>
            </a:r>
          </a:p>
        </p:txBody>
      </p:sp>
      <p:sp>
        <p:nvSpPr>
          <p:cNvPr id="25" name="TextBox 24">
            <a:extLst>
              <a:ext uri="{FF2B5EF4-FFF2-40B4-BE49-F238E27FC236}">
                <a16:creationId xmlns:a16="http://schemas.microsoft.com/office/drawing/2014/main" id="{F85E1A5B-A857-4580-0BEB-D1B034240AD4}"/>
              </a:ext>
            </a:extLst>
          </p:cNvPr>
          <p:cNvSpPr txBox="1"/>
          <p:nvPr/>
        </p:nvSpPr>
        <p:spPr>
          <a:xfrm>
            <a:off x="4892881" y="3338887"/>
            <a:ext cx="2425148" cy="923330"/>
          </a:xfrm>
          <a:prstGeom prst="rect">
            <a:avLst/>
          </a:prstGeom>
          <a:noFill/>
        </p:spPr>
        <p:txBody>
          <a:bodyPr wrap="square">
            <a:spAutoFit/>
          </a:bodyPr>
          <a:lstStyle/>
          <a:p>
            <a:pPr algn="ctr"/>
            <a:r>
              <a:rPr lang="en-US">
                <a:solidFill>
                  <a:srgbClr val="FFFF00"/>
                </a:solidFill>
              </a:rPr>
              <a:t>Discuss the Scriptures, </a:t>
            </a:r>
          </a:p>
          <a:p>
            <a:pPr algn="ctr"/>
            <a:r>
              <a:rPr lang="en-US">
                <a:solidFill>
                  <a:srgbClr val="FFFF00"/>
                </a:solidFill>
              </a:rPr>
              <a:t>learn the languages, </a:t>
            </a:r>
          </a:p>
          <a:p>
            <a:pPr algn="ctr"/>
            <a:r>
              <a:rPr lang="en-US">
                <a:solidFill>
                  <a:srgbClr val="FFFF00"/>
                </a:solidFill>
              </a:rPr>
              <a:t>and fellowship</a:t>
            </a:r>
          </a:p>
        </p:txBody>
      </p:sp>
      <p:sp>
        <p:nvSpPr>
          <p:cNvPr id="26" name="Rectangle 25">
            <a:extLst>
              <a:ext uri="{FF2B5EF4-FFF2-40B4-BE49-F238E27FC236}">
                <a16:creationId xmlns:a16="http://schemas.microsoft.com/office/drawing/2014/main" id="{E254BE68-5838-85EB-B3E9-29998A371D1B}"/>
              </a:ext>
            </a:extLst>
          </p:cNvPr>
          <p:cNvSpPr/>
          <p:nvPr/>
        </p:nvSpPr>
        <p:spPr>
          <a:xfrm>
            <a:off x="1405353" y="191290"/>
            <a:ext cx="9561310" cy="1810414"/>
          </a:xfrm>
          <a:prstGeom prst="rect">
            <a:avLst/>
          </a:prstGeom>
          <a:solidFill>
            <a:schemeClr val="tx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F2D93E-F428-976E-41EA-5F3A646B6C73}"/>
              </a:ext>
            </a:extLst>
          </p:cNvPr>
          <p:cNvSpPr txBox="1"/>
          <p:nvPr/>
        </p:nvSpPr>
        <p:spPr>
          <a:xfrm>
            <a:off x="0" y="227477"/>
            <a:ext cx="12192000" cy="707886"/>
          </a:xfrm>
          <a:prstGeom prst="rect">
            <a:avLst/>
          </a:prstGeom>
          <a:noFill/>
        </p:spPr>
        <p:txBody>
          <a:bodyPr wrap="square">
            <a:spAutoFit/>
          </a:bodyPr>
          <a:lstStyle/>
          <a:p>
            <a:pPr algn="ctr"/>
            <a:r>
              <a:rPr lang="en-US" sz="4000" b="1">
                <a:solidFill>
                  <a:srgbClr val="FFFF00"/>
                </a:solidFill>
              </a:rPr>
              <a:t>MATSATI.COM Teaching Ministry </a:t>
            </a:r>
          </a:p>
        </p:txBody>
      </p:sp>
      <p:sp>
        <p:nvSpPr>
          <p:cNvPr id="29" name="TextBox 28">
            <a:extLst>
              <a:ext uri="{FF2B5EF4-FFF2-40B4-BE49-F238E27FC236}">
                <a16:creationId xmlns:a16="http://schemas.microsoft.com/office/drawing/2014/main" id="{80C90DD5-8EDD-9563-A222-A74E27FC0E84}"/>
              </a:ext>
            </a:extLst>
          </p:cNvPr>
          <p:cNvSpPr txBox="1"/>
          <p:nvPr/>
        </p:nvSpPr>
        <p:spPr>
          <a:xfrm>
            <a:off x="3896652" y="1594308"/>
            <a:ext cx="4492487" cy="369332"/>
          </a:xfrm>
          <a:prstGeom prst="rect">
            <a:avLst/>
          </a:prstGeom>
          <a:noFill/>
        </p:spPr>
        <p:txBody>
          <a:bodyPr wrap="square">
            <a:spAutoFit/>
          </a:bodyPr>
          <a:lstStyle/>
          <a:p>
            <a:pPr algn="ctr"/>
            <a:r>
              <a:rPr lang="en-US" b="1">
                <a:solidFill>
                  <a:srgbClr val="FFFF00"/>
                </a:solidFill>
              </a:rPr>
              <a:t>LIVE STREAM: 6:30 pm EST Thursday</a:t>
            </a:r>
          </a:p>
        </p:txBody>
      </p:sp>
      <p:sp>
        <p:nvSpPr>
          <p:cNvPr id="30" name="TextBox 29">
            <a:extLst>
              <a:ext uri="{FF2B5EF4-FFF2-40B4-BE49-F238E27FC236}">
                <a16:creationId xmlns:a16="http://schemas.microsoft.com/office/drawing/2014/main" id="{02C6C6CA-C371-FA1E-C7A3-80616AB30D6F}"/>
              </a:ext>
            </a:extLst>
          </p:cNvPr>
          <p:cNvSpPr txBox="1"/>
          <p:nvPr/>
        </p:nvSpPr>
        <p:spPr>
          <a:xfrm>
            <a:off x="2451651" y="1130087"/>
            <a:ext cx="7103165" cy="523220"/>
          </a:xfrm>
          <a:prstGeom prst="rect">
            <a:avLst/>
          </a:prstGeom>
          <a:noFill/>
          <a:ln>
            <a:noFill/>
          </a:ln>
        </p:spPr>
        <p:txBody>
          <a:bodyPr wrap="square" rtlCol="0">
            <a:spAutoFit/>
          </a:bodyPr>
          <a:lstStyle/>
          <a:p>
            <a:pPr algn="ctr"/>
            <a:r>
              <a:rPr lang="he-IL" sz="2800" b="1">
                <a:solidFill>
                  <a:srgbClr val="FFFF00"/>
                </a:solidFill>
                <a:cs typeface="+mj-cs"/>
              </a:rPr>
              <a:t>ישעיהו לו:ז-יב </a:t>
            </a:r>
            <a:r>
              <a:rPr lang="en-US" sz="2800" b="1">
                <a:solidFill>
                  <a:srgbClr val="FFFF00"/>
                </a:solidFill>
                <a:cs typeface="+mj-cs"/>
              </a:rPr>
              <a:t> </a:t>
            </a:r>
            <a:r>
              <a:rPr lang="en-US" sz="2400" b="1">
                <a:solidFill>
                  <a:srgbClr val="FFFF00"/>
                </a:solidFill>
                <a:cs typeface="+mj-cs"/>
              </a:rPr>
              <a:t>/</a:t>
            </a:r>
            <a:r>
              <a:rPr lang="en-US" sz="2800" b="1">
                <a:solidFill>
                  <a:srgbClr val="FFFF00"/>
                </a:solidFill>
                <a:cs typeface="+mj-cs"/>
              </a:rPr>
              <a:t> Isaiah 3</a:t>
            </a:r>
            <a:r>
              <a:rPr lang="he-IL" sz="2800" b="1">
                <a:solidFill>
                  <a:srgbClr val="FFFF00"/>
                </a:solidFill>
                <a:cs typeface="+mj-cs"/>
              </a:rPr>
              <a:t>6</a:t>
            </a:r>
            <a:r>
              <a:rPr lang="en-US" sz="2800" b="1">
                <a:solidFill>
                  <a:srgbClr val="FFFF00"/>
                </a:solidFill>
                <a:cs typeface="+mj-cs"/>
              </a:rPr>
              <a:t>:7-12</a:t>
            </a:r>
            <a:endParaRPr lang="en-US" sz="3200" b="1">
              <a:solidFill>
                <a:srgbClr val="FFFF00"/>
              </a:solidFill>
              <a:cs typeface="+mj-cs"/>
            </a:endParaRPr>
          </a:p>
        </p:txBody>
      </p:sp>
      <p:sp>
        <p:nvSpPr>
          <p:cNvPr id="31" name="TextBox 30">
            <a:extLst>
              <a:ext uri="{FF2B5EF4-FFF2-40B4-BE49-F238E27FC236}">
                <a16:creationId xmlns:a16="http://schemas.microsoft.com/office/drawing/2014/main" id="{D8516A69-35B9-56BF-E048-51605025EEDD}"/>
              </a:ext>
            </a:extLst>
          </p:cNvPr>
          <p:cNvSpPr txBox="1"/>
          <p:nvPr/>
        </p:nvSpPr>
        <p:spPr>
          <a:xfrm>
            <a:off x="0" y="793510"/>
            <a:ext cx="12192000" cy="400110"/>
          </a:xfrm>
          <a:prstGeom prst="rect">
            <a:avLst/>
          </a:prstGeom>
          <a:noFill/>
        </p:spPr>
        <p:txBody>
          <a:bodyPr wrap="square">
            <a:spAutoFit/>
          </a:bodyPr>
          <a:lstStyle/>
          <a:p>
            <a:pPr algn="ctr"/>
            <a:r>
              <a:rPr lang="en-US" sz="1800" b="1">
                <a:solidFill>
                  <a:srgbClr val="FFC000"/>
                </a:solidFill>
              </a:rPr>
              <a:t>Website:</a:t>
            </a:r>
            <a:r>
              <a:rPr lang="en-US" sz="1800">
                <a:solidFill>
                  <a:srgbClr val="FFFF00"/>
                </a:solidFill>
                <a:hlinkClick r:id="rId8">
                  <a:extLst>
                    <a:ext uri="{A12FA001-AC4F-418D-AE19-62706E023703}">
                      <ahyp:hlinkClr xmlns:ahyp="http://schemas.microsoft.com/office/drawing/2018/hyperlinkcolor" val="tx"/>
                    </a:ext>
                  </a:extLst>
                </a:hlinkClick>
              </a:rPr>
              <a:t> https://www.matsati.com</a:t>
            </a:r>
            <a:r>
              <a:rPr lang="en-US" sz="1800">
                <a:solidFill>
                  <a:srgbClr val="FFFF00"/>
                </a:solidFill>
              </a:rPr>
              <a:t> </a:t>
            </a:r>
            <a:r>
              <a:rPr lang="en-US" sz="2000" b="1">
                <a:solidFill>
                  <a:srgbClr val="FFC000"/>
                </a:solidFill>
              </a:rPr>
              <a:t>YouTube Channel: </a:t>
            </a:r>
            <a:r>
              <a:rPr lang="en-US">
                <a:solidFill>
                  <a:srgbClr val="FFFF00"/>
                </a:solidFill>
                <a:hlinkClick r:id="rId9">
                  <a:extLst>
                    <a:ext uri="{A12FA001-AC4F-418D-AE19-62706E023703}">
                      <ahyp:hlinkClr xmlns:ahyp="http://schemas.microsoft.com/office/drawing/2018/hyperlinkcolor" val="tx"/>
                    </a:ext>
                  </a:extLst>
                </a:hlinkClick>
              </a:rPr>
              <a:t>https://www.youtube.com/user/MATSATI/</a:t>
            </a:r>
            <a:r>
              <a:rPr lang="en-US">
                <a:solidFill>
                  <a:srgbClr val="FFFF00"/>
                </a:solidFill>
              </a:rPr>
              <a:t> </a:t>
            </a:r>
          </a:p>
        </p:txBody>
      </p:sp>
    </p:spTree>
    <p:extLst>
      <p:ext uri="{BB962C8B-B14F-4D97-AF65-F5344CB8AC3E}">
        <p14:creationId xmlns:p14="http://schemas.microsoft.com/office/powerpoint/2010/main" val="140191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5" name="TextBox 4">
            <a:extLst>
              <a:ext uri="{FF2B5EF4-FFF2-40B4-BE49-F238E27FC236}">
                <a16:creationId xmlns:a16="http://schemas.microsoft.com/office/drawing/2014/main" id="{B8617EA4-8231-70D6-3C9B-E00A9AC13EE3}"/>
              </a:ext>
            </a:extLst>
          </p:cNvPr>
          <p:cNvSpPr txBox="1"/>
          <p:nvPr/>
        </p:nvSpPr>
        <p:spPr>
          <a:xfrm>
            <a:off x="1250406" y="375208"/>
            <a:ext cx="7771679" cy="584775"/>
          </a:xfrm>
          <a:prstGeom prst="rect">
            <a:avLst/>
          </a:prstGeom>
          <a:noFill/>
        </p:spPr>
        <p:txBody>
          <a:bodyPr wrap="none" rtlCol="0">
            <a:spAutoFit/>
          </a:bodyPr>
          <a:lstStyle/>
          <a:p>
            <a:r>
              <a:rPr lang="en-US" sz="3200">
                <a:solidFill>
                  <a:srgbClr val="FFFF00"/>
                </a:solidFill>
              </a:rPr>
              <a:t> Battle path and strategy of the Assyrian army</a:t>
            </a:r>
          </a:p>
        </p:txBody>
      </p:sp>
      <p:pic>
        <p:nvPicPr>
          <p:cNvPr id="3074" name="Picture 2">
            <a:extLst>
              <a:ext uri="{FF2B5EF4-FFF2-40B4-BE49-F238E27FC236}">
                <a16:creationId xmlns:a16="http://schemas.microsoft.com/office/drawing/2014/main" id="{7AC888C7-B55A-F415-7DFD-B7128002F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53" y="1096848"/>
            <a:ext cx="6420320" cy="4897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34E3A9-6606-72F2-4243-57699968835E}"/>
              </a:ext>
            </a:extLst>
          </p:cNvPr>
          <p:cNvSpPr txBox="1"/>
          <p:nvPr/>
        </p:nvSpPr>
        <p:spPr>
          <a:xfrm>
            <a:off x="6894075" y="1188491"/>
            <a:ext cx="3226442" cy="4893647"/>
          </a:xfrm>
          <a:prstGeom prst="rect">
            <a:avLst/>
          </a:prstGeom>
          <a:noFill/>
        </p:spPr>
        <p:txBody>
          <a:bodyPr wrap="square">
            <a:spAutoFit/>
          </a:bodyPr>
          <a:lstStyle/>
          <a:p>
            <a:r>
              <a:rPr lang="en-US" sz="2400" b="0" i="0" u="none" strike="noStrike">
                <a:solidFill>
                  <a:srgbClr val="FFC000"/>
                </a:solidFill>
                <a:effectLst/>
                <a:latin typeface="Arial" panose="020B0604020202020204" pitchFamily="34" charset="0"/>
              </a:rPr>
              <a:t>Notice how the Assyrian army traveled throughout Judah taking down the fortified cities first before attacking Jerusalem last. Assyria is therefore quite confident and so Rabshakeh speaks boasting of their conquests over the weakness of Judah.</a:t>
            </a:r>
            <a:endParaRPr lang="en-US" sz="2400">
              <a:solidFill>
                <a:srgbClr val="FFC000"/>
              </a:solidFill>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91C8949D-1572-D05A-7C2B-2816A283FD5A}"/>
                  </a:ext>
                </a:extLst>
              </p14:cNvPr>
              <p14:cNvContentPartPr/>
              <p14:nvPr/>
            </p14:nvContentPartPr>
            <p14:xfrm>
              <a:off x="3155640" y="3489340"/>
              <a:ext cx="77400" cy="69120"/>
            </p14:xfrm>
          </p:contentPart>
        </mc:Choice>
        <mc:Fallback>
          <p:pic>
            <p:nvPicPr>
              <p:cNvPr id="2" name="Ink 1">
                <a:extLst>
                  <a:ext uri="{FF2B5EF4-FFF2-40B4-BE49-F238E27FC236}">
                    <a16:creationId xmlns:a16="http://schemas.microsoft.com/office/drawing/2014/main" id="{91C8949D-1572-D05A-7C2B-2816A283FD5A}"/>
                  </a:ext>
                </a:extLst>
              </p:cNvPr>
              <p:cNvPicPr/>
              <p:nvPr/>
            </p:nvPicPr>
            <p:blipFill>
              <a:blip r:embed="rId6"/>
              <a:stretch>
                <a:fillRect/>
              </a:stretch>
            </p:blipFill>
            <p:spPr>
              <a:xfrm>
                <a:off x="3137640" y="3471700"/>
                <a:ext cx="11304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6661B769-0CB0-AB56-90C8-9C063126DACE}"/>
                  </a:ext>
                </a:extLst>
              </p14:cNvPr>
              <p14:cNvContentPartPr/>
              <p14:nvPr/>
            </p14:nvContentPartPr>
            <p14:xfrm>
              <a:off x="3178320" y="3499060"/>
              <a:ext cx="63360" cy="122760"/>
            </p14:xfrm>
          </p:contentPart>
        </mc:Choice>
        <mc:Fallback>
          <p:pic>
            <p:nvPicPr>
              <p:cNvPr id="3" name="Ink 2">
                <a:extLst>
                  <a:ext uri="{FF2B5EF4-FFF2-40B4-BE49-F238E27FC236}">
                    <a16:creationId xmlns:a16="http://schemas.microsoft.com/office/drawing/2014/main" id="{6661B769-0CB0-AB56-90C8-9C063126DACE}"/>
                  </a:ext>
                </a:extLst>
              </p:cNvPr>
              <p:cNvPicPr/>
              <p:nvPr/>
            </p:nvPicPr>
            <p:blipFill>
              <a:blip r:embed="rId8"/>
              <a:stretch>
                <a:fillRect/>
              </a:stretch>
            </p:blipFill>
            <p:spPr>
              <a:xfrm>
                <a:off x="3160680" y="3481060"/>
                <a:ext cx="9900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0EEFE2D1-AC7C-ED2A-C2EE-4EB1760D107C}"/>
                  </a:ext>
                </a:extLst>
              </p14:cNvPr>
              <p14:cNvContentPartPr/>
              <p14:nvPr/>
            </p14:nvContentPartPr>
            <p14:xfrm>
              <a:off x="2756400" y="3564940"/>
              <a:ext cx="42840" cy="65880"/>
            </p14:xfrm>
          </p:contentPart>
        </mc:Choice>
        <mc:Fallback>
          <p:pic>
            <p:nvPicPr>
              <p:cNvPr id="7" name="Ink 6">
                <a:extLst>
                  <a:ext uri="{FF2B5EF4-FFF2-40B4-BE49-F238E27FC236}">
                    <a16:creationId xmlns:a16="http://schemas.microsoft.com/office/drawing/2014/main" id="{0EEFE2D1-AC7C-ED2A-C2EE-4EB1760D107C}"/>
                  </a:ext>
                </a:extLst>
              </p:cNvPr>
              <p:cNvPicPr/>
              <p:nvPr/>
            </p:nvPicPr>
            <p:blipFill>
              <a:blip r:embed="rId10"/>
              <a:stretch>
                <a:fillRect/>
              </a:stretch>
            </p:blipFill>
            <p:spPr>
              <a:xfrm>
                <a:off x="2738760" y="3547300"/>
                <a:ext cx="784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F9C9F90D-1C44-A857-1DA7-23658BE03A6D}"/>
                  </a:ext>
                </a:extLst>
              </p14:cNvPr>
              <p14:cNvContentPartPr/>
              <p14:nvPr/>
            </p14:nvContentPartPr>
            <p14:xfrm>
              <a:off x="682440" y="4826020"/>
              <a:ext cx="493200" cy="547920"/>
            </p14:xfrm>
          </p:contentPart>
        </mc:Choice>
        <mc:Fallback>
          <p:pic>
            <p:nvPicPr>
              <p:cNvPr id="9" name="Ink 8">
                <a:extLst>
                  <a:ext uri="{FF2B5EF4-FFF2-40B4-BE49-F238E27FC236}">
                    <a16:creationId xmlns:a16="http://schemas.microsoft.com/office/drawing/2014/main" id="{F9C9F90D-1C44-A857-1DA7-23658BE03A6D}"/>
                  </a:ext>
                </a:extLst>
              </p:cNvPr>
              <p:cNvPicPr/>
              <p:nvPr/>
            </p:nvPicPr>
            <p:blipFill>
              <a:blip r:embed="rId12"/>
              <a:stretch>
                <a:fillRect/>
              </a:stretch>
            </p:blipFill>
            <p:spPr>
              <a:xfrm>
                <a:off x="664440" y="4808380"/>
                <a:ext cx="528840" cy="583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5A7DAB76-6282-C2E4-2B2A-21DA940BF101}"/>
                  </a:ext>
                </a:extLst>
              </p14:cNvPr>
              <p14:cNvContentPartPr/>
              <p14:nvPr/>
            </p14:nvContentPartPr>
            <p14:xfrm>
              <a:off x="1862160" y="3457300"/>
              <a:ext cx="97920" cy="54360"/>
            </p14:xfrm>
          </p:contentPart>
        </mc:Choice>
        <mc:Fallback>
          <p:pic>
            <p:nvPicPr>
              <p:cNvPr id="11" name="Ink 10">
                <a:extLst>
                  <a:ext uri="{FF2B5EF4-FFF2-40B4-BE49-F238E27FC236}">
                    <a16:creationId xmlns:a16="http://schemas.microsoft.com/office/drawing/2014/main" id="{5A7DAB76-6282-C2E4-2B2A-21DA940BF101}"/>
                  </a:ext>
                </a:extLst>
              </p:cNvPr>
              <p:cNvPicPr/>
              <p:nvPr/>
            </p:nvPicPr>
            <p:blipFill>
              <a:blip r:embed="rId14"/>
              <a:stretch>
                <a:fillRect/>
              </a:stretch>
            </p:blipFill>
            <p:spPr>
              <a:xfrm>
                <a:off x="1844520" y="3439300"/>
                <a:ext cx="1335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CDCEB8EB-E3EF-A0DA-ABD6-54E701A7AAF5}"/>
                  </a:ext>
                </a:extLst>
              </p14:cNvPr>
              <p14:cNvContentPartPr/>
              <p14:nvPr/>
            </p14:nvContentPartPr>
            <p14:xfrm>
              <a:off x="3745320" y="4511740"/>
              <a:ext cx="32400" cy="25560"/>
            </p14:xfrm>
          </p:contentPart>
        </mc:Choice>
        <mc:Fallback>
          <p:pic>
            <p:nvPicPr>
              <p:cNvPr id="12" name="Ink 11">
                <a:extLst>
                  <a:ext uri="{FF2B5EF4-FFF2-40B4-BE49-F238E27FC236}">
                    <a16:creationId xmlns:a16="http://schemas.microsoft.com/office/drawing/2014/main" id="{CDCEB8EB-E3EF-A0DA-ABD6-54E701A7AAF5}"/>
                  </a:ext>
                </a:extLst>
              </p:cNvPr>
              <p:cNvPicPr/>
              <p:nvPr/>
            </p:nvPicPr>
            <p:blipFill>
              <a:blip r:embed="rId16"/>
              <a:stretch>
                <a:fillRect/>
              </a:stretch>
            </p:blipFill>
            <p:spPr>
              <a:xfrm>
                <a:off x="3727320" y="4493740"/>
                <a:ext cx="680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29998638-3170-5360-5AF9-04E76C7C405C}"/>
                  </a:ext>
                </a:extLst>
              </p14:cNvPr>
              <p14:cNvContentPartPr/>
              <p14:nvPr/>
            </p14:nvContentPartPr>
            <p14:xfrm>
              <a:off x="3237000" y="5342980"/>
              <a:ext cx="447480" cy="74880"/>
            </p14:xfrm>
          </p:contentPart>
        </mc:Choice>
        <mc:Fallback>
          <p:pic>
            <p:nvPicPr>
              <p:cNvPr id="13" name="Ink 12">
                <a:extLst>
                  <a:ext uri="{FF2B5EF4-FFF2-40B4-BE49-F238E27FC236}">
                    <a16:creationId xmlns:a16="http://schemas.microsoft.com/office/drawing/2014/main" id="{29998638-3170-5360-5AF9-04E76C7C405C}"/>
                  </a:ext>
                </a:extLst>
              </p:cNvPr>
              <p:cNvPicPr/>
              <p:nvPr/>
            </p:nvPicPr>
            <p:blipFill>
              <a:blip r:embed="rId18"/>
              <a:stretch>
                <a:fillRect/>
              </a:stretch>
            </p:blipFill>
            <p:spPr>
              <a:xfrm>
                <a:off x="3219360" y="5325340"/>
                <a:ext cx="48312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4" name="Ink 13">
                <a:extLst>
                  <a:ext uri="{FF2B5EF4-FFF2-40B4-BE49-F238E27FC236}">
                    <a16:creationId xmlns:a16="http://schemas.microsoft.com/office/drawing/2014/main" id="{1A27D71C-A170-CD61-92B1-EB11FF6DDF8C}"/>
                  </a:ext>
                </a:extLst>
              </p14:cNvPr>
              <p14:cNvContentPartPr/>
              <p14:nvPr/>
            </p14:nvContentPartPr>
            <p14:xfrm>
              <a:off x="3969240" y="4900900"/>
              <a:ext cx="686880" cy="607320"/>
            </p14:xfrm>
          </p:contentPart>
        </mc:Choice>
        <mc:Fallback>
          <p:pic>
            <p:nvPicPr>
              <p:cNvPr id="14" name="Ink 13">
                <a:extLst>
                  <a:ext uri="{FF2B5EF4-FFF2-40B4-BE49-F238E27FC236}">
                    <a16:creationId xmlns:a16="http://schemas.microsoft.com/office/drawing/2014/main" id="{1A27D71C-A170-CD61-92B1-EB11FF6DDF8C}"/>
                  </a:ext>
                </a:extLst>
              </p:cNvPr>
              <p:cNvPicPr/>
              <p:nvPr/>
            </p:nvPicPr>
            <p:blipFill>
              <a:blip r:embed="rId20"/>
              <a:stretch>
                <a:fillRect/>
              </a:stretch>
            </p:blipFill>
            <p:spPr>
              <a:xfrm>
                <a:off x="3951240" y="4883260"/>
                <a:ext cx="722520" cy="642960"/>
              </a:xfrm>
              <a:prstGeom prst="rect">
                <a:avLst/>
              </a:prstGeom>
            </p:spPr>
          </p:pic>
        </mc:Fallback>
      </mc:AlternateContent>
    </p:spTree>
    <p:extLst>
      <p:ext uri="{BB962C8B-B14F-4D97-AF65-F5344CB8AC3E}">
        <p14:creationId xmlns:p14="http://schemas.microsoft.com/office/powerpoint/2010/main" val="223181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6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pic>
        <p:nvPicPr>
          <p:cNvPr id="3" name="Picture 2">
            <a:extLst>
              <a:ext uri="{FF2B5EF4-FFF2-40B4-BE49-F238E27FC236}">
                <a16:creationId xmlns:a16="http://schemas.microsoft.com/office/drawing/2014/main" id="{453B32D8-5FB9-12CC-742F-37E3E75C22B6}"/>
              </a:ext>
            </a:extLst>
          </p:cNvPr>
          <p:cNvPicPr>
            <a:picLocks noChangeAspect="1"/>
          </p:cNvPicPr>
          <p:nvPr/>
        </p:nvPicPr>
        <p:blipFill>
          <a:blip r:embed="rId4"/>
          <a:stretch>
            <a:fillRect/>
          </a:stretch>
        </p:blipFill>
        <p:spPr>
          <a:xfrm>
            <a:off x="832571" y="473338"/>
            <a:ext cx="8255000" cy="3145795"/>
          </a:xfrm>
          <a:prstGeom prst="rect">
            <a:avLst/>
          </a:prstGeom>
        </p:spPr>
      </p:pic>
      <p:sp>
        <p:nvSpPr>
          <p:cNvPr id="9" name="TextBox 8">
            <a:extLst>
              <a:ext uri="{FF2B5EF4-FFF2-40B4-BE49-F238E27FC236}">
                <a16:creationId xmlns:a16="http://schemas.microsoft.com/office/drawing/2014/main" id="{AB6247D8-DE29-B501-3B0E-B0DDAC3E04B0}"/>
              </a:ext>
            </a:extLst>
          </p:cNvPr>
          <p:cNvSpPr txBox="1"/>
          <p:nvPr/>
        </p:nvSpPr>
        <p:spPr>
          <a:xfrm>
            <a:off x="550390" y="4111872"/>
            <a:ext cx="9009062" cy="1569660"/>
          </a:xfrm>
          <a:prstGeom prst="rect">
            <a:avLst/>
          </a:prstGeom>
          <a:noFill/>
        </p:spPr>
        <p:txBody>
          <a:bodyPr wrap="square">
            <a:spAutoFit/>
          </a:bodyPr>
          <a:lstStyle/>
          <a:p>
            <a:pPr algn="r" rtl="1">
              <a:spcBef>
                <a:spcPts val="0"/>
              </a:spcBef>
              <a:spcAft>
                <a:spcPts val="0"/>
              </a:spcAft>
            </a:pPr>
            <a:r>
              <a:rPr lang="he-IL" sz="3200" b="0" i="0" u="none" strike="noStrike">
                <a:solidFill>
                  <a:srgbClr val="FFFF00"/>
                </a:solidFill>
                <a:effectLst/>
                <a:latin typeface="Arial" panose="020B0604020202020204" pitchFamily="34" charset="0"/>
                <a:cs typeface="+mj-cs"/>
              </a:rPr>
              <a:t>וַיֹּאמֶר רַבשָׁקֵה הַאֶל אֲדֹנֶיךָ וְאֵלֶיךָ שְׁלָחַנִי אֲדֹנִי לְדַבֵּר אֶת-הַדְּבָרִים הָאֵלֶּה הֲלֹא עַל-הָאֲנָשִׁים הַיּשְׁבִים עַל-הַחוֹמָה </a:t>
            </a:r>
            <a:r>
              <a:rPr lang="he-IL" sz="3200" b="0" i="0" u="none" strike="noStrike">
                <a:solidFill>
                  <a:srgbClr val="00B0F0"/>
                </a:solidFill>
                <a:effectLst/>
                <a:latin typeface="Arial" panose="020B0604020202020204" pitchFamily="34" charset="0"/>
                <a:cs typeface="+mj-cs"/>
              </a:rPr>
              <a:t>לֶאֱכֹל אֶת-חֹרָאיהָם [צוֹאָתָם] </a:t>
            </a:r>
            <a:r>
              <a:rPr lang="he-IL" sz="3200" b="0" i="0" u="none" strike="noStrike">
                <a:solidFill>
                  <a:srgbClr val="FF0000"/>
                </a:solidFill>
                <a:effectLst/>
                <a:latin typeface="Arial" panose="020B0604020202020204" pitchFamily="34" charset="0"/>
                <a:cs typeface="+mj-cs"/>
              </a:rPr>
              <a:t>וְלִשְׁתּוֹת אֶת-שֵׁיֵנַיְֵהֶם [מֵימֵי רַגְלֵיהֶם] </a:t>
            </a:r>
            <a:r>
              <a:rPr lang="he-IL" sz="3200" b="0" i="0" u="none" strike="noStrike">
                <a:solidFill>
                  <a:srgbClr val="FFFF00"/>
                </a:solidFill>
                <a:effectLst/>
                <a:latin typeface="Arial" panose="020B0604020202020204" pitchFamily="34" charset="0"/>
                <a:cs typeface="+mj-cs"/>
              </a:rPr>
              <a:t>עִמָּכֶם: </a:t>
            </a:r>
            <a:endParaRPr lang="he-IL" sz="3200" b="0">
              <a:solidFill>
                <a:srgbClr val="FFFF00"/>
              </a:solidFill>
              <a:effectLst/>
              <a:cs typeface="+mj-cs"/>
            </a:endParaRPr>
          </a:p>
        </p:txBody>
      </p:sp>
      <p:sp>
        <p:nvSpPr>
          <p:cNvPr id="11" name="TextBox 10">
            <a:extLst>
              <a:ext uri="{FF2B5EF4-FFF2-40B4-BE49-F238E27FC236}">
                <a16:creationId xmlns:a16="http://schemas.microsoft.com/office/drawing/2014/main" id="{1D5A5F16-7BAC-2F98-EE9F-86597F10F1FA}"/>
              </a:ext>
            </a:extLst>
          </p:cNvPr>
          <p:cNvSpPr txBox="1"/>
          <p:nvPr/>
        </p:nvSpPr>
        <p:spPr>
          <a:xfrm>
            <a:off x="8417670" y="3873136"/>
            <a:ext cx="1311578" cy="369332"/>
          </a:xfrm>
          <a:prstGeom prst="rect">
            <a:avLst/>
          </a:prstGeom>
          <a:noFill/>
        </p:spPr>
        <p:txBody>
          <a:bodyPr wrap="none" rtlCol="0">
            <a:spAutoFit/>
          </a:bodyPr>
          <a:lstStyle/>
          <a:p>
            <a:r>
              <a:rPr lang="en-US">
                <a:solidFill>
                  <a:srgbClr val="FFFF00"/>
                </a:solidFill>
              </a:rPr>
              <a:t>Isaiah 36:12</a:t>
            </a:r>
          </a:p>
        </p:txBody>
      </p:sp>
      <p:sp>
        <p:nvSpPr>
          <p:cNvPr id="12" name="TextBox 11">
            <a:extLst>
              <a:ext uri="{FF2B5EF4-FFF2-40B4-BE49-F238E27FC236}">
                <a16:creationId xmlns:a16="http://schemas.microsoft.com/office/drawing/2014/main" id="{3C61168C-1843-BBDC-E770-FBDB24FA9491}"/>
              </a:ext>
            </a:extLst>
          </p:cNvPr>
          <p:cNvSpPr txBox="1"/>
          <p:nvPr/>
        </p:nvSpPr>
        <p:spPr>
          <a:xfrm>
            <a:off x="7935070" y="380636"/>
            <a:ext cx="1311578" cy="369332"/>
          </a:xfrm>
          <a:prstGeom prst="rect">
            <a:avLst/>
          </a:prstGeom>
          <a:noFill/>
        </p:spPr>
        <p:txBody>
          <a:bodyPr wrap="none" rtlCol="0">
            <a:spAutoFit/>
          </a:bodyPr>
          <a:lstStyle/>
          <a:p>
            <a:r>
              <a:rPr lang="en-US">
                <a:solidFill>
                  <a:srgbClr val="FFFF00"/>
                </a:solidFill>
              </a:rPr>
              <a:t>Isaiah 36:10</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47C7D341-1329-9700-B804-3B744C9763E3}"/>
                  </a:ext>
                </a:extLst>
              </p14:cNvPr>
              <p14:cNvContentPartPr/>
              <p14:nvPr/>
            </p14:nvContentPartPr>
            <p14:xfrm>
              <a:off x="4515720" y="651100"/>
              <a:ext cx="1099440" cy="796320"/>
            </p14:xfrm>
          </p:contentPart>
        </mc:Choice>
        <mc:Fallback>
          <p:pic>
            <p:nvPicPr>
              <p:cNvPr id="2" name="Ink 1">
                <a:extLst>
                  <a:ext uri="{FF2B5EF4-FFF2-40B4-BE49-F238E27FC236}">
                    <a16:creationId xmlns:a16="http://schemas.microsoft.com/office/drawing/2014/main" id="{47C7D341-1329-9700-B804-3B744C9763E3}"/>
                  </a:ext>
                </a:extLst>
              </p:cNvPr>
              <p:cNvPicPr/>
              <p:nvPr/>
            </p:nvPicPr>
            <p:blipFill>
              <a:blip r:embed="rId6"/>
              <a:stretch>
                <a:fillRect/>
              </a:stretch>
            </p:blipFill>
            <p:spPr>
              <a:xfrm>
                <a:off x="4497720" y="633100"/>
                <a:ext cx="1135080" cy="831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BED8CF4C-FB37-80A4-7E41-7979145DBBC5}"/>
                  </a:ext>
                </a:extLst>
              </p14:cNvPr>
              <p14:cNvContentPartPr/>
              <p14:nvPr/>
            </p14:nvContentPartPr>
            <p14:xfrm>
              <a:off x="4249320" y="1667740"/>
              <a:ext cx="1124640" cy="827640"/>
            </p14:xfrm>
          </p:contentPart>
        </mc:Choice>
        <mc:Fallback>
          <p:pic>
            <p:nvPicPr>
              <p:cNvPr id="4" name="Ink 3">
                <a:extLst>
                  <a:ext uri="{FF2B5EF4-FFF2-40B4-BE49-F238E27FC236}">
                    <a16:creationId xmlns:a16="http://schemas.microsoft.com/office/drawing/2014/main" id="{BED8CF4C-FB37-80A4-7E41-7979145DBBC5}"/>
                  </a:ext>
                </a:extLst>
              </p:cNvPr>
              <p:cNvPicPr/>
              <p:nvPr/>
            </p:nvPicPr>
            <p:blipFill>
              <a:blip r:embed="rId8"/>
              <a:stretch>
                <a:fillRect/>
              </a:stretch>
            </p:blipFill>
            <p:spPr>
              <a:xfrm>
                <a:off x="4231320" y="1650100"/>
                <a:ext cx="1160280" cy="863280"/>
              </a:xfrm>
              <a:prstGeom prst="rect">
                <a:avLst/>
              </a:prstGeom>
            </p:spPr>
          </p:pic>
        </mc:Fallback>
      </mc:AlternateContent>
      <p:grpSp>
        <p:nvGrpSpPr>
          <p:cNvPr id="14" name="Group 13">
            <a:extLst>
              <a:ext uri="{FF2B5EF4-FFF2-40B4-BE49-F238E27FC236}">
                <a16:creationId xmlns:a16="http://schemas.microsoft.com/office/drawing/2014/main" id="{4AF95994-6B17-53F1-D1D7-E4EFE6B5E13D}"/>
              </a:ext>
            </a:extLst>
          </p:cNvPr>
          <p:cNvGrpSpPr/>
          <p:nvPr/>
        </p:nvGrpSpPr>
        <p:grpSpPr>
          <a:xfrm>
            <a:off x="4781400" y="1157620"/>
            <a:ext cx="833760" cy="413280"/>
            <a:chOff x="4781400" y="1157620"/>
            <a:chExt cx="833760" cy="413280"/>
          </a:xfrm>
        </p:grpSpPr>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EB26B778-C71F-9661-D0FB-D2FA0FB6ED76}"/>
                    </a:ext>
                  </a:extLst>
                </p14:cNvPr>
                <p14:cNvContentPartPr/>
                <p14:nvPr/>
              </p14:nvContentPartPr>
              <p14:xfrm>
                <a:off x="4932960" y="1516900"/>
                <a:ext cx="1080" cy="3600"/>
              </p14:xfrm>
            </p:contentPart>
          </mc:Choice>
          <mc:Fallback>
            <p:pic>
              <p:nvPicPr>
                <p:cNvPr id="5" name="Ink 4">
                  <a:extLst>
                    <a:ext uri="{FF2B5EF4-FFF2-40B4-BE49-F238E27FC236}">
                      <a16:creationId xmlns:a16="http://schemas.microsoft.com/office/drawing/2014/main" id="{EB26B778-C71F-9661-D0FB-D2FA0FB6ED76}"/>
                    </a:ext>
                  </a:extLst>
                </p:cNvPr>
                <p:cNvPicPr/>
                <p:nvPr/>
              </p:nvPicPr>
              <p:blipFill>
                <a:blip r:embed="rId10"/>
                <a:stretch>
                  <a:fillRect/>
                </a:stretch>
              </p:blipFill>
              <p:spPr>
                <a:xfrm>
                  <a:off x="4915320" y="1499260"/>
                  <a:ext cx="367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3D928227-000E-C309-5513-5D8CC5887867}"/>
                    </a:ext>
                  </a:extLst>
                </p14:cNvPr>
                <p14:cNvContentPartPr/>
                <p14:nvPr/>
              </p14:nvContentPartPr>
              <p14:xfrm>
                <a:off x="4922160" y="1495660"/>
                <a:ext cx="11160" cy="2520"/>
              </p14:xfrm>
            </p:contentPart>
          </mc:Choice>
          <mc:Fallback>
            <p:pic>
              <p:nvPicPr>
                <p:cNvPr id="7" name="Ink 6">
                  <a:extLst>
                    <a:ext uri="{FF2B5EF4-FFF2-40B4-BE49-F238E27FC236}">
                      <a16:creationId xmlns:a16="http://schemas.microsoft.com/office/drawing/2014/main" id="{3D928227-000E-C309-5513-5D8CC5887867}"/>
                    </a:ext>
                  </a:extLst>
                </p:cNvPr>
                <p:cNvPicPr/>
                <p:nvPr/>
              </p:nvPicPr>
              <p:blipFill>
                <a:blip r:embed="rId12"/>
                <a:stretch>
                  <a:fillRect/>
                </a:stretch>
              </p:blipFill>
              <p:spPr>
                <a:xfrm>
                  <a:off x="4904520" y="1477660"/>
                  <a:ext cx="4680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F3C6A2DA-AD9B-AC18-3F8E-C24F6581066B}"/>
                    </a:ext>
                  </a:extLst>
                </p14:cNvPr>
                <p14:cNvContentPartPr/>
                <p14:nvPr/>
              </p14:nvContentPartPr>
              <p14:xfrm>
                <a:off x="4781400" y="1157620"/>
                <a:ext cx="833760" cy="413280"/>
              </p14:xfrm>
            </p:contentPart>
          </mc:Choice>
          <mc:Fallback>
            <p:pic>
              <p:nvPicPr>
                <p:cNvPr id="13" name="Ink 12">
                  <a:extLst>
                    <a:ext uri="{FF2B5EF4-FFF2-40B4-BE49-F238E27FC236}">
                      <a16:creationId xmlns:a16="http://schemas.microsoft.com/office/drawing/2014/main" id="{F3C6A2DA-AD9B-AC18-3F8E-C24F6581066B}"/>
                    </a:ext>
                  </a:extLst>
                </p:cNvPr>
                <p:cNvPicPr/>
                <p:nvPr/>
              </p:nvPicPr>
              <p:blipFill>
                <a:blip r:embed="rId14"/>
                <a:stretch>
                  <a:fillRect/>
                </a:stretch>
              </p:blipFill>
              <p:spPr>
                <a:xfrm>
                  <a:off x="4763760" y="1139980"/>
                  <a:ext cx="869400" cy="448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8EDF91FD-4660-7AFA-392E-FE3ED7756A94}"/>
                  </a:ext>
                </a:extLst>
              </p14:cNvPr>
              <p14:cNvContentPartPr/>
              <p14:nvPr/>
            </p14:nvContentPartPr>
            <p14:xfrm>
              <a:off x="4560000" y="2106580"/>
              <a:ext cx="879480" cy="477000"/>
            </p14:xfrm>
          </p:contentPart>
        </mc:Choice>
        <mc:Fallback>
          <p:pic>
            <p:nvPicPr>
              <p:cNvPr id="15" name="Ink 14">
                <a:extLst>
                  <a:ext uri="{FF2B5EF4-FFF2-40B4-BE49-F238E27FC236}">
                    <a16:creationId xmlns:a16="http://schemas.microsoft.com/office/drawing/2014/main" id="{8EDF91FD-4660-7AFA-392E-FE3ED7756A94}"/>
                  </a:ext>
                </a:extLst>
              </p:cNvPr>
              <p:cNvPicPr/>
              <p:nvPr/>
            </p:nvPicPr>
            <p:blipFill>
              <a:blip r:embed="rId16"/>
              <a:stretch>
                <a:fillRect/>
              </a:stretch>
            </p:blipFill>
            <p:spPr>
              <a:xfrm>
                <a:off x="4542000" y="2088940"/>
                <a:ext cx="915120" cy="512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D2C6F60F-3905-BE18-2E7C-999B03DCA2BA}"/>
                  </a:ext>
                </a:extLst>
              </p14:cNvPr>
              <p14:cNvContentPartPr/>
              <p14:nvPr/>
            </p14:nvContentPartPr>
            <p14:xfrm>
              <a:off x="1658040" y="2477740"/>
              <a:ext cx="269280" cy="444240"/>
            </p14:xfrm>
          </p:contentPart>
        </mc:Choice>
        <mc:Fallback>
          <p:pic>
            <p:nvPicPr>
              <p:cNvPr id="16" name="Ink 15">
                <a:extLst>
                  <a:ext uri="{FF2B5EF4-FFF2-40B4-BE49-F238E27FC236}">
                    <a16:creationId xmlns:a16="http://schemas.microsoft.com/office/drawing/2014/main" id="{D2C6F60F-3905-BE18-2E7C-999B03DCA2BA}"/>
                  </a:ext>
                </a:extLst>
              </p:cNvPr>
              <p:cNvPicPr/>
              <p:nvPr/>
            </p:nvPicPr>
            <p:blipFill>
              <a:blip r:embed="rId18"/>
              <a:stretch>
                <a:fillRect/>
              </a:stretch>
            </p:blipFill>
            <p:spPr>
              <a:xfrm>
                <a:off x="1640040" y="2460100"/>
                <a:ext cx="304920" cy="4798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0B4C20DA-0164-0645-513F-8D032F67828A}"/>
                  </a:ext>
                </a:extLst>
              </p14:cNvPr>
              <p14:cNvContentPartPr/>
              <p14:nvPr/>
            </p14:nvContentPartPr>
            <p14:xfrm>
              <a:off x="4140600" y="3303940"/>
              <a:ext cx="361080" cy="516960"/>
            </p14:xfrm>
          </p:contentPart>
        </mc:Choice>
        <mc:Fallback>
          <p:pic>
            <p:nvPicPr>
              <p:cNvPr id="17" name="Ink 16">
                <a:extLst>
                  <a:ext uri="{FF2B5EF4-FFF2-40B4-BE49-F238E27FC236}">
                    <a16:creationId xmlns:a16="http://schemas.microsoft.com/office/drawing/2014/main" id="{0B4C20DA-0164-0645-513F-8D032F67828A}"/>
                  </a:ext>
                </a:extLst>
              </p:cNvPr>
              <p:cNvPicPr/>
              <p:nvPr/>
            </p:nvPicPr>
            <p:blipFill>
              <a:blip r:embed="rId20"/>
              <a:stretch>
                <a:fillRect/>
              </a:stretch>
            </p:blipFill>
            <p:spPr>
              <a:xfrm>
                <a:off x="4122600" y="3285940"/>
                <a:ext cx="396720" cy="552600"/>
              </a:xfrm>
              <a:prstGeom prst="rect">
                <a:avLst/>
              </a:prstGeom>
            </p:spPr>
          </p:pic>
        </mc:Fallback>
      </mc:AlternateContent>
      <p:grpSp>
        <p:nvGrpSpPr>
          <p:cNvPr id="20" name="Group 19">
            <a:extLst>
              <a:ext uri="{FF2B5EF4-FFF2-40B4-BE49-F238E27FC236}">
                <a16:creationId xmlns:a16="http://schemas.microsoft.com/office/drawing/2014/main" id="{38EF6642-9BB3-5B9A-3EAD-0DE1F15AF83E}"/>
              </a:ext>
            </a:extLst>
          </p:cNvPr>
          <p:cNvGrpSpPr/>
          <p:nvPr/>
        </p:nvGrpSpPr>
        <p:grpSpPr>
          <a:xfrm>
            <a:off x="5827920" y="3287380"/>
            <a:ext cx="2739600" cy="180720"/>
            <a:chOff x="5827920" y="3287380"/>
            <a:chExt cx="2739600" cy="180720"/>
          </a:xfrm>
        </p:grpSpPr>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1BB412B7-5CF4-2941-28D9-1D01E4DFA0DE}"/>
                    </a:ext>
                  </a:extLst>
                </p14:cNvPr>
                <p14:cNvContentPartPr/>
                <p14:nvPr/>
              </p14:nvContentPartPr>
              <p14:xfrm>
                <a:off x="6919440" y="3386740"/>
                <a:ext cx="1648080" cy="81360"/>
              </p14:xfrm>
            </p:contentPart>
          </mc:Choice>
          <mc:Fallback>
            <p:pic>
              <p:nvPicPr>
                <p:cNvPr id="18" name="Ink 17">
                  <a:extLst>
                    <a:ext uri="{FF2B5EF4-FFF2-40B4-BE49-F238E27FC236}">
                      <a16:creationId xmlns:a16="http://schemas.microsoft.com/office/drawing/2014/main" id="{1BB412B7-5CF4-2941-28D9-1D01E4DFA0DE}"/>
                    </a:ext>
                  </a:extLst>
                </p:cNvPr>
                <p:cNvPicPr/>
                <p:nvPr/>
              </p:nvPicPr>
              <p:blipFill>
                <a:blip r:embed="rId22"/>
                <a:stretch>
                  <a:fillRect/>
                </a:stretch>
              </p:blipFill>
              <p:spPr>
                <a:xfrm>
                  <a:off x="6901440" y="3368740"/>
                  <a:ext cx="168372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F29157F9-9A29-FA7B-8A57-2D8E7D56C32A}"/>
                    </a:ext>
                  </a:extLst>
                </p14:cNvPr>
                <p14:cNvContentPartPr/>
                <p14:nvPr/>
              </p14:nvContentPartPr>
              <p14:xfrm>
                <a:off x="5827920" y="3287380"/>
                <a:ext cx="1544040" cy="119880"/>
              </p14:xfrm>
            </p:contentPart>
          </mc:Choice>
          <mc:Fallback>
            <p:pic>
              <p:nvPicPr>
                <p:cNvPr id="19" name="Ink 18">
                  <a:extLst>
                    <a:ext uri="{FF2B5EF4-FFF2-40B4-BE49-F238E27FC236}">
                      <a16:creationId xmlns:a16="http://schemas.microsoft.com/office/drawing/2014/main" id="{F29157F9-9A29-FA7B-8A57-2D8E7D56C32A}"/>
                    </a:ext>
                  </a:extLst>
                </p:cNvPr>
                <p:cNvPicPr/>
                <p:nvPr/>
              </p:nvPicPr>
              <p:blipFill>
                <a:blip r:embed="rId24"/>
                <a:stretch>
                  <a:fillRect/>
                </a:stretch>
              </p:blipFill>
              <p:spPr>
                <a:xfrm>
                  <a:off x="5809920" y="3269380"/>
                  <a:ext cx="1579680" cy="155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3943D0C3-F861-63BF-05EE-EE2B015C321A}"/>
                  </a:ext>
                </a:extLst>
              </p14:cNvPr>
              <p14:cNvContentPartPr/>
              <p14:nvPr/>
            </p14:nvContentPartPr>
            <p14:xfrm>
              <a:off x="3027480" y="2526700"/>
              <a:ext cx="2568240" cy="973080"/>
            </p14:xfrm>
          </p:contentPart>
        </mc:Choice>
        <mc:Fallback>
          <p:pic>
            <p:nvPicPr>
              <p:cNvPr id="21" name="Ink 20">
                <a:extLst>
                  <a:ext uri="{FF2B5EF4-FFF2-40B4-BE49-F238E27FC236}">
                    <a16:creationId xmlns:a16="http://schemas.microsoft.com/office/drawing/2014/main" id="{3943D0C3-F861-63BF-05EE-EE2B015C321A}"/>
                  </a:ext>
                </a:extLst>
              </p:cNvPr>
              <p:cNvPicPr/>
              <p:nvPr/>
            </p:nvPicPr>
            <p:blipFill>
              <a:blip r:embed="rId26"/>
              <a:stretch>
                <a:fillRect/>
              </a:stretch>
            </p:blipFill>
            <p:spPr>
              <a:xfrm>
                <a:off x="3009840" y="2509060"/>
                <a:ext cx="2603880" cy="1008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6CEAAC66-1775-549C-C6DE-03C73270BC75}"/>
                  </a:ext>
                </a:extLst>
              </p14:cNvPr>
              <p14:cNvContentPartPr/>
              <p14:nvPr/>
            </p14:nvContentPartPr>
            <p14:xfrm>
              <a:off x="2261400" y="5109700"/>
              <a:ext cx="1335240" cy="83520"/>
            </p14:xfrm>
          </p:contentPart>
        </mc:Choice>
        <mc:Fallback>
          <p:pic>
            <p:nvPicPr>
              <p:cNvPr id="22" name="Ink 21">
                <a:extLst>
                  <a:ext uri="{FF2B5EF4-FFF2-40B4-BE49-F238E27FC236}">
                    <a16:creationId xmlns:a16="http://schemas.microsoft.com/office/drawing/2014/main" id="{6CEAAC66-1775-549C-C6DE-03C73270BC75}"/>
                  </a:ext>
                </a:extLst>
              </p:cNvPr>
              <p:cNvPicPr/>
              <p:nvPr/>
            </p:nvPicPr>
            <p:blipFill>
              <a:blip r:embed="rId28"/>
              <a:stretch>
                <a:fillRect/>
              </a:stretch>
            </p:blipFill>
            <p:spPr>
              <a:xfrm>
                <a:off x="2243760" y="5091700"/>
                <a:ext cx="13708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0EDAA7B6-43D3-51E9-DCAE-F268799261CF}"/>
                  </a:ext>
                </a:extLst>
              </p14:cNvPr>
              <p14:cNvContentPartPr/>
              <p14:nvPr/>
            </p14:nvContentPartPr>
            <p14:xfrm>
              <a:off x="8464560" y="5666980"/>
              <a:ext cx="840600" cy="33120"/>
            </p14:xfrm>
          </p:contentPart>
        </mc:Choice>
        <mc:Fallback>
          <p:pic>
            <p:nvPicPr>
              <p:cNvPr id="23" name="Ink 22">
                <a:extLst>
                  <a:ext uri="{FF2B5EF4-FFF2-40B4-BE49-F238E27FC236}">
                    <a16:creationId xmlns:a16="http://schemas.microsoft.com/office/drawing/2014/main" id="{0EDAA7B6-43D3-51E9-DCAE-F268799261CF}"/>
                  </a:ext>
                </a:extLst>
              </p:cNvPr>
              <p:cNvPicPr/>
              <p:nvPr/>
            </p:nvPicPr>
            <p:blipFill>
              <a:blip r:embed="rId30"/>
              <a:stretch>
                <a:fillRect/>
              </a:stretch>
            </p:blipFill>
            <p:spPr>
              <a:xfrm>
                <a:off x="8446560" y="5648980"/>
                <a:ext cx="876240" cy="68760"/>
              </a:xfrm>
              <a:prstGeom prst="rect">
                <a:avLst/>
              </a:prstGeom>
            </p:spPr>
          </p:pic>
        </mc:Fallback>
      </mc:AlternateContent>
      <p:grpSp>
        <p:nvGrpSpPr>
          <p:cNvPr id="26" name="Group 25">
            <a:extLst>
              <a:ext uri="{FF2B5EF4-FFF2-40B4-BE49-F238E27FC236}">
                <a16:creationId xmlns:a16="http://schemas.microsoft.com/office/drawing/2014/main" id="{2B9FCDCB-564E-28E6-D65C-DC275144D102}"/>
              </a:ext>
            </a:extLst>
          </p:cNvPr>
          <p:cNvGrpSpPr/>
          <p:nvPr/>
        </p:nvGrpSpPr>
        <p:grpSpPr>
          <a:xfrm>
            <a:off x="3720480" y="5087380"/>
            <a:ext cx="2873880" cy="669960"/>
            <a:chOff x="3720480" y="5087380"/>
            <a:chExt cx="2873880" cy="669960"/>
          </a:xfrm>
        </p:grpSpPr>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370D2FD1-AE5F-4E98-4DBD-747FB596A2D4}"/>
                    </a:ext>
                  </a:extLst>
                </p14:cNvPr>
                <p14:cNvContentPartPr/>
                <p14:nvPr/>
              </p14:nvContentPartPr>
              <p14:xfrm>
                <a:off x="5480520" y="5087380"/>
                <a:ext cx="1113840" cy="624240"/>
              </p14:xfrm>
            </p:contentPart>
          </mc:Choice>
          <mc:Fallback>
            <p:pic>
              <p:nvPicPr>
                <p:cNvPr id="24" name="Ink 23">
                  <a:extLst>
                    <a:ext uri="{FF2B5EF4-FFF2-40B4-BE49-F238E27FC236}">
                      <a16:creationId xmlns:a16="http://schemas.microsoft.com/office/drawing/2014/main" id="{370D2FD1-AE5F-4E98-4DBD-747FB596A2D4}"/>
                    </a:ext>
                  </a:extLst>
                </p:cNvPr>
                <p:cNvPicPr/>
                <p:nvPr/>
              </p:nvPicPr>
              <p:blipFill>
                <a:blip r:embed="rId32"/>
                <a:stretch>
                  <a:fillRect/>
                </a:stretch>
              </p:blipFill>
              <p:spPr>
                <a:xfrm>
                  <a:off x="5462520" y="5069380"/>
                  <a:ext cx="1149480" cy="6598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9BC590D2-4FAA-349C-BAD4-92BA03500612}"/>
                    </a:ext>
                  </a:extLst>
                </p14:cNvPr>
                <p14:cNvContentPartPr/>
                <p14:nvPr/>
              </p14:nvContentPartPr>
              <p14:xfrm>
                <a:off x="3720480" y="5673100"/>
                <a:ext cx="1627560" cy="84240"/>
              </p14:xfrm>
            </p:contentPart>
          </mc:Choice>
          <mc:Fallback>
            <p:pic>
              <p:nvPicPr>
                <p:cNvPr id="25" name="Ink 24">
                  <a:extLst>
                    <a:ext uri="{FF2B5EF4-FFF2-40B4-BE49-F238E27FC236}">
                      <a16:creationId xmlns:a16="http://schemas.microsoft.com/office/drawing/2014/main" id="{9BC590D2-4FAA-349C-BAD4-92BA03500612}"/>
                    </a:ext>
                  </a:extLst>
                </p:cNvPr>
                <p:cNvPicPr/>
                <p:nvPr/>
              </p:nvPicPr>
              <p:blipFill>
                <a:blip r:embed="rId34"/>
                <a:stretch>
                  <a:fillRect/>
                </a:stretch>
              </p:blipFill>
              <p:spPr>
                <a:xfrm>
                  <a:off x="3702480" y="5655100"/>
                  <a:ext cx="1663200" cy="119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82E11984-DD1F-DF08-39BF-B472CFBCA9B7}"/>
                  </a:ext>
                </a:extLst>
              </p14:cNvPr>
              <p14:cNvContentPartPr/>
              <p14:nvPr/>
            </p14:nvContentPartPr>
            <p14:xfrm>
              <a:off x="1045320" y="4619740"/>
              <a:ext cx="1297800" cy="680400"/>
            </p14:xfrm>
          </p:contentPart>
        </mc:Choice>
        <mc:Fallback>
          <p:pic>
            <p:nvPicPr>
              <p:cNvPr id="27" name="Ink 26">
                <a:extLst>
                  <a:ext uri="{FF2B5EF4-FFF2-40B4-BE49-F238E27FC236}">
                    <a16:creationId xmlns:a16="http://schemas.microsoft.com/office/drawing/2014/main" id="{82E11984-DD1F-DF08-39BF-B472CFBCA9B7}"/>
                  </a:ext>
                </a:extLst>
              </p:cNvPr>
              <p:cNvPicPr/>
              <p:nvPr/>
            </p:nvPicPr>
            <p:blipFill>
              <a:blip r:embed="rId36"/>
              <a:stretch>
                <a:fillRect/>
              </a:stretch>
            </p:blipFill>
            <p:spPr>
              <a:xfrm>
                <a:off x="1027680" y="4602100"/>
                <a:ext cx="1333440" cy="716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882D4CB3-4E9F-0FA3-3D8A-D8DB19D5E7C9}"/>
                  </a:ext>
                </a:extLst>
              </p14:cNvPr>
              <p14:cNvContentPartPr/>
              <p14:nvPr/>
            </p14:nvContentPartPr>
            <p14:xfrm>
              <a:off x="8338920" y="5657260"/>
              <a:ext cx="1033560" cy="81360"/>
            </p14:xfrm>
          </p:contentPart>
        </mc:Choice>
        <mc:Fallback>
          <p:pic>
            <p:nvPicPr>
              <p:cNvPr id="28" name="Ink 27">
                <a:extLst>
                  <a:ext uri="{FF2B5EF4-FFF2-40B4-BE49-F238E27FC236}">
                    <a16:creationId xmlns:a16="http://schemas.microsoft.com/office/drawing/2014/main" id="{882D4CB3-4E9F-0FA3-3D8A-D8DB19D5E7C9}"/>
                  </a:ext>
                </a:extLst>
              </p:cNvPr>
              <p:cNvPicPr/>
              <p:nvPr/>
            </p:nvPicPr>
            <p:blipFill>
              <a:blip r:embed="rId38"/>
              <a:stretch>
                <a:fillRect/>
              </a:stretch>
            </p:blipFill>
            <p:spPr>
              <a:xfrm>
                <a:off x="8321280" y="5639620"/>
                <a:ext cx="106920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k 28">
                <a:extLst>
                  <a:ext uri="{FF2B5EF4-FFF2-40B4-BE49-F238E27FC236}">
                    <a16:creationId xmlns:a16="http://schemas.microsoft.com/office/drawing/2014/main" id="{901050D7-BCBF-3FCF-8C73-C63B4BA93DB9}"/>
                  </a:ext>
                </a:extLst>
              </p14:cNvPr>
              <p14:cNvContentPartPr/>
              <p14:nvPr/>
            </p14:nvContentPartPr>
            <p14:xfrm>
              <a:off x="9427560" y="2265340"/>
              <a:ext cx="959400" cy="3305880"/>
            </p14:xfrm>
          </p:contentPart>
        </mc:Choice>
        <mc:Fallback>
          <p:pic>
            <p:nvPicPr>
              <p:cNvPr id="29" name="Ink 28">
                <a:extLst>
                  <a:ext uri="{FF2B5EF4-FFF2-40B4-BE49-F238E27FC236}">
                    <a16:creationId xmlns:a16="http://schemas.microsoft.com/office/drawing/2014/main" id="{901050D7-BCBF-3FCF-8C73-C63B4BA93DB9}"/>
                  </a:ext>
                </a:extLst>
              </p:cNvPr>
              <p:cNvPicPr/>
              <p:nvPr/>
            </p:nvPicPr>
            <p:blipFill>
              <a:blip r:embed="rId40"/>
              <a:stretch>
                <a:fillRect/>
              </a:stretch>
            </p:blipFill>
            <p:spPr>
              <a:xfrm>
                <a:off x="9409560" y="2247700"/>
                <a:ext cx="995040" cy="3341520"/>
              </a:xfrm>
              <a:prstGeom prst="rect">
                <a:avLst/>
              </a:prstGeom>
            </p:spPr>
          </p:pic>
        </mc:Fallback>
      </mc:AlternateContent>
    </p:spTree>
    <p:extLst>
      <p:ext uri="{BB962C8B-B14F-4D97-AF65-F5344CB8AC3E}">
        <p14:creationId xmlns:p14="http://schemas.microsoft.com/office/powerpoint/2010/main" val="252787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345171"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23534"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sp>
        <p:nvSpPr>
          <p:cNvPr id="7" name="Rectangle: Rounded Corners 6">
            <a:extLst>
              <a:ext uri="{FF2B5EF4-FFF2-40B4-BE49-F238E27FC236}">
                <a16:creationId xmlns:a16="http://schemas.microsoft.com/office/drawing/2014/main" id="{4426F626-7A1A-43A8-B380-D11D76D34155}"/>
              </a:ext>
            </a:extLst>
          </p:cNvPr>
          <p:cNvSpPr/>
          <p:nvPr/>
        </p:nvSpPr>
        <p:spPr>
          <a:xfrm>
            <a:off x="3602369" y="1843674"/>
            <a:ext cx="4792928" cy="2589776"/>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814F3C-AE7C-43CD-943F-E55B26546C47}"/>
              </a:ext>
            </a:extLst>
          </p:cNvPr>
          <p:cNvSpPr txBox="1"/>
          <p:nvPr/>
        </p:nvSpPr>
        <p:spPr>
          <a:xfrm>
            <a:off x="2975223" y="1977085"/>
            <a:ext cx="6096000" cy="2308324"/>
          </a:xfrm>
          <a:prstGeom prst="rect">
            <a:avLst/>
          </a:prstGeom>
          <a:noFill/>
        </p:spPr>
        <p:txBody>
          <a:bodyPr wrap="square">
            <a:spAutoFit/>
          </a:bodyPr>
          <a:lstStyle/>
          <a:p>
            <a:pPr algn="ctr"/>
            <a:r>
              <a:rPr lang="en-US" sz="3600" b="1">
                <a:solidFill>
                  <a:schemeClr val="bg1"/>
                </a:solidFill>
                <a:cs typeface="+mj-cs"/>
              </a:rPr>
              <a:t>Rabbinic Literature</a:t>
            </a:r>
          </a:p>
          <a:p>
            <a:pPr algn="ctr"/>
            <a:r>
              <a:rPr lang="he-IL" sz="3600" b="1">
                <a:solidFill>
                  <a:schemeClr val="bg1"/>
                </a:solidFill>
                <a:cs typeface="+mj-cs"/>
              </a:rPr>
              <a:t>ספרות רבנית</a:t>
            </a:r>
            <a:endParaRPr lang="en-US" sz="3600" b="1">
              <a:solidFill>
                <a:schemeClr val="bg1"/>
              </a:solidFill>
              <a:cs typeface="+mj-cs"/>
            </a:endParaRPr>
          </a:p>
          <a:p>
            <a:pPr algn="ctr"/>
            <a:endParaRPr lang="en-US" sz="3600" b="1">
              <a:solidFill>
                <a:schemeClr val="bg1"/>
              </a:solidFill>
              <a:cs typeface="+mj-cs"/>
            </a:endParaRPr>
          </a:p>
          <a:p>
            <a:pPr algn="ctr"/>
            <a:r>
              <a:rPr lang="en-US" sz="3600" b="1">
                <a:solidFill>
                  <a:schemeClr val="bg1"/>
                </a:solidFill>
                <a:cs typeface="+mj-cs"/>
              </a:rPr>
              <a:t>Part 3</a:t>
            </a:r>
            <a:endParaRPr lang="en-US" sz="3600">
              <a:solidFill>
                <a:schemeClr val="bg1"/>
              </a:solidFill>
              <a:cs typeface="+mj-cs"/>
            </a:endParaRPr>
          </a:p>
        </p:txBody>
      </p:sp>
    </p:spTree>
    <p:extLst>
      <p:ext uri="{BB962C8B-B14F-4D97-AF65-F5344CB8AC3E}">
        <p14:creationId xmlns:p14="http://schemas.microsoft.com/office/powerpoint/2010/main" val="151231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6237962"/>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539750" y="142580"/>
            <a:ext cx="9150350" cy="6247864"/>
          </a:xfrm>
          <a:prstGeom prst="rect">
            <a:avLst/>
          </a:prstGeom>
          <a:noFill/>
        </p:spPr>
        <p:txBody>
          <a:bodyPr wrap="square" rtlCol="0">
            <a:spAutoFit/>
          </a:bodyPr>
          <a:lstStyle/>
          <a:p>
            <a:r>
              <a:rPr lang="en-US" sz="2800" b="1">
                <a:solidFill>
                  <a:srgbClr val="FFC000"/>
                </a:solidFill>
                <a:cs typeface="+mj-cs"/>
              </a:rPr>
              <a:t>Targum Jonathan son of Uziel Isaiah 36:7-12</a:t>
            </a:r>
          </a:p>
          <a:p>
            <a:r>
              <a:rPr lang="en-US" sz="2250">
                <a:solidFill>
                  <a:srgbClr val="FFC000"/>
                </a:solidFill>
                <a:cs typeface="+mj-cs"/>
              </a:rPr>
              <a:t>36:7 But if ye say to me, We trust in the WORD of the Lord our God: is it not he, whose high places and whose altars Hezekiah hath taken away, and said to the men of Judah and to the inhabitants of Jerusalem, Ye shall worship before this altar? </a:t>
            </a:r>
            <a:r>
              <a:rPr lang="en-US" sz="2250">
                <a:solidFill>
                  <a:srgbClr val="92D050"/>
                </a:solidFill>
                <a:cs typeface="+mj-cs"/>
              </a:rPr>
              <a:t>36:8 And now, pledge thyself with my master the king of Assyria, and I will give thee two thousand horses, if thou be able on thy part to appoint riders upon them. 36:9 And how dost thou expect to turn back the face of one of the least princes, servants of my master? yet, thou trustest in Egypt for chariots and horsemen. </a:t>
            </a:r>
            <a:r>
              <a:rPr lang="en-US" sz="2250">
                <a:solidFill>
                  <a:srgbClr val="00B0F0"/>
                </a:solidFill>
                <a:cs typeface="+mj-cs"/>
              </a:rPr>
              <a:t>36:10 Am I now come up without the WORD of the Lord against this land to destroy it? The Lord said unto me, Go up against this land, and destroy it. 36:11 Then said Eliakim and Shebna and Joah unto Rabshakeh, Speak, I pray thee, unto thy servants in the Syrian language; for we understand it: and speak not to us in the Jews’ language before the people that are upon the wall. 36:12 But Rabshakeh said, Hath my master sent me to thy master and to thee to speak these words? hath he not sent me to the men that sit upon the wall, that they may eat their own dung, and drink their own piss in the siege with you? (TgJ)</a:t>
            </a:r>
            <a:endParaRPr lang="en-US" sz="2250" dirty="0">
              <a:solidFill>
                <a:srgbClr val="00B0F0"/>
              </a:solidFill>
              <a:cs typeface="+mj-cs"/>
            </a:endParaRP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22EFE939-3BF4-3190-AF0F-D58E6B1AC7D6}"/>
                  </a:ext>
                </a:extLst>
              </p14:cNvPr>
              <p14:cNvContentPartPr/>
              <p14:nvPr/>
            </p14:nvContentPartPr>
            <p14:xfrm>
              <a:off x="5013240" y="1648300"/>
              <a:ext cx="29160" cy="16920"/>
            </p14:xfrm>
          </p:contentPart>
        </mc:Choice>
        <mc:Fallback>
          <p:pic>
            <p:nvPicPr>
              <p:cNvPr id="2" name="Ink 1">
                <a:extLst>
                  <a:ext uri="{FF2B5EF4-FFF2-40B4-BE49-F238E27FC236}">
                    <a16:creationId xmlns:a16="http://schemas.microsoft.com/office/drawing/2014/main" id="{22EFE939-3BF4-3190-AF0F-D58E6B1AC7D6}"/>
                  </a:ext>
                </a:extLst>
              </p:cNvPr>
              <p:cNvPicPr/>
              <p:nvPr/>
            </p:nvPicPr>
            <p:blipFill>
              <a:blip r:embed="rId5"/>
              <a:stretch>
                <a:fillRect/>
              </a:stretch>
            </p:blipFill>
            <p:spPr>
              <a:xfrm>
                <a:off x="4995240" y="1630660"/>
                <a:ext cx="6480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907892A2-183C-4FF2-0119-A059078336FA}"/>
                  </a:ext>
                </a:extLst>
              </p14:cNvPr>
              <p14:cNvContentPartPr/>
              <p14:nvPr/>
            </p14:nvContentPartPr>
            <p14:xfrm>
              <a:off x="6041400" y="1672420"/>
              <a:ext cx="44280" cy="12960"/>
            </p14:xfrm>
          </p:contentPart>
        </mc:Choice>
        <mc:Fallback>
          <p:pic>
            <p:nvPicPr>
              <p:cNvPr id="4" name="Ink 3">
                <a:extLst>
                  <a:ext uri="{FF2B5EF4-FFF2-40B4-BE49-F238E27FC236}">
                    <a16:creationId xmlns:a16="http://schemas.microsoft.com/office/drawing/2014/main" id="{907892A2-183C-4FF2-0119-A059078336FA}"/>
                  </a:ext>
                </a:extLst>
              </p:cNvPr>
              <p:cNvPicPr/>
              <p:nvPr/>
            </p:nvPicPr>
            <p:blipFill>
              <a:blip r:embed="rId7"/>
              <a:stretch>
                <a:fillRect/>
              </a:stretch>
            </p:blipFill>
            <p:spPr>
              <a:xfrm>
                <a:off x="6023760" y="1654780"/>
                <a:ext cx="7992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91B26047-90C0-1C37-0D58-3FC07E186229}"/>
                  </a:ext>
                </a:extLst>
              </p14:cNvPr>
              <p14:cNvContentPartPr/>
              <p14:nvPr/>
            </p14:nvContentPartPr>
            <p14:xfrm>
              <a:off x="7392840" y="1619860"/>
              <a:ext cx="17640" cy="5040"/>
            </p14:xfrm>
          </p:contentPart>
        </mc:Choice>
        <mc:Fallback>
          <p:pic>
            <p:nvPicPr>
              <p:cNvPr id="5" name="Ink 4">
                <a:extLst>
                  <a:ext uri="{FF2B5EF4-FFF2-40B4-BE49-F238E27FC236}">
                    <a16:creationId xmlns:a16="http://schemas.microsoft.com/office/drawing/2014/main" id="{91B26047-90C0-1C37-0D58-3FC07E186229}"/>
                  </a:ext>
                </a:extLst>
              </p:cNvPr>
              <p:cNvPicPr/>
              <p:nvPr/>
            </p:nvPicPr>
            <p:blipFill>
              <a:blip r:embed="rId9"/>
              <a:stretch>
                <a:fillRect/>
              </a:stretch>
            </p:blipFill>
            <p:spPr>
              <a:xfrm>
                <a:off x="7375200" y="1601860"/>
                <a:ext cx="53280" cy="40680"/>
              </a:xfrm>
              <a:prstGeom prst="rect">
                <a:avLst/>
              </a:prstGeom>
            </p:spPr>
          </p:pic>
        </mc:Fallback>
      </mc:AlternateContent>
      <p:grpSp>
        <p:nvGrpSpPr>
          <p:cNvPr id="13" name="Group 12">
            <a:extLst>
              <a:ext uri="{FF2B5EF4-FFF2-40B4-BE49-F238E27FC236}">
                <a16:creationId xmlns:a16="http://schemas.microsoft.com/office/drawing/2014/main" id="{C144C4F8-B662-A6F5-7A74-E5C26CB0A11D}"/>
              </a:ext>
            </a:extLst>
          </p:cNvPr>
          <p:cNvGrpSpPr/>
          <p:nvPr/>
        </p:nvGrpSpPr>
        <p:grpSpPr>
          <a:xfrm>
            <a:off x="1984920" y="1986340"/>
            <a:ext cx="92520" cy="30240"/>
            <a:chOff x="1984920" y="1986340"/>
            <a:chExt cx="92520" cy="30240"/>
          </a:xfrm>
        </p:grpSpPr>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C4EE39D5-F98F-57CA-F544-8A210957AFE7}"/>
                    </a:ext>
                  </a:extLst>
                </p14:cNvPr>
                <p14:cNvContentPartPr/>
                <p14:nvPr/>
              </p14:nvContentPartPr>
              <p14:xfrm>
                <a:off x="1984920" y="2009020"/>
                <a:ext cx="15120" cy="7560"/>
              </p14:xfrm>
            </p:contentPart>
          </mc:Choice>
          <mc:Fallback>
            <p:pic>
              <p:nvPicPr>
                <p:cNvPr id="7" name="Ink 6">
                  <a:extLst>
                    <a:ext uri="{FF2B5EF4-FFF2-40B4-BE49-F238E27FC236}">
                      <a16:creationId xmlns:a16="http://schemas.microsoft.com/office/drawing/2014/main" id="{C4EE39D5-F98F-57CA-F544-8A210957AFE7}"/>
                    </a:ext>
                  </a:extLst>
                </p:cNvPr>
                <p:cNvPicPr/>
                <p:nvPr/>
              </p:nvPicPr>
              <p:blipFill>
                <a:blip r:embed="rId11"/>
                <a:stretch>
                  <a:fillRect/>
                </a:stretch>
              </p:blipFill>
              <p:spPr>
                <a:xfrm>
                  <a:off x="1967280" y="1991380"/>
                  <a:ext cx="5076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9D526D53-A99C-41E4-4750-AD1BD1AC4623}"/>
                    </a:ext>
                  </a:extLst>
                </p14:cNvPr>
                <p14:cNvContentPartPr/>
                <p14:nvPr/>
              </p14:nvContentPartPr>
              <p14:xfrm>
                <a:off x="2072400" y="1987780"/>
                <a:ext cx="5040" cy="7560"/>
              </p14:xfrm>
            </p:contentPart>
          </mc:Choice>
          <mc:Fallback>
            <p:pic>
              <p:nvPicPr>
                <p:cNvPr id="9" name="Ink 8">
                  <a:extLst>
                    <a:ext uri="{FF2B5EF4-FFF2-40B4-BE49-F238E27FC236}">
                      <a16:creationId xmlns:a16="http://schemas.microsoft.com/office/drawing/2014/main" id="{9D526D53-A99C-41E4-4750-AD1BD1AC4623}"/>
                    </a:ext>
                  </a:extLst>
                </p:cNvPr>
                <p:cNvPicPr/>
                <p:nvPr/>
              </p:nvPicPr>
              <p:blipFill>
                <a:blip r:embed="rId13"/>
                <a:stretch>
                  <a:fillRect/>
                </a:stretch>
              </p:blipFill>
              <p:spPr>
                <a:xfrm>
                  <a:off x="2054760" y="1969780"/>
                  <a:ext cx="406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3A484BEF-FE16-58CE-BDE4-11F790C49B14}"/>
                    </a:ext>
                  </a:extLst>
                </p14:cNvPr>
                <p14:cNvContentPartPr/>
                <p14:nvPr/>
              </p14:nvContentPartPr>
              <p14:xfrm>
                <a:off x="2028480" y="1986340"/>
                <a:ext cx="20520" cy="20520"/>
              </p14:xfrm>
            </p:contentPart>
          </mc:Choice>
          <mc:Fallback>
            <p:pic>
              <p:nvPicPr>
                <p:cNvPr id="12" name="Ink 11">
                  <a:extLst>
                    <a:ext uri="{FF2B5EF4-FFF2-40B4-BE49-F238E27FC236}">
                      <a16:creationId xmlns:a16="http://schemas.microsoft.com/office/drawing/2014/main" id="{3A484BEF-FE16-58CE-BDE4-11F790C49B14}"/>
                    </a:ext>
                  </a:extLst>
                </p:cNvPr>
                <p:cNvPicPr/>
                <p:nvPr/>
              </p:nvPicPr>
              <p:blipFill>
                <a:blip r:embed="rId15"/>
                <a:stretch>
                  <a:fillRect/>
                </a:stretch>
              </p:blipFill>
              <p:spPr>
                <a:xfrm>
                  <a:off x="2010480" y="1968700"/>
                  <a:ext cx="56160" cy="56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74971664-6BC9-A7C1-325B-DCC1EF40730C}"/>
                  </a:ext>
                </a:extLst>
              </p14:cNvPr>
              <p14:cNvContentPartPr/>
              <p14:nvPr/>
            </p14:nvContentPartPr>
            <p14:xfrm>
              <a:off x="7663920" y="2306020"/>
              <a:ext cx="12960" cy="2520"/>
            </p14:xfrm>
          </p:contentPart>
        </mc:Choice>
        <mc:Fallback>
          <p:pic>
            <p:nvPicPr>
              <p:cNvPr id="14" name="Ink 13">
                <a:extLst>
                  <a:ext uri="{FF2B5EF4-FFF2-40B4-BE49-F238E27FC236}">
                    <a16:creationId xmlns:a16="http://schemas.microsoft.com/office/drawing/2014/main" id="{74971664-6BC9-A7C1-325B-DCC1EF40730C}"/>
                  </a:ext>
                </a:extLst>
              </p:cNvPr>
              <p:cNvPicPr/>
              <p:nvPr/>
            </p:nvPicPr>
            <p:blipFill>
              <a:blip r:embed="rId17"/>
              <a:stretch>
                <a:fillRect/>
              </a:stretch>
            </p:blipFill>
            <p:spPr>
              <a:xfrm>
                <a:off x="7646280" y="2288380"/>
                <a:ext cx="4860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DC8E3AB1-A205-AA21-FAE3-7A8B269136C7}"/>
                  </a:ext>
                </a:extLst>
              </p14:cNvPr>
              <p14:cNvContentPartPr/>
              <p14:nvPr/>
            </p14:nvContentPartPr>
            <p14:xfrm>
              <a:off x="1050360" y="2770420"/>
              <a:ext cx="20880" cy="6480"/>
            </p14:xfrm>
          </p:contentPart>
        </mc:Choice>
        <mc:Fallback>
          <p:pic>
            <p:nvPicPr>
              <p:cNvPr id="15" name="Ink 14">
                <a:extLst>
                  <a:ext uri="{FF2B5EF4-FFF2-40B4-BE49-F238E27FC236}">
                    <a16:creationId xmlns:a16="http://schemas.microsoft.com/office/drawing/2014/main" id="{DC8E3AB1-A205-AA21-FAE3-7A8B269136C7}"/>
                  </a:ext>
                </a:extLst>
              </p:cNvPr>
              <p:cNvPicPr/>
              <p:nvPr/>
            </p:nvPicPr>
            <p:blipFill>
              <a:blip r:embed="rId19"/>
              <a:stretch>
                <a:fillRect/>
              </a:stretch>
            </p:blipFill>
            <p:spPr>
              <a:xfrm>
                <a:off x="1032360" y="2752420"/>
                <a:ext cx="5652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0532927D-4E13-09ED-02B9-1EB7A7C7D201}"/>
                  </a:ext>
                </a:extLst>
              </p14:cNvPr>
              <p14:cNvContentPartPr/>
              <p14:nvPr/>
            </p14:nvContentPartPr>
            <p14:xfrm>
              <a:off x="6989640" y="3012700"/>
              <a:ext cx="12240" cy="10440"/>
            </p14:xfrm>
          </p:contentPart>
        </mc:Choice>
        <mc:Fallback>
          <p:pic>
            <p:nvPicPr>
              <p:cNvPr id="16" name="Ink 15">
                <a:extLst>
                  <a:ext uri="{FF2B5EF4-FFF2-40B4-BE49-F238E27FC236}">
                    <a16:creationId xmlns:a16="http://schemas.microsoft.com/office/drawing/2014/main" id="{0532927D-4E13-09ED-02B9-1EB7A7C7D201}"/>
                  </a:ext>
                </a:extLst>
              </p:cNvPr>
              <p:cNvPicPr/>
              <p:nvPr/>
            </p:nvPicPr>
            <p:blipFill>
              <a:blip r:embed="rId21"/>
              <a:stretch>
                <a:fillRect/>
              </a:stretch>
            </p:blipFill>
            <p:spPr>
              <a:xfrm>
                <a:off x="6971640" y="2994700"/>
                <a:ext cx="4788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9E912319-F811-1C1D-1129-49B1A77E89C1}"/>
                  </a:ext>
                </a:extLst>
              </p14:cNvPr>
              <p14:cNvContentPartPr/>
              <p14:nvPr/>
            </p14:nvContentPartPr>
            <p14:xfrm>
              <a:off x="7726560" y="3053380"/>
              <a:ext cx="10440" cy="9720"/>
            </p14:xfrm>
          </p:contentPart>
        </mc:Choice>
        <mc:Fallback>
          <p:pic>
            <p:nvPicPr>
              <p:cNvPr id="17" name="Ink 16">
                <a:extLst>
                  <a:ext uri="{FF2B5EF4-FFF2-40B4-BE49-F238E27FC236}">
                    <a16:creationId xmlns:a16="http://schemas.microsoft.com/office/drawing/2014/main" id="{9E912319-F811-1C1D-1129-49B1A77E89C1}"/>
                  </a:ext>
                </a:extLst>
              </p:cNvPr>
              <p:cNvPicPr/>
              <p:nvPr/>
            </p:nvPicPr>
            <p:blipFill>
              <a:blip r:embed="rId23"/>
              <a:stretch>
                <a:fillRect/>
              </a:stretch>
            </p:blipFill>
            <p:spPr>
              <a:xfrm>
                <a:off x="7708920" y="3035380"/>
                <a:ext cx="4608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53A01D38-4D71-A368-926D-9D89B74A360D}"/>
                  </a:ext>
                </a:extLst>
              </p14:cNvPr>
              <p14:cNvContentPartPr/>
              <p14:nvPr/>
            </p14:nvContentPartPr>
            <p14:xfrm>
              <a:off x="2306400" y="3371260"/>
              <a:ext cx="85680" cy="6480"/>
            </p14:xfrm>
          </p:contentPart>
        </mc:Choice>
        <mc:Fallback>
          <p:pic>
            <p:nvPicPr>
              <p:cNvPr id="18" name="Ink 17">
                <a:extLst>
                  <a:ext uri="{FF2B5EF4-FFF2-40B4-BE49-F238E27FC236}">
                    <a16:creationId xmlns:a16="http://schemas.microsoft.com/office/drawing/2014/main" id="{53A01D38-4D71-A368-926D-9D89B74A360D}"/>
                  </a:ext>
                </a:extLst>
              </p:cNvPr>
              <p:cNvPicPr/>
              <p:nvPr/>
            </p:nvPicPr>
            <p:blipFill>
              <a:blip r:embed="rId25"/>
              <a:stretch>
                <a:fillRect/>
              </a:stretch>
            </p:blipFill>
            <p:spPr>
              <a:xfrm>
                <a:off x="2288400" y="3353260"/>
                <a:ext cx="12132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9D3C8391-E9E0-6AB6-FD29-F2B786022048}"/>
                  </a:ext>
                </a:extLst>
              </p14:cNvPr>
              <p14:cNvContentPartPr/>
              <p14:nvPr/>
            </p14:nvContentPartPr>
            <p14:xfrm>
              <a:off x="5785800" y="3343900"/>
              <a:ext cx="9720" cy="11880"/>
            </p14:xfrm>
          </p:contentPart>
        </mc:Choice>
        <mc:Fallback>
          <p:pic>
            <p:nvPicPr>
              <p:cNvPr id="19" name="Ink 18">
                <a:extLst>
                  <a:ext uri="{FF2B5EF4-FFF2-40B4-BE49-F238E27FC236}">
                    <a16:creationId xmlns:a16="http://schemas.microsoft.com/office/drawing/2014/main" id="{9D3C8391-E9E0-6AB6-FD29-F2B786022048}"/>
                  </a:ext>
                </a:extLst>
              </p:cNvPr>
              <p:cNvPicPr/>
              <p:nvPr/>
            </p:nvPicPr>
            <p:blipFill>
              <a:blip r:embed="rId27"/>
              <a:stretch>
                <a:fillRect/>
              </a:stretch>
            </p:blipFill>
            <p:spPr>
              <a:xfrm>
                <a:off x="5767800" y="3325900"/>
                <a:ext cx="4536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619A79FE-9239-A64A-CBD2-D1E2296B8F5B}"/>
                  </a:ext>
                </a:extLst>
              </p14:cNvPr>
              <p14:cNvContentPartPr/>
              <p14:nvPr/>
            </p14:nvContentPartPr>
            <p14:xfrm>
              <a:off x="1290480" y="3954820"/>
              <a:ext cx="22320" cy="20520"/>
            </p14:xfrm>
          </p:contentPart>
        </mc:Choice>
        <mc:Fallback>
          <p:pic>
            <p:nvPicPr>
              <p:cNvPr id="20" name="Ink 19">
                <a:extLst>
                  <a:ext uri="{FF2B5EF4-FFF2-40B4-BE49-F238E27FC236}">
                    <a16:creationId xmlns:a16="http://schemas.microsoft.com/office/drawing/2014/main" id="{619A79FE-9239-A64A-CBD2-D1E2296B8F5B}"/>
                  </a:ext>
                </a:extLst>
              </p:cNvPr>
              <p:cNvPicPr/>
              <p:nvPr/>
            </p:nvPicPr>
            <p:blipFill>
              <a:blip r:embed="rId29"/>
              <a:stretch>
                <a:fillRect/>
              </a:stretch>
            </p:blipFill>
            <p:spPr>
              <a:xfrm>
                <a:off x="1272840" y="3936820"/>
                <a:ext cx="5796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F82E1D05-D3F8-7EA4-7836-1F6718CA62EE}"/>
                  </a:ext>
                </a:extLst>
              </p14:cNvPr>
              <p14:cNvContentPartPr/>
              <p14:nvPr/>
            </p14:nvContentPartPr>
            <p14:xfrm>
              <a:off x="2209920" y="4043740"/>
              <a:ext cx="1800" cy="10440"/>
            </p14:xfrm>
          </p:contentPart>
        </mc:Choice>
        <mc:Fallback>
          <p:pic>
            <p:nvPicPr>
              <p:cNvPr id="21" name="Ink 20">
                <a:extLst>
                  <a:ext uri="{FF2B5EF4-FFF2-40B4-BE49-F238E27FC236}">
                    <a16:creationId xmlns:a16="http://schemas.microsoft.com/office/drawing/2014/main" id="{F82E1D05-D3F8-7EA4-7836-1F6718CA62EE}"/>
                  </a:ext>
                </a:extLst>
              </p:cNvPr>
              <p:cNvPicPr/>
              <p:nvPr/>
            </p:nvPicPr>
            <p:blipFill>
              <a:blip r:embed="rId31"/>
              <a:stretch>
                <a:fillRect/>
              </a:stretch>
            </p:blipFill>
            <p:spPr>
              <a:xfrm>
                <a:off x="2192280" y="4025740"/>
                <a:ext cx="3744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k 21">
                <a:extLst>
                  <a:ext uri="{FF2B5EF4-FFF2-40B4-BE49-F238E27FC236}">
                    <a16:creationId xmlns:a16="http://schemas.microsoft.com/office/drawing/2014/main" id="{3D9BA770-76ED-582B-7F1E-965F73F0B027}"/>
                  </a:ext>
                </a:extLst>
              </p14:cNvPr>
              <p14:cNvContentPartPr/>
              <p14:nvPr/>
            </p14:nvContentPartPr>
            <p14:xfrm>
              <a:off x="2895720" y="3990820"/>
              <a:ext cx="11160" cy="12960"/>
            </p14:xfrm>
          </p:contentPart>
        </mc:Choice>
        <mc:Fallback>
          <p:pic>
            <p:nvPicPr>
              <p:cNvPr id="22" name="Ink 21">
                <a:extLst>
                  <a:ext uri="{FF2B5EF4-FFF2-40B4-BE49-F238E27FC236}">
                    <a16:creationId xmlns:a16="http://schemas.microsoft.com/office/drawing/2014/main" id="{3D9BA770-76ED-582B-7F1E-965F73F0B027}"/>
                  </a:ext>
                </a:extLst>
              </p:cNvPr>
              <p:cNvPicPr/>
              <p:nvPr/>
            </p:nvPicPr>
            <p:blipFill>
              <a:blip r:embed="rId33"/>
              <a:stretch>
                <a:fillRect/>
              </a:stretch>
            </p:blipFill>
            <p:spPr>
              <a:xfrm>
                <a:off x="2878080" y="3973180"/>
                <a:ext cx="4680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3" name="Ink 22">
                <a:extLst>
                  <a:ext uri="{FF2B5EF4-FFF2-40B4-BE49-F238E27FC236}">
                    <a16:creationId xmlns:a16="http://schemas.microsoft.com/office/drawing/2014/main" id="{91C7F5AE-5C35-F3D5-B6F7-62008D214CA4}"/>
                  </a:ext>
                </a:extLst>
              </p14:cNvPr>
              <p14:cNvContentPartPr/>
              <p14:nvPr/>
            </p14:nvContentPartPr>
            <p14:xfrm>
              <a:off x="4174440" y="4091620"/>
              <a:ext cx="12960" cy="15840"/>
            </p14:xfrm>
          </p:contentPart>
        </mc:Choice>
        <mc:Fallback>
          <p:pic>
            <p:nvPicPr>
              <p:cNvPr id="23" name="Ink 22">
                <a:extLst>
                  <a:ext uri="{FF2B5EF4-FFF2-40B4-BE49-F238E27FC236}">
                    <a16:creationId xmlns:a16="http://schemas.microsoft.com/office/drawing/2014/main" id="{91C7F5AE-5C35-F3D5-B6F7-62008D214CA4}"/>
                  </a:ext>
                </a:extLst>
              </p:cNvPr>
              <p:cNvPicPr/>
              <p:nvPr/>
            </p:nvPicPr>
            <p:blipFill>
              <a:blip r:embed="rId35"/>
              <a:stretch>
                <a:fillRect/>
              </a:stretch>
            </p:blipFill>
            <p:spPr>
              <a:xfrm>
                <a:off x="4156800" y="4073980"/>
                <a:ext cx="4860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4" name="Ink 23">
                <a:extLst>
                  <a:ext uri="{FF2B5EF4-FFF2-40B4-BE49-F238E27FC236}">
                    <a16:creationId xmlns:a16="http://schemas.microsoft.com/office/drawing/2014/main" id="{F4DFCE7D-51F5-9342-A067-23E80B0DC10D}"/>
                  </a:ext>
                </a:extLst>
              </p14:cNvPr>
              <p14:cNvContentPartPr/>
              <p14:nvPr/>
            </p14:nvContentPartPr>
            <p14:xfrm>
              <a:off x="8328120" y="4342540"/>
              <a:ext cx="485280" cy="39960"/>
            </p14:xfrm>
          </p:contentPart>
        </mc:Choice>
        <mc:Fallback>
          <p:pic>
            <p:nvPicPr>
              <p:cNvPr id="24" name="Ink 23">
                <a:extLst>
                  <a:ext uri="{FF2B5EF4-FFF2-40B4-BE49-F238E27FC236}">
                    <a16:creationId xmlns:a16="http://schemas.microsoft.com/office/drawing/2014/main" id="{F4DFCE7D-51F5-9342-A067-23E80B0DC10D}"/>
                  </a:ext>
                </a:extLst>
              </p:cNvPr>
              <p:cNvPicPr/>
              <p:nvPr/>
            </p:nvPicPr>
            <p:blipFill>
              <a:blip r:embed="rId37"/>
              <a:stretch>
                <a:fillRect/>
              </a:stretch>
            </p:blipFill>
            <p:spPr>
              <a:xfrm>
                <a:off x="8310480" y="4324900"/>
                <a:ext cx="52092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5" name="Ink 24">
                <a:extLst>
                  <a:ext uri="{FF2B5EF4-FFF2-40B4-BE49-F238E27FC236}">
                    <a16:creationId xmlns:a16="http://schemas.microsoft.com/office/drawing/2014/main" id="{AA6475C2-7999-BA50-6776-68918D2029DA}"/>
                  </a:ext>
                </a:extLst>
              </p14:cNvPr>
              <p14:cNvContentPartPr/>
              <p14:nvPr/>
            </p14:nvContentPartPr>
            <p14:xfrm>
              <a:off x="845880" y="4715860"/>
              <a:ext cx="639360" cy="36720"/>
            </p14:xfrm>
          </p:contentPart>
        </mc:Choice>
        <mc:Fallback>
          <p:pic>
            <p:nvPicPr>
              <p:cNvPr id="25" name="Ink 24">
                <a:extLst>
                  <a:ext uri="{FF2B5EF4-FFF2-40B4-BE49-F238E27FC236}">
                    <a16:creationId xmlns:a16="http://schemas.microsoft.com/office/drawing/2014/main" id="{AA6475C2-7999-BA50-6776-68918D2029DA}"/>
                  </a:ext>
                </a:extLst>
              </p:cNvPr>
              <p:cNvPicPr/>
              <p:nvPr/>
            </p:nvPicPr>
            <p:blipFill>
              <a:blip r:embed="rId39"/>
              <a:stretch>
                <a:fillRect/>
              </a:stretch>
            </p:blipFill>
            <p:spPr>
              <a:xfrm>
                <a:off x="827880" y="4697860"/>
                <a:ext cx="67500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6" name="Ink 25">
                <a:extLst>
                  <a:ext uri="{FF2B5EF4-FFF2-40B4-BE49-F238E27FC236}">
                    <a16:creationId xmlns:a16="http://schemas.microsoft.com/office/drawing/2014/main" id="{77B3FF0A-A3D8-5733-A8B1-0544E0B88E25}"/>
                  </a:ext>
                </a:extLst>
              </p14:cNvPr>
              <p14:cNvContentPartPr/>
              <p14:nvPr/>
            </p14:nvContentPartPr>
            <p14:xfrm>
              <a:off x="7602360" y="4737820"/>
              <a:ext cx="1157400" cy="20880"/>
            </p14:xfrm>
          </p:contentPart>
        </mc:Choice>
        <mc:Fallback>
          <p:pic>
            <p:nvPicPr>
              <p:cNvPr id="26" name="Ink 25">
                <a:extLst>
                  <a:ext uri="{FF2B5EF4-FFF2-40B4-BE49-F238E27FC236}">
                    <a16:creationId xmlns:a16="http://schemas.microsoft.com/office/drawing/2014/main" id="{77B3FF0A-A3D8-5733-A8B1-0544E0B88E25}"/>
                  </a:ext>
                </a:extLst>
              </p:cNvPr>
              <p:cNvPicPr/>
              <p:nvPr/>
            </p:nvPicPr>
            <p:blipFill>
              <a:blip r:embed="rId41"/>
              <a:stretch>
                <a:fillRect/>
              </a:stretch>
            </p:blipFill>
            <p:spPr>
              <a:xfrm>
                <a:off x="7584720" y="4720180"/>
                <a:ext cx="119304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7" name="Ink 26">
                <a:extLst>
                  <a:ext uri="{FF2B5EF4-FFF2-40B4-BE49-F238E27FC236}">
                    <a16:creationId xmlns:a16="http://schemas.microsoft.com/office/drawing/2014/main" id="{D6F9E98B-DECC-4E74-A0B6-75C516C23F20}"/>
                  </a:ext>
                </a:extLst>
              </p14:cNvPr>
              <p14:cNvContentPartPr/>
              <p14:nvPr/>
            </p14:nvContentPartPr>
            <p14:xfrm>
              <a:off x="2748120" y="5799820"/>
              <a:ext cx="30240" cy="23040"/>
            </p14:xfrm>
          </p:contentPart>
        </mc:Choice>
        <mc:Fallback>
          <p:pic>
            <p:nvPicPr>
              <p:cNvPr id="27" name="Ink 26">
                <a:extLst>
                  <a:ext uri="{FF2B5EF4-FFF2-40B4-BE49-F238E27FC236}">
                    <a16:creationId xmlns:a16="http://schemas.microsoft.com/office/drawing/2014/main" id="{D6F9E98B-DECC-4E74-A0B6-75C516C23F20}"/>
                  </a:ext>
                </a:extLst>
              </p:cNvPr>
              <p:cNvPicPr/>
              <p:nvPr/>
            </p:nvPicPr>
            <p:blipFill>
              <a:blip r:embed="rId43"/>
              <a:stretch>
                <a:fillRect/>
              </a:stretch>
            </p:blipFill>
            <p:spPr>
              <a:xfrm>
                <a:off x="2730480" y="5781820"/>
                <a:ext cx="6588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8" name="Ink 27">
                <a:extLst>
                  <a:ext uri="{FF2B5EF4-FFF2-40B4-BE49-F238E27FC236}">
                    <a16:creationId xmlns:a16="http://schemas.microsoft.com/office/drawing/2014/main" id="{09FA73AD-154C-1515-B74E-BC28E3CFA686}"/>
                  </a:ext>
                </a:extLst>
              </p14:cNvPr>
              <p14:cNvContentPartPr/>
              <p14:nvPr/>
            </p14:nvContentPartPr>
            <p14:xfrm>
              <a:off x="3474600" y="5784340"/>
              <a:ext cx="1080" cy="1080"/>
            </p14:xfrm>
          </p:contentPart>
        </mc:Choice>
        <mc:Fallback>
          <p:pic>
            <p:nvPicPr>
              <p:cNvPr id="28" name="Ink 27">
                <a:extLst>
                  <a:ext uri="{FF2B5EF4-FFF2-40B4-BE49-F238E27FC236}">
                    <a16:creationId xmlns:a16="http://schemas.microsoft.com/office/drawing/2014/main" id="{09FA73AD-154C-1515-B74E-BC28E3CFA686}"/>
                  </a:ext>
                </a:extLst>
              </p:cNvPr>
              <p:cNvPicPr/>
              <p:nvPr/>
            </p:nvPicPr>
            <p:blipFill>
              <a:blip r:embed="rId45"/>
              <a:stretch>
                <a:fillRect/>
              </a:stretch>
            </p:blipFill>
            <p:spPr>
              <a:xfrm>
                <a:off x="3456960" y="5766700"/>
                <a:ext cx="3672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9" name="Ink 28">
                <a:extLst>
                  <a:ext uri="{FF2B5EF4-FFF2-40B4-BE49-F238E27FC236}">
                    <a16:creationId xmlns:a16="http://schemas.microsoft.com/office/drawing/2014/main" id="{6894DDEA-27AE-8D7C-350D-259FFB0BEAD7}"/>
                  </a:ext>
                </a:extLst>
              </p14:cNvPr>
              <p14:cNvContentPartPr/>
              <p14:nvPr/>
            </p14:nvContentPartPr>
            <p14:xfrm>
              <a:off x="5349120" y="6076660"/>
              <a:ext cx="7560" cy="2520"/>
            </p14:xfrm>
          </p:contentPart>
        </mc:Choice>
        <mc:Fallback>
          <p:pic>
            <p:nvPicPr>
              <p:cNvPr id="29" name="Ink 28">
                <a:extLst>
                  <a:ext uri="{FF2B5EF4-FFF2-40B4-BE49-F238E27FC236}">
                    <a16:creationId xmlns:a16="http://schemas.microsoft.com/office/drawing/2014/main" id="{6894DDEA-27AE-8D7C-350D-259FFB0BEAD7}"/>
                  </a:ext>
                </a:extLst>
              </p:cNvPr>
              <p:cNvPicPr/>
              <p:nvPr/>
            </p:nvPicPr>
            <p:blipFill>
              <a:blip r:embed="rId47"/>
              <a:stretch>
                <a:fillRect/>
              </a:stretch>
            </p:blipFill>
            <p:spPr>
              <a:xfrm>
                <a:off x="5331120" y="6059020"/>
                <a:ext cx="43200" cy="38160"/>
              </a:xfrm>
              <a:prstGeom prst="rect">
                <a:avLst/>
              </a:prstGeom>
            </p:spPr>
          </p:pic>
        </mc:Fallback>
      </mc:AlternateContent>
    </p:spTree>
    <p:extLst>
      <p:ext uri="{BB962C8B-B14F-4D97-AF65-F5344CB8AC3E}">
        <p14:creationId xmlns:p14="http://schemas.microsoft.com/office/powerpoint/2010/main" val="88624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5067300"/>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609600" y="441030"/>
            <a:ext cx="9150350" cy="4062651"/>
          </a:xfrm>
          <a:prstGeom prst="rect">
            <a:avLst/>
          </a:prstGeom>
          <a:noFill/>
        </p:spPr>
        <p:txBody>
          <a:bodyPr wrap="square" rtlCol="0">
            <a:spAutoFit/>
          </a:bodyPr>
          <a:lstStyle/>
          <a:p>
            <a:pPr algn="ctr" rtl="0">
              <a:spcBef>
                <a:spcPts val="0"/>
              </a:spcBef>
              <a:spcAft>
                <a:spcPts val="0"/>
              </a:spcAft>
            </a:pPr>
            <a:r>
              <a:rPr lang="en-US" sz="2400" b="1" i="0" u="none" strike="noStrike">
                <a:solidFill>
                  <a:srgbClr val="FFC000"/>
                </a:solidFill>
                <a:effectLst/>
                <a:latin typeface="Arial" panose="020B0604020202020204" pitchFamily="34" charset="0"/>
              </a:rPr>
              <a:t>There were several reasons why Hezekiah removed the idols:</a:t>
            </a:r>
          </a:p>
          <a:p>
            <a:pPr algn="ctr" rtl="0">
              <a:spcBef>
                <a:spcPts val="0"/>
              </a:spcBef>
              <a:spcAft>
                <a:spcPts val="0"/>
              </a:spcAft>
            </a:pPr>
            <a:endParaRPr lang="en-US" sz="3600" b="1">
              <a:solidFill>
                <a:srgbClr val="FFC000"/>
              </a:solidFill>
              <a:effectLst/>
            </a:endParaRPr>
          </a:p>
          <a:p>
            <a:pPr marL="285750" indent="-285750" rtl="0" fontAlgn="base">
              <a:spcBef>
                <a:spcPts val="0"/>
              </a:spcBef>
              <a:spcAft>
                <a:spcPts val="0"/>
              </a:spcAft>
              <a:buFont typeface="Arial" panose="020B0604020202020204" pitchFamily="34" charset="0"/>
              <a:buChar char="•"/>
            </a:pPr>
            <a:r>
              <a:rPr lang="en-US" sz="1800" b="1" i="0" u="sng" strike="noStrike">
                <a:solidFill>
                  <a:srgbClr val="FFC000"/>
                </a:solidFill>
                <a:effectLst/>
                <a:latin typeface="Arial" panose="020B0604020202020204" pitchFamily="34" charset="0"/>
              </a:rPr>
              <a:t>To return the people to worshiping God in the one true way</a:t>
            </a:r>
            <a:r>
              <a:rPr lang="en-US" sz="1800" b="0" i="0" u="none" strike="noStrike">
                <a:solidFill>
                  <a:srgbClr val="FFC000"/>
                </a:solidFill>
                <a:effectLst/>
                <a:latin typeface="Arial" panose="020B0604020202020204" pitchFamily="34" charset="0"/>
              </a:rPr>
              <a:t>. The high places were places where the people of Israel had been worshiping the gods of the nations or mingling worship of the God of Israel with the nations way of worshiping. Hezekiah wanted to bring them back to worshiping God as He had commanded them to do according to the Torah.</a:t>
            </a:r>
          </a:p>
          <a:p>
            <a:pPr marL="285750" indent="-285750" rtl="0" fontAlgn="base">
              <a:spcBef>
                <a:spcPts val="0"/>
              </a:spcBef>
              <a:spcAft>
                <a:spcPts val="0"/>
              </a:spcAft>
              <a:buFont typeface="Arial" panose="020B0604020202020204" pitchFamily="34" charset="0"/>
              <a:buChar char="•"/>
            </a:pPr>
            <a:r>
              <a:rPr lang="en-US" sz="1800" b="1" i="0" u="sng" strike="noStrike">
                <a:solidFill>
                  <a:srgbClr val="92D050"/>
                </a:solidFill>
                <a:effectLst/>
                <a:latin typeface="Arial" panose="020B0604020202020204" pitchFamily="34" charset="0"/>
              </a:rPr>
              <a:t>To purify the worship of God from pagan influences</a:t>
            </a:r>
            <a:r>
              <a:rPr lang="en-US" sz="1800" b="0" i="0" u="none" strike="noStrike">
                <a:solidFill>
                  <a:srgbClr val="92D050"/>
                </a:solidFill>
                <a:effectLst/>
                <a:latin typeface="Arial" panose="020B0604020202020204" pitchFamily="34" charset="0"/>
              </a:rPr>
              <a:t>. The high places were often associated with immorality and other sinful practices. Hezekiah wanted to cleanse the worship of God and make the people pure.</a:t>
            </a:r>
          </a:p>
          <a:p>
            <a:pPr marL="285750" indent="-285750" rtl="0" fontAlgn="base">
              <a:spcBef>
                <a:spcPts val="0"/>
              </a:spcBef>
              <a:spcAft>
                <a:spcPts val="0"/>
              </a:spcAft>
              <a:buFont typeface="Arial" panose="020B0604020202020204" pitchFamily="34" charset="0"/>
              <a:buChar char="•"/>
            </a:pPr>
            <a:r>
              <a:rPr lang="en-US" sz="1800" b="1" i="0" u="sng" strike="noStrike">
                <a:solidFill>
                  <a:srgbClr val="00B0F0"/>
                </a:solidFill>
                <a:effectLst/>
                <a:latin typeface="Arial" panose="020B0604020202020204" pitchFamily="34" charset="0"/>
              </a:rPr>
              <a:t>To show his commitment to the Lord God and lead the people in the way of God</a:t>
            </a:r>
            <a:r>
              <a:rPr lang="en-US" sz="1800" b="0" i="0" u="none" strike="noStrike">
                <a:solidFill>
                  <a:srgbClr val="00B0F0"/>
                </a:solidFill>
                <a:effectLst/>
                <a:latin typeface="Arial" panose="020B0604020202020204" pitchFamily="34" charset="0"/>
              </a:rPr>
              <a:t>. Hezekiah was a devout follower of God. He wanted to show his commitment to God by removing the high places and restoring the worship of God to its proper place.</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0374062-1BBA-4DF2-333D-E4341DC38A4A}"/>
                  </a:ext>
                </a:extLst>
              </p14:cNvPr>
              <p14:cNvContentPartPr/>
              <p14:nvPr/>
            </p14:nvContentPartPr>
            <p14:xfrm>
              <a:off x="9407400" y="1339060"/>
              <a:ext cx="505080" cy="1109160"/>
            </p14:xfrm>
          </p:contentPart>
        </mc:Choice>
        <mc:Fallback>
          <p:pic>
            <p:nvPicPr>
              <p:cNvPr id="2" name="Ink 1">
                <a:extLst>
                  <a:ext uri="{FF2B5EF4-FFF2-40B4-BE49-F238E27FC236}">
                    <a16:creationId xmlns:a16="http://schemas.microsoft.com/office/drawing/2014/main" id="{10374062-1BBA-4DF2-333D-E4341DC38A4A}"/>
                  </a:ext>
                </a:extLst>
              </p:cNvPr>
              <p:cNvPicPr/>
              <p:nvPr/>
            </p:nvPicPr>
            <p:blipFill>
              <a:blip r:embed="rId5"/>
              <a:stretch>
                <a:fillRect/>
              </a:stretch>
            </p:blipFill>
            <p:spPr>
              <a:xfrm>
                <a:off x="9389760" y="1321060"/>
                <a:ext cx="540720" cy="1144800"/>
              </a:xfrm>
              <a:prstGeom prst="rect">
                <a:avLst/>
              </a:prstGeom>
            </p:spPr>
          </p:pic>
        </mc:Fallback>
      </mc:AlternateContent>
      <p:grpSp>
        <p:nvGrpSpPr>
          <p:cNvPr id="9" name="Group 8">
            <a:extLst>
              <a:ext uri="{FF2B5EF4-FFF2-40B4-BE49-F238E27FC236}">
                <a16:creationId xmlns:a16="http://schemas.microsoft.com/office/drawing/2014/main" id="{DCFBF99D-3024-5819-B780-D0EA9EE55FB5}"/>
              </a:ext>
            </a:extLst>
          </p:cNvPr>
          <p:cNvGrpSpPr/>
          <p:nvPr/>
        </p:nvGrpSpPr>
        <p:grpSpPr>
          <a:xfrm>
            <a:off x="5110080" y="2516620"/>
            <a:ext cx="4095720" cy="122400"/>
            <a:chOff x="5110080" y="2516620"/>
            <a:chExt cx="4095720" cy="12240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9D478D09-D1E5-453F-43EF-0612648F92B9}"/>
                    </a:ext>
                  </a:extLst>
                </p14:cNvPr>
                <p14:cNvContentPartPr/>
                <p14:nvPr/>
              </p14:nvContentPartPr>
              <p14:xfrm>
                <a:off x="5110080" y="2636140"/>
                <a:ext cx="25560" cy="2880"/>
              </p14:xfrm>
            </p:contentPart>
          </mc:Choice>
          <mc:Fallback>
            <p:pic>
              <p:nvPicPr>
                <p:cNvPr id="4" name="Ink 3">
                  <a:extLst>
                    <a:ext uri="{FF2B5EF4-FFF2-40B4-BE49-F238E27FC236}">
                      <a16:creationId xmlns:a16="http://schemas.microsoft.com/office/drawing/2014/main" id="{9D478D09-D1E5-453F-43EF-0612648F92B9}"/>
                    </a:ext>
                  </a:extLst>
                </p:cNvPr>
                <p:cNvPicPr/>
                <p:nvPr/>
              </p:nvPicPr>
              <p:blipFill>
                <a:blip r:embed="rId7"/>
                <a:stretch>
                  <a:fillRect/>
                </a:stretch>
              </p:blipFill>
              <p:spPr>
                <a:xfrm>
                  <a:off x="5092080" y="2618140"/>
                  <a:ext cx="6120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E67EF507-9364-4DF7-9F2A-F2EB901F5BA5}"/>
                    </a:ext>
                  </a:extLst>
                </p14:cNvPr>
                <p14:cNvContentPartPr/>
                <p14:nvPr/>
              </p14:nvContentPartPr>
              <p14:xfrm>
                <a:off x="5663400" y="2516620"/>
                <a:ext cx="3542400" cy="106560"/>
              </p14:xfrm>
            </p:contentPart>
          </mc:Choice>
          <mc:Fallback>
            <p:pic>
              <p:nvPicPr>
                <p:cNvPr id="5" name="Ink 4">
                  <a:extLst>
                    <a:ext uri="{FF2B5EF4-FFF2-40B4-BE49-F238E27FC236}">
                      <a16:creationId xmlns:a16="http://schemas.microsoft.com/office/drawing/2014/main" id="{E67EF507-9364-4DF7-9F2A-F2EB901F5BA5}"/>
                    </a:ext>
                  </a:extLst>
                </p:cNvPr>
                <p:cNvPicPr/>
                <p:nvPr/>
              </p:nvPicPr>
              <p:blipFill>
                <a:blip r:embed="rId9"/>
                <a:stretch>
                  <a:fillRect/>
                </a:stretch>
              </p:blipFill>
              <p:spPr>
                <a:xfrm>
                  <a:off x="5645760" y="2498980"/>
                  <a:ext cx="3578040" cy="142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254B4A3C-F89D-C19E-A94B-298037E603E7}"/>
                  </a:ext>
                </a:extLst>
              </p14:cNvPr>
              <p14:cNvContentPartPr/>
              <p14:nvPr/>
            </p14:nvContentPartPr>
            <p14:xfrm>
              <a:off x="1455000" y="2723980"/>
              <a:ext cx="1643760" cy="96120"/>
            </p14:xfrm>
          </p:contentPart>
        </mc:Choice>
        <mc:Fallback>
          <p:pic>
            <p:nvPicPr>
              <p:cNvPr id="7" name="Ink 6">
                <a:extLst>
                  <a:ext uri="{FF2B5EF4-FFF2-40B4-BE49-F238E27FC236}">
                    <a16:creationId xmlns:a16="http://schemas.microsoft.com/office/drawing/2014/main" id="{254B4A3C-F89D-C19E-A94B-298037E603E7}"/>
                  </a:ext>
                </a:extLst>
              </p:cNvPr>
              <p:cNvPicPr/>
              <p:nvPr/>
            </p:nvPicPr>
            <p:blipFill>
              <a:blip r:embed="rId11"/>
              <a:stretch>
                <a:fillRect/>
              </a:stretch>
            </p:blipFill>
            <p:spPr>
              <a:xfrm>
                <a:off x="1437000" y="2706340"/>
                <a:ext cx="167940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98E4F5DF-AF3E-FE43-29CD-F8A64551A5FD}"/>
                  </a:ext>
                </a:extLst>
              </p14:cNvPr>
              <p14:cNvContentPartPr/>
              <p14:nvPr/>
            </p14:nvContentPartPr>
            <p14:xfrm>
              <a:off x="2647320" y="3307900"/>
              <a:ext cx="3529800" cy="93960"/>
            </p14:xfrm>
          </p:contentPart>
        </mc:Choice>
        <mc:Fallback>
          <p:pic>
            <p:nvPicPr>
              <p:cNvPr id="11" name="Ink 10">
                <a:extLst>
                  <a:ext uri="{FF2B5EF4-FFF2-40B4-BE49-F238E27FC236}">
                    <a16:creationId xmlns:a16="http://schemas.microsoft.com/office/drawing/2014/main" id="{98E4F5DF-AF3E-FE43-29CD-F8A64551A5FD}"/>
                  </a:ext>
                </a:extLst>
              </p:cNvPr>
              <p:cNvPicPr/>
              <p:nvPr/>
            </p:nvPicPr>
            <p:blipFill>
              <a:blip r:embed="rId13"/>
              <a:stretch>
                <a:fillRect/>
              </a:stretch>
            </p:blipFill>
            <p:spPr>
              <a:xfrm>
                <a:off x="2629680" y="3289900"/>
                <a:ext cx="356544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E854593E-1466-E213-58C7-EC257E4CBD1E}"/>
                  </a:ext>
                </a:extLst>
              </p14:cNvPr>
              <p14:cNvContentPartPr/>
              <p14:nvPr/>
            </p14:nvContentPartPr>
            <p14:xfrm>
              <a:off x="3319080" y="4115020"/>
              <a:ext cx="2086920" cy="59400"/>
            </p14:xfrm>
          </p:contentPart>
        </mc:Choice>
        <mc:Fallback>
          <p:pic>
            <p:nvPicPr>
              <p:cNvPr id="12" name="Ink 11">
                <a:extLst>
                  <a:ext uri="{FF2B5EF4-FFF2-40B4-BE49-F238E27FC236}">
                    <a16:creationId xmlns:a16="http://schemas.microsoft.com/office/drawing/2014/main" id="{E854593E-1466-E213-58C7-EC257E4CBD1E}"/>
                  </a:ext>
                </a:extLst>
              </p:cNvPr>
              <p:cNvPicPr/>
              <p:nvPr/>
            </p:nvPicPr>
            <p:blipFill>
              <a:blip r:embed="rId15"/>
              <a:stretch>
                <a:fillRect/>
              </a:stretch>
            </p:blipFill>
            <p:spPr>
              <a:xfrm>
                <a:off x="3301440" y="4097020"/>
                <a:ext cx="212256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7C1D53CC-1438-FE1B-7676-7D73F8DD0E83}"/>
                  </a:ext>
                </a:extLst>
              </p14:cNvPr>
              <p14:cNvContentPartPr/>
              <p14:nvPr/>
            </p14:nvContentPartPr>
            <p14:xfrm>
              <a:off x="7034280" y="4153900"/>
              <a:ext cx="2440800" cy="60840"/>
            </p14:xfrm>
          </p:contentPart>
        </mc:Choice>
        <mc:Fallback>
          <p:pic>
            <p:nvPicPr>
              <p:cNvPr id="13" name="Ink 12">
                <a:extLst>
                  <a:ext uri="{FF2B5EF4-FFF2-40B4-BE49-F238E27FC236}">
                    <a16:creationId xmlns:a16="http://schemas.microsoft.com/office/drawing/2014/main" id="{7C1D53CC-1438-FE1B-7676-7D73F8DD0E83}"/>
                  </a:ext>
                </a:extLst>
              </p:cNvPr>
              <p:cNvPicPr/>
              <p:nvPr/>
            </p:nvPicPr>
            <p:blipFill>
              <a:blip r:embed="rId17"/>
              <a:stretch>
                <a:fillRect/>
              </a:stretch>
            </p:blipFill>
            <p:spPr>
              <a:xfrm>
                <a:off x="7016640" y="4135900"/>
                <a:ext cx="24764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A2D2639E-D995-36E4-A747-9E5EF4504136}"/>
                  </a:ext>
                </a:extLst>
              </p14:cNvPr>
              <p14:cNvContentPartPr/>
              <p14:nvPr/>
            </p14:nvContentPartPr>
            <p14:xfrm>
              <a:off x="920760" y="4531180"/>
              <a:ext cx="476280" cy="34560"/>
            </p14:xfrm>
          </p:contentPart>
        </mc:Choice>
        <mc:Fallback>
          <p:pic>
            <p:nvPicPr>
              <p:cNvPr id="14" name="Ink 13">
                <a:extLst>
                  <a:ext uri="{FF2B5EF4-FFF2-40B4-BE49-F238E27FC236}">
                    <a16:creationId xmlns:a16="http://schemas.microsoft.com/office/drawing/2014/main" id="{A2D2639E-D995-36E4-A747-9E5EF4504136}"/>
                  </a:ext>
                </a:extLst>
              </p:cNvPr>
              <p:cNvPicPr/>
              <p:nvPr/>
            </p:nvPicPr>
            <p:blipFill>
              <a:blip r:embed="rId19"/>
              <a:stretch>
                <a:fillRect/>
              </a:stretch>
            </p:blipFill>
            <p:spPr>
              <a:xfrm>
                <a:off x="902760" y="4513180"/>
                <a:ext cx="51192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Ink 14">
                <a:extLst>
                  <a:ext uri="{FF2B5EF4-FFF2-40B4-BE49-F238E27FC236}">
                    <a16:creationId xmlns:a16="http://schemas.microsoft.com/office/drawing/2014/main" id="{2BD7551F-4696-69F3-0EB3-22B2D7BEE2BD}"/>
                  </a:ext>
                </a:extLst>
              </p14:cNvPr>
              <p14:cNvContentPartPr/>
              <p14:nvPr/>
            </p14:nvContentPartPr>
            <p14:xfrm>
              <a:off x="3296400" y="4503100"/>
              <a:ext cx="401760" cy="55440"/>
            </p14:xfrm>
          </p:contentPart>
        </mc:Choice>
        <mc:Fallback>
          <p:pic>
            <p:nvPicPr>
              <p:cNvPr id="15" name="Ink 14">
                <a:extLst>
                  <a:ext uri="{FF2B5EF4-FFF2-40B4-BE49-F238E27FC236}">
                    <a16:creationId xmlns:a16="http://schemas.microsoft.com/office/drawing/2014/main" id="{2BD7551F-4696-69F3-0EB3-22B2D7BEE2BD}"/>
                  </a:ext>
                </a:extLst>
              </p:cNvPr>
              <p:cNvPicPr/>
              <p:nvPr/>
            </p:nvPicPr>
            <p:blipFill>
              <a:blip r:embed="rId21"/>
              <a:stretch>
                <a:fillRect/>
              </a:stretch>
            </p:blipFill>
            <p:spPr>
              <a:xfrm>
                <a:off x="3278760" y="4485460"/>
                <a:ext cx="437400" cy="91080"/>
              </a:xfrm>
              <a:prstGeom prst="rect">
                <a:avLst/>
              </a:prstGeom>
            </p:spPr>
          </p:pic>
        </mc:Fallback>
      </mc:AlternateContent>
      <p:grpSp>
        <p:nvGrpSpPr>
          <p:cNvPr id="19" name="Group 18">
            <a:extLst>
              <a:ext uri="{FF2B5EF4-FFF2-40B4-BE49-F238E27FC236}">
                <a16:creationId xmlns:a16="http://schemas.microsoft.com/office/drawing/2014/main" id="{CA400848-A81C-5609-1829-4BABCE07E1A2}"/>
              </a:ext>
            </a:extLst>
          </p:cNvPr>
          <p:cNvGrpSpPr/>
          <p:nvPr/>
        </p:nvGrpSpPr>
        <p:grpSpPr>
          <a:xfrm>
            <a:off x="5314920" y="4489060"/>
            <a:ext cx="1347120" cy="30960"/>
            <a:chOff x="5314920" y="4489060"/>
            <a:chExt cx="1347120" cy="30960"/>
          </a:xfrm>
        </p:grpSpPr>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907A5D3D-E93D-6FB4-EA2D-1D9AEEC60CEC}"/>
                    </a:ext>
                  </a:extLst>
                </p14:cNvPr>
                <p14:cNvContentPartPr/>
                <p14:nvPr/>
              </p14:nvContentPartPr>
              <p14:xfrm>
                <a:off x="5314920" y="4500220"/>
                <a:ext cx="369000" cy="19800"/>
              </p14:xfrm>
            </p:contentPart>
          </mc:Choice>
          <mc:Fallback>
            <p:pic>
              <p:nvPicPr>
                <p:cNvPr id="16" name="Ink 15">
                  <a:extLst>
                    <a:ext uri="{FF2B5EF4-FFF2-40B4-BE49-F238E27FC236}">
                      <a16:creationId xmlns:a16="http://schemas.microsoft.com/office/drawing/2014/main" id="{907A5D3D-E93D-6FB4-EA2D-1D9AEEC60CEC}"/>
                    </a:ext>
                  </a:extLst>
                </p:cNvPr>
                <p:cNvPicPr/>
                <p:nvPr/>
              </p:nvPicPr>
              <p:blipFill>
                <a:blip r:embed="rId23"/>
                <a:stretch>
                  <a:fillRect/>
                </a:stretch>
              </p:blipFill>
              <p:spPr>
                <a:xfrm>
                  <a:off x="5297280" y="4482580"/>
                  <a:ext cx="4046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Ink 16">
                  <a:extLst>
                    <a:ext uri="{FF2B5EF4-FFF2-40B4-BE49-F238E27FC236}">
                      <a16:creationId xmlns:a16="http://schemas.microsoft.com/office/drawing/2014/main" id="{653604B3-51A4-7518-4F0E-247EBB3AEA49}"/>
                    </a:ext>
                  </a:extLst>
                </p14:cNvPr>
                <p14:cNvContentPartPr/>
                <p14:nvPr/>
              </p14:nvContentPartPr>
              <p14:xfrm>
                <a:off x="6515520" y="4489060"/>
                <a:ext cx="146520" cy="15120"/>
              </p14:xfrm>
            </p:contentPart>
          </mc:Choice>
          <mc:Fallback>
            <p:pic>
              <p:nvPicPr>
                <p:cNvPr id="17" name="Ink 16">
                  <a:extLst>
                    <a:ext uri="{FF2B5EF4-FFF2-40B4-BE49-F238E27FC236}">
                      <a16:creationId xmlns:a16="http://schemas.microsoft.com/office/drawing/2014/main" id="{653604B3-51A4-7518-4F0E-247EBB3AEA49}"/>
                    </a:ext>
                  </a:extLst>
                </p:cNvPr>
                <p:cNvPicPr/>
                <p:nvPr/>
              </p:nvPicPr>
              <p:blipFill>
                <a:blip r:embed="rId25"/>
                <a:stretch>
                  <a:fillRect/>
                </a:stretch>
              </p:blipFill>
              <p:spPr>
                <a:xfrm>
                  <a:off x="6497520" y="4471060"/>
                  <a:ext cx="182160" cy="50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177E572C-AC83-4D6A-A2FE-FC3A0FD74309}"/>
                  </a:ext>
                </a:extLst>
              </p14:cNvPr>
              <p14:cNvContentPartPr/>
              <p14:nvPr/>
            </p14:nvContentPartPr>
            <p14:xfrm>
              <a:off x="7997640" y="4444420"/>
              <a:ext cx="1456560" cy="36360"/>
            </p14:xfrm>
          </p:contentPart>
        </mc:Choice>
        <mc:Fallback>
          <p:pic>
            <p:nvPicPr>
              <p:cNvPr id="18" name="Ink 17">
                <a:extLst>
                  <a:ext uri="{FF2B5EF4-FFF2-40B4-BE49-F238E27FC236}">
                    <a16:creationId xmlns:a16="http://schemas.microsoft.com/office/drawing/2014/main" id="{177E572C-AC83-4D6A-A2FE-FC3A0FD74309}"/>
                  </a:ext>
                </a:extLst>
              </p:cNvPr>
              <p:cNvPicPr/>
              <p:nvPr/>
            </p:nvPicPr>
            <p:blipFill>
              <a:blip r:embed="rId27"/>
              <a:stretch>
                <a:fillRect/>
              </a:stretch>
            </p:blipFill>
            <p:spPr>
              <a:xfrm>
                <a:off x="7980000" y="4426420"/>
                <a:ext cx="1492200" cy="72000"/>
              </a:xfrm>
              <a:prstGeom prst="rect">
                <a:avLst/>
              </a:prstGeom>
            </p:spPr>
          </p:pic>
        </mc:Fallback>
      </mc:AlternateContent>
    </p:spTree>
    <p:extLst>
      <p:ext uri="{BB962C8B-B14F-4D97-AF65-F5344CB8AC3E}">
        <p14:creationId xmlns:p14="http://schemas.microsoft.com/office/powerpoint/2010/main" val="200291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5067300"/>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603250" y="587080"/>
            <a:ext cx="9150350" cy="3539430"/>
          </a:xfrm>
          <a:prstGeom prst="rect">
            <a:avLst/>
          </a:prstGeom>
          <a:noFill/>
        </p:spPr>
        <p:txBody>
          <a:bodyPr wrap="square" rtlCol="0">
            <a:spAutoFit/>
          </a:bodyPr>
          <a:lstStyle/>
          <a:p>
            <a:pPr rtl="0">
              <a:spcBef>
                <a:spcPts val="0"/>
              </a:spcBef>
              <a:spcAft>
                <a:spcPts val="0"/>
              </a:spcAft>
            </a:pPr>
            <a:r>
              <a:rPr lang="en-US" sz="3200" b="1" i="0" u="none" strike="noStrike">
                <a:solidFill>
                  <a:srgbClr val="FFC000"/>
                </a:solidFill>
                <a:effectLst/>
                <a:latin typeface="Arial" panose="020B0604020202020204" pitchFamily="34" charset="0"/>
              </a:rPr>
              <a:t>Rashi on Isaiah 36:7 Part 1</a:t>
            </a:r>
          </a:p>
          <a:p>
            <a:pPr algn="r" rtl="0">
              <a:spcBef>
                <a:spcPts val="0"/>
              </a:spcBef>
              <a:spcAft>
                <a:spcPts val="0"/>
              </a:spcAft>
            </a:pPr>
            <a:r>
              <a:rPr lang="he-IL" sz="3200" i="0" u="none" strike="noStrike">
                <a:solidFill>
                  <a:srgbClr val="FFFF00"/>
                </a:solidFill>
                <a:effectLst/>
                <a:latin typeface="Arial" panose="020B0604020202020204" pitchFamily="34" charset="0"/>
                <a:cs typeface="+mj-cs"/>
              </a:rPr>
              <a:t>אשר הסיר חזקיה את במותיו. ביער את כל בתי עכו"ם ומזבחות ובמות והזקיק את כל יהודה להשתחות לפני מזבח אחד:</a:t>
            </a:r>
          </a:p>
          <a:p>
            <a:pPr rtl="0">
              <a:spcBef>
                <a:spcPts val="0"/>
              </a:spcBef>
              <a:spcAft>
                <a:spcPts val="0"/>
              </a:spcAft>
            </a:pPr>
            <a:r>
              <a:rPr lang="en-US" sz="3200" i="0" u="none" strike="noStrike">
                <a:solidFill>
                  <a:srgbClr val="FFC000"/>
                </a:solidFill>
                <a:effectLst/>
                <a:latin typeface="Arial" panose="020B0604020202020204" pitchFamily="34" charset="0"/>
              </a:rPr>
              <a:t>Whose high places...has removed He abolished all the pagan temples and the altars and the high places, and has coerced all Judah to prostrate themselves before one altar.</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E9F81AA-EAA7-F607-D74C-87F32D5C65BF}"/>
                  </a:ext>
                </a:extLst>
              </p14:cNvPr>
              <p14:cNvContentPartPr/>
              <p14:nvPr/>
            </p14:nvContentPartPr>
            <p14:xfrm>
              <a:off x="4364880" y="4090900"/>
              <a:ext cx="1262160" cy="47520"/>
            </p14:xfrm>
          </p:contentPart>
        </mc:Choice>
        <mc:Fallback>
          <p:pic>
            <p:nvPicPr>
              <p:cNvPr id="2" name="Ink 1">
                <a:extLst>
                  <a:ext uri="{FF2B5EF4-FFF2-40B4-BE49-F238E27FC236}">
                    <a16:creationId xmlns:a16="http://schemas.microsoft.com/office/drawing/2014/main" id="{9E9F81AA-EAA7-F607-D74C-87F32D5C65BF}"/>
                  </a:ext>
                </a:extLst>
              </p:cNvPr>
              <p:cNvPicPr/>
              <p:nvPr/>
            </p:nvPicPr>
            <p:blipFill>
              <a:blip r:embed="rId5"/>
              <a:stretch>
                <a:fillRect/>
              </a:stretch>
            </p:blipFill>
            <p:spPr>
              <a:xfrm>
                <a:off x="4346880" y="4073260"/>
                <a:ext cx="1297800" cy="83160"/>
              </a:xfrm>
              <a:prstGeom prst="rect">
                <a:avLst/>
              </a:prstGeom>
            </p:spPr>
          </p:pic>
        </mc:Fallback>
      </mc:AlternateContent>
    </p:spTree>
    <p:extLst>
      <p:ext uri="{BB962C8B-B14F-4D97-AF65-F5344CB8AC3E}">
        <p14:creationId xmlns:p14="http://schemas.microsoft.com/office/powerpoint/2010/main" val="1853754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6237962"/>
          </a:xfrm>
          <a:prstGeom prst="roundRect">
            <a:avLst/>
          </a:prstGeom>
          <a:solidFill>
            <a:schemeClr val="tx1">
              <a:alpha val="66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479746" y="291401"/>
            <a:ext cx="9150350" cy="5570756"/>
          </a:xfrm>
          <a:prstGeom prst="rect">
            <a:avLst/>
          </a:prstGeom>
          <a:noFill/>
        </p:spPr>
        <p:txBody>
          <a:bodyPr wrap="square" rtlCol="0">
            <a:spAutoFit/>
          </a:bodyPr>
          <a:lstStyle/>
          <a:p>
            <a:pPr algn="r" rtl="1">
              <a:spcBef>
                <a:spcPts val="0"/>
              </a:spcBef>
              <a:spcAft>
                <a:spcPts val="0"/>
              </a:spcAft>
            </a:pPr>
            <a:r>
              <a:rPr lang="he-IL" sz="2800" b="1" i="0" u="none" strike="noStrike">
                <a:solidFill>
                  <a:srgbClr val="FFFF00"/>
                </a:solidFill>
                <a:effectLst/>
                <a:latin typeface="Arial" panose="020B0604020202020204" pitchFamily="34" charset="0"/>
                <a:cs typeface="+mj-cs"/>
              </a:rPr>
              <a:t>ספר הַהִתְגַּלּוּת פרק טז</a:t>
            </a:r>
            <a:endParaRPr lang="he-IL" sz="4000" b="0">
              <a:solidFill>
                <a:srgbClr val="FFFF00"/>
              </a:solidFill>
              <a:effectLst/>
              <a:cs typeface="+mj-cs"/>
            </a:endParaRPr>
          </a:p>
          <a:p>
            <a:pPr algn="r" rtl="0">
              <a:spcBef>
                <a:spcPts val="0"/>
              </a:spcBef>
              <a:spcAft>
                <a:spcPts val="0"/>
              </a:spcAft>
            </a:pPr>
            <a:r>
              <a:rPr lang="he-IL" sz="2800" b="0" i="0" u="none" strike="noStrike">
                <a:solidFill>
                  <a:srgbClr val="FFFF00"/>
                </a:solidFill>
                <a:effectLst/>
                <a:latin typeface="Arial" panose="020B0604020202020204" pitchFamily="34" charset="0"/>
                <a:cs typeface="+mj-cs"/>
              </a:rPr>
              <a:t>ח  שָׁפַךְ הָרְבִיעִי אֶת קַעֲרָתוֹ עַל הַשֶּׁמֶשׁ וְהֻתַּר לוֹ לִצְרֹב אֶת הָאֲנָשִׁים בָּאֵשׁ.  ט  נִצְרְבוּ הָאֲנָשִׁים בְּחֹם גָּדוֹל וְגִדְּפוּ אֶת שֵׁם אֱלֹהִים אֲשֶׁר לוֹ הַשִּׁלְטוֹן עַל הַמַּכּוֹת הָאֵלֶּה, </a:t>
            </a:r>
            <a:r>
              <a:rPr lang="he-IL" sz="2800" b="1" i="0" u="none" strike="noStrike">
                <a:solidFill>
                  <a:srgbClr val="00B0F0"/>
                </a:solidFill>
                <a:effectLst/>
                <a:latin typeface="Arial" panose="020B0604020202020204" pitchFamily="34" charset="0"/>
                <a:cs typeface="+mj-cs"/>
              </a:rPr>
              <a:t>וְלֹא חָזְרוּ בִּתְשׁוּבָה לָתֵת לוֹ כָּבוֹד</a:t>
            </a:r>
            <a:r>
              <a:rPr lang="he-IL" sz="2800" b="0" i="0" u="none" strike="noStrike">
                <a:solidFill>
                  <a:srgbClr val="FFFF00"/>
                </a:solidFill>
                <a:effectLst/>
                <a:latin typeface="Arial" panose="020B0604020202020204" pitchFamily="34" charset="0"/>
                <a:cs typeface="+mj-cs"/>
              </a:rPr>
              <a:t>.  י  הַחֲמִישִׁי שָׁפַךְ אֶת קַעֲרָתוֹ עַל כִּסֵּא הַחַיָּה וְחָשְׁכָה מַלְכוּתָהּ. הֵם נָשְׁכוּ אֶת לְשׁוֹנָם מִכְּאֵב  </a:t>
            </a:r>
            <a:r>
              <a:rPr lang="he-IL" sz="2800" b="0" i="0" u="none" strike="noStrike">
                <a:solidFill>
                  <a:srgbClr val="00B0F0"/>
                </a:solidFill>
                <a:effectLst/>
                <a:latin typeface="Arial" panose="020B0604020202020204" pitchFamily="34" charset="0"/>
                <a:cs typeface="+mj-cs"/>
              </a:rPr>
              <a:t>יא  </a:t>
            </a:r>
            <a:r>
              <a:rPr lang="he-IL" sz="2800" b="1" i="0" u="none" strike="noStrike">
                <a:solidFill>
                  <a:srgbClr val="00B0F0"/>
                </a:solidFill>
                <a:effectLst/>
                <a:latin typeface="Arial" panose="020B0604020202020204" pitchFamily="34" charset="0"/>
                <a:cs typeface="+mj-cs"/>
              </a:rPr>
              <a:t>וְגִדְּפוּ אֶת אֱלֹהֵי הַשָּׁמַיִם מִמַּכְאוֹבָם וּשְׁחִינָם, וְלֹא שָׁבוּ מִמַּעֲשֵׂיהֶם</a:t>
            </a:r>
            <a:r>
              <a:rPr lang="he-IL" sz="2800" b="0" i="0" u="none" strike="noStrike">
                <a:solidFill>
                  <a:srgbClr val="00B0F0"/>
                </a:solidFill>
                <a:effectLst/>
                <a:latin typeface="Arial" panose="020B0604020202020204" pitchFamily="34" charset="0"/>
                <a:cs typeface="+mj-cs"/>
              </a:rPr>
              <a:t>. </a:t>
            </a:r>
            <a:endParaRPr lang="he-IL" sz="4000" b="0">
              <a:solidFill>
                <a:srgbClr val="00B0F0"/>
              </a:solidFill>
              <a:effectLst/>
              <a:cs typeface="+mj-cs"/>
            </a:endParaRPr>
          </a:p>
          <a:p>
            <a:pPr rtl="0">
              <a:spcBef>
                <a:spcPts val="0"/>
              </a:spcBef>
              <a:spcAft>
                <a:spcPts val="0"/>
              </a:spcAft>
            </a:pPr>
            <a:br>
              <a:rPr lang="he-IL" sz="2800" b="0">
                <a:solidFill>
                  <a:srgbClr val="FFC000"/>
                </a:solidFill>
                <a:effectLst/>
              </a:rPr>
            </a:br>
            <a:r>
              <a:rPr lang="en-US" sz="2000" b="1" i="0" u="none" strike="noStrike">
                <a:solidFill>
                  <a:srgbClr val="FFC000"/>
                </a:solidFill>
                <a:effectLst/>
                <a:latin typeface="Arial" panose="020B0604020202020204" pitchFamily="34" charset="0"/>
              </a:rPr>
              <a:t>Revelation 16:8–11  </a:t>
            </a:r>
            <a:endParaRPr lang="en-US" sz="3200" b="0">
              <a:solidFill>
                <a:srgbClr val="FFC000"/>
              </a:solidFill>
              <a:effectLst/>
            </a:endParaRPr>
          </a:p>
          <a:p>
            <a:pPr rtl="0">
              <a:spcBef>
                <a:spcPts val="0"/>
              </a:spcBef>
              <a:spcAft>
                <a:spcPts val="0"/>
              </a:spcAft>
            </a:pPr>
            <a:r>
              <a:rPr lang="en-US" sz="2000" b="0" i="0" u="none" strike="noStrike">
                <a:solidFill>
                  <a:srgbClr val="FFC000"/>
                </a:solidFill>
                <a:effectLst/>
                <a:latin typeface="Arial" panose="020B0604020202020204" pitchFamily="34" charset="0"/>
              </a:rPr>
              <a:t>16:8 And the fourth angel poured out his vial upon the sun; and power was given unto him to scorch men with fire. 16:9 And men were scorched with great heat, and blasphemed the name of God, which hath power over these plagues: and they repented not to give him glory. 16:10 And the fifth angel poured out his vial upon the seat of the beast; and his kingdom was full of darkness; and they gnawed their tongues for pain, 16:11 And blasphemed the God of heaven because of their pains and their sores, and repented not of their deeds. (KJV)</a:t>
            </a:r>
            <a:endParaRPr lang="en-US" sz="3200" b="0">
              <a:solidFill>
                <a:srgbClr val="FFC000"/>
              </a:solidFill>
              <a:effectLst/>
            </a:endParaRP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05D2D686-BD2C-9F0B-AF0D-0D5E6E28BE12}"/>
                  </a:ext>
                </a:extLst>
              </p14:cNvPr>
              <p14:cNvContentPartPr/>
              <p14:nvPr/>
            </p14:nvContentPartPr>
            <p14:xfrm>
              <a:off x="7784160" y="702220"/>
              <a:ext cx="1576080" cy="52200"/>
            </p14:xfrm>
          </p:contentPart>
        </mc:Choice>
        <mc:Fallback>
          <p:pic>
            <p:nvPicPr>
              <p:cNvPr id="2" name="Ink 1">
                <a:extLst>
                  <a:ext uri="{FF2B5EF4-FFF2-40B4-BE49-F238E27FC236}">
                    <a16:creationId xmlns:a16="http://schemas.microsoft.com/office/drawing/2014/main" id="{05D2D686-BD2C-9F0B-AF0D-0D5E6E28BE12}"/>
                  </a:ext>
                </a:extLst>
              </p:cNvPr>
              <p:cNvPicPr/>
              <p:nvPr/>
            </p:nvPicPr>
            <p:blipFill>
              <a:blip r:embed="rId5"/>
              <a:stretch>
                <a:fillRect/>
              </a:stretch>
            </p:blipFill>
            <p:spPr>
              <a:xfrm>
                <a:off x="7766160" y="684220"/>
                <a:ext cx="1611720" cy="87840"/>
              </a:xfrm>
              <a:prstGeom prst="rect">
                <a:avLst/>
              </a:prstGeom>
            </p:spPr>
          </p:pic>
        </mc:Fallback>
      </mc:AlternateContent>
      <p:grpSp>
        <p:nvGrpSpPr>
          <p:cNvPr id="7" name="Group 6">
            <a:extLst>
              <a:ext uri="{FF2B5EF4-FFF2-40B4-BE49-F238E27FC236}">
                <a16:creationId xmlns:a16="http://schemas.microsoft.com/office/drawing/2014/main" id="{1EFD8245-1BA1-2254-49DD-0B3F30039BB1}"/>
              </a:ext>
            </a:extLst>
          </p:cNvPr>
          <p:cNvGrpSpPr/>
          <p:nvPr/>
        </p:nvGrpSpPr>
        <p:grpSpPr>
          <a:xfrm>
            <a:off x="6723960" y="703300"/>
            <a:ext cx="2696400" cy="94320"/>
            <a:chOff x="6723960" y="703300"/>
            <a:chExt cx="2696400" cy="9432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10E73DC4-18E4-13F5-7E2E-4F780409433F}"/>
                    </a:ext>
                  </a:extLst>
                </p14:cNvPr>
                <p14:cNvContentPartPr/>
                <p14:nvPr/>
              </p14:nvContentPartPr>
              <p14:xfrm>
                <a:off x="7829160" y="703300"/>
                <a:ext cx="1591200" cy="92160"/>
              </p14:xfrm>
            </p:contentPart>
          </mc:Choice>
          <mc:Fallback>
            <p:pic>
              <p:nvPicPr>
                <p:cNvPr id="4" name="Ink 3">
                  <a:extLst>
                    <a:ext uri="{FF2B5EF4-FFF2-40B4-BE49-F238E27FC236}">
                      <a16:creationId xmlns:a16="http://schemas.microsoft.com/office/drawing/2014/main" id="{10E73DC4-18E4-13F5-7E2E-4F780409433F}"/>
                    </a:ext>
                  </a:extLst>
                </p:cNvPr>
                <p:cNvPicPr/>
                <p:nvPr/>
              </p:nvPicPr>
              <p:blipFill>
                <a:blip r:embed="rId7"/>
                <a:stretch>
                  <a:fillRect/>
                </a:stretch>
              </p:blipFill>
              <p:spPr>
                <a:xfrm>
                  <a:off x="7811160" y="685300"/>
                  <a:ext cx="16268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ABDC05C3-4F4F-5925-710B-08A4D1B914D9}"/>
                    </a:ext>
                  </a:extLst>
                </p14:cNvPr>
                <p14:cNvContentPartPr/>
                <p14:nvPr/>
              </p14:nvContentPartPr>
              <p14:xfrm>
                <a:off x="6723960" y="748300"/>
                <a:ext cx="987120" cy="49320"/>
              </p14:xfrm>
            </p:contentPart>
          </mc:Choice>
          <mc:Fallback>
            <p:pic>
              <p:nvPicPr>
                <p:cNvPr id="5" name="Ink 4">
                  <a:extLst>
                    <a:ext uri="{FF2B5EF4-FFF2-40B4-BE49-F238E27FC236}">
                      <a16:creationId xmlns:a16="http://schemas.microsoft.com/office/drawing/2014/main" id="{ABDC05C3-4F4F-5925-710B-08A4D1B914D9}"/>
                    </a:ext>
                  </a:extLst>
                </p:cNvPr>
                <p:cNvPicPr/>
                <p:nvPr/>
              </p:nvPicPr>
              <p:blipFill>
                <a:blip r:embed="rId9"/>
                <a:stretch>
                  <a:fillRect/>
                </a:stretch>
              </p:blipFill>
              <p:spPr>
                <a:xfrm>
                  <a:off x="6705960" y="730300"/>
                  <a:ext cx="1022760" cy="84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075AD029-2663-563B-3FA5-C5F72D8BAE0E}"/>
                  </a:ext>
                </a:extLst>
              </p14:cNvPr>
              <p14:cNvContentPartPr/>
              <p14:nvPr/>
            </p14:nvContentPartPr>
            <p14:xfrm>
              <a:off x="7854360" y="1222420"/>
              <a:ext cx="1360440" cy="32400"/>
            </p14:xfrm>
          </p:contentPart>
        </mc:Choice>
        <mc:Fallback>
          <p:pic>
            <p:nvPicPr>
              <p:cNvPr id="9" name="Ink 8">
                <a:extLst>
                  <a:ext uri="{FF2B5EF4-FFF2-40B4-BE49-F238E27FC236}">
                    <a16:creationId xmlns:a16="http://schemas.microsoft.com/office/drawing/2014/main" id="{075AD029-2663-563B-3FA5-C5F72D8BAE0E}"/>
                  </a:ext>
                </a:extLst>
              </p:cNvPr>
              <p:cNvPicPr/>
              <p:nvPr/>
            </p:nvPicPr>
            <p:blipFill>
              <a:blip r:embed="rId11"/>
              <a:stretch>
                <a:fillRect/>
              </a:stretch>
            </p:blipFill>
            <p:spPr>
              <a:xfrm>
                <a:off x="7836360" y="1204780"/>
                <a:ext cx="1396080" cy="68040"/>
              </a:xfrm>
              <a:prstGeom prst="rect">
                <a:avLst/>
              </a:prstGeom>
            </p:spPr>
          </p:pic>
        </mc:Fallback>
      </mc:AlternateContent>
      <p:grpSp>
        <p:nvGrpSpPr>
          <p:cNvPr id="13" name="Group 12">
            <a:extLst>
              <a:ext uri="{FF2B5EF4-FFF2-40B4-BE49-F238E27FC236}">
                <a16:creationId xmlns:a16="http://schemas.microsoft.com/office/drawing/2014/main" id="{623C40B6-CE95-A819-1DF2-EA8A5DACE7F3}"/>
              </a:ext>
            </a:extLst>
          </p:cNvPr>
          <p:cNvGrpSpPr/>
          <p:nvPr/>
        </p:nvGrpSpPr>
        <p:grpSpPr>
          <a:xfrm>
            <a:off x="5156160" y="1144300"/>
            <a:ext cx="2550960" cy="126000"/>
            <a:chOff x="5156160" y="1144300"/>
            <a:chExt cx="2550960" cy="126000"/>
          </a:xfrm>
        </p:grpSpPr>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5544CFA8-B1C5-88A1-AA12-7819E8F1BE48}"/>
                    </a:ext>
                  </a:extLst>
                </p14:cNvPr>
                <p14:cNvContentPartPr/>
                <p14:nvPr/>
              </p14:nvContentPartPr>
              <p14:xfrm>
                <a:off x="6428040" y="1211980"/>
                <a:ext cx="1279080" cy="58320"/>
              </p14:xfrm>
            </p:contentPart>
          </mc:Choice>
          <mc:Fallback>
            <p:pic>
              <p:nvPicPr>
                <p:cNvPr id="11" name="Ink 10">
                  <a:extLst>
                    <a:ext uri="{FF2B5EF4-FFF2-40B4-BE49-F238E27FC236}">
                      <a16:creationId xmlns:a16="http://schemas.microsoft.com/office/drawing/2014/main" id="{5544CFA8-B1C5-88A1-AA12-7819E8F1BE48}"/>
                    </a:ext>
                  </a:extLst>
                </p:cNvPr>
                <p:cNvPicPr/>
                <p:nvPr/>
              </p:nvPicPr>
              <p:blipFill>
                <a:blip r:embed="rId13"/>
                <a:stretch>
                  <a:fillRect/>
                </a:stretch>
              </p:blipFill>
              <p:spPr>
                <a:xfrm>
                  <a:off x="6410040" y="1193980"/>
                  <a:ext cx="13147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1739F6F7-5E89-6C39-A365-599119A937AD}"/>
                    </a:ext>
                  </a:extLst>
                </p14:cNvPr>
                <p14:cNvContentPartPr/>
                <p14:nvPr/>
              </p14:nvContentPartPr>
              <p14:xfrm>
                <a:off x="5156160" y="1144300"/>
                <a:ext cx="1033920" cy="39600"/>
              </p14:xfrm>
            </p:contentPart>
          </mc:Choice>
          <mc:Fallback>
            <p:pic>
              <p:nvPicPr>
                <p:cNvPr id="12" name="Ink 11">
                  <a:extLst>
                    <a:ext uri="{FF2B5EF4-FFF2-40B4-BE49-F238E27FC236}">
                      <a16:creationId xmlns:a16="http://schemas.microsoft.com/office/drawing/2014/main" id="{1739F6F7-5E89-6C39-A365-599119A937AD}"/>
                    </a:ext>
                  </a:extLst>
                </p:cNvPr>
                <p:cNvPicPr/>
                <p:nvPr/>
              </p:nvPicPr>
              <p:blipFill>
                <a:blip r:embed="rId15"/>
                <a:stretch>
                  <a:fillRect/>
                </a:stretch>
              </p:blipFill>
              <p:spPr>
                <a:xfrm>
                  <a:off x="5138160" y="1126660"/>
                  <a:ext cx="1069560" cy="75240"/>
                </a:xfrm>
                <a:prstGeom prst="rect">
                  <a:avLst/>
                </a:prstGeom>
              </p:spPr>
            </p:pic>
          </mc:Fallback>
        </mc:AlternateContent>
      </p:grpSp>
      <p:grpSp>
        <p:nvGrpSpPr>
          <p:cNvPr id="21" name="Group 20">
            <a:extLst>
              <a:ext uri="{FF2B5EF4-FFF2-40B4-BE49-F238E27FC236}">
                <a16:creationId xmlns:a16="http://schemas.microsoft.com/office/drawing/2014/main" id="{1834F0A4-BBA6-20EE-A032-9F2D2C69E1F9}"/>
              </a:ext>
            </a:extLst>
          </p:cNvPr>
          <p:cNvGrpSpPr/>
          <p:nvPr/>
        </p:nvGrpSpPr>
        <p:grpSpPr>
          <a:xfrm>
            <a:off x="1997160" y="1161940"/>
            <a:ext cx="3051720" cy="135000"/>
            <a:chOff x="1997160" y="1161940"/>
            <a:chExt cx="3051720" cy="135000"/>
          </a:xfrm>
        </p:grpSpPr>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D5D37C84-0CA0-24FD-0C9C-58070C34E675}"/>
                    </a:ext>
                  </a:extLst>
                </p14:cNvPr>
                <p14:cNvContentPartPr/>
                <p14:nvPr/>
              </p14:nvContentPartPr>
              <p14:xfrm>
                <a:off x="4585920" y="1169500"/>
                <a:ext cx="462960" cy="25560"/>
              </p14:xfrm>
            </p:contentPart>
          </mc:Choice>
          <mc:Fallback>
            <p:pic>
              <p:nvPicPr>
                <p:cNvPr id="14" name="Ink 13">
                  <a:extLst>
                    <a:ext uri="{FF2B5EF4-FFF2-40B4-BE49-F238E27FC236}">
                      <a16:creationId xmlns:a16="http://schemas.microsoft.com/office/drawing/2014/main" id="{D5D37C84-0CA0-24FD-0C9C-58070C34E675}"/>
                    </a:ext>
                  </a:extLst>
                </p:cNvPr>
                <p:cNvPicPr/>
                <p:nvPr/>
              </p:nvPicPr>
              <p:blipFill>
                <a:blip r:embed="rId17"/>
                <a:stretch>
                  <a:fillRect/>
                </a:stretch>
              </p:blipFill>
              <p:spPr>
                <a:xfrm>
                  <a:off x="4567920" y="1151500"/>
                  <a:ext cx="49860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451035B4-0BA9-53E3-B2B9-1E2696DA1C0A}"/>
                    </a:ext>
                  </a:extLst>
                </p14:cNvPr>
                <p14:cNvContentPartPr/>
                <p14:nvPr/>
              </p14:nvContentPartPr>
              <p14:xfrm>
                <a:off x="4071120" y="1161940"/>
                <a:ext cx="237960" cy="63000"/>
              </p14:xfrm>
            </p:contentPart>
          </mc:Choice>
          <mc:Fallback>
            <p:pic>
              <p:nvPicPr>
                <p:cNvPr id="15" name="Ink 14">
                  <a:extLst>
                    <a:ext uri="{FF2B5EF4-FFF2-40B4-BE49-F238E27FC236}">
                      <a16:creationId xmlns:a16="http://schemas.microsoft.com/office/drawing/2014/main" id="{451035B4-0BA9-53E3-B2B9-1E2696DA1C0A}"/>
                    </a:ext>
                  </a:extLst>
                </p:cNvPr>
                <p:cNvPicPr/>
                <p:nvPr/>
              </p:nvPicPr>
              <p:blipFill>
                <a:blip r:embed="rId19"/>
                <a:stretch>
                  <a:fillRect/>
                </a:stretch>
              </p:blipFill>
              <p:spPr>
                <a:xfrm>
                  <a:off x="4053120" y="1144300"/>
                  <a:ext cx="27360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3CD02245-FC10-D495-B662-201BBA6702A1}"/>
                    </a:ext>
                  </a:extLst>
                </p14:cNvPr>
                <p14:cNvContentPartPr/>
                <p14:nvPr/>
              </p14:nvContentPartPr>
              <p14:xfrm>
                <a:off x="3369840" y="1211260"/>
                <a:ext cx="641520" cy="52920"/>
              </p14:xfrm>
            </p:contentPart>
          </mc:Choice>
          <mc:Fallback>
            <p:pic>
              <p:nvPicPr>
                <p:cNvPr id="16" name="Ink 15">
                  <a:extLst>
                    <a:ext uri="{FF2B5EF4-FFF2-40B4-BE49-F238E27FC236}">
                      <a16:creationId xmlns:a16="http://schemas.microsoft.com/office/drawing/2014/main" id="{3CD02245-FC10-D495-B662-201BBA6702A1}"/>
                    </a:ext>
                  </a:extLst>
                </p:cNvPr>
                <p:cNvPicPr/>
                <p:nvPr/>
              </p:nvPicPr>
              <p:blipFill>
                <a:blip r:embed="rId21"/>
                <a:stretch>
                  <a:fillRect/>
                </a:stretch>
              </p:blipFill>
              <p:spPr>
                <a:xfrm>
                  <a:off x="3352200" y="1193620"/>
                  <a:ext cx="6771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6F5AFC3B-9ADE-961B-92CE-91E75DBBC61F}"/>
                    </a:ext>
                  </a:extLst>
                </p14:cNvPr>
                <p14:cNvContentPartPr/>
                <p14:nvPr/>
              </p14:nvContentPartPr>
              <p14:xfrm>
                <a:off x="2942520" y="1192900"/>
                <a:ext cx="401040" cy="42840"/>
              </p14:xfrm>
            </p:contentPart>
          </mc:Choice>
          <mc:Fallback>
            <p:pic>
              <p:nvPicPr>
                <p:cNvPr id="18" name="Ink 17">
                  <a:extLst>
                    <a:ext uri="{FF2B5EF4-FFF2-40B4-BE49-F238E27FC236}">
                      <a16:creationId xmlns:a16="http://schemas.microsoft.com/office/drawing/2014/main" id="{6F5AFC3B-9ADE-961B-92CE-91E75DBBC61F}"/>
                    </a:ext>
                  </a:extLst>
                </p:cNvPr>
                <p:cNvPicPr/>
                <p:nvPr/>
              </p:nvPicPr>
              <p:blipFill>
                <a:blip r:embed="rId23"/>
                <a:stretch>
                  <a:fillRect/>
                </a:stretch>
              </p:blipFill>
              <p:spPr>
                <a:xfrm>
                  <a:off x="2924880" y="1174900"/>
                  <a:ext cx="43668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2F2B5C9E-0D52-9A02-495A-BBE42CEBF956}"/>
                    </a:ext>
                  </a:extLst>
                </p14:cNvPr>
                <p14:cNvContentPartPr/>
                <p14:nvPr/>
              </p14:nvContentPartPr>
              <p14:xfrm>
                <a:off x="1997160" y="1266340"/>
                <a:ext cx="752760" cy="30600"/>
              </p14:xfrm>
            </p:contentPart>
          </mc:Choice>
          <mc:Fallback>
            <p:pic>
              <p:nvPicPr>
                <p:cNvPr id="19" name="Ink 18">
                  <a:extLst>
                    <a:ext uri="{FF2B5EF4-FFF2-40B4-BE49-F238E27FC236}">
                      <a16:creationId xmlns:a16="http://schemas.microsoft.com/office/drawing/2014/main" id="{2F2B5C9E-0D52-9A02-495A-BBE42CEBF956}"/>
                    </a:ext>
                  </a:extLst>
                </p:cNvPr>
                <p:cNvPicPr/>
                <p:nvPr/>
              </p:nvPicPr>
              <p:blipFill>
                <a:blip r:embed="rId25"/>
                <a:stretch>
                  <a:fillRect/>
                </a:stretch>
              </p:blipFill>
              <p:spPr>
                <a:xfrm>
                  <a:off x="1979160" y="1248700"/>
                  <a:ext cx="788400" cy="66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331DD26C-4E03-34AA-68E9-6AB0F4D86878}"/>
                  </a:ext>
                </a:extLst>
              </p14:cNvPr>
              <p14:cNvContentPartPr/>
              <p14:nvPr/>
            </p14:nvContentPartPr>
            <p14:xfrm>
              <a:off x="9062160" y="1652980"/>
              <a:ext cx="485640" cy="9720"/>
            </p14:xfrm>
          </p:contentPart>
        </mc:Choice>
        <mc:Fallback>
          <p:pic>
            <p:nvPicPr>
              <p:cNvPr id="20" name="Ink 19">
                <a:extLst>
                  <a:ext uri="{FF2B5EF4-FFF2-40B4-BE49-F238E27FC236}">
                    <a16:creationId xmlns:a16="http://schemas.microsoft.com/office/drawing/2014/main" id="{331DD26C-4E03-34AA-68E9-6AB0F4D86878}"/>
                  </a:ext>
                </a:extLst>
              </p:cNvPr>
              <p:cNvPicPr/>
              <p:nvPr/>
            </p:nvPicPr>
            <p:blipFill>
              <a:blip r:embed="rId27"/>
              <a:stretch>
                <a:fillRect/>
              </a:stretch>
            </p:blipFill>
            <p:spPr>
              <a:xfrm>
                <a:off x="9044160" y="1635340"/>
                <a:ext cx="521280" cy="45360"/>
              </a:xfrm>
              <a:prstGeom prst="rect">
                <a:avLst/>
              </a:prstGeom>
            </p:spPr>
          </p:pic>
        </mc:Fallback>
      </mc:AlternateContent>
      <p:grpSp>
        <p:nvGrpSpPr>
          <p:cNvPr id="55" name="Group 54">
            <a:extLst>
              <a:ext uri="{FF2B5EF4-FFF2-40B4-BE49-F238E27FC236}">
                <a16:creationId xmlns:a16="http://schemas.microsoft.com/office/drawing/2014/main" id="{F0C4D543-B2EE-1005-A1B4-574E3C80C4AB}"/>
              </a:ext>
            </a:extLst>
          </p:cNvPr>
          <p:cNvGrpSpPr/>
          <p:nvPr/>
        </p:nvGrpSpPr>
        <p:grpSpPr>
          <a:xfrm>
            <a:off x="6408600" y="2388820"/>
            <a:ext cx="3158280" cy="136440"/>
            <a:chOff x="6408600" y="2388820"/>
            <a:chExt cx="3158280" cy="136440"/>
          </a:xfrm>
        </p:grpSpPr>
        <mc:AlternateContent xmlns:mc="http://schemas.openxmlformats.org/markup-compatibility/2006">
          <mc:Choice xmlns:p14="http://schemas.microsoft.com/office/powerpoint/2010/main" Requires="p14">
            <p:contentPart p14:bwMode="auto" r:id="rId28">
              <p14:nvContentPartPr>
                <p14:cNvPr id="50" name="Ink 49">
                  <a:extLst>
                    <a:ext uri="{FF2B5EF4-FFF2-40B4-BE49-F238E27FC236}">
                      <a16:creationId xmlns:a16="http://schemas.microsoft.com/office/drawing/2014/main" id="{CFA5F49C-19CE-2C0C-53DD-C49002015633}"/>
                    </a:ext>
                  </a:extLst>
                </p14:cNvPr>
                <p14:cNvContentPartPr/>
                <p14:nvPr/>
              </p14:nvContentPartPr>
              <p14:xfrm>
                <a:off x="8755800" y="2488540"/>
                <a:ext cx="811080" cy="33840"/>
              </p14:xfrm>
            </p:contentPart>
          </mc:Choice>
          <mc:Fallback>
            <p:pic>
              <p:nvPicPr>
                <p:cNvPr id="50" name="Ink 49">
                  <a:extLst>
                    <a:ext uri="{FF2B5EF4-FFF2-40B4-BE49-F238E27FC236}">
                      <a16:creationId xmlns:a16="http://schemas.microsoft.com/office/drawing/2014/main" id="{CFA5F49C-19CE-2C0C-53DD-C49002015633}"/>
                    </a:ext>
                  </a:extLst>
                </p:cNvPr>
                <p:cNvPicPr/>
                <p:nvPr/>
              </p:nvPicPr>
              <p:blipFill>
                <a:blip r:embed="rId29"/>
                <a:stretch>
                  <a:fillRect/>
                </a:stretch>
              </p:blipFill>
              <p:spPr>
                <a:xfrm>
                  <a:off x="8737800" y="2470540"/>
                  <a:ext cx="84672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1" name="Ink 50">
                  <a:extLst>
                    <a:ext uri="{FF2B5EF4-FFF2-40B4-BE49-F238E27FC236}">
                      <a16:creationId xmlns:a16="http://schemas.microsoft.com/office/drawing/2014/main" id="{EA187E12-2610-509D-A749-7A7514C82BE1}"/>
                    </a:ext>
                  </a:extLst>
                </p14:cNvPr>
                <p14:cNvContentPartPr/>
                <p14:nvPr/>
              </p14:nvContentPartPr>
              <p14:xfrm>
                <a:off x="7773360" y="2388820"/>
                <a:ext cx="916560" cy="37440"/>
              </p14:xfrm>
            </p:contentPart>
          </mc:Choice>
          <mc:Fallback>
            <p:pic>
              <p:nvPicPr>
                <p:cNvPr id="51" name="Ink 50">
                  <a:extLst>
                    <a:ext uri="{FF2B5EF4-FFF2-40B4-BE49-F238E27FC236}">
                      <a16:creationId xmlns:a16="http://schemas.microsoft.com/office/drawing/2014/main" id="{EA187E12-2610-509D-A749-7A7514C82BE1}"/>
                    </a:ext>
                  </a:extLst>
                </p:cNvPr>
                <p:cNvPicPr/>
                <p:nvPr/>
              </p:nvPicPr>
              <p:blipFill>
                <a:blip r:embed="rId31"/>
                <a:stretch>
                  <a:fillRect/>
                </a:stretch>
              </p:blipFill>
              <p:spPr>
                <a:xfrm>
                  <a:off x="7755720" y="2370820"/>
                  <a:ext cx="95220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2" name="Ink 51">
                  <a:extLst>
                    <a:ext uri="{FF2B5EF4-FFF2-40B4-BE49-F238E27FC236}">
                      <a16:creationId xmlns:a16="http://schemas.microsoft.com/office/drawing/2014/main" id="{2B71E812-CE32-9961-8FB4-0B22209A6FE1}"/>
                    </a:ext>
                  </a:extLst>
                </p14:cNvPr>
                <p14:cNvContentPartPr/>
                <p14:nvPr/>
              </p14:nvContentPartPr>
              <p14:xfrm>
                <a:off x="7211760" y="2495380"/>
                <a:ext cx="529200" cy="29880"/>
              </p14:xfrm>
            </p:contentPart>
          </mc:Choice>
          <mc:Fallback>
            <p:pic>
              <p:nvPicPr>
                <p:cNvPr id="52" name="Ink 51">
                  <a:extLst>
                    <a:ext uri="{FF2B5EF4-FFF2-40B4-BE49-F238E27FC236}">
                      <a16:creationId xmlns:a16="http://schemas.microsoft.com/office/drawing/2014/main" id="{2B71E812-CE32-9961-8FB4-0B22209A6FE1}"/>
                    </a:ext>
                  </a:extLst>
                </p:cNvPr>
                <p:cNvPicPr/>
                <p:nvPr/>
              </p:nvPicPr>
              <p:blipFill>
                <a:blip r:embed="rId33"/>
                <a:stretch>
                  <a:fillRect/>
                </a:stretch>
              </p:blipFill>
              <p:spPr>
                <a:xfrm>
                  <a:off x="7194120" y="2477380"/>
                  <a:ext cx="56484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4" name="Ink 53">
                  <a:extLst>
                    <a:ext uri="{FF2B5EF4-FFF2-40B4-BE49-F238E27FC236}">
                      <a16:creationId xmlns:a16="http://schemas.microsoft.com/office/drawing/2014/main" id="{DCD7ED5C-8DBE-6D0D-DFE3-C9368B849717}"/>
                    </a:ext>
                  </a:extLst>
                </p14:cNvPr>
                <p14:cNvContentPartPr/>
                <p14:nvPr/>
              </p14:nvContentPartPr>
              <p14:xfrm>
                <a:off x="6408600" y="2472700"/>
                <a:ext cx="642600" cy="20160"/>
              </p14:xfrm>
            </p:contentPart>
          </mc:Choice>
          <mc:Fallback>
            <p:pic>
              <p:nvPicPr>
                <p:cNvPr id="54" name="Ink 53">
                  <a:extLst>
                    <a:ext uri="{FF2B5EF4-FFF2-40B4-BE49-F238E27FC236}">
                      <a16:creationId xmlns:a16="http://schemas.microsoft.com/office/drawing/2014/main" id="{DCD7ED5C-8DBE-6D0D-DFE3-C9368B849717}"/>
                    </a:ext>
                  </a:extLst>
                </p:cNvPr>
                <p:cNvPicPr/>
                <p:nvPr/>
              </p:nvPicPr>
              <p:blipFill>
                <a:blip r:embed="rId35"/>
                <a:stretch>
                  <a:fillRect/>
                </a:stretch>
              </p:blipFill>
              <p:spPr>
                <a:xfrm>
                  <a:off x="6390960" y="2454700"/>
                  <a:ext cx="678240" cy="55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56" name="Ink 55">
                <a:extLst>
                  <a:ext uri="{FF2B5EF4-FFF2-40B4-BE49-F238E27FC236}">
                    <a16:creationId xmlns:a16="http://schemas.microsoft.com/office/drawing/2014/main" id="{EF8194C8-8521-99F8-30FE-599AAA9EBCA8}"/>
                  </a:ext>
                </a:extLst>
              </p14:cNvPr>
              <p14:cNvContentPartPr/>
              <p14:nvPr/>
            </p14:nvContentPartPr>
            <p14:xfrm>
              <a:off x="5161920" y="2500420"/>
              <a:ext cx="938520" cy="70920"/>
            </p14:xfrm>
          </p:contentPart>
        </mc:Choice>
        <mc:Fallback>
          <p:pic>
            <p:nvPicPr>
              <p:cNvPr id="56" name="Ink 55">
                <a:extLst>
                  <a:ext uri="{FF2B5EF4-FFF2-40B4-BE49-F238E27FC236}">
                    <a16:creationId xmlns:a16="http://schemas.microsoft.com/office/drawing/2014/main" id="{EF8194C8-8521-99F8-30FE-599AAA9EBCA8}"/>
                  </a:ext>
                </a:extLst>
              </p:cNvPr>
              <p:cNvPicPr/>
              <p:nvPr/>
            </p:nvPicPr>
            <p:blipFill>
              <a:blip r:embed="rId37"/>
              <a:stretch>
                <a:fillRect/>
              </a:stretch>
            </p:blipFill>
            <p:spPr>
              <a:xfrm>
                <a:off x="5144280" y="2482780"/>
                <a:ext cx="974160" cy="106560"/>
              </a:xfrm>
              <a:prstGeom prst="rect">
                <a:avLst/>
              </a:prstGeom>
            </p:spPr>
          </p:pic>
        </mc:Fallback>
      </mc:AlternateContent>
      <p:grpSp>
        <p:nvGrpSpPr>
          <p:cNvPr id="62" name="Group 61">
            <a:extLst>
              <a:ext uri="{FF2B5EF4-FFF2-40B4-BE49-F238E27FC236}">
                <a16:creationId xmlns:a16="http://schemas.microsoft.com/office/drawing/2014/main" id="{4959F3A6-3CAD-FBBC-F487-968C5A955695}"/>
              </a:ext>
            </a:extLst>
          </p:cNvPr>
          <p:cNvGrpSpPr/>
          <p:nvPr/>
        </p:nvGrpSpPr>
        <p:grpSpPr>
          <a:xfrm>
            <a:off x="1912200" y="2409700"/>
            <a:ext cx="3067560" cy="101880"/>
            <a:chOff x="1912200" y="2409700"/>
            <a:chExt cx="3067560" cy="101880"/>
          </a:xfrm>
        </p:grpSpPr>
        <mc:AlternateContent xmlns:mc="http://schemas.openxmlformats.org/markup-compatibility/2006">
          <mc:Choice xmlns:p14="http://schemas.microsoft.com/office/powerpoint/2010/main" Requires="p14">
            <p:contentPart p14:bwMode="auto" r:id="rId38">
              <p14:nvContentPartPr>
                <p14:cNvPr id="57" name="Ink 56">
                  <a:extLst>
                    <a:ext uri="{FF2B5EF4-FFF2-40B4-BE49-F238E27FC236}">
                      <a16:creationId xmlns:a16="http://schemas.microsoft.com/office/drawing/2014/main" id="{A6552AFF-A745-9621-A5E4-F0312EDE9A44}"/>
                    </a:ext>
                  </a:extLst>
                </p14:cNvPr>
                <p14:cNvContentPartPr/>
                <p14:nvPr/>
              </p14:nvContentPartPr>
              <p14:xfrm>
                <a:off x="3989040" y="2409700"/>
                <a:ext cx="990720" cy="101880"/>
              </p14:xfrm>
            </p:contentPart>
          </mc:Choice>
          <mc:Fallback>
            <p:pic>
              <p:nvPicPr>
                <p:cNvPr id="57" name="Ink 56">
                  <a:extLst>
                    <a:ext uri="{FF2B5EF4-FFF2-40B4-BE49-F238E27FC236}">
                      <a16:creationId xmlns:a16="http://schemas.microsoft.com/office/drawing/2014/main" id="{A6552AFF-A745-9621-A5E4-F0312EDE9A44}"/>
                    </a:ext>
                  </a:extLst>
                </p:cNvPr>
                <p:cNvPicPr/>
                <p:nvPr/>
              </p:nvPicPr>
              <p:blipFill>
                <a:blip r:embed="rId39"/>
                <a:stretch>
                  <a:fillRect/>
                </a:stretch>
              </p:blipFill>
              <p:spPr>
                <a:xfrm>
                  <a:off x="3971040" y="2391700"/>
                  <a:ext cx="10263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8" name="Ink 57">
                  <a:extLst>
                    <a:ext uri="{FF2B5EF4-FFF2-40B4-BE49-F238E27FC236}">
                      <a16:creationId xmlns:a16="http://schemas.microsoft.com/office/drawing/2014/main" id="{2FD12B09-84F5-ECD9-BD7A-8DA69F3721CB}"/>
                    </a:ext>
                  </a:extLst>
                </p14:cNvPr>
                <p14:cNvContentPartPr/>
                <p14:nvPr/>
              </p14:nvContentPartPr>
              <p14:xfrm>
                <a:off x="3625800" y="2468380"/>
                <a:ext cx="230760" cy="16920"/>
              </p14:xfrm>
            </p:contentPart>
          </mc:Choice>
          <mc:Fallback>
            <p:pic>
              <p:nvPicPr>
                <p:cNvPr id="58" name="Ink 57">
                  <a:extLst>
                    <a:ext uri="{FF2B5EF4-FFF2-40B4-BE49-F238E27FC236}">
                      <a16:creationId xmlns:a16="http://schemas.microsoft.com/office/drawing/2014/main" id="{2FD12B09-84F5-ECD9-BD7A-8DA69F3721CB}"/>
                    </a:ext>
                  </a:extLst>
                </p:cNvPr>
                <p:cNvPicPr/>
                <p:nvPr/>
              </p:nvPicPr>
              <p:blipFill>
                <a:blip r:embed="rId41"/>
                <a:stretch>
                  <a:fillRect/>
                </a:stretch>
              </p:blipFill>
              <p:spPr>
                <a:xfrm>
                  <a:off x="3607800" y="2450740"/>
                  <a:ext cx="26640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0" name="Ink 59">
                  <a:extLst>
                    <a:ext uri="{FF2B5EF4-FFF2-40B4-BE49-F238E27FC236}">
                      <a16:creationId xmlns:a16="http://schemas.microsoft.com/office/drawing/2014/main" id="{1253E2CF-6B14-DAE2-2D86-DA4463558AB8}"/>
                    </a:ext>
                  </a:extLst>
                </p14:cNvPr>
                <p14:cNvContentPartPr/>
                <p14:nvPr/>
              </p14:nvContentPartPr>
              <p14:xfrm>
                <a:off x="2733720" y="2476300"/>
                <a:ext cx="627840" cy="33120"/>
              </p14:xfrm>
            </p:contentPart>
          </mc:Choice>
          <mc:Fallback>
            <p:pic>
              <p:nvPicPr>
                <p:cNvPr id="60" name="Ink 59">
                  <a:extLst>
                    <a:ext uri="{FF2B5EF4-FFF2-40B4-BE49-F238E27FC236}">
                      <a16:creationId xmlns:a16="http://schemas.microsoft.com/office/drawing/2014/main" id="{1253E2CF-6B14-DAE2-2D86-DA4463558AB8}"/>
                    </a:ext>
                  </a:extLst>
                </p:cNvPr>
                <p:cNvPicPr/>
                <p:nvPr/>
              </p:nvPicPr>
              <p:blipFill>
                <a:blip r:embed="rId43"/>
                <a:stretch>
                  <a:fillRect/>
                </a:stretch>
              </p:blipFill>
              <p:spPr>
                <a:xfrm>
                  <a:off x="2715720" y="2458660"/>
                  <a:ext cx="66348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1" name="Ink 60">
                  <a:extLst>
                    <a:ext uri="{FF2B5EF4-FFF2-40B4-BE49-F238E27FC236}">
                      <a16:creationId xmlns:a16="http://schemas.microsoft.com/office/drawing/2014/main" id="{77BA2428-4088-AB39-9470-EFFDC3E247F8}"/>
                    </a:ext>
                  </a:extLst>
                </p14:cNvPr>
                <p14:cNvContentPartPr/>
                <p14:nvPr/>
              </p14:nvContentPartPr>
              <p14:xfrm>
                <a:off x="1912200" y="2465860"/>
                <a:ext cx="579960" cy="31680"/>
              </p14:xfrm>
            </p:contentPart>
          </mc:Choice>
          <mc:Fallback>
            <p:pic>
              <p:nvPicPr>
                <p:cNvPr id="61" name="Ink 60">
                  <a:extLst>
                    <a:ext uri="{FF2B5EF4-FFF2-40B4-BE49-F238E27FC236}">
                      <a16:creationId xmlns:a16="http://schemas.microsoft.com/office/drawing/2014/main" id="{77BA2428-4088-AB39-9470-EFFDC3E247F8}"/>
                    </a:ext>
                  </a:extLst>
                </p:cNvPr>
                <p:cNvPicPr/>
                <p:nvPr/>
              </p:nvPicPr>
              <p:blipFill>
                <a:blip r:embed="rId45"/>
                <a:stretch>
                  <a:fillRect/>
                </a:stretch>
              </p:blipFill>
              <p:spPr>
                <a:xfrm>
                  <a:off x="1894560" y="2448220"/>
                  <a:ext cx="615600" cy="67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6">
            <p14:nvContentPartPr>
              <p14:cNvPr id="63" name="Ink 62">
                <a:extLst>
                  <a:ext uri="{FF2B5EF4-FFF2-40B4-BE49-F238E27FC236}">
                    <a16:creationId xmlns:a16="http://schemas.microsoft.com/office/drawing/2014/main" id="{DFE476F7-3588-1D80-E70C-DCC6951CD130}"/>
                  </a:ext>
                </a:extLst>
              </p14:cNvPr>
              <p14:cNvContentPartPr/>
              <p14:nvPr/>
            </p14:nvContentPartPr>
            <p14:xfrm>
              <a:off x="559320" y="2476660"/>
              <a:ext cx="812160" cy="42840"/>
            </p14:xfrm>
          </p:contentPart>
        </mc:Choice>
        <mc:Fallback>
          <p:pic>
            <p:nvPicPr>
              <p:cNvPr id="63" name="Ink 62">
                <a:extLst>
                  <a:ext uri="{FF2B5EF4-FFF2-40B4-BE49-F238E27FC236}">
                    <a16:creationId xmlns:a16="http://schemas.microsoft.com/office/drawing/2014/main" id="{DFE476F7-3588-1D80-E70C-DCC6951CD130}"/>
                  </a:ext>
                </a:extLst>
              </p:cNvPr>
              <p:cNvPicPr/>
              <p:nvPr/>
            </p:nvPicPr>
            <p:blipFill>
              <a:blip r:embed="rId47"/>
              <a:stretch>
                <a:fillRect/>
              </a:stretch>
            </p:blipFill>
            <p:spPr>
              <a:xfrm>
                <a:off x="541680" y="2459020"/>
                <a:ext cx="847800" cy="78480"/>
              </a:xfrm>
              <a:prstGeom prst="rect">
                <a:avLst/>
              </a:prstGeom>
            </p:spPr>
          </p:pic>
        </mc:Fallback>
      </mc:AlternateContent>
      <p:grpSp>
        <p:nvGrpSpPr>
          <p:cNvPr id="66" name="Group 65">
            <a:extLst>
              <a:ext uri="{FF2B5EF4-FFF2-40B4-BE49-F238E27FC236}">
                <a16:creationId xmlns:a16="http://schemas.microsoft.com/office/drawing/2014/main" id="{4DD88BE3-88E9-3A69-B68A-0B5353079EC3}"/>
              </a:ext>
            </a:extLst>
          </p:cNvPr>
          <p:cNvGrpSpPr/>
          <p:nvPr/>
        </p:nvGrpSpPr>
        <p:grpSpPr>
          <a:xfrm>
            <a:off x="7663920" y="2882020"/>
            <a:ext cx="1870560" cy="106920"/>
            <a:chOff x="7663920" y="2882020"/>
            <a:chExt cx="1870560" cy="106920"/>
          </a:xfrm>
        </p:grpSpPr>
        <mc:AlternateContent xmlns:mc="http://schemas.openxmlformats.org/markup-compatibility/2006">
          <mc:Choice xmlns:p14="http://schemas.microsoft.com/office/powerpoint/2010/main" Requires="p14">
            <p:contentPart p14:bwMode="auto" r:id="rId48">
              <p14:nvContentPartPr>
                <p14:cNvPr id="64" name="Ink 63">
                  <a:extLst>
                    <a:ext uri="{FF2B5EF4-FFF2-40B4-BE49-F238E27FC236}">
                      <a16:creationId xmlns:a16="http://schemas.microsoft.com/office/drawing/2014/main" id="{55B0D0DD-35A5-3436-1A75-F57DBCED90C0}"/>
                    </a:ext>
                  </a:extLst>
                </p14:cNvPr>
                <p14:cNvContentPartPr/>
                <p14:nvPr/>
              </p14:nvContentPartPr>
              <p14:xfrm>
                <a:off x="8541240" y="2936380"/>
                <a:ext cx="993240" cy="52560"/>
              </p14:xfrm>
            </p:contentPart>
          </mc:Choice>
          <mc:Fallback>
            <p:pic>
              <p:nvPicPr>
                <p:cNvPr id="64" name="Ink 63">
                  <a:extLst>
                    <a:ext uri="{FF2B5EF4-FFF2-40B4-BE49-F238E27FC236}">
                      <a16:creationId xmlns:a16="http://schemas.microsoft.com/office/drawing/2014/main" id="{55B0D0DD-35A5-3436-1A75-F57DBCED90C0}"/>
                    </a:ext>
                  </a:extLst>
                </p:cNvPr>
                <p:cNvPicPr/>
                <p:nvPr/>
              </p:nvPicPr>
              <p:blipFill>
                <a:blip r:embed="rId49"/>
                <a:stretch>
                  <a:fillRect/>
                </a:stretch>
              </p:blipFill>
              <p:spPr>
                <a:xfrm>
                  <a:off x="8523600" y="2918740"/>
                  <a:ext cx="102888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5" name="Ink 64">
                  <a:extLst>
                    <a:ext uri="{FF2B5EF4-FFF2-40B4-BE49-F238E27FC236}">
                      <a16:creationId xmlns:a16="http://schemas.microsoft.com/office/drawing/2014/main" id="{1AD8BFD5-C870-296D-8EA9-67B563CF7B34}"/>
                    </a:ext>
                  </a:extLst>
                </p14:cNvPr>
                <p14:cNvContentPartPr/>
                <p14:nvPr/>
              </p14:nvContentPartPr>
              <p14:xfrm>
                <a:off x="7663920" y="2882020"/>
                <a:ext cx="687960" cy="100440"/>
              </p14:xfrm>
            </p:contentPart>
          </mc:Choice>
          <mc:Fallback>
            <p:pic>
              <p:nvPicPr>
                <p:cNvPr id="65" name="Ink 64">
                  <a:extLst>
                    <a:ext uri="{FF2B5EF4-FFF2-40B4-BE49-F238E27FC236}">
                      <a16:creationId xmlns:a16="http://schemas.microsoft.com/office/drawing/2014/main" id="{1AD8BFD5-C870-296D-8EA9-67B563CF7B34}"/>
                    </a:ext>
                  </a:extLst>
                </p:cNvPr>
                <p:cNvPicPr/>
                <p:nvPr/>
              </p:nvPicPr>
              <p:blipFill>
                <a:blip r:embed="rId51"/>
                <a:stretch>
                  <a:fillRect/>
                </a:stretch>
              </p:blipFill>
              <p:spPr>
                <a:xfrm>
                  <a:off x="7646280" y="2864020"/>
                  <a:ext cx="723600" cy="13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
            <p14:nvContentPartPr>
              <p14:cNvPr id="67" name="Ink 66">
                <a:extLst>
                  <a:ext uri="{FF2B5EF4-FFF2-40B4-BE49-F238E27FC236}">
                    <a16:creationId xmlns:a16="http://schemas.microsoft.com/office/drawing/2014/main" id="{3FA2D842-FC1C-6C9D-2905-C287812E11C6}"/>
                  </a:ext>
                </a:extLst>
              </p14:cNvPr>
              <p14:cNvContentPartPr/>
              <p14:nvPr/>
            </p14:nvContentPartPr>
            <p14:xfrm>
              <a:off x="6253800" y="2917660"/>
              <a:ext cx="1075320" cy="42480"/>
            </p14:xfrm>
          </p:contentPart>
        </mc:Choice>
        <mc:Fallback>
          <p:pic>
            <p:nvPicPr>
              <p:cNvPr id="67" name="Ink 66">
                <a:extLst>
                  <a:ext uri="{FF2B5EF4-FFF2-40B4-BE49-F238E27FC236}">
                    <a16:creationId xmlns:a16="http://schemas.microsoft.com/office/drawing/2014/main" id="{3FA2D842-FC1C-6C9D-2905-C287812E11C6}"/>
                  </a:ext>
                </a:extLst>
              </p:cNvPr>
              <p:cNvPicPr/>
              <p:nvPr/>
            </p:nvPicPr>
            <p:blipFill>
              <a:blip r:embed="rId53"/>
              <a:stretch>
                <a:fillRect/>
              </a:stretch>
            </p:blipFill>
            <p:spPr>
              <a:xfrm>
                <a:off x="6235800" y="2899660"/>
                <a:ext cx="111096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8" name="Ink 67">
                <a:extLst>
                  <a:ext uri="{FF2B5EF4-FFF2-40B4-BE49-F238E27FC236}">
                    <a16:creationId xmlns:a16="http://schemas.microsoft.com/office/drawing/2014/main" id="{5DD5B141-D571-D26F-C8C8-9BA0B5F8F4CC}"/>
                  </a:ext>
                </a:extLst>
              </p14:cNvPr>
              <p14:cNvContentPartPr/>
              <p14:nvPr/>
            </p14:nvContentPartPr>
            <p14:xfrm>
              <a:off x="5343000" y="2909020"/>
              <a:ext cx="686880" cy="47160"/>
            </p14:xfrm>
          </p:contentPart>
        </mc:Choice>
        <mc:Fallback>
          <p:pic>
            <p:nvPicPr>
              <p:cNvPr id="68" name="Ink 67">
                <a:extLst>
                  <a:ext uri="{FF2B5EF4-FFF2-40B4-BE49-F238E27FC236}">
                    <a16:creationId xmlns:a16="http://schemas.microsoft.com/office/drawing/2014/main" id="{5DD5B141-D571-D26F-C8C8-9BA0B5F8F4CC}"/>
                  </a:ext>
                </a:extLst>
              </p:cNvPr>
              <p:cNvPicPr/>
              <p:nvPr/>
            </p:nvPicPr>
            <p:blipFill>
              <a:blip r:embed="rId55"/>
              <a:stretch>
                <a:fillRect/>
              </a:stretch>
            </p:blipFill>
            <p:spPr>
              <a:xfrm>
                <a:off x="5325000" y="2891380"/>
                <a:ext cx="722520" cy="82800"/>
              </a:xfrm>
              <a:prstGeom prst="rect">
                <a:avLst/>
              </a:prstGeom>
            </p:spPr>
          </p:pic>
        </mc:Fallback>
      </mc:AlternateContent>
      <p:grpSp>
        <p:nvGrpSpPr>
          <p:cNvPr id="72" name="Group 71">
            <a:extLst>
              <a:ext uri="{FF2B5EF4-FFF2-40B4-BE49-F238E27FC236}">
                <a16:creationId xmlns:a16="http://schemas.microsoft.com/office/drawing/2014/main" id="{BDADAFF4-4250-2DD3-2880-91D74EA0457C}"/>
              </a:ext>
            </a:extLst>
          </p:cNvPr>
          <p:cNvGrpSpPr/>
          <p:nvPr/>
        </p:nvGrpSpPr>
        <p:grpSpPr>
          <a:xfrm>
            <a:off x="2403600" y="2883820"/>
            <a:ext cx="2476440" cy="101880"/>
            <a:chOff x="2403600" y="2883820"/>
            <a:chExt cx="2476440" cy="101880"/>
          </a:xfrm>
        </p:grpSpPr>
        <mc:AlternateContent xmlns:mc="http://schemas.openxmlformats.org/markup-compatibility/2006">
          <mc:Choice xmlns:p14="http://schemas.microsoft.com/office/powerpoint/2010/main" Requires="p14">
            <p:contentPart p14:bwMode="auto" r:id="rId56">
              <p14:nvContentPartPr>
                <p14:cNvPr id="69" name="Ink 68">
                  <a:extLst>
                    <a:ext uri="{FF2B5EF4-FFF2-40B4-BE49-F238E27FC236}">
                      <a16:creationId xmlns:a16="http://schemas.microsoft.com/office/drawing/2014/main" id="{40F0D5B4-3C7B-8108-A6BB-76DEA40A36AF}"/>
                    </a:ext>
                  </a:extLst>
                </p14:cNvPr>
                <p14:cNvContentPartPr/>
                <p14:nvPr/>
              </p14:nvContentPartPr>
              <p14:xfrm>
                <a:off x="4514280" y="2886700"/>
                <a:ext cx="365760" cy="99000"/>
              </p14:xfrm>
            </p:contentPart>
          </mc:Choice>
          <mc:Fallback>
            <p:pic>
              <p:nvPicPr>
                <p:cNvPr id="69" name="Ink 68">
                  <a:extLst>
                    <a:ext uri="{FF2B5EF4-FFF2-40B4-BE49-F238E27FC236}">
                      <a16:creationId xmlns:a16="http://schemas.microsoft.com/office/drawing/2014/main" id="{40F0D5B4-3C7B-8108-A6BB-76DEA40A36AF}"/>
                    </a:ext>
                  </a:extLst>
                </p:cNvPr>
                <p:cNvPicPr/>
                <p:nvPr/>
              </p:nvPicPr>
              <p:blipFill>
                <a:blip r:embed="rId57"/>
                <a:stretch>
                  <a:fillRect/>
                </a:stretch>
              </p:blipFill>
              <p:spPr>
                <a:xfrm>
                  <a:off x="4496640" y="2868700"/>
                  <a:ext cx="40140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70" name="Ink 69">
                  <a:extLst>
                    <a:ext uri="{FF2B5EF4-FFF2-40B4-BE49-F238E27FC236}">
                      <a16:creationId xmlns:a16="http://schemas.microsoft.com/office/drawing/2014/main" id="{BE9486BA-287A-B07A-786C-34183E73663A}"/>
                    </a:ext>
                  </a:extLst>
                </p14:cNvPr>
                <p14:cNvContentPartPr/>
                <p14:nvPr/>
              </p14:nvContentPartPr>
              <p14:xfrm>
                <a:off x="3955560" y="2903620"/>
                <a:ext cx="405720" cy="38880"/>
              </p14:xfrm>
            </p:contentPart>
          </mc:Choice>
          <mc:Fallback>
            <p:pic>
              <p:nvPicPr>
                <p:cNvPr id="70" name="Ink 69">
                  <a:extLst>
                    <a:ext uri="{FF2B5EF4-FFF2-40B4-BE49-F238E27FC236}">
                      <a16:creationId xmlns:a16="http://schemas.microsoft.com/office/drawing/2014/main" id="{BE9486BA-287A-B07A-786C-34183E73663A}"/>
                    </a:ext>
                  </a:extLst>
                </p:cNvPr>
                <p:cNvPicPr/>
                <p:nvPr/>
              </p:nvPicPr>
              <p:blipFill>
                <a:blip r:embed="rId59"/>
                <a:stretch>
                  <a:fillRect/>
                </a:stretch>
              </p:blipFill>
              <p:spPr>
                <a:xfrm>
                  <a:off x="3937560" y="2885620"/>
                  <a:ext cx="44136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1" name="Ink 70">
                  <a:extLst>
                    <a:ext uri="{FF2B5EF4-FFF2-40B4-BE49-F238E27FC236}">
                      <a16:creationId xmlns:a16="http://schemas.microsoft.com/office/drawing/2014/main" id="{56DCC262-5A5E-0AB7-D718-FF9355461DF0}"/>
                    </a:ext>
                  </a:extLst>
                </p14:cNvPr>
                <p14:cNvContentPartPr/>
                <p14:nvPr/>
              </p14:nvContentPartPr>
              <p14:xfrm>
                <a:off x="2403600" y="2883820"/>
                <a:ext cx="1403280" cy="56880"/>
              </p14:xfrm>
            </p:contentPart>
          </mc:Choice>
          <mc:Fallback>
            <p:pic>
              <p:nvPicPr>
                <p:cNvPr id="71" name="Ink 70">
                  <a:extLst>
                    <a:ext uri="{FF2B5EF4-FFF2-40B4-BE49-F238E27FC236}">
                      <a16:creationId xmlns:a16="http://schemas.microsoft.com/office/drawing/2014/main" id="{56DCC262-5A5E-0AB7-D718-FF9355461DF0}"/>
                    </a:ext>
                  </a:extLst>
                </p:cNvPr>
                <p:cNvPicPr/>
                <p:nvPr/>
              </p:nvPicPr>
              <p:blipFill>
                <a:blip r:embed="rId61"/>
                <a:stretch>
                  <a:fillRect/>
                </a:stretch>
              </p:blipFill>
              <p:spPr>
                <a:xfrm>
                  <a:off x="2385960" y="2866180"/>
                  <a:ext cx="1438920" cy="92520"/>
                </a:xfrm>
                <a:prstGeom prst="rect">
                  <a:avLst/>
                </a:prstGeom>
              </p:spPr>
            </p:pic>
          </mc:Fallback>
        </mc:AlternateContent>
      </p:grpSp>
      <p:grpSp>
        <p:nvGrpSpPr>
          <p:cNvPr id="74" name="Group 73">
            <a:extLst>
              <a:ext uri="{FF2B5EF4-FFF2-40B4-BE49-F238E27FC236}">
                <a16:creationId xmlns:a16="http://schemas.microsoft.com/office/drawing/2014/main" id="{620664D7-E3E5-6FB8-BEB5-BC6189DBC4AA}"/>
              </a:ext>
            </a:extLst>
          </p:cNvPr>
          <p:cNvGrpSpPr/>
          <p:nvPr/>
        </p:nvGrpSpPr>
        <p:grpSpPr>
          <a:xfrm>
            <a:off x="981600" y="1562620"/>
            <a:ext cx="8592840" cy="570240"/>
            <a:chOff x="981600" y="1562620"/>
            <a:chExt cx="8592840" cy="570240"/>
          </a:xfrm>
        </p:grpSpPr>
        <mc:AlternateContent xmlns:mc="http://schemas.openxmlformats.org/markup-compatibility/2006">
          <mc:Choice xmlns:p14="http://schemas.microsoft.com/office/powerpoint/2010/main" Requires="p14">
            <p:contentPart p14:bwMode="auto" r:id="rId62">
              <p14:nvContentPartPr>
                <p14:cNvPr id="22" name="Ink 21">
                  <a:extLst>
                    <a:ext uri="{FF2B5EF4-FFF2-40B4-BE49-F238E27FC236}">
                      <a16:creationId xmlns:a16="http://schemas.microsoft.com/office/drawing/2014/main" id="{9A75F93E-A0C9-5B2A-0047-11EB1C260C04}"/>
                    </a:ext>
                  </a:extLst>
                </p14:cNvPr>
                <p14:cNvContentPartPr/>
                <p14:nvPr/>
              </p14:nvContentPartPr>
              <p14:xfrm>
                <a:off x="7666080" y="1583140"/>
                <a:ext cx="756720" cy="47160"/>
              </p14:xfrm>
            </p:contentPart>
          </mc:Choice>
          <mc:Fallback>
            <p:pic>
              <p:nvPicPr>
                <p:cNvPr id="22" name="Ink 21">
                  <a:extLst>
                    <a:ext uri="{FF2B5EF4-FFF2-40B4-BE49-F238E27FC236}">
                      <a16:creationId xmlns:a16="http://schemas.microsoft.com/office/drawing/2014/main" id="{9A75F93E-A0C9-5B2A-0047-11EB1C260C04}"/>
                    </a:ext>
                  </a:extLst>
                </p:cNvPr>
                <p:cNvPicPr/>
                <p:nvPr/>
              </p:nvPicPr>
              <p:blipFill>
                <a:blip r:embed="rId63"/>
                <a:stretch>
                  <a:fillRect/>
                </a:stretch>
              </p:blipFill>
              <p:spPr>
                <a:xfrm>
                  <a:off x="7648080" y="1565140"/>
                  <a:ext cx="79236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23" name="Ink 22">
                  <a:extLst>
                    <a:ext uri="{FF2B5EF4-FFF2-40B4-BE49-F238E27FC236}">
                      <a16:creationId xmlns:a16="http://schemas.microsoft.com/office/drawing/2014/main" id="{17632610-B3C1-E424-D7E0-161E5C6091A4}"/>
                    </a:ext>
                  </a:extLst>
                </p14:cNvPr>
                <p14:cNvContentPartPr/>
                <p14:nvPr/>
              </p14:nvContentPartPr>
              <p14:xfrm>
                <a:off x="6781200" y="1618420"/>
                <a:ext cx="774360" cy="101880"/>
              </p14:xfrm>
            </p:contentPart>
          </mc:Choice>
          <mc:Fallback>
            <p:pic>
              <p:nvPicPr>
                <p:cNvPr id="23" name="Ink 22">
                  <a:extLst>
                    <a:ext uri="{FF2B5EF4-FFF2-40B4-BE49-F238E27FC236}">
                      <a16:creationId xmlns:a16="http://schemas.microsoft.com/office/drawing/2014/main" id="{17632610-B3C1-E424-D7E0-161E5C6091A4}"/>
                    </a:ext>
                  </a:extLst>
                </p:cNvPr>
                <p:cNvPicPr/>
                <p:nvPr/>
              </p:nvPicPr>
              <p:blipFill>
                <a:blip r:embed="rId65"/>
                <a:stretch>
                  <a:fillRect/>
                </a:stretch>
              </p:blipFill>
              <p:spPr>
                <a:xfrm>
                  <a:off x="6763560" y="1600420"/>
                  <a:ext cx="8100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25" name="Ink 24">
                  <a:extLst>
                    <a:ext uri="{FF2B5EF4-FFF2-40B4-BE49-F238E27FC236}">
                      <a16:creationId xmlns:a16="http://schemas.microsoft.com/office/drawing/2014/main" id="{7083F1A0-A7E0-7723-C920-C6B4056640D1}"/>
                    </a:ext>
                  </a:extLst>
                </p14:cNvPr>
                <p14:cNvContentPartPr/>
                <p14:nvPr/>
              </p14:nvContentPartPr>
              <p14:xfrm>
                <a:off x="6154080" y="1637140"/>
                <a:ext cx="428400" cy="41760"/>
              </p14:xfrm>
            </p:contentPart>
          </mc:Choice>
          <mc:Fallback>
            <p:pic>
              <p:nvPicPr>
                <p:cNvPr id="25" name="Ink 24">
                  <a:extLst>
                    <a:ext uri="{FF2B5EF4-FFF2-40B4-BE49-F238E27FC236}">
                      <a16:creationId xmlns:a16="http://schemas.microsoft.com/office/drawing/2014/main" id="{7083F1A0-A7E0-7723-C920-C6B4056640D1}"/>
                    </a:ext>
                  </a:extLst>
                </p:cNvPr>
                <p:cNvPicPr/>
                <p:nvPr/>
              </p:nvPicPr>
              <p:blipFill>
                <a:blip r:embed="rId67"/>
                <a:stretch>
                  <a:fillRect/>
                </a:stretch>
              </p:blipFill>
              <p:spPr>
                <a:xfrm>
                  <a:off x="6136440" y="1619500"/>
                  <a:ext cx="46404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26" name="Ink 25">
                  <a:extLst>
                    <a:ext uri="{FF2B5EF4-FFF2-40B4-BE49-F238E27FC236}">
                      <a16:creationId xmlns:a16="http://schemas.microsoft.com/office/drawing/2014/main" id="{439F303E-53D6-459C-7D7A-984714478E1C}"/>
                    </a:ext>
                  </a:extLst>
                </p14:cNvPr>
                <p14:cNvContentPartPr/>
                <p14:nvPr/>
              </p14:nvContentPartPr>
              <p14:xfrm>
                <a:off x="5306280" y="1636420"/>
                <a:ext cx="711360" cy="30960"/>
              </p14:xfrm>
            </p:contentPart>
          </mc:Choice>
          <mc:Fallback>
            <p:pic>
              <p:nvPicPr>
                <p:cNvPr id="26" name="Ink 25">
                  <a:extLst>
                    <a:ext uri="{FF2B5EF4-FFF2-40B4-BE49-F238E27FC236}">
                      <a16:creationId xmlns:a16="http://schemas.microsoft.com/office/drawing/2014/main" id="{439F303E-53D6-459C-7D7A-984714478E1C}"/>
                    </a:ext>
                  </a:extLst>
                </p:cNvPr>
                <p:cNvPicPr/>
                <p:nvPr/>
              </p:nvPicPr>
              <p:blipFill>
                <a:blip r:embed="rId69"/>
                <a:stretch>
                  <a:fillRect/>
                </a:stretch>
              </p:blipFill>
              <p:spPr>
                <a:xfrm>
                  <a:off x="5288280" y="1618780"/>
                  <a:ext cx="74700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28" name="Ink 27">
                  <a:extLst>
                    <a:ext uri="{FF2B5EF4-FFF2-40B4-BE49-F238E27FC236}">
                      <a16:creationId xmlns:a16="http://schemas.microsoft.com/office/drawing/2014/main" id="{5945B8EE-1F00-4145-E249-64507BF49D0D}"/>
                    </a:ext>
                  </a:extLst>
                </p14:cNvPr>
                <p14:cNvContentPartPr/>
                <p14:nvPr/>
              </p14:nvContentPartPr>
              <p14:xfrm>
                <a:off x="4710480" y="1629580"/>
                <a:ext cx="536040" cy="46080"/>
              </p14:xfrm>
            </p:contentPart>
          </mc:Choice>
          <mc:Fallback>
            <p:pic>
              <p:nvPicPr>
                <p:cNvPr id="28" name="Ink 27">
                  <a:extLst>
                    <a:ext uri="{FF2B5EF4-FFF2-40B4-BE49-F238E27FC236}">
                      <a16:creationId xmlns:a16="http://schemas.microsoft.com/office/drawing/2014/main" id="{5945B8EE-1F00-4145-E249-64507BF49D0D}"/>
                    </a:ext>
                  </a:extLst>
                </p:cNvPr>
                <p:cNvPicPr/>
                <p:nvPr/>
              </p:nvPicPr>
              <p:blipFill>
                <a:blip r:embed="rId71"/>
                <a:stretch>
                  <a:fillRect/>
                </a:stretch>
              </p:blipFill>
              <p:spPr>
                <a:xfrm>
                  <a:off x="4692840" y="1611940"/>
                  <a:ext cx="57168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29" name="Ink 28">
                  <a:extLst>
                    <a:ext uri="{FF2B5EF4-FFF2-40B4-BE49-F238E27FC236}">
                      <a16:creationId xmlns:a16="http://schemas.microsoft.com/office/drawing/2014/main" id="{198DD2CF-82B6-77D9-9555-4FEE146A34E6}"/>
                    </a:ext>
                  </a:extLst>
                </p14:cNvPr>
                <p14:cNvContentPartPr/>
                <p14:nvPr/>
              </p14:nvContentPartPr>
              <p14:xfrm>
                <a:off x="4290000" y="1624900"/>
                <a:ext cx="318240" cy="25920"/>
              </p14:xfrm>
            </p:contentPart>
          </mc:Choice>
          <mc:Fallback>
            <p:pic>
              <p:nvPicPr>
                <p:cNvPr id="29" name="Ink 28">
                  <a:extLst>
                    <a:ext uri="{FF2B5EF4-FFF2-40B4-BE49-F238E27FC236}">
                      <a16:creationId xmlns:a16="http://schemas.microsoft.com/office/drawing/2014/main" id="{198DD2CF-82B6-77D9-9555-4FEE146A34E6}"/>
                    </a:ext>
                  </a:extLst>
                </p:cNvPr>
                <p:cNvPicPr/>
                <p:nvPr/>
              </p:nvPicPr>
              <p:blipFill>
                <a:blip r:embed="rId73"/>
                <a:stretch>
                  <a:fillRect/>
                </a:stretch>
              </p:blipFill>
              <p:spPr>
                <a:xfrm>
                  <a:off x="4272000" y="1606900"/>
                  <a:ext cx="3538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30" name="Ink 29">
                  <a:extLst>
                    <a:ext uri="{FF2B5EF4-FFF2-40B4-BE49-F238E27FC236}">
                      <a16:creationId xmlns:a16="http://schemas.microsoft.com/office/drawing/2014/main" id="{FB239FFD-5962-220F-4B9C-B0FBCD1AFF11}"/>
                    </a:ext>
                  </a:extLst>
                </p14:cNvPr>
                <p14:cNvContentPartPr/>
                <p14:nvPr/>
              </p14:nvContentPartPr>
              <p14:xfrm>
                <a:off x="3010560" y="1641460"/>
                <a:ext cx="1254240" cy="80640"/>
              </p14:xfrm>
            </p:contentPart>
          </mc:Choice>
          <mc:Fallback>
            <p:pic>
              <p:nvPicPr>
                <p:cNvPr id="30" name="Ink 29">
                  <a:extLst>
                    <a:ext uri="{FF2B5EF4-FFF2-40B4-BE49-F238E27FC236}">
                      <a16:creationId xmlns:a16="http://schemas.microsoft.com/office/drawing/2014/main" id="{FB239FFD-5962-220F-4B9C-B0FBCD1AFF11}"/>
                    </a:ext>
                  </a:extLst>
                </p:cNvPr>
                <p:cNvPicPr/>
                <p:nvPr/>
              </p:nvPicPr>
              <p:blipFill>
                <a:blip r:embed="rId75"/>
                <a:stretch>
                  <a:fillRect/>
                </a:stretch>
              </p:blipFill>
              <p:spPr>
                <a:xfrm>
                  <a:off x="2992920" y="1623820"/>
                  <a:ext cx="128988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2" name="Ink 31">
                  <a:extLst>
                    <a:ext uri="{FF2B5EF4-FFF2-40B4-BE49-F238E27FC236}">
                      <a16:creationId xmlns:a16="http://schemas.microsoft.com/office/drawing/2014/main" id="{25E45839-BD1D-DCBE-07DB-4A489AF275A6}"/>
                    </a:ext>
                  </a:extLst>
                </p14:cNvPr>
                <p14:cNvContentPartPr/>
                <p14:nvPr/>
              </p14:nvContentPartPr>
              <p14:xfrm>
                <a:off x="2481720" y="1662700"/>
                <a:ext cx="325440" cy="55440"/>
              </p14:xfrm>
            </p:contentPart>
          </mc:Choice>
          <mc:Fallback>
            <p:pic>
              <p:nvPicPr>
                <p:cNvPr id="32" name="Ink 31">
                  <a:extLst>
                    <a:ext uri="{FF2B5EF4-FFF2-40B4-BE49-F238E27FC236}">
                      <a16:creationId xmlns:a16="http://schemas.microsoft.com/office/drawing/2014/main" id="{25E45839-BD1D-DCBE-07DB-4A489AF275A6}"/>
                    </a:ext>
                  </a:extLst>
                </p:cNvPr>
                <p:cNvPicPr/>
                <p:nvPr/>
              </p:nvPicPr>
              <p:blipFill>
                <a:blip r:embed="rId77"/>
                <a:stretch>
                  <a:fillRect/>
                </a:stretch>
              </p:blipFill>
              <p:spPr>
                <a:xfrm>
                  <a:off x="2464080" y="1645060"/>
                  <a:ext cx="36108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3" name="Ink 32">
                  <a:extLst>
                    <a:ext uri="{FF2B5EF4-FFF2-40B4-BE49-F238E27FC236}">
                      <a16:creationId xmlns:a16="http://schemas.microsoft.com/office/drawing/2014/main" id="{CAC96D95-E3B0-1B72-6FA1-B71800DA33CE}"/>
                    </a:ext>
                  </a:extLst>
                </p14:cNvPr>
                <p14:cNvContentPartPr/>
                <p14:nvPr/>
              </p14:nvContentPartPr>
              <p14:xfrm>
                <a:off x="1934160" y="1609780"/>
                <a:ext cx="357480" cy="39240"/>
              </p14:xfrm>
            </p:contentPart>
          </mc:Choice>
          <mc:Fallback>
            <p:pic>
              <p:nvPicPr>
                <p:cNvPr id="33" name="Ink 32">
                  <a:extLst>
                    <a:ext uri="{FF2B5EF4-FFF2-40B4-BE49-F238E27FC236}">
                      <a16:creationId xmlns:a16="http://schemas.microsoft.com/office/drawing/2014/main" id="{CAC96D95-E3B0-1B72-6FA1-B71800DA33CE}"/>
                    </a:ext>
                  </a:extLst>
                </p:cNvPr>
                <p:cNvPicPr/>
                <p:nvPr/>
              </p:nvPicPr>
              <p:blipFill>
                <a:blip r:embed="rId79"/>
                <a:stretch>
                  <a:fillRect/>
                </a:stretch>
              </p:blipFill>
              <p:spPr>
                <a:xfrm>
                  <a:off x="1916520" y="1591780"/>
                  <a:ext cx="39312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34" name="Ink 33">
                  <a:extLst>
                    <a:ext uri="{FF2B5EF4-FFF2-40B4-BE49-F238E27FC236}">
                      <a16:creationId xmlns:a16="http://schemas.microsoft.com/office/drawing/2014/main" id="{55D03171-4FD2-1416-9E81-8E365DA81515}"/>
                    </a:ext>
                  </a:extLst>
                </p14:cNvPr>
                <p14:cNvContentPartPr/>
                <p14:nvPr/>
              </p14:nvContentPartPr>
              <p14:xfrm>
                <a:off x="1078440" y="1644700"/>
                <a:ext cx="756360" cy="37440"/>
              </p14:xfrm>
            </p:contentPart>
          </mc:Choice>
          <mc:Fallback>
            <p:pic>
              <p:nvPicPr>
                <p:cNvPr id="34" name="Ink 33">
                  <a:extLst>
                    <a:ext uri="{FF2B5EF4-FFF2-40B4-BE49-F238E27FC236}">
                      <a16:creationId xmlns:a16="http://schemas.microsoft.com/office/drawing/2014/main" id="{55D03171-4FD2-1416-9E81-8E365DA81515}"/>
                    </a:ext>
                  </a:extLst>
                </p:cNvPr>
                <p:cNvPicPr/>
                <p:nvPr/>
              </p:nvPicPr>
              <p:blipFill>
                <a:blip r:embed="rId81"/>
                <a:stretch>
                  <a:fillRect/>
                </a:stretch>
              </p:blipFill>
              <p:spPr>
                <a:xfrm>
                  <a:off x="1060440" y="1626700"/>
                  <a:ext cx="79200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36" name="Ink 35">
                  <a:extLst>
                    <a:ext uri="{FF2B5EF4-FFF2-40B4-BE49-F238E27FC236}">
                      <a16:creationId xmlns:a16="http://schemas.microsoft.com/office/drawing/2014/main" id="{8EDDF23F-C472-E034-7138-610CA6D4845A}"/>
                    </a:ext>
                  </a:extLst>
                </p14:cNvPr>
                <p14:cNvContentPartPr/>
                <p14:nvPr/>
              </p14:nvContentPartPr>
              <p14:xfrm>
                <a:off x="8412360" y="1979860"/>
                <a:ext cx="1162080" cy="137880"/>
              </p14:xfrm>
            </p:contentPart>
          </mc:Choice>
          <mc:Fallback>
            <p:pic>
              <p:nvPicPr>
                <p:cNvPr id="36" name="Ink 35">
                  <a:extLst>
                    <a:ext uri="{FF2B5EF4-FFF2-40B4-BE49-F238E27FC236}">
                      <a16:creationId xmlns:a16="http://schemas.microsoft.com/office/drawing/2014/main" id="{8EDDF23F-C472-E034-7138-610CA6D4845A}"/>
                    </a:ext>
                  </a:extLst>
                </p:cNvPr>
                <p:cNvPicPr/>
                <p:nvPr/>
              </p:nvPicPr>
              <p:blipFill>
                <a:blip r:embed="rId83"/>
                <a:stretch>
                  <a:fillRect/>
                </a:stretch>
              </p:blipFill>
              <p:spPr>
                <a:xfrm>
                  <a:off x="8394720" y="1961860"/>
                  <a:ext cx="119772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37" name="Ink 36">
                  <a:extLst>
                    <a:ext uri="{FF2B5EF4-FFF2-40B4-BE49-F238E27FC236}">
                      <a16:creationId xmlns:a16="http://schemas.microsoft.com/office/drawing/2014/main" id="{60ECBA69-0C8C-9992-297B-C3B583E9754F}"/>
                    </a:ext>
                  </a:extLst>
                </p14:cNvPr>
                <p14:cNvContentPartPr/>
                <p14:nvPr/>
              </p14:nvContentPartPr>
              <p14:xfrm>
                <a:off x="7849680" y="2044660"/>
                <a:ext cx="465840" cy="47160"/>
              </p14:xfrm>
            </p:contentPart>
          </mc:Choice>
          <mc:Fallback>
            <p:pic>
              <p:nvPicPr>
                <p:cNvPr id="37" name="Ink 36">
                  <a:extLst>
                    <a:ext uri="{FF2B5EF4-FFF2-40B4-BE49-F238E27FC236}">
                      <a16:creationId xmlns:a16="http://schemas.microsoft.com/office/drawing/2014/main" id="{60ECBA69-0C8C-9992-297B-C3B583E9754F}"/>
                    </a:ext>
                  </a:extLst>
                </p:cNvPr>
                <p:cNvPicPr/>
                <p:nvPr/>
              </p:nvPicPr>
              <p:blipFill>
                <a:blip r:embed="rId85"/>
                <a:stretch>
                  <a:fillRect/>
                </a:stretch>
              </p:blipFill>
              <p:spPr>
                <a:xfrm>
                  <a:off x="7831680" y="2026660"/>
                  <a:ext cx="50148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39" name="Ink 38">
                  <a:extLst>
                    <a:ext uri="{FF2B5EF4-FFF2-40B4-BE49-F238E27FC236}">
                      <a16:creationId xmlns:a16="http://schemas.microsoft.com/office/drawing/2014/main" id="{ACBA52BC-BA9B-7DAA-DBBD-5803D0BB97EF}"/>
                    </a:ext>
                  </a:extLst>
                </p14:cNvPr>
                <p14:cNvContentPartPr/>
                <p14:nvPr/>
              </p14:nvContentPartPr>
              <p14:xfrm>
                <a:off x="4918200" y="2044660"/>
                <a:ext cx="2493000" cy="73800"/>
              </p14:xfrm>
            </p:contentPart>
          </mc:Choice>
          <mc:Fallback>
            <p:pic>
              <p:nvPicPr>
                <p:cNvPr id="39" name="Ink 38">
                  <a:extLst>
                    <a:ext uri="{FF2B5EF4-FFF2-40B4-BE49-F238E27FC236}">
                      <a16:creationId xmlns:a16="http://schemas.microsoft.com/office/drawing/2014/main" id="{ACBA52BC-BA9B-7DAA-DBBD-5803D0BB97EF}"/>
                    </a:ext>
                  </a:extLst>
                </p:cNvPr>
                <p:cNvPicPr/>
                <p:nvPr/>
              </p:nvPicPr>
              <p:blipFill>
                <a:blip r:embed="rId87"/>
                <a:stretch>
                  <a:fillRect/>
                </a:stretch>
              </p:blipFill>
              <p:spPr>
                <a:xfrm>
                  <a:off x="4900560" y="2026660"/>
                  <a:ext cx="252864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40" name="Ink 39">
                  <a:extLst>
                    <a:ext uri="{FF2B5EF4-FFF2-40B4-BE49-F238E27FC236}">
                      <a16:creationId xmlns:a16="http://schemas.microsoft.com/office/drawing/2014/main" id="{EE9FE5F3-3E86-ECAC-02FC-34B4EEC4E268}"/>
                    </a:ext>
                  </a:extLst>
                </p14:cNvPr>
                <p14:cNvContentPartPr/>
                <p14:nvPr/>
              </p14:nvContentPartPr>
              <p14:xfrm>
                <a:off x="4587720" y="2059780"/>
                <a:ext cx="502560" cy="35640"/>
              </p14:xfrm>
            </p:contentPart>
          </mc:Choice>
          <mc:Fallback>
            <p:pic>
              <p:nvPicPr>
                <p:cNvPr id="40" name="Ink 39">
                  <a:extLst>
                    <a:ext uri="{FF2B5EF4-FFF2-40B4-BE49-F238E27FC236}">
                      <a16:creationId xmlns:a16="http://schemas.microsoft.com/office/drawing/2014/main" id="{EE9FE5F3-3E86-ECAC-02FC-34B4EEC4E268}"/>
                    </a:ext>
                  </a:extLst>
                </p:cNvPr>
                <p:cNvPicPr/>
                <p:nvPr/>
              </p:nvPicPr>
              <p:blipFill>
                <a:blip r:embed="rId89"/>
                <a:stretch>
                  <a:fillRect/>
                </a:stretch>
              </p:blipFill>
              <p:spPr>
                <a:xfrm>
                  <a:off x="4570080" y="2041780"/>
                  <a:ext cx="53820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42" name="Ink 41">
                  <a:extLst>
                    <a:ext uri="{FF2B5EF4-FFF2-40B4-BE49-F238E27FC236}">
                      <a16:creationId xmlns:a16="http://schemas.microsoft.com/office/drawing/2014/main" id="{E226159A-82FF-4BAA-ECCC-8C2036BA7ADB}"/>
                    </a:ext>
                  </a:extLst>
                </p14:cNvPr>
                <p14:cNvContentPartPr/>
                <p14:nvPr/>
              </p14:nvContentPartPr>
              <p14:xfrm>
                <a:off x="4236000" y="2007940"/>
                <a:ext cx="236880" cy="42840"/>
              </p14:xfrm>
            </p:contentPart>
          </mc:Choice>
          <mc:Fallback>
            <p:pic>
              <p:nvPicPr>
                <p:cNvPr id="42" name="Ink 41">
                  <a:extLst>
                    <a:ext uri="{FF2B5EF4-FFF2-40B4-BE49-F238E27FC236}">
                      <a16:creationId xmlns:a16="http://schemas.microsoft.com/office/drawing/2014/main" id="{E226159A-82FF-4BAA-ECCC-8C2036BA7ADB}"/>
                    </a:ext>
                  </a:extLst>
                </p:cNvPr>
                <p:cNvPicPr/>
                <p:nvPr/>
              </p:nvPicPr>
              <p:blipFill>
                <a:blip r:embed="rId91"/>
                <a:stretch>
                  <a:fillRect/>
                </a:stretch>
              </p:blipFill>
              <p:spPr>
                <a:xfrm>
                  <a:off x="4218000" y="1989940"/>
                  <a:ext cx="2725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44" name="Ink 43">
                  <a:extLst>
                    <a:ext uri="{FF2B5EF4-FFF2-40B4-BE49-F238E27FC236}">
                      <a16:creationId xmlns:a16="http://schemas.microsoft.com/office/drawing/2014/main" id="{237D1116-3426-B79C-0F4E-73F656B848A2}"/>
                    </a:ext>
                  </a:extLst>
                </p14:cNvPr>
                <p14:cNvContentPartPr/>
                <p14:nvPr/>
              </p14:nvContentPartPr>
              <p14:xfrm>
                <a:off x="3552720" y="2031340"/>
                <a:ext cx="615960" cy="37080"/>
              </p14:xfrm>
            </p:contentPart>
          </mc:Choice>
          <mc:Fallback>
            <p:pic>
              <p:nvPicPr>
                <p:cNvPr id="44" name="Ink 43">
                  <a:extLst>
                    <a:ext uri="{FF2B5EF4-FFF2-40B4-BE49-F238E27FC236}">
                      <a16:creationId xmlns:a16="http://schemas.microsoft.com/office/drawing/2014/main" id="{237D1116-3426-B79C-0F4E-73F656B848A2}"/>
                    </a:ext>
                  </a:extLst>
                </p:cNvPr>
                <p:cNvPicPr/>
                <p:nvPr/>
              </p:nvPicPr>
              <p:blipFill>
                <a:blip r:embed="rId93"/>
                <a:stretch>
                  <a:fillRect/>
                </a:stretch>
              </p:blipFill>
              <p:spPr>
                <a:xfrm>
                  <a:off x="3535080" y="2013340"/>
                  <a:ext cx="65160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46" name="Ink 45">
                  <a:extLst>
                    <a:ext uri="{FF2B5EF4-FFF2-40B4-BE49-F238E27FC236}">
                      <a16:creationId xmlns:a16="http://schemas.microsoft.com/office/drawing/2014/main" id="{939CBF63-0548-5815-79BE-3FFD0A0C0DB1}"/>
                    </a:ext>
                  </a:extLst>
                </p14:cNvPr>
                <p14:cNvContentPartPr/>
                <p14:nvPr/>
              </p14:nvContentPartPr>
              <p14:xfrm>
                <a:off x="1996440" y="1974100"/>
                <a:ext cx="1133640" cy="35640"/>
              </p14:xfrm>
            </p:contentPart>
          </mc:Choice>
          <mc:Fallback>
            <p:pic>
              <p:nvPicPr>
                <p:cNvPr id="46" name="Ink 45">
                  <a:extLst>
                    <a:ext uri="{FF2B5EF4-FFF2-40B4-BE49-F238E27FC236}">
                      <a16:creationId xmlns:a16="http://schemas.microsoft.com/office/drawing/2014/main" id="{939CBF63-0548-5815-79BE-3FFD0A0C0DB1}"/>
                    </a:ext>
                  </a:extLst>
                </p:cNvPr>
                <p:cNvPicPr/>
                <p:nvPr/>
              </p:nvPicPr>
              <p:blipFill>
                <a:blip r:embed="rId95"/>
                <a:stretch>
                  <a:fillRect/>
                </a:stretch>
              </p:blipFill>
              <p:spPr>
                <a:xfrm>
                  <a:off x="1978440" y="1956460"/>
                  <a:ext cx="116928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47" name="Ink 46">
                  <a:extLst>
                    <a:ext uri="{FF2B5EF4-FFF2-40B4-BE49-F238E27FC236}">
                      <a16:creationId xmlns:a16="http://schemas.microsoft.com/office/drawing/2014/main" id="{55952C30-6477-75C5-445D-751BE6151EA5}"/>
                    </a:ext>
                  </a:extLst>
                </p14:cNvPr>
                <p14:cNvContentPartPr/>
                <p14:nvPr/>
              </p14:nvContentPartPr>
              <p14:xfrm>
                <a:off x="1538880" y="2040340"/>
                <a:ext cx="450360" cy="43560"/>
              </p14:xfrm>
            </p:contentPart>
          </mc:Choice>
          <mc:Fallback>
            <p:pic>
              <p:nvPicPr>
                <p:cNvPr id="47" name="Ink 46">
                  <a:extLst>
                    <a:ext uri="{FF2B5EF4-FFF2-40B4-BE49-F238E27FC236}">
                      <a16:creationId xmlns:a16="http://schemas.microsoft.com/office/drawing/2014/main" id="{55952C30-6477-75C5-445D-751BE6151EA5}"/>
                    </a:ext>
                  </a:extLst>
                </p:cNvPr>
                <p:cNvPicPr/>
                <p:nvPr/>
              </p:nvPicPr>
              <p:blipFill>
                <a:blip r:embed="rId97"/>
                <a:stretch>
                  <a:fillRect/>
                </a:stretch>
              </p:blipFill>
              <p:spPr>
                <a:xfrm>
                  <a:off x="1521240" y="2022700"/>
                  <a:ext cx="48600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48" name="Ink 47">
                  <a:extLst>
                    <a:ext uri="{FF2B5EF4-FFF2-40B4-BE49-F238E27FC236}">
                      <a16:creationId xmlns:a16="http://schemas.microsoft.com/office/drawing/2014/main" id="{CFCB2D03-5D1F-167A-CE77-17B06C27C625}"/>
                    </a:ext>
                  </a:extLst>
                </p14:cNvPr>
                <p14:cNvContentPartPr/>
                <p14:nvPr/>
              </p14:nvContentPartPr>
              <p14:xfrm>
                <a:off x="981600" y="2018020"/>
                <a:ext cx="407160" cy="79560"/>
              </p14:xfrm>
            </p:contentPart>
          </mc:Choice>
          <mc:Fallback>
            <p:pic>
              <p:nvPicPr>
                <p:cNvPr id="48" name="Ink 47">
                  <a:extLst>
                    <a:ext uri="{FF2B5EF4-FFF2-40B4-BE49-F238E27FC236}">
                      <a16:creationId xmlns:a16="http://schemas.microsoft.com/office/drawing/2014/main" id="{CFCB2D03-5D1F-167A-CE77-17B06C27C625}"/>
                    </a:ext>
                  </a:extLst>
                </p:cNvPr>
                <p:cNvPicPr/>
                <p:nvPr/>
              </p:nvPicPr>
              <p:blipFill>
                <a:blip r:embed="rId99"/>
                <a:stretch>
                  <a:fillRect/>
                </a:stretch>
              </p:blipFill>
              <p:spPr>
                <a:xfrm>
                  <a:off x="963600" y="2000020"/>
                  <a:ext cx="44280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3" name="Ink 72">
                  <a:extLst>
                    <a:ext uri="{FF2B5EF4-FFF2-40B4-BE49-F238E27FC236}">
                      <a16:creationId xmlns:a16="http://schemas.microsoft.com/office/drawing/2014/main" id="{98FA6DC0-2F89-06DE-72A5-C54A22CE4629}"/>
                    </a:ext>
                  </a:extLst>
                </p14:cNvPr>
                <p14:cNvContentPartPr/>
                <p14:nvPr/>
              </p14:nvContentPartPr>
              <p14:xfrm>
                <a:off x="3467400" y="1562620"/>
                <a:ext cx="3989880" cy="570240"/>
              </p14:xfrm>
            </p:contentPart>
          </mc:Choice>
          <mc:Fallback>
            <p:pic>
              <p:nvPicPr>
                <p:cNvPr id="73" name="Ink 72">
                  <a:extLst>
                    <a:ext uri="{FF2B5EF4-FFF2-40B4-BE49-F238E27FC236}">
                      <a16:creationId xmlns:a16="http://schemas.microsoft.com/office/drawing/2014/main" id="{98FA6DC0-2F89-06DE-72A5-C54A22CE4629}"/>
                    </a:ext>
                  </a:extLst>
                </p:cNvPr>
                <p:cNvPicPr/>
                <p:nvPr/>
              </p:nvPicPr>
              <p:blipFill>
                <a:blip r:embed="rId101"/>
                <a:stretch>
                  <a:fillRect/>
                </a:stretch>
              </p:blipFill>
              <p:spPr>
                <a:xfrm>
                  <a:off x="3449760" y="1544980"/>
                  <a:ext cx="4025520" cy="605880"/>
                </a:xfrm>
                <a:prstGeom prst="rect">
                  <a:avLst/>
                </a:prstGeom>
              </p:spPr>
            </p:pic>
          </mc:Fallback>
        </mc:AlternateContent>
      </p:grpSp>
    </p:spTree>
    <p:extLst>
      <p:ext uri="{BB962C8B-B14F-4D97-AF65-F5344CB8AC3E}">
        <p14:creationId xmlns:p14="http://schemas.microsoft.com/office/powerpoint/2010/main" val="3036762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6237962"/>
          </a:xfrm>
          <a:prstGeom prst="roundRect">
            <a:avLst/>
          </a:prstGeom>
          <a:solidFill>
            <a:schemeClr val="tx1">
              <a:alpha val="68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479746" y="450151"/>
            <a:ext cx="9150350" cy="4832092"/>
          </a:xfrm>
          <a:prstGeom prst="rect">
            <a:avLst/>
          </a:prstGeom>
          <a:noFill/>
        </p:spPr>
        <p:txBody>
          <a:bodyPr wrap="square" rtlCol="0">
            <a:spAutoFit/>
          </a:bodyPr>
          <a:lstStyle/>
          <a:p>
            <a:pPr rtl="1">
              <a:spcBef>
                <a:spcPts val="0"/>
              </a:spcBef>
              <a:spcAft>
                <a:spcPts val="0"/>
              </a:spcAft>
            </a:pPr>
            <a:r>
              <a:rPr lang="en-US" sz="2800" b="1" i="0" u="none" strike="noStrike">
                <a:solidFill>
                  <a:srgbClr val="FFC000"/>
                </a:solidFill>
                <a:effectLst/>
                <a:latin typeface="Arial" panose="020B0604020202020204" pitchFamily="34" charset="0"/>
                <a:cs typeface="+mj-cs"/>
              </a:rPr>
              <a:t>Rashi on Isaiah 36:9 Parts 1-2</a:t>
            </a:r>
          </a:p>
          <a:p>
            <a:pPr algn="r" rtl="1">
              <a:spcBef>
                <a:spcPts val="0"/>
              </a:spcBef>
              <a:spcAft>
                <a:spcPts val="0"/>
              </a:spcAft>
            </a:pPr>
            <a:r>
              <a:rPr lang="he-IL" sz="2800" i="0" u="none" strike="noStrike">
                <a:solidFill>
                  <a:srgbClr val="FFFF00"/>
                </a:solidFill>
                <a:effectLst/>
                <a:latin typeface="Arial" panose="020B0604020202020204" pitchFamily="34" charset="0"/>
                <a:cs typeface="+mj-cs"/>
              </a:rPr>
              <a:t>ואיך תשיב. אפי' פני פחת אחד שהוא מעבדי אדוני הקטנים שהקטן בראשי גייסות שלו ממונה על אלפים איש:</a:t>
            </a:r>
          </a:p>
          <a:p>
            <a:pPr rtl="1">
              <a:spcBef>
                <a:spcPts val="0"/>
              </a:spcBef>
              <a:spcAft>
                <a:spcPts val="0"/>
              </a:spcAft>
            </a:pPr>
            <a:r>
              <a:rPr lang="en-US" sz="2800" i="0" u="none" strike="noStrike">
                <a:solidFill>
                  <a:srgbClr val="FFC000"/>
                </a:solidFill>
                <a:effectLst/>
                <a:latin typeface="Arial" panose="020B0604020202020204" pitchFamily="34" charset="0"/>
                <a:cs typeface="+mj-cs"/>
              </a:rPr>
              <a:t>And how can you repulse even a captain, who is one of my master’s smallest servants, for the smallest of the heads of his troops is in charge of two thousand men.</a:t>
            </a:r>
          </a:p>
          <a:p>
            <a:pPr algn="r" rtl="1">
              <a:spcBef>
                <a:spcPts val="0"/>
              </a:spcBef>
              <a:spcAft>
                <a:spcPts val="0"/>
              </a:spcAft>
            </a:pPr>
            <a:r>
              <a:rPr lang="he-IL" sz="2800" i="0" u="none" strike="noStrike">
                <a:solidFill>
                  <a:srgbClr val="FFFF00"/>
                </a:solidFill>
                <a:effectLst/>
                <a:latin typeface="Arial" panose="020B0604020202020204" pitchFamily="34" charset="0"/>
                <a:cs typeface="+mj-cs"/>
              </a:rPr>
              <a:t>אחד עבדי. אחד מעבדי כמו אחד השיחים (בראשית כא) אחד הריקים (שמואל ב ו):</a:t>
            </a:r>
          </a:p>
          <a:p>
            <a:pPr rtl="1">
              <a:spcBef>
                <a:spcPts val="0"/>
              </a:spcBef>
              <a:spcAft>
                <a:spcPts val="0"/>
              </a:spcAft>
            </a:pPr>
            <a:r>
              <a:rPr lang="en-US" sz="2800" i="0" u="none" strike="noStrike">
                <a:solidFill>
                  <a:srgbClr val="FFC000"/>
                </a:solidFill>
                <a:effectLst/>
                <a:latin typeface="Arial" panose="020B0604020202020204" pitchFamily="34" charset="0"/>
                <a:cs typeface="+mj-cs"/>
              </a:rPr>
              <a:t> one of...servants (</a:t>
            </a:r>
            <a:r>
              <a:rPr lang="he-IL" sz="2800" i="0" u="none" strike="noStrike">
                <a:solidFill>
                  <a:srgbClr val="FFFF00"/>
                </a:solidFill>
                <a:effectLst/>
                <a:latin typeface="Arial" panose="020B0604020202020204" pitchFamily="34" charset="0"/>
                <a:cs typeface="+mj-cs"/>
              </a:rPr>
              <a:t>אַחַד</a:t>
            </a:r>
            <a:r>
              <a:rPr lang="he-IL" sz="2800" i="0" u="none" strike="noStrike">
                <a:solidFill>
                  <a:srgbClr val="FFC000"/>
                </a:solidFill>
                <a:effectLst/>
                <a:latin typeface="Arial" panose="020B0604020202020204" pitchFamily="34" charset="0"/>
                <a:cs typeface="+mj-cs"/>
              </a:rPr>
              <a:t>) </a:t>
            </a:r>
            <a:r>
              <a:rPr lang="en-US" sz="2800" i="0" u="none" strike="noStrike">
                <a:solidFill>
                  <a:srgbClr val="FFC000"/>
                </a:solidFill>
                <a:effectLst/>
                <a:latin typeface="Arial" panose="020B0604020202020204" pitchFamily="34" charset="0"/>
                <a:cs typeface="+mj-cs"/>
              </a:rPr>
              <a:t>one of the servants of. Comp. (</a:t>
            </a:r>
            <a:r>
              <a:rPr lang="en-US" sz="2800" i="0" u="none" strike="noStrike">
                <a:solidFill>
                  <a:srgbClr val="00B0F0"/>
                </a:solidFill>
                <a:effectLst/>
                <a:latin typeface="Arial" panose="020B0604020202020204" pitchFamily="34" charset="0"/>
                <a:cs typeface="+mj-cs"/>
              </a:rPr>
              <a:t>Gen. 21:15</a:t>
            </a:r>
            <a:r>
              <a:rPr lang="en-US" sz="2800" i="0" u="none" strike="noStrike">
                <a:solidFill>
                  <a:srgbClr val="FFC000"/>
                </a:solidFill>
                <a:effectLst/>
                <a:latin typeface="Arial" panose="020B0604020202020204" pitchFamily="34" charset="0"/>
                <a:cs typeface="+mj-cs"/>
              </a:rPr>
              <a:t>) “One of (</a:t>
            </a:r>
            <a:r>
              <a:rPr lang="he-IL" sz="2800" i="0" u="none" strike="noStrike">
                <a:solidFill>
                  <a:srgbClr val="FFFF00"/>
                </a:solidFill>
                <a:effectLst/>
                <a:latin typeface="Arial" panose="020B0604020202020204" pitchFamily="34" charset="0"/>
                <a:cs typeface="+mj-cs"/>
              </a:rPr>
              <a:t>אַחַד</a:t>
            </a:r>
            <a:r>
              <a:rPr lang="he-IL" sz="2800" i="0" u="none" strike="noStrike">
                <a:solidFill>
                  <a:srgbClr val="FFC000"/>
                </a:solidFill>
                <a:effectLst/>
                <a:latin typeface="Arial" panose="020B0604020202020204" pitchFamily="34" charset="0"/>
                <a:cs typeface="+mj-cs"/>
              </a:rPr>
              <a:t>) </a:t>
            </a:r>
            <a:r>
              <a:rPr lang="en-US" sz="2800" i="0" u="none" strike="noStrike">
                <a:solidFill>
                  <a:srgbClr val="FFC000"/>
                </a:solidFill>
                <a:effectLst/>
                <a:latin typeface="Arial" panose="020B0604020202020204" pitchFamily="34" charset="0"/>
                <a:cs typeface="+mj-cs"/>
              </a:rPr>
              <a:t>the bushes.” Also (II Sam.  6:20) “One of (</a:t>
            </a:r>
            <a:r>
              <a:rPr lang="he-IL" sz="2800" i="0" u="none" strike="noStrike">
                <a:solidFill>
                  <a:srgbClr val="FFFF00"/>
                </a:solidFill>
                <a:effectLst/>
                <a:latin typeface="Arial" panose="020B0604020202020204" pitchFamily="34" charset="0"/>
                <a:cs typeface="+mj-cs"/>
              </a:rPr>
              <a:t>אַחַד</a:t>
            </a:r>
            <a:r>
              <a:rPr lang="he-IL" sz="2800" i="0" u="none" strike="noStrike">
                <a:solidFill>
                  <a:srgbClr val="FFC000"/>
                </a:solidFill>
                <a:effectLst/>
                <a:latin typeface="Arial" panose="020B0604020202020204" pitchFamily="34" charset="0"/>
                <a:cs typeface="+mj-cs"/>
              </a:rPr>
              <a:t>) </a:t>
            </a:r>
            <a:r>
              <a:rPr lang="en-US" sz="2800" i="0" u="none" strike="noStrike">
                <a:solidFill>
                  <a:srgbClr val="FFC000"/>
                </a:solidFill>
                <a:effectLst/>
                <a:latin typeface="Arial" panose="020B0604020202020204" pitchFamily="34" charset="0"/>
                <a:cs typeface="+mj-cs"/>
              </a:rPr>
              <a:t>the idlers.”</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25C3030A-A0F5-9298-AB41-FE3C09FBFCF6}"/>
                  </a:ext>
                </a:extLst>
              </p14:cNvPr>
              <p14:cNvContentPartPr/>
              <p14:nvPr/>
            </p14:nvContentPartPr>
            <p14:xfrm>
              <a:off x="841200" y="2742340"/>
              <a:ext cx="10440" cy="7560"/>
            </p14:xfrm>
          </p:contentPart>
        </mc:Choice>
        <mc:Fallback>
          <p:pic>
            <p:nvPicPr>
              <p:cNvPr id="2" name="Ink 1">
                <a:extLst>
                  <a:ext uri="{FF2B5EF4-FFF2-40B4-BE49-F238E27FC236}">
                    <a16:creationId xmlns:a16="http://schemas.microsoft.com/office/drawing/2014/main" id="{25C3030A-A0F5-9298-AB41-FE3C09FBFCF6}"/>
                  </a:ext>
                </a:extLst>
              </p:cNvPr>
              <p:cNvPicPr/>
              <p:nvPr/>
            </p:nvPicPr>
            <p:blipFill>
              <a:blip r:embed="rId5"/>
              <a:stretch>
                <a:fillRect/>
              </a:stretch>
            </p:blipFill>
            <p:spPr>
              <a:xfrm>
                <a:off x="823560" y="2724340"/>
                <a:ext cx="460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F0968438-5738-1E99-44AB-27C701AEC5DE}"/>
                  </a:ext>
                </a:extLst>
              </p14:cNvPr>
              <p14:cNvContentPartPr/>
              <p14:nvPr/>
            </p14:nvContentPartPr>
            <p14:xfrm>
              <a:off x="4610400" y="2730820"/>
              <a:ext cx="31680" cy="37800"/>
            </p14:xfrm>
          </p:contentPart>
        </mc:Choice>
        <mc:Fallback>
          <p:pic>
            <p:nvPicPr>
              <p:cNvPr id="4" name="Ink 3">
                <a:extLst>
                  <a:ext uri="{FF2B5EF4-FFF2-40B4-BE49-F238E27FC236}">
                    <a16:creationId xmlns:a16="http://schemas.microsoft.com/office/drawing/2014/main" id="{F0968438-5738-1E99-44AB-27C701AEC5DE}"/>
                  </a:ext>
                </a:extLst>
              </p:cNvPr>
              <p:cNvPicPr/>
              <p:nvPr/>
            </p:nvPicPr>
            <p:blipFill>
              <a:blip r:embed="rId7"/>
              <a:stretch>
                <a:fillRect/>
              </a:stretch>
            </p:blipFill>
            <p:spPr>
              <a:xfrm>
                <a:off x="4592760" y="2713180"/>
                <a:ext cx="673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0FAB117D-2A31-3B49-48EE-3A1F578C214F}"/>
                  </a:ext>
                </a:extLst>
              </p14:cNvPr>
              <p14:cNvContentPartPr/>
              <p14:nvPr/>
            </p14:nvContentPartPr>
            <p14:xfrm>
              <a:off x="2867640" y="3150220"/>
              <a:ext cx="55080" cy="23040"/>
            </p14:xfrm>
          </p:contentPart>
        </mc:Choice>
        <mc:Fallback>
          <p:pic>
            <p:nvPicPr>
              <p:cNvPr id="5" name="Ink 4">
                <a:extLst>
                  <a:ext uri="{FF2B5EF4-FFF2-40B4-BE49-F238E27FC236}">
                    <a16:creationId xmlns:a16="http://schemas.microsoft.com/office/drawing/2014/main" id="{0FAB117D-2A31-3B49-48EE-3A1F578C214F}"/>
                  </a:ext>
                </a:extLst>
              </p:cNvPr>
              <p:cNvPicPr/>
              <p:nvPr/>
            </p:nvPicPr>
            <p:blipFill>
              <a:blip r:embed="rId9"/>
              <a:stretch>
                <a:fillRect/>
              </a:stretch>
            </p:blipFill>
            <p:spPr>
              <a:xfrm>
                <a:off x="2850000" y="3132220"/>
                <a:ext cx="9072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A67E8D76-A049-9C88-4952-E03F87B4AA19}"/>
                  </a:ext>
                </a:extLst>
              </p14:cNvPr>
              <p14:cNvContentPartPr/>
              <p14:nvPr/>
            </p14:nvContentPartPr>
            <p14:xfrm>
              <a:off x="803760" y="4295740"/>
              <a:ext cx="32400" cy="39960"/>
            </p14:xfrm>
          </p:contentPart>
        </mc:Choice>
        <mc:Fallback>
          <p:pic>
            <p:nvPicPr>
              <p:cNvPr id="7" name="Ink 6">
                <a:extLst>
                  <a:ext uri="{FF2B5EF4-FFF2-40B4-BE49-F238E27FC236}">
                    <a16:creationId xmlns:a16="http://schemas.microsoft.com/office/drawing/2014/main" id="{A67E8D76-A049-9C88-4952-E03F87B4AA19}"/>
                  </a:ext>
                </a:extLst>
              </p:cNvPr>
              <p:cNvPicPr/>
              <p:nvPr/>
            </p:nvPicPr>
            <p:blipFill>
              <a:blip r:embed="rId11"/>
              <a:stretch>
                <a:fillRect/>
              </a:stretch>
            </p:blipFill>
            <p:spPr>
              <a:xfrm>
                <a:off x="786120" y="4277740"/>
                <a:ext cx="6804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CB44766E-0D52-1B3F-40BB-38CB1931B668}"/>
                  </a:ext>
                </a:extLst>
              </p14:cNvPr>
              <p14:cNvContentPartPr/>
              <p14:nvPr/>
            </p14:nvContentPartPr>
            <p14:xfrm>
              <a:off x="2618880" y="4324180"/>
              <a:ext cx="37800" cy="12240"/>
            </p14:xfrm>
          </p:contentPart>
        </mc:Choice>
        <mc:Fallback>
          <p:pic>
            <p:nvPicPr>
              <p:cNvPr id="9" name="Ink 8">
                <a:extLst>
                  <a:ext uri="{FF2B5EF4-FFF2-40B4-BE49-F238E27FC236}">
                    <a16:creationId xmlns:a16="http://schemas.microsoft.com/office/drawing/2014/main" id="{CB44766E-0D52-1B3F-40BB-38CB1931B668}"/>
                  </a:ext>
                </a:extLst>
              </p:cNvPr>
              <p:cNvPicPr/>
              <p:nvPr/>
            </p:nvPicPr>
            <p:blipFill>
              <a:blip r:embed="rId13"/>
              <a:stretch>
                <a:fillRect/>
              </a:stretch>
            </p:blipFill>
            <p:spPr>
              <a:xfrm>
                <a:off x="2600880" y="4306180"/>
                <a:ext cx="7344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2373E235-BA8E-1204-D02F-DEFD17C8B2F2}"/>
                  </a:ext>
                </a:extLst>
              </p14:cNvPr>
              <p14:cNvContentPartPr/>
              <p14:nvPr/>
            </p14:nvContentPartPr>
            <p14:xfrm>
              <a:off x="8426400" y="4399420"/>
              <a:ext cx="32400" cy="28440"/>
            </p14:xfrm>
          </p:contentPart>
        </mc:Choice>
        <mc:Fallback>
          <p:pic>
            <p:nvPicPr>
              <p:cNvPr id="11" name="Ink 10">
                <a:extLst>
                  <a:ext uri="{FF2B5EF4-FFF2-40B4-BE49-F238E27FC236}">
                    <a16:creationId xmlns:a16="http://schemas.microsoft.com/office/drawing/2014/main" id="{2373E235-BA8E-1204-D02F-DEFD17C8B2F2}"/>
                  </a:ext>
                </a:extLst>
              </p:cNvPr>
              <p:cNvPicPr/>
              <p:nvPr/>
            </p:nvPicPr>
            <p:blipFill>
              <a:blip r:embed="rId15"/>
              <a:stretch>
                <a:fillRect/>
              </a:stretch>
            </p:blipFill>
            <p:spPr>
              <a:xfrm>
                <a:off x="8408760" y="4381780"/>
                <a:ext cx="680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ADAC5762-19B4-EA73-D02B-1E04E226408F}"/>
                  </a:ext>
                </a:extLst>
              </p14:cNvPr>
              <p14:cNvContentPartPr/>
              <p14:nvPr/>
            </p14:nvContentPartPr>
            <p14:xfrm>
              <a:off x="729240" y="4890820"/>
              <a:ext cx="18360" cy="25200"/>
            </p14:xfrm>
          </p:contentPart>
        </mc:Choice>
        <mc:Fallback>
          <p:pic>
            <p:nvPicPr>
              <p:cNvPr id="12" name="Ink 11">
                <a:extLst>
                  <a:ext uri="{FF2B5EF4-FFF2-40B4-BE49-F238E27FC236}">
                    <a16:creationId xmlns:a16="http://schemas.microsoft.com/office/drawing/2014/main" id="{ADAC5762-19B4-EA73-D02B-1E04E226408F}"/>
                  </a:ext>
                </a:extLst>
              </p:cNvPr>
              <p:cNvPicPr/>
              <p:nvPr/>
            </p:nvPicPr>
            <p:blipFill>
              <a:blip r:embed="rId17"/>
              <a:stretch>
                <a:fillRect/>
              </a:stretch>
            </p:blipFill>
            <p:spPr>
              <a:xfrm>
                <a:off x="711240" y="4873180"/>
                <a:ext cx="5400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F8C5A2FB-59F2-1A5C-834C-C8CE66A4883C}"/>
                  </a:ext>
                </a:extLst>
              </p14:cNvPr>
              <p14:cNvContentPartPr/>
              <p14:nvPr/>
            </p14:nvContentPartPr>
            <p14:xfrm>
              <a:off x="1856040" y="4839700"/>
              <a:ext cx="23760" cy="29880"/>
            </p14:xfrm>
          </p:contentPart>
        </mc:Choice>
        <mc:Fallback>
          <p:pic>
            <p:nvPicPr>
              <p:cNvPr id="13" name="Ink 12">
                <a:extLst>
                  <a:ext uri="{FF2B5EF4-FFF2-40B4-BE49-F238E27FC236}">
                    <a16:creationId xmlns:a16="http://schemas.microsoft.com/office/drawing/2014/main" id="{F8C5A2FB-59F2-1A5C-834C-C8CE66A4883C}"/>
                  </a:ext>
                </a:extLst>
              </p:cNvPr>
              <p:cNvPicPr/>
              <p:nvPr/>
            </p:nvPicPr>
            <p:blipFill>
              <a:blip r:embed="rId19"/>
              <a:stretch>
                <a:fillRect/>
              </a:stretch>
            </p:blipFill>
            <p:spPr>
              <a:xfrm>
                <a:off x="1838400" y="4821700"/>
                <a:ext cx="5940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95EA4633-1239-2230-F532-ADDDAAA6699A}"/>
                  </a:ext>
                </a:extLst>
              </p14:cNvPr>
              <p14:cNvContentPartPr/>
              <p14:nvPr/>
            </p14:nvContentPartPr>
            <p14:xfrm>
              <a:off x="4234560" y="4770220"/>
              <a:ext cx="18360" cy="11880"/>
            </p14:xfrm>
          </p:contentPart>
        </mc:Choice>
        <mc:Fallback>
          <p:pic>
            <p:nvPicPr>
              <p:cNvPr id="14" name="Ink 13">
                <a:extLst>
                  <a:ext uri="{FF2B5EF4-FFF2-40B4-BE49-F238E27FC236}">
                    <a16:creationId xmlns:a16="http://schemas.microsoft.com/office/drawing/2014/main" id="{95EA4633-1239-2230-F532-ADDDAAA6699A}"/>
                  </a:ext>
                </a:extLst>
              </p:cNvPr>
              <p:cNvPicPr/>
              <p:nvPr/>
            </p:nvPicPr>
            <p:blipFill>
              <a:blip r:embed="rId21"/>
              <a:stretch>
                <a:fillRect/>
              </a:stretch>
            </p:blipFill>
            <p:spPr>
              <a:xfrm>
                <a:off x="4216920" y="4752220"/>
                <a:ext cx="540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79E2DC5C-E780-87D6-0F52-DCCF9B856D84}"/>
                  </a:ext>
                </a:extLst>
              </p14:cNvPr>
              <p14:cNvContentPartPr/>
              <p14:nvPr/>
            </p14:nvContentPartPr>
            <p14:xfrm>
              <a:off x="496680" y="5290780"/>
              <a:ext cx="12960" cy="19080"/>
            </p14:xfrm>
          </p:contentPart>
        </mc:Choice>
        <mc:Fallback>
          <p:pic>
            <p:nvPicPr>
              <p:cNvPr id="15" name="Ink 14">
                <a:extLst>
                  <a:ext uri="{FF2B5EF4-FFF2-40B4-BE49-F238E27FC236}">
                    <a16:creationId xmlns:a16="http://schemas.microsoft.com/office/drawing/2014/main" id="{79E2DC5C-E780-87D6-0F52-DCCF9B856D84}"/>
                  </a:ext>
                </a:extLst>
              </p:cNvPr>
              <p:cNvPicPr/>
              <p:nvPr/>
            </p:nvPicPr>
            <p:blipFill>
              <a:blip r:embed="rId23"/>
              <a:stretch>
                <a:fillRect/>
              </a:stretch>
            </p:blipFill>
            <p:spPr>
              <a:xfrm>
                <a:off x="479040" y="5273140"/>
                <a:ext cx="4860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94FD826D-C6BA-E697-312B-275879D277CA}"/>
                  </a:ext>
                </a:extLst>
              </p14:cNvPr>
              <p14:cNvContentPartPr/>
              <p14:nvPr/>
            </p14:nvContentPartPr>
            <p14:xfrm>
              <a:off x="1491000" y="5260180"/>
              <a:ext cx="11160" cy="13680"/>
            </p14:xfrm>
          </p:contentPart>
        </mc:Choice>
        <mc:Fallback>
          <p:pic>
            <p:nvPicPr>
              <p:cNvPr id="16" name="Ink 15">
                <a:extLst>
                  <a:ext uri="{FF2B5EF4-FFF2-40B4-BE49-F238E27FC236}">
                    <a16:creationId xmlns:a16="http://schemas.microsoft.com/office/drawing/2014/main" id="{94FD826D-C6BA-E697-312B-275879D277CA}"/>
                  </a:ext>
                </a:extLst>
              </p:cNvPr>
              <p:cNvPicPr/>
              <p:nvPr/>
            </p:nvPicPr>
            <p:blipFill>
              <a:blip r:embed="rId25"/>
              <a:stretch>
                <a:fillRect/>
              </a:stretch>
            </p:blipFill>
            <p:spPr>
              <a:xfrm>
                <a:off x="1473000" y="5242540"/>
                <a:ext cx="46800" cy="49320"/>
              </a:xfrm>
              <a:prstGeom prst="rect">
                <a:avLst/>
              </a:prstGeom>
            </p:spPr>
          </p:pic>
        </mc:Fallback>
      </mc:AlternateContent>
    </p:spTree>
    <p:extLst>
      <p:ext uri="{BB962C8B-B14F-4D97-AF65-F5344CB8AC3E}">
        <p14:creationId xmlns:p14="http://schemas.microsoft.com/office/powerpoint/2010/main" val="2811810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0109842" cy="6237962"/>
          </a:xfrm>
          <a:prstGeom prst="roundRect">
            <a:avLst/>
          </a:prstGeom>
          <a:solidFill>
            <a:schemeClr val="tx1">
              <a:alpha val="66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479746" y="450151"/>
            <a:ext cx="9400854" cy="5478423"/>
          </a:xfrm>
          <a:prstGeom prst="rect">
            <a:avLst/>
          </a:prstGeom>
          <a:noFill/>
        </p:spPr>
        <p:txBody>
          <a:bodyPr wrap="square" rtlCol="0">
            <a:spAutoFit/>
          </a:bodyPr>
          <a:lstStyle/>
          <a:p>
            <a:pPr algn="ctr" rtl="1">
              <a:spcBef>
                <a:spcPts val="0"/>
              </a:spcBef>
              <a:spcAft>
                <a:spcPts val="0"/>
              </a:spcAft>
            </a:pPr>
            <a:r>
              <a:rPr lang="en-US" sz="2800" b="1" i="0" u="none" strike="noStrike">
                <a:solidFill>
                  <a:srgbClr val="FFC000"/>
                </a:solidFill>
                <a:effectLst/>
                <a:latin typeface="Arial" panose="020B0604020202020204" pitchFamily="34" charset="0"/>
                <a:cs typeface="+mj-cs"/>
              </a:rPr>
              <a:t>Tosefta Megillah 3:20</a:t>
            </a:r>
          </a:p>
          <a:p>
            <a:pPr marL="342900" indent="-342900">
              <a:spcBef>
                <a:spcPts val="0"/>
              </a:spcBef>
              <a:spcAft>
                <a:spcPts val="0"/>
              </a:spcAft>
              <a:buFont typeface="Arial" panose="020B0604020202020204" pitchFamily="34" charset="0"/>
              <a:buChar char="•"/>
            </a:pPr>
            <a:r>
              <a:rPr lang="en-US" sz="2300" i="0" u="sng" strike="noStrike">
                <a:solidFill>
                  <a:srgbClr val="FFC000"/>
                </a:solidFill>
                <a:effectLst/>
                <a:latin typeface="Arial" panose="020B0604020202020204" pitchFamily="34" charset="0"/>
                <a:cs typeface="+mj-cs"/>
              </a:rPr>
              <a:t>Devarim / Deuteronomy 28:30 </a:t>
            </a:r>
            <a:r>
              <a:rPr lang="en-US" sz="2300" i="0" u="none" strike="noStrike">
                <a:solidFill>
                  <a:srgbClr val="FFC000"/>
                </a:solidFill>
                <a:effectLst/>
                <a:latin typeface="Arial" panose="020B0604020202020204" pitchFamily="34" charset="0"/>
                <a:cs typeface="+mj-cs"/>
              </a:rPr>
              <a:t>"You will betroth a woman, but another man will yishgalenah ('ravish her),"</a:t>
            </a:r>
          </a:p>
          <a:p>
            <a:pPr marL="342900" indent="-342900">
              <a:spcBef>
                <a:spcPts val="0"/>
              </a:spcBef>
              <a:spcAft>
                <a:spcPts val="0"/>
              </a:spcAft>
              <a:buFont typeface="Arial" panose="020B0604020202020204" pitchFamily="34" charset="0"/>
              <a:buChar char="•"/>
            </a:pPr>
            <a:r>
              <a:rPr lang="en-US" sz="2300" i="0" u="sng" strike="noStrike">
                <a:solidFill>
                  <a:srgbClr val="92D050"/>
                </a:solidFill>
                <a:effectLst/>
                <a:latin typeface="Arial" panose="020B0604020202020204" pitchFamily="34" charset="0"/>
                <a:cs typeface="+mj-cs"/>
              </a:rPr>
              <a:t>Devarim / Deuteronomy 28:27 </a:t>
            </a:r>
            <a:r>
              <a:rPr lang="en-US" sz="2300" i="0" u="none" strike="noStrike">
                <a:solidFill>
                  <a:srgbClr val="92D050"/>
                </a:solidFill>
                <a:effectLst/>
                <a:latin typeface="Arial" panose="020B0604020202020204" pitchFamily="34" charset="0"/>
                <a:cs typeface="+mj-cs"/>
              </a:rPr>
              <a:t>"[God will strike you] with the boils of Egypt and with afolim ('hemmerhoids')," in every place where it is written afolim, we read it as tehorim ("tumors"); and such </a:t>
            </a:r>
          </a:p>
          <a:p>
            <a:pPr marL="342900" indent="-342900">
              <a:spcBef>
                <a:spcPts val="0"/>
              </a:spcBef>
              <a:spcAft>
                <a:spcPts val="0"/>
              </a:spcAft>
              <a:buFont typeface="Arial" panose="020B0604020202020204" pitchFamily="34" charset="0"/>
              <a:buChar char="•"/>
            </a:pPr>
            <a:r>
              <a:rPr lang="en-US" sz="2300" i="0" u="sng" strike="noStrike">
                <a:solidFill>
                  <a:srgbClr val="00B0F0"/>
                </a:solidFill>
                <a:effectLst/>
                <a:latin typeface="Arial" panose="020B0604020202020204" pitchFamily="34" charset="0"/>
                <a:cs typeface="+mj-cs"/>
              </a:rPr>
              <a:t>2 Kings 6:25-26 </a:t>
            </a:r>
            <a:r>
              <a:rPr lang="en-US" sz="2300" i="0" u="none" strike="noStrike">
                <a:solidFill>
                  <a:srgbClr val="00B0F0"/>
                </a:solidFill>
                <a:effectLst/>
                <a:latin typeface="Arial" panose="020B0604020202020204" pitchFamily="34" charset="0"/>
                <a:cs typeface="+mj-cs"/>
              </a:rPr>
              <a:t>"a quarter of a kav of doves' divyonim ('excrement', considered softer than chiryonim, 'dung', as written) sold for five shekels" </a:t>
            </a:r>
          </a:p>
          <a:p>
            <a:pPr marL="342900" indent="-342900">
              <a:spcBef>
                <a:spcPts val="0"/>
              </a:spcBef>
              <a:spcAft>
                <a:spcPts val="0"/>
              </a:spcAft>
              <a:buFont typeface="Arial" panose="020B0604020202020204" pitchFamily="34" charset="0"/>
              <a:buChar char="•"/>
            </a:pPr>
            <a:r>
              <a:rPr lang="en-US" sz="2300" i="0" u="sng" strike="noStrike">
                <a:solidFill>
                  <a:srgbClr val="FFC000"/>
                </a:solidFill>
                <a:effectLst/>
                <a:latin typeface="Arial" panose="020B0604020202020204" pitchFamily="34" charset="0"/>
                <a:cs typeface="+mj-cs"/>
              </a:rPr>
              <a:t>Isaiah 36:12 </a:t>
            </a:r>
            <a:r>
              <a:rPr lang="en-US" sz="2300" i="0" u="none" strike="noStrike">
                <a:solidFill>
                  <a:srgbClr val="FFC000"/>
                </a:solidFill>
                <a:effectLst/>
                <a:latin typeface="Arial" panose="020B0604020202020204" pitchFamily="34" charset="0"/>
                <a:cs typeface="+mj-cs"/>
              </a:rPr>
              <a:t>"to eat tzo'atam ('their own excrement', considered softer than chareichem, 'their own dung', as written) and drink their urine," </a:t>
            </a:r>
          </a:p>
          <a:p>
            <a:pPr marL="342900" indent="-342900">
              <a:spcBef>
                <a:spcPts val="0"/>
              </a:spcBef>
              <a:spcAft>
                <a:spcPts val="0"/>
              </a:spcAft>
              <a:buFont typeface="Arial" panose="020B0604020202020204" pitchFamily="34" charset="0"/>
              <a:buChar char="•"/>
            </a:pPr>
            <a:r>
              <a:rPr lang="en-US" sz="2300" i="0" u="sng" strike="noStrike">
                <a:solidFill>
                  <a:srgbClr val="92D050"/>
                </a:solidFill>
                <a:effectLst/>
                <a:latin typeface="Arial" panose="020B0604020202020204" pitchFamily="34" charset="0"/>
                <a:cs typeface="+mj-cs"/>
              </a:rPr>
              <a:t>2 Kings 10:27 </a:t>
            </a:r>
            <a:r>
              <a:rPr lang="en-US" sz="2300" i="0" u="none" strike="noStrike">
                <a:solidFill>
                  <a:srgbClr val="92D050"/>
                </a:solidFill>
                <a:effectLst/>
                <a:latin typeface="Arial" panose="020B0604020202020204" pitchFamily="34" charset="0"/>
                <a:cs typeface="+mj-cs"/>
              </a:rPr>
              <a:t>"and they turned it (i.e., the temple of Ba'al) into motzaot ('latrines,' considered softer than chara'ot, 'outhouses', as written) until today." </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F6B2F640-02FE-53EE-8841-7E4926F458A1}"/>
                  </a:ext>
                </a:extLst>
              </p14:cNvPr>
              <p14:cNvContentPartPr/>
              <p14:nvPr/>
            </p14:nvContentPartPr>
            <p14:xfrm>
              <a:off x="4068960" y="1229620"/>
              <a:ext cx="515160" cy="47880"/>
            </p14:xfrm>
          </p:contentPart>
        </mc:Choice>
        <mc:Fallback>
          <p:pic>
            <p:nvPicPr>
              <p:cNvPr id="2" name="Ink 1">
                <a:extLst>
                  <a:ext uri="{FF2B5EF4-FFF2-40B4-BE49-F238E27FC236}">
                    <a16:creationId xmlns:a16="http://schemas.microsoft.com/office/drawing/2014/main" id="{F6B2F640-02FE-53EE-8841-7E4926F458A1}"/>
                  </a:ext>
                </a:extLst>
              </p:cNvPr>
              <p:cNvPicPr/>
              <p:nvPr/>
            </p:nvPicPr>
            <p:blipFill>
              <a:blip r:embed="rId5"/>
              <a:stretch>
                <a:fillRect/>
              </a:stretch>
            </p:blipFill>
            <p:spPr>
              <a:xfrm>
                <a:off x="4051320" y="1211620"/>
                <a:ext cx="55080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7F116DF1-2D9E-CA03-2856-AE4BA91110A2}"/>
                  </a:ext>
                </a:extLst>
              </p14:cNvPr>
              <p14:cNvContentPartPr/>
              <p14:nvPr/>
            </p14:nvContentPartPr>
            <p14:xfrm>
              <a:off x="8805840" y="816700"/>
              <a:ext cx="140400" cy="548640"/>
            </p14:xfrm>
          </p:contentPart>
        </mc:Choice>
        <mc:Fallback>
          <p:pic>
            <p:nvPicPr>
              <p:cNvPr id="4" name="Ink 3">
                <a:extLst>
                  <a:ext uri="{FF2B5EF4-FFF2-40B4-BE49-F238E27FC236}">
                    <a16:creationId xmlns:a16="http://schemas.microsoft.com/office/drawing/2014/main" id="{7F116DF1-2D9E-CA03-2856-AE4BA91110A2}"/>
                  </a:ext>
                </a:extLst>
              </p:cNvPr>
              <p:cNvPicPr/>
              <p:nvPr/>
            </p:nvPicPr>
            <p:blipFill>
              <a:blip r:embed="rId7"/>
              <a:stretch>
                <a:fillRect/>
              </a:stretch>
            </p:blipFill>
            <p:spPr>
              <a:xfrm>
                <a:off x="8787840" y="798700"/>
                <a:ext cx="176040" cy="584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E8901230-DE9D-BC6D-1574-83CD556B644B}"/>
                  </a:ext>
                </a:extLst>
              </p14:cNvPr>
              <p14:cNvContentPartPr/>
              <p14:nvPr/>
            </p14:nvContentPartPr>
            <p14:xfrm>
              <a:off x="9520080" y="1487740"/>
              <a:ext cx="314280" cy="929880"/>
            </p14:xfrm>
          </p:contentPart>
        </mc:Choice>
        <mc:Fallback>
          <p:pic>
            <p:nvPicPr>
              <p:cNvPr id="5" name="Ink 4">
                <a:extLst>
                  <a:ext uri="{FF2B5EF4-FFF2-40B4-BE49-F238E27FC236}">
                    <a16:creationId xmlns:a16="http://schemas.microsoft.com/office/drawing/2014/main" id="{E8901230-DE9D-BC6D-1574-83CD556B644B}"/>
                  </a:ext>
                </a:extLst>
              </p:cNvPr>
              <p:cNvPicPr/>
              <p:nvPr/>
            </p:nvPicPr>
            <p:blipFill>
              <a:blip r:embed="rId9"/>
              <a:stretch>
                <a:fillRect/>
              </a:stretch>
            </p:blipFill>
            <p:spPr>
              <a:xfrm>
                <a:off x="9502080" y="1469740"/>
                <a:ext cx="349920" cy="965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50D10913-A33D-22F5-1CB4-D5E891602962}"/>
                  </a:ext>
                </a:extLst>
              </p14:cNvPr>
              <p14:cNvContentPartPr/>
              <p14:nvPr/>
            </p14:nvContentPartPr>
            <p14:xfrm>
              <a:off x="9560760" y="2491060"/>
              <a:ext cx="237240" cy="851760"/>
            </p14:xfrm>
          </p:contentPart>
        </mc:Choice>
        <mc:Fallback>
          <p:pic>
            <p:nvPicPr>
              <p:cNvPr id="7" name="Ink 6">
                <a:extLst>
                  <a:ext uri="{FF2B5EF4-FFF2-40B4-BE49-F238E27FC236}">
                    <a16:creationId xmlns:a16="http://schemas.microsoft.com/office/drawing/2014/main" id="{50D10913-A33D-22F5-1CB4-D5E891602962}"/>
                  </a:ext>
                </a:extLst>
              </p:cNvPr>
              <p:cNvPicPr/>
              <p:nvPr/>
            </p:nvPicPr>
            <p:blipFill>
              <a:blip r:embed="rId11"/>
              <a:stretch>
                <a:fillRect/>
              </a:stretch>
            </p:blipFill>
            <p:spPr>
              <a:xfrm>
                <a:off x="9543120" y="2473420"/>
                <a:ext cx="272880" cy="887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84D16A8F-F7BA-B0B5-0A4F-371DF4F17357}"/>
                  </a:ext>
                </a:extLst>
              </p14:cNvPr>
              <p14:cNvContentPartPr/>
              <p14:nvPr/>
            </p14:nvContentPartPr>
            <p14:xfrm>
              <a:off x="9766680" y="3638740"/>
              <a:ext cx="122400" cy="792000"/>
            </p14:xfrm>
          </p:contentPart>
        </mc:Choice>
        <mc:Fallback>
          <p:pic>
            <p:nvPicPr>
              <p:cNvPr id="9" name="Ink 8">
                <a:extLst>
                  <a:ext uri="{FF2B5EF4-FFF2-40B4-BE49-F238E27FC236}">
                    <a16:creationId xmlns:a16="http://schemas.microsoft.com/office/drawing/2014/main" id="{84D16A8F-F7BA-B0B5-0A4F-371DF4F17357}"/>
                  </a:ext>
                </a:extLst>
              </p:cNvPr>
              <p:cNvPicPr/>
              <p:nvPr/>
            </p:nvPicPr>
            <p:blipFill>
              <a:blip r:embed="rId13"/>
              <a:stretch>
                <a:fillRect/>
              </a:stretch>
            </p:blipFill>
            <p:spPr>
              <a:xfrm>
                <a:off x="9748680" y="3621100"/>
                <a:ext cx="158040" cy="827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B9037C9E-6F6C-58DF-3B35-57272B7711E2}"/>
                  </a:ext>
                </a:extLst>
              </p14:cNvPr>
              <p14:cNvContentPartPr/>
              <p14:nvPr/>
            </p14:nvContentPartPr>
            <p14:xfrm>
              <a:off x="5582760" y="4663300"/>
              <a:ext cx="43200" cy="12240"/>
            </p14:xfrm>
          </p:contentPart>
        </mc:Choice>
        <mc:Fallback>
          <p:pic>
            <p:nvPicPr>
              <p:cNvPr id="11" name="Ink 10">
                <a:extLst>
                  <a:ext uri="{FF2B5EF4-FFF2-40B4-BE49-F238E27FC236}">
                    <a16:creationId xmlns:a16="http://schemas.microsoft.com/office/drawing/2014/main" id="{B9037C9E-6F6C-58DF-3B35-57272B7711E2}"/>
                  </a:ext>
                </a:extLst>
              </p:cNvPr>
              <p:cNvPicPr/>
              <p:nvPr/>
            </p:nvPicPr>
            <p:blipFill>
              <a:blip r:embed="rId15"/>
              <a:stretch>
                <a:fillRect/>
              </a:stretch>
            </p:blipFill>
            <p:spPr>
              <a:xfrm>
                <a:off x="5564760" y="4645660"/>
                <a:ext cx="7884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8ABE43DD-93FA-6228-9793-C936B195B5AB}"/>
                  </a:ext>
                </a:extLst>
              </p14:cNvPr>
              <p14:cNvContentPartPr/>
              <p14:nvPr/>
            </p14:nvContentPartPr>
            <p14:xfrm>
              <a:off x="9468600" y="4703620"/>
              <a:ext cx="265320" cy="981720"/>
            </p14:xfrm>
          </p:contentPart>
        </mc:Choice>
        <mc:Fallback>
          <p:pic>
            <p:nvPicPr>
              <p:cNvPr id="12" name="Ink 11">
                <a:extLst>
                  <a:ext uri="{FF2B5EF4-FFF2-40B4-BE49-F238E27FC236}">
                    <a16:creationId xmlns:a16="http://schemas.microsoft.com/office/drawing/2014/main" id="{8ABE43DD-93FA-6228-9793-C936B195B5AB}"/>
                  </a:ext>
                </a:extLst>
              </p:cNvPr>
              <p:cNvPicPr/>
              <p:nvPr/>
            </p:nvPicPr>
            <p:blipFill>
              <a:blip r:embed="rId17"/>
              <a:stretch>
                <a:fillRect/>
              </a:stretch>
            </p:blipFill>
            <p:spPr>
              <a:xfrm>
                <a:off x="9450960" y="4685620"/>
                <a:ext cx="300960" cy="1017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99925BEF-0B62-D4CA-41C9-7C825235CA94}"/>
                  </a:ext>
                </a:extLst>
              </p14:cNvPr>
              <p14:cNvContentPartPr/>
              <p14:nvPr/>
            </p14:nvContentPartPr>
            <p14:xfrm>
              <a:off x="2358960" y="5503180"/>
              <a:ext cx="529560" cy="102600"/>
            </p14:xfrm>
          </p:contentPart>
        </mc:Choice>
        <mc:Fallback>
          <p:pic>
            <p:nvPicPr>
              <p:cNvPr id="13" name="Ink 12">
                <a:extLst>
                  <a:ext uri="{FF2B5EF4-FFF2-40B4-BE49-F238E27FC236}">
                    <a16:creationId xmlns:a16="http://schemas.microsoft.com/office/drawing/2014/main" id="{99925BEF-0B62-D4CA-41C9-7C825235CA94}"/>
                  </a:ext>
                </a:extLst>
              </p:cNvPr>
              <p:cNvPicPr/>
              <p:nvPr/>
            </p:nvPicPr>
            <p:blipFill>
              <a:blip r:embed="rId19"/>
              <a:stretch>
                <a:fillRect/>
              </a:stretch>
            </p:blipFill>
            <p:spPr>
              <a:xfrm>
                <a:off x="2340960" y="5485180"/>
                <a:ext cx="5652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37654467-34FC-4A7F-56AC-E2585CB7C46D}"/>
                  </a:ext>
                </a:extLst>
              </p14:cNvPr>
              <p14:cNvContentPartPr/>
              <p14:nvPr/>
            </p14:nvContentPartPr>
            <p14:xfrm>
              <a:off x="478680" y="3599860"/>
              <a:ext cx="400680" cy="858240"/>
            </p14:xfrm>
          </p:contentPart>
        </mc:Choice>
        <mc:Fallback>
          <p:pic>
            <p:nvPicPr>
              <p:cNvPr id="14" name="Ink 13">
                <a:extLst>
                  <a:ext uri="{FF2B5EF4-FFF2-40B4-BE49-F238E27FC236}">
                    <a16:creationId xmlns:a16="http://schemas.microsoft.com/office/drawing/2014/main" id="{37654467-34FC-4A7F-56AC-E2585CB7C46D}"/>
                  </a:ext>
                </a:extLst>
              </p:cNvPr>
              <p:cNvPicPr/>
              <p:nvPr/>
            </p:nvPicPr>
            <p:blipFill>
              <a:blip r:embed="rId21"/>
              <a:stretch>
                <a:fillRect/>
              </a:stretch>
            </p:blipFill>
            <p:spPr>
              <a:xfrm>
                <a:off x="461040" y="3582220"/>
                <a:ext cx="436320" cy="893880"/>
              </a:xfrm>
              <a:prstGeom prst="rect">
                <a:avLst/>
              </a:prstGeom>
            </p:spPr>
          </p:pic>
        </mc:Fallback>
      </mc:AlternateContent>
    </p:spTree>
    <p:extLst>
      <p:ext uri="{BB962C8B-B14F-4D97-AF65-F5344CB8AC3E}">
        <p14:creationId xmlns:p14="http://schemas.microsoft.com/office/powerpoint/2010/main" val="220560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31750"/>
            <a:ext cx="12192000" cy="6237962"/>
          </a:xfrm>
          <a:prstGeom prst="roundRect">
            <a:avLst/>
          </a:prstGeom>
          <a:solidFill>
            <a:schemeClr val="tx1">
              <a:alpha val="68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287957"/>
            <a:ext cx="11677650" cy="5724644"/>
          </a:xfrm>
          <a:prstGeom prst="rect">
            <a:avLst/>
          </a:prstGeom>
          <a:noFill/>
        </p:spPr>
        <p:txBody>
          <a:bodyPr wrap="square" rtlCol="0">
            <a:spAutoFit/>
          </a:bodyPr>
          <a:lstStyle/>
          <a:p>
            <a:pPr rtl="1">
              <a:spcBef>
                <a:spcPts val="0"/>
              </a:spcBef>
              <a:spcAft>
                <a:spcPts val="0"/>
              </a:spcAft>
            </a:pPr>
            <a:r>
              <a:rPr lang="en-US" sz="2400" b="1" i="0" u="none" strike="noStrike">
                <a:solidFill>
                  <a:srgbClr val="FFC000"/>
                </a:solidFill>
                <a:effectLst/>
                <a:latin typeface="Arial" panose="020B0604020202020204" pitchFamily="34" charset="0"/>
                <a:cs typeface="+mj-cs"/>
              </a:rPr>
              <a:t>Rashi on Isaiah 36:12 Parts 1-4</a:t>
            </a:r>
          </a:p>
          <a:p>
            <a:pPr algn="r" rtl="1">
              <a:spcBef>
                <a:spcPts val="0"/>
              </a:spcBef>
              <a:spcAft>
                <a:spcPts val="0"/>
              </a:spcAft>
            </a:pPr>
            <a:r>
              <a:rPr lang="en-US" i="0" u="none" strike="noStrike">
                <a:solidFill>
                  <a:srgbClr val="FFFF00"/>
                </a:solidFill>
                <a:effectLst/>
                <a:latin typeface="Times New Roman" panose="02020603050405020304" pitchFamily="18" charset="0"/>
                <a:cs typeface="Times New Roman" panose="02020603050405020304" pitchFamily="18" charset="0"/>
              </a:rPr>
              <a:t>האל אדוניך. תמיהה הוא לכך נקוד חטף פתח וכי אל שניכם לבדכם שלחני אדני הלוא אל כולם שלחני ולכך באתי שכל העם ישמעו ויראו ואל יסיתם חזקיהו למרוד:</a:t>
            </a:r>
          </a:p>
          <a:p>
            <a:pPr rtl="1">
              <a:spcBef>
                <a:spcPts val="0"/>
              </a:spcBef>
              <a:spcAft>
                <a:spcPts val="0"/>
              </a:spcAft>
            </a:pPr>
            <a:r>
              <a:rPr lang="en-US" i="0" u="none" strike="noStrike">
                <a:solidFill>
                  <a:srgbClr val="FFC000"/>
                </a:solidFill>
                <a:effectLst/>
                <a:latin typeface="Arial" panose="020B0604020202020204" pitchFamily="34" charset="0"/>
                <a:cs typeface="+mj-cs"/>
              </a:rPr>
              <a:t> Did...to your master (</a:t>
            </a:r>
            <a:r>
              <a:rPr lang="en-US" i="0" u="none" strike="noStrike">
                <a:solidFill>
                  <a:srgbClr val="FFFF00"/>
                </a:solidFill>
                <a:effectLst/>
                <a:latin typeface="Arial" panose="020B0604020202020204" pitchFamily="34" charset="0"/>
                <a:cs typeface="+mj-cs"/>
              </a:rPr>
              <a:t>הַאֶל</a:t>
            </a:r>
            <a:r>
              <a:rPr lang="en-US" i="0" u="none" strike="noStrike">
                <a:solidFill>
                  <a:srgbClr val="FFC000"/>
                </a:solidFill>
                <a:effectLst/>
                <a:latin typeface="Arial" panose="020B0604020202020204" pitchFamily="34" charset="0"/>
                <a:cs typeface="+mj-cs"/>
              </a:rPr>
              <a:t>) This is the interrogative form. It is therefore vowelized with a ‘hataf pattah’ (not so in our editions). Did my master send me to you two alone? Indeed, he sent me to all of them, and for that reason I have come, so that all the people hear and see, and let not Hezekiah persuade them to rebel.</a:t>
            </a:r>
          </a:p>
          <a:p>
            <a:pPr algn="r" rtl="1">
              <a:spcBef>
                <a:spcPts val="0"/>
              </a:spcBef>
              <a:spcAft>
                <a:spcPts val="0"/>
              </a:spcAft>
            </a:pPr>
            <a:r>
              <a:rPr lang="en-US" i="0" u="none" strike="noStrike">
                <a:solidFill>
                  <a:srgbClr val="FFC000"/>
                </a:solidFill>
                <a:effectLst/>
                <a:latin typeface="Times New Roman" panose="02020603050405020304" pitchFamily="18" charset="0"/>
                <a:cs typeface="Times New Roman" panose="02020603050405020304" pitchFamily="18" charset="0"/>
              </a:rPr>
              <a:t>לאכול את צואתם. אף הם ברעב המצור:</a:t>
            </a:r>
          </a:p>
          <a:p>
            <a:pPr rtl="1">
              <a:spcBef>
                <a:spcPts val="0"/>
              </a:spcBef>
              <a:spcAft>
                <a:spcPts val="0"/>
              </a:spcAft>
            </a:pPr>
            <a:r>
              <a:rPr lang="en-US" i="0" u="none" strike="noStrike">
                <a:solidFill>
                  <a:srgbClr val="FFC000"/>
                </a:solidFill>
                <a:effectLst/>
                <a:latin typeface="Arial" panose="020B0604020202020204" pitchFamily="34" charset="0"/>
                <a:cs typeface="+mj-cs"/>
              </a:rPr>
              <a:t>to eat their dung They too (sic) would eat in the hunger of the siege.</a:t>
            </a:r>
          </a:p>
          <a:p>
            <a:pPr algn="r" rtl="1">
              <a:spcBef>
                <a:spcPts val="0"/>
              </a:spcBef>
              <a:spcAft>
                <a:spcPts val="0"/>
              </a:spcAft>
            </a:pPr>
            <a:r>
              <a:rPr lang="en-US" i="0" u="none" strike="noStrike">
                <a:solidFill>
                  <a:srgbClr val="FFFF00"/>
                </a:solidFill>
                <a:effectLst/>
                <a:latin typeface="Times New Roman" panose="02020603050405020304" pitchFamily="18" charset="0"/>
                <a:cs typeface="Times New Roman" panose="02020603050405020304" pitchFamily="18" charset="0"/>
              </a:rPr>
              <a:t>יאכלו את חריהם. רעי היוצא דרך הנקב שלהם, ול' נאה תקנו סופרים לקרותו צאתם כך שנו רבותינו מקראות הכתובים לגנאי קורין אותו לשבח כמו (דברים כח) בעפולים בטחורים (שם) ישגלנה ישכבנה, חוריהם צאתם:</a:t>
            </a:r>
          </a:p>
          <a:p>
            <a:pPr rtl="1">
              <a:spcBef>
                <a:spcPts val="0"/>
              </a:spcBef>
              <a:spcAft>
                <a:spcPts val="0"/>
              </a:spcAft>
            </a:pPr>
            <a:r>
              <a:rPr lang="en-US" i="0" u="none" strike="noStrike">
                <a:solidFill>
                  <a:srgbClr val="FFC000"/>
                </a:solidFill>
                <a:effectLst/>
                <a:latin typeface="Arial" panose="020B0604020202020204" pitchFamily="34" charset="0"/>
                <a:cs typeface="+mj-cs"/>
              </a:rPr>
              <a:t> their dung The kethib reads </a:t>
            </a:r>
            <a:r>
              <a:rPr lang="en-US" i="0" u="none" strike="noStrike">
                <a:solidFill>
                  <a:srgbClr val="FFFF00"/>
                </a:solidFill>
                <a:effectLst/>
                <a:latin typeface="Arial" panose="020B0604020202020204" pitchFamily="34" charset="0"/>
                <a:cs typeface="+mj-cs"/>
              </a:rPr>
              <a:t>חֹרָאֵיהֶם</a:t>
            </a:r>
            <a:r>
              <a:rPr lang="en-US" i="0" u="none" strike="noStrike">
                <a:solidFill>
                  <a:srgbClr val="FFC000"/>
                </a:solidFill>
                <a:effectLst/>
                <a:latin typeface="Arial" panose="020B0604020202020204" pitchFamily="34" charset="0"/>
                <a:cs typeface="+mj-cs"/>
              </a:rPr>
              <a:t>, the dung that is excreted through their orifice. Our Sages instituted to euphemize and read it </a:t>
            </a:r>
            <a:r>
              <a:rPr lang="en-US" i="0" u="none" strike="noStrike">
                <a:solidFill>
                  <a:srgbClr val="FFFF00"/>
                </a:solidFill>
                <a:effectLst/>
                <a:latin typeface="Arial" panose="020B0604020202020204" pitchFamily="34" charset="0"/>
                <a:cs typeface="+mj-cs"/>
              </a:rPr>
              <a:t>צוֹאָתָם</a:t>
            </a:r>
            <a:r>
              <a:rPr lang="en-US" i="0" u="none" strike="noStrike">
                <a:solidFill>
                  <a:srgbClr val="FFC000"/>
                </a:solidFill>
                <a:effectLst/>
                <a:latin typeface="Arial" panose="020B0604020202020204" pitchFamily="34" charset="0"/>
                <a:cs typeface="+mj-cs"/>
              </a:rPr>
              <a:t> i.e., their dung. Thus did our Rabbis teach: Verses written in uncomplimentary words are to be read in a complimentary manner, e.g., (</a:t>
            </a:r>
            <a:r>
              <a:rPr lang="en-US" i="0" u="none" strike="noStrike">
                <a:solidFill>
                  <a:srgbClr val="00B0F0"/>
                </a:solidFill>
                <a:effectLst/>
                <a:latin typeface="Arial" panose="020B0604020202020204" pitchFamily="34" charset="0"/>
                <a:cs typeface="+mj-cs"/>
              </a:rPr>
              <a:t>Deut. 28:27</a:t>
            </a:r>
            <a:r>
              <a:rPr lang="en-US" i="0" u="none" strike="noStrike">
                <a:solidFill>
                  <a:srgbClr val="FFC000"/>
                </a:solidFill>
                <a:effectLst/>
                <a:latin typeface="Arial" panose="020B0604020202020204" pitchFamily="34" charset="0"/>
                <a:cs typeface="+mj-cs"/>
              </a:rPr>
              <a:t>) ע</a:t>
            </a:r>
            <a:r>
              <a:rPr lang="en-US" i="0" u="none" strike="noStrike">
                <a:solidFill>
                  <a:srgbClr val="FFFF00"/>
                </a:solidFill>
                <a:effectLst/>
                <a:latin typeface="Arial" panose="020B0604020202020204" pitchFamily="34" charset="0"/>
                <a:cs typeface="+mj-cs"/>
              </a:rPr>
              <a:t>ֲפֹלִים</a:t>
            </a:r>
            <a:r>
              <a:rPr lang="en-US" i="0" u="none" strike="noStrike">
                <a:solidFill>
                  <a:srgbClr val="FFC000"/>
                </a:solidFill>
                <a:effectLst/>
                <a:latin typeface="Arial" panose="020B0604020202020204" pitchFamily="34" charset="0"/>
                <a:cs typeface="+mj-cs"/>
              </a:rPr>
              <a:t> (is read) ט</a:t>
            </a:r>
            <a:r>
              <a:rPr lang="en-US" i="0" u="none" strike="noStrike">
                <a:solidFill>
                  <a:srgbClr val="FFFF00"/>
                </a:solidFill>
                <a:effectLst/>
                <a:latin typeface="Arial" panose="020B0604020202020204" pitchFamily="34" charset="0"/>
                <a:cs typeface="+mj-cs"/>
              </a:rPr>
              <a:t>ְחֹרִים</a:t>
            </a:r>
            <a:r>
              <a:rPr lang="en-US" i="0" u="none" strike="noStrike">
                <a:solidFill>
                  <a:srgbClr val="FFC000"/>
                </a:solidFill>
                <a:effectLst/>
                <a:latin typeface="Arial" panose="020B0604020202020204" pitchFamily="34" charset="0"/>
                <a:cs typeface="+mj-cs"/>
              </a:rPr>
              <a:t>. (Both mean hemorrhoids. The former means ‘that which is in the dark holes,’ being more explicit than the latter. (ibid. v. 30) </a:t>
            </a:r>
            <a:r>
              <a:rPr lang="en-US" i="0" u="none" strike="noStrike">
                <a:solidFill>
                  <a:srgbClr val="FFFF00"/>
                </a:solidFill>
                <a:effectLst/>
                <a:latin typeface="Arial" panose="020B0604020202020204" pitchFamily="34" charset="0"/>
                <a:cs typeface="+mj-cs"/>
              </a:rPr>
              <a:t>יִשְׁגָּלֶנָּה</a:t>
            </a:r>
            <a:r>
              <a:rPr lang="en-US" i="0" u="none" strike="noStrike">
                <a:solidFill>
                  <a:srgbClr val="FFC000"/>
                </a:solidFill>
                <a:effectLst/>
                <a:latin typeface="Arial" panose="020B0604020202020204" pitchFamily="34" charset="0"/>
                <a:cs typeface="+mj-cs"/>
              </a:rPr>
              <a:t> (is to be read) י</a:t>
            </a:r>
            <a:r>
              <a:rPr lang="en-US" i="0" u="none" strike="noStrike">
                <a:solidFill>
                  <a:srgbClr val="FFFF00"/>
                </a:solidFill>
                <a:effectLst/>
                <a:latin typeface="Arial" panose="020B0604020202020204" pitchFamily="34" charset="0"/>
                <a:cs typeface="+mj-cs"/>
              </a:rPr>
              <a:t>ִשְׁכָּבֶנָּה</a:t>
            </a:r>
            <a:r>
              <a:rPr lang="en-US" i="0" u="none" strike="noStrike">
                <a:solidFill>
                  <a:srgbClr val="FFC000"/>
                </a:solidFill>
                <a:effectLst/>
                <a:latin typeface="Arial" panose="020B0604020202020204" pitchFamily="34" charset="0"/>
                <a:cs typeface="+mj-cs"/>
              </a:rPr>
              <a:t>. (Both denoting intimacy, the former related as well to a dog.) </a:t>
            </a:r>
            <a:r>
              <a:rPr lang="en-US" i="0" u="none" strike="noStrike">
                <a:solidFill>
                  <a:srgbClr val="FFFF00"/>
                </a:solidFill>
                <a:effectLst/>
                <a:latin typeface="Arial" panose="020B0604020202020204" pitchFamily="34" charset="0"/>
                <a:cs typeface="+mj-cs"/>
              </a:rPr>
              <a:t>חֹרָאֵיהֶם</a:t>
            </a:r>
            <a:r>
              <a:rPr lang="en-US" i="0" u="none" strike="noStrike">
                <a:solidFill>
                  <a:srgbClr val="FFC000"/>
                </a:solidFill>
                <a:effectLst/>
                <a:latin typeface="Arial" panose="020B0604020202020204" pitchFamily="34" charset="0"/>
                <a:cs typeface="+mj-cs"/>
              </a:rPr>
              <a:t> (is to be read) </a:t>
            </a:r>
            <a:r>
              <a:rPr lang="en-US" i="0" u="none" strike="noStrike">
                <a:solidFill>
                  <a:srgbClr val="FFFF00"/>
                </a:solidFill>
                <a:effectLst/>
                <a:latin typeface="Arial" panose="020B0604020202020204" pitchFamily="34" charset="0"/>
                <a:cs typeface="+mj-cs"/>
              </a:rPr>
              <a:t>צוֹאָתָם, שִׁינֵיהֶם </a:t>
            </a:r>
            <a:r>
              <a:rPr lang="en-US" i="0" u="none" strike="noStrike">
                <a:solidFill>
                  <a:srgbClr val="FFC000"/>
                </a:solidFill>
                <a:effectLst/>
                <a:latin typeface="Arial" panose="020B0604020202020204" pitchFamily="34" charset="0"/>
                <a:cs typeface="+mj-cs"/>
              </a:rPr>
              <a:t>(is to be read) </a:t>
            </a:r>
            <a:r>
              <a:rPr lang="en-US" i="0" u="none" strike="noStrike">
                <a:solidFill>
                  <a:srgbClr val="FFFF00"/>
                </a:solidFill>
                <a:effectLst/>
                <a:latin typeface="Arial" panose="020B0604020202020204" pitchFamily="34" charset="0"/>
                <a:cs typeface="+mj-cs"/>
              </a:rPr>
              <a:t>מֵימֵי רַגְלֵיהֶם</a:t>
            </a:r>
            <a:r>
              <a:rPr lang="en-US" i="0" u="none" strike="noStrike">
                <a:solidFill>
                  <a:srgbClr val="FFC000"/>
                </a:solidFill>
                <a:effectLst/>
                <a:latin typeface="Arial" panose="020B0604020202020204" pitchFamily="34" charset="0"/>
                <a:cs typeface="+mj-cs"/>
              </a:rPr>
              <a:t>.</a:t>
            </a:r>
          </a:p>
          <a:p>
            <a:pPr algn="r" rtl="1">
              <a:spcBef>
                <a:spcPts val="0"/>
              </a:spcBef>
              <a:spcAft>
                <a:spcPts val="0"/>
              </a:spcAft>
            </a:pPr>
            <a:r>
              <a:rPr lang="en-US" i="0" u="none" strike="noStrike">
                <a:solidFill>
                  <a:srgbClr val="FFFF00"/>
                </a:solidFill>
                <a:effectLst/>
                <a:latin typeface="Arial" panose="020B0604020202020204" pitchFamily="34" charset="0"/>
                <a:cs typeface="+mj-cs"/>
              </a:rPr>
              <a:t>שיניהם. מימי רגליהם, שיניה' צואה לחה שיני דכרכשת' היא החלחולת שקורין טבחיא בלע"ז עומדת ע"י שלש שינים:</a:t>
            </a:r>
          </a:p>
          <a:p>
            <a:pPr rtl="1">
              <a:spcBef>
                <a:spcPts val="0"/>
              </a:spcBef>
              <a:spcAft>
                <a:spcPts val="0"/>
              </a:spcAft>
            </a:pPr>
            <a:r>
              <a:rPr lang="en-US" i="0" u="none" strike="noStrike">
                <a:solidFill>
                  <a:srgbClr val="FFC000"/>
                </a:solidFill>
                <a:effectLst/>
                <a:latin typeface="Arial" panose="020B0604020202020204" pitchFamily="34" charset="0"/>
                <a:cs typeface="+mj-cs"/>
              </a:rPr>
              <a:t>their urine The kethib is </a:t>
            </a:r>
            <a:r>
              <a:rPr lang="en-US" i="0" u="none" strike="noStrike">
                <a:solidFill>
                  <a:srgbClr val="FFFF00"/>
                </a:solidFill>
                <a:effectLst/>
                <a:latin typeface="Arial" panose="020B0604020202020204" pitchFamily="34" charset="0"/>
                <a:cs typeface="+mj-cs"/>
              </a:rPr>
              <a:t>שִׁינֵיהֶם</a:t>
            </a:r>
            <a:r>
              <a:rPr lang="en-US" i="0" u="none" strike="noStrike">
                <a:solidFill>
                  <a:srgbClr val="FFC000"/>
                </a:solidFill>
                <a:effectLst/>
                <a:latin typeface="Arial" panose="020B0604020202020204" pitchFamily="34" charset="0"/>
                <a:cs typeface="+mj-cs"/>
              </a:rPr>
              <a:t>, loose excrement. The teeth of the large intestine. That is the intestine called tabahie in O.F. that stands on three teeth, (i.e. the glands of the rectum, which is held by three glands. They are called ש</a:t>
            </a:r>
            <a:r>
              <a:rPr lang="en-US" i="0" u="none" strike="noStrike">
                <a:solidFill>
                  <a:srgbClr val="FFFF00"/>
                </a:solidFill>
                <a:effectLst/>
                <a:latin typeface="Arial" panose="020B0604020202020204" pitchFamily="34" charset="0"/>
                <a:cs typeface="+mj-cs"/>
              </a:rPr>
              <a:t>ִׁנַּיִּם</a:t>
            </a:r>
            <a:r>
              <a:rPr lang="en-US" i="0" u="none" strike="noStrike">
                <a:solidFill>
                  <a:srgbClr val="FFC000"/>
                </a:solidFill>
                <a:effectLst/>
                <a:latin typeface="Arial" panose="020B0604020202020204" pitchFamily="34" charset="0"/>
                <a:cs typeface="+mj-cs"/>
              </a:rPr>
              <a:t> because they are shaped like teeth).</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F8B705F-F8FD-59B6-B08D-1ED91602E733}"/>
                  </a:ext>
                </a:extLst>
              </p14:cNvPr>
              <p14:cNvContentPartPr/>
              <p14:nvPr/>
            </p14:nvContentPartPr>
            <p14:xfrm>
              <a:off x="1685760" y="3718300"/>
              <a:ext cx="19080" cy="7560"/>
            </p14:xfrm>
          </p:contentPart>
        </mc:Choice>
        <mc:Fallback>
          <p:pic>
            <p:nvPicPr>
              <p:cNvPr id="2" name="Ink 1">
                <a:extLst>
                  <a:ext uri="{FF2B5EF4-FFF2-40B4-BE49-F238E27FC236}">
                    <a16:creationId xmlns:a16="http://schemas.microsoft.com/office/drawing/2014/main" id="{1F8B705F-F8FD-59B6-B08D-1ED91602E733}"/>
                  </a:ext>
                </a:extLst>
              </p:cNvPr>
              <p:cNvPicPr/>
              <p:nvPr/>
            </p:nvPicPr>
            <p:blipFill>
              <a:blip r:embed="rId5"/>
              <a:stretch>
                <a:fillRect/>
              </a:stretch>
            </p:blipFill>
            <p:spPr>
              <a:xfrm>
                <a:off x="1668120" y="3700660"/>
                <a:ext cx="5472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35B91AD5-7CD1-61FC-BC4B-58ADA41D5F75}"/>
                  </a:ext>
                </a:extLst>
              </p14:cNvPr>
              <p14:cNvContentPartPr/>
              <p14:nvPr/>
            </p14:nvContentPartPr>
            <p14:xfrm>
              <a:off x="10015080" y="4310860"/>
              <a:ext cx="26280" cy="30960"/>
            </p14:xfrm>
          </p:contentPart>
        </mc:Choice>
        <mc:Fallback>
          <p:pic>
            <p:nvPicPr>
              <p:cNvPr id="4" name="Ink 3">
                <a:extLst>
                  <a:ext uri="{FF2B5EF4-FFF2-40B4-BE49-F238E27FC236}">
                    <a16:creationId xmlns:a16="http://schemas.microsoft.com/office/drawing/2014/main" id="{35B91AD5-7CD1-61FC-BC4B-58ADA41D5F75}"/>
                  </a:ext>
                </a:extLst>
              </p:cNvPr>
              <p:cNvPicPr/>
              <p:nvPr/>
            </p:nvPicPr>
            <p:blipFill>
              <a:blip r:embed="rId7"/>
              <a:stretch>
                <a:fillRect/>
              </a:stretch>
            </p:blipFill>
            <p:spPr>
              <a:xfrm>
                <a:off x="9997080" y="4292860"/>
                <a:ext cx="6192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1B0D2E31-5E3F-89CB-2091-64DC364237CA}"/>
                  </a:ext>
                </a:extLst>
              </p14:cNvPr>
              <p14:cNvContentPartPr/>
              <p14:nvPr/>
            </p14:nvContentPartPr>
            <p14:xfrm>
              <a:off x="4218720" y="5912140"/>
              <a:ext cx="474480" cy="110160"/>
            </p14:xfrm>
          </p:contentPart>
        </mc:Choice>
        <mc:Fallback>
          <p:pic>
            <p:nvPicPr>
              <p:cNvPr id="5" name="Ink 4">
                <a:extLst>
                  <a:ext uri="{FF2B5EF4-FFF2-40B4-BE49-F238E27FC236}">
                    <a16:creationId xmlns:a16="http://schemas.microsoft.com/office/drawing/2014/main" id="{1B0D2E31-5E3F-89CB-2091-64DC364237CA}"/>
                  </a:ext>
                </a:extLst>
              </p:cNvPr>
              <p:cNvPicPr/>
              <p:nvPr/>
            </p:nvPicPr>
            <p:blipFill>
              <a:blip r:embed="rId9"/>
              <a:stretch>
                <a:fillRect/>
              </a:stretch>
            </p:blipFill>
            <p:spPr>
              <a:xfrm>
                <a:off x="4200720" y="5894500"/>
                <a:ext cx="51012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1024B74F-BFC0-F50F-B767-B67AB13933E2}"/>
                  </a:ext>
                </a:extLst>
              </p14:cNvPr>
              <p14:cNvContentPartPr/>
              <p14:nvPr/>
            </p14:nvContentPartPr>
            <p14:xfrm>
              <a:off x="11647320" y="4674460"/>
              <a:ext cx="445320" cy="1118880"/>
            </p14:xfrm>
          </p:contentPart>
        </mc:Choice>
        <mc:Fallback>
          <p:pic>
            <p:nvPicPr>
              <p:cNvPr id="7" name="Ink 6">
                <a:extLst>
                  <a:ext uri="{FF2B5EF4-FFF2-40B4-BE49-F238E27FC236}">
                    <a16:creationId xmlns:a16="http://schemas.microsoft.com/office/drawing/2014/main" id="{1024B74F-BFC0-F50F-B767-B67AB13933E2}"/>
                  </a:ext>
                </a:extLst>
              </p:cNvPr>
              <p:cNvPicPr/>
              <p:nvPr/>
            </p:nvPicPr>
            <p:blipFill>
              <a:blip r:embed="rId11"/>
              <a:stretch>
                <a:fillRect/>
              </a:stretch>
            </p:blipFill>
            <p:spPr>
              <a:xfrm>
                <a:off x="11629680" y="4656460"/>
                <a:ext cx="480960" cy="1154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654FA83C-0FA1-3114-71A6-99711C3573B8}"/>
                  </a:ext>
                </a:extLst>
              </p14:cNvPr>
              <p14:cNvContentPartPr/>
              <p14:nvPr/>
            </p14:nvContentPartPr>
            <p14:xfrm>
              <a:off x="231000" y="4911340"/>
              <a:ext cx="388080" cy="1050840"/>
            </p14:xfrm>
          </p:contentPart>
        </mc:Choice>
        <mc:Fallback>
          <p:pic>
            <p:nvPicPr>
              <p:cNvPr id="9" name="Ink 8">
                <a:extLst>
                  <a:ext uri="{FF2B5EF4-FFF2-40B4-BE49-F238E27FC236}">
                    <a16:creationId xmlns:a16="http://schemas.microsoft.com/office/drawing/2014/main" id="{654FA83C-0FA1-3114-71A6-99711C3573B8}"/>
                  </a:ext>
                </a:extLst>
              </p:cNvPr>
              <p:cNvPicPr/>
              <p:nvPr/>
            </p:nvPicPr>
            <p:blipFill>
              <a:blip r:embed="rId13"/>
              <a:stretch>
                <a:fillRect/>
              </a:stretch>
            </p:blipFill>
            <p:spPr>
              <a:xfrm>
                <a:off x="213360" y="4893700"/>
                <a:ext cx="423720" cy="1086480"/>
              </a:xfrm>
              <a:prstGeom prst="rect">
                <a:avLst/>
              </a:prstGeom>
            </p:spPr>
          </p:pic>
        </mc:Fallback>
      </mc:AlternateContent>
    </p:spTree>
    <p:extLst>
      <p:ext uri="{BB962C8B-B14F-4D97-AF65-F5344CB8AC3E}">
        <p14:creationId xmlns:p14="http://schemas.microsoft.com/office/powerpoint/2010/main" val="242903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67D673-0764-32CE-783B-D350BA132834}"/>
              </a:ext>
            </a:extLst>
          </p:cNvPr>
          <p:cNvSpPr/>
          <p:nvPr/>
        </p:nvSpPr>
        <p:spPr>
          <a:xfrm>
            <a:off x="1720850" y="355600"/>
            <a:ext cx="8731250" cy="5749334"/>
          </a:xfrm>
          <a:prstGeom prst="rect">
            <a:avLst/>
          </a:prstGeom>
          <a:solidFill>
            <a:schemeClr val="tx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351308"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4808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pic>
        <p:nvPicPr>
          <p:cNvPr id="5" name="Graphic 4">
            <a:extLst>
              <a:ext uri="{FF2B5EF4-FFF2-40B4-BE49-F238E27FC236}">
                <a16:creationId xmlns:a16="http://schemas.microsoft.com/office/drawing/2014/main" id="{8E4D7F82-D1B1-4D01-9D05-2A0EDFA06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8286" y="598342"/>
            <a:ext cx="7028775" cy="1277959"/>
          </a:xfrm>
          <a:prstGeom prst="rect">
            <a:avLst/>
          </a:prstGeom>
        </p:spPr>
      </p:pic>
      <p:sp>
        <p:nvSpPr>
          <p:cNvPr id="3" name="TextBox 2">
            <a:extLst>
              <a:ext uri="{FF2B5EF4-FFF2-40B4-BE49-F238E27FC236}">
                <a16:creationId xmlns:a16="http://schemas.microsoft.com/office/drawing/2014/main" id="{05CC5247-4BEF-4E87-AD19-97290C25A155}"/>
              </a:ext>
            </a:extLst>
          </p:cNvPr>
          <p:cNvSpPr txBox="1"/>
          <p:nvPr/>
        </p:nvSpPr>
        <p:spPr>
          <a:xfrm>
            <a:off x="0" y="1860716"/>
            <a:ext cx="12192000" cy="2800767"/>
          </a:xfrm>
          <a:prstGeom prst="rect">
            <a:avLst/>
          </a:prstGeom>
          <a:noFill/>
        </p:spPr>
        <p:txBody>
          <a:bodyPr wrap="square" rtlCol="0">
            <a:spAutoFit/>
          </a:bodyPr>
          <a:lstStyle/>
          <a:p>
            <a:pPr algn="ctr"/>
            <a:r>
              <a:rPr lang="en-US" sz="8000" b="1">
                <a:ln w="15875">
                  <a:solidFill>
                    <a:schemeClr val="tx1"/>
                  </a:solidFill>
                  <a:prstDash val="solid"/>
                </a:ln>
                <a:solidFill>
                  <a:srgbClr val="FFFF00"/>
                </a:solidFill>
                <a:latin typeface="Arial Black" panose="020B0A04020102020204" pitchFamily="34" charset="0"/>
                <a:cs typeface="+mj-cs"/>
              </a:rPr>
              <a:t>Isaiah 36:7-12</a:t>
            </a:r>
            <a:endParaRPr lang="en-US" sz="8000" b="1" dirty="0">
              <a:ln w="15875">
                <a:solidFill>
                  <a:schemeClr val="tx1"/>
                </a:solidFill>
                <a:prstDash val="solid"/>
              </a:ln>
              <a:solidFill>
                <a:srgbClr val="FFFF00"/>
              </a:solidFill>
              <a:latin typeface="Arial Black" panose="020B0A04020102020204" pitchFamily="34" charset="0"/>
              <a:cs typeface="+mj-cs"/>
            </a:endParaRPr>
          </a:p>
          <a:p>
            <a:pPr algn="ctr"/>
            <a:r>
              <a:rPr lang="he-IL" sz="9600" b="1">
                <a:ln w="15875">
                  <a:solidFill>
                    <a:schemeClr val="tx1"/>
                  </a:solidFill>
                  <a:prstDash val="solid"/>
                </a:ln>
                <a:solidFill>
                  <a:srgbClr val="FFFF00"/>
                </a:solidFill>
                <a:cs typeface="+mj-cs"/>
              </a:rPr>
              <a:t>ישעיהו לו:ז-יב</a:t>
            </a:r>
            <a:endParaRPr lang="en-US" sz="9600" b="1" dirty="0">
              <a:ln w="15875">
                <a:solidFill>
                  <a:schemeClr val="tx1"/>
                </a:solidFill>
                <a:prstDash val="solid"/>
              </a:ln>
              <a:solidFill>
                <a:srgbClr val="FFFF00"/>
              </a:solidFill>
              <a:cs typeface="+mj-cs"/>
            </a:endParaRPr>
          </a:p>
        </p:txBody>
      </p:sp>
      <p:sp>
        <p:nvSpPr>
          <p:cNvPr id="7" name="TextBox 6">
            <a:extLst>
              <a:ext uri="{FF2B5EF4-FFF2-40B4-BE49-F238E27FC236}">
                <a16:creationId xmlns:a16="http://schemas.microsoft.com/office/drawing/2014/main" id="{CC6CEFBE-8636-3EF0-2B2F-93EDF0142376}"/>
              </a:ext>
            </a:extLst>
          </p:cNvPr>
          <p:cNvSpPr txBox="1"/>
          <p:nvPr/>
        </p:nvSpPr>
        <p:spPr>
          <a:xfrm>
            <a:off x="1739900" y="4784201"/>
            <a:ext cx="8731250" cy="954107"/>
          </a:xfrm>
          <a:prstGeom prst="rect">
            <a:avLst/>
          </a:prstGeom>
          <a:noFill/>
        </p:spPr>
        <p:txBody>
          <a:bodyPr wrap="square">
            <a:spAutoFit/>
          </a:bodyPr>
          <a:lstStyle/>
          <a:p>
            <a:pPr algn="ctr"/>
            <a:r>
              <a:rPr lang="en-US" sz="2800" b="0" i="0">
                <a:solidFill>
                  <a:srgbClr val="FFFF00"/>
                </a:solidFill>
                <a:effectLst/>
                <a:latin typeface="Roboto" panose="02000000000000000000" pitchFamily="2" charset="0"/>
              </a:rPr>
              <a:t>The Dark Side of Israel’s History: Unveiling Syncretism according to</a:t>
            </a:r>
            <a:r>
              <a:rPr lang="he-IL" sz="2800" b="0" i="0">
                <a:solidFill>
                  <a:srgbClr val="FFFF00"/>
                </a:solidFill>
                <a:effectLst/>
                <a:latin typeface="Roboto" panose="02000000000000000000" pitchFamily="2" charset="0"/>
                <a:cs typeface="+mj-cs"/>
              </a:rPr>
              <a:t>ישעיהו לו:ז-יב </a:t>
            </a:r>
            <a:r>
              <a:rPr lang="en-US" sz="2800" b="0" i="0">
                <a:solidFill>
                  <a:srgbClr val="FFFF00"/>
                </a:solidFill>
                <a:effectLst/>
                <a:latin typeface="Roboto" panose="02000000000000000000" pitchFamily="2" charset="0"/>
                <a:cs typeface="+mj-cs"/>
              </a:rPr>
              <a:t> </a:t>
            </a:r>
            <a:r>
              <a:rPr lang="en-US" sz="2800" b="0" i="0">
                <a:solidFill>
                  <a:srgbClr val="FFFF00"/>
                </a:solidFill>
                <a:effectLst/>
                <a:latin typeface="Roboto" panose="02000000000000000000" pitchFamily="2" charset="0"/>
              </a:rPr>
              <a:t>/ Isaiah 36:7-12</a:t>
            </a:r>
          </a:p>
        </p:txBody>
      </p:sp>
    </p:spTree>
    <p:extLst>
      <p:ext uri="{BB962C8B-B14F-4D97-AF65-F5344CB8AC3E}">
        <p14:creationId xmlns:p14="http://schemas.microsoft.com/office/powerpoint/2010/main" val="283239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345171"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23534"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sp>
        <p:nvSpPr>
          <p:cNvPr id="7" name="Rectangle: Rounded Corners 6">
            <a:extLst>
              <a:ext uri="{FF2B5EF4-FFF2-40B4-BE49-F238E27FC236}">
                <a16:creationId xmlns:a16="http://schemas.microsoft.com/office/drawing/2014/main" id="{4426F626-7A1A-43A8-B380-D11D76D34155}"/>
              </a:ext>
            </a:extLst>
          </p:cNvPr>
          <p:cNvSpPr/>
          <p:nvPr/>
        </p:nvSpPr>
        <p:spPr>
          <a:xfrm>
            <a:off x="3602369" y="1843674"/>
            <a:ext cx="4792928" cy="2589776"/>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814F3C-AE7C-43CD-943F-E55B26546C47}"/>
              </a:ext>
            </a:extLst>
          </p:cNvPr>
          <p:cNvSpPr txBox="1"/>
          <p:nvPr/>
        </p:nvSpPr>
        <p:spPr>
          <a:xfrm>
            <a:off x="4099457" y="2148919"/>
            <a:ext cx="3847845" cy="1754326"/>
          </a:xfrm>
          <a:prstGeom prst="rect">
            <a:avLst/>
          </a:prstGeom>
          <a:noFill/>
        </p:spPr>
        <p:txBody>
          <a:bodyPr wrap="square">
            <a:spAutoFit/>
          </a:bodyPr>
          <a:lstStyle/>
          <a:p>
            <a:pPr algn="ctr"/>
            <a:r>
              <a:rPr lang="he-IL" sz="3600" b="1">
                <a:solidFill>
                  <a:schemeClr val="bg1"/>
                </a:solidFill>
                <a:cs typeface="+mj-cs"/>
              </a:rPr>
              <a:t>מבוא לישעיהו</a:t>
            </a:r>
            <a:endParaRPr lang="en-US" sz="3600" b="1">
              <a:solidFill>
                <a:schemeClr val="bg1"/>
              </a:solidFill>
              <a:cs typeface="+mj-cs"/>
            </a:endParaRPr>
          </a:p>
          <a:p>
            <a:pPr algn="ctr"/>
            <a:endParaRPr lang="en-US" sz="3600" b="1">
              <a:solidFill>
                <a:schemeClr val="bg1"/>
              </a:solidFill>
              <a:cs typeface="+mj-cs"/>
            </a:endParaRPr>
          </a:p>
          <a:p>
            <a:pPr algn="ctr"/>
            <a:r>
              <a:rPr lang="en-US" sz="3600" b="1">
                <a:solidFill>
                  <a:schemeClr val="bg1"/>
                </a:solidFill>
                <a:cs typeface="+mj-cs"/>
              </a:rPr>
              <a:t>Part 1</a:t>
            </a:r>
            <a:endParaRPr lang="en-US" sz="3600">
              <a:solidFill>
                <a:schemeClr val="bg1"/>
              </a:solidFill>
              <a:cs typeface="+mj-cs"/>
            </a:endParaRPr>
          </a:p>
        </p:txBody>
      </p:sp>
    </p:spTree>
    <p:extLst>
      <p:ext uri="{BB962C8B-B14F-4D97-AF65-F5344CB8AC3E}">
        <p14:creationId xmlns:p14="http://schemas.microsoft.com/office/powerpoint/2010/main" val="215391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6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86169"/>
            <a:ext cx="9334500" cy="5878532"/>
          </a:xfrm>
          <a:prstGeom prst="rect">
            <a:avLst/>
          </a:prstGeom>
          <a:noFill/>
        </p:spPr>
        <p:txBody>
          <a:bodyPr wrap="square" rtlCol="0">
            <a:spAutoFit/>
          </a:bodyPr>
          <a:lstStyle/>
          <a:p>
            <a:pPr algn="r"/>
            <a:r>
              <a:rPr lang="he-IL" sz="4000" b="1">
                <a:solidFill>
                  <a:srgbClr val="FFFF00"/>
                </a:solidFill>
                <a:cs typeface="+mj-cs"/>
              </a:rPr>
              <a:t>ספר בראשית פרק יב</a:t>
            </a:r>
          </a:p>
          <a:p>
            <a:pPr algn="r"/>
            <a:r>
              <a:rPr lang="he-IL" sz="2800">
                <a:solidFill>
                  <a:srgbClr val="FFFF00"/>
                </a:solidFill>
                <a:cs typeface="+mj-cs"/>
              </a:rPr>
              <a:t>﻿י   וַיְהִי רָעָב בָּאָרֶץ וַיֵּרֶד אַבְרָם מִצְרַיְמָה לָגוּר שָׁם כִּי-כָבֵד הָרָעָב בָּאָרֶץ: </a:t>
            </a:r>
            <a:r>
              <a:rPr lang="he-IL" sz="2800">
                <a:solidFill>
                  <a:srgbClr val="FFC000"/>
                </a:solidFill>
                <a:cs typeface="+mj-cs"/>
              </a:rPr>
              <a:t>יא   וַיְהִי כַּאֲשֶׁר הִקְרִיב לָבוֹא מִצְרָיְמָה וַיֹּאמֶר אֶל-שָֹרַי אִשְׁתּוֹ הִנֵּה-נָא יָדַעְתִּי כִּי אִשָּׁה יְפַת-מַרְאֶה אָתְּ:</a:t>
            </a:r>
            <a:r>
              <a:rPr lang="he-IL" sz="2800">
                <a:solidFill>
                  <a:srgbClr val="FFFF00"/>
                </a:solidFill>
                <a:cs typeface="+mj-cs"/>
              </a:rPr>
              <a:t> </a:t>
            </a:r>
            <a:r>
              <a:rPr lang="he-IL" sz="2800">
                <a:solidFill>
                  <a:srgbClr val="92D050"/>
                </a:solidFill>
                <a:cs typeface="+mj-cs"/>
              </a:rPr>
              <a:t>יב   וְהָיָה כִּי-יִרְאוּ אֹתָךְ הַמִּצְרִים וְאָמְרוּ אִשְׁתּוֹ זֹאת וְהָרְגוּ אֹתִי וְאֹתָךְ יְחַיּוּ:</a:t>
            </a:r>
            <a:r>
              <a:rPr lang="he-IL" sz="2800">
                <a:solidFill>
                  <a:srgbClr val="FFFF00"/>
                </a:solidFill>
                <a:cs typeface="+mj-cs"/>
              </a:rPr>
              <a:t> </a:t>
            </a:r>
            <a:r>
              <a:rPr lang="he-IL" sz="2800">
                <a:solidFill>
                  <a:srgbClr val="00B0F0"/>
                </a:solidFill>
                <a:cs typeface="+mj-cs"/>
              </a:rPr>
              <a:t>יג   אִמְרִי-נָא אֲחֹתִי אָתְּ לְמַעַן יִיטַב-לִי בַעֲבוּרֵךְ וְחָיְתָה נַפְשִׁי בִּגְלָלֵךְ: [שני]</a:t>
            </a:r>
            <a:r>
              <a:rPr lang="he-IL" sz="2800">
                <a:solidFill>
                  <a:srgbClr val="FFFF00"/>
                </a:solidFill>
                <a:cs typeface="+mj-cs"/>
              </a:rPr>
              <a:t> יד   וַיְהִי כְּבוֹא אַבְרָם מִצְרָיְמָה וַיִּרְאוּ הַמִּצְרִים אֶת-הָאִשָּׁה כִּי-יָפָה הִוא מְאֹד: </a:t>
            </a:r>
            <a:r>
              <a:rPr lang="he-IL" sz="2800">
                <a:solidFill>
                  <a:srgbClr val="FFC000"/>
                </a:solidFill>
                <a:cs typeface="+mj-cs"/>
              </a:rPr>
              <a:t>טו   וַיִּרְאוּ אֹתָהּ שָֹרֵי פַרְעֹה וַיְהַלֲלוּ אֹתָהּ אֶל-פַּרְעֹה וַתֻּקַּח הָאִשָּׁה בֵּית פַּרְעֹה: </a:t>
            </a:r>
            <a:r>
              <a:rPr lang="he-IL" sz="2800">
                <a:solidFill>
                  <a:srgbClr val="92D050"/>
                </a:solidFill>
                <a:cs typeface="+mj-cs"/>
              </a:rPr>
              <a:t>טז   וּלְאַבְרָם הֵיטִיב בַּעֲבוּרָהּ וַיְהִי-לוֹ צֹאן-וּבָקָר וַחֲמֹרִים וַעֲבָדִים וּשְׁפָחֹת וַאֲתֹנֹת וּגְמַלִּים: </a:t>
            </a:r>
            <a:r>
              <a:rPr lang="he-IL" sz="2800">
                <a:solidFill>
                  <a:srgbClr val="00B0F0"/>
                </a:solidFill>
                <a:cs typeface="+mj-cs"/>
              </a:rPr>
              <a:t>יז   וַיְנַגַּע יְהוָֹה | אֶת-פַּרְעֹה נְגָעִים גְּדֹלִים וְאֶת-בֵּיתוֹ עַל-דְּבַר שָֹרַי אֵשֶׁת אַבְרָם: </a:t>
            </a:r>
            <a:r>
              <a:rPr lang="he-IL" sz="2800">
                <a:solidFill>
                  <a:srgbClr val="FFFF00"/>
                </a:solidFill>
                <a:cs typeface="+mj-cs"/>
              </a:rPr>
              <a:t>יח   וַיִּקְרָא פַרְעֹה לְאַבְרָם וַיֹּאמֶר מַה-זֹּאת עָשִֹיתָ לִּי לָמָּה לֹא-הִגַּדְתָּ לִּי כִּי אִשְׁתְּךָ הִוא: </a:t>
            </a:r>
            <a:r>
              <a:rPr lang="he-IL" sz="2800">
                <a:solidFill>
                  <a:srgbClr val="FFC000"/>
                </a:solidFill>
                <a:cs typeface="+mj-cs"/>
              </a:rPr>
              <a:t>יט   לָמָה אָמַרְתָּ אֲחֹתִי הִוא וָאֶקַּח אֹתָהּ לִי לְאִשָּׁה וְעַתָּה הִנֵּה אִשְׁתְּךָ קַח וָלֵךְ:</a:t>
            </a:r>
            <a:r>
              <a:rPr lang="he-IL" sz="2800">
                <a:solidFill>
                  <a:srgbClr val="FFFF00"/>
                </a:solidFill>
                <a:cs typeface="+mj-cs"/>
              </a:rPr>
              <a:t> </a:t>
            </a:r>
            <a:r>
              <a:rPr lang="he-IL" sz="2800">
                <a:solidFill>
                  <a:srgbClr val="92D050"/>
                </a:solidFill>
                <a:cs typeface="+mj-cs"/>
              </a:rPr>
              <a:t>כ   וַיְצַו עָלָיו פַּרְעֹה אֲנָשִׁים וַיְשַׁלְּחוּ אֹתוֹ וְאֶת-אִשְׁתּוֹ וְאֶת-כָּל-אֲשֶׁר-לוֹ: </a:t>
            </a:r>
            <a:endParaRPr lang="he-IL" sz="2800" dirty="0">
              <a:solidFill>
                <a:srgbClr val="92D050"/>
              </a:solidFill>
              <a:cs typeface="+mj-cs"/>
            </a:endParaRP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3CAD47E-662A-F921-A778-3B98BA6BC3D3}"/>
                  </a:ext>
                </a:extLst>
              </p14:cNvPr>
              <p14:cNvContentPartPr/>
              <p14:nvPr/>
            </p14:nvContentPartPr>
            <p14:xfrm>
              <a:off x="9417120" y="1267780"/>
              <a:ext cx="266760" cy="48600"/>
            </p14:xfrm>
          </p:contentPart>
        </mc:Choice>
        <mc:Fallback>
          <p:pic>
            <p:nvPicPr>
              <p:cNvPr id="2" name="Ink 1">
                <a:extLst>
                  <a:ext uri="{FF2B5EF4-FFF2-40B4-BE49-F238E27FC236}">
                    <a16:creationId xmlns:a16="http://schemas.microsoft.com/office/drawing/2014/main" id="{A3CAD47E-662A-F921-A778-3B98BA6BC3D3}"/>
                  </a:ext>
                </a:extLst>
              </p:cNvPr>
              <p:cNvPicPr/>
              <p:nvPr/>
            </p:nvPicPr>
            <p:blipFill>
              <a:blip r:embed="rId5"/>
              <a:stretch>
                <a:fillRect/>
              </a:stretch>
            </p:blipFill>
            <p:spPr>
              <a:xfrm>
                <a:off x="9399120" y="1250140"/>
                <a:ext cx="30240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C6357FC6-6476-CFC1-C183-A616DAA306C4}"/>
                  </a:ext>
                </a:extLst>
              </p14:cNvPr>
              <p14:cNvContentPartPr/>
              <p14:nvPr/>
            </p14:nvContentPartPr>
            <p14:xfrm>
              <a:off x="5839080" y="767020"/>
              <a:ext cx="1222200" cy="56880"/>
            </p14:xfrm>
          </p:contentPart>
        </mc:Choice>
        <mc:Fallback>
          <p:pic>
            <p:nvPicPr>
              <p:cNvPr id="4" name="Ink 3">
                <a:extLst>
                  <a:ext uri="{FF2B5EF4-FFF2-40B4-BE49-F238E27FC236}">
                    <a16:creationId xmlns:a16="http://schemas.microsoft.com/office/drawing/2014/main" id="{C6357FC6-6476-CFC1-C183-A616DAA306C4}"/>
                  </a:ext>
                </a:extLst>
              </p:cNvPr>
              <p:cNvPicPr/>
              <p:nvPr/>
            </p:nvPicPr>
            <p:blipFill>
              <a:blip r:embed="rId7"/>
              <a:stretch>
                <a:fillRect/>
              </a:stretch>
            </p:blipFill>
            <p:spPr>
              <a:xfrm>
                <a:off x="5821440" y="749380"/>
                <a:ext cx="125784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8796D841-CBEB-4913-4CEA-DC17A1ABA5EF}"/>
                  </a:ext>
                </a:extLst>
              </p14:cNvPr>
              <p14:cNvContentPartPr/>
              <p14:nvPr/>
            </p14:nvContentPartPr>
            <p14:xfrm>
              <a:off x="7314720" y="1220620"/>
              <a:ext cx="1940040" cy="93960"/>
            </p14:xfrm>
          </p:contentPart>
        </mc:Choice>
        <mc:Fallback>
          <p:pic>
            <p:nvPicPr>
              <p:cNvPr id="5" name="Ink 4">
                <a:extLst>
                  <a:ext uri="{FF2B5EF4-FFF2-40B4-BE49-F238E27FC236}">
                    <a16:creationId xmlns:a16="http://schemas.microsoft.com/office/drawing/2014/main" id="{8796D841-CBEB-4913-4CEA-DC17A1ABA5EF}"/>
                  </a:ext>
                </a:extLst>
              </p:cNvPr>
              <p:cNvPicPr/>
              <p:nvPr/>
            </p:nvPicPr>
            <p:blipFill>
              <a:blip r:embed="rId9"/>
              <a:stretch>
                <a:fillRect/>
              </a:stretch>
            </p:blipFill>
            <p:spPr>
              <a:xfrm>
                <a:off x="7297080" y="1202620"/>
                <a:ext cx="1975680" cy="129600"/>
              </a:xfrm>
              <a:prstGeom prst="rect">
                <a:avLst/>
              </a:prstGeom>
            </p:spPr>
          </p:pic>
        </mc:Fallback>
      </mc:AlternateContent>
      <p:grpSp>
        <p:nvGrpSpPr>
          <p:cNvPr id="14" name="Group 13">
            <a:extLst>
              <a:ext uri="{FF2B5EF4-FFF2-40B4-BE49-F238E27FC236}">
                <a16:creationId xmlns:a16="http://schemas.microsoft.com/office/drawing/2014/main" id="{CFAC1365-8A4F-9408-546E-6AD0CBA95FF2}"/>
              </a:ext>
            </a:extLst>
          </p:cNvPr>
          <p:cNvGrpSpPr/>
          <p:nvPr/>
        </p:nvGrpSpPr>
        <p:grpSpPr>
          <a:xfrm>
            <a:off x="3817320" y="1215580"/>
            <a:ext cx="3495240" cy="132480"/>
            <a:chOff x="3817320" y="1215580"/>
            <a:chExt cx="3495240" cy="132480"/>
          </a:xfrm>
        </p:grpSpPr>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F735564A-2C7F-F881-B1A1-3FBF198ED2E4}"/>
                    </a:ext>
                  </a:extLst>
                </p14:cNvPr>
                <p14:cNvContentPartPr/>
                <p14:nvPr/>
              </p14:nvContentPartPr>
              <p14:xfrm>
                <a:off x="5978040" y="1215580"/>
                <a:ext cx="1334520" cy="98640"/>
              </p14:xfrm>
            </p:contentPart>
          </mc:Choice>
          <mc:Fallback>
            <p:pic>
              <p:nvPicPr>
                <p:cNvPr id="7" name="Ink 6">
                  <a:extLst>
                    <a:ext uri="{FF2B5EF4-FFF2-40B4-BE49-F238E27FC236}">
                      <a16:creationId xmlns:a16="http://schemas.microsoft.com/office/drawing/2014/main" id="{F735564A-2C7F-F881-B1A1-3FBF198ED2E4}"/>
                    </a:ext>
                  </a:extLst>
                </p:cNvPr>
                <p:cNvPicPr/>
                <p:nvPr/>
              </p:nvPicPr>
              <p:blipFill>
                <a:blip r:embed="rId11"/>
                <a:stretch>
                  <a:fillRect/>
                </a:stretch>
              </p:blipFill>
              <p:spPr>
                <a:xfrm>
                  <a:off x="5960040" y="1197940"/>
                  <a:ext cx="13701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81B0D975-85E1-ED5E-8256-AECBFBAF1063}"/>
                    </a:ext>
                  </a:extLst>
                </p14:cNvPr>
                <p14:cNvContentPartPr/>
                <p14:nvPr/>
              </p14:nvContentPartPr>
              <p14:xfrm>
                <a:off x="5155440" y="1283980"/>
                <a:ext cx="824400" cy="26280"/>
              </p14:xfrm>
            </p:contentPart>
          </mc:Choice>
          <mc:Fallback>
            <p:pic>
              <p:nvPicPr>
                <p:cNvPr id="9" name="Ink 8">
                  <a:extLst>
                    <a:ext uri="{FF2B5EF4-FFF2-40B4-BE49-F238E27FC236}">
                      <a16:creationId xmlns:a16="http://schemas.microsoft.com/office/drawing/2014/main" id="{81B0D975-85E1-ED5E-8256-AECBFBAF1063}"/>
                    </a:ext>
                  </a:extLst>
                </p:cNvPr>
                <p:cNvPicPr/>
                <p:nvPr/>
              </p:nvPicPr>
              <p:blipFill>
                <a:blip r:embed="rId13"/>
                <a:stretch>
                  <a:fillRect/>
                </a:stretch>
              </p:blipFill>
              <p:spPr>
                <a:xfrm>
                  <a:off x="5137440" y="1265980"/>
                  <a:ext cx="86004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0F2C6617-596A-6915-2D8F-5062442EBE98}"/>
                    </a:ext>
                  </a:extLst>
                </p14:cNvPr>
                <p14:cNvContentPartPr/>
                <p14:nvPr/>
              </p14:nvContentPartPr>
              <p14:xfrm>
                <a:off x="4493760" y="1229980"/>
                <a:ext cx="525240" cy="56160"/>
              </p14:xfrm>
            </p:contentPart>
          </mc:Choice>
          <mc:Fallback>
            <p:pic>
              <p:nvPicPr>
                <p:cNvPr id="11" name="Ink 10">
                  <a:extLst>
                    <a:ext uri="{FF2B5EF4-FFF2-40B4-BE49-F238E27FC236}">
                      <a16:creationId xmlns:a16="http://schemas.microsoft.com/office/drawing/2014/main" id="{0F2C6617-596A-6915-2D8F-5062442EBE98}"/>
                    </a:ext>
                  </a:extLst>
                </p:cNvPr>
                <p:cNvPicPr/>
                <p:nvPr/>
              </p:nvPicPr>
              <p:blipFill>
                <a:blip r:embed="rId15"/>
                <a:stretch>
                  <a:fillRect/>
                </a:stretch>
              </p:blipFill>
              <p:spPr>
                <a:xfrm>
                  <a:off x="4475760" y="1211980"/>
                  <a:ext cx="5608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AB0943AC-557C-A76D-8B14-ECE630A9D637}"/>
                    </a:ext>
                  </a:extLst>
                </p14:cNvPr>
                <p14:cNvContentPartPr/>
                <p14:nvPr/>
              </p14:nvContentPartPr>
              <p14:xfrm>
                <a:off x="3817320" y="1264900"/>
                <a:ext cx="470520" cy="83160"/>
              </p14:xfrm>
            </p:contentPart>
          </mc:Choice>
          <mc:Fallback>
            <p:pic>
              <p:nvPicPr>
                <p:cNvPr id="13" name="Ink 12">
                  <a:extLst>
                    <a:ext uri="{FF2B5EF4-FFF2-40B4-BE49-F238E27FC236}">
                      <a16:creationId xmlns:a16="http://schemas.microsoft.com/office/drawing/2014/main" id="{AB0943AC-557C-A76D-8B14-ECE630A9D637}"/>
                    </a:ext>
                  </a:extLst>
                </p:cNvPr>
                <p:cNvPicPr/>
                <p:nvPr/>
              </p:nvPicPr>
              <p:blipFill>
                <a:blip r:embed="rId17"/>
                <a:stretch>
                  <a:fillRect/>
                </a:stretch>
              </p:blipFill>
              <p:spPr>
                <a:xfrm>
                  <a:off x="3799320" y="1247260"/>
                  <a:ext cx="506160" cy="118800"/>
                </a:xfrm>
                <a:prstGeom prst="rect">
                  <a:avLst/>
                </a:prstGeom>
              </p:spPr>
            </p:pic>
          </mc:Fallback>
        </mc:AlternateContent>
      </p:grpSp>
      <p:grpSp>
        <p:nvGrpSpPr>
          <p:cNvPr id="18" name="Group 17">
            <a:extLst>
              <a:ext uri="{FF2B5EF4-FFF2-40B4-BE49-F238E27FC236}">
                <a16:creationId xmlns:a16="http://schemas.microsoft.com/office/drawing/2014/main" id="{78773148-01EF-66CF-AE53-BAFEB4DDE3F4}"/>
              </a:ext>
            </a:extLst>
          </p:cNvPr>
          <p:cNvGrpSpPr/>
          <p:nvPr/>
        </p:nvGrpSpPr>
        <p:grpSpPr>
          <a:xfrm>
            <a:off x="1419000" y="1255180"/>
            <a:ext cx="2445840" cy="122400"/>
            <a:chOff x="1419000" y="1255180"/>
            <a:chExt cx="2445840" cy="122400"/>
          </a:xfrm>
        </p:grpSpPr>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7CC20F16-9E0D-026F-D4E4-B62AE0CAC906}"/>
                    </a:ext>
                  </a:extLst>
                </p14:cNvPr>
                <p14:cNvContentPartPr/>
                <p14:nvPr/>
              </p14:nvContentPartPr>
              <p14:xfrm>
                <a:off x="2821560" y="1275700"/>
                <a:ext cx="1043280" cy="54720"/>
              </p14:xfrm>
            </p:contentPart>
          </mc:Choice>
          <mc:Fallback>
            <p:pic>
              <p:nvPicPr>
                <p:cNvPr id="15" name="Ink 14">
                  <a:extLst>
                    <a:ext uri="{FF2B5EF4-FFF2-40B4-BE49-F238E27FC236}">
                      <a16:creationId xmlns:a16="http://schemas.microsoft.com/office/drawing/2014/main" id="{7CC20F16-9E0D-026F-D4E4-B62AE0CAC906}"/>
                    </a:ext>
                  </a:extLst>
                </p:cNvPr>
                <p:cNvPicPr/>
                <p:nvPr/>
              </p:nvPicPr>
              <p:blipFill>
                <a:blip r:embed="rId19"/>
                <a:stretch>
                  <a:fillRect/>
                </a:stretch>
              </p:blipFill>
              <p:spPr>
                <a:xfrm>
                  <a:off x="2803920" y="1257700"/>
                  <a:ext cx="107892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9B3A893D-8224-F593-BD18-8F4915A40C13}"/>
                    </a:ext>
                  </a:extLst>
                </p14:cNvPr>
                <p14:cNvContentPartPr/>
                <p14:nvPr/>
              </p14:nvContentPartPr>
              <p14:xfrm>
                <a:off x="2350320" y="1303780"/>
                <a:ext cx="420840" cy="73800"/>
              </p14:xfrm>
            </p:contentPart>
          </mc:Choice>
          <mc:Fallback>
            <p:pic>
              <p:nvPicPr>
                <p:cNvPr id="16" name="Ink 15">
                  <a:extLst>
                    <a:ext uri="{FF2B5EF4-FFF2-40B4-BE49-F238E27FC236}">
                      <a16:creationId xmlns:a16="http://schemas.microsoft.com/office/drawing/2014/main" id="{9B3A893D-8224-F593-BD18-8F4915A40C13}"/>
                    </a:ext>
                  </a:extLst>
                </p:cNvPr>
                <p:cNvPicPr/>
                <p:nvPr/>
              </p:nvPicPr>
              <p:blipFill>
                <a:blip r:embed="rId21"/>
                <a:stretch>
                  <a:fillRect/>
                </a:stretch>
              </p:blipFill>
              <p:spPr>
                <a:xfrm>
                  <a:off x="2332320" y="1286140"/>
                  <a:ext cx="45648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9CEE20A3-556E-DCDB-2BC7-FF1F31E42FBE}"/>
                    </a:ext>
                  </a:extLst>
                </p14:cNvPr>
                <p14:cNvContentPartPr/>
                <p14:nvPr/>
              </p14:nvContentPartPr>
              <p14:xfrm>
                <a:off x="1419000" y="1255180"/>
                <a:ext cx="727560" cy="61920"/>
              </p14:xfrm>
            </p:contentPart>
          </mc:Choice>
          <mc:Fallback>
            <p:pic>
              <p:nvPicPr>
                <p:cNvPr id="17" name="Ink 16">
                  <a:extLst>
                    <a:ext uri="{FF2B5EF4-FFF2-40B4-BE49-F238E27FC236}">
                      <a16:creationId xmlns:a16="http://schemas.microsoft.com/office/drawing/2014/main" id="{9CEE20A3-556E-DCDB-2BC7-FF1F31E42FBE}"/>
                    </a:ext>
                  </a:extLst>
                </p:cNvPr>
                <p:cNvPicPr/>
                <p:nvPr/>
              </p:nvPicPr>
              <p:blipFill>
                <a:blip r:embed="rId23"/>
                <a:stretch>
                  <a:fillRect/>
                </a:stretch>
              </p:blipFill>
              <p:spPr>
                <a:xfrm>
                  <a:off x="1401000" y="1237540"/>
                  <a:ext cx="763200" cy="97560"/>
                </a:xfrm>
                <a:prstGeom prst="rect">
                  <a:avLst/>
                </a:prstGeom>
              </p:spPr>
            </p:pic>
          </mc:Fallback>
        </mc:AlternateContent>
      </p:grpSp>
      <p:grpSp>
        <p:nvGrpSpPr>
          <p:cNvPr id="28" name="Group 27">
            <a:extLst>
              <a:ext uri="{FF2B5EF4-FFF2-40B4-BE49-F238E27FC236}">
                <a16:creationId xmlns:a16="http://schemas.microsoft.com/office/drawing/2014/main" id="{D300F77F-8AFD-2B49-75CC-01016794D425}"/>
              </a:ext>
            </a:extLst>
          </p:cNvPr>
          <p:cNvGrpSpPr/>
          <p:nvPr/>
        </p:nvGrpSpPr>
        <p:grpSpPr>
          <a:xfrm>
            <a:off x="3307200" y="1685740"/>
            <a:ext cx="6275880" cy="109080"/>
            <a:chOff x="3307200" y="1685740"/>
            <a:chExt cx="6275880" cy="109080"/>
          </a:xfrm>
        </p:grpSpPr>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D74FB667-0472-1E8E-6C39-BE26B6EFBB0F}"/>
                    </a:ext>
                  </a:extLst>
                </p14:cNvPr>
                <p14:cNvContentPartPr/>
                <p14:nvPr/>
              </p14:nvContentPartPr>
              <p14:xfrm>
                <a:off x="8636640" y="1685740"/>
                <a:ext cx="946440" cy="44280"/>
              </p14:xfrm>
            </p:contentPart>
          </mc:Choice>
          <mc:Fallback>
            <p:pic>
              <p:nvPicPr>
                <p:cNvPr id="19" name="Ink 18">
                  <a:extLst>
                    <a:ext uri="{FF2B5EF4-FFF2-40B4-BE49-F238E27FC236}">
                      <a16:creationId xmlns:a16="http://schemas.microsoft.com/office/drawing/2014/main" id="{D74FB667-0472-1E8E-6C39-BE26B6EFBB0F}"/>
                    </a:ext>
                  </a:extLst>
                </p:cNvPr>
                <p:cNvPicPr/>
                <p:nvPr/>
              </p:nvPicPr>
              <p:blipFill>
                <a:blip r:embed="rId25"/>
                <a:stretch>
                  <a:fillRect/>
                </a:stretch>
              </p:blipFill>
              <p:spPr>
                <a:xfrm>
                  <a:off x="8619000" y="1667740"/>
                  <a:ext cx="98208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66EF67B2-D33A-8035-0DFE-8D46A006C81C}"/>
                    </a:ext>
                  </a:extLst>
                </p14:cNvPr>
                <p14:cNvContentPartPr/>
                <p14:nvPr/>
              </p14:nvContentPartPr>
              <p14:xfrm>
                <a:off x="7631160" y="1728940"/>
                <a:ext cx="673200" cy="23760"/>
              </p14:xfrm>
            </p:contentPart>
          </mc:Choice>
          <mc:Fallback>
            <p:pic>
              <p:nvPicPr>
                <p:cNvPr id="20" name="Ink 19">
                  <a:extLst>
                    <a:ext uri="{FF2B5EF4-FFF2-40B4-BE49-F238E27FC236}">
                      <a16:creationId xmlns:a16="http://schemas.microsoft.com/office/drawing/2014/main" id="{66EF67B2-D33A-8035-0DFE-8D46A006C81C}"/>
                    </a:ext>
                  </a:extLst>
                </p:cNvPr>
                <p:cNvPicPr/>
                <p:nvPr/>
              </p:nvPicPr>
              <p:blipFill>
                <a:blip r:embed="rId27"/>
                <a:stretch>
                  <a:fillRect/>
                </a:stretch>
              </p:blipFill>
              <p:spPr>
                <a:xfrm>
                  <a:off x="7613520" y="1711300"/>
                  <a:ext cx="70884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2C43F081-950F-09EF-6CBD-2075A26CABE2}"/>
                    </a:ext>
                  </a:extLst>
                </p14:cNvPr>
                <p14:cNvContentPartPr/>
                <p14:nvPr/>
              </p14:nvContentPartPr>
              <p14:xfrm>
                <a:off x="6856800" y="1735420"/>
                <a:ext cx="513720" cy="33480"/>
              </p14:xfrm>
            </p:contentPart>
          </mc:Choice>
          <mc:Fallback>
            <p:pic>
              <p:nvPicPr>
                <p:cNvPr id="21" name="Ink 20">
                  <a:extLst>
                    <a:ext uri="{FF2B5EF4-FFF2-40B4-BE49-F238E27FC236}">
                      <a16:creationId xmlns:a16="http://schemas.microsoft.com/office/drawing/2014/main" id="{2C43F081-950F-09EF-6CBD-2075A26CABE2}"/>
                    </a:ext>
                  </a:extLst>
                </p:cNvPr>
                <p:cNvPicPr/>
                <p:nvPr/>
              </p:nvPicPr>
              <p:blipFill>
                <a:blip r:embed="rId29"/>
                <a:stretch>
                  <a:fillRect/>
                </a:stretch>
              </p:blipFill>
              <p:spPr>
                <a:xfrm>
                  <a:off x="6838800" y="1717420"/>
                  <a:ext cx="54936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k 21">
                  <a:extLst>
                    <a:ext uri="{FF2B5EF4-FFF2-40B4-BE49-F238E27FC236}">
                      <a16:creationId xmlns:a16="http://schemas.microsoft.com/office/drawing/2014/main" id="{B10DCFC3-B39C-DA8A-8E4C-F57BAA325963}"/>
                    </a:ext>
                  </a:extLst>
                </p14:cNvPr>
                <p14:cNvContentPartPr/>
                <p14:nvPr/>
              </p14:nvContentPartPr>
              <p14:xfrm>
                <a:off x="5956080" y="1744060"/>
                <a:ext cx="748080" cy="37800"/>
              </p14:xfrm>
            </p:contentPart>
          </mc:Choice>
          <mc:Fallback>
            <p:pic>
              <p:nvPicPr>
                <p:cNvPr id="22" name="Ink 21">
                  <a:extLst>
                    <a:ext uri="{FF2B5EF4-FFF2-40B4-BE49-F238E27FC236}">
                      <a16:creationId xmlns:a16="http://schemas.microsoft.com/office/drawing/2014/main" id="{B10DCFC3-B39C-DA8A-8E4C-F57BAA325963}"/>
                    </a:ext>
                  </a:extLst>
                </p:cNvPr>
                <p:cNvPicPr/>
                <p:nvPr/>
              </p:nvPicPr>
              <p:blipFill>
                <a:blip r:embed="rId31"/>
                <a:stretch>
                  <a:fillRect/>
                </a:stretch>
              </p:blipFill>
              <p:spPr>
                <a:xfrm>
                  <a:off x="5938080" y="1726420"/>
                  <a:ext cx="7837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4" name="Ink 23">
                  <a:extLst>
                    <a:ext uri="{FF2B5EF4-FFF2-40B4-BE49-F238E27FC236}">
                      <a16:creationId xmlns:a16="http://schemas.microsoft.com/office/drawing/2014/main" id="{64075F9B-C790-7554-0F1B-4DCAD0318291}"/>
                    </a:ext>
                  </a:extLst>
                </p14:cNvPr>
                <p14:cNvContentPartPr/>
                <p14:nvPr/>
              </p14:nvContentPartPr>
              <p14:xfrm>
                <a:off x="5063280" y="1723900"/>
                <a:ext cx="720720" cy="64440"/>
              </p14:xfrm>
            </p:contentPart>
          </mc:Choice>
          <mc:Fallback>
            <p:pic>
              <p:nvPicPr>
                <p:cNvPr id="24" name="Ink 23">
                  <a:extLst>
                    <a:ext uri="{FF2B5EF4-FFF2-40B4-BE49-F238E27FC236}">
                      <a16:creationId xmlns:a16="http://schemas.microsoft.com/office/drawing/2014/main" id="{64075F9B-C790-7554-0F1B-4DCAD0318291}"/>
                    </a:ext>
                  </a:extLst>
                </p:cNvPr>
                <p:cNvPicPr/>
                <p:nvPr/>
              </p:nvPicPr>
              <p:blipFill>
                <a:blip r:embed="rId33"/>
                <a:stretch>
                  <a:fillRect/>
                </a:stretch>
              </p:blipFill>
              <p:spPr>
                <a:xfrm>
                  <a:off x="5045280" y="1706260"/>
                  <a:ext cx="75636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3FB0B9B3-1DBF-6634-C0D5-218B35597224}"/>
                    </a:ext>
                  </a:extLst>
                </p14:cNvPr>
                <p14:cNvContentPartPr/>
                <p14:nvPr/>
              </p14:nvContentPartPr>
              <p14:xfrm>
                <a:off x="4566480" y="1744780"/>
                <a:ext cx="397800" cy="19440"/>
              </p14:xfrm>
            </p:contentPart>
          </mc:Choice>
          <mc:Fallback>
            <p:pic>
              <p:nvPicPr>
                <p:cNvPr id="25" name="Ink 24">
                  <a:extLst>
                    <a:ext uri="{FF2B5EF4-FFF2-40B4-BE49-F238E27FC236}">
                      <a16:creationId xmlns:a16="http://schemas.microsoft.com/office/drawing/2014/main" id="{3FB0B9B3-1DBF-6634-C0D5-218B35597224}"/>
                    </a:ext>
                  </a:extLst>
                </p:cNvPr>
                <p:cNvPicPr/>
                <p:nvPr/>
              </p:nvPicPr>
              <p:blipFill>
                <a:blip r:embed="rId35"/>
                <a:stretch>
                  <a:fillRect/>
                </a:stretch>
              </p:blipFill>
              <p:spPr>
                <a:xfrm>
                  <a:off x="4548480" y="1726780"/>
                  <a:ext cx="43344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AB912527-E4A4-AE79-9D3A-DE2D28EFC451}"/>
                    </a:ext>
                  </a:extLst>
                </p14:cNvPr>
                <p14:cNvContentPartPr/>
                <p14:nvPr/>
              </p14:nvContentPartPr>
              <p14:xfrm>
                <a:off x="4005600" y="1770700"/>
                <a:ext cx="533160" cy="24120"/>
              </p14:xfrm>
            </p:contentPart>
          </mc:Choice>
          <mc:Fallback>
            <p:pic>
              <p:nvPicPr>
                <p:cNvPr id="26" name="Ink 25">
                  <a:extLst>
                    <a:ext uri="{FF2B5EF4-FFF2-40B4-BE49-F238E27FC236}">
                      <a16:creationId xmlns:a16="http://schemas.microsoft.com/office/drawing/2014/main" id="{AB912527-E4A4-AE79-9D3A-DE2D28EFC451}"/>
                    </a:ext>
                  </a:extLst>
                </p:cNvPr>
                <p:cNvPicPr/>
                <p:nvPr/>
              </p:nvPicPr>
              <p:blipFill>
                <a:blip r:embed="rId37"/>
                <a:stretch>
                  <a:fillRect/>
                </a:stretch>
              </p:blipFill>
              <p:spPr>
                <a:xfrm>
                  <a:off x="3987600" y="1753060"/>
                  <a:ext cx="56880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63809F9C-F5B5-8615-4EB1-FCAD186684C5}"/>
                    </a:ext>
                  </a:extLst>
                </p14:cNvPr>
                <p14:cNvContentPartPr/>
                <p14:nvPr/>
              </p14:nvContentPartPr>
              <p14:xfrm>
                <a:off x="3307200" y="1741900"/>
                <a:ext cx="605880" cy="26280"/>
              </p14:xfrm>
            </p:contentPart>
          </mc:Choice>
          <mc:Fallback>
            <p:pic>
              <p:nvPicPr>
                <p:cNvPr id="27" name="Ink 26">
                  <a:extLst>
                    <a:ext uri="{FF2B5EF4-FFF2-40B4-BE49-F238E27FC236}">
                      <a16:creationId xmlns:a16="http://schemas.microsoft.com/office/drawing/2014/main" id="{63809F9C-F5B5-8615-4EB1-FCAD186684C5}"/>
                    </a:ext>
                  </a:extLst>
                </p:cNvPr>
                <p:cNvPicPr/>
                <p:nvPr/>
              </p:nvPicPr>
              <p:blipFill>
                <a:blip r:embed="rId39"/>
                <a:stretch>
                  <a:fillRect/>
                </a:stretch>
              </p:blipFill>
              <p:spPr>
                <a:xfrm>
                  <a:off x="3289200" y="1724260"/>
                  <a:ext cx="641520" cy="61920"/>
                </a:xfrm>
                <a:prstGeom prst="rect">
                  <a:avLst/>
                </a:prstGeom>
              </p:spPr>
            </p:pic>
          </mc:Fallback>
        </mc:AlternateContent>
      </p:grpSp>
      <p:grpSp>
        <p:nvGrpSpPr>
          <p:cNvPr id="36" name="Group 35">
            <a:extLst>
              <a:ext uri="{FF2B5EF4-FFF2-40B4-BE49-F238E27FC236}">
                <a16:creationId xmlns:a16="http://schemas.microsoft.com/office/drawing/2014/main" id="{AF033C1E-4E64-5FA8-3462-A2885D41513A}"/>
              </a:ext>
            </a:extLst>
          </p:cNvPr>
          <p:cNvGrpSpPr/>
          <p:nvPr/>
        </p:nvGrpSpPr>
        <p:grpSpPr>
          <a:xfrm>
            <a:off x="431160" y="1680340"/>
            <a:ext cx="2658600" cy="145440"/>
            <a:chOff x="431160" y="1680340"/>
            <a:chExt cx="2658600" cy="145440"/>
          </a:xfrm>
        </p:grpSpPr>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74EE7AF3-DBAB-8891-9F4F-829825549884}"/>
                    </a:ext>
                  </a:extLst>
                </p14:cNvPr>
                <p14:cNvContentPartPr/>
                <p14:nvPr/>
              </p14:nvContentPartPr>
              <p14:xfrm>
                <a:off x="2180760" y="1680340"/>
                <a:ext cx="909000" cy="25920"/>
              </p14:xfrm>
            </p:contentPart>
          </mc:Choice>
          <mc:Fallback>
            <p:pic>
              <p:nvPicPr>
                <p:cNvPr id="29" name="Ink 28">
                  <a:extLst>
                    <a:ext uri="{FF2B5EF4-FFF2-40B4-BE49-F238E27FC236}">
                      <a16:creationId xmlns:a16="http://schemas.microsoft.com/office/drawing/2014/main" id="{74EE7AF3-DBAB-8891-9F4F-829825549884}"/>
                    </a:ext>
                  </a:extLst>
                </p:cNvPr>
                <p:cNvPicPr/>
                <p:nvPr/>
              </p:nvPicPr>
              <p:blipFill>
                <a:blip r:embed="rId41"/>
                <a:stretch>
                  <a:fillRect/>
                </a:stretch>
              </p:blipFill>
              <p:spPr>
                <a:xfrm>
                  <a:off x="2162760" y="1662340"/>
                  <a:ext cx="9446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D9363F66-9200-2605-A0B2-EDDB49DED5FC}"/>
                    </a:ext>
                  </a:extLst>
                </p14:cNvPr>
                <p14:cNvContentPartPr/>
                <p14:nvPr/>
              </p14:nvContentPartPr>
              <p14:xfrm>
                <a:off x="1571640" y="1692580"/>
                <a:ext cx="626040" cy="38520"/>
              </p14:xfrm>
            </p:contentPart>
          </mc:Choice>
          <mc:Fallback>
            <p:pic>
              <p:nvPicPr>
                <p:cNvPr id="30" name="Ink 29">
                  <a:extLst>
                    <a:ext uri="{FF2B5EF4-FFF2-40B4-BE49-F238E27FC236}">
                      <a16:creationId xmlns:a16="http://schemas.microsoft.com/office/drawing/2014/main" id="{D9363F66-9200-2605-A0B2-EDDB49DED5FC}"/>
                    </a:ext>
                  </a:extLst>
                </p:cNvPr>
                <p:cNvPicPr/>
                <p:nvPr/>
              </p:nvPicPr>
              <p:blipFill>
                <a:blip r:embed="rId43"/>
                <a:stretch>
                  <a:fillRect/>
                </a:stretch>
              </p:blipFill>
              <p:spPr>
                <a:xfrm>
                  <a:off x="1554000" y="1674580"/>
                  <a:ext cx="66168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EFAAD66D-11AF-E085-831F-35604723D081}"/>
                    </a:ext>
                  </a:extLst>
                </p14:cNvPr>
                <p14:cNvContentPartPr/>
                <p14:nvPr/>
              </p14:nvContentPartPr>
              <p14:xfrm>
                <a:off x="1191840" y="1686460"/>
                <a:ext cx="265320" cy="22320"/>
              </p14:xfrm>
            </p:contentPart>
          </mc:Choice>
          <mc:Fallback>
            <p:pic>
              <p:nvPicPr>
                <p:cNvPr id="31" name="Ink 30">
                  <a:extLst>
                    <a:ext uri="{FF2B5EF4-FFF2-40B4-BE49-F238E27FC236}">
                      <a16:creationId xmlns:a16="http://schemas.microsoft.com/office/drawing/2014/main" id="{EFAAD66D-11AF-E085-831F-35604723D081}"/>
                    </a:ext>
                  </a:extLst>
                </p:cNvPr>
                <p:cNvPicPr/>
                <p:nvPr/>
              </p:nvPicPr>
              <p:blipFill>
                <a:blip r:embed="rId45"/>
                <a:stretch>
                  <a:fillRect/>
                </a:stretch>
              </p:blipFill>
              <p:spPr>
                <a:xfrm>
                  <a:off x="1173840" y="1668820"/>
                  <a:ext cx="3009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2" name="Ink 31">
                  <a:extLst>
                    <a:ext uri="{FF2B5EF4-FFF2-40B4-BE49-F238E27FC236}">
                      <a16:creationId xmlns:a16="http://schemas.microsoft.com/office/drawing/2014/main" id="{EED19831-9327-BCB6-C1A9-518DF11501CA}"/>
                    </a:ext>
                  </a:extLst>
                </p14:cNvPr>
                <p14:cNvContentPartPr/>
                <p14:nvPr/>
              </p14:nvContentPartPr>
              <p14:xfrm>
                <a:off x="431160" y="1758820"/>
                <a:ext cx="608760" cy="66960"/>
              </p14:xfrm>
            </p:contentPart>
          </mc:Choice>
          <mc:Fallback>
            <p:pic>
              <p:nvPicPr>
                <p:cNvPr id="32" name="Ink 31">
                  <a:extLst>
                    <a:ext uri="{FF2B5EF4-FFF2-40B4-BE49-F238E27FC236}">
                      <a16:creationId xmlns:a16="http://schemas.microsoft.com/office/drawing/2014/main" id="{EED19831-9327-BCB6-C1A9-518DF11501CA}"/>
                    </a:ext>
                  </a:extLst>
                </p:cNvPr>
                <p:cNvPicPr/>
                <p:nvPr/>
              </p:nvPicPr>
              <p:blipFill>
                <a:blip r:embed="rId47"/>
                <a:stretch>
                  <a:fillRect/>
                </a:stretch>
              </p:blipFill>
              <p:spPr>
                <a:xfrm>
                  <a:off x="413520" y="1741180"/>
                  <a:ext cx="644400" cy="102600"/>
                </a:xfrm>
                <a:prstGeom prst="rect">
                  <a:avLst/>
                </a:prstGeom>
              </p:spPr>
            </p:pic>
          </mc:Fallback>
        </mc:AlternateContent>
      </p:grpSp>
      <p:grpSp>
        <p:nvGrpSpPr>
          <p:cNvPr id="39" name="Group 38">
            <a:extLst>
              <a:ext uri="{FF2B5EF4-FFF2-40B4-BE49-F238E27FC236}">
                <a16:creationId xmlns:a16="http://schemas.microsoft.com/office/drawing/2014/main" id="{6BA08482-6FA6-96C6-AD4E-4F294FC46C8E}"/>
              </a:ext>
            </a:extLst>
          </p:cNvPr>
          <p:cNvGrpSpPr/>
          <p:nvPr/>
        </p:nvGrpSpPr>
        <p:grpSpPr>
          <a:xfrm>
            <a:off x="7789560" y="2073460"/>
            <a:ext cx="1813320" cy="173160"/>
            <a:chOff x="7789560" y="2073460"/>
            <a:chExt cx="1813320" cy="173160"/>
          </a:xfrm>
        </p:grpSpPr>
        <mc:AlternateContent xmlns:mc="http://schemas.openxmlformats.org/markup-compatibility/2006">
          <mc:Choice xmlns:p14="http://schemas.microsoft.com/office/powerpoint/2010/main" Requires="p14">
            <p:contentPart p14:bwMode="auto" r:id="rId48">
              <p14:nvContentPartPr>
                <p14:cNvPr id="33" name="Ink 32">
                  <a:extLst>
                    <a:ext uri="{FF2B5EF4-FFF2-40B4-BE49-F238E27FC236}">
                      <a16:creationId xmlns:a16="http://schemas.microsoft.com/office/drawing/2014/main" id="{0702A38A-5AF2-39E5-DF78-2EE983AFFBFE}"/>
                    </a:ext>
                  </a:extLst>
                </p14:cNvPr>
                <p14:cNvContentPartPr/>
                <p14:nvPr/>
              </p14:nvContentPartPr>
              <p14:xfrm>
                <a:off x="8869920" y="2073460"/>
                <a:ext cx="732960" cy="54720"/>
              </p14:xfrm>
            </p:contentPart>
          </mc:Choice>
          <mc:Fallback>
            <p:pic>
              <p:nvPicPr>
                <p:cNvPr id="33" name="Ink 32">
                  <a:extLst>
                    <a:ext uri="{FF2B5EF4-FFF2-40B4-BE49-F238E27FC236}">
                      <a16:creationId xmlns:a16="http://schemas.microsoft.com/office/drawing/2014/main" id="{0702A38A-5AF2-39E5-DF78-2EE983AFFBFE}"/>
                    </a:ext>
                  </a:extLst>
                </p:cNvPr>
                <p:cNvPicPr/>
                <p:nvPr/>
              </p:nvPicPr>
              <p:blipFill>
                <a:blip r:embed="rId49"/>
                <a:stretch>
                  <a:fillRect/>
                </a:stretch>
              </p:blipFill>
              <p:spPr>
                <a:xfrm>
                  <a:off x="8851920" y="2055460"/>
                  <a:ext cx="76860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4" name="Ink 33">
                  <a:extLst>
                    <a:ext uri="{FF2B5EF4-FFF2-40B4-BE49-F238E27FC236}">
                      <a16:creationId xmlns:a16="http://schemas.microsoft.com/office/drawing/2014/main" id="{4A83FFF1-2B92-1BE8-7654-23FC8D56165B}"/>
                    </a:ext>
                  </a:extLst>
                </p14:cNvPr>
                <p14:cNvContentPartPr/>
                <p14:nvPr/>
              </p14:nvContentPartPr>
              <p14:xfrm>
                <a:off x="8352240" y="2162740"/>
                <a:ext cx="700200" cy="52200"/>
              </p14:xfrm>
            </p:contentPart>
          </mc:Choice>
          <mc:Fallback>
            <p:pic>
              <p:nvPicPr>
                <p:cNvPr id="34" name="Ink 33">
                  <a:extLst>
                    <a:ext uri="{FF2B5EF4-FFF2-40B4-BE49-F238E27FC236}">
                      <a16:creationId xmlns:a16="http://schemas.microsoft.com/office/drawing/2014/main" id="{4A83FFF1-2B92-1BE8-7654-23FC8D56165B}"/>
                    </a:ext>
                  </a:extLst>
                </p:cNvPr>
                <p:cNvPicPr/>
                <p:nvPr/>
              </p:nvPicPr>
              <p:blipFill>
                <a:blip r:embed="rId51"/>
                <a:stretch>
                  <a:fillRect/>
                </a:stretch>
              </p:blipFill>
              <p:spPr>
                <a:xfrm>
                  <a:off x="8334600" y="2144740"/>
                  <a:ext cx="7358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B543E263-708D-B8CF-ADCB-B75F97E1D989}"/>
                    </a:ext>
                  </a:extLst>
                </p14:cNvPr>
                <p14:cNvContentPartPr/>
                <p14:nvPr/>
              </p14:nvContentPartPr>
              <p14:xfrm>
                <a:off x="8277000" y="2131780"/>
                <a:ext cx="18360" cy="9720"/>
              </p14:xfrm>
            </p:contentPart>
          </mc:Choice>
          <mc:Fallback>
            <p:pic>
              <p:nvPicPr>
                <p:cNvPr id="37" name="Ink 36">
                  <a:extLst>
                    <a:ext uri="{FF2B5EF4-FFF2-40B4-BE49-F238E27FC236}">
                      <a16:creationId xmlns:a16="http://schemas.microsoft.com/office/drawing/2014/main" id="{B543E263-708D-B8CF-ADCB-B75F97E1D989}"/>
                    </a:ext>
                  </a:extLst>
                </p:cNvPr>
                <p:cNvPicPr/>
                <p:nvPr/>
              </p:nvPicPr>
              <p:blipFill>
                <a:blip r:embed="rId53"/>
                <a:stretch>
                  <a:fillRect/>
                </a:stretch>
              </p:blipFill>
              <p:spPr>
                <a:xfrm>
                  <a:off x="8259000" y="2114140"/>
                  <a:ext cx="5400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8" name="Ink 37">
                  <a:extLst>
                    <a:ext uri="{FF2B5EF4-FFF2-40B4-BE49-F238E27FC236}">
                      <a16:creationId xmlns:a16="http://schemas.microsoft.com/office/drawing/2014/main" id="{F0AF8DA8-B138-8BAA-7E1C-C382D507B3FA}"/>
                    </a:ext>
                  </a:extLst>
                </p14:cNvPr>
                <p14:cNvContentPartPr/>
                <p14:nvPr/>
              </p14:nvContentPartPr>
              <p14:xfrm>
                <a:off x="7789560" y="2136460"/>
                <a:ext cx="551160" cy="110160"/>
              </p14:xfrm>
            </p:contentPart>
          </mc:Choice>
          <mc:Fallback>
            <p:pic>
              <p:nvPicPr>
                <p:cNvPr id="38" name="Ink 37">
                  <a:extLst>
                    <a:ext uri="{FF2B5EF4-FFF2-40B4-BE49-F238E27FC236}">
                      <a16:creationId xmlns:a16="http://schemas.microsoft.com/office/drawing/2014/main" id="{F0AF8DA8-B138-8BAA-7E1C-C382D507B3FA}"/>
                    </a:ext>
                  </a:extLst>
                </p:cNvPr>
                <p:cNvPicPr/>
                <p:nvPr/>
              </p:nvPicPr>
              <p:blipFill>
                <a:blip r:embed="rId55"/>
                <a:stretch>
                  <a:fillRect/>
                </a:stretch>
              </p:blipFill>
              <p:spPr>
                <a:xfrm>
                  <a:off x="7771560" y="2118460"/>
                  <a:ext cx="586800" cy="145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6">
            <p14:nvContentPartPr>
              <p14:cNvPr id="40" name="Ink 39">
                <a:extLst>
                  <a:ext uri="{FF2B5EF4-FFF2-40B4-BE49-F238E27FC236}">
                    <a16:creationId xmlns:a16="http://schemas.microsoft.com/office/drawing/2014/main" id="{F17D9B12-C014-06F6-A238-FBFAC3E1C373}"/>
                  </a:ext>
                </a:extLst>
              </p14:cNvPr>
              <p14:cNvContentPartPr/>
              <p14:nvPr/>
            </p14:nvContentPartPr>
            <p14:xfrm>
              <a:off x="6811800" y="2125300"/>
              <a:ext cx="435240" cy="47880"/>
            </p14:xfrm>
          </p:contentPart>
        </mc:Choice>
        <mc:Fallback>
          <p:pic>
            <p:nvPicPr>
              <p:cNvPr id="40" name="Ink 39">
                <a:extLst>
                  <a:ext uri="{FF2B5EF4-FFF2-40B4-BE49-F238E27FC236}">
                    <a16:creationId xmlns:a16="http://schemas.microsoft.com/office/drawing/2014/main" id="{F17D9B12-C014-06F6-A238-FBFAC3E1C373}"/>
                  </a:ext>
                </a:extLst>
              </p:cNvPr>
              <p:cNvPicPr/>
              <p:nvPr/>
            </p:nvPicPr>
            <p:blipFill>
              <a:blip r:embed="rId57"/>
              <a:stretch>
                <a:fillRect/>
              </a:stretch>
            </p:blipFill>
            <p:spPr>
              <a:xfrm>
                <a:off x="6794160" y="2107300"/>
                <a:ext cx="4708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1" name="Ink 40">
                <a:extLst>
                  <a:ext uri="{FF2B5EF4-FFF2-40B4-BE49-F238E27FC236}">
                    <a16:creationId xmlns:a16="http://schemas.microsoft.com/office/drawing/2014/main" id="{CF485321-646E-284A-04ED-9C82FC17486F}"/>
                  </a:ext>
                </a:extLst>
              </p14:cNvPr>
              <p14:cNvContentPartPr/>
              <p14:nvPr/>
            </p14:nvContentPartPr>
            <p14:xfrm>
              <a:off x="6371880" y="2152300"/>
              <a:ext cx="266040" cy="21960"/>
            </p14:xfrm>
          </p:contentPart>
        </mc:Choice>
        <mc:Fallback>
          <p:pic>
            <p:nvPicPr>
              <p:cNvPr id="41" name="Ink 40">
                <a:extLst>
                  <a:ext uri="{FF2B5EF4-FFF2-40B4-BE49-F238E27FC236}">
                    <a16:creationId xmlns:a16="http://schemas.microsoft.com/office/drawing/2014/main" id="{CF485321-646E-284A-04ED-9C82FC17486F}"/>
                  </a:ext>
                </a:extLst>
              </p:cNvPr>
              <p:cNvPicPr/>
              <p:nvPr/>
            </p:nvPicPr>
            <p:blipFill>
              <a:blip r:embed="rId59"/>
              <a:stretch>
                <a:fillRect/>
              </a:stretch>
            </p:blipFill>
            <p:spPr>
              <a:xfrm>
                <a:off x="6354240" y="2134660"/>
                <a:ext cx="30168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B3BBD2D5-39DB-4E66-9036-6014C6962D37}"/>
                  </a:ext>
                </a:extLst>
              </p14:cNvPr>
              <p14:cNvContentPartPr/>
              <p14:nvPr/>
            </p14:nvContentPartPr>
            <p14:xfrm>
              <a:off x="5759520" y="2163820"/>
              <a:ext cx="516600" cy="29880"/>
            </p14:xfrm>
          </p:contentPart>
        </mc:Choice>
        <mc:Fallback>
          <p:pic>
            <p:nvPicPr>
              <p:cNvPr id="43" name="Ink 42">
                <a:extLst>
                  <a:ext uri="{FF2B5EF4-FFF2-40B4-BE49-F238E27FC236}">
                    <a16:creationId xmlns:a16="http://schemas.microsoft.com/office/drawing/2014/main" id="{B3BBD2D5-39DB-4E66-9036-6014C6962D37}"/>
                  </a:ext>
                </a:extLst>
              </p:cNvPr>
              <p:cNvPicPr/>
              <p:nvPr/>
            </p:nvPicPr>
            <p:blipFill>
              <a:blip r:embed="rId61"/>
              <a:stretch>
                <a:fillRect/>
              </a:stretch>
            </p:blipFill>
            <p:spPr>
              <a:xfrm>
                <a:off x="5741880" y="2146180"/>
                <a:ext cx="55224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5ADD0DB0-17A1-16B5-71DF-D56290E3D248}"/>
                  </a:ext>
                </a:extLst>
              </p14:cNvPr>
              <p14:cNvContentPartPr/>
              <p14:nvPr/>
            </p14:nvContentPartPr>
            <p14:xfrm>
              <a:off x="5101440" y="2177860"/>
              <a:ext cx="522000" cy="39240"/>
            </p14:xfrm>
          </p:contentPart>
        </mc:Choice>
        <mc:Fallback>
          <p:pic>
            <p:nvPicPr>
              <p:cNvPr id="44" name="Ink 43">
                <a:extLst>
                  <a:ext uri="{FF2B5EF4-FFF2-40B4-BE49-F238E27FC236}">
                    <a16:creationId xmlns:a16="http://schemas.microsoft.com/office/drawing/2014/main" id="{5ADD0DB0-17A1-16B5-71DF-D56290E3D248}"/>
                  </a:ext>
                </a:extLst>
              </p:cNvPr>
              <p:cNvPicPr/>
              <p:nvPr/>
            </p:nvPicPr>
            <p:blipFill>
              <a:blip r:embed="rId63"/>
              <a:stretch>
                <a:fillRect/>
              </a:stretch>
            </p:blipFill>
            <p:spPr>
              <a:xfrm>
                <a:off x="5083440" y="2159860"/>
                <a:ext cx="55764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5" name="Ink 44">
                <a:extLst>
                  <a:ext uri="{FF2B5EF4-FFF2-40B4-BE49-F238E27FC236}">
                    <a16:creationId xmlns:a16="http://schemas.microsoft.com/office/drawing/2014/main" id="{92E5A570-DF84-2710-2D5C-7813483C978D}"/>
                  </a:ext>
                </a:extLst>
              </p14:cNvPr>
              <p14:cNvContentPartPr/>
              <p14:nvPr/>
            </p14:nvContentPartPr>
            <p14:xfrm>
              <a:off x="4148520" y="2147260"/>
              <a:ext cx="840960" cy="59040"/>
            </p14:xfrm>
          </p:contentPart>
        </mc:Choice>
        <mc:Fallback>
          <p:pic>
            <p:nvPicPr>
              <p:cNvPr id="45" name="Ink 44">
                <a:extLst>
                  <a:ext uri="{FF2B5EF4-FFF2-40B4-BE49-F238E27FC236}">
                    <a16:creationId xmlns:a16="http://schemas.microsoft.com/office/drawing/2014/main" id="{92E5A570-DF84-2710-2D5C-7813483C978D}"/>
                  </a:ext>
                </a:extLst>
              </p:cNvPr>
              <p:cNvPicPr/>
              <p:nvPr/>
            </p:nvPicPr>
            <p:blipFill>
              <a:blip r:embed="rId65"/>
              <a:stretch>
                <a:fillRect/>
              </a:stretch>
            </p:blipFill>
            <p:spPr>
              <a:xfrm>
                <a:off x="4130520" y="2129620"/>
                <a:ext cx="8766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3918EF75-B0ED-3A35-A910-0ADF19A27954}"/>
                  </a:ext>
                </a:extLst>
              </p14:cNvPr>
              <p14:cNvContentPartPr/>
              <p14:nvPr/>
            </p14:nvContentPartPr>
            <p14:xfrm>
              <a:off x="3408000" y="2185060"/>
              <a:ext cx="564480" cy="19800"/>
            </p14:xfrm>
          </p:contentPart>
        </mc:Choice>
        <mc:Fallback>
          <p:pic>
            <p:nvPicPr>
              <p:cNvPr id="47" name="Ink 46">
                <a:extLst>
                  <a:ext uri="{FF2B5EF4-FFF2-40B4-BE49-F238E27FC236}">
                    <a16:creationId xmlns:a16="http://schemas.microsoft.com/office/drawing/2014/main" id="{3918EF75-B0ED-3A35-A910-0ADF19A27954}"/>
                  </a:ext>
                </a:extLst>
              </p:cNvPr>
              <p:cNvPicPr/>
              <p:nvPr/>
            </p:nvPicPr>
            <p:blipFill>
              <a:blip r:embed="rId67"/>
              <a:stretch>
                <a:fillRect/>
              </a:stretch>
            </p:blipFill>
            <p:spPr>
              <a:xfrm>
                <a:off x="3390000" y="2167420"/>
                <a:ext cx="6001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780DC8A4-FEF9-F8A3-79A1-EDE46BAD3A41}"/>
                  </a:ext>
                </a:extLst>
              </p14:cNvPr>
              <p14:cNvContentPartPr/>
              <p14:nvPr/>
            </p14:nvContentPartPr>
            <p14:xfrm>
              <a:off x="2527800" y="2185780"/>
              <a:ext cx="703440" cy="33840"/>
            </p14:xfrm>
          </p:contentPart>
        </mc:Choice>
        <mc:Fallback>
          <p:pic>
            <p:nvPicPr>
              <p:cNvPr id="48" name="Ink 47">
                <a:extLst>
                  <a:ext uri="{FF2B5EF4-FFF2-40B4-BE49-F238E27FC236}">
                    <a16:creationId xmlns:a16="http://schemas.microsoft.com/office/drawing/2014/main" id="{780DC8A4-FEF9-F8A3-79A1-EDE46BAD3A41}"/>
                  </a:ext>
                </a:extLst>
              </p:cNvPr>
              <p:cNvPicPr/>
              <p:nvPr/>
            </p:nvPicPr>
            <p:blipFill>
              <a:blip r:embed="rId69"/>
              <a:stretch>
                <a:fillRect/>
              </a:stretch>
            </p:blipFill>
            <p:spPr>
              <a:xfrm>
                <a:off x="2510160" y="2167780"/>
                <a:ext cx="73908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k 48">
                <a:extLst>
                  <a:ext uri="{FF2B5EF4-FFF2-40B4-BE49-F238E27FC236}">
                    <a16:creationId xmlns:a16="http://schemas.microsoft.com/office/drawing/2014/main" id="{802B2001-1B7A-0C09-A746-8E3861D48BD1}"/>
                  </a:ext>
                </a:extLst>
              </p14:cNvPr>
              <p14:cNvContentPartPr/>
              <p14:nvPr/>
            </p14:nvContentPartPr>
            <p14:xfrm>
              <a:off x="2030280" y="2142940"/>
              <a:ext cx="366120" cy="50760"/>
            </p14:xfrm>
          </p:contentPart>
        </mc:Choice>
        <mc:Fallback>
          <p:pic>
            <p:nvPicPr>
              <p:cNvPr id="49" name="Ink 48">
                <a:extLst>
                  <a:ext uri="{FF2B5EF4-FFF2-40B4-BE49-F238E27FC236}">
                    <a16:creationId xmlns:a16="http://schemas.microsoft.com/office/drawing/2014/main" id="{802B2001-1B7A-0C09-A746-8E3861D48BD1}"/>
                  </a:ext>
                </a:extLst>
              </p:cNvPr>
              <p:cNvPicPr/>
              <p:nvPr/>
            </p:nvPicPr>
            <p:blipFill>
              <a:blip r:embed="rId71"/>
              <a:stretch>
                <a:fillRect/>
              </a:stretch>
            </p:blipFill>
            <p:spPr>
              <a:xfrm>
                <a:off x="2012640" y="2124940"/>
                <a:ext cx="401760" cy="86400"/>
              </a:xfrm>
              <a:prstGeom prst="rect">
                <a:avLst/>
              </a:prstGeom>
            </p:spPr>
          </p:pic>
        </mc:Fallback>
      </mc:AlternateContent>
      <p:grpSp>
        <p:nvGrpSpPr>
          <p:cNvPr id="54" name="Group 53">
            <a:extLst>
              <a:ext uri="{FF2B5EF4-FFF2-40B4-BE49-F238E27FC236}">
                <a16:creationId xmlns:a16="http://schemas.microsoft.com/office/drawing/2014/main" id="{FF7374A8-637B-4EB8-1540-4EAA55652E2E}"/>
              </a:ext>
            </a:extLst>
          </p:cNvPr>
          <p:cNvGrpSpPr/>
          <p:nvPr/>
        </p:nvGrpSpPr>
        <p:grpSpPr>
          <a:xfrm>
            <a:off x="695760" y="2123140"/>
            <a:ext cx="1195560" cy="52200"/>
            <a:chOff x="695760" y="2123140"/>
            <a:chExt cx="1195560" cy="52200"/>
          </a:xfrm>
        </p:grpSpPr>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7D10E27E-B6FD-6894-9C03-874AEA22B9D2}"/>
                    </a:ext>
                  </a:extLst>
                </p14:cNvPr>
                <p14:cNvContentPartPr/>
                <p14:nvPr/>
              </p14:nvContentPartPr>
              <p14:xfrm>
                <a:off x="1195800" y="2147980"/>
                <a:ext cx="695520" cy="23400"/>
              </p14:xfrm>
            </p:contentPart>
          </mc:Choice>
          <mc:Fallback>
            <p:pic>
              <p:nvPicPr>
                <p:cNvPr id="51" name="Ink 50">
                  <a:extLst>
                    <a:ext uri="{FF2B5EF4-FFF2-40B4-BE49-F238E27FC236}">
                      <a16:creationId xmlns:a16="http://schemas.microsoft.com/office/drawing/2014/main" id="{7D10E27E-B6FD-6894-9C03-874AEA22B9D2}"/>
                    </a:ext>
                  </a:extLst>
                </p:cNvPr>
                <p:cNvPicPr/>
                <p:nvPr/>
              </p:nvPicPr>
              <p:blipFill>
                <a:blip r:embed="rId73"/>
                <a:stretch>
                  <a:fillRect/>
                </a:stretch>
              </p:blipFill>
              <p:spPr>
                <a:xfrm>
                  <a:off x="1178160" y="2130340"/>
                  <a:ext cx="73116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3" name="Ink 52">
                  <a:extLst>
                    <a:ext uri="{FF2B5EF4-FFF2-40B4-BE49-F238E27FC236}">
                      <a16:creationId xmlns:a16="http://schemas.microsoft.com/office/drawing/2014/main" id="{499B186B-86FC-933C-8B2E-F293718CBEBD}"/>
                    </a:ext>
                  </a:extLst>
                </p14:cNvPr>
                <p14:cNvContentPartPr/>
                <p14:nvPr/>
              </p14:nvContentPartPr>
              <p14:xfrm>
                <a:off x="695760" y="2123140"/>
                <a:ext cx="412920" cy="52200"/>
              </p14:xfrm>
            </p:contentPart>
          </mc:Choice>
          <mc:Fallback>
            <p:pic>
              <p:nvPicPr>
                <p:cNvPr id="53" name="Ink 52">
                  <a:extLst>
                    <a:ext uri="{FF2B5EF4-FFF2-40B4-BE49-F238E27FC236}">
                      <a16:creationId xmlns:a16="http://schemas.microsoft.com/office/drawing/2014/main" id="{499B186B-86FC-933C-8B2E-F293718CBEBD}"/>
                    </a:ext>
                  </a:extLst>
                </p:cNvPr>
                <p:cNvPicPr/>
                <p:nvPr/>
              </p:nvPicPr>
              <p:blipFill>
                <a:blip r:embed="rId75"/>
                <a:stretch>
                  <a:fillRect/>
                </a:stretch>
              </p:blipFill>
              <p:spPr>
                <a:xfrm>
                  <a:off x="677760" y="2105500"/>
                  <a:ext cx="448560" cy="87840"/>
                </a:xfrm>
                <a:prstGeom prst="rect">
                  <a:avLst/>
                </a:prstGeom>
              </p:spPr>
            </p:pic>
          </mc:Fallback>
        </mc:AlternateContent>
      </p:grpSp>
      <p:grpSp>
        <p:nvGrpSpPr>
          <p:cNvPr id="57" name="Group 56">
            <a:extLst>
              <a:ext uri="{FF2B5EF4-FFF2-40B4-BE49-F238E27FC236}">
                <a16:creationId xmlns:a16="http://schemas.microsoft.com/office/drawing/2014/main" id="{3FED39D9-7A06-B832-B98C-CFA95A01C648}"/>
              </a:ext>
            </a:extLst>
          </p:cNvPr>
          <p:cNvGrpSpPr/>
          <p:nvPr/>
        </p:nvGrpSpPr>
        <p:grpSpPr>
          <a:xfrm>
            <a:off x="8353680" y="2604820"/>
            <a:ext cx="1121400" cy="36360"/>
            <a:chOff x="8353680" y="2604820"/>
            <a:chExt cx="1121400" cy="36360"/>
          </a:xfrm>
        </p:grpSpPr>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92DC3EBC-671F-C804-7924-F3E99F0F690E}"/>
                    </a:ext>
                  </a:extLst>
                </p14:cNvPr>
                <p14:cNvContentPartPr/>
                <p14:nvPr/>
              </p14:nvContentPartPr>
              <p14:xfrm>
                <a:off x="9050640" y="2604820"/>
                <a:ext cx="424440" cy="36360"/>
              </p14:xfrm>
            </p:contentPart>
          </mc:Choice>
          <mc:Fallback>
            <p:pic>
              <p:nvPicPr>
                <p:cNvPr id="55" name="Ink 54">
                  <a:extLst>
                    <a:ext uri="{FF2B5EF4-FFF2-40B4-BE49-F238E27FC236}">
                      <a16:creationId xmlns:a16="http://schemas.microsoft.com/office/drawing/2014/main" id="{92DC3EBC-671F-C804-7924-F3E99F0F690E}"/>
                    </a:ext>
                  </a:extLst>
                </p:cNvPr>
                <p:cNvPicPr/>
                <p:nvPr/>
              </p:nvPicPr>
              <p:blipFill>
                <a:blip r:embed="rId77"/>
                <a:stretch>
                  <a:fillRect/>
                </a:stretch>
              </p:blipFill>
              <p:spPr>
                <a:xfrm>
                  <a:off x="9033000" y="2586820"/>
                  <a:ext cx="46008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6" name="Ink 55">
                  <a:extLst>
                    <a:ext uri="{FF2B5EF4-FFF2-40B4-BE49-F238E27FC236}">
                      <a16:creationId xmlns:a16="http://schemas.microsoft.com/office/drawing/2014/main" id="{4C530D1D-59F6-381B-F4DB-426FFF65B576}"/>
                    </a:ext>
                  </a:extLst>
                </p14:cNvPr>
                <p14:cNvContentPartPr/>
                <p14:nvPr/>
              </p14:nvContentPartPr>
              <p14:xfrm>
                <a:off x="8353680" y="2604820"/>
                <a:ext cx="503640" cy="32400"/>
              </p14:xfrm>
            </p:contentPart>
          </mc:Choice>
          <mc:Fallback>
            <p:pic>
              <p:nvPicPr>
                <p:cNvPr id="56" name="Ink 55">
                  <a:extLst>
                    <a:ext uri="{FF2B5EF4-FFF2-40B4-BE49-F238E27FC236}">
                      <a16:creationId xmlns:a16="http://schemas.microsoft.com/office/drawing/2014/main" id="{4C530D1D-59F6-381B-F4DB-426FFF65B576}"/>
                    </a:ext>
                  </a:extLst>
                </p:cNvPr>
                <p:cNvPicPr/>
                <p:nvPr/>
              </p:nvPicPr>
              <p:blipFill>
                <a:blip r:embed="rId79"/>
                <a:stretch>
                  <a:fillRect/>
                </a:stretch>
              </p:blipFill>
              <p:spPr>
                <a:xfrm>
                  <a:off x="8336040" y="2586820"/>
                  <a:ext cx="539280" cy="68040"/>
                </a:xfrm>
                <a:prstGeom prst="rect">
                  <a:avLst/>
                </a:prstGeom>
              </p:spPr>
            </p:pic>
          </mc:Fallback>
        </mc:AlternateContent>
      </p:grpSp>
      <p:grpSp>
        <p:nvGrpSpPr>
          <p:cNvPr id="60" name="Group 59">
            <a:extLst>
              <a:ext uri="{FF2B5EF4-FFF2-40B4-BE49-F238E27FC236}">
                <a16:creationId xmlns:a16="http://schemas.microsoft.com/office/drawing/2014/main" id="{89743A45-04B0-60BE-6524-B4627B418ED0}"/>
              </a:ext>
            </a:extLst>
          </p:cNvPr>
          <p:cNvGrpSpPr/>
          <p:nvPr/>
        </p:nvGrpSpPr>
        <p:grpSpPr>
          <a:xfrm>
            <a:off x="6133560" y="2550460"/>
            <a:ext cx="1652040" cy="73080"/>
            <a:chOff x="6133560" y="2550460"/>
            <a:chExt cx="1652040" cy="73080"/>
          </a:xfrm>
        </p:grpSpPr>
        <mc:AlternateContent xmlns:mc="http://schemas.openxmlformats.org/markup-compatibility/2006">
          <mc:Choice xmlns:p14="http://schemas.microsoft.com/office/powerpoint/2010/main" Requires="p14">
            <p:contentPart p14:bwMode="auto" r:id="rId80">
              <p14:nvContentPartPr>
                <p14:cNvPr id="58" name="Ink 57">
                  <a:extLst>
                    <a:ext uri="{FF2B5EF4-FFF2-40B4-BE49-F238E27FC236}">
                      <a16:creationId xmlns:a16="http://schemas.microsoft.com/office/drawing/2014/main" id="{978429F5-7B56-2860-F2E8-12CA9F98FDC9}"/>
                    </a:ext>
                  </a:extLst>
                </p14:cNvPr>
                <p14:cNvContentPartPr/>
                <p14:nvPr/>
              </p14:nvContentPartPr>
              <p14:xfrm>
                <a:off x="6870840" y="2573140"/>
                <a:ext cx="914760" cy="50400"/>
              </p14:xfrm>
            </p:contentPart>
          </mc:Choice>
          <mc:Fallback>
            <p:pic>
              <p:nvPicPr>
                <p:cNvPr id="58" name="Ink 57">
                  <a:extLst>
                    <a:ext uri="{FF2B5EF4-FFF2-40B4-BE49-F238E27FC236}">
                      <a16:creationId xmlns:a16="http://schemas.microsoft.com/office/drawing/2014/main" id="{978429F5-7B56-2860-F2E8-12CA9F98FDC9}"/>
                    </a:ext>
                  </a:extLst>
                </p:cNvPr>
                <p:cNvPicPr/>
                <p:nvPr/>
              </p:nvPicPr>
              <p:blipFill>
                <a:blip r:embed="rId81"/>
                <a:stretch>
                  <a:fillRect/>
                </a:stretch>
              </p:blipFill>
              <p:spPr>
                <a:xfrm>
                  <a:off x="6852840" y="2555500"/>
                  <a:ext cx="95040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9" name="Ink 58">
                  <a:extLst>
                    <a:ext uri="{FF2B5EF4-FFF2-40B4-BE49-F238E27FC236}">
                      <a16:creationId xmlns:a16="http://schemas.microsoft.com/office/drawing/2014/main" id="{477E0AB8-EF84-6E1D-B6E1-D314265AD7B7}"/>
                    </a:ext>
                  </a:extLst>
                </p14:cNvPr>
                <p14:cNvContentPartPr/>
                <p14:nvPr/>
              </p14:nvContentPartPr>
              <p14:xfrm>
                <a:off x="6133560" y="2550460"/>
                <a:ext cx="572040" cy="66600"/>
              </p14:xfrm>
            </p:contentPart>
          </mc:Choice>
          <mc:Fallback>
            <p:pic>
              <p:nvPicPr>
                <p:cNvPr id="59" name="Ink 58">
                  <a:extLst>
                    <a:ext uri="{FF2B5EF4-FFF2-40B4-BE49-F238E27FC236}">
                      <a16:creationId xmlns:a16="http://schemas.microsoft.com/office/drawing/2014/main" id="{477E0AB8-EF84-6E1D-B6E1-D314265AD7B7}"/>
                    </a:ext>
                  </a:extLst>
                </p:cNvPr>
                <p:cNvPicPr/>
                <p:nvPr/>
              </p:nvPicPr>
              <p:blipFill>
                <a:blip r:embed="rId83"/>
                <a:stretch>
                  <a:fillRect/>
                </a:stretch>
              </p:blipFill>
              <p:spPr>
                <a:xfrm>
                  <a:off x="6115560" y="2532460"/>
                  <a:ext cx="607680" cy="102240"/>
                </a:xfrm>
                <a:prstGeom prst="rect">
                  <a:avLst/>
                </a:prstGeom>
              </p:spPr>
            </p:pic>
          </mc:Fallback>
        </mc:AlternateContent>
      </p:grpSp>
      <p:grpSp>
        <p:nvGrpSpPr>
          <p:cNvPr id="68" name="Group 67">
            <a:extLst>
              <a:ext uri="{FF2B5EF4-FFF2-40B4-BE49-F238E27FC236}">
                <a16:creationId xmlns:a16="http://schemas.microsoft.com/office/drawing/2014/main" id="{7F7625F4-2804-2A10-6C78-C5199EDFFAA7}"/>
              </a:ext>
            </a:extLst>
          </p:cNvPr>
          <p:cNvGrpSpPr/>
          <p:nvPr/>
        </p:nvGrpSpPr>
        <p:grpSpPr>
          <a:xfrm>
            <a:off x="2922360" y="2492140"/>
            <a:ext cx="3066120" cy="153720"/>
            <a:chOff x="2922360" y="2492140"/>
            <a:chExt cx="3066120" cy="153720"/>
          </a:xfrm>
        </p:grpSpPr>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9B1C886A-5BB1-1B63-2261-C0B8D4EF9E63}"/>
                    </a:ext>
                  </a:extLst>
                </p14:cNvPr>
                <p14:cNvContentPartPr/>
                <p14:nvPr/>
              </p14:nvContentPartPr>
              <p14:xfrm>
                <a:off x="5605440" y="2538940"/>
                <a:ext cx="383040" cy="44280"/>
              </p14:xfrm>
            </p:contentPart>
          </mc:Choice>
          <mc:Fallback>
            <p:pic>
              <p:nvPicPr>
                <p:cNvPr id="61" name="Ink 60">
                  <a:extLst>
                    <a:ext uri="{FF2B5EF4-FFF2-40B4-BE49-F238E27FC236}">
                      <a16:creationId xmlns:a16="http://schemas.microsoft.com/office/drawing/2014/main" id="{9B1C886A-5BB1-1B63-2261-C0B8D4EF9E63}"/>
                    </a:ext>
                  </a:extLst>
                </p:cNvPr>
                <p:cNvPicPr/>
                <p:nvPr/>
              </p:nvPicPr>
              <p:blipFill>
                <a:blip r:embed="rId85"/>
                <a:stretch>
                  <a:fillRect/>
                </a:stretch>
              </p:blipFill>
              <p:spPr>
                <a:xfrm>
                  <a:off x="5587440" y="2520940"/>
                  <a:ext cx="41868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66D867E5-759D-EA9D-E64A-F92F2DA8E8BE}"/>
                    </a:ext>
                  </a:extLst>
                </p14:cNvPr>
                <p14:cNvContentPartPr/>
                <p14:nvPr/>
              </p14:nvContentPartPr>
              <p14:xfrm>
                <a:off x="4998480" y="2492140"/>
                <a:ext cx="547200" cy="37800"/>
              </p14:xfrm>
            </p:contentPart>
          </mc:Choice>
          <mc:Fallback>
            <p:pic>
              <p:nvPicPr>
                <p:cNvPr id="62" name="Ink 61">
                  <a:extLst>
                    <a:ext uri="{FF2B5EF4-FFF2-40B4-BE49-F238E27FC236}">
                      <a16:creationId xmlns:a16="http://schemas.microsoft.com/office/drawing/2014/main" id="{66D867E5-759D-EA9D-E64A-F92F2DA8E8BE}"/>
                    </a:ext>
                  </a:extLst>
                </p:cNvPr>
                <p:cNvPicPr/>
                <p:nvPr/>
              </p:nvPicPr>
              <p:blipFill>
                <a:blip r:embed="rId87"/>
                <a:stretch>
                  <a:fillRect/>
                </a:stretch>
              </p:blipFill>
              <p:spPr>
                <a:xfrm>
                  <a:off x="4980480" y="2474140"/>
                  <a:ext cx="58284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E328ACDC-B722-5EA0-B1FB-C9E3442D1180}"/>
                    </a:ext>
                  </a:extLst>
                </p14:cNvPr>
                <p14:cNvContentPartPr/>
                <p14:nvPr/>
              </p14:nvContentPartPr>
              <p14:xfrm>
                <a:off x="4317360" y="2563780"/>
                <a:ext cx="577440" cy="61560"/>
              </p14:xfrm>
            </p:contentPart>
          </mc:Choice>
          <mc:Fallback>
            <p:pic>
              <p:nvPicPr>
                <p:cNvPr id="63" name="Ink 62">
                  <a:extLst>
                    <a:ext uri="{FF2B5EF4-FFF2-40B4-BE49-F238E27FC236}">
                      <a16:creationId xmlns:a16="http://schemas.microsoft.com/office/drawing/2014/main" id="{E328ACDC-B722-5EA0-B1FB-C9E3442D1180}"/>
                    </a:ext>
                  </a:extLst>
                </p:cNvPr>
                <p:cNvPicPr/>
                <p:nvPr/>
              </p:nvPicPr>
              <p:blipFill>
                <a:blip r:embed="rId89"/>
                <a:stretch>
                  <a:fillRect/>
                </a:stretch>
              </p:blipFill>
              <p:spPr>
                <a:xfrm>
                  <a:off x="4299720" y="2545780"/>
                  <a:ext cx="61308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501C185B-016D-8AF5-B236-2772AA23D510}"/>
                    </a:ext>
                  </a:extLst>
                </p14:cNvPr>
                <p14:cNvContentPartPr/>
                <p14:nvPr/>
              </p14:nvContentPartPr>
              <p14:xfrm>
                <a:off x="3919920" y="2542540"/>
                <a:ext cx="342360" cy="31680"/>
              </p14:xfrm>
            </p:contentPart>
          </mc:Choice>
          <mc:Fallback>
            <p:pic>
              <p:nvPicPr>
                <p:cNvPr id="65" name="Ink 64">
                  <a:extLst>
                    <a:ext uri="{FF2B5EF4-FFF2-40B4-BE49-F238E27FC236}">
                      <a16:creationId xmlns:a16="http://schemas.microsoft.com/office/drawing/2014/main" id="{501C185B-016D-8AF5-B236-2772AA23D510}"/>
                    </a:ext>
                  </a:extLst>
                </p:cNvPr>
                <p:cNvPicPr/>
                <p:nvPr/>
              </p:nvPicPr>
              <p:blipFill>
                <a:blip r:embed="rId91"/>
                <a:stretch>
                  <a:fillRect/>
                </a:stretch>
              </p:blipFill>
              <p:spPr>
                <a:xfrm>
                  <a:off x="3902280" y="2524540"/>
                  <a:ext cx="3780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7" name="Ink 66">
                  <a:extLst>
                    <a:ext uri="{FF2B5EF4-FFF2-40B4-BE49-F238E27FC236}">
                      <a16:creationId xmlns:a16="http://schemas.microsoft.com/office/drawing/2014/main" id="{4777255D-6709-B3AF-3F5B-82435990C0A1}"/>
                    </a:ext>
                  </a:extLst>
                </p14:cNvPr>
                <p14:cNvContentPartPr/>
                <p14:nvPr/>
              </p14:nvContentPartPr>
              <p14:xfrm>
                <a:off x="2922360" y="2584660"/>
                <a:ext cx="999720" cy="61200"/>
              </p14:xfrm>
            </p:contentPart>
          </mc:Choice>
          <mc:Fallback>
            <p:pic>
              <p:nvPicPr>
                <p:cNvPr id="67" name="Ink 66">
                  <a:extLst>
                    <a:ext uri="{FF2B5EF4-FFF2-40B4-BE49-F238E27FC236}">
                      <a16:creationId xmlns:a16="http://schemas.microsoft.com/office/drawing/2014/main" id="{4777255D-6709-B3AF-3F5B-82435990C0A1}"/>
                    </a:ext>
                  </a:extLst>
                </p:cNvPr>
                <p:cNvPicPr/>
                <p:nvPr/>
              </p:nvPicPr>
              <p:blipFill>
                <a:blip r:embed="rId93"/>
                <a:stretch>
                  <a:fillRect/>
                </a:stretch>
              </p:blipFill>
              <p:spPr>
                <a:xfrm>
                  <a:off x="2904720" y="2567020"/>
                  <a:ext cx="1035360" cy="96840"/>
                </a:xfrm>
                <a:prstGeom prst="rect">
                  <a:avLst/>
                </a:prstGeom>
              </p:spPr>
            </p:pic>
          </mc:Fallback>
        </mc:AlternateContent>
      </p:grpSp>
      <p:grpSp>
        <p:nvGrpSpPr>
          <p:cNvPr id="74" name="Group 73">
            <a:extLst>
              <a:ext uri="{FF2B5EF4-FFF2-40B4-BE49-F238E27FC236}">
                <a16:creationId xmlns:a16="http://schemas.microsoft.com/office/drawing/2014/main" id="{B98CEDFD-5F0A-AF15-1A06-30CC1FF0C5DF}"/>
              </a:ext>
            </a:extLst>
          </p:cNvPr>
          <p:cNvGrpSpPr/>
          <p:nvPr/>
        </p:nvGrpSpPr>
        <p:grpSpPr>
          <a:xfrm>
            <a:off x="546720" y="2529940"/>
            <a:ext cx="2325240" cy="149400"/>
            <a:chOff x="546720" y="2529940"/>
            <a:chExt cx="2325240" cy="149400"/>
          </a:xfrm>
        </p:grpSpPr>
        <mc:AlternateContent xmlns:mc="http://schemas.openxmlformats.org/markup-compatibility/2006">
          <mc:Choice xmlns:p14="http://schemas.microsoft.com/office/powerpoint/2010/main" Requires="p14">
            <p:contentPart p14:bwMode="auto" r:id="rId94">
              <p14:nvContentPartPr>
                <p14:cNvPr id="69" name="Ink 68">
                  <a:extLst>
                    <a:ext uri="{FF2B5EF4-FFF2-40B4-BE49-F238E27FC236}">
                      <a16:creationId xmlns:a16="http://schemas.microsoft.com/office/drawing/2014/main" id="{13286361-4D10-5DA8-827E-A4576401F32F}"/>
                    </a:ext>
                  </a:extLst>
                </p14:cNvPr>
                <p14:cNvContentPartPr/>
                <p14:nvPr/>
              </p14:nvContentPartPr>
              <p14:xfrm>
                <a:off x="2861520" y="2529940"/>
                <a:ext cx="10440" cy="16560"/>
              </p14:xfrm>
            </p:contentPart>
          </mc:Choice>
          <mc:Fallback>
            <p:pic>
              <p:nvPicPr>
                <p:cNvPr id="69" name="Ink 68">
                  <a:extLst>
                    <a:ext uri="{FF2B5EF4-FFF2-40B4-BE49-F238E27FC236}">
                      <a16:creationId xmlns:a16="http://schemas.microsoft.com/office/drawing/2014/main" id="{13286361-4D10-5DA8-827E-A4576401F32F}"/>
                    </a:ext>
                  </a:extLst>
                </p:cNvPr>
                <p:cNvPicPr/>
                <p:nvPr/>
              </p:nvPicPr>
              <p:blipFill>
                <a:blip r:embed="rId95"/>
                <a:stretch>
                  <a:fillRect/>
                </a:stretch>
              </p:blipFill>
              <p:spPr>
                <a:xfrm>
                  <a:off x="2843880" y="2511940"/>
                  <a:ext cx="4608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0" name="Ink 69">
                  <a:extLst>
                    <a:ext uri="{FF2B5EF4-FFF2-40B4-BE49-F238E27FC236}">
                      <a16:creationId xmlns:a16="http://schemas.microsoft.com/office/drawing/2014/main" id="{C3F1C86A-6116-E154-FF2A-B4FDD206547C}"/>
                    </a:ext>
                  </a:extLst>
                </p14:cNvPr>
                <p14:cNvContentPartPr/>
                <p14:nvPr/>
              </p14:nvContentPartPr>
              <p14:xfrm>
                <a:off x="2142600" y="2558740"/>
                <a:ext cx="722880" cy="77040"/>
              </p14:xfrm>
            </p:contentPart>
          </mc:Choice>
          <mc:Fallback>
            <p:pic>
              <p:nvPicPr>
                <p:cNvPr id="70" name="Ink 69">
                  <a:extLst>
                    <a:ext uri="{FF2B5EF4-FFF2-40B4-BE49-F238E27FC236}">
                      <a16:creationId xmlns:a16="http://schemas.microsoft.com/office/drawing/2014/main" id="{C3F1C86A-6116-E154-FF2A-B4FDD206547C}"/>
                    </a:ext>
                  </a:extLst>
                </p:cNvPr>
                <p:cNvPicPr/>
                <p:nvPr/>
              </p:nvPicPr>
              <p:blipFill>
                <a:blip r:embed="rId97"/>
                <a:stretch>
                  <a:fillRect/>
                </a:stretch>
              </p:blipFill>
              <p:spPr>
                <a:xfrm>
                  <a:off x="2124960" y="2540740"/>
                  <a:ext cx="7585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1" name="Ink 70">
                  <a:extLst>
                    <a:ext uri="{FF2B5EF4-FFF2-40B4-BE49-F238E27FC236}">
                      <a16:creationId xmlns:a16="http://schemas.microsoft.com/office/drawing/2014/main" id="{47F34B68-EC65-3AF1-1B23-736DE3B2C07C}"/>
                    </a:ext>
                  </a:extLst>
                </p14:cNvPr>
                <p14:cNvContentPartPr/>
                <p14:nvPr/>
              </p14:nvContentPartPr>
              <p14:xfrm>
                <a:off x="1600440" y="2573500"/>
                <a:ext cx="456480" cy="105840"/>
              </p14:xfrm>
            </p:contentPart>
          </mc:Choice>
          <mc:Fallback>
            <p:pic>
              <p:nvPicPr>
                <p:cNvPr id="71" name="Ink 70">
                  <a:extLst>
                    <a:ext uri="{FF2B5EF4-FFF2-40B4-BE49-F238E27FC236}">
                      <a16:creationId xmlns:a16="http://schemas.microsoft.com/office/drawing/2014/main" id="{47F34B68-EC65-3AF1-1B23-736DE3B2C07C}"/>
                    </a:ext>
                  </a:extLst>
                </p:cNvPr>
                <p:cNvPicPr/>
                <p:nvPr/>
              </p:nvPicPr>
              <p:blipFill>
                <a:blip r:embed="rId99"/>
                <a:stretch>
                  <a:fillRect/>
                </a:stretch>
              </p:blipFill>
              <p:spPr>
                <a:xfrm>
                  <a:off x="1582800" y="2555500"/>
                  <a:ext cx="49212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3" name="Ink 72">
                  <a:extLst>
                    <a:ext uri="{FF2B5EF4-FFF2-40B4-BE49-F238E27FC236}">
                      <a16:creationId xmlns:a16="http://schemas.microsoft.com/office/drawing/2014/main" id="{0953847F-8735-7546-4B4A-6D61B2725391}"/>
                    </a:ext>
                  </a:extLst>
                </p14:cNvPr>
                <p14:cNvContentPartPr/>
                <p14:nvPr/>
              </p14:nvContentPartPr>
              <p14:xfrm>
                <a:off x="546720" y="2578180"/>
                <a:ext cx="935280" cy="94680"/>
              </p14:xfrm>
            </p:contentPart>
          </mc:Choice>
          <mc:Fallback>
            <p:pic>
              <p:nvPicPr>
                <p:cNvPr id="73" name="Ink 72">
                  <a:extLst>
                    <a:ext uri="{FF2B5EF4-FFF2-40B4-BE49-F238E27FC236}">
                      <a16:creationId xmlns:a16="http://schemas.microsoft.com/office/drawing/2014/main" id="{0953847F-8735-7546-4B4A-6D61B2725391}"/>
                    </a:ext>
                  </a:extLst>
                </p:cNvPr>
                <p:cNvPicPr/>
                <p:nvPr/>
              </p:nvPicPr>
              <p:blipFill>
                <a:blip r:embed="rId101"/>
                <a:stretch>
                  <a:fillRect/>
                </a:stretch>
              </p:blipFill>
              <p:spPr>
                <a:xfrm>
                  <a:off x="529080" y="2560180"/>
                  <a:ext cx="970920" cy="130320"/>
                </a:xfrm>
                <a:prstGeom prst="rect">
                  <a:avLst/>
                </a:prstGeom>
              </p:spPr>
            </p:pic>
          </mc:Fallback>
        </mc:AlternateContent>
      </p:grpSp>
      <p:grpSp>
        <p:nvGrpSpPr>
          <p:cNvPr id="78" name="Group 77">
            <a:extLst>
              <a:ext uri="{FF2B5EF4-FFF2-40B4-BE49-F238E27FC236}">
                <a16:creationId xmlns:a16="http://schemas.microsoft.com/office/drawing/2014/main" id="{E452560D-41B0-584C-16BC-FF0EF37332F9}"/>
              </a:ext>
            </a:extLst>
          </p:cNvPr>
          <p:cNvGrpSpPr/>
          <p:nvPr/>
        </p:nvGrpSpPr>
        <p:grpSpPr>
          <a:xfrm>
            <a:off x="5550720" y="2968780"/>
            <a:ext cx="2844720" cy="113760"/>
            <a:chOff x="5550720" y="2968780"/>
            <a:chExt cx="2844720" cy="113760"/>
          </a:xfrm>
        </p:grpSpPr>
        <mc:AlternateContent xmlns:mc="http://schemas.openxmlformats.org/markup-compatibility/2006">
          <mc:Choice xmlns:p14="http://schemas.microsoft.com/office/powerpoint/2010/main" Requires="p14">
            <p:contentPart p14:bwMode="auto" r:id="rId102">
              <p14:nvContentPartPr>
                <p14:cNvPr id="75" name="Ink 74">
                  <a:extLst>
                    <a:ext uri="{FF2B5EF4-FFF2-40B4-BE49-F238E27FC236}">
                      <a16:creationId xmlns:a16="http://schemas.microsoft.com/office/drawing/2014/main" id="{548379B6-15AC-75E9-DE1C-AF2D27F9E107}"/>
                    </a:ext>
                  </a:extLst>
                </p14:cNvPr>
                <p14:cNvContentPartPr/>
                <p14:nvPr/>
              </p14:nvContentPartPr>
              <p14:xfrm>
                <a:off x="7171080" y="2984260"/>
                <a:ext cx="1224360" cy="98280"/>
              </p14:xfrm>
            </p:contentPart>
          </mc:Choice>
          <mc:Fallback>
            <p:pic>
              <p:nvPicPr>
                <p:cNvPr id="75" name="Ink 74">
                  <a:extLst>
                    <a:ext uri="{FF2B5EF4-FFF2-40B4-BE49-F238E27FC236}">
                      <a16:creationId xmlns:a16="http://schemas.microsoft.com/office/drawing/2014/main" id="{548379B6-15AC-75E9-DE1C-AF2D27F9E107}"/>
                    </a:ext>
                  </a:extLst>
                </p:cNvPr>
                <p:cNvPicPr/>
                <p:nvPr/>
              </p:nvPicPr>
              <p:blipFill>
                <a:blip r:embed="rId103"/>
                <a:stretch>
                  <a:fillRect/>
                </a:stretch>
              </p:blipFill>
              <p:spPr>
                <a:xfrm>
                  <a:off x="7153440" y="2966260"/>
                  <a:ext cx="12600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6" name="Ink 75">
                  <a:extLst>
                    <a:ext uri="{FF2B5EF4-FFF2-40B4-BE49-F238E27FC236}">
                      <a16:creationId xmlns:a16="http://schemas.microsoft.com/office/drawing/2014/main" id="{8F738B5C-3CFF-D397-1B88-006156D64894}"/>
                    </a:ext>
                  </a:extLst>
                </p14:cNvPr>
                <p14:cNvContentPartPr/>
                <p14:nvPr/>
              </p14:nvContentPartPr>
              <p14:xfrm>
                <a:off x="6510840" y="2995060"/>
                <a:ext cx="565200" cy="47880"/>
              </p14:xfrm>
            </p:contentPart>
          </mc:Choice>
          <mc:Fallback>
            <p:pic>
              <p:nvPicPr>
                <p:cNvPr id="76" name="Ink 75">
                  <a:extLst>
                    <a:ext uri="{FF2B5EF4-FFF2-40B4-BE49-F238E27FC236}">
                      <a16:creationId xmlns:a16="http://schemas.microsoft.com/office/drawing/2014/main" id="{8F738B5C-3CFF-D397-1B88-006156D64894}"/>
                    </a:ext>
                  </a:extLst>
                </p:cNvPr>
                <p:cNvPicPr/>
                <p:nvPr/>
              </p:nvPicPr>
              <p:blipFill>
                <a:blip r:embed="rId105"/>
                <a:stretch>
                  <a:fillRect/>
                </a:stretch>
              </p:blipFill>
              <p:spPr>
                <a:xfrm>
                  <a:off x="6492840" y="2977420"/>
                  <a:ext cx="6008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7" name="Ink 76">
                  <a:extLst>
                    <a:ext uri="{FF2B5EF4-FFF2-40B4-BE49-F238E27FC236}">
                      <a16:creationId xmlns:a16="http://schemas.microsoft.com/office/drawing/2014/main" id="{F2A19ED1-2562-3191-57C8-654E767ED03B}"/>
                    </a:ext>
                  </a:extLst>
                </p14:cNvPr>
                <p14:cNvContentPartPr/>
                <p14:nvPr/>
              </p14:nvContentPartPr>
              <p14:xfrm>
                <a:off x="5550720" y="2968780"/>
                <a:ext cx="853200" cy="46080"/>
              </p14:xfrm>
            </p:contentPart>
          </mc:Choice>
          <mc:Fallback>
            <p:pic>
              <p:nvPicPr>
                <p:cNvPr id="77" name="Ink 76">
                  <a:extLst>
                    <a:ext uri="{FF2B5EF4-FFF2-40B4-BE49-F238E27FC236}">
                      <a16:creationId xmlns:a16="http://schemas.microsoft.com/office/drawing/2014/main" id="{F2A19ED1-2562-3191-57C8-654E767ED03B}"/>
                    </a:ext>
                  </a:extLst>
                </p:cNvPr>
                <p:cNvPicPr/>
                <p:nvPr/>
              </p:nvPicPr>
              <p:blipFill>
                <a:blip r:embed="rId107"/>
                <a:stretch>
                  <a:fillRect/>
                </a:stretch>
              </p:blipFill>
              <p:spPr>
                <a:xfrm>
                  <a:off x="5532720" y="2951140"/>
                  <a:ext cx="888840" cy="81720"/>
                </a:xfrm>
                <a:prstGeom prst="rect">
                  <a:avLst/>
                </a:prstGeom>
              </p:spPr>
            </p:pic>
          </mc:Fallback>
        </mc:AlternateContent>
      </p:grpSp>
      <p:grpSp>
        <p:nvGrpSpPr>
          <p:cNvPr id="92" name="Group 91">
            <a:extLst>
              <a:ext uri="{FF2B5EF4-FFF2-40B4-BE49-F238E27FC236}">
                <a16:creationId xmlns:a16="http://schemas.microsoft.com/office/drawing/2014/main" id="{654F00D8-068E-E93F-E24D-9C5F6C18D850}"/>
              </a:ext>
            </a:extLst>
          </p:cNvPr>
          <p:cNvGrpSpPr/>
          <p:nvPr/>
        </p:nvGrpSpPr>
        <p:grpSpPr>
          <a:xfrm>
            <a:off x="856680" y="2961940"/>
            <a:ext cx="4475520" cy="119160"/>
            <a:chOff x="856680" y="2961940"/>
            <a:chExt cx="4475520" cy="119160"/>
          </a:xfrm>
        </p:grpSpPr>
        <mc:AlternateContent xmlns:mc="http://schemas.openxmlformats.org/markup-compatibility/2006">
          <mc:Choice xmlns:p14="http://schemas.microsoft.com/office/powerpoint/2010/main" Requires="p14">
            <p:contentPart p14:bwMode="auto" r:id="rId108">
              <p14:nvContentPartPr>
                <p14:cNvPr id="79" name="Ink 78">
                  <a:extLst>
                    <a:ext uri="{FF2B5EF4-FFF2-40B4-BE49-F238E27FC236}">
                      <a16:creationId xmlns:a16="http://schemas.microsoft.com/office/drawing/2014/main" id="{188AD806-3A31-C8C7-07DA-F6BA96D8182A}"/>
                    </a:ext>
                  </a:extLst>
                </p14:cNvPr>
                <p14:cNvContentPartPr/>
                <p14:nvPr/>
              </p14:nvContentPartPr>
              <p14:xfrm>
                <a:off x="5321040" y="2976700"/>
                <a:ext cx="11160" cy="5760"/>
              </p14:xfrm>
            </p:contentPart>
          </mc:Choice>
          <mc:Fallback>
            <p:pic>
              <p:nvPicPr>
                <p:cNvPr id="79" name="Ink 78">
                  <a:extLst>
                    <a:ext uri="{FF2B5EF4-FFF2-40B4-BE49-F238E27FC236}">
                      <a16:creationId xmlns:a16="http://schemas.microsoft.com/office/drawing/2014/main" id="{188AD806-3A31-C8C7-07DA-F6BA96D8182A}"/>
                    </a:ext>
                  </a:extLst>
                </p:cNvPr>
                <p:cNvPicPr/>
                <p:nvPr/>
              </p:nvPicPr>
              <p:blipFill>
                <a:blip r:embed="rId109"/>
                <a:stretch>
                  <a:fillRect/>
                </a:stretch>
              </p:blipFill>
              <p:spPr>
                <a:xfrm>
                  <a:off x="5303040" y="2958700"/>
                  <a:ext cx="4680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0" name="Ink 79">
                  <a:extLst>
                    <a:ext uri="{FF2B5EF4-FFF2-40B4-BE49-F238E27FC236}">
                      <a16:creationId xmlns:a16="http://schemas.microsoft.com/office/drawing/2014/main" id="{832F0BDD-E488-77E1-63F0-8E60D4674599}"/>
                    </a:ext>
                  </a:extLst>
                </p14:cNvPr>
                <p14:cNvContentPartPr/>
                <p14:nvPr/>
              </p14:nvContentPartPr>
              <p14:xfrm>
                <a:off x="4834320" y="2989300"/>
                <a:ext cx="495720" cy="62280"/>
              </p14:xfrm>
            </p:contentPart>
          </mc:Choice>
          <mc:Fallback>
            <p:pic>
              <p:nvPicPr>
                <p:cNvPr id="80" name="Ink 79">
                  <a:extLst>
                    <a:ext uri="{FF2B5EF4-FFF2-40B4-BE49-F238E27FC236}">
                      <a16:creationId xmlns:a16="http://schemas.microsoft.com/office/drawing/2014/main" id="{832F0BDD-E488-77E1-63F0-8E60D4674599}"/>
                    </a:ext>
                  </a:extLst>
                </p:cNvPr>
                <p:cNvPicPr/>
                <p:nvPr/>
              </p:nvPicPr>
              <p:blipFill>
                <a:blip r:embed="rId111"/>
                <a:stretch>
                  <a:fillRect/>
                </a:stretch>
              </p:blipFill>
              <p:spPr>
                <a:xfrm>
                  <a:off x="4816320" y="2971300"/>
                  <a:ext cx="53136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1" name="Ink 80">
                  <a:extLst>
                    <a:ext uri="{FF2B5EF4-FFF2-40B4-BE49-F238E27FC236}">
                      <a16:creationId xmlns:a16="http://schemas.microsoft.com/office/drawing/2014/main" id="{670CC8CB-FA7A-2FF0-2C97-9FE0F2AE433B}"/>
                    </a:ext>
                  </a:extLst>
                </p14:cNvPr>
                <p14:cNvContentPartPr/>
                <p14:nvPr/>
              </p14:nvContentPartPr>
              <p14:xfrm>
                <a:off x="3657120" y="2993620"/>
                <a:ext cx="967320" cy="54360"/>
              </p14:xfrm>
            </p:contentPart>
          </mc:Choice>
          <mc:Fallback>
            <p:pic>
              <p:nvPicPr>
                <p:cNvPr id="81" name="Ink 80">
                  <a:extLst>
                    <a:ext uri="{FF2B5EF4-FFF2-40B4-BE49-F238E27FC236}">
                      <a16:creationId xmlns:a16="http://schemas.microsoft.com/office/drawing/2014/main" id="{670CC8CB-FA7A-2FF0-2C97-9FE0F2AE433B}"/>
                    </a:ext>
                  </a:extLst>
                </p:cNvPr>
                <p:cNvPicPr/>
                <p:nvPr/>
              </p:nvPicPr>
              <p:blipFill>
                <a:blip r:embed="rId113"/>
                <a:stretch>
                  <a:fillRect/>
                </a:stretch>
              </p:blipFill>
              <p:spPr>
                <a:xfrm>
                  <a:off x="3639120" y="2975980"/>
                  <a:ext cx="10029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3" name="Ink 82">
                  <a:extLst>
                    <a:ext uri="{FF2B5EF4-FFF2-40B4-BE49-F238E27FC236}">
                      <a16:creationId xmlns:a16="http://schemas.microsoft.com/office/drawing/2014/main" id="{086D0FD3-14C1-06F2-856B-E964151E9C6C}"/>
                    </a:ext>
                  </a:extLst>
                </p14:cNvPr>
                <p14:cNvContentPartPr/>
                <p14:nvPr/>
              </p14:nvContentPartPr>
              <p14:xfrm>
                <a:off x="3345720" y="2980660"/>
                <a:ext cx="256680" cy="54720"/>
              </p14:xfrm>
            </p:contentPart>
          </mc:Choice>
          <mc:Fallback>
            <p:pic>
              <p:nvPicPr>
                <p:cNvPr id="83" name="Ink 82">
                  <a:extLst>
                    <a:ext uri="{FF2B5EF4-FFF2-40B4-BE49-F238E27FC236}">
                      <a16:creationId xmlns:a16="http://schemas.microsoft.com/office/drawing/2014/main" id="{086D0FD3-14C1-06F2-856B-E964151E9C6C}"/>
                    </a:ext>
                  </a:extLst>
                </p:cNvPr>
                <p:cNvPicPr/>
                <p:nvPr/>
              </p:nvPicPr>
              <p:blipFill>
                <a:blip r:embed="rId115"/>
                <a:stretch>
                  <a:fillRect/>
                </a:stretch>
              </p:blipFill>
              <p:spPr>
                <a:xfrm>
                  <a:off x="3328080" y="2962660"/>
                  <a:ext cx="29232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4" name="Ink 83">
                  <a:extLst>
                    <a:ext uri="{FF2B5EF4-FFF2-40B4-BE49-F238E27FC236}">
                      <a16:creationId xmlns:a16="http://schemas.microsoft.com/office/drawing/2014/main" id="{57FB10C0-7C3C-D232-3411-1315E07808AC}"/>
                    </a:ext>
                  </a:extLst>
                </p14:cNvPr>
                <p14:cNvContentPartPr/>
                <p14:nvPr/>
              </p14:nvContentPartPr>
              <p14:xfrm>
                <a:off x="2366880" y="3009100"/>
                <a:ext cx="761400" cy="34560"/>
              </p14:xfrm>
            </p:contentPart>
          </mc:Choice>
          <mc:Fallback>
            <p:pic>
              <p:nvPicPr>
                <p:cNvPr id="84" name="Ink 83">
                  <a:extLst>
                    <a:ext uri="{FF2B5EF4-FFF2-40B4-BE49-F238E27FC236}">
                      <a16:creationId xmlns:a16="http://schemas.microsoft.com/office/drawing/2014/main" id="{57FB10C0-7C3C-D232-3411-1315E07808AC}"/>
                    </a:ext>
                  </a:extLst>
                </p:cNvPr>
                <p:cNvPicPr/>
                <p:nvPr/>
              </p:nvPicPr>
              <p:blipFill>
                <a:blip r:embed="rId117"/>
                <a:stretch>
                  <a:fillRect/>
                </a:stretch>
              </p:blipFill>
              <p:spPr>
                <a:xfrm>
                  <a:off x="2349240" y="2991460"/>
                  <a:ext cx="79704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5" name="Ink 84">
                  <a:extLst>
                    <a:ext uri="{FF2B5EF4-FFF2-40B4-BE49-F238E27FC236}">
                      <a16:creationId xmlns:a16="http://schemas.microsoft.com/office/drawing/2014/main" id="{451F559F-5E3A-F978-2996-841E2958A71B}"/>
                    </a:ext>
                  </a:extLst>
                </p14:cNvPr>
                <p14:cNvContentPartPr/>
                <p14:nvPr/>
              </p14:nvContentPartPr>
              <p14:xfrm>
                <a:off x="1926240" y="2961940"/>
                <a:ext cx="434880" cy="57240"/>
              </p14:xfrm>
            </p:contentPart>
          </mc:Choice>
          <mc:Fallback>
            <p:pic>
              <p:nvPicPr>
                <p:cNvPr id="85" name="Ink 84">
                  <a:extLst>
                    <a:ext uri="{FF2B5EF4-FFF2-40B4-BE49-F238E27FC236}">
                      <a16:creationId xmlns:a16="http://schemas.microsoft.com/office/drawing/2014/main" id="{451F559F-5E3A-F978-2996-841E2958A71B}"/>
                    </a:ext>
                  </a:extLst>
                </p:cNvPr>
                <p:cNvPicPr/>
                <p:nvPr/>
              </p:nvPicPr>
              <p:blipFill>
                <a:blip r:embed="rId119"/>
                <a:stretch>
                  <a:fillRect/>
                </a:stretch>
              </p:blipFill>
              <p:spPr>
                <a:xfrm>
                  <a:off x="1908600" y="2943940"/>
                  <a:ext cx="47052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6" name="Ink 85">
                  <a:extLst>
                    <a:ext uri="{FF2B5EF4-FFF2-40B4-BE49-F238E27FC236}">
                      <a16:creationId xmlns:a16="http://schemas.microsoft.com/office/drawing/2014/main" id="{9F4C0476-D91F-0EF2-348A-400175ABE8A9}"/>
                    </a:ext>
                  </a:extLst>
                </p14:cNvPr>
                <p14:cNvContentPartPr/>
                <p14:nvPr/>
              </p14:nvContentPartPr>
              <p14:xfrm>
                <a:off x="1412160" y="2983900"/>
                <a:ext cx="393480" cy="49320"/>
              </p14:xfrm>
            </p:contentPart>
          </mc:Choice>
          <mc:Fallback>
            <p:pic>
              <p:nvPicPr>
                <p:cNvPr id="86" name="Ink 85">
                  <a:extLst>
                    <a:ext uri="{FF2B5EF4-FFF2-40B4-BE49-F238E27FC236}">
                      <a16:creationId xmlns:a16="http://schemas.microsoft.com/office/drawing/2014/main" id="{9F4C0476-D91F-0EF2-348A-400175ABE8A9}"/>
                    </a:ext>
                  </a:extLst>
                </p:cNvPr>
                <p:cNvPicPr/>
                <p:nvPr/>
              </p:nvPicPr>
              <p:blipFill>
                <a:blip r:embed="rId121"/>
                <a:stretch>
                  <a:fillRect/>
                </a:stretch>
              </p:blipFill>
              <p:spPr>
                <a:xfrm>
                  <a:off x="1394160" y="2965900"/>
                  <a:ext cx="4291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8" name="Ink 87">
                  <a:extLst>
                    <a:ext uri="{FF2B5EF4-FFF2-40B4-BE49-F238E27FC236}">
                      <a16:creationId xmlns:a16="http://schemas.microsoft.com/office/drawing/2014/main" id="{40E080FE-4F84-EC54-2FC1-1DCEEE3E7ECF}"/>
                    </a:ext>
                  </a:extLst>
                </p14:cNvPr>
                <p14:cNvContentPartPr/>
                <p14:nvPr/>
              </p14:nvContentPartPr>
              <p14:xfrm>
                <a:off x="856680" y="3017740"/>
                <a:ext cx="453600" cy="63360"/>
              </p14:xfrm>
            </p:contentPart>
          </mc:Choice>
          <mc:Fallback>
            <p:pic>
              <p:nvPicPr>
                <p:cNvPr id="88" name="Ink 87">
                  <a:extLst>
                    <a:ext uri="{FF2B5EF4-FFF2-40B4-BE49-F238E27FC236}">
                      <a16:creationId xmlns:a16="http://schemas.microsoft.com/office/drawing/2014/main" id="{40E080FE-4F84-EC54-2FC1-1DCEEE3E7ECF}"/>
                    </a:ext>
                  </a:extLst>
                </p:cNvPr>
                <p:cNvPicPr/>
                <p:nvPr/>
              </p:nvPicPr>
              <p:blipFill>
                <a:blip r:embed="rId123"/>
                <a:stretch>
                  <a:fillRect/>
                </a:stretch>
              </p:blipFill>
              <p:spPr>
                <a:xfrm>
                  <a:off x="838680" y="2999740"/>
                  <a:ext cx="489240" cy="99000"/>
                </a:xfrm>
                <a:prstGeom prst="rect">
                  <a:avLst/>
                </a:prstGeom>
              </p:spPr>
            </p:pic>
          </mc:Fallback>
        </mc:AlternateContent>
      </p:grpSp>
      <p:grpSp>
        <p:nvGrpSpPr>
          <p:cNvPr id="91" name="Group 90">
            <a:extLst>
              <a:ext uri="{FF2B5EF4-FFF2-40B4-BE49-F238E27FC236}">
                <a16:creationId xmlns:a16="http://schemas.microsoft.com/office/drawing/2014/main" id="{B8CC936E-9DE5-19BC-E1A8-4770599B827C}"/>
              </a:ext>
            </a:extLst>
          </p:cNvPr>
          <p:cNvGrpSpPr/>
          <p:nvPr/>
        </p:nvGrpSpPr>
        <p:grpSpPr>
          <a:xfrm>
            <a:off x="9018960" y="3353260"/>
            <a:ext cx="559440" cy="97920"/>
            <a:chOff x="9018960" y="3353260"/>
            <a:chExt cx="559440" cy="97920"/>
          </a:xfrm>
        </p:grpSpPr>
        <mc:AlternateContent xmlns:mc="http://schemas.openxmlformats.org/markup-compatibility/2006">
          <mc:Choice xmlns:p14="http://schemas.microsoft.com/office/powerpoint/2010/main" Requires="p14">
            <p:contentPart p14:bwMode="auto" r:id="rId124">
              <p14:nvContentPartPr>
                <p14:cNvPr id="89" name="Ink 88">
                  <a:extLst>
                    <a:ext uri="{FF2B5EF4-FFF2-40B4-BE49-F238E27FC236}">
                      <a16:creationId xmlns:a16="http://schemas.microsoft.com/office/drawing/2014/main" id="{206AFC8C-D40A-0E03-76BD-6BFD7FDA1581}"/>
                    </a:ext>
                  </a:extLst>
                </p14:cNvPr>
                <p14:cNvContentPartPr/>
                <p14:nvPr/>
              </p14:nvContentPartPr>
              <p14:xfrm>
                <a:off x="9465360" y="3445420"/>
                <a:ext cx="3600" cy="5760"/>
              </p14:xfrm>
            </p:contentPart>
          </mc:Choice>
          <mc:Fallback>
            <p:pic>
              <p:nvPicPr>
                <p:cNvPr id="89" name="Ink 88">
                  <a:extLst>
                    <a:ext uri="{FF2B5EF4-FFF2-40B4-BE49-F238E27FC236}">
                      <a16:creationId xmlns:a16="http://schemas.microsoft.com/office/drawing/2014/main" id="{206AFC8C-D40A-0E03-76BD-6BFD7FDA1581}"/>
                    </a:ext>
                  </a:extLst>
                </p:cNvPr>
                <p:cNvPicPr/>
                <p:nvPr/>
              </p:nvPicPr>
              <p:blipFill>
                <a:blip r:embed="rId125"/>
                <a:stretch>
                  <a:fillRect/>
                </a:stretch>
              </p:blipFill>
              <p:spPr>
                <a:xfrm>
                  <a:off x="9447720" y="3427420"/>
                  <a:ext cx="392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0" name="Ink 89">
                  <a:extLst>
                    <a:ext uri="{FF2B5EF4-FFF2-40B4-BE49-F238E27FC236}">
                      <a16:creationId xmlns:a16="http://schemas.microsoft.com/office/drawing/2014/main" id="{9DD84A7A-F772-C94E-0BDB-A3A2064122F9}"/>
                    </a:ext>
                  </a:extLst>
                </p14:cNvPr>
                <p14:cNvContentPartPr/>
                <p14:nvPr/>
              </p14:nvContentPartPr>
              <p14:xfrm>
                <a:off x="9018960" y="3353260"/>
                <a:ext cx="559440" cy="71280"/>
              </p14:xfrm>
            </p:contentPart>
          </mc:Choice>
          <mc:Fallback>
            <p:pic>
              <p:nvPicPr>
                <p:cNvPr id="90" name="Ink 89">
                  <a:extLst>
                    <a:ext uri="{FF2B5EF4-FFF2-40B4-BE49-F238E27FC236}">
                      <a16:creationId xmlns:a16="http://schemas.microsoft.com/office/drawing/2014/main" id="{9DD84A7A-F772-C94E-0BDB-A3A2064122F9}"/>
                    </a:ext>
                  </a:extLst>
                </p:cNvPr>
                <p:cNvPicPr/>
                <p:nvPr/>
              </p:nvPicPr>
              <p:blipFill>
                <a:blip r:embed="rId127"/>
                <a:stretch>
                  <a:fillRect/>
                </a:stretch>
              </p:blipFill>
              <p:spPr>
                <a:xfrm>
                  <a:off x="9001320" y="3335260"/>
                  <a:ext cx="595080" cy="106920"/>
                </a:xfrm>
                <a:prstGeom prst="rect">
                  <a:avLst/>
                </a:prstGeom>
              </p:spPr>
            </p:pic>
          </mc:Fallback>
        </mc:AlternateContent>
      </p:grpSp>
      <p:grpSp>
        <p:nvGrpSpPr>
          <p:cNvPr id="103" name="Group 102">
            <a:extLst>
              <a:ext uri="{FF2B5EF4-FFF2-40B4-BE49-F238E27FC236}">
                <a16:creationId xmlns:a16="http://schemas.microsoft.com/office/drawing/2014/main" id="{58870BAE-BAC9-46D1-A32A-77A34CCDF365}"/>
              </a:ext>
            </a:extLst>
          </p:cNvPr>
          <p:cNvGrpSpPr/>
          <p:nvPr/>
        </p:nvGrpSpPr>
        <p:grpSpPr>
          <a:xfrm>
            <a:off x="5034480" y="3354700"/>
            <a:ext cx="3375360" cy="176760"/>
            <a:chOff x="5034480" y="3354700"/>
            <a:chExt cx="3375360" cy="176760"/>
          </a:xfrm>
        </p:grpSpPr>
        <mc:AlternateContent xmlns:mc="http://schemas.openxmlformats.org/markup-compatibility/2006">
          <mc:Choice xmlns:p14="http://schemas.microsoft.com/office/powerpoint/2010/main" Requires="p14">
            <p:contentPart p14:bwMode="auto" r:id="rId128">
              <p14:nvContentPartPr>
                <p14:cNvPr id="93" name="Ink 92">
                  <a:extLst>
                    <a:ext uri="{FF2B5EF4-FFF2-40B4-BE49-F238E27FC236}">
                      <a16:creationId xmlns:a16="http://schemas.microsoft.com/office/drawing/2014/main" id="{50D4B34A-8C0E-ADEC-1E29-D6CB3D2F7DDD}"/>
                    </a:ext>
                  </a:extLst>
                </p14:cNvPr>
                <p14:cNvContentPartPr/>
                <p14:nvPr/>
              </p14:nvContentPartPr>
              <p14:xfrm>
                <a:off x="7919520" y="3472060"/>
                <a:ext cx="490320" cy="58680"/>
              </p14:xfrm>
            </p:contentPart>
          </mc:Choice>
          <mc:Fallback>
            <p:pic>
              <p:nvPicPr>
                <p:cNvPr id="93" name="Ink 92">
                  <a:extLst>
                    <a:ext uri="{FF2B5EF4-FFF2-40B4-BE49-F238E27FC236}">
                      <a16:creationId xmlns:a16="http://schemas.microsoft.com/office/drawing/2014/main" id="{50D4B34A-8C0E-ADEC-1E29-D6CB3D2F7DDD}"/>
                    </a:ext>
                  </a:extLst>
                </p:cNvPr>
                <p:cNvPicPr/>
                <p:nvPr/>
              </p:nvPicPr>
              <p:blipFill>
                <a:blip r:embed="rId129"/>
                <a:stretch>
                  <a:fillRect/>
                </a:stretch>
              </p:blipFill>
              <p:spPr>
                <a:xfrm>
                  <a:off x="7901880" y="3454060"/>
                  <a:ext cx="5259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4" name="Ink 93">
                  <a:extLst>
                    <a:ext uri="{FF2B5EF4-FFF2-40B4-BE49-F238E27FC236}">
                      <a16:creationId xmlns:a16="http://schemas.microsoft.com/office/drawing/2014/main" id="{26AC7B22-8FF9-CF5C-ACA7-2F297B2040D4}"/>
                    </a:ext>
                  </a:extLst>
                </p14:cNvPr>
                <p14:cNvContentPartPr/>
                <p14:nvPr/>
              </p14:nvContentPartPr>
              <p14:xfrm>
                <a:off x="7230480" y="3448300"/>
                <a:ext cx="447840" cy="36000"/>
              </p14:xfrm>
            </p:contentPart>
          </mc:Choice>
          <mc:Fallback>
            <p:pic>
              <p:nvPicPr>
                <p:cNvPr id="94" name="Ink 93">
                  <a:extLst>
                    <a:ext uri="{FF2B5EF4-FFF2-40B4-BE49-F238E27FC236}">
                      <a16:creationId xmlns:a16="http://schemas.microsoft.com/office/drawing/2014/main" id="{26AC7B22-8FF9-CF5C-ACA7-2F297B2040D4}"/>
                    </a:ext>
                  </a:extLst>
                </p:cNvPr>
                <p:cNvPicPr/>
                <p:nvPr/>
              </p:nvPicPr>
              <p:blipFill>
                <a:blip r:embed="rId131"/>
                <a:stretch>
                  <a:fillRect/>
                </a:stretch>
              </p:blipFill>
              <p:spPr>
                <a:xfrm>
                  <a:off x="7212840" y="3430300"/>
                  <a:ext cx="48348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6" name="Ink 95">
                  <a:extLst>
                    <a:ext uri="{FF2B5EF4-FFF2-40B4-BE49-F238E27FC236}">
                      <a16:creationId xmlns:a16="http://schemas.microsoft.com/office/drawing/2014/main" id="{0088B82E-2482-6E26-5410-995CACC95402}"/>
                    </a:ext>
                  </a:extLst>
                </p14:cNvPr>
                <p14:cNvContentPartPr/>
                <p14:nvPr/>
              </p14:nvContentPartPr>
              <p14:xfrm>
                <a:off x="6661680" y="3423460"/>
                <a:ext cx="427680" cy="66960"/>
              </p14:xfrm>
            </p:contentPart>
          </mc:Choice>
          <mc:Fallback>
            <p:pic>
              <p:nvPicPr>
                <p:cNvPr id="96" name="Ink 95">
                  <a:extLst>
                    <a:ext uri="{FF2B5EF4-FFF2-40B4-BE49-F238E27FC236}">
                      <a16:creationId xmlns:a16="http://schemas.microsoft.com/office/drawing/2014/main" id="{0088B82E-2482-6E26-5410-995CACC95402}"/>
                    </a:ext>
                  </a:extLst>
                </p:cNvPr>
                <p:cNvPicPr/>
                <p:nvPr/>
              </p:nvPicPr>
              <p:blipFill>
                <a:blip r:embed="rId133"/>
                <a:stretch>
                  <a:fillRect/>
                </a:stretch>
              </p:blipFill>
              <p:spPr>
                <a:xfrm>
                  <a:off x="6644040" y="3405820"/>
                  <a:ext cx="4633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8" name="Ink 97">
                  <a:extLst>
                    <a:ext uri="{FF2B5EF4-FFF2-40B4-BE49-F238E27FC236}">
                      <a16:creationId xmlns:a16="http://schemas.microsoft.com/office/drawing/2014/main" id="{3CE9BE0A-822C-9B91-8378-2EBD00E52305}"/>
                    </a:ext>
                  </a:extLst>
                </p14:cNvPr>
                <p14:cNvContentPartPr/>
                <p14:nvPr/>
              </p14:nvContentPartPr>
              <p14:xfrm>
                <a:off x="5666280" y="3354700"/>
                <a:ext cx="898200" cy="176760"/>
              </p14:xfrm>
            </p:contentPart>
          </mc:Choice>
          <mc:Fallback>
            <p:pic>
              <p:nvPicPr>
                <p:cNvPr id="98" name="Ink 97">
                  <a:extLst>
                    <a:ext uri="{FF2B5EF4-FFF2-40B4-BE49-F238E27FC236}">
                      <a16:creationId xmlns:a16="http://schemas.microsoft.com/office/drawing/2014/main" id="{3CE9BE0A-822C-9B91-8378-2EBD00E52305}"/>
                    </a:ext>
                  </a:extLst>
                </p:cNvPr>
                <p:cNvPicPr/>
                <p:nvPr/>
              </p:nvPicPr>
              <p:blipFill>
                <a:blip r:embed="rId135"/>
                <a:stretch>
                  <a:fillRect/>
                </a:stretch>
              </p:blipFill>
              <p:spPr>
                <a:xfrm>
                  <a:off x="5648280" y="3336700"/>
                  <a:ext cx="93384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0" name="Ink 99">
                  <a:extLst>
                    <a:ext uri="{FF2B5EF4-FFF2-40B4-BE49-F238E27FC236}">
                      <a16:creationId xmlns:a16="http://schemas.microsoft.com/office/drawing/2014/main" id="{026D3B74-DD36-E903-9CB9-4A165AAE5B07}"/>
                    </a:ext>
                  </a:extLst>
                </p14:cNvPr>
                <p14:cNvContentPartPr/>
                <p14:nvPr/>
              </p14:nvContentPartPr>
              <p14:xfrm>
                <a:off x="5835120" y="3428500"/>
                <a:ext cx="2520" cy="3600"/>
              </p14:xfrm>
            </p:contentPart>
          </mc:Choice>
          <mc:Fallback>
            <p:pic>
              <p:nvPicPr>
                <p:cNvPr id="100" name="Ink 99">
                  <a:extLst>
                    <a:ext uri="{FF2B5EF4-FFF2-40B4-BE49-F238E27FC236}">
                      <a16:creationId xmlns:a16="http://schemas.microsoft.com/office/drawing/2014/main" id="{026D3B74-DD36-E903-9CB9-4A165AAE5B07}"/>
                    </a:ext>
                  </a:extLst>
                </p:cNvPr>
                <p:cNvPicPr/>
                <p:nvPr/>
              </p:nvPicPr>
              <p:blipFill>
                <a:blip r:embed="rId137"/>
                <a:stretch>
                  <a:fillRect/>
                </a:stretch>
              </p:blipFill>
              <p:spPr>
                <a:xfrm>
                  <a:off x="5817120" y="3410860"/>
                  <a:ext cx="3816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2" name="Ink 101">
                  <a:extLst>
                    <a:ext uri="{FF2B5EF4-FFF2-40B4-BE49-F238E27FC236}">
                      <a16:creationId xmlns:a16="http://schemas.microsoft.com/office/drawing/2014/main" id="{6830E8C5-3AA0-0EDF-C49A-D3AC47847764}"/>
                    </a:ext>
                  </a:extLst>
                </p14:cNvPr>
                <p14:cNvContentPartPr/>
                <p14:nvPr/>
              </p14:nvContentPartPr>
              <p14:xfrm>
                <a:off x="5034480" y="3410140"/>
                <a:ext cx="808920" cy="73080"/>
              </p14:xfrm>
            </p:contentPart>
          </mc:Choice>
          <mc:Fallback>
            <p:pic>
              <p:nvPicPr>
                <p:cNvPr id="102" name="Ink 101">
                  <a:extLst>
                    <a:ext uri="{FF2B5EF4-FFF2-40B4-BE49-F238E27FC236}">
                      <a16:creationId xmlns:a16="http://schemas.microsoft.com/office/drawing/2014/main" id="{6830E8C5-3AA0-0EDF-C49A-D3AC47847764}"/>
                    </a:ext>
                  </a:extLst>
                </p:cNvPr>
                <p:cNvPicPr/>
                <p:nvPr/>
              </p:nvPicPr>
              <p:blipFill>
                <a:blip r:embed="rId139"/>
                <a:stretch>
                  <a:fillRect/>
                </a:stretch>
              </p:blipFill>
              <p:spPr>
                <a:xfrm>
                  <a:off x="5016840" y="3392500"/>
                  <a:ext cx="844560" cy="108720"/>
                </a:xfrm>
                <a:prstGeom prst="rect">
                  <a:avLst/>
                </a:prstGeom>
              </p:spPr>
            </p:pic>
          </mc:Fallback>
        </mc:AlternateContent>
      </p:grpSp>
      <p:grpSp>
        <p:nvGrpSpPr>
          <p:cNvPr id="106" name="Group 105">
            <a:extLst>
              <a:ext uri="{FF2B5EF4-FFF2-40B4-BE49-F238E27FC236}">
                <a16:creationId xmlns:a16="http://schemas.microsoft.com/office/drawing/2014/main" id="{64D06AAE-CBAE-07B4-BA12-1A32EBF00D53}"/>
              </a:ext>
            </a:extLst>
          </p:cNvPr>
          <p:cNvGrpSpPr/>
          <p:nvPr/>
        </p:nvGrpSpPr>
        <p:grpSpPr>
          <a:xfrm>
            <a:off x="3187680" y="3360820"/>
            <a:ext cx="1708920" cy="89640"/>
            <a:chOff x="3187680" y="3360820"/>
            <a:chExt cx="1708920" cy="89640"/>
          </a:xfrm>
        </p:grpSpPr>
        <mc:AlternateContent xmlns:mc="http://schemas.openxmlformats.org/markup-compatibility/2006">
          <mc:Choice xmlns:p14="http://schemas.microsoft.com/office/powerpoint/2010/main" Requires="p14">
            <p:contentPart p14:bwMode="auto" r:id="rId140">
              <p14:nvContentPartPr>
                <p14:cNvPr id="104" name="Ink 103">
                  <a:extLst>
                    <a:ext uri="{FF2B5EF4-FFF2-40B4-BE49-F238E27FC236}">
                      <a16:creationId xmlns:a16="http://schemas.microsoft.com/office/drawing/2014/main" id="{D35D8534-0068-1F14-D624-348F1B6DA6EE}"/>
                    </a:ext>
                  </a:extLst>
                </p14:cNvPr>
                <p14:cNvContentPartPr/>
                <p14:nvPr/>
              </p14:nvContentPartPr>
              <p14:xfrm>
                <a:off x="4460280" y="3360820"/>
                <a:ext cx="436320" cy="42120"/>
              </p14:xfrm>
            </p:contentPart>
          </mc:Choice>
          <mc:Fallback>
            <p:pic>
              <p:nvPicPr>
                <p:cNvPr id="104" name="Ink 103">
                  <a:extLst>
                    <a:ext uri="{FF2B5EF4-FFF2-40B4-BE49-F238E27FC236}">
                      <a16:creationId xmlns:a16="http://schemas.microsoft.com/office/drawing/2014/main" id="{D35D8534-0068-1F14-D624-348F1B6DA6EE}"/>
                    </a:ext>
                  </a:extLst>
                </p:cNvPr>
                <p:cNvPicPr/>
                <p:nvPr/>
              </p:nvPicPr>
              <p:blipFill>
                <a:blip r:embed="rId141"/>
                <a:stretch>
                  <a:fillRect/>
                </a:stretch>
              </p:blipFill>
              <p:spPr>
                <a:xfrm>
                  <a:off x="4442280" y="3342820"/>
                  <a:ext cx="47196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5" name="Ink 104">
                  <a:extLst>
                    <a:ext uri="{FF2B5EF4-FFF2-40B4-BE49-F238E27FC236}">
                      <a16:creationId xmlns:a16="http://schemas.microsoft.com/office/drawing/2014/main" id="{9A1602BC-FF08-085E-A5C4-490C685254A3}"/>
                    </a:ext>
                  </a:extLst>
                </p14:cNvPr>
                <p14:cNvContentPartPr/>
                <p14:nvPr/>
              </p14:nvContentPartPr>
              <p14:xfrm>
                <a:off x="3187680" y="3380980"/>
                <a:ext cx="1091520" cy="69480"/>
              </p14:xfrm>
            </p:contentPart>
          </mc:Choice>
          <mc:Fallback>
            <p:pic>
              <p:nvPicPr>
                <p:cNvPr id="105" name="Ink 104">
                  <a:extLst>
                    <a:ext uri="{FF2B5EF4-FFF2-40B4-BE49-F238E27FC236}">
                      <a16:creationId xmlns:a16="http://schemas.microsoft.com/office/drawing/2014/main" id="{9A1602BC-FF08-085E-A5C4-490C685254A3}"/>
                    </a:ext>
                  </a:extLst>
                </p:cNvPr>
                <p:cNvPicPr/>
                <p:nvPr/>
              </p:nvPicPr>
              <p:blipFill>
                <a:blip r:embed="rId143"/>
                <a:stretch>
                  <a:fillRect/>
                </a:stretch>
              </p:blipFill>
              <p:spPr>
                <a:xfrm>
                  <a:off x="3169680" y="3362980"/>
                  <a:ext cx="1127160" cy="105120"/>
                </a:xfrm>
                <a:prstGeom prst="rect">
                  <a:avLst/>
                </a:prstGeom>
              </p:spPr>
            </p:pic>
          </mc:Fallback>
        </mc:AlternateContent>
      </p:grpSp>
      <p:grpSp>
        <p:nvGrpSpPr>
          <p:cNvPr id="110" name="Group 109">
            <a:extLst>
              <a:ext uri="{FF2B5EF4-FFF2-40B4-BE49-F238E27FC236}">
                <a16:creationId xmlns:a16="http://schemas.microsoft.com/office/drawing/2014/main" id="{56FFFC6C-8C68-2A4A-4396-0C00FD714AE2}"/>
              </a:ext>
            </a:extLst>
          </p:cNvPr>
          <p:cNvGrpSpPr/>
          <p:nvPr/>
        </p:nvGrpSpPr>
        <p:grpSpPr>
          <a:xfrm>
            <a:off x="932640" y="3382780"/>
            <a:ext cx="2243880" cy="108000"/>
            <a:chOff x="932640" y="3382780"/>
            <a:chExt cx="2243880" cy="108000"/>
          </a:xfrm>
        </p:grpSpPr>
        <mc:AlternateContent xmlns:mc="http://schemas.openxmlformats.org/markup-compatibility/2006">
          <mc:Choice xmlns:p14="http://schemas.microsoft.com/office/powerpoint/2010/main" Requires="p14">
            <p:contentPart p14:bwMode="auto" r:id="rId144">
              <p14:nvContentPartPr>
                <p14:cNvPr id="107" name="Ink 106">
                  <a:extLst>
                    <a:ext uri="{FF2B5EF4-FFF2-40B4-BE49-F238E27FC236}">
                      <a16:creationId xmlns:a16="http://schemas.microsoft.com/office/drawing/2014/main" id="{80690E37-249D-A89F-77AA-BBA1CE0D50BE}"/>
                    </a:ext>
                  </a:extLst>
                </p14:cNvPr>
                <p14:cNvContentPartPr/>
                <p14:nvPr/>
              </p14:nvContentPartPr>
              <p14:xfrm>
                <a:off x="2434920" y="3441100"/>
                <a:ext cx="741600" cy="49680"/>
              </p14:xfrm>
            </p:contentPart>
          </mc:Choice>
          <mc:Fallback>
            <p:pic>
              <p:nvPicPr>
                <p:cNvPr id="107" name="Ink 106">
                  <a:extLst>
                    <a:ext uri="{FF2B5EF4-FFF2-40B4-BE49-F238E27FC236}">
                      <a16:creationId xmlns:a16="http://schemas.microsoft.com/office/drawing/2014/main" id="{80690E37-249D-A89F-77AA-BBA1CE0D50BE}"/>
                    </a:ext>
                  </a:extLst>
                </p:cNvPr>
                <p:cNvPicPr/>
                <p:nvPr/>
              </p:nvPicPr>
              <p:blipFill>
                <a:blip r:embed="rId145"/>
                <a:stretch>
                  <a:fillRect/>
                </a:stretch>
              </p:blipFill>
              <p:spPr>
                <a:xfrm>
                  <a:off x="2417280" y="3423100"/>
                  <a:ext cx="77724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8" name="Ink 107">
                  <a:extLst>
                    <a:ext uri="{FF2B5EF4-FFF2-40B4-BE49-F238E27FC236}">
                      <a16:creationId xmlns:a16="http://schemas.microsoft.com/office/drawing/2014/main" id="{5354934B-48DA-7DAC-ECC5-EC262EE9FE1B}"/>
                    </a:ext>
                  </a:extLst>
                </p14:cNvPr>
                <p14:cNvContentPartPr/>
                <p14:nvPr/>
              </p14:nvContentPartPr>
              <p14:xfrm>
                <a:off x="1752000" y="3410140"/>
                <a:ext cx="608040" cy="41760"/>
              </p14:xfrm>
            </p:contentPart>
          </mc:Choice>
          <mc:Fallback>
            <p:pic>
              <p:nvPicPr>
                <p:cNvPr id="108" name="Ink 107">
                  <a:extLst>
                    <a:ext uri="{FF2B5EF4-FFF2-40B4-BE49-F238E27FC236}">
                      <a16:creationId xmlns:a16="http://schemas.microsoft.com/office/drawing/2014/main" id="{5354934B-48DA-7DAC-ECC5-EC262EE9FE1B}"/>
                    </a:ext>
                  </a:extLst>
                </p:cNvPr>
                <p:cNvPicPr/>
                <p:nvPr/>
              </p:nvPicPr>
              <p:blipFill>
                <a:blip r:embed="rId147"/>
                <a:stretch>
                  <a:fillRect/>
                </a:stretch>
              </p:blipFill>
              <p:spPr>
                <a:xfrm>
                  <a:off x="1734360" y="3392140"/>
                  <a:ext cx="64368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9" name="Ink 108">
                  <a:extLst>
                    <a:ext uri="{FF2B5EF4-FFF2-40B4-BE49-F238E27FC236}">
                      <a16:creationId xmlns:a16="http://schemas.microsoft.com/office/drawing/2014/main" id="{22E4922D-B858-86CC-DE45-E944D2933927}"/>
                    </a:ext>
                  </a:extLst>
                </p14:cNvPr>
                <p14:cNvContentPartPr/>
                <p14:nvPr/>
              </p14:nvContentPartPr>
              <p14:xfrm>
                <a:off x="932640" y="3382780"/>
                <a:ext cx="750240" cy="32760"/>
              </p14:xfrm>
            </p:contentPart>
          </mc:Choice>
          <mc:Fallback>
            <p:pic>
              <p:nvPicPr>
                <p:cNvPr id="109" name="Ink 108">
                  <a:extLst>
                    <a:ext uri="{FF2B5EF4-FFF2-40B4-BE49-F238E27FC236}">
                      <a16:creationId xmlns:a16="http://schemas.microsoft.com/office/drawing/2014/main" id="{22E4922D-B858-86CC-DE45-E944D2933927}"/>
                    </a:ext>
                  </a:extLst>
                </p:cNvPr>
                <p:cNvPicPr/>
                <p:nvPr/>
              </p:nvPicPr>
              <p:blipFill>
                <a:blip r:embed="rId149"/>
                <a:stretch>
                  <a:fillRect/>
                </a:stretch>
              </p:blipFill>
              <p:spPr>
                <a:xfrm>
                  <a:off x="915000" y="3365140"/>
                  <a:ext cx="785880" cy="68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0">
            <p14:nvContentPartPr>
              <p14:cNvPr id="111" name="Ink 110">
                <a:extLst>
                  <a:ext uri="{FF2B5EF4-FFF2-40B4-BE49-F238E27FC236}">
                    <a16:creationId xmlns:a16="http://schemas.microsoft.com/office/drawing/2014/main" id="{21AA9155-EDDC-4D65-D046-48981413B362}"/>
                  </a:ext>
                </a:extLst>
              </p14:cNvPr>
              <p14:cNvContentPartPr/>
              <p14:nvPr/>
            </p14:nvContentPartPr>
            <p14:xfrm>
              <a:off x="9044880" y="3865180"/>
              <a:ext cx="615240" cy="60840"/>
            </p14:xfrm>
          </p:contentPart>
        </mc:Choice>
        <mc:Fallback>
          <p:pic>
            <p:nvPicPr>
              <p:cNvPr id="111" name="Ink 110">
                <a:extLst>
                  <a:ext uri="{FF2B5EF4-FFF2-40B4-BE49-F238E27FC236}">
                    <a16:creationId xmlns:a16="http://schemas.microsoft.com/office/drawing/2014/main" id="{21AA9155-EDDC-4D65-D046-48981413B362}"/>
                  </a:ext>
                </a:extLst>
              </p:cNvPr>
              <p:cNvPicPr/>
              <p:nvPr/>
            </p:nvPicPr>
            <p:blipFill>
              <a:blip r:embed="rId151"/>
              <a:stretch>
                <a:fillRect/>
              </a:stretch>
            </p:blipFill>
            <p:spPr>
              <a:xfrm>
                <a:off x="9026880" y="3847180"/>
                <a:ext cx="650880" cy="96480"/>
              </a:xfrm>
              <a:prstGeom prst="rect">
                <a:avLst/>
              </a:prstGeom>
            </p:spPr>
          </p:pic>
        </mc:Fallback>
      </mc:AlternateContent>
      <p:grpSp>
        <p:nvGrpSpPr>
          <p:cNvPr id="118" name="Group 117">
            <a:extLst>
              <a:ext uri="{FF2B5EF4-FFF2-40B4-BE49-F238E27FC236}">
                <a16:creationId xmlns:a16="http://schemas.microsoft.com/office/drawing/2014/main" id="{640C0115-B142-E9F5-5C21-B846818D3100}"/>
              </a:ext>
            </a:extLst>
          </p:cNvPr>
          <p:cNvGrpSpPr/>
          <p:nvPr/>
        </p:nvGrpSpPr>
        <p:grpSpPr>
          <a:xfrm>
            <a:off x="5699400" y="3854020"/>
            <a:ext cx="3078720" cy="95040"/>
            <a:chOff x="5699400" y="3854020"/>
            <a:chExt cx="3078720" cy="95040"/>
          </a:xfrm>
        </p:grpSpPr>
        <mc:AlternateContent xmlns:mc="http://schemas.openxmlformats.org/markup-compatibility/2006">
          <mc:Choice xmlns:p14="http://schemas.microsoft.com/office/powerpoint/2010/main" Requires="p14">
            <p:contentPart p14:bwMode="auto" r:id="rId152">
              <p14:nvContentPartPr>
                <p14:cNvPr id="112" name="Ink 111">
                  <a:extLst>
                    <a:ext uri="{FF2B5EF4-FFF2-40B4-BE49-F238E27FC236}">
                      <a16:creationId xmlns:a16="http://schemas.microsoft.com/office/drawing/2014/main" id="{9E8B4FD5-C484-5512-B233-4E808ABE3F60}"/>
                    </a:ext>
                  </a:extLst>
                </p14:cNvPr>
                <p14:cNvContentPartPr/>
                <p14:nvPr/>
              </p14:nvContentPartPr>
              <p14:xfrm>
                <a:off x="8544120" y="3870580"/>
                <a:ext cx="234000" cy="15120"/>
              </p14:xfrm>
            </p:contentPart>
          </mc:Choice>
          <mc:Fallback>
            <p:pic>
              <p:nvPicPr>
                <p:cNvPr id="112" name="Ink 111">
                  <a:extLst>
                    <a:ext uri="{FF2B5EF4-FFF2-40B4-BE49-F238E27FC236}">
                      <a16:creationId xmlns:a16="http://schemas.microsoft.com/office/drawing/2014/main" id="{9E8B4FD5-C484-5512-B233-4E808ABE3F60}"/>
                    </a:ext>
                  </a:extLst>
                </p:cNvPr>
                <p:cNvPicPr/>
                <p:nvPr/>
              </p:nvPicPr>
              <p:blipFill>
                <a:blip r:embed="rId153"/>
                <a:stretch>
                  <a:fillRect/>
                </a:stretch>
              </p:blipFill>
              <p:spPr>
                <a:xfrm>
                  <a:off x="8526120" y="3852940"/>
                  <a:ext cx="26964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3" name="Ink 112">
                  <a:extLst>
                    <a:ext uri="{FF2B5EF4-FFF2-40B4-BE49-F238E27FC236}">
                      <a16:creationId xmlns:a16="http://schemas.microsoft.com/office/drawing/2014/main" id="{35504F86-0BCA-573C-F89F-EC7CE42107C3}"/>
                    </a:ext>
                  </a:extLst>
                </p14:cNvPr>
                <p14:cNvContentPartPr/>
                <p14:nvPr/>
              </p14:nvContentPartPr>
              <p14:xfrm>
                <a:off x="7197360" y="3871660"/>
                <a:ext cx="1013400" cy="77400"/>
              </p14:xfrm>
            </p:contentPart>
          </mc:Choice>
          <mc:Fallback>
            <p:pic>
              <p:nvPicPr>
                <p:cNvPr id="113" name="Ink 112">
                  <a:extLst>
                    <a:ext uri="{FF2B5EF4-FFF2-40B4-BE49-F238E27FC236}">
                      <a16:creationId xmlns:a16="http://schemas.microsoft.com/office/drawing/2014/main" id="{35504F86-0BCA-573C-F89F-EC7CE42107C3}"/>
                    </a:ext>
                  </a:extLst>
                </p:cNvPr>
                <p:cNvPicPr/>
                <p:nvPr/>
              </p:nvPicPr>
              <p:blipFill>
                <a:blip r:embed="rId155"/>
                <a:stretch>
                  <a:fillRect/>
                </a:stretch>
              </p:blipFill>
              <p:spPr>
                <a:xfrm>
                  <a:off x="7179360" y="3854020"/>
                  <a:ext cx="104904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5" name="Ink 114">
                  <a:extLst>
                    <a:ext uri="{FF2B5EF4-FFF2-40B4-BE49-F238E27FC236}">
                      <a16:creationId xmlns:a16="http://schemas.microsoft.com/office/drawing/2014/main" id="{A1F0A5DB-E949-3F1F-0AB7-6523CD331C9D}"/>
                    </a:ext>
                  </a:extLst>
                </p14:cNvPr>
                <p14:cNvContentPartPr/>
                <p14:nvPr/>
              </p14:nvContentPartPr>
              <p14:xfrm>
                <a:off x="6516240" y="3854020"/>
                <a:ext cx="676800" cy="47520"/>
              </p14:xfrm>
            </p:contentPart>
          </mc:Choice>
          <mc:Fallback>
            <p:pic>
              <p:nvPicPr>
                <p:cNvPr id="115" name="Ink 114">
                  <a:extLst>
                    <a:ext uri="{FF2B5EF4-FFF2-40B4-BE49-F238E27FC236}">
                      <a16:creationId xmlns:a16="http://schemas.microsoft.com/office/drawing/2014/main" id="{A1F0A5DB-E949-3F1F-0AB7-6523CD331C9D}"/>
                    </a:ext>
                  </a:extLst>
                </p:cNvPr>
                <p:cNvPicPr/>
                <p:nvPr/>
              </p:nvPicPr>
              <p:blipFill>
                <a:blip r:embed="rId157"/>
                <a:stretch>
                  <a:fillRect/>
                </a:stretch>
              </p:blipFill>
              <p:spPr>
                <a:xfrm>
                  <a:off x="6498240" y="3836380"/>
                  <a:ext cx="71244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7" name="Ink 116">
                  <a:extLst>
                    <a:ext uri="{FF2B5EF4-FFF2-40B4-BE49-F238E27FC236}">
                      <a16:creationId xmlns:a16="http://schemas.microsoft.com/office/drawing/2014/main" id="{D849C101-AA11-5C45-25F7-4B21E4CF2CCD}"/>
                    </a:ext>
                  </a:extLst>
                </p14:cNvPr>
                <p14:cNvContentPartPr/>
                <p14:nvPr/>
              </p14:nvContentPartPr>
              <p14:xfrm>
                <a:off x="5699400" y="3888940"/>
                <a:ext cx="655920" cy="21960"/>
              </p14:xfrm>
            </p:contentPart>
          </mc:Choice>
          <mc:Fallback>
            <p:pic>
              <p:nvPicPr>
                <p:cNvPr id="117" name="Ink 116">
                  <a:extLst>
                    <a:ext uri="{FF2B5EF4-FFF2-40B4-BE49-F238E27FC236}">
                      <a16:creationId xmlns:a16="http://schemas.microsoft.com/office/drawing/2014/main" id="{D849C101-AA11-5C45-25F7-4B21E4CF2CCD}"/>
                    </a:ext>
                  </a:extLst>
                </p:cNvPr>
                <p:cNvPicPr/>
                <p:nvPr/>
              </p:nvPicPr>
              <p:blipFill>
                <a:blip r:embed="rId159"/>
                <a:stretch>
                  <a:fillRect/>
                </a:stretch>
              </p:blipFill>
              <p:spPr>
                <a:xfrm>
                  <a:off x="5681760" y="3871300"/>
                  <a:ext cx="691560" cy="57600"/>
                </a:xfrm>
                <a:prstGeom prst="rect">
                  <a:avLst/>
                </a:prstGeom>
              </p:spPr>
            </p:pic>
          </mc:Fallback>
        </mc:AlternateContent>
      </p:grpSp>
      <p:grpSp>
        <p:nvGrpSpPr>
          <p:cNvPr id="125" name="Group 124">
            <a:extLst>
              <a:ext uri="{FF2B5EF4-FFF2-40B4-BE49-F238E27FC236}">
                <a16:creationId xmlns:a16="http://schemas.microsoft.com/office/drawing/2014/main" id="{D6EB526D-3C23-8B6E-6F42-65F11B69E1FA}"/>
              </a:ext>
            </a:extLst>
          </p:cNvPr>
          <p:cNvGrpSpPr/>
          <p:nvPr/>
        </p:nvGrpSpPr>
        <p:grpSpPr>
          <a:xfrm>
            <a:off x="2332320" y="3784540"/>
            <a:ext cx="3065040" cy="137880"/>
            <a:chOff x="2332320" y="3784540"/>
            <a:chExt cx="3065040" cy="137880"/>
          </a:xfrm>
        </p:grpSpPr>
        <mc:AlternateContent xmlns:mc="http://schemas.openxmlformats.org/markup-compatibility/2006">
          <mc:Choice xmlns:p14="http://schemas.microsoft.com/office/powerpoint/2010/main" Requires="p14">
            <p:contentPart p14:bwMode="auto" r:id="rId160">
              <p14:nvContentPartPr>
                <p14:cNvPr id="119" name="Ink 118">
                  <a:extLst>
                    <a:ext uri="{FF2B5EF4-FFF2-40B4-BE49-F238E27FC236}">
                      <a16:creationId xmlns:a16="http://schemas.microsoft.com/office/drawing/2014/main" id="{54C6FD6B-9F42-BF1B-A387-783F8A57A133}"/>
                    </a:ext>
                  </a:extLst>
                </p14:cNvPr>
                <p14:cNvContentPartPr/>
                <p14:nvPr/>
              </p14:nvContentPartPr>
              <p14:xfrm>
                <a:off x="4931520" y="3824500"/>
                <a:ext cx="465840" cy="37440"/>
              </p14:xfrm>
            </p:contentPart>
          </mc:Choice>
          <mc:Fallback>
            <p:pic>
              <p:nvPicPr>
                <p:cNvPr id="119" name="Ink 118">
                  <a:extLst>
                    <a:ext uri="{FF2B5EF4-FFF2-40B4-BE49-F238E27FC236}">
                      <a16:creationId xmlns:a16="http://schemas.microsoft.com/office/drawing/2014/main" id="{54C6FD6B-9F42-BF1B-A387-783F8A57A133}"/>
                    </a:ext>
                  </a:extLst>
                </p:cNvPr>
                <p:cNvPicPr/>
                <p:nvPr/>
              </p:nvPicPr>
              <p:blipFill>
                <a:blip r:embed="rId161"/>
                <a:stretch>
                  <a:fillRect/>
                </a:stretch>
              </p:blipFill>
              <p:spPr>
                <a:xfrm>
                  <a:off x="4913880" y="3806860"/>
                  <a:ext cx="50148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0" name="Ink 119">
                  <a:extLst>
                    <a:ext uri="{FF2B5EF4-FFF2-40B4-BE49-F238E27FC236}">
                      <a16:creationId xmlns:a16="http://schemas.microsoft.com/office/drawing/2014/main" id="{710F6880-7990-CFAA-5F50-40C8E4632A95}"/>
                    </a:ext>
                  </a:extLst>
                </p14:cNvPr>
                <p14:cNvContentPartPr/>
                <p14:nvPr/>
              </p14:nvContentPartPr>
              <p14:xfrm>
                <a:off x="4587360" y="3784540"/>
                <a:ext cx="228240" cy="33120"/>
              </p14:xfrm>
            </p:contentPart>
          </mc:Choice>
          <mc:Fallback>
            <p:pic>
              <p:nvPicPr>
                <p:cNvPr id="120" name="Ink 119">
                  <a:extLst>
                    <a:ext uri="{FF2B5EF4-FFF2-40B4-BE49-F238E27FC236}">
                      <a16:creationId xmlns:a16="http://schemas.microsoft.com/office/drawing/2014/main" id="{710F6880-7990-CFAA-5F50-40C8E4632A95}"/>
                    </a:ext>
                  </a:extLst>
                </p:cNvPr>
                <p:cNvPicPr/>
                <p:nvPr/>
              </p:nvPicPr>
              <p:blipFill>
                <a:blip r:embed="rId163"/>
                <a:stretch>
                  <a:fillRect/>
                </a:stretch>
              </p:blipFill>
              <p:spPr>
                <a:xfrm>
                  <a:off x="4569720" y="3766900"/>
                  <a:ext cx="26388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1" name="Ink 120">
                  <a:extLst>
                    <a:ext uri="{FF2B5EF4-FFF2-40B4-BE49-F238E27FC236}">
                      <a16:creationId xmlns:a16="http://schemas.microsoft.com/office/drawing/2014/main" id="{3AA74B25-B51E-4F49-6B4F-F6452709F467}"/>
                    </a:ext>
                  </a:extLst>
                </p14:cNvPr>
                <p14:cNvContentPartPr/>
                <p14:nvPr/>
              </p14:nvContentPartPr>
              <p14:xfrm>
                <a:off x="3951960" y="3841420"/>
                <a:ext cx="561240" cy="36360"/>
              </p14:xfrm>
            </p:contentPart>
          </mc:Choice>
          <mc:Fallback>
            <p:pic>
              <p:nvPicPr>
                <p:cNvPr id="121" name="Ink 120">
                  <a:extLst>
                    <a:ext uri="{FF2B5EF4-FFF2-40B4-BE49-F238E27FC236}">
                      <a16:creationId xmlns:a16="http://schemas.microsoft.com/office/drawing/2014/main" id="{3AA74B25-B51E-4F49-6B4F-F6452709F467}"/>
                    </a:ext>
                  </a:extLst>
                </p:cNvPr>
                <p:cNvPicPr/>
                <p:nvPr/>
              </p:nvPicPr>
              <p:blipFill>
                <a:blip r:embed="rId165"/>
                <a:stretch>
                  <a:fillRect/>
                </a:stretch>
              </p:blipFill>
              <p:spPr>
                <a:xfrm>
                  <a:off x="3934320" y="3823420"/>
                  <a:ext cx="59688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22" name="Ink 121">
                  <a:extLst>
                    <a:ext uri="{FF2B5EF4-FFF2-40B4-BE49-F238E27FC236}">
                      <a16:creationId xmlns:a16="http://schemas.microsoft.com/office/drawing/2014/main" id="{2F8E6CBD-FCF5-8DE2-8C0C-BA00AEF642EA}"/>
                    </a:ext>
                  </a:extLst>
                </p14:cNvPr>
                <p14:cNvContentPartPr/>
                <p14:nvPr/>
              </p14:nvContentPartPr>
              <p14:xfrm>
                <a:off x="3451920" y="3861940"/>
                <a:ext cx="494640" cy="39960"/>
              </p14:xfrm>
            </p:contentPart>
          </mc:Choice>
          <mc:Fallback>
            <p:pic>
              <p:nvPicPr>
                <p:cNvPr id="122" name="Ink 121">
                  <a:extLst>
                    <a:ext uri="{FF2B5EF4-FFF2-40B4-BE49-F238E27FC236}">
                      <a16:creationId xmlns:a16="http://schemas.microsoft.com/office/drawing/2014/main" id="{2F8E6CBD-FCF5-8DE2-8C0C-BA00AEF642EA}"/>
                    </a:ext>
                  </a:extLst>
                </p:cNvPr>
                <p:cNvPicPr/>
                <p:nvPr/>
              </p:nvPicPr>
              <p:blipFill>
                <a:blip r:embed="rId167"/>
                <a:stretch>
                  <a:fillRect/>
                </a:stretch>
              </p:blipFill>
              <p:spPr>
                <a:xfrm>
                  <a:off x="3434280" y="3844300"/>
                  <a:ext cx="53028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4" name="Ink 123">
                  <a:extLst>
                    <a:ext uri="{FF2B5EF4-FFF2-40B4-BE49-F238E27FC236}">
                      <a16:creationId xmlns:a16="http://schemas.microsoft.com/office/drawing/2014/main" id="{89AF9763-48CC-9396-67CC-AD3592DD3F16}"/>
                    </a:ext>
                  </a:extLst>
                </p14:cNvPr>
                <p14:cNvContentPartPr/>
                <p14:nvPr/>
              </p14:nvContentPartPr>
              <p14:xfrm>
                <a:off x="2332320" y="3871300"/>
                <a:ext cx="923760" cy="51120"/>
              </p14:xfrm>
            </p:contentPart>
          </mc:Choice>
          <mc:Fallback>
            <p:pic>
              <p:nvPicPr>
                <p:cNvPr id="124" name="Ink 123">
                  <a:extLst>
                    <a:ext uri="{FF2B5EF4-FFF2-40B4-BE49-F238E27FC236}">
                      <a16:creationId xmlns:a16="http://schemas.microsoft.com/office/drawing/2014/main" id="{89AF9763-48CC-9396-67CC-AD3592DD3F16}"/>
                    </a:ext>
                  </a:extLst>
                </p:cNvPr>
                <p:cNvPicPr/>
                <p:nvPr/>
              </p:nvPicPr>
              <p:blipFill>
                <a:blip r:embed="rId169"/>
                <a:stretch>
                  <a:fillRect/>
                </a:stretch>
              </p:blipFill>
              <p:spPr>
                <a:xfrm>
                  <a:off x="2314320" y="3853660"/>
                  <a:ext cx="959400" cy="86760"/>
                </a:xfrm>
                <a:prstGeom prst="rect">
                  <a:avLst/>
                </a:prstGeom>
              </p:spPr>
            </p:pic>
          </mc:Fallback>
        </mc:AlternateContent>
      </p:grpSp>
      <p:grpSp>
        <p:nvGrpSpPr>
          <p:cNvPr id="128" name="Group 127">
            <a:extLst>
              <a:ext uri="{FF2B5EF4-FFF2-40B4-BE49-F238E27FC236}">
                <a16:creationId xmlns:a16="http://schemas.microsoft.com/office/drawing/2014/main" id="{8CD9C2B6-E52B-7870-C5C2-7F8C56C05B2B}"/>
              </a:ext>
            </a:extLst>
          </p:cNvPr>
          <p:cNvGrpSpPr/>
          <p:nvPr/>
        </p:nvGrpSpPr>
        <p:grpSpPr>
          <a:xfrm>
            <a:off x="434040" y="3837460"/>
            <a:ext cx="1864440" cy="89280"/>
            <a:chOff x="434040" y="3837460"/>
            <a:chExt cx="1864440" cy="89280"/>
          </a:xfrm>
        </p:grpSpPr>
        <mc:AlternateContent xmlns:mc="http://schemas.openxmlformats.org/markup-compatibility/2006">
          <mc:Choice xmlns:p14="http://schemas.microsoft.com/office/powerpoint/2010/main" Requires="p14">
            <p:contentPart p14:bwMode="auto" r:id="rId170">
              <p14:nvContentPartPr>
                <p14:cNvPr id="126" name="Ink 125">
                  <a:extLst>
                    <a:ext uri="{FF2B5EF4-FFF2-40B4-BE49-F238E27FC236}">
                      <a16:creationId xmlns:a16="http://schemas.microsoft.com/office/drawing/2014/main" id="{FDBE4A5A-EF3C-F044-70C8-7AF797D0E795}"/>
                    </a:ext>
                  </a:extLst>
                </p14:cNvPr>
                <p14:cNvContentPartPr/>
                <p14:nvPr/>
              </p14:nvContentPartPr>
              <p14:xfrm>
                <a:off x="1484160" y="3880660"/>
                <a:ext cx="814320" cy="46080"/>
              </p14:xfrm>
            </p:contentPart>
          </mc:Choice>
          <mc:Fallback>
            <p:pic>
              <p:nvPicPr>
                <p:cNvPr id="126" name="Ink 125">
                  <a:extLst>
                    <a:ext uri="{FF2B5EF4-FFF2-40B4-BE49-F238E27FC236}">
                      <a16:creationId xmlns:a16="http://schemas.microsoft.com/office/drawing/2014/main" id="{FDBE4A5A-EF3C-F044-70C8-7AF797D0E795}"/>
                    </a:ext>
                  </a:extLst>
                </p:cNvPr>
                <p:cNvPicPr/>
                <p:nvPr/>
              </p:nvPicPr>
              <p:blipFill>
                <a:blip r:embed="rId171"/>
                <a:stretch>
                  <a:fillRect/>
                </a:stretch>
              </p:blipFill>
              <p:spPr>
                <a:xfrm>
                  <a:off x="1466520" y="3863020"/>
                  <a:ext cx="84996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7" name="Ink 126">
                  <a:extLst>
                    <a:ext uri="{FF2B5EF4-FFF2-40B4-BE49-F238E27FC236}">
                      <a16:creationId xmlns:a16="http://schemas.microsoft.com/office/drawing/2014/main" id="{A37B0C5A-1416-5E43-FC6C-724E46EBE8C3}"/>
                    </a:ext>
                  </a:extLst>
                </p14:cNvPr>
                <p14:cNvContentPartPr/>
                <p14:nvPr/>
              </p14:nvContentPartPr>
              <p14:xfrm>
                <a:off x="434040" y="3837460"/>
                <a:ext cx="923760" cy="37800"/>
              </p14:xfrm>
            </p:contentPart>
          </mc:Choice>
          <mc:Fallback>
            <p:pic>
              <p:nvPicPr>
                <p:cNvPr id="127" name="Ink 126">
                  <a:extLst>
                    <a:ext uri="{FF2B5EF4-FFF2-40B4-BE49-F238E27FC236}">
                      <a16:creationId xmlns:a16="http://schemas.microsoft.com/office/drawing/2014/main" id="{A37B0C5A-1416-5E43-FC6C-724E46EBE8C3}"/>
                    </a:ext>
                  </a:extLst>
                </p:cNvPr>
                <p:cNvPicPr/>
                <p:nvPr/>
              </p:nvPicPr>
              <p:blipFill>
                <a:blip r:embed="rId173"/>
                <a:stretch>
                  <a:fillRect/>
                </a:stretch>
              </p:blipFill>
              <p:spPr>
                <a:xfrm>
                  <a:off x="416040" y="3819460"/>
                  <a:ext cx="959400" cy="73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4">
            <p14:nvContentPartPr>
              <p14:cNvPr id="146" name="Ink 145">
                <a:extLst>
                  <a:ext uri="{FF2B5EF4-FFF2-40B4-BE49-F238E27FC236}">
                    <a16:creationId xmlns:a16="http://schemas.microsoft.com/office/drawing/2014/main" id="{2493B855-A3F4-702A-232D-FF15771F4FB4}"/>
                  </a:ext>
                </a:extLst>
              </p14:cNvPr>
              <p14:cNvContentPartPr/>
              <p14:nvPr/>
            </p14:nvContentPartPr>
            <p14:xfrm>
              <a:off x="7188000" y="4653940"/>
              <a:ext cx="225720" cy="34200"/>
            </p14:xfrm>
          </p:contentPart>
        </mc:Choice>
        <mc:Fallback>
          <p:pic>
            <p:nvPicPr>
              <p:cNvPr id="146" name="Ink 145">
                <a:extLst>
                  <a:ext uri="{FF2B5EF4-FFF2-40B4-BE49-F238E27FC236}">
                    <a16:creationId xmlns:a16="http://schemas.microsoft.com/office/drawing/2014/main" id="{2493B855-A3F4-702A-232D-FF15771F4FB4}"/>
                  </a:ext>
                </a:extLst>
              </p:cNvPr>
              <p:cNvPicPr/>
              <p:nvPr/>
            </p:nvPicPr>
            <p:blipFill>
              <a:blip r:embed="rId175"/>
              <a:stretch>
                <a:fillRect/>
              </a:stretch>
            </p:blipFill>
            <p:spPr>
              <a:xfrm>
                <a:off x="7170000" y="4636300"/>
                <a:ext cx="261360" cy="69840"/>
              </a:xfrm>
              <a:prstGeom prst="rect">
                <a:avLst/>
              </a:prstGeom>
            </p:spPr>
          </p:pic>
        </mc:Fallback>
      </mc:AlternateContent>
      <p:grpSp>
        <p:nvGrpSpPr>
          <p:cNvPr id="148" name="Group 147">
            <a:extLst>
              <a:ext uri="{FF2B5EF4-FFF2-40B4-BE49-F238E27FC236}">
                <a16:creationId xmlns:a16="http://schemas.microsoft.com/office/drawing/2014/main" id="{5D222C68-B50E-E53E-F4AB-5AFF6E876C3C}"/>
              </a:ext>
            </a:extLst>
          </p:cNvPr>
          <p:cNvGrpSpPr/>
          <p:nvPr/>
        </p:nvGrpSpPr>
        <p:grpSpPr>
          <a:xfrm>
            <a:off x="478680" y="4170460"/>
            <a:ext cx="9327600" cy="1033920"/>
            <a:chOff x="478680" y="4170460"/>
            <a:chExt cx="9327600" cy="1033920"/>
          </a:xfrm>
        </p:grpSpPr>
        <mc:AlternateContent xmlns:mc="http://schemas.openxmlformats.org/markup-compatibility/2006">
          <mc:Choice xmlns:p14="http://schemas.microsoft.com/office/powerpoint/2010/main" Requires="p14">
            <p:contentPart p14:bwMode="auto" r:id="rId176">
              <p14:nvContentPartPr>
                <p14:cNvPr id="129" name="Ink 128">
                  <a:extLst>
                    <a:ext uri="{FF2B5EF4-FFF2-40B4-BE49-F238E27FC236}">
                      <a16:creationId xmlns:a16="http://schemas.microsoft.com/office/drawing/2014/main" id="{ABEB0814-7A50-7863-F554-37ABA03B3F78}"/>
                    </a:ext>
                  </a:extLst>
                </p14:cNvPr>
                <p14:cNvContentPartPr/>
                <p14:nvPr/>
              </p14:nvContentPartPr>
              <p14:xfrm>
                <a:off x="8909160" y="4264780"/>
                <a:ext cx="666720" cy="56880"/>
              </p14:xfrm>
            </p:contentPart>
          </mc:Choice>
          <mc:Fallback>
            <p:pic>
              <p:nvPicPr>
                <p:cNvPr id="129" name="Ink 128">
                  <a:extLst>
                    <a:ext uri="{FF2B5EF4-FFF2-40B4-BE49-F238E27FC236}">
                      <a16:creationId xmlns:a16="http://schemas.microsoft.com/office/drawing/2014/main" id="{ABEB0814-7A50-7863-F554-37ABA03B3F78}"/>
                    </a:ext>
                  </a:extLst>
                </p:cNvPr>
                <p:cNvPicPr/>
                <p:nvPr/>
              </p:nvPicPr>
              <p:blipFill>
                <a:blip r:embed="rId177"/>
                <a:stretch>
                  <a:fillRect/>
                </a:stretch>
              </p:blipFill>
              <p:spPr>
                <a:xfrm>
                  <a:off x="8891520" y="4246780"/>
                  <a:ext cx="70236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30" name="Ink 129">
                  <a:extLst>
                    <a:ext uri="{FF2B5EF4-FFF2-40B4-BE49-F238E27FC236}">
                      <a16:creationId xmlns:a16="http://schemas.microsoft.com/office/drawing/2014/main" id="{A2D48D54-9F32-F4B3-8246-17B89C1D7D6E}"/>
                    </a:ext>
                  </a:extLst>
                </p14:cNvPr>
                <p14:cNvContentPartPr/>
                <p14:nvPr/>
              </p14:nvContentPartPr>
              <p14:xfrm>
                <a:off x="7971000" y="4261540"/>
                <a:ext cx="811800" cy="39600"/>
              </p14:xfrm>
            </p:contentPart>
          </mc:Choice>
          <mc:Fallback>
            <p:pic>
              <p:nvPicPr>
                <p:cNvPr id="130" name="Ink 129">
                  <a:extLst>
                    <a:ext uri="{FF2B5EF4-FFF2-40B4-BE49-F238E27FC236}">
                      <a16:creationId xmlns:a16="http://schemas.microsoft.com/office/drawing/2014/main" id="{A2D48D54-9F32-F4B3-8246-17B89C1D7D6E}"/>
                    </a:ext>
                  </a:extLst>
                </p:cNvPr>
                <p:cNvPicPr/>
                <p:nvPr/>
              </p:nvPicPr>
              <p:blipFill>
                <a:blip r:embed="rId179"/>
                <a:stretch>
                  <a:fillRect/>
                </a:stretch>
              </p:blipFill>
              <p:spPr>
                <a:xfrm>
                  <a:off x="7953360" y="4243540"/>
                  <a:ext cx="84744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32" name="Ink 131">
                  <a:extLst>
                    <a:ext uri="{FF2B5EF4-FFF2-40B4-BE49-F238E27FC236}">
                      <a16:creationId xmlns:a16="http://schemas.microsoft.com/office/drawing/2014/main" id="{6E611EB1-88A3-EB6B-51E2-FC921E390662}"/>
                    </a:ext>
                  </a:extLst>
                </p14:cNvPr>
                <p14:cNvContentPartPr/>
                <p14:nvPr/>
              </p14:nvContentPartPr>
              <p14:xfrm>
                <a:off x="6698400" y="4239940"/>
                <a:ext cx="642600" cy="48960"/>
              </p14:xfrm>
            </p:contentPart>
          </mc:Choice>
          <mc:Fallback>
            <p:pic>
              <p:nvPicPr>
                <p:cNvPr id="132" name="Ink 131">
                  <a:extLst>
                    <a:ext uri="{FF2B5EF4-FFF2-40B4-BE49-F238E27FC236}">
                      <a16:creationId xmlns:a16="http://schemas.microsoft.com/office/drawing/2014/main" id="{6E611EB1-88A3-EB6B-51E2-FC921E390662}"/>
                    </a:ext>
                  </a:extLst>
                </p:cNvPr>
                <p:cNvPicPr/>
                <p:nvPr/>
              </p:nvPicPr>
              <p:blipFill>
                <a:blip r:embed="rId181"/>
                <a:stretch>
                  <a:fillRect/>
                </a:stretch>
              </p:blipFill>
              <p:spPr>
                <a:xfrm>
                  <a:off x="6680760" y="4221940"/>
                  <a:ext cx="67824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33" name="Ink 132">
                  <a:extLst>
                    <a:ext uri="{FF2B5EF4-FFF2-40B4-BE49-F238E27FC236}">
                      <a16:creationId xmlns:a16="http://schemas.microsoft.com/office/drawing/2014/main" id="{F416EA3C-B8CA-503D-91CF-6BA835A72520}"/>
                    </a:ext>
                  </a:extLst>
                </p14:cNvPr>
                <p14:cNvContentPartPr/>
                <p14:nvPr/>
              </p14:nvContentPartPr>
              <p14:xfrm>
                <a:off x="5984160" y="4256500"/>
                <a:ext cx="605160" cy="45720"/>
              </p14:xfrm>
            </p:contentPart>
          </mc:Choice>
          <mc:Fallback>
            <p:pic>
              <p:nvPicPr>
                <p:cNvPr id="133" name="Ink 132">
                  <a:extLst>
                    <a:ext uri="{FF2B5EF4-FFF2-40B4-BE49-F238E27FC236}">
                      <a16:creationId xmlns:a16="http://schemas.microsoft.com/office/drawing/2014/main" id="{F416EA3C-B8CA-503D-91CF-6BA835A72520}"/>
                    </a:ext>
                  </a:extLst>
                </p:cNvPr>
                <p:cNvPicPr/>
                <p:nvPr/>
              </p:nvPicPr>
              <p:blipFill>
                <a:blip r:embed="rId183"/>
                <a:stretch>
                  <a:fillRect/>
                </a:stretch>
              </p:blipFill>
              <p:spPr>
                <a:xfrm>
                  <a:off x="5966160" y="4238860"/>
                  <a:ext cx="64080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34" name="Ink 133">
                  <a:extLst>
                    <a:ext uri="{FF2B5EF4-FFF2-40B4-BE49-F238E27FC236}">
                      <a16:creationId xmlns:a16="http://schemas.microsoft.com/office/drawing/2014/main" id="{E618625C-0B2F-AAE5-42CF-EB836D607DE9}"/>
                    </a:ext>
                  </a:extLst>
                </p14:cNvPr>
                <p14:cNvContentPartPr/>
                <p14:nvPr/>
              </p14:nvContentPartPr>
              <p14:xfrm>
                <a:off x="5610120" y="4170460"/>
                <a:ext cx="276840" cy="108000"/>
              </p14:xfrm>
            </p:contentPart>
          </mc:Choice>
          <mc:Fallback>
            <p:pic>
              <p:nvPicPr>
                <p:cNvPr id="134" name="Ink 133">
                  <a:extLst>
                    <a:ext uri="{FF2B5EF4-FFF2-40B4-BE49-F238E27FC236}">
                      <a16:creationId xmlns:a16="http://schemas.microsoft.com/office/drawing/2014/main" id="{E618625C-0B2F-AAE5-42CF-EB836D607DE9}"/>
                    </a:ext>
                  </a:extLst>
                </p:cNvPr>
                <p:cNvPicPr/>
                <p:nvPr/>
              </p:nvPicPr>
              <p:blipFill>
                <a:blip r:embed="rId185"/>
                <a:stretch>
                  <a:fillRect/>
                </a:stretch>
              </p:blipFill>
              <p:spPr>
                <a:xfrm>
                  <a:off x="5592120" y="4152460"/>
                  <a:ext cx="31248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35" name="Ink 134">
                  <a:extLst>
                    <a:ext uri="{FF2B5EF4-FFF2-40B4-BE49-F238E27FC236}">
                      <a16:creationId xmlns:a16="http://schemas.microsoft.com/office/drawing/2014/main" id="{85E0626F-82AD-3D1C-1244-3AB8DB782F5A}"/>
                    </a:ext>
                  </a:extLst>
                </p14:cNvPr>
                <p14:cNvContentPartPr/>
                <p14:nvPr/>
              </p14:nvContentPartPr>
              <p14:xfrm>
                <a:off x="4911720" y="4275940"/>
                <a:ext cx="535320" cy="27720"/>
              </p14:xfrm>
            </p:contentPart>
          </mc:Choice>
          <mc:Fallback>
            <p:pic>
              <p:nvPicPr>
                <p:cNvPr id="135" name="Ink 134">
                  <a:extLst>
                    <a:ext uri="{FF2B5EF4-FFF2-40B4-BE49-F238E27FC236}">
                      <a16:creationId xmlns:a16="http://schemas.microsoft.com/office/drawing/2014/main" id="{85E0626F-82AD-3D1C-1244-3AB8DB782F5A}"/>
                    </a:ext>
                  </a:extLst>
                </p:cNvPr>
                <p:cNvPicPr/>
                <p:nvPr/>
              </p:nvPicPr>
              <p:blipFill>
                <a:blip r:embed="rId187"/>
                <a:stretch>
                  <a:fillRect/>
                </a:stretch>
              </p:blipFill>
              <p:spPr>
                <a:xfrm>
                  <a:off x="4893720" y="4258300"/>
                  <a:ext cx="57096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7" name="Ink 136">
                  <a:extLst>
                    <a:ext uri="{FF2B5EF4-FFF2-40B4-BE49-F238E27FC236}">
                      <a16:creationId xmlns:a16="http://schemas.microsoft.com/office/drawing/2014/main" id="{C6E145E3-E66C-1EFE-8F11-23747BB5A0F0}"/>
                    </a:ext>
                  </a:extLst>
                </p14:cNvPr>
                <p14:cNvContentPartPr/>
                <p14:nvPr/>
              </p14:nvContentPartPr>
              <p14:xfrm>
                <a:off x="3965640" y="4264060"/>
                <a:ext cx="646560" cy="64440"/>
              </p14:xfrm>
            </p:contentPart>
          </mc:Choice>
          <mc:Fallback>
            <p:pic>
              <p:nvPicPr>
                <p:cNvPr id="137" name="Ink 136">
                  <a:extLst>
                    <a:ext uri="{FF2B5EF4-FFF2-40B4-BE49-F238E27FC236}">
                      <a16:creationId xmlns:a16="http://schemas.microsoft.com/office/drawing/2014/main" id="{C6E145E3-E66C-1EFE-8F11-23747BB5A0F0}"/>
                    </a:ext>
                  </a:extLst>
                </p:cNvPr>
                <p:cNvPicPr/>
                <p:nvPr/>
              </p:nvPicPr>
              <p:blipFill>
                <a:blip r:embed="rId189"/>
                <a:stretch>
                  <a:fillRect/>
                </a:stretch>
              </p:blipFill>
              <p:spPr>
                <a:xfrm>
                  <a:off x="3947640" y="4246420"/>
                  <a:ext cx="6822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8" name="Ink 137">
                  <a:extLst>
                    <a:ext uri="{FF2B5EF4-FFF2-40B4-BE49-F238E27FC236}">
                      <a16:creationId xmlns:a16="http://schemas.microsoft.com/office/drawing/2014/main" id="{A16BE566-1630-3608-4722-FA03A7D5D6C7}"/>
                    </a:ext>
                  </a:extLst>
                </p14:cNvPr>
                <p14:cNvContentPartPr/>
                <p14:nvPr/>
              </p14:nvContentPartPr>
              <p14:xfrm>
                <a:off x="3132960" y="4239580"/>
                <a:ext cx="705600" cy="62280"/>
              </p14:xfrm>
            </p:contentPart>
          </mc:Choice>
          <mc:Fallback>
            <p:pic>
              <p:nvPicPr>
                <p:cNvPr id="138" name="Ink 137">
                  <a:extLst>
                    <a:ext uri="{FF2B5EF4-FFF2-40B4-BE49-F238E27FC236}">
                      <a16:creationId xmlns:a16="http://schemas.microsoft.com/office/drawing/2014/main" id="{A16BE566-1630-3608-4722-FA03A7D5D6C7}"/>
                    </a:ext>
                  </a:extLst>
                </p:cNvPr>
                <p:cNvPicPr/>
                <p:nvPr/>
              </p:nvPicPr>
              <p:blipFill>
                <a:blip r:embed="rId191"/>
                <a:stretch>
                  <a:fillRect/>
                </a:stretch>
              </p:blipFill>
              <p:spPr>
                <a:xfrm>
                  <a:off x="3114960" y="4221940"/>
                  <a:ext cx="74124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40" name="Ink 139">
                  <a:extLst>
                    <a:ext uri="{FF2B5EF4-FFF2-40B4-BE49-F238E27FC236}">
                      <a16:creationId xmlns:a16="http://schemas.microsoft.com/office/drawing/2014/main" id="{625D5CF9-BBD8-9C4A-4438-C3B82EE04F0A}"/>
                    </a:ext>
                  </a:extLst>
                </p14:cNvPr>
                <p14:cNvContentPartPr/>
                <p14:nvPr/>
              </p14:nvContentPartPr>
              <p14:xfrm>
                <a:off x="2043960" y="4195660"/>
                <a:ext cx="941040" cy="71280"/>
              </p14:xfrm>
            </p:contentPart>
          </mc:Choice>
          <mc:Fallback>
            <p:pic>
              <p:nvPicPr>
                <p:cNvPr id="140" name="Ink 139">
                  <a:extLst>
                    <a:ext uri="{FF2B5EF4-FFF2-40B4-BE49-F238E27FC236}">
                      <a16:creationId xmlns:a16="http://schemas.microsoft.com/office/drawing/2014/main" id="{625D5CF9-BBD8-9C4A-4438-C3B82EE04F0A}"/>
                    </a:ext>
                  </a:extLst>
                </p:cNvPr>
                <p:cNvPicPr/>
                <p:nvPr/>
              </p:nvPicPr>
              <p:blipFill>
                <a:blip r:embed="rId193"/>
                <a:stretch>
                  <a:fillRect/>
                </a:stretch>
              </p:blipFill>
              <p:spPr>
                <a:xfrm>
                  <a:off x="2025960" y="4178020"/>
                  <a:ext cx="97668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1" name="Ink 140">
                  <a:extLst>
                    <a:ext uri="{FF2B5EF4-FFF2-40B4-BE49-F238E27FC236}">
                      <a16:creationId xmlns:a16="http://schemas.microsoft.com/office/drawing/2014/main" id="{246874C2-3137-312F-92BD-06164AD87E18}"/>
                    </a:ext>
                  </a:extLst>
                </p14:cNvPr>
                <p14:cNvContentPartPr/>
                <p14:nvPr/>
              </p14:nvContentPartPr>
              <p14:xfrm>
                <a:off x="971520" y="4194940"/>
                <a:ext cx="954000" cy="128880"/>
              </p14:xfrm>
            </p:contentPart>
          </mc:Choice>
          <mc:Fallback>
            <p:pic>
              <p:nvPicPr>
                <p:cNvPr id="141" name="Ink 140">
                  <a:extLst>
                    <a:ext uri="{FF2B5EF4-FFF2-40B4-BE49-F238E27FC236}">
                      <a16:creationId xmlns:a16="http://schemas.microsoft.com/office/drawing/2014/main" id="{246874C2-3137-312F-92BD-06164AD87E18}"/>
                    </a:ext>
                  </a:extLst>
                </p:cNvPr>
                <p:cNvPicPr/>
                <p:nvPr/>
              </p:nvPicPr>
              <p:blipFill>
                <a:blip r:embed="rId195"/>
                <a:stretch>
                  <a:fillRect/>
                </a:stretch>
              </p:blipFill>
              <p:spPr>
                <a:xfrm>
                  <a:off x="953520" y="4176940"/>
                  <a:ext cx="9896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43" name="Ink 142">
                  <a:extLst>
                    <a:ext uri="{FF2B5EF4-FFF2-40B4-BE49-F238E27FC236}">
                      <a16:creationId xmlns:a16="http://schemas.microsoft.com/office/drawing/2014/main" id="{0FB0A89C-1E9E-8C69-1BE8-B764759A965C}"/>
                    </a:ext>
                  </a:extLst>
                </p14:cNvPr>
                <p14:cNvContentPartPr/>
                <p14:nvPr/>
              </p14:nvContentPartPr>
              <p14:xfrm>
                <a:off x="8652840" y="4635220"/>
                <a:ext cx="954720" cy="68400"/>
              </p14:xfrm>
            </p:contentPart>
          </mc:Choice>
          <mc:Fallback>
            <p:pic>
              <p:nvPicPr>
                <p:cNvPr id="143" name="Ink 142">
                  <a:extLst>
                    <a:ext uri="{FF2B5EF4-FFF2-40B4-BE49-F238E27FC236}">
                      <a16:creationId xmlns:a16="http://schemas.microsoft.com/office/drawing/2014/main" id="{0FB0A89C-1E9E-8C69-1BE8-B764759A965C}"/>
                    </a:ext>
                  </a:extLst>
                </p:cNvPr>
                <p:cNvPicPr/>
                <p:nvPr/>
              </p:nvPicPr>
              <p:blipFill>
                <a:blip r:embed="rId197"/>
                <a:stretch>
                  <a:fillRect/>
                </a:stretch>
              </p:blipFill>
              <p:spPr>
                <a:xfrm>
                  <a:off x="8634840" y="4617220"/>
                  <a:ext cx="99036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44" name="Ink 143">
                  <a:extLst>
                    <a:ext uri="{FF2B5EF4-FFF2-40B4-BE49-F238E27FC236}">
                      <a16:creationId xmlns:a16="http://schemas.microsoft.com/office/drawing/2014/main" id="{F9FC68D1-70F3-79FD-D498-65E429920F87}"/>
                    </a:ext>
                  </a:extLst>
                </p14:cNvPr>
                <p14:cNvContentPartPr/>
                <p14:nvPr/>
              </p14:nvContentPartPr>
              <p14:xfrm>
                <a:off x="7624680" y="4674100"/>
                <a:ext cx="757440" cy="54000"/>
              </p14:xfrm>
            </p:contentPart>
          </mc:Choice>
          <mc:Fallback>
            <p:pic>
              <p:nvPicPr>
                <p:cNvPr id="144" name="Ink 143">
                  <a:extLst>
                    <a:ext uri="{FF2B5EF4-FFF2-40B4-BE49-F238E27FC236}">
                      <a16:creationId xmlns:a16="http://schemas.microsoft.com/office/drawing/2014/main" id="{F9FC68D1-70F3-79FD-D498-65E429920F87}"/>
                    </a:ext>
                  </a:extLst>
                </p:cNvPr>
                <p:cNvPicPr/>
                <p:nvPr/>
              </p:nvPicPr>
              <p:blipFill>
                <a:blip r:embed="rId199"/>
                <a:stretch>
                  <a:fillRect/>
                </a:stretch>
              </p:blipFill>
              <p:spPr>
                <a:xfrm>
                  <a:off x="7606680" y="4656100"/>
                  <a:ext cx="79308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47" name="Ink 146">
                  <a:extLst>
                    <a:ext uri="{FF2B5EF4-FFF2-40B4-BE49-F238E27FC236}">
                      <a16:creationId xmlns:a16="http://schemas.microsoft.com/office/drawing/2014/main" id="{8B14B42E-5ABD-437E-4241-3346BBC13BB3}"/>
                    </a:ext>
                  </a:extLst>
                </p14:cNvPr>
                <p14:cNvContentPartPr/>
                <p14:nvPr/>
              </p14:nvContentPartPr>
              <p14:xfrm>
                <a:off x="478680" y="4228060"/>
                <a:ext cx="9327600" cy="976320"/>
              </p14:xfrm>
            </p:contentPart>
          </mc:Choice>
          <mc:Fallback>
            <p:pic>
              <p:nvPicPr>
                <p:cNvPr id="147" name="Ink 146">
                  <a:extLst>
                    <a:ext uri="{FF2B5EF4-FFF2-40B4-BE49-F238E27FC236}">
                      <a16:creationId xmlns:a16="http://schemas.microsoft.com/office/drawing/2014/main" id="{8B14B42E-5ABD-437E-4241-3346BBC13BB3}"/>
                    </a:ext>
                  </a:extLst>
                </p:cNvPr>
                <p:cNvPicPr/>
                <p:nvPr/>
              </p:nvPicPr>
              <p:blipFill>
                <a:blip r:embed="rId201"/>
                <a:stretch>
                  <a:fillRect/>
                </a:stretch>
              </p:blipFill>
              <p:spPr>
                <a:xfrm>
                  <a:off x="461040" y="4210060"/>
                  <a:ext cx="9363240" cy="1011960"/>
                </a:xfrm>
                <a:prstGeom prst="rect">
                  <a:avLst/>
                </a:prstGeom>
              </p:spPr>
            </p:pic>
          </mc:Fallback>
        </mc:AlternateContent>
      </p:grpSp>
      <p:grpSp>
        <p:nvGrpSpPr>
          <p:cNvPr id="169" name="Group 168">
            <a:extLst>
              <a:ext uri="{FF2B5EF4-FFF2-40B4-BE49-F238E27FC236}">
                <a16:creationId xmlns:a16="http://schemas.microsoft.com/office/drawing/2014/main" id="{2DCF28BE-1BB1-5EDF-6150-CF7CBC7C29B5}"/>
              </a:ext>
            </a:extLst>
          </p:cNvPr>
          <p:cNvGrpSpPr/>
          <p:nvPr/>
        </p:nvGrpSpPr>
        <p:grpSpPr>
          <a:xfrm>
            <a:off x="372480" y="4700740"/>
            <a:ext cx="5889600" cy="519480"/>
            <a:chOff x="372480" y="4700740"/>
            <a:chExt cx="5889600" cy="519480"/>
          </a:xfrm>
        </p:grpSpPr>
        <mc:AlternateContent xmlns:mc="http://schemas.openxmlformats.org/markup-compatibility/2006">
          <mc:Choice xmlns:p14="http://schemas.microsoft.com/office/powerpoint/2010/main" Requires="p14">
            <p:contentPart p14:bwMode="auto" r:id="rId202">
              <p14:nvContentPartPr>
                <p14:cNvPr id="149" name="Ink 148">
                  <a:extLst>
                    <a:ext uri="{FF2B5EF4-FFF2-40B4-BE49-F238E27FC236}">
                      <a16:creationId xmlns:a16="http://schemas.microsoft.com/office/drawing/2014/main" id="{A1393A10-A8B1-41D9-119E-A336DA6BED86}"/>
                    </a:ext>
                  </a:extLst>
                </p14:cNvPr>
                <p14:cNvContentPartPr/>
                <p14:nvPr/>
              </p14:nvContentPartPr>
              <p14:xfrm>
                <a:off x="5053920" y="5103220"/>
                <a:ext cx="1208160" cy="71280"/>
              </p14:xfrm>
            </p:contentPart>
          </mc:Choice>
          <mc:Fallback>
            <p:pic>
              <p:nvPicPr>
                <p:cNvPr id="149" name="Ink 148">
                  <a:extLst>
                    <a:ext uri="{FF2B5EF4-FFF2-40B4-BE49-F238E27FC236}">
                      <a16:creationId xmlns:a16="http://schemas.microsoft.com/office/drawing/2014/main" id="{A1393A10-A8B1-41D9-119E-A336DA6BED86}"/>
                    </a:ext>
                  </a:extLst>
                </p:cNvPr>
                <p:cNvPicPr/>
                <p:nvPr/>
              </p:nvPicPr>
              <p:blipFill>
                <a:blip r:embed="rId203"/>
                <a:stretch>
                  <a:fillRect/>
                </a:stretch>
              </p:blipFill>
              <p:spPr>
                <a:xfrm>
                  <a:off x="5035920" y="5085580"/>
                  <a:ext cx="124380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50" name="Ink 149">
                  <a:extLst>
                    <a:ext uri="{FF2B5EF4-FFF2-40B4-BE49-F238E27FC236}">
                      <a16:creationId xmlns:a16="http://schemas.microsoft.com/office/drawing/2014/main" id="{7257F8D4-31D5-EE76-04F7-5C9B756D2CDF}"/>
                    </a:ext>
                  </a:extLst>
                </p14:cNvPr>
                <p14:cNvContentPartPr/>
                <p14:nvPr/>
              </p14:nvContentPartPr>
              <p14:xfrm>
                <a:off x="4311240" y="5174860"/>
                <a:ext cx="643320" cy="23400"/>
              </p14:xfrm>
            </p:contentPart>
          </mc:Choice>
          <mc:Fallback>
            <p:pic>
              <p:nvPicPr>
                <p:cNvPr id="150" name="Ink 149">
                  <a:extLst>
                    <a:ext uri="{FF2B5EF4-FFF2-40B4-BE49-F238E27FC236}">
                      <a16:creationId xmlns:a16="http://schemas.microsoft.com/office/drawing/2014/main" id="{7257F8D4-31D5-EE76-04F7-5C9B756D2CDF}"/>
                    </a:ext>
                  </a:extLst>
                </p:cNvPr>
                <p:cNvPicPr/>
                <p:nvPr/>
              </p:nvPicPr>
              <p:blipFill>
                <a:blip r:embed="rId205"/>
                <a:stretch>
                  <a:fillRect/>
                </a:stretch>
              </p:blipFill>
              <p:spPr>
                <a:xfrm>
                  <a:off x="4293600" y="5156860"/>
                  <a:ext cx="67896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51" name="Ink 150">
                  <a:extLst>
                    <a:ext uri="{FF2B5EF4-FFF2-40B4-BE49-F238E27FC236}">
                      <a16:creationId xmlns:a16="http://schemas.microsoft.com/office/drawing/2014/main" id="{1BA02A35-E935-40B1-DC97-6AFD8CAB6B0D}"/>
                    </a:ext>
                  </a:extLst>
                </p14:cNvPr>
                <p14:cNvContentPartPr/>
                <p14:nvPr/>
              </p14:nvContentPartPr>
              <p14:xfrm>
                <a:off x="3815160" y="5106460"/>
                <a:ext cx="386280" cy="51840"/>
              </p14:xfrm>
            </p:contentPart>
          </mc:Choice>
          <mc:Fallback>
            <p:pic>
              <p:nvPicPr>
                <p:cNvPr id="151" name="Ink 150">
                  <a:extLst>
                    <a:ext uri="{FF2B5EF4-FFF2-40B4-BE49-F238E27FC236}">
                      <a16:creationId xmlns:a16="http://schemas.microsoft.com/office/drawing/2014/main" id="{1BA02A35-E935-40B1-DC97-6AFD8CAB6B0D}"/>
                    </a:ext>
                  </a:extLst>
                </p:cNvPr>
                <p:cNvPicPr/>
                <p:nvPr/>
              </p:nvPicPr>
              <p:blipFill>
                <a:blip r:embed="rId207"/>
                <a:stretch>
                  <a:fillRect/>
                </a:stretch>
              </p:blipFill>
              <p:spPr>
                <a:xfrm>
                  <a:off x="3797520" y="5088820"/>
                  <a:ext cx="4219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52" name="Ink 151">
                  <a:extLst>
                    <a:ext uri="{FF2B5EF4-FFF2-40B4-BE49-F238E27FC236}">
                      <a16:creationId xmlns:a16="http://schemas.microsoft.com/office/drawing/2014/main" id="{746889FF-F672-4020-D25F-450D34318DA6}"/>
                    </a:ext>
                  </a:extLst>
                </p14:cNvPr>
                <p14:cNvContentPartPr/>
                <p14:nvPr/>
              </p14:nvContentPartPr>
              <p14:xfrm>
                <a:off x="3037920" y="5145340"/>
                <a:ext cx="692640" cy="56520"/>
              </p14:xfrm>
            </p:contentPart>
          </mc:Choice>
          <mc:Fallback>
            <p:pic>
              <p:nvPicPr>
                <p:cNvPr id="152" name="Ink 151">
                  <a:extLst>
                    <a:ext uri="{FF2B5EF4-FFF2-40B4-BE49-F238E27FC236}">
                      <a16:creationId xmlns:a16="http://schemas.microsoft.com/office/drawing/2014/main" id="{746889FF-F672-4020-D25F-450D34318DA6}"/>
                    </a:ext>
                  </a:extLst>
                </p:cNvPr>
                <p:cNvPicPr/>
                <p:nvPr/>
              </p:nvPicPr>
              <p:blipFill>
                <a:blip r:embed="rId209"/>
                <a:stretch>
                  <a:fillRect/>
                </a:stretch>
              </p:blipFill>
              <p:spPr>
                <a:xfrm>
                  <a:off x="3020280" y="5127700"/>
                  <a:ext cx="72828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54" name="Ink 153">
                  <a:extLst>
                    <a:ext uri="{FF2B5EF4-FFF2-40B4-BE49-F238E27FC236}">
                      <a16:creationId xmlns:a16="http://schemas.microsoft.com/office/drawing/2014/main" id="{6FDC0349-4E90-1DA0-C590-A3B26F81E051}"/>
                    </a:ext>
                  </a:extLst>
                </p14:cNvPr>
                <p14:cNvContentPartPr/>
                <p14:nvPr/>
              </p14:nvContentPartPr>
              <p14:xfrm>
                <a:off x="2448960" y="5177740"/>
                <a:ext cx="481680" cy="32760"/>
              </p14:xfrm>
            </p:contentPart>
          </mc:Choice>
          <mc:Fallback>
            <p:pic>
              <p:nvPicPr>
                <p:cNvPr id="154" name="Ink 153">
                  <a:extLst>
                    <a:ext uri="{FF2B5EF4-FFF2-40B4-BE49-F238E27FC236}">
                      <a16:creationId xmlns:a16="http://schemas.microsoft.com/office/drawing/2014/main" id="{6FDC0349-4E90-1DA0-C590-A3B26F81E051}"/>
                    </a:ext>
                  </a:extLst>
                </p:cNvPr>
                <p:cNvPicPr/>
                <p:nvPr/>
              </p:nvPicPr>
              <p:blipFill>
                <a:blip r:embed="rId211"/>
                <a:stretch>
                  <a:fillRect/>
                </a:stretch>
              </p:blipFill>
              <p:spPr>
                <a:xfrm>
                  <a:off x="2431320" y="5160100"/>
                  <a:ext cx="51732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56" name="Ink 155">
                  <a:extLst>
                    <a:ext uri="{FF2B5EF4-FFF2-40B4-BE49-F238E27FC236}">
                      <a16:creationId xmlns:a16="http://schemas.microsoft.com/office/drawing/2014/main" id="{E40FED91-13B9-F90A-9B77-4E64A741C160}"/>
                    </a:ext>
                  </a:extLst>
                </p14:cNvPr>
                <p14:cNvContentPartPr/>
                <p14:nvPr/>
              </p14:nvContentPartPr>
              <p14:xfrm>
                <a:off x="2085360" y="5115460"/>
                <a:ext cx="312840" cy="61560"/>
              </p14:xfrm>
            </p:contentPart>
          </mc:Choice>
          <mc:Fallback>
            <p:pic>
              <p:nvPicPr>
                <p:cNvPr id="156" name="Ink 155">
                  <a:extLst>
                    <a:ext uri="{FF2B5EF4-FFF2-40B4-BE49-F238E27FC236}">
                      <a16:creationId xmlns:a16="http://schemas.microsoft.com/office/drawing/2014/main" id="{E40FED91-13B9-F90A-9B77-4E64A741C160}"/>
                    </a:ext>
                  </a:extLst>
                </p:cNvPr>
                <p:cNvPicPr/>
                <p:nvPr/>
              </p:nvPicPr>
              <p:blipFill>
                <a:blip r:embed="rId213"/>
                <a:stretch>
                  <a:fillRect/>
                </a:stretch>
              </p:blipFill>
              <p:spPr>
                <a:xfrm>
                  <a:off x="2067360" y="5097820"/>
                  <a:ext cx="34848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58" name="Ink 157">
                  <a:extLst>
                    <a:ext uri="{FF2B5EF4-FFF2-40B4-BE49-F238E27FC236}">
                      <a16:creationId xmlns:a16="http://schemas.microsoft.com/office/drawing/2014/main" id="{7BAA6506-CBB1-300A-E5C3-8D0FE76C1BB9}"/>
                    </a:ext>
                  </a:extLst>
                </p14:cNvPr>
                <p14:cNvContentPartPr/>
                <p14:nvPr/>
              </p14:nvContentPartPr>
              <p14:xfrm>
                <a:off x="1331520" y="5174500"/>
                <a:ext cx="547920" cy="13680"/>
              </p14:xfrm>
            </p:contentPart>
          </mc:Choice>
          <mc:Fallback>
            <p:pic>
              <p:nvPicPr>
                <p:cNvPr id="158" name="Ink 157">
                  <a:extLst>
                    <a:ext uri="{FF2B5EF4-FFF2-40B4-BE49-F238E27FC236}">
                      <a16:creationId xmlns:a16="http://schemas.microsoft.com/office/drawing/2014/main" id="{7BAA6506-CBB1-300A-E5C3-8D0FE76C1BB9}"/>
                    </a:ext>
                  </a:extLst>
                </p:cNvPr>
                <p:cNvPicPr/>
                <p:nvPr/>
              </p:nvPicPr>
              <p:blipFill>
                <a:blip r:embed="rId215"/>
                <a:stretch>
                  <a:fillRect/>
                </a:stretch>
              </p:blipFill>
              <p:spPr>
                <a:xfrm>
                  <a:off x="1313520" y="5156860"/>
                  <a:ext cx="58356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60" name="Ink 159">
                  <a:extLst>
                    <a:ext uri="{FF2B5EF4-FFF2-40B4-BE49-F238E27FC236}">
                      <a16:creationId xmlns:a16="http://schemas.microsoft.com/office/drawing/2014/main" id="{46C88F40-3C78-7F7D-4C6A-B81C5D450E0E}"/>
                    </a:ext>
                  </a:extLst>
                </p14:cNvPr>
                <p14:cNvContentPartPr/>
                <p14:nvPr/>
              </p14:nvContentPartPr>
              <p14:xfrm>
                <a:off x="493440" y="5184940"/>
                <a:ext cx="684720" cy="35280"/>
              </p14:xfrm>
            </p:contentPart>
          </mc:Choice>
          <mc:Fallback>
            <p:pic>
              <p:nvPicPr>
                <p:cNvPr id="160" name="Ink 159">
                  <a:extLst>
                    <a:ext uri="{FF2B5EF4-FFF2-40B4-BE49-F238E27FC236}">
                      <a16:creationId xmlns:a16="http://schemas.microsoft.com/office/drawing/2014/main" id="{46C88F40-3C78-7F7D-4C6A-B81C5D450E0E}"/>
                    </a:ext>
                  </a:extLst>
                </p:cNvPr>
                <p:cNvPicPr/>
                <p:nvPr/>
              </p:nvPicPr>
              <p:blipFill>
                <a:blip r:embed="rId217"/>
                <a:stretch>
                  <a:fillRect/>
                </a:stretch>
              </p:blipFill>
              <p:spPr>
                <a:xfrm>
                  <a:off x="475440" y="5167300"/>
                  <a:ext cx="72036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68" name="Ink 167">
                  <a:extLst>
                    <a:ext uri="{FF2B5EF4-FFF2-40B4-BE49-F238E27FC236}">
                      <a16:creationId xmlns:a16="http://schemas.microsoft.com/office/drawing/2014/main" id="{ED9B4B61-B161-622D-30EC-9A3FB4B3F9EC}"/>
                    </a:ext>
                  </a:extLst>
                </p14:cNvPr>
                <p14:cNvContentPartPr/>
                <p14:nvPr/>
              </p14:nvContentPartPr>
              <p14:xfrm>
                <a:off x="372480" y="4700740"/>
                <a:ext cx="943920" cy="487440"/>
              </p14:xfrm>
            </p:contentPart>
          </mc:Choice>
          <mc:Fallback>
            <p:pic>
              <p:nvPicPr>
                <p:cNvPr id="168" name="Ink 167">
                  <a:extLst>
                    <a:ext uri="{FF2B5EF4-FFF2-40B4-BE49-F238E27FC236}">
                      <a16:creationId xmlns:a16="http://schemas.microsoft.com/office/drawing/2014/main" id="{ED9B4B61-B161-622D-30EC-9A3FB4B3F9EC}"/>
                    </a:ext>
                  </a:extLst>
                </p:cNvPr>
                <p:cNvPicPr/>
                <p:nvPr/>
              </p:nvPicPr>
              <p:blipFill>
                <a:blip r:embed="rId219"/>
                <a:stretch>
                  <a:fillRect/>
                </a:stretch>
              </p:blipFill>
              <p:spPr>
                <a:xfrm>
                  <a:off x="354480" y="4682740"/>
                  <a:ext cx="979560" cy="523080"/>
                </a:xfrm>
                <a:prstGeom prst="rect">
                  <a:avLst/>
                </a:prstGeom>
              </p:spPr>
            </p:pic>
          </mc:Fallback>
        </mc:AlternateContent>
      </p:grpSp>
      <p:grpSp>
        <p:nvGrpSpPr>
          <p:cNvPr id="171" name="Group 170">
            <a:extLst>
              <a:ext uri="{FF2B5EF4-FFF2-40B4-BE49-F238E27FC236}">
                <a16:creationId xmlns:a16="http://schemas.microsoft.com/office/drawing/2014/main" id="{564871B0-D7C3-CBF9-A482-C9EA9006980F}"/>
              </a:ext>
            </a:extLst>
          </p:cNvPr>
          <p:cNvGrpSpPr/>
          <p:nvPr/>
        </p:nvGrpSpPr>
        <p:grpSpPr>
          <a:xfrm>
            <a:off x="7264680" y="5062900"/>
            <a:ext cx="2390760" cy="628920"/>
            <a:chOff x="7264680" y="5062900"/>
            <a:chExt cx="2390760" cy="628920"/>
          </a:xfrm>
        </p:grpSpPr>
        <mc:AlternateContent xmlns:mc="http://schemas.openxmlformats.org/markup-compatibility/2006">
          <mc:Choice xmlns:p14="http://schemas.microsoft.com/office/powerpoint/2010/main" Requires="p14">
            <p:contentPart p14:bwMode="auto" r:id="rId220">
              <p14:nvContentPartPr>
                <p14:cNvPr id="162" name="Ink 161">
                  <a:extLst>
                    <a:ext uri="{FF2B5EF4-FFF2-40B4-BE49-F238E27FC236}">
                      <a16:creationId xmlns:a16="http://schemas.microsoft.com/office/drawing/2014/main" id="{7B2B0B43-73E7-F6BF-915C-E7794069F4C8}"/>
                    </a:ext>
                  </a:extLst>
                </p14:cNvPr>
                <p14:cNvContentPartPr/>
                <p14:nvPr/>
              </p14:nvContentPartPr>
              <p14:xfrm>
                <a:off x="9156840" y="5477980"/>
                <a:ext cx="469080" cy="57600"/>
              </p14:xfrm>
            </p:contentPart>
          </mc:Choice>
          <mc:Fallback>
            <p:pic>
              <p:nvPicPr>
                <p:cNvPr id="162" name="Ink 161">
                  <a:extLst>
                    <a:ext uri="{FF2B5EF4-FFF2-40B4-BE49-F238E27FC236}">
                      <a16:creationId xmlns:a16="http://schemas.microsoft.com/office/drawing/2014/main" id="{7B2B0B43-73E7-F6BF-915C-E7794069F4C8}"/>
                    </a:ext>
                  </a:extLst>
                </p:cNvPr>
                <p:cNvPicPr/>
                <p:nvPr/>
              </p:nvPicPr>
              <p:blipFill>
                <a:blip r:embed="rId221"/>
                <a:stretch>
                  <a:fillRect/>
                </a:stretch>
              </p:blipFill>
              <p:spPr>
                <a:xfrm>
                  <a:off x="9139200" y="5459980"/>
                  <a:ext cx="50472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63" name="Ink 162">
                  <a:extLst>
                    <a:ext uri="{FF2B5EF4-FFF2-40B4-BE49-F238E27FC236}">
                      <a16:creationId xmlns:a16="http://schemas.microsoft.com/office/drawing/2014/main" id="{E4B096AB-6296-0CE1-6B7A-26E8F132BBAB}"/>
                    </a:ext>
                  </a:extLst>
                </p14:cNvPr>
                <p14:cNvContentPartPr/>
                <p14:nvPr/>
              </p14:nvContentPartPr>
              <p14:xfrm>
                <a:off x="8347200" y="5529460"/>
                <a:ext cx="756720" cy="50040"/>
              </p14:xfrm>
            </p:contentPart>
          </mc:Choice>
          <mc:Fallback>
            <p:pic>
              <p:nvPicPr>
                <p:cNvPr id="163" name="Ink 162">
                  <a:extLst>
                    <a:ext uri="{FF2B5EF4-FFF2-40B4-BE49-F238E27FC236}">
                      <a16:creationId xmlns:a16="http://schemas.microsoft.com/office/drawing/2014/main" id="{E4B096AB-6296-0CE1-6B7A-26E8F132BBAB}"/>
                    </a:ext>
                  </a:extLst>
                </p:cNvPr>
                <p:cNvPicPr/>
                <p:nvPr/>
              </p:nvPicPr>
              <p:blipFill>
                <a:blip r:embed="rId223"/>
                <a:stretch>
                  <a:fillRect/>
                </a:stretch>
              </p:blipFill>
              <p:spPr>
                <a:xfrm>
                  <a:off x="8329200" y="5511820"/>
                  <a:ext cx="79236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65" name="Ink 164">
                  <a:extLst>
                    <a:ext uri="{FF2B5EF4-FFF2-40B4-BE49-F238E27FC236}">
                      <a16:creationId xmlns:a16="http://schemas.microsoft.com/office/drawing/2014/main" id="{72BB02BF-5B89-5532-E1D3-41B5E6D5159D}"/>
                    </a:ext>
                  </a:extLst>
                </p14:cNvPr>
                <p14:cNvContentPartPr/>
                <p14:nvPr/>
              </p14:nvContentPartPr>
              <p14:xfrm>
                <a:off x="7904400" y="5539180"/>
                <a:ext cx="286920" cy="76680"/>
              </p14:xfrm>
            </p:contentPart>
          </mc:Choice>
          <mc:Fallback>
            <p:pic>
              <p:nvPicPr>
                <p:cNvPr id="165" name="Ink 164">
                  <a:extLst>
                    <a:ext uri="{FF2B5EF4-FFF2-40B4-BE49-F238E27FC236}">
                      <a16:creationId xmlns:a16="http://schemas.microsoft.com/office/drawing/2014/main" id="{72BB02BF-5B89-5532-E1D3-41B5E6D5159D}"/>
                    </a:ext>
                  </a:extLst>
                </p:cNvPr>
                <p:cNvPicPr/>
                <p:nvPr/>
              </p:nvPicPr>
              <p:blipFill>
                <a:blip r:embed="rId225"/>
                <a:stretch>
                  <a:fillRect/>
                </a:stretch>
              </p:blipFill>
              <p:spPr>
                <a:xfrm>
                  <a:off x="7886400" y="5521540"/>
                  <a:ext cx="3225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66" name="Ink 165">
                  <a:extLst>
                    <a:ext uri="{FF2B5EF4-FFF2-40B4-BE49-F238E27FC236}">
                      <a16:creationId xmlns:a16="http://schemas.microsoft.com/office/drawing/2014/main" id="{02C4E4E3-DB87-1811-5FB9-5A7C239CFDDB}"/>
                    </a:ext>
                  </a:extLst>
                </p14:cNvPr>
                <p14:cNvContentPartPr/>
                <p14:nvPr/>
              </p14:nvContentPartPr>
              <p14:xfrm>
                <a:off x="7428120" y="5602180"/>
                <a:ext cx="355680" cy="23040"/>
              </p14:xfrm>
            </p:contentPart>
          </mc:Choice>
          <mc:Fallback>
            <p:pic>
              <p:nvPicPr>
                <p:cNvPr id="166" name="Ink 165">
                  <a:extLst>
                    <a:ext uri="{FF2B5EF4-FFF2-40B4-BE49-F238E27FC236}">
                      <a16:creationId xmlns:a16="http://schemas.microsoft.com/office/drawing/2014/main" id="{02C4E4E3-DB87-1811-5FB9-5A7C239CFDDB}"/>
                    </a:ext>
                  </a:extLst>
                </p:cNvPr>
                <p:cNvPicPr/>
                <p:nvPr/>
              </p:nvPicPr>
              <p:blipFill>
                <a:blip r:embed="rId227"/>
                <a:stretch>
                  <a:fillRect/>
                </a:stretch>
              </p:blipFill>
              <p:spPr>
                <a:xfrm>
                  <a:off x="7410480" y="5584180"/>
                  <a:ext cx="39132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70" name="Ink 169">
                  <a:extLst>
                    <a:ext uri="{FF2B5EF4-FFF2-40B4-BE49-F238E27FC236}">
                      <a16:creationId xmlns:a16="http://schemas.microsoft.com/office/drawing/2014/main" id="{619AF422-1B2A-1246-68AC-3064B8BEC503}"/>
                    </a:ext>
                  </a:extLst>
                </p14:cNvPr>
                <p14:cNvContentPartPr/>
                <p14:nvPr/>
              </p14:nvContentPartPr>
              <p14:xfrm>
                <a:off x="7264680" y="5062900"/>
                <a:ext cx="2390760" cy="628920"/>
              </p14:xfrm>
            </p:contentPart>
          </mc:Choice>
          <mc:Fallback>
            <p:pic>
              <p:nvPicPr>
                <p:cNvPr id="170" name="Ink 169">
                  <a:extLst>
                    <a:ext uri="{FF2B5EF4-FFF2-40B4-BE49-F238E27FC236}">
                      <a16:creationId xmlns:a16="http://schemas.microsoft.com/office/drawing/2014/main" id="{619AF422-1B2A-1246-68AC-3064B8BEC503}"/>
                    </a:ext>
                  </a:extLst>
                </p:cNvPr>
                <p:cNvPicPr/>
                <p:nvPr/>
              </p:nvPicPr>
              <p:blipFill>
                <a:blip r:embed="rId229"/>
                <a:stretch>
                  <a:fillRect/>
                </a:stretch>
              </p:blipFill>
              <p:spPr>
                <a:xfrm>
                  <a:off x="7246680" y="5044900"/>
                  <a:ext cx="2426400" cy="664560"/>
                </a:xfrm>
                <a:prstGeom prst="rect">
                  <a:avLst/>
                </a:prstGeom>
              </p:spPr>
            </p:pic>
          </mc:Fallback>
        </mc:AlternateContent>
      </p:grpSp>
      <p:grpSp>
        <p:nvGrpSpPr>
          <p:cNvPr id="184" name="Group 183">
            <a:extLst>
              <a:ext uri="{FF2B5EF4-FFF2-40B4-BE49-F238E27FC236}">
                <a16:creationId xmlns:a16="http://schemas.microsoft.com/office/drawing/2014/main" id="{214C6ABA-A54A-22C6-BA1E-C1AD3D33EA53}"/>
              </a:ext>
            </a:extLst>
          </p:cNvPr>
          <p:cNvGrpSpPr/>
          <p:nvPr/>
        </p:nvGrpSpPr>
        <p:grpSpPr>
          <a:xfrm>
            <a:off x="658320" y="5538460"/>
            <a:ext cx="6127200" cy="170640"/>
            <a:chOff x="658320" y="5538460"/>
            <a:chExt cx="6127200" cy="170640"/>
          </a:xfrm>
        </p:grpSpPr>
        <mc:AlternateContent xmlns:mc="http://schemas.openxmlformats.org/markup-compatibility/2006">
          <mc:Choice xmlns:p14="http://schemas.microsoft.com/office/powerpoint/2010/main" Requires="p14">
            <p:contentPart p14:bwMode="auto" r:id="rId230">
              <p14:nvContentPartPr>
                <p14:cNvPr id="172" name="Ink 171">
                  <a:extLst>
                    <a:ext uri="{FF2B5EF4-FFF2-40B4-BE49-F238E27FC236}">
                      <a16:creationId xmlns:a16="http://schemas.microsoft.com/office/drawing/2014/main" id="{506015C1-B688-A493-A8F7-A0B786F003F8}"/>
                    </a:ext>
                  </a:extLst>
                </p14:cNvPr>
                <p14:cNvContentPartPr/>
                <p14:nvPr/>
              </p14:nvContentPartPr>
              <p14:xfrm>
                <a:off x="6338400" y="5573740"/>
                <a:ext cx="447120" cy="47520"/>
              </p14:xfrm>
            </p:contentPart>
          </mc:Choice>
          <mc:Fallback>
            <p:pic>
              <p:nvPicPr>
                <p:cNvPr id="172" name="Ink 171">
                  <a:extLst>
                    <a:ext uri="{FF2B5EF4-FFF2-40B4-BE49-F238E27FC236}">
                      <a16:creationId xmlns:a16="http://schemas.microsoft.com/office/drawing/2014/main" id="{506015C1-B688-A493-A8F7-A0B786F003F8}"/>
                    </a:ext>
                  </a:extLst>
                </p:cNvPr>
                <p:cNvPicPr/>
                <p:nvPr/>
              </p:nvPicPr>
              <p:blipFill>
                <a:blip r:embed="rId231"/>
                <a:stretch>
                  <a:fillRect/>
                </a:stretch>
              </p:blipFill>
              <p:spPr>
                <a:xfrm>
                  <a:off x="6320760" y="5555740"/>
                  <a:ext cx="4827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73" name="Ink 172">
                  <a:extLst>
                    <a:ext uri="{FF2B5EF4-FFF2-40B4-BE49-F238E27FC236}">
                      <a16:creationId xmlns:a16="http://schemas.microsoft.com/office/drawing/2014/main" id="{3244427A-FF48-8BCB-D204-23133716403B}"/>
                    </a:ext>
                  </a:extLst>
                </p14:cNvPr>
                <p14:cNvContentPartPr/>
                <p14:nvPr/>
              </p14:nvContentPartPr>
              <p14:xfrm>
                <a:off x="5786880" y="5600380"/>
                <a:ext cx="444960" cy="44640"/>
              </p14:xfrm>
            </p:contentPart>
          </mc:Choice>
          <mc:Fallback>
            <p:pic>
              <p:nvPicPr>
                <p:cNvPr id="173" name="Ink 172">
                  <a:extLst>
                    <a:ext uri="{FF2B5EF4-FFF2-40B4-BE49-F238E27FC236}">
                      <a16:creationId xmlns:a16="http://schemas.microsoft.com/office/drawing/2014/main" id="{3244427A-FF48-8BCB-D204-23133716403B}"/>
                    </a:ext>
                  </a:extLst>
                </p:cNvPr>
                <p:cNvPicPr/>
                <p:nvPr/>
              </p:nvPicPr>
              <p:blipFill>
                <a:blip r:embed="rId233"/>
                <a:stretch>
                  <a:fillRect/>
                </a:stretch>
              </p:blipFill>
              <p:spPr>
                <a:xfrm>
                  <a:off x="5769240" y="5582740"/>
                  <a:ext cx="48060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74" name="Ink 173">
                  <a:extLst>
                    <a:ext uri="{FF2B5EF4-FFF2-40B4-BE49-F238E27FC236}">
                      <a16:creationId xmlns:a16="http://schemas.microsoft.com/office/drawing/2014/main" id="{520A305B-EAC6-68B4-D0AC-EAA84E3BE313}"/>
                    </a:ext>
                  </a:extLst>
                </p14:cNvPr>
                <p14:cNvContentPartPr/>
                <p14:nvPr/>
              </p14:nvContentPartPr>
              <p14:xfrm>
                <a:off x="5087760" y="5597500"/>
                <a:ext cx="529920" cy="50760"/>
              </p14:xfrm>
            </p:contentPart>
          </mc:Choice>
          <mc:Fallback>
            <p:pic>
              <p:nvPicPr>
                <p:cNvPr id="174" name="Ink 173">
                  <a:extLst>
                    <a:ext uri="{FF2B5EF4-FFF2-40B4-BE49-F238E27FC236}">
                      <a16:creationId xmlns:a16="http://schemas.microsoft.com/office/drawing/2014/main" id="{520A305B-EAC6-68B4-D0AC-EAA84E3BE313}"/>
                    </a:ext>
                  </a:extLst>
                </p:cNvPr>
                <p:cNvPicPr/>
                <p:nvPr/>
              </p:nvPicPr>
              <p:blipFill>
                <a:blip r:embed="rId235"/>
                <a:stretch>
                  <a:fillRect/>
                </a:stretch>
              </p:blipFill>
              <p:spPr>
                <a:xfrm>
                  <a:off x="5070120" y="5579860"/>
                  <a:ext cx="5655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75" name="Ink 174">
                  <a:extLst>
                    <a:ext uri="{FF2B5EF4-FFF2-40B4-BE49-F238E27FC236}">
                      <a16:creationId xmlns:a16="http://schemas.microsoft.com/office/drawing/2014/main" id="{41DCEA49-9B0E-27D3-7F58-DF8FBE95A82A}"/>
                    </a:ext>
                  </a:extLst>
                </p14:cNvPr>
                <p14:cNvContentPartPr/>
                <p14:nvPr/>
              </p14:nvContentPartPr>
              <p14:xfrm>
                <a:off x="4229160" y="5585980"/>
                <a:ext cx="612720" cy="64440"/>
              </p14:xfrm>
            </p:contentPart>
          </mc:Choice>
          <mc:Fallback>
            <p:pic>
              <p:nvPicPr>
                <p:cNvPr id="175" name="Ink 174">
                  <a:extLst>
                    <a:ext uri="{FF2B5EF4-FFF2-40B4-BE49-F238E27FC236}">
                      <a16:creationId xmlns:a16="http://schemas.microsoft.com/office/drawing/2014/main" id="{41DCEA49-9B0E-27D3-7F58-DF8FBE95A82A}"/>
                    </a:ext>
                  </a:extLst>
                </p:cNvPr>
                <p:cNvPicPr/>
                <p:nvPr/>
              </p:nvPicPr>
              <p:blipFill>
                <a:blip r:embed="rId237"/>
                <a:stretch>
                  <a:fillRect/>
                </a:stretch>
              </p:blipFill>
              <p:spPr>
                <a:xfrm>
                  <a:off x="4211520" y="5568340"/>
                  <a:ext cx="64836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77" name="Ink 176">
                  <a:extLst>
                    <a:ext uri="{FF2B5EF4-FFF2-40B4-BE49-F238E27FC236}">
                      <a16:creationId xmlns:a16="http://schemas.microsoft.com/office/drawing/2014/main" id="{7E2356A8-FE9D-BAC7-0B93-0C55C93432F0}"/>
                    </a:ext>
                  </a:extLst>
                </p14:cNvPr>
                <p14:cNvContentPartPr/>
                <p14:nvPr/>
              </p14:nvContentPartPr>
              <p14:xfrm>
                <a:off x="3405120" y="5621980"/>
                <a:ext cx="639720" cy="86040"/>
              </p14:xfrm>
            </p:contentPart>
          </mc:Choice>
          <mc:Fallback>
            <p:pic>
              <p:nvPicPr>
                <p:cNvPr id="177" name="Ink 176">
                  <a:extLst>
                    <a:ext uri="{FF2B5EF4-FFF2-40B4-BE49-F238E27FC236}">
                      <a16:creationId xmlns:a16="http://schemas.microsoft.com/office/drawing/2014/main" id="{7E2356A8-FE9D-BAC7-0B93-0C55C93432F0}"/>
                    </a:ext>
                  </a:extLst>
                </p:cNvPr>
                <p:cNvPicPr/>
                <p:nvPr/>
              </p:nvPicPr>
              <p:blipFill>
                <a:blip r:embed="rId239"/>
                <a:stretch>
                  <a:fillRect/>
                </a:stretch>
              </p:blipFill>
              <p:spPr>
                <a:xfrm>
                  <a:off x="3387480" y="5604340"/>
                  <a:ext cx="67536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78" name="Ink 177">
                  <a:extLst>
                    <a:ext uri="{FF2B5EF4-FFF2-40B4-BE49-F238E27FC236}">
                      <a16:creationId xmlns:a16="http://schemas.microsoft.com/office/drawing/2014/main" id="{64C30D9E-762F-8B85-BC7C-E9E494027F4F}"/>
                    </a:ext>
                  </a:extLst>
                </p14:cNvPr>
                <p14:cNvContentPartPr/>
                <p14:nvPr/>
              </p14:nvContentPartPr>
              <p14:xfrm>
                <a:off x="3204240" y="5591020"/>
                <a:ext cx="587880" cy="54000"/>
              </p14:xfrm>
            </p:contentPart>
          </mc:Choice>
          <mc:Fallback>
            <p:pic>
              <p:nvPicPr>
                <p:cNvPr id="178" name="Ink 177">
                  <a:extLst>
                    <a:ext uri="{FF2B5EF4-FFF2-40B4-BE49-F238E27FC236}">
                      <a16:creationId xmlns:a16="http://schemas.microsoft.com/office/drawing/2014/main" id="{64C30D9E-762F-8B85-BC7C-E9E494027F4F}"/>
                    </a:ext>
                  </a:extLst>
                </p:cNvPr>
                <p:cNvPicPr/>
                <p:nvPr/>
              </p:nvPicPr>
              <p:blipFill>
                <a:blip r:embed="rId241"/>
                <a:stretch>
                  <a:fillRect/>
                </a:stretch>
              </p:blipFill>
              <p:spPr>
                <a:xfrm>
                  <a:off x="3186600" y="5573380"/>
                  <a:ext cx="62352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80" name="Ink 179">
                  <a:extLst>
                    <a:ext uri="{FF2B5EF4-FFF2-40B4-BE49-F238E27FC236}">
                      <a16:creationId xmlns:a16="http://schemas.microsoft.com/office/drawing/2014/main" id="{1B2EFFEA-218B-DE28-9920-45A1C1AA3C6D}"/>
                    </a:ext>
                  </a:extLst>
                </p14:cNvPr>
                <p14:cNvContentPartPr/>
                <p14:nvPr/>
              </p14:nvContentPartPr>
              <p14:xfrm>
                <a:off x="2700960" y="5538460"/>
                <a:ext cx="369720" cy="67320"/>
              </p14:xfrm>
            </p:contentPart>
          </mc:Choice>
          <mc:Fallback>
            <p:pic>
              <p:nvPicPr>
                <p:cNvPr id="180" name="Ink 179">
                  <a:extLst>
                    <a:ext uri="{FF2B5EF4-FFF2-40B4-BE49-F238E27FC236}">
                      <a16:creationId xmlns:a16="http://schemas.microsoft.com/office/drawing/2014/main" id="{1B2EFFEA-218B-DE28-9920-45A1C1AA3C6D}"/>
                    </a:ext>
                  </a:extLst>
                </p:cNvPr>
                <p:cNvPicPr/>
                <p:nvPr/>
              </p:nvPicPr>
              <p:blipFill>
                <a:blip r:embed="rId243"/>
                <a:stretch>
                  <a:fillRect/>
                </a:stretch>
              </p:blipFill>
              <p:spPr>
                <a:xfrm>
                  <a:off x="2682960" y="5520460"/>
                  <a:ext cx="4053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81" name="Ink 180">
                  <a:extLst>
                    <a:ext uri="{FF2B5EF4-FFF2-40B4-BE49-F238E27FC236}">
                      <a16:creationId xmlns:a16="http://schemas.microsoft.com/office/drawing/2014/main" id="{B12F77DA-8496-CCEC-AA1D-7CF380DD6768}"/>
                    </a:ext>
                  </a:extLst>
                </p14:cNvPr>
                <p14:cNvContentPartPr/>
                <p14:nvPr/>
              </p14:nvContentPartPr>
              <p14:xfrm>
                <a:off x="2137920" y="5603260"/>
                <a:ext cx="465840" cy="33120"/>
              </p14:xfrm>
            </p:contentPart>
          </mc:Choice>
          <mc:Fallback>
            <p:pic>
              <p:nvPicPr>
                <p:cNvPr id="181" name="Ink 180">
                  <a:extLst>
                    <a:ext uri="{FF2B5EF4-FFF2-40B4-BE49-F238E27FC236}">
                      <a16:creationId xmlns:a16="http://schemas.microsoft.com/office/drawing/2014/main" id="{B12F77DA-8496-CCEC-AA1D-7CF380DD6768}"/>
                    </a:ext>
                  </a:extLst>
                </p:cNvPr>
                <p:cNvPicPr/>
                <p:nvPr/>
              </p:nvPicPr>
              <p:blipFill>
                <a:blip r:embed="rId245"/>
                <a:stretch>
                  <a:fillRect/>
                </a:stretch>
              </p:blipFill>
              <p:spPr>
                <a:xfrm>
                  <a:off x="2120280" y="5585620"/>
                  <a:ext cx="50148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82" name="Ink 181">
                  <a:extLst>
                    <a:ext uri="{FF2B5EF4-FFF2-40B4-BE49-F238E27FC236}">
                      <a16:creationId xmlns:a16="http://schemas.microsoft.com/office/drawing/2014/main" id="{44CE24BD-73F3-CF40-E954-9282CF52E527}"/>
                    </a:ext>
                  </a:extLst>
                </p14:cNvPr>
                <p14:cNvContentPartPr/>
                <p14:nvPr/>
              </p14:nvContentPartPr>
              <p14:xfrm>
                <a:off x="1470120" y="5627380"/>
                <a:ext cx="551160" cy="32400"/>
              </p14:xfrm>
            </p:contentPart>
          </mc:Choice>
          <mc:Fallback>
            <p:pic>
              <p:nvPicPr>
                <p:cNvPr id="182" name="Ink 181">
                  <a:extLst>
                    <a:ext uri="{FF2B5EF4-FFF2-40B4-BE49-F238E27FC236}">
                      <a16:creationId xmlns:a16="http://schemas.microsoft.com/office/drawing/2014/main" id="{44CE24BD-73F3-CF40-E954-9282CF52E527}"/>
                    </a:ext>
                  </a:extLst>
                </p:cNvPr>
                <p:cNvPicPr/>
                <p:nvPr/>
              </p:nvPicPr>
              <p:blipFill>
                <a:blip r:embed="rId247"/>
                <a:stretch>
                  <a:fillRect/>
                </a:stretch>
              </p:blipFill>
              <p:spPr>
                <a:xfrm>
                  <a:off x="1452480" y="5609740"/>
                  <a:ext cx="58680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83" name="Ink 182">
                  <a:extLst>
                    <a:ext uri="{FF2B5EF4-FFF2-40B4-BE49-F238E27FC236}">
                      <a16:creationId xmlns:a16="http://schemas.microsoft.com/office/drawing/2014/main" id="{40004A68-C8C8-113B-1B70-906B9E531574}"/>
                    </a:ext>
                  </a:extLst>
                </p14:cNvPr>
                <p14:cNvContentPartPr/>
                <p14:nvPr/>
              </p14:nvContentPartPr>
              <p14:xfrm>
                <a:off x="658320" y="5664820"/>
                <a:ext cx="560520" cy="44280"/>
              </p14:xfrm>
            </p:contentPart>
          </mc:Choice>
          <mc:Fallback>
            <p:pic>
              <p:nvPicPr>
                <p:cNvPr id="183" name="Ink 182">
                  <a:extLst>
                    <a:ext uri="{FF2B5EF4-FFF2-40B4-BE49-F238E27FC236}">
                      <a16:creationId xmlns:a16="http://schemas.microsoft.com/office/drawing/2014/main" id="{40004A68-C8C8-113B-1B70-906B9E531574}"/>
                    </a:ext>
                  </a:extLst>
                </p:cNvPr>
                <p:cNvPicPr/>
                <p:nvPr/>
              </p:nvPicPr>
              <p:blipFill>
                <a:blip r:embed="rId249"/>
                <a:stretch>
                  <a:fillRect/>
                </a:stretch>
              </p:blipFill>
              <p:spPr>
                <a:xfrm>
                  <a:off x="640320" y="5647180"/>
                  <a:ext cx="596160" cy="79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0">
            <p14:nvContentPartPr>
              <p14:cNvPr id="185" name="Ink 184">
                <a:extLst>
                  <a:ext uri="{FF2B5EF4-FFF2-40B4-BE49-F238E27FC236}">
                    <a16:creationId xmlns:a16="http://schemas.microsoft.com/office/drawing/2014/main" id="{76703CD3-6AC2-0288-31F4-88A9FE35DDE4}"/>
                  </a:ext>
                </a:extLst>
              </p14:cNvPr>
              <p14:cNvContentPartPr/>
              <p14:nvPr/>
            </p14:nvContentPartPr>
            <p14:xfrm>
              <a:off x="8271600" y="5889100"/>
              <a:ext cx="1252440" cy="87120"/>
            </p14:xfrm>
          </p:contentPart>
        </mc:Choice>
        <mc:Fallback>
          <p:pic>
            <p:nvPicPr>
              <p:cNvPr id="185" name="Ink 184">
                <a:extLst>
                  <a:ext uri="{FF2B5EF4-FFF2-40B4-BE49-F238E27FC236}">
                    <a16:creationId xmlns:a16="http://schemas.microsoft.com/office/drawing/2014/main" id="{76703CD3-6AC2-0288-31F4-88A9FE35DDE4}"/>
                  </a:ext>
                </a:extLst>
              </p:cNvPr>
              <p:cNvPicPr/>
              <p:nvPr/>
            </p:nvPicPr>
            <p:blipFill>
              <a:blip r:embed="rId251"/>
              <a:stretch>
                <a:fillRect/>
              </a:stretch>
            </p:blipFill>
            <p:spPr>
              <a:xfrm>
                <a:off x="8253600" y="5871460"/>
                <a:ext cx="128808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86" name="Ink 185">
                <a:extLst>
                  <a:ext uri="{FF2B5EF4-FFF2-40B4-BE49-F238E27FC236}">
                    <a16:creationId xmlns:a16="http://schemas.microsoft.com/office/drawing/2014/main" id="{923D8ABD-03AE-2B6D-AC8A-7BE4194DF48E}"/>
                  </a:ext>
                </a:extLst>
              </p14:cNvPr>
              <p14:cNvContentPartPr/>
              <p14:nvPr/>
            </p14:nvContentPartPr>
            <p14:xfrm>
              <a:off x="9628440" y="4305460"/>
              <a:ext cx="239760" cy="340200"/>
            </p14:xfrm>
          </p:contentPart>
        </mc:Choice>
        <mc:Fallback>
          <p:pic>
            <p:nvPicPr>
              <p:cNvPr id="186" name="Ink 185">
                <a:extLst>
                  <a:ext uri="{FF2B5EF4-FFF2-40B4-BE49-F238E27FC236}">
                    <a16:creationId xmlns:a16="http://schemas.microsoft.com/office/drawing/2014/main" id="{923D8ABD-03AE-2B6D-AC8A-7BE4194DF48E}"/>
                  </a:ext>
                </a:extLst>
              </p:cNvPr>
              <p:cNvPicPr/>
              <p:nvPr/>
            </p:nvPicPr>
            <p:blipFill>
              <a:blip r:embed="rId253"/>
              <a:stretch>
                <a:fillRect/>
              </a:stretch>
            </p:blipFill>
            <p:spPr>
              <a:xfrm>
                <a:off x="9610800" y="4287820"/>
                <a:ext cx="275400" cy="37584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87" name="Ink 186">
                <a:extLst>
                  <a:ext uri="{FF2B5EF4-FFF2-40B4-BE49-F238E27FC236}">
                    <a16:creationId xmlns:a16="http://schemas.microsoft.com/office/drawing/2014/main" id="{B5F8F163-012E-AD9E-EB17-5E9474144745}"/>
                  </a:ext>
                </a:extLst>
              </p14:cNvPr>
              <p14:cNvContentPartPr/>
              <p14:nvPr/>
            </p14:nvContentPartPr>
            <p14:xfrm>
              <a:off x="9539520" y="4287100"/>
              <a:ext cx="336600" cy="352800"/>
            </p14:xfrm>
          </p:contentPart>
        </mc:Choice>
        <mc:Fallback>
          <p:pic>
            <p:nvPicPr>
              <p:cNvPr id="187" name="Ink 186">
                <a:extLst>
                  <a:ext uri="{FF2B5EF4-FFF2-40B4-BE49-F238E27FC236}">
                    <a16:creationId xmlns:a16="http://schemas.microsoft.com/office/drawing/2014/main" id="{B5F8F163-012E-AD9E-EB17-5E9474144745}"/>
                  </a:ext>
                </a:extLst>
              </p:cNvPr>
              <p:cNvPicPr/>
              <p:nvPr/>
            </p:nvPicPr>
            <p:blipFill>
              <a:blip r:embed="rId255"/>
              <a:stretch>
                <a:fillRect/>
              </a:stretch>
            </p:blipFill>
            <p:spPr>
              <a:xfrm>
                <a:off x="9521880" y="4269100"/>
                <a:ext cx="372240" cy="388440"/>
              </a:xfrm>
              <a:prstGeom prst="rect">
                <a:avLst/>
              </a:prstGeom>
            </p:spPr>
          </p:pic>
        </mc:Fallback>
      </mc:AlternateContent>
    </p:spTree>
    <p:extLst>
      <p:ext uri="{BB962C8B-B14F-4D97-AF65-F5344CB8AC3E}">
        <p14:creationId xmlns:p14="http://schemas.microsoft.com/office/powerpoint/2010/main" val="182379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86169"/>
            <a:ext cx="9334500" cy="5755422"/>
          </a:xfrm>
          <a:prstGeom prst="rect">
            <a:avLst/>
          </a:prstGeom>
          <a:noFill/>
        </p:spPr>
        <p:txBody>
          <a:bodyPr wrap="square" rtlCol="0">
            <a:spAutoFit/>
          </a:bodyPr>
          <a:lstStyle/>
          <a:p>
            <a:pPr algn="r"/>
            <a:r>
              <a:rPr lang="he-IL" sz="4000" b="1">
                <a:solidFill>
                  <a:srgbClr val="FFFF00"/>
                </a:solidFill>
                <a:cs typeface="+mj-cs"/>
              </a:rPr>
              <a:t>ספר שמות פרק א </a:t>
            </a:r>
          </a:p>
          <a:p>
            <a:pPr algn="r"/>
            <a:r>
              <a:rPr lang="he-IL" sz="3600">
                <a:solidFill>
                  <a:srgbClr val="FFFF00"/>
                </a:solidFill>
                <a:cs typeface="+mj-cs"/>
              </a:rPr>
              <a:t>ח</a:t>
            </a:r>
            <a:r>
              <a:rPr lang="he-IL" sz="4000" b="1">
                <a:solidFill>
                  <a:srgbClr val="FFFF00"/>
                </a:solidFill>
                <a:cs typeface="+mj-cs"/>
              </a:rPr>
              <a:t>  </a:t>
            </a:r>
            <a:r>
              <a:rPr lang="he-IL" sz="3600">
                <a:solidFill>
                  <a:srgbClr val="FFFF00"/>
                </a:solidFill>
                <a:cs typeface="+mj-cs"/>
              </a:rPr>
              <a:t>וַיָּ֥קָם מֶֽלֶךְ־חָדָ֖שׁ עַל־מִצְרָ֑יִם אֲשֶׁ֥ר לֹֽא־יָדַ֖ע אֶת־יֹוסֵֽף׃ </a:t>
            </a:r>
            <a:r>
              <a:rPr lang="he-IL" sz="3600">
                <a:solidFill>
                  <a:srgbClr val="FFC000"/>
                </a:solidFill>
                <a:cs typeface="+mj-cs"/>
              </a:rPr>
              <a:t>ט ﻿ וַיֹּ֖אמֶר אֶל־עַמֹּ֑ו הִנֵּ֗ה עַ֚ם בְּנֵ֣י יִשְׂרָאֵ֔ל רַ֥ב וְעָצ֖וּם מִמֶּֽנּוּ׃</a:t>
            </a:r>
            <a:r>
              <a:rPr lang="he-IL" sz="3600">
                <a:solidFill>
                  <a:srgbClr val="FFFF00"/>
                </a:solidFill>
                <a:cs typeface="+mj-cs"/>
              </a:rPr>
              <a:t> </a:t>
            </a:r>
            <a:r>
              <a:rPr lang="he-IL" sz="3600">
                <a:solidFill>
                  <a:srgbClr val="92D050"/>
                </a:solidFill>
                <a:cs typeface="+mj-cs"/>
              </a:rPr>
              <a:t>י ﻿ הָ֥בָה‬ נִֽתְחַכְּמָ֖ה לֹ֑ו‬ פֶּן־יִרְבֶּ֗ה‬ וְהָיָ֞ה כִּֽי־תִקְרֶ֤אנָה‬ מִלְחָמָה֙ וְנֹוסַ֤ף גַּם־הוּא֙ עַל־שֹׂ֣נְאֵ֔ינוּ וְנִלְחַם־בָּ֖נוּ וְעָלָ֥ה מִן־הָאָֽרֶץ׃ </a:t>
            </a:r>
            <a:r>
              <a:rPr lang="he-IL" sz="3600">
                <a:solidFill>
                  <a:srgbClr val="00B0F0"/>
                </a:solidFill>
                <a:cs typeface="+mj-cs"/>
              </a:rPr>
              <a:t>יא ﻿ וַיָּשִׂ֤ימוּ‬ עָלָיו֙‬ שָׂרֵ֣י מִסִּ֔ים לְמַ֥עַן עַנֹּתֹ֖ו‬ בְּסִבְלֹתָ֑ם וַיִּ֜בֶן עָרֵ֤י מִסְכְּנֹות֙‬ לְפַרְעֹ֔ה אֶת־פִּתֹ֖ם וְאֶת־רַעַמְסֵֽס‬׃</a:t>
            </a:r>
            <a:r>
              <a:rPr lang="he-IL" sz="3600">
                <a:solidFill>
                  <a:srgbClr val="FFFF00"/>
                </a:solidFill>
                <a:cs typeface="+mj-cs"/>
              </a:rPr>
              <a:t> יב ﻿ וְכַאֲשֶׁר֙ יְעַנּ֣וּ אֹתֹ֔ו כֵּ֥ן יִרְבֶּ֖ה‬ וְכֵ֣ן יִפְרֹ֑ץ‬ וַיָּקֻ֕צוּ‬ מִפְּנֵ֖י בְּנֵ֥י יִשְׂרָאֵֽל</a:t>
            </a:r>
            <a:r>
              <a:rPr lang="he-IL" sz="3600">
                <a:solidFill>
                  <a:srgbClr val="FFC000"/>
                </a:solidFill>
                <a:cs typeface="+mj-cs"/>
              </a:rPr>
              <a:t>׃ יג ﻿ וַיַּעֲבִ֧דוּ מִצְרַ֛יִם אֶת־בְּנֵ֥י יִשְׂרָאֵ֖ל בְּפָֽרֶךְ׃ </a:t>
            </a:r>
            <a:r>
              <a:rPr lang="he-IL" sz="3600">
                <a:solidFill>
                  <a:srgbClr val="92D050"/>
                </a:solidFill>
                <a:cs typeface="+mj-cs"/>
              </a:rPr>
              <a:t>יד ﻿ וַיְמָרְר֨וּ אֶת־חַיֵּיהֶ֜ם בַּעֲבֹדָ֣ה קָשָׁ֗ה בְּחֹ֨מֶר֙ וּבִלְבֵנִ֔ים וּבְכָל־עֲבֹדָ֖ה בַּשָּׂדֶ֑ה אֵ֚ת כָּל־עֲבֹ֣דָתָ֔ם אֲשֶׁר־עָבְד֥וּ בָהֶ֖ם בְּפָֽרֶךְ׃</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A11A558-D38E-2E77-DB21-FF15DEA5A7D6}"/>
                  </a:ext>
                </a:extLst>
              </p14:cNvPr>
              <p14:cNvContentPartPr/>
              <p14:nvPr/>
            </p14:nvContentPartPr>
            <p14:xfrm>
              <a:off x="6558360" y="841900"/>
              <a:ext cx="707760" cy="55800"/>
            </p14:xfrm>
          </p:contentPart>
        </mc:Choice>
        <mc:Fallback>
          <p:pic>
            <p:nvPicPr>
              <p:cNvPr id="2" name="Ink 1">
                <a:extLst>
                  <a:ext uri="{FF2B5EF4-FFF2-40B4-BE49-F238E27FC236}">
                    <a16:creationId xmlns:a16="http://schemas.microsoft.com/office/drawing/2014/main" id="{AA11A558-D38E-2E77-DB21-FF15DEA5A7D6}"/>
                  </a:ext>
                </a:extLst>
              </p:cNvPr>
              <p:cNvPicPr/>
              <p:nvPr/>
            </p:nvPicPr>
            <p:blipFill>
              <a:blip r:embed="rId5"/>
              <a:stretch>
                <a:fillRect/>
              </a:stretch>
            </p:blipFill>
            <p:spPr>
              <a:xfrm>
                <a:off x="6540720" y="824260"/>
                <a:ext cx="74340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A31AA574-FEC0-19FA-6105-70A3B8572D63}"/>
                  </a:ext>
                </a:extLst>
              </p14:cNvPr>
              <p14:cNvContentPartPr/>
              <p14:nvPr/>
            </p14:nvContentPartPr>
            <p14:xfrm>
              <a:off x="6551160" y="805900"/>
              <a:ext cx="735840" cy="66960"/>
            </p14:xfrm>
          </p:contentPart>
        </mc:Choice>
        <mc:Fallback>
          <p:pic>
            <p:nvPicPr>
              <p:cNvPr id="4" name="Ink 3">
                <a:extLst>
                  <a:ext uri="{FF2B5EF4-FFF2-40B4-BE49-F238E27FC236}">
                    <a16:creationId xmlns:a16="http://schemas.microsoft.com/office/drawing/2014/main" id="{A31AA574-FEC0-19FA-6105-70A3B8572D63}"/>
                  </a:ext>
                </a:extLst>
              </p:cNvPr>
              <p:cNvPicPr/>
              <p:nvPr/>
            </p:nvPicPr>
            <p:blipFill>
              <a:blip r:embed="rId7"/>
              <a:stretch>
                <a:fillRect/>
              </a:stretch>
            </p:blipFill>
            <p:spPr>
              <a:xfrm>
                <a:off x="6533160" y="787900"/>
                <a:ext cx="77148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A0B31C28-D7F8-1DAC-EE2C-E5F41345DAAE}"/>
                  </a:ext>
                </a:extLst>
              </p14:cNvPr>
              <p14:cNvContentPartPr/>
              <p14:nvPr/>
            </p14:nvContentPartPr>
            <p14:xfrm>
              <a:off x="9346200" y="1406740"/>
              <a:ext cx="267120" cy="33480"/>
            </p14:xfrm>
          </p:contentPart>
        </mc:Choice>
        <mc:Fallback>
          <p:pic>
            <p:nvPicPr>
              <p:cNvPr id="5" name="Ink 4">
                <a:extLst>
                  <a:ext uri="{FF2B5EF4-FFF2-40B4-BE49-F238E27FC236}">
                    <a16:creationId xmlns:a16="http://schemas.microsoft.com/office/drawing/2014/main" id="{A0B31C28-D7F8-1DAC-EE2C-E5F41345DAAE}"/>
                  </a:ext>
                </a:extLst>
              </p:cNvPr>
              <p:cNvPicPr/>
              <p:nvPr/>
            </p:nvPicPr>
            <p:blipFill>
              <a:blip r:embed="rId9"/>
              <a:stretch>
                <a:fillRect/>
              </a:stretch>
            </p:blipFill>
            <p:spPr>
              <a:xfrm>
                <a:off x="9328200" y="1389100"/>
                <a:ext cx="30276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761D3218-EE31-3590-98CF-52ACB7B7999E}"/>
                  </a:ext>
                </a:extLst>
              </p14:cNvPr>
              <p14:cNvContentPartPr/>
              <p14:nvPr/>
            </p14:nvContentPartPr>
            <p14:xfrm>
              <a:off x="6623520" y="4629100"/>
              <a:ext cx="196560" cy="41760"/>
            </p14:xfrm>
          </p:contentPart>
        </mc:Choice>
        <mc:Fallback>
          <p:pic>
            <p:nvPicPr>
              <p:cNvPr id="7" name="Ink 6">
                <a:extLst>
                  <a:ext uri="{FF2B5EF4-FFF2-40B4-BE49-F238E27FC236}">
                    <a16:creationId xmlns:a16="http://schemas.microsoft.com/office/drawing/2014/main" id="{761D3218-EE31-3590-98CF-52ACB7B7999E}"/>
                  </a:ext>
                </a:extLst>
              </p:cNvPr>
              <p:cNvPicPr/>
              <p:nvPr/>
            </p:nvPicPr>
            <p:blipFill>
              <a:blip r:embed="rId11"/>
              <a:stretch>
                <a:fillRect/>
              </a:stretch>
            </p:blipFill>
            <p:spPr>
              <a:xfrm>
                <a:off x="6605880" y="4611460"/>
                <a:ext cx="23220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C3CF4D69-B052-3221-81EC-15AC499DD610}"/>
                  </a:ext>
                </a:extLst>
              </p14:cNvPr>
              <p14:cNvContentPartPr/>
              <p14:nvPr/>
            </p14:nvContentPartPr>
            <p14:xfrm>
              <a:off x="9275280" y="5122660"/>
              <a:ext cx="268920" cy="162720"/>
            </p14:xfrm>
          </p:contentPart>
        </mc:Choice>
        <mc:Fallback>
          <p:pic>
            <p:nvPicPr>
              <p:cNvPr id="9" name="Ink 8">
                <a:extLst>
                  <a:ext uri="{FF2B5EF4-FFF2-40B4-BE49-F238E27FC236}">
                    <a16:creationId xmlns:a16="http://schemas.microsoft.com/office/drawing/2014/main" id="{C3CF4D69-B052-3221-81EC-15AC499DD610}"/>
                  </a:ext>
                </a:extLst>
              </p:cNvPr>
              <p:cNvPicPr/>
              <p:nvPr/>
            </p:nvPicPr>
            <p:blipFill>
              <a:blip r:embed="rId13"/>
              <a:stretch>
                <a:fillRect/>
              </a:stretch>
            </p:blipFill>
            <p:spPr>
              <a:xfrm>
                <a:off x="9257280" y="5104660"/>
                <a:ext cx="30456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FF016CBF-7B2E-9E0C-FFF2-9BA015313CB3}"/>
                  </a:ext>
                </a:extLst>
              </p14:cNvPr>
              <p14:cNvContentPartPr/>
              <p14:nvPr/>
            </p14:nvContentPartPr>
            <p14:xfrm>
              <a:off x="6958680" y="1465060"/>
              <a:ext cx="1988280" cy="86400"/>
            </p14:xfrm>
          </p:contentPart>
        </mc:Choice>
        <mc:Fallback>
          <p:pic>
            <p:nvPicPr>
              <p:cNvPr id="11" name="Ink 10">
                <a:extLst>
                  <a:ext uri="{FF2B5EF4-FFF2-40B4-BE49-F238E27FC236}">
                    <a16:creationId xmlns:a16="http://schemas.microsoft.com/office/drawing/2014/main" id="{FF016CBF-7B2E-9E0C-FFF2-9BA015313CB3}"/>
                  </a:ext>
                </a:extLst>
              </p:cNvPr>
              <p:cNvPicPr/>
              <p:nvPr/>
            </p:nvPicPr>
            <p:blipFill>
              <a:blip r:embed="rId15"/>
              <a:stretch>
                <a:fillRect/>
              </a:stretch>
            </p:blipFill>
            <p:spPr>
              <a:xfrm>
                <a:off x="6941040" y="1447060"/>
                <a:ext cx="202392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FF9FC62D-B41F-5F93-CC27-E982FFD16C68}"/>
                  </a:ext>
                </a:extLst>
              </p14:cNvPr>
              <p14:cNvContentPartPr/>
              <p14:nvPr/>
            </p14:nvContentPartPr>
            <p14:xfrm>
              <a:off x="5129160" y="1461460"/>
              <a:ext cx="1499400" cy="123120"/>
            </p14:xfrm>
          </p:contentPart>
        </mc:Choice>
        <mc:Fallback>
          <p:pic>
            <p:nvPicPr>
              <p:cNvPr id="12" name="Ink 11">
                <a:extLst>
                  <a:ext uri="{FF2B5EF4-FFF2-40B4-BE49-F238E27FC236}">
                    <a16:creationId xmlns:a16="http://schemas.microsoft.com/office/drawing/2014/main" id="{FF9FC62D-B41F-5F93-CC27-E982FFD16C68}"/>
                  </a:ext>
                </a:extLst>
              </p:cNvPr>
              <p:cNvPicPr/>
              <p:nvPr/>
            </p:nvPicPr>
            <p:blipFill>
              <a:blip r:embed="rId17"/>
              <a:stretch>
                <a:fillRect/>
              </a:stretch>
            </p:blipFill>
            <p:spPr>
              <a:xfrm>
                <a:off x="5111520" y="1443820"/>
                <a:ext cx="1535040" cy="158760"/>
              </a:xfrm>
              <a:prstGeom prst="rect">
                <a:avLst/>
              </a:prstGeom>
            </p:spPr>
          </p:pic>
        </mc:Fallback>
      </mc:AlternateContent>
      <p:grpSp>
        <p:nvGrpSpPr>
          <p:cNvPr id="16" name="Group 15">
            <a:extLst>
              <a:ext uri="{FF2B5EF4-FFF2-40B4-BE49-F238E27FC236}">
                <a16:creationId xmlns:a16="http://schemas.microsoft.com/office/drawing/2014/main" id="{9F8BD3C7-D687-2E9B-AAF7-B0A2E817D32C}"/>
              </a:ext>
            </a:extLst>
          </p:cNvPr>
          <p:cNvGrpSpPr/>
          <p:nvPr/>
        </p:nvGrpSpPr>
        <p:grpSpPr>
          <a:xfrm>
            <a:off x="1734000" y="1412140"/>
            <a:ext cx="3285360" cy="129960"/>
            <a:chOff x="1734000" y="1412140"/>
            <a:chExt cx="3285360" cy="129960"/>
          </a:xfrm>
        </p:grpSpPr>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D21162CB-AD6E-4884-D00F-9B864DAD972A}"/>
                    </a:ext>
                  </a:extLst>
                </p14:cNvPr>
                <p14:cNvContentPartPr/>
                <p14:nvPr/>
              </p14:nvContentPartPr>
              <p14:xfrm>
                <a:off x="3142320" y="1463620"/>
                <a:ext cx="1877040" cy="78480"/>
              </p14:xfrm>
            </p:contentPart>
          </mc:Choice>
          <mc:Fallback>
            <p:pic>
              <p:nvPicPr>
                <p:cNvPr id="13" name="Ink 12">
                  <a:extLst>
                    <a:ext uri="{FF2B5EF4-FFF2-40B4-BE49-F238E27FC236}">
                      <a16:creationId xmlns:a16="http://schemas.microsoft.com/office/drawing/2014/main" id="{D21162CB-AD6E-4884-D00F-9B864DAD972A}"/>
                    </a:ext>
                  </a:extLst>
                </p:cNvPr>
                <p:cNvPicPr/>
                <p:nvPr/>
              </p:nvPicPr>
              <p:blipFill>
                <a:blip r:embed="rId19"/>
                <a:stretch>
                  <a:fillRect/>
                </a:stretch>
              </p:blipFill>
              <p:spPr>
                <a:xfrm>
                  <a:off x="3124320" y="1445620"/>
                  <a:ext cx="191268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53C851A1-2B73-6286-13DF-47A17D3B27F0}"/>
                    </a:ext>
                  </a:extLst>
                </p14:cNvPr>
                <p14:cNvContentPartPr/>
                <p14:nvPr/>
              </p14:nvContentPartPr>
              <p14:xfrm>
                <a:off x="2562000" y="1419340"/>
                <a:ext cx="372960" cy="60480"/>
              </p14:xfrm>
            </p:contentPart>
          </mc:Choice>
          <mc:Fallback>
            <p:pic>
              <p:nvPicPr>
                <p:cNvPr id="14" name="Ink 13">
                  <a:extLst>
                    <a:ext uri="{FF2B5EF4-FFF2-40B4-BE49-F238E27FC236}">
                      <a16:creationId xmlns:a16="http://schemas.microsoft.com/office/drawing/2014/main" id="{53C851A1-2B73-6286-13DF-47A17D3B27F0}"/>
                    </a:ext>
                  </a:extLst>
                </p:cNvPr>
                <p:cNvPicPr/>
                <p:nvPr/>
              </p:nvPicPr>
              <p:blipFill>
                <a:blip r:embed="rId21"/>
                <a:stretch>
                  <a:fillRect/>
                </a:stretch>
              </p:blipFill>
              <p:spPr>
                <a:xfrm>
                  <a:off x="2544000" y="1401700"/>
                  <a:ext cx="4086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A22D34E2-C1E5-1F86-E7D6-F422F24B09CC}"/>
                    </a:ext>
                  </a:extLst>
                </p14:cNvPr>
                <p14:cNvContentPartPr/>
                <p14:nvPr/>
              </p14:nvContentPartPr>
              <p14:xfrm>
                <a:off x="1734000" y="1412140"/>
                <a:ext cx="636840" cy="29160"/>
              </p14:xfrm>
            </p:contentPart>
          </mc:Choice>
          <mc:Fallback>
            <p:pic>
              <p:nvPicPr>
                <p:cNvPr id="15" name="Ink 14">
                  <a:extLst>
                    <a:ext uri="{FF2B5EF4-FFF2-40B4-BE49-F238E27FC236}">
                      <a16:creationId xmlns:a16="http://schemas.microsoft.com/office/drawing/2014/main" id="{A22D34E2-C1E5-1F86-E7D6-F422F24B09CC}"/>
                    </a:ext>
                  </a:extLst>
                </p:cNvPr>
                <p:cNvPicPr/>
                <p:nvPr/>
              </p:nvPicPr>
              <p:blipFill>
                <a:blip r:embed="rId23"/>
                <a:stretch>
                  <a:fillRect/>
                </a:stretch>
              </p:blipFill>
              <p:spPr>
                <a:xfrm>
                  <a:off x="1716000" y="1394140"/>
                  <a:ext cx="672480" cy="64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17" name="Ink 16">
                <a:extLst>
                  <a:ext uri="{FF2B5EF4-FFF2-40B4-BE49-F238E27FC236}">
                    <a16:creationId xmlns:a16="http://schemas.microsoft.com/office/drawing/2014/main" id="{865C1B75-5D96-25EF-5B44-5508D36C1088}"/>
                  </a:ext>
                </a:extLst>
              </p14:cNvPr>
              <p14:cNvContentPartPr/>
              <p14:nvPr/>
            </p14:nvContentPartPr>
            <p14:xfrm>
              <a:off x="8850480" y="2009020"/>
              <a:ext cx="704160" cy="39600"/>
            </p14:xfrm>
          </p:contentPart>
        </mc:Choice>
        <mc:Fallback>
          <p:pic>
            <p:nvPicPr>
              <p:cNvPr id="17" name="Ink 16">
                <a:extLst>
                  <a:ext uri="{FF2B5EF4-FFF2-40B4-BE49-F238E27FC236}">
                    <a16:creationId xmlns:a16="http://schemas.microsoft.com/office/drawing/2014/main" id="{865C1B75-5D96-25EF-5B44-5508D36C1088}"/>
                  </a:ext>
                </a:extLst>
              </p:cNvPr>
              <p:cNvPicPr/>
              <p:nvPr/>
            </p:nvPicPr>
            <p:blipFill>
              <a:blip r:embed="rId25"/>
              <a:stretch>
                <a:fillRect/>
              </a:stretch>
            </p:blipFill>
            <p:spPr>
              <a:xfrm>
                <a:off x="8832480" y="1991380"/>
                <a:ext cx="73980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344AE08E-A47F-BF9D-9ED8-BE8A4B7102AF}"/>
                  </a:ext>
                </a:extLst>
              </p14:cNvPr>
              <p14:cNvContentPartPr/>
              <p14:nvPr/>
            </p14:nvContentPartPr>
            <p14:xfrm>
              <a:off x="8103840" y="2010820"/>
              <a:ext cx="300960" cy="33840"/>
            </p14:xfrm>
          </p:contentPart>
        </mc:Choice>
        <mc:Fallback>
          <p:pic>
            <p:nvPicPr>
              <p:cNvPr id="18" name="Ink 17">
                <a:extLst>
                  <a:ext uri="{FF2B5EF4-FFF2-40B4-BE49-F238E27FC236}">
                    <a16:creationId xmlns:a16="http://schemas.microsoft.com/office/drawing/2014/main" id="{344AE08E-A47F-BF9D-9ED8-BE8A4B7102AF}"/>
                  </a:ext>
                </a:extLst>
              </p:cNvPr>
              <p:cNvPicPr/>
              <p:nvPr/>
            </p:nvPicPr>
            <p:blipFill>
              <a:blip r:embed="rId27"/>
              <a:stretch>
                <a:fillRect/>
              </a:stretch>
            </p:blipFill>
            <p:spPr>
              <a:xfrm>
                <a:off x="8086200" y="1993180"/>
                <a:ext cx="33660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Ink 18">
                <a:extLst>
                  <a:ext uri="{FF2B5EF4-FFF2-40B4-BE49-F238E27FC236}">
                    <a16:creationId xmlns:a16="http://schemas.microsoft.com/office/drawing/2014/main" id="{EED77CC4-3067-1725-643A-9699861EAC48}"/>
                  </a:ext>
                </a:extLst>
              </p14:cNvPr>
              <p14:cNvContentPartPr/>
              <p14:nvPr/>
            </p14:nvContentPartPr>
            <p14:xfrm>
              <a:off x="7396080" y="1996420"/>
              <a:ext cx="477720" cy="48600"/>
            </p14:xfrm>
          </p:contentPart>
        </mc:Choice>
        <mc:Fallback>
          <p:pic>
            <p:nvPicPr>
              <p:cNvPr id="19" name="Ink 18">
                <a:extLst>
                  <a:ext uri="{FF2B5EF4-FFF2-40B4-BE49-F238E27FC236}">
                    <a16:creationId xmlns:a16="http://schemas.microsoft.com/office/drawing/2014/main" id="{EED77CC4-3067-1725-643A-9699861EAC48}"/>
                  </a:ext>
                </a:extLst>
              </p:cNvPr>
              <p:cNvPicPr/>
              <p:nvPr/>
            </p:nvPicPr>
            <p:blipFill>
              <a:blip r:embed="rId29"/>
              <a:stretch>
                <a:fillRect/>
              </a:stretch>
            </p:blipFill>
            <p:spPr>
              <a:xfrm>
                <a:off x="7378440" y="1978420"/>
                <a:ext cx="5133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Ink 19">
                <a:extLst>
                  <a:ext uri="{FF2B5EF4-FFF2-40B4-BE49-F238E27FC236}">
                    <a16:creationId xmlns:a16="http://schemas.microsoft.com/office/drawing/2014/main" id="{88936CF1-6471-575A-A011-3069BF46D761}"/>
                  </a:ext>
                </a:extLst>
              </p14:cNvPr>
              <p14:cNvContentPartPr/>
              <p14:nvPr/>
            </p14:nvContentPartPr>
            <p14:xfrm>
              <a:off x="6743760" y="2015500"/>
              <a:ext cx="590040" cy="50760"/>
            </p14:xfrm>
          </p:contentPart>
        </mc:Choice>
        <mc:Fallback>
          <p:pic>
            <p:nvPicPr>
              <p:cNvPr id="20" name="Ink 19">
                <a:extLst>
                  <a:ext uri="{FF2B5EF4-FFF2-40B4-BE49-F238E27FC236}">
                    <a16:creationId xmlns:a16="http://schemas.microsoft.com/office/drawing/2014/main" id="{88936CF1-6471-575A-A011-3069BF46D761}"/>
                  </a:ext>
                </a:extLst>
              </p:cNvPr>
              <p:cNvPicPr/>
              <p:nvPr/>
            </p:nvPicPr>
            <p:blipFill>
              <a:blip r:embed="rId31"/>
              <a:stretch>
                <a:fillRect/>
              </a:stretch>
            </p:blipFill>
            <p:spPr>
              <a:xfrm>
                <a:off x="6726120" y="1997500"/>
                <a:ext cx="62568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1" name="Ink 20">
                <a:extLst>
                  <a:ext uri="{FF2B5EF4-FFF2-40B4-BE49-F238E27FC236}">
                    <a16:creationId xmlns:a16="http://schemas.microsoft.com/office/drawing/2014/main" id="{412C4892-F3EA-7084-174F-9BD17052CDD3}"/>
                  </a:ext>
                </a:extLst>
              </p14:cNvPr>
              <p14:cNvContentPartPr/>
              <p14:nvPr/>
            </p14:nvContentPartPr>
            <p14:xfrm>
              <a:off x="6289800" y="2015140"/>
              <a:ext cx="375120" cy="60480"/>
            </p14:xfrm>
          </p:contentPart>
        </mc:Choice>
        <mc:Fallback>
          <p:pic>
            <p:nvPicPr>
              <p:cNvPr id="21" name="Ink 20">
                <a:extLst>
                  <a:ext uri="{FF2B5EF4-FFF2-40B4-BE49-F238E27FC236}">
                    <a16:creationId xmlns:a16="http://schemas.microsoft.com/office/drawing/2014/main" id="{412C4892-F3EA-7084-174F-9BD17052CDD3}"/>
                  </a:ext>
                </a:extLst>
              </p:cNvPr>
              <p:cNvPicPr/>
              <p:nvPr/>
            </p:nvPicPr>
            <p:blipFill>
              <a:blip r:embed="rId33"/>
              <a:stretch>
                <a:fillRect/>
              </a:stretch>
            </p:blipFill>
            <p:spPr>
              <a:xfrm>
                <a:off x="6271800" y="1997140"/>
                <a:ext cx="41076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2" name="Ink 21">
                <a:extLst>
                  <a:ext uri="{FF2B5EF4-FFF2-40B4-BE49-F238E27FC236}">
                    <a16:creationId xmlns:a16="http://schemas.microsoft.com/office/drawing/2014/main" id="{2B000E8F-52B1-881B-A681-5E4474CCBB0C}"/>
                  </a:ext>
                </a:extLst>
              </p14:cNvPr>
              <p14:cNvContentPartPr/>
              <p14:nvPr/>
            </p14:nvContentPartPr>
            <p14:xfrm>
              <a:off x="5687520" y="2066980"/>
              <a:ext cx="455760" cy="8640"/>
            </p14:xfrm>
          </p:contentPart>
        </mc:Choice>
        <mc:Fallback>
          <p:pic>
            <p:nvPicPr>
              <p:cNvPr id="22" name="Ink 21">
                <a:extLst>
                  <a:ext uri="{FF2B5EF4-FFF2-40B4-BE49-F238E27FC236}">
                    <a16:creationId xmlns:a16="http://schemas.microsoft.com/office/drawing/2014/main" id="{2B000E8F-52B1-881B-A681-5E4474CCBB0C}"/>
                  </a:ext>
                </a:extLst>
              </p:cNvPr>
              <p:cNvPicPr/>
              <p:nvPr/>
            </p:nvPicPr>
            <p:blipFill>
              <a:blip r:embed="rId35"/>
              <a:stretch>
                <a:fillRect/>
              </a:stretch>
            </p:blipFill>
            <p:spPr>
              <a:xfrm>
                <a:off x="5669880" y="2048980"/>
                <a:ext cx="49140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3" name="Ink 22">
                <a:extLst>
                  <a:ext uri="{FF2B5EF4-FFF2-40B4-BE49-F238E27FC236}">
                    <a16:creationId xmlns:a16="http://schemas.microsoft.com/office/drawing/2014/main" id="{DFF5E44A-EABE-C1F1-E3D2-0F8D0ADD9048}"/>
                  </a:ext>
                </a:extLst>
              </p14:cNvPr>
              <p14:cNvContentPartPr/>
              <p14:nvPr/>
            </p14:nvContentPartPr>
            <p14:xfrm>
              <a:off x="4480800" y="2087500"/>
              <a:ext cx="643320" cy="12960"/>
            </p14:xfrm>
          </p:contentPart>
        </mc:Choice>
        <mc:Fallback>
          <p:pic>
            <p:nvPicPr>
              <p:cNvPr id="23" name="Ink 22">
                <a:extLst>
                  <a:ext uri="{FF2B5EF4-FFF2-40B4-BE49-F238E27FC236}">
                    <a16:creationId xmlns:a16="http://schemas.microsoft.com/office/drawing/2014/main" id="{DFF5E44A-EABE-C1F1-E3D2-0F8D0ADD9048}"/>
                  </a:ext>
                </a:extLst>
              </p:cNvPr>
              <p:cNvPicPr/>
              <p:nvPr/>
            </p:nvPicPr>
            <p:blipFill>
              <a:blip r:embed="rId37"/>
              <a:stretch>
                <a:fillRect/>
              </a:stretch>
            </p:blipFill>
            <p:spPr>
              <a:xfrm>
                <a:off x="4463160" y="2069500"/>
                <a:ext cx="67896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4" name="Ink 23">
                <a:extLst>
                  <a:ext uri="{FF2B5EF4-FFF2-40B4-BE49-F238E27FC236}">
                    <a16:creationId xmlns:a16="http://schemas.microsoft.com/office/drawing/2014/main" id="{8E44D998-C830-28AE-C175-7DD6AF98D8F3}"/>
                  </a:ext>
                </a:extLst>
              </p14:cNvPr>
              <p14:cNvContentPartPr/>
              <p14:nvPr/>
            </p14:nvContentPartPr>
            <p14:xfrm>
              <a:off x="3890760" y="2010100"/>
              <a:ext cx="373680" cy="33840"/>
            </p14:xfrm>
          </p:contentPart>
        </mc:Choice>
        <mc:Fallback>
          <p:pic>
            <p:nvPicPr>
              <p:cNvPr id="24" name="Ink 23">
                <a:extLst>
                  <a:ext uri="{FF2B5EF4-FFF2-40B4-BE49-F238E27FC236}">
                    <a16:creationId xmlns:a16="http://schemas.microsoft.com/office/drawing/2014/main" id="{8E44D998-C830-28AE-C175-7DD6AF98D8F3}"/>
                  </a:ext>
                </a:extLst>
              </p:cNvPr>
              <p:cNvPicPr/>
              <p:nvPr/>
            </p:nvPicPr>
            <p:blipFill>
              <a:blip r:embed="rId39"/>
              <a:stretch>
                <a:fillRect/>
              </a:stretch>
            </p:blipFill>
            <p:spPr>
              <a:xfrm>
                <a:off x="3872760" y="1992460"/>
                <a:ext cx="40932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5" name="Ink 24">
                <a:extLst>
                  <a:ext uri="{FF2B5EF4-FFF2-40B4-BE49-F238E27FC236}">
                    <a16:creationId xmlns:a16="http://schemas.microsoft.com/office/drawing/2014/main" id="{D8408AD5-3BB0-C664-A100-9A8A4673EF0F}"/>
                  </a:ext>
                </a:extLst>
              </p14:cNvPr>
              <p14:cNvContentPartPr/>
              <p14:nvPr/>
            </p14:nvContentPartPr>
            <p14:xfrm>
              <a:off x="2867640" y="2041780"/>
              <a:ext cx="899280" cy="27000"/>
            </p14:xfrm>
          </p:contentPart>
        </mc:Choice>
        <mc:Fallback>
          <p:pic>
            <p:nvPicPr>
              <p:cNvPr id="25" name="Ink 24">
                <a:extLst>
                  <a:ext uri="{FF2B5EF4-FFF2-40B4-BE49-F238E27FC236}">
                    <a16:creationId xmlns:a16="http://schemas.microsoft.com/office/drawing/2014/main" id="{D8408AD5-3BB0-C664-A100-9A8A4673EF0F}"/>
                  </a:ext>
                </a:extLst>
              </p:cNvPr>
              <p:cNvPicPr/>
              <p:nvPr/>
            </p:nvPicPr>
            <p:blipFill>
              <a:blip r:embed="rId41"/>
              <a:stretch>
                <a:fillRect/>
              </a:stretch>
            </p:blipFill>
            <p:spPr>
              <a:xfrm>
                <a:off x="2850000" y="2023780"/>
                <a:ext cx="93492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7" name="Ink 26">
                <a:extLst>
                  <a:ext uri="{FF2B5EF4-FFF2-40B4-BE49-F238E27FC236}">
                    <a16:creationId xmlns:a16="http://schemas.microsoft.com/office/drawing/2014/main" id="{C1B5D297-5E92-C12D-CB53-8C62B935A8A6}"/>
                  </a:ext>
                </a:extLst>
              </p14:cNvPr>
              <p14:cNvContentPartPr/>
              <p14:nvPr/>
            </p14:nvContentPartPr>
            <p14:xfrm>
              <a:off x="2038560" y="1993180"/>
              <a:ext cx="645480" cy="48240"/>
            </p14:xfrm>
          </p:contentPart>
        </mc:Choice>
        <mc:Fallback>
          <p:pic>
            <p:nvPicPr>
              <p:cNvPr id="27" name="Ink 26">
                <a:extLst>
                  <a:ext uri="{FF2B5EF4-FFF2-40B4-BE49-F238E27FC236}">
                    <a16:creationId xmlns:a16="http://schemas.microsoft.com/office/drawing/2014/main" id="{C1B5D297-5E92-C12D-CB53-8C62B935A8A6}"/>
                  </a:ext>
                </a:extLst>
              </p:cNvPr>
              <p:cNvPicPr/>
              <p:nvPr/>
            </p:nvPicPr>
            <p:blipFill>
              <a:blip r:embed="rId43"/>
              <a:stretch>
                <a:fillRect/>
              </a:stretch>
            </p:blipFill>
            <p:spPr>
              <a:xfrm>
                <a:off x="2020560" y="1975180"/>
                <a:ext cx="68112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9" name="Ink 28">
                <a:extLst>
                  <a:ext uri="{FF2B5EF4-FFF2-40B4-BE49-F238E27FC236}">
                    <a16:creationId xmlns:a16="http://schemas.microsoft.com/office/drawing/2014/main" id="{16848907-10D6-F26D-CB8F-7EF02E3ED4CA}"/>
                  </a:ext>
                </a:extLst>
              </p14:cNvPr>
              <p14:cNvContentPartPr/>
              <p14:nvPr/>
            </p14:nvContentPartPr>
            <p14:xfrm>
              <a:off x="836520" y="1947460"/>
              <a:ext cx="709560" cy="39960"/>
            </p14:xfrm>
          </p:contentPart>
        </mc:Choice>
        <mc:Fallback>
          <p:pic>
            <p:nvPicPr>
              <p:cNvPr id="29" name="Ink 28">
                <a:extLst>
                  <a:ext uri="{FF2B5EF4-FFF2-40B4-BE49-F238E27FC236}">
                    <a16:creationId xmlns:a16="http://schemas.microsoft.com/office/drawing/2014/main" id="{16848907-10D6-F26D-CB8F-7EF02E3ED4CA}"/>
                  </a:ext>
                </a:extLst>
              </p:cNvPr>
              <p:cNvPicPr/>
              <p:nvPr/>
            </p:nvPicPr>
            <p:blipFill>
              <a:blip r:embed="rId45"/>
              <a:stretch>
                <a:fillRect/>
              </a:stretch>
            </p:blipFill>
            <p:spPr>
              <a:xfrm>
                <a:off x="818880" y="1929820"/>
                <a:ext cx="74520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0" name="Ink 29">
                <a:extLst>
                  <a:ext uri="{FF2B5EF4-FFF2-40B4-BE49-F238E27FC236}">
                    <a16:creationId xmlns:a16="http://schemas.microsoft.com/office/drawing/2014/main" id="{8BC32A3F-113A-6F6B-B41B-B0F51EF459BC}"/>
                  </a:ext>
                </a:extLst>
              </p14:cNvPr>
              <p14:cNvContentPartPr/>
              <p14:nvPr/>
            </p14:nvContentPartPr>
            <p14:xfrm>
              <a:off x="8367720" y="2491780"/>
              <a:ext cx="1244160" cy="77400"/>
            </p14:xfrm>
          </p:contentPart>
        </mc:Choice>
        <mc:Fallback>
          <p:pic>
            <p:nvPicPr>
              <p:cNvPr id="30" name="Ink 29">
                <a:extLst>
                  <a:ext uri="{FF2B5EF4-FFF2-40B4-BE49-F238E27FC236}">
                    <a16:creationId xmlns:a16="http://schemas.microsoft.com/office/drawing/2014/main" id="{8BC32A3F-113A-6F6B-B41B-B0F51EF459BC}"/>
                  </a:ext>
                </a:extLst>
              </p:cNvPr>
              <p:cNvPicPr/>
              <p:nvPr/>
            </p:nvPicPr>
            <p:blipFill>
              <a:blip r:embed="rId47"/>
              <a:stretch>
                <a:fillRect/>
              </a:stretch>
            </p:blipFill>
            <p:spPr>
              <a:xfrm>
                <a:off x="8350080" y="2473780"/>
                <a:ext cx="12798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6" name="Ink 55">
                <a:extLst>
                  <a:ext uri="{FF2B5EF4-FFF2-40B4-BE49-F238E27FC236}">
                    <a16:creationId xmlns:a16="http://schemas.microsoft.com/office/drawing/2014/main" id="{E8E6EF68-BB77-272B-39E2-8D1D411FEB71}"/>
                  </a:ext>
                </a:extLst>
              </p14:cNvPr>
              <p14:cNvContentPartPr/>
              <p14:nvPr/>
            </p14:nvContentPartPr>
            <p14:xfrm>
              <a:off x="7850040" y="1998580"/>
              <a:ext cx="1880280" cy="613080"/>
            </p14:xfrm>
          </p:contentPart>
        </mc:Choice>
        <mc:Fallback>
          <p:pic>
            <p:nvPicPr>
              <p:cNvPr id="56" name="Ink 55">
                <a:extLst>
                  <a:ext uri="{FF2B5EF4-FFF2-40B4-BE49-F238E27FC236}">
                    <a16:creationId xmlns:a16="http://schemas.microsoft.com/office/drawing/2014/main" id="{E8E6EF68-BB77-272B-39E2-8D1D411FEB71}"/>
                  </a:ext>
                </a:extLst>
              </p:cNvPr>
              <p:cNvPicPr/>
              <p:nvPr/>
            </p:nvPicPr>
            <p:blipFill>
              <a:blip r:embed="rId49"/>
              <a:stretch>
                <a:fillRect/>
              </a:stretch>
            </p:blipFill>
            <p:spPr>
              <a:xfrm>
                <a:off x="7832400" y="1980940"/>
                <a:ext cx="1915920" cy="648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1" name="Ink 30">
                <a:extLst>
                  <a:ext uri="{FF2B5EF4-FFF2-40B4-BE49-F238E27FC236}">
                    <a16:creationId xmlns:a16="http://schemas.microsoft.com/office/drawing/2014/main" id="{E9710D4F-14A8-22C7-459A-DF8CDC224AF7}"/>
                  </a:ext>
                </a:extLst>
              </p14:cNvPr>
              <p14:cNvContentPartPr/>
              <p14:nvPr/>
            </p14:nvContentPartPr>
            <p14:xfrm>
              <a:off x="7863720" y="2457220"/>
              <a:ext cx="328320" cy="47520"/>
            </p14:xfrm>
          </p:contentPart>
        </mc:Choice>
        <mc:Fallback>
          <p:pic>
            <p:nvPicPr>
              <p:cNvPr id="31" name="Ink 30">
                <a:extLst>
                  <a:ext uri="{FF2B5EF4-FFF2-40B4-BE49-F238E27FC236}">
                    <a16:creationId xmlns:a16="http://schemas.microsoft.com/office/drawing/2014/main" id="{E9710D4F-14A8-22C7-459A-DF8CDC224AF7}"/>
                  </a:ext>
                </a:extLst>
              </p:cNvPr>
              <p:cNvPicPr/>
              <p:nvPr/>
            </p:nvPicPr>
            <p:blipFill>
              <a:blip r:embed="rId51"/>
              <a:stretch>
                <a:fillRect/>
              </a:stretch>
            </p:blipFill>
            <p:spPr>
              <a:xfrm>
                <a:off x="7845720" y="2439220"/>
                <a:ext cx="3639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2" name="Ink 31">
                <a:extLst>
                  <a:ext uri="{FF2B5EF4-FFF2-40B4-BE49-F238E27FC236}">
                    <a16:creationId xmlns:a16="http://schemas.microsoft.com/office/drawing/2014/main" id="{1F25C1D2-DBAF-34EA-7895-EF15F10B94AB}"/>
                  </a:ext>
                </a:extLst>
              </p14:cNvPr>
              <p14:cNvContentPartPr/>
              <p14:nvPr/>
            </p14:nvContentPartPr>
            <p14:xfrm>
              <a:off x="7474200" y="2479180"/>
              <a:ext cx="356400" cy="38160"/>
            </p14:xfrm>
          </p:contentPart>
        </mc:Choice>
        <mc:Fallback>
          <p:pic>
            <p:nvPicPr>
              <p:cNvPr id="32" name="Ink 31">
                <a:extLst>
                  <a:ext uri="{FF2B5EF4-FFF2-40B4-BE49-F238E27FC236}">
                    <a16:creationId xmlns:a16="http://schemas.microsoft.com/office/drawing/2014/main" id="{1F25C1D2-DBAF-34EA-7895-EF15F10B94AB}"/>
                  </a:ext>
                </a:extLst>
              </p:cNvPr>
              <p:cNvPicPr/>
              <p:nvPr/>
            </p:nvPicPr>
            <p:blipFill>
              <a:blip r:embed="rId53"/>
              <a:stretch>
                <a:fillRect/>
              </a:stretch>
            </p:blipFill>
            <p:spPr>
              <a:xfrm>
                <a:off x="7456560" y="2461540"/>
                <a:ext cx="39204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3" name="Ink 32">
                <a:extLst>
                  <a:ext uri="{FF2B5EF4-FFF2-40B4-BE49-F238E27FC236}">
                    <a16:creationId xmlns:a16="http://schemas.microsoft.com/office/drawing/2014/main" id="{8A8A5497-8515-89AD-DAB9-18FDC57E1DC4}"/>
                  </a:ext>
                </a:extLst>
              </p14:cNvPr>
              <p14:cNvContentPartPr/>
              <p14:nvPr/>
            </p14:nvContentPartPr>
            <p14:xfrm>
              <a:off x="6677880" y="2495380"/>
              <a:ext cx="767520" cy="32760"/>
            </p14:xfrm>
          </p:contentPart>
        </mc:Choice>
        <mc:Fallback>
          <p:pic>
            <p:nvPicPr>
              <p:cNvPr id="33" name="Ink 32">
                <a:extLst>
                  <a:ext uri="{FF2B5EF4-FFF2-40B4-BE49-F238E27FC236}">
                    <a16:creationId xmlns:a16="http://schemas.microsoft.com/office/drawing/2014/main" id="{8A8A5497-8515-89AD-DAB9-18FDC57E1DC4}"/>
                  </a:ext>
                </a:extLst>
              </p:cNvPr>
              <p:cNvPicPr/>
              <p:nvPr/>
            </p:nvPicPr>
            <p:blipFill>
              <a:blip r:embed="rId55"/>
              <a:stretch>
                <a:fillRect/>
              </a:stretch>
            </p:blipFill>
            <p:spPr>
              <a:xfrm>
                <a:off x="6659880" y="2477740"/>
                <a:ext cx="80316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5" name="Ink 34">
                <a:extLst>
                  <a:ext uri="{FF2B5EF4-FFF2-40B4-BE49-F238E27FC236}">
                    <a16:creationId xmlns:a16="http://schemas.microsoft.com/office/drawing/2014/main" id="{15A5F6EC-7FB8-5021-03F0-EF6A00F3FC5C}"/>
                  </a:ext>
                </a:extLst>
              </p14:cNvPr>
              <p14:cNvContentPartPr/>
              <p14:nvPr/>
            </p14:nvContentPartPr>
            <p14:xfrm>
              <a:off x="5895960" y="2535340"/>
              <a:ext cx="489960" cy="108360"/>
            </p14:xfrm>
          </p:contentPart>
        </mc:Choice>
        <mc:Fallback>
          <p:pic>
            <p:nvPicPr>
              <p:cNvPr id="35" name="Ink 34">
                <a:extLst>
                  <a:ext uri="{FF2B5EF4-FFF2-40B4-BE49-F238E27FC236}">
                    <a16:creationId xmlns:a16="http://schemas.microsoft.com/office/drawing/2014/main" id="{15A5F6EC-7FB8-5021-03F0-EF6A00F3FC5C}"/>
                  </a:ext>
                </a:extLst>
              </p:cNvPr>
              <p:cNvPicPr/>
              <p:nvPr/>
            </p:nvPicPr>
            <p:blipFill>
              <a:blip r:embed="rId57"/>
              <a:stretch>
                <a:fillRect/>
              </a:stretch>
            </p:blipFill>
            <p:spPr>
              <a:xfrm>
                <a:off x="5877960" y="2517700"/>
                <a:ext cx="5256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6" name="Ink 35">
                <a:extLst>
                  <a:ext uri="{FF2B5EF4-FFF2-40B4-BE49-F238E27FC236}">
                    <a16:creationId xmlns:a16="http://schemas.microsoft.com/office/drawing/2014/main" id="{B1354C46-C77F-AC7E-3744-9499FC73037E}"/>
                  </a:ext>
                </a:extLst>
              </p14:cNvPr>
              <p14:cNvContentPartPr/>
              <p14:nvPr/>
            </p14:nvContentPartPr>
            <p14:xfrm>
              <a:off x="5427240" y="2533900"/>
              <a:ext cx="272160" cy="32400"/>
            </p14:xfrm>
          </p:contentPart>
        </mc:Choice>
        <mc:Fallback>
          <p:pic>
            <p:nvPicPr>
              <p:cNvPr id="36" name="Ink 35">
                <a:extLst>
                  <a:ext uri="{FF2B5EF4-FFF2-40B4-BE49-F238E27FC236}">
                    <a16:creationId xmlns:a16="http://schemas.microsoft.com/office/drawing/2014/main" id="{B1354C46-C77F-AC7E-3744-9499FC73037E}"/>
                  </a:ext>
                </a:extLst>
              </p:cNvPr>
              <p:cNvPicPr/>
              <p:nvPr/>
            </p:nvPicPr>
            <p:blipFill>
              <a:blip r:embed="rId59"/>
              <a:stretch>
                <a:fillRect/>
              </a:stretch>
            </p:blipFill>
            <p:spPr>
              <a:xfrm>
                <a:off x="5409240" y="2516260"/>
                <a:ext cx="30780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8" name="Ink 37">
                <a:extLst>
                  <a:ext uri="{FF2B5EF4-FFF2-40B4-BE49-F238E27FC236}">
                    <a16:creationId xmlns:a16="http://schemas.microsoft.com/office/drawing/2014/main" id="{7E8C90BF-CC0D-D97D-2CC3-68EC94BA9918}"/>
                  </a:ext>
                </a:extLst>
              </p14:cNvPr>
              <p14:cNvContentPartPr/>
              <p14:nvPr/>
            </p14:nvContentPartPr>
            <p14:xfrm>
              <a:off x="3928920" y="2493940"/>
              <a:ext cx="1218240" cy="55800"/>
            </p14:xfrm>
          </p:contentPart>
        </mc:Choice>
        <mc:Fallback>
          <p:pic>
            <p:nvPicPr>
              <p:cNvPr id="38" name="Ink 37">
                <a:extLst>
                  <a:ext uri="{FF2B5EF4-FFF2-40B4-BE49-F238E27FC236}">
                    <a16:creationId xmlns:a16="http://schemas.microsoft.com/office/drawing/2014/main" id="{7E8C90BF-CC0D-D97D-2CC3-68EC94BA9918}"/>
                  </a:ext>
                </a:extLst>
              </p:cNvPr>
              <p:cNvPicPr/>
              <p:nvPr/>
            </p:nvPicPr>
            <p:blipFill>
              <a:blip r:embed="rId61"/>
              <a:stretch>
                <a:fillRect/>
              </a:stretch>
            </p:blipFill>
            <p:spPr>
              <a:xfrm>
                <a:off x="3910920" y="2476300"/>
                <a:ext cx="12538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0" name="Ink 39">
                <a:extLst>
                  <a:ext uri="{FF2B5EF4-FFF2-40B4-BE49-F238E27FC236}">
                    <a16:creationId xmlns:a16="http://schemas.microsoft.com/office/drawing/2014/main" id="{55C1B8B3-4D0E-A48F-E7BA-4F26F4913141}"/>
                  </a:ext>
                </a:extLst>
              </p14:cNvPr>
              <p14:cNvContentPartPr/>
              <p14:nvPr/>
            </p14:nvContentPartPr>
            <p14:xfrm>
              <a:off x="2811120" y="2502940"/>
              <a:ext cx="969120" cy="60480"/>
            </p14:xfrm>
          </p:contentPart>
        </mc:Choice>
        <mc:Fallback>
          <p:pic>
            <p:nvPicPr>
              <p:cNvPr id="40" name="Ink 39">
                <a:extLst>
                  <a:ext uri="{FF2B5EF4-FFF2-40B4-BE49-F238E27FC236}">
                    <a16:creationId xmlns:a16="http://schemas.microsoft.com/office/drawing/2014/main" id="{55C1B8B3-4D0E-A48F-E7BA-4F26F4913141}"/>
                  </a:ext>
                </a:extLst>
              </p:cNvPr>
              <p:cNvPicPr/>
              <p:nvPr/>
            </p:nvPicPr>
            <p:blipFill>
              <a:blip r:embed="rId63"/>
              <a:stretch>
                <a:fillRect/>
              </a:stretch>
            </p:blipFill>
            <p:spPr>
              <a:xfrm>
                <a:off x="2793120" y="2485300"/>
                <a:ext cx="100476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2" name="Ink 41">
                <a:extLst>
                  <a:ext uri="{FF2B5EF4-FFF2-40B4-BE49-F238E27FC236}">
                    <a16:creationId xmlns:a16="http://schemas.microsoft.com/office/drawing/2014/main" id="{0E67867A-8846-6848-458F-CA4EB054E990}"/>
                  </a:ext>
                </a:extLst>
              </p14:cNvPr>
              <p14:cNvContentPartPr/>
              <p14:nvPr/>
            </p14:nvContentPartPr>
            <p14:xfrm>
              <a:off x="1808160" y="2512660"/>
              <a:ext cx="788760" cy="104400"/>
            </p14:xfrm>
          </p:contentPart>
        </mc:Choice>
        <mc:Fallback>
          <p:pic>
            <p:nvPicPr>
              <p:cNvPr id="42" name="Ink 41">
                <a:extLst>
                  <a:ext uri="{FF2B5EF4-FFF2-40B4-BE49-F238E27FC236}">
                    <a16:creationId xmlns:a16="http://schemas.microsoft.com/office/drawing/2014/main" id="{0E67867A-8846-6848-458F-CA4EB054E990}"/>
                  </a:ext>
                </a:extLst>
              </p:cNvPr>
              <p:cNvPicPr/>
              <p:nvPr/>
            </p:nvPicPr>
            <p:blipFill>
              <a:blip r:embed="rId65"/>
              <a:stretch>
                <a:fillRect/>
              </a:stretch>
            </p:blipFill>
            <p:spPr>
              <a:xfrm>
                <a:off x="1790160" y="2494660"/>
                <a:ext cx="82440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4" name="Ink 43">
                <a:extLst>
                  <a:ext uri="{FF2B5EF4-FFF2-40B4-BE49-F238E27FC236}">
                    <a16:creationId xmlns:a16="http://schemas.microsoft.com/office/drawing/2014/main" id="{4241CE4B-E559-48A8-C425-F0CCC7C50E77}"/>
                  </a:ext>
                </a:extLst>
              </p14:cNvPr>
              <p14:cNvContentPartPr/>
              <p14:nvPr/>
            </p14:nvContentPartPr>
            <p14:xfrm>
              <a:off x="1299840" y="2515900"/>
              <a:ext cx="348120" cy="85320"/>
            </p14:xfrm>
          </p:contentPart>
        </mc:Choice>
        <mc:Fallback>
          <p:pic>
            <p:nvPicPr>
              <p:cNvPr id="44" name="Ink 43">
                <a:extLst>
                  <a:ext uri="{FF2B5EF4-FFF2-40B4-BE49-F238E27FC236}">
                    <a16:creationId xmlns:a16="http://schemas.microsoft.com/office/drawing/2014/main" id="{4241CE4B-E559-48A8-C425-F0CCC7C50E77}"/>
                  </a:ext>
                </a:extLst>
              </p:cNvPr>
              <p:cNvPicPr/>
              <p:nvPr/>
            </p:nvPicPr>
            <p:blipFill>
              <a:blip r:embed="rId67"/>
              <a:stretch>
                <a:fillRect/>
              </a:stretch>
            </p:blipFill>
            <p:spPr>
              <a:xfrm>
                <a:off x="1282200" y="2497900"/>
                <a:ext cx="38376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5" name="Ink 44">
                <a:extLst>
                  <a:ext uri="{FF2B5EF4-FFF2-40B4-BE49-F238E27FC236}">
                    <a16:creationId xmlns:a16="http://schemas.microsoft.com/office/drawing/2014/main" id="{E47B4237-396A-7B06-D467-323FA04E2A2E}"/>
                  </a:ext>
                </a:extLst>
              </p14:cNvPr>
              <p14:cNvContentPartPr/>
              <p14:nvPr/>
            </p14:nvContentPartPr>
            <p14:xfrm>
              <a:off x="527280" y="2566300"/>
              <a:ext cx="500400" cy="82800"/>
            </p14:xfrm>
          </p:contentPart>
        </mc:Choice>
        <mc:Fallback>
          <p:pic>
            <p:nvPicPr>
              <p:cNvPr id="45" name="Ink 44">
                <a:extLst>
                  <a:ext uri="{FF2B5EF4-FFF2-40B4-BE49-F238E27FC236}">
                    <a16:creationId xmlns:a16="http://schemas.microsoft.com/office/drawing/2014/main" id="{E47B4237-396A-7B06-D467-323FA04E2A2E}"/>
                  </a:ext>
                </a:extLst>
              </p:cNvPr>
              <p:cNvPicPr/>
              <p:nvPr/>
            </p:nvPicPr>
            <p:blipFill>
              <a:blip r:embed="rId69"/>
              <a:stretch>
                <a:fillRect/>
              </a:stretch>
            </p:blipFill>
            <p:spPr>
              <a:xfrm>
                <a:off x="509640" y="2548300"/>
                <a:ext cx="5360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8" name="Ink 57">
                <a:extLst>
                  <a:ext uri="{FF2B5EF4-FFF2-40B4-BE49-F238E27FC236}">
                    <a16:creationId xmlns:a16="http://schemas.microsoft.com/office/drawing/2014/main" id="{E053527B-7B5D-8C2C-B169-513CB8C6CD25}"/>
                  </a:ext>
                </a:extLst>
              </p14:cNvPr>
              <p14:cNvContentPartPr/>
              <p14:nvPr/>
            </p14:nvContentPartPr>
            <p14:xfrm>
              <a:off x="3810120" y="2560900"/>
              <a:ext cx="2535840" cy="660960"/>
            </p14:xfrm>
          </p:contentPart>
        </mc:Choice>
        <mc:Fallback>
          <p:pic>
            <p:nvPicPr>
              <p:cNvPr id="58" name="Ink 57">
                <a:extLst>
                  <a:ext uri="{FF2B5EF4-FFF2-40B4-BE49-F238E27FC236}">
                    <a16:creationId xmlns:a16="http://schemas.microsoft.com/office/drawing/2014/main" id="{E053527B-7B5D-8C2C-B169-513CB8C6CD25}"/>
                  </a:ext>
                </a:extLst>
              </p:cNvPr>
              <p:cNvPicPr/>
              <p:nvPr/>
            </p:nvPicPr>
            <p:blipFill>
              <a:blip r:embed="rId71"/>
              <a:stretch>
                <a:fillRect/>
              </a:stretch>
            </p:blipFill>
            <p:spPr>
              <a:xfrm>
                <a:off x="3792120" y="2542900"/>
                <a:ext cx="2571480" cy="696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0" name="Ink 59">
                <a:extLst>
                  <a:ext uri="{FF2B5EF4-FFF2-40B4-BE49-F238E27FC236}">
                    <a16:creationId xmlns:a16="http://schemas.microsoft.com/office/drawing/2014/main" id="{F8F3BBCB-8850-7C5E-C8AD-BB7D156F5FFB}"/>
                  </a:ext>
                </a:extLst>
              </p14:cNvPr>
              <p14:cNvContentPartPr/>
              <p14:nvPr/>
            </p14:nvContentPartPr>
            <p14:xfrm>
              <a:off x="2130720" y="3124660"/>
              <a:ext cx="1089360" cy="53280"/>
            </p14:xfrm>
          </p:contentPart>
        </mc:Choice>
        <mc:Fallback>
          <p:pic>
            <p:nvPicPr>
              <p:cNvPr id="60" name="Ink 59">
                <a:extLst>
                  <a:ext uri="{FF2B5EF4-FFF2-40B4-BE49-F238E27FC236}">
                    <a16:creationId xmlns:a16="http://schemas.microsoft.com/office/drawing/2014/main" id="{F8F3BBCB-8850-7C5E-C8AD-BB7D156F5FFB}"/>
                  </a:ext>
                </a:extLst>
              </p:cNvPr>
              <p:cNvPicPr/>
              <p:nvPr/>
            </p:nvPicPr>
            <p:blipFill>
              <a:blip r:embed="rId73"/>
              <a:stretch>
                <a:fillRect/>
              </a:stretch>
            </p:blipFill>
            <p:spPr>
              <a:xfrm>
                <a:off x="2112720" y="3107020"/>
                <a:ext cx="11250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4" name="Ink 63">
                <a:extLst>
                  <a:ext uri="{FF2B5EF4-FFF2-40B4-BE49-F238E27FC236}">
                    <a16:creationId xmlns:a16="http://schemas.microsoft.com/office/drawing/2014/main" id="{B0EA756F-1AFB-8485-ED59-10F40A11AD9F}"/>
                  </a:ext>
                </a:extLst>
              </p14:cNvPr>
              <p14:cNvContentPartPr/>
              <p14:nvPr/>
            </p14:nvContentPartPr>
            <p14:xfrm>
              <a:off x="8754360" y="3630460"/>
              <a:ext cx="745560" cy="49320"/>
            </p14:xfrm>
          </p:contentPart>
        </mc:Choice>
        <mc:Fallback>
          <p:pic>
            <p:nvPicPr>
              <p:cNvPr id="64" name="Ink 63">
                <a:extLst>
                  <a:ext uri="{FF2B5EF4-FFF2-40B4-BE49-F238E27FC236}">
                    <a16:creationId xmlns:a16="http://schemas.microsoft.com/office/drawing/2014/main" id="{B0EA756F-1AFB-8485-ED59-10F40A11AD9F}"/>
                  </a:ext>
                </a:extLst>
              </p:cNvPr>
              <p:cNvPicPr/>
              <p:nvPr/>
            </p:nvPicPr>
            <p:blipFill>
              <a:blip r:embed="rId75"/>
              <a:stretch>
                <a:fillRect/>
              </a:stretch>
            </p:blipFill>
            <p:spPr>
              <a:xfrm>
                <a:off x="8736360" y="3612460"/>
                <a:ext cx="78120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32" name="Ink 131">
                <a:extLst>
                  <a:ext uri="{FF2B5EF4-FFF2-40B4-BE49-F238E27FC236}">
                    <a16:creationId xmlns:a16="http://schemas.microsoft.com/office/drawing/2014/main" id="{77856304-1D20-06F0-9B09-663BCAA62EAE}"/>
                  </a:ext>
                </a:extLst>
              </p14:cNvPr>
              <p14:cNvContentPartPr/>
              <p14:nvPr/>
            </p14:nvContentPartPr>
            <p14:xfrm>
              <a:off x="4306560" y="4688860"/>
              <a:ext cx="2054160" cy="628560"/>
            </p14:xfrm>
          </p:contentPart>
        </mc:Choice>
        <mc:Fallback>
          <p:pic>
            <p:nvPicPr>
              <p:cNvPr id="132" name="Ink 131">
                <a:extLst>
                  <a:ext uri="{FF2B5EF4-FFF2-40B4-BE49-F238E27FC236}">
                    <a16:creationId xmlns:a16="http://schemas.microsoft.com/office/drawing/2014/main" id="{77856304-1D20-06F0-9B09-663BCAA62EAE}"/>
                  </a:ext>
                </a:extLst>
              </p:cNvPr>
              <p:cNvPicPr/>
              <p:nvPr/>
            </p:nvPicPr>
            <p:blipFill>
              <a:blip r:embed="rId77"/>
              <a:stretch>
                <a:fillRect/>
              </a:stretch>
            </p:blipFill>
            <p:spPr>
              <a:xfrm>
                <a:off x="4288920" y="4670860"/>
                <a:ext cx="2089800" cy="664200"/>
              </a:xfrm>
              <a:prstGeom prst="rect">
                <a:avLst/>
              </a:prstGeom>
            </p:spPr>
          </p:pic>
        </mc:Fallback>
      </mc:AlternateContent>
      <p:grpSp>
        <p:nvGrpSpPr>
          <p:cNvPr id="137" name="Group 136">
            <a:extLst>
              <a:ext uri="{FF2B5EF4-FFF2-40B4-BE49-F238E27FC236}">
                <a16:creationId xmlns:a16="http://schemas.microsoft.com/office/drawing/2014/main" id="{DA06C075-CF85-DFD8-C61B-E6AA445A9A9C}"/>
              </a:ext>
            </a:extLst>
          </p:cNvPr>
          <p:cNvGrpSpPr/>
          <p:nvPr/>
        </p:nvGrpSpPr>
        <p:grpSpPr>
          <a:xfrm>
            <a:off x="884760" y="5188900"/>
            <a:ext cx="8653680" cy="789480"/>
            <a:chOff x="884760" y="5188900"/>
            <a:chExt cx="8653680" cy="789480"/>
          </a:xfrm>
        </p:grpSpPr>
        <mc:AlternateContent xmlns:mc="http://schemas.openxmlformats.org/markup-compatibility/2006">
          <mc:Choice xmlns:p14="http://schemas.microsoft.com/office/powerpoint/2010/main" Requires="p14">
            <p:contentPart p14:bwMode="auto" r:id="rId78">
              <p14:nvContentPartPr>
                <p14:cNvPr id="108" name="Ink 107">
                  <a:extLst>
                    <a:ext uri="{FF2B5EF4-FFF2-40B4-BE49-F238E27FC236}">
                      <a16:creationId xmlns:a16="http://schemas.microsoft.com/office/drawing/2014/main" id="{6ABA2AE4-388C-F967-45B1-06EF4739B008}"/>
                    </a:ext>
                  </a:extLst>
                </p14:cNvPr>
                <p14:cNvContentPartPr/>
                <p14:nvPr/>
              </p14:nvContentPartPr>
              <p14:xfrm>
                <a:off x="8010600" y="5297620"/>
                <a:ext cx="1031400" cy="111240"/>
              </p14:xfrm>
            </p:contentPart>
          </mc:Choice>
          <mc:Fallback>
            <p:pic>
              <p:nvPicPr>
                <p:cNvPr id="108" name="Ink 107">
                  <a:extLst>
                    <a:ext uri="{FF2B5EF4-FFF2-40B4-BE49-F238E27FC236}">
                      <a16:creationId xmlns:a16="http://schemas.microsoft.com/office/drawing/2014/main" id="{6ABA2AE4-388C-F967-45B1-06EF4739B008}"/>
                    </a:ext>
                  </a:extLst>
                </p:cNvPr>
                <p:cNvPicPr/>
                <p:nvPr/>
              </p:nvPicPr>
              <p:blipFill>
                <a:blip r:embed="rId79"/>
                <a:stretch>
                  <a:fillRect/>
                </a:stretch>
              </p:blipFill>
              <p:spPr>
                <a:xfrm>
                  <a:off x="7992600" y="5279620"/>
                  <a:ext cx="10670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9" name="Ink 108">
                  <a:extLst>
                    <a:ext uri="{FF2B5EF4-FFF2-40B4-BE49-F238E27FC236}">
                      <a16:creationId xmlns:a16="http://schemas.microsoft.com/office/drawing/2014/main" id="{9C1FAA08-C3F2-08EC-6537-D56745A11D63}"/>
                    </a:ext>
                  </a:extLst>
                </p14:cNvPr>
                <p14:cNvContentPartPr/>
                <p14:nvPr/>
              </p14:nvContentPartPr>
              <p14:xfrm>
                <a:off x="6347760" y="5238940"/>
                <a:ext cx="1637640" cy="79200"/>
              </p14:xfrm>
            </p:contentPart>
          </mc:Choice>
          <mc:Fallback>
            <p:pic>
              <p:nvPicPr>
                <p:cNvPr id="109" name="Ink 108">
                  <a:extLst>
                    <a:ext uri="{FF2B5EF4-FFF2-40B4-BE49-F238E27FC236}">
                      <a16:creationId xmlns:a16="http://schemas.microsoft.com/office/drawing/2014/main" id="{9C1FAA08-C3F2-08EC-6537-D56745A11D63}"/>
                    </a:ext>
                  </a:extLst>
                </p:cNvPr>
                <p:cNvPicPr/>
                <p:nvPr/>
              </p:nvPicPr>
              <p:blipFill>
                <a:blip r:embed="rId81"/>
                <a:stretch>
                  <a:fillRect/>
                </a:stretch>
              </p:blipFill>
              <p:spPr>
                <a:xfrm>
                  <a:off x="6330120" y="5220940"/>
                  <a:ext cx="167328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17" name="Ink 116">
                  <a:extLst>
                    <a:ext uri="{FF2B5EF4-FFF2-40B4-BE49-F238E27FC236}">
                      <a16:creationId xmlns:a16="http://schemas.microsoft.com/office/drawing/2014/main" id="{B2807170-B51C-8739-8DCD-101470CD6C9B}"/>
                    </a:ext>
                  </a:extLst>
                </p14:cNvPr>
                <p14:cNvContentPartPr/>
                <p14:nvPr/>
              </p14:nvContentPartPr>
              <p14:xfrm>
                <a:off x="8955960" y="5841940"/>
                <a:ext cx="582480" cy="47520"/>
              </p14:xfrm>
            </p:contentPart>
          </mc:Choice>
          <mc:Fallback>
            <p:pic>
              <p:nvPicPr>
                <p:cNvPr id="117" name="Ink 116">
                  <a:extLst>
                    <a:ext uri="{FF2B5EF4-FFF2-40B4-BE49-F238E27FC236}">
                      <a16:creationId xmlns:a16="http://schemas.microsoft.com/office/drawing/2014/main" id="{B2807170-B51C-8739-8DCD-101470CD6C9B}"/>
                    </a:ext>
                  </a:extLst>
                </p:cNvPr>
                <p:cNvPicPr/>
                <p:nvPr/>
              </p:nvPicPr>
              <p:blipFill>
                <a:blip r:embed="rId83"/>
                <a:stretch>
                  <a:fillRect/>
                </a:stretch>
              </p:blipFill>
              <p:spPr>
                <a:xfrm>
                  <a:off x="8938320" y="5823940"/>
                  <a:ext cx="6181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18" name="Ink 117">
                  <a:extLst>
                    <a:ext uri="{FF2B5EF4-FFF2-40B4-BE49-F238E27FC236}">
                      <a16:creationId xmlns:a16="http://schemas.microsoft.com/office/drawing/2014/main" id="{AC0BAA21-27C9-ED08-90BE-AD2CC4F3FBE6}"/>
                    </a:ext>
                  </a:extLst>
                </p14:cNvPr>
                <p14:cNvContentPartPr/>
                <p14:nvPr/>
              </p14:nvContentPartPr>
              <p14:xfrm>
                <a:off x="7979640" y="5864620"/>
                <a:ext cx="615960" cy="65880"/>
              </p14:xfrm>
            </p:contentPart>
          </mc:Choice>
          <mc:Fallback>
            <p:pic>
              <p:nvPicPr>
                <p:cNvPr id="118" name="Ink 117">
                  <a:extLst>
                    <a:ext uri="{FF2B5EF4-FFF2-40B4-BE49-F238E27FC236}">
                      <a16:creationId xmlns:a16="http://schemas.microsoft.com/office/drawing/2014/main" id="{AC0BAA21-27C9-ED08-90BE-AD2CC4F3FBE6}"/>
                    </a:ext>
                  </a:extLst>
                </p:cNvPr>
                <p:cNvPicPr/>
                <p:nvPr/>
              </p:nvPicPr>
              <p:blipFill>
                <a:blip r:embed="rId85"/>
                <a:stretch>
                  <a:fillRect/>
                </a:stretch>
              </p:blipFill>
              <p:spPr>
                <a:xfrm>
                  <a:off x="7962000" y="5846620"/>
                  <a:ext cx="65160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20" name="Ink 119">
                  <a:extLst>
                    <a:ext uri="{FF2B5EF4-FFF2-40B4-BE49-F238E27FC236}">
                      <a16:creationId xmlns:a16="http://schemas.microsoft.com/office/drawing/2014/main" id="{B97E04DC-A906-FBA3-CC06-2C2DED60AE4A}"/>
                    </a:ext>
                  </a:extLst>
                </p14:cNvPr>
                <p14:cNvContentPartPr/>
                <p14:nvPr/>
              </p14:nvContentPartPr>
              <p14:xfrm>
                <a:off x="6966240" y="5901340"/>
                <a:ext cx="651960" cy="77040"/>
              </p14:xfrm>
            </p:contentPart>
          </mc:Choice>
          <mc:Fallback>
            <p:pic>
              <p:nvPicPr>
                <p:cNvPr id="120" name="Ink 119">
                  <a:extLst>
                    <a:ext uri="{FF2B5EF4-FFF2-40B4-BE49-F238E27FC236}">
                      <a16:creationId xmlns:a16="http://schemas.microsoft.com/office/drawing/2014/main" id="{B97E04DC-A906-FBA3-CC06-2C2DED60AE4A}"/>
                    </a:ext>
                  </a:extLst>
                </p:cNvPr>
                <p:cNvPicPr/>
                <p:nvPr/>
              </p:nvPicPr>
              <p:blipFill>
                <a:blip r:embed="rId87"/>
                <a:stretch>
                  <a:fillRect/>
                </a:stretch>
              </p:blipFill>
              <p:spPr>
                <a:xfrm>
                  <a:off x="6948240" y="5883340"/>
                  <a:ext cx="6876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22" name="Ink 121">
                  <a:extLst>
                    <a:ext uri="{FF2B5EF4-FFF2-40B4-BE49-F238E27FC236}">
                      <a16:creationId xmlns:a16="http://schemas.microsoft.com/office/drawing/2014/main" id="{13759267-1069-BFBE-CF6D-85B2981CB23E}"/>
                    </a:ext>
                  </a:extLst>
                </p14:cNvPr>
                <p14:cNvContentPartPr/>
                <p14:nvPr/>
              </p14:nvContentPartPr>
              <p14:xfrm>
                <a:off x="6393120" y="5873980"/>
                <a:ext cx="246240" cy="16560"/>
              </p14:xfrm>
            </p:contentPart>
          </mc:Choice>
          <mc:Fallback>
            <p:pic>
              <p:nvPicPr>
                <p:cNvPr id="122" name="Ink 121">
                  <a:extLst>
                    <a:ext uri="{FF2B5EF4-FFF2-40B4-BE49-F238E27FC236}">
                      <a16:creationId xmlns:a16="http://schemas.microsoft.com/office/drawing/2014/main" id="{13759267-1069-BFBE-CF6D-85B2981CB23E}"/>
                    </a:ext>
                  </a:extLst>
                </p:cNvPr>
                <p:cNvPicPr/>
                <p:nvPr/>
              </p:nvPicPr>
              <p:blipFill>
                <a:blip r:embed="rId89"/>
                <a:stretch>
                  <a:fillRect/>
                </a:stretch>
              </p:blipFill>
              <p:spPr>
                <a:xfrm>
                  <a:off x="6375480" y="5855980"/>
                  <a:ext cx="28188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23" name="Ink 122">
                  <a:extLst>
                    <a:ext uri="{FF2B5EF4-FFF2-40B4-BE49-F238E27FC236}">
                      <a16:creationId xmlns:a16="http://schemas.microsoft.com/office/drawing/2014/main" id="{603728B6-B1ED-1D7A-8CE7-010AAF3F390F}"/>
                    </a:ext>
                  </a:extLst>
                </p14:cNvPr>
                <p14:cNvContentPartPr/>
                <p14:nvPr/>
              </p14:nvContentPartPr>
              <p14:xfrm>
                <a:off x="5635320" y="5892700"/>
                <a:ext cx="187920" cy="14400"/>
              </p14:xfrm>
            </p:contentPart>
          </mc:Choice>
          <mc:Fallback>
            <p:pic>
              <p:nvPicPr>
                <p:cNvPr id="123" name="Ink 122">
                  <a:extLst>
                    <a:ext uri="{FF2B5EF4-FFF2-40B4-BE49-F238E27FC236}">
                      <a16:creationId xmlns:a16="http://schemas.microsoft.com/office/drawing/2014/main" id="{603728B6-B1ED-1D7A-8CE7-010AAF3F390F}"/>
                    </a:ext>
                  </a:extLst>
                </p:cNvPr>
                <p:cNvPicPr/>
                <p:nvPr/>
              </p:nvPicPr>
              <p:blipFill>
                <a:blip r:embed="rId91"/>
                <a:stretch>
                  <a:fillRect/>
                </a:stretch>
              </p:blipFill>
              <p:spPr>
                <a:xfrm>
                  <a:off x="5617680" y="5874700"/>
                  <a:ext cx="2235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24" name="Ink 123">
                  <a:extLst>
                    <a:ext uri="{FF2B5EF4-FFF2-40B4-BE49-F238E27FC236}">
                      <a16:creationId xmlns:a16="http://schemas.microsoft.com/office/drawing/2014/main" id="{DC74E13C-2DE5-D542-AF5F-9997ABD3B586}"/>
                    </a:ext>
                  </a:extLst>
                </p14:cNvPr>
                <p14:cNvContentPartPr/>
                <p14:nvPr/>
              </p14:nvContentPartPr>
              <p14:xfrm>
                <a:off x="4654680" y="5849860"/>
                <a:ext cx="831600" cy="54360"/>
              </p14:xfrm>
            </p:contentPart>
          </mc:Choice>
          <mc:Fallback>
            <p:pic>
              <p:nvPicPr>
                <p:cNvPr id="124" name="Ink 123">
                  <a:extLst>
                    <a:ext uri="{FF2B5EF4-FFF2-40B4-BE49-F238E27FC236}">
                      <a16:creationId xmlns:a16="http://schemas.microsoft.com/office/drawing/2014/main" id="{DC74E13C-2DE5-D542-AF5F-9997ABD3B586}"/>
                    </a:ext>
                  </a:extLst>
                </p:cNvPr>
                <p:cNvPicPr/>
                <p:nvPr/>
              </p:nvPicPr>
              <p:blipFill>
                <a:blip r:embed="rId93"/>
                <a:stretch>
                  <a:fillRect/>
                </a:stretch>
              </p:blipFill>
              <p:spPr>
                <a:xfrm>
                  <a:off x="4636680" y="5831860"/>
                  <a:ext cx="86724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26" name="Ink 125">
                  <a:extLst>
                    <a:ext uri="{FF2B5EF4-FFF2-40B4-BE49-F238E27FC236}">
                      <a16:creationId xmlns:a16="http://schemas.microsoft.com/office/drawing/2014/main" id="{0B7B188E-D00A-CE90-6DF4-379FAC86CE62}"/>
                    </a:ext>
                  </a:extLst>
                </p14:cNvPr>
                <p14:cNvContentPartPr/>
                <p14:nvPr/>
              </p14:nvContentPartPr>
              <p14:xfrm>
                <a:off x="3943320" y="5800540"/>
                <a:ext cx="370800" cy="66600"/>
              </p14:xfrm>
            </p:contentPart>
          </mc:Choice>
          <mc:Fallback>
            <p:pic>
              <p:nvPicPr>
                <p:cNvPr id="126" name="Ink 125">
                  <a:extLst>
                    <a:ext uri="{FF2B5EF4-FFF2-40B4-BE49-F238E27FC236}">
                      <a16:creationId xmlns:a16="http://schemas.microsoft.com/office/drawing/2014/main" id="{0B7B188E-D00A-CE90-6DF4-379FAC86CE62}"/>
                    </a:ext>
                  </a:extLst>
                </p:cNvPr>
                <p:cNvPicPr/>
                <p:nvPr/>
              </p:nvPicPr>
              <p:blipFill>
                <a:blip r:embed="rId95"/>
                <a:stretch>
                  <a:fillRect/>
                </a:stretch>
              </p:blipFill>
              <p:spPr>
                <a:xfrm>
                  <a:off x="3925680" y="5782540"/>
                  <a:ext cx="4064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27" name="Ink 126">
                  <a:extLst>
                    <a:ext uri="{FF2B5EF4-FFF2-40B4-BE49-F238E27FC236}">
                      <a16:creationId xmlns:a16="http://schemas.microsoft.com/office/drawing/2014/main" id="{B04DB417-90C9-6A8D-3250-34A46532EEDA}"/>
                    </a:ext>
                  </a:extLst>
                </p14:cNvPr>
                <p14:cNvContentPartPr/>
                <p14:nvPr/>
              </p14:nvContentPartPr>
              <p14:xfrm>
                <a:off x="2871240" y="5798740"/>
                <a:ext cx="788400" cy="79560"/>
              </p14:xfrm>
            </p:contentPart>
          </mc:Choice>
          <mc:Fallback>
            <p:pic>
              <p:nvPicPr>
                <p:cNvPr id="127" name="Ink 126">
                  <a:extLst>
                    <a:ext uri="{FF2B5EF4-FFF2-40B4-BE49-F238E27FC236}">
                      <a16:creationId xmlns:a16="http://schemas.microsoft.com/office/drawing/2014/main" id="{B04DB417-90C9-6A8D-3250-34A46532EEDA}"/>
                    </a:ext>
                  </a:extLst>
                </p:cNvPr>
                <p:cNvPicPr/>
                <p:nvPr/>
              </p:nvPicPr>
              <p:blipFill>
                <a:blip r:embed="rId97"/>
                <a:stretch>
                  <a:fillRect/>
                </a:stretch>
              </p:blipFill>
              <p:spPr>
                <a:xfrm>
                  <a:off x="2853240" y="5780740"/>
                  <a:ext cx="82404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29" name="Ink 128">
                  <a:extLst>
                    <a:ext uri="{FF2B5EF4-FFF2-40B4-BE49-F238E27FC236}">
                      <a16:creationId xmlns:a16="http://schemas.microsoft.com/office/drawing/2014/main" id="{AAD8BEBF-ACFA-49F0-582C-52D68BE19277}"/>
                    </a:ext>
                  </a:extLst>
                </p14:cNvPr>
                <p14:cNvContentPartPr/>
                <p14:nvPr/>
              </p14:nvContentPartPr>
              <p14:xfrm>
                <a:off x="2144040" y="5873980"/>
                <a:ext cx="540000" cy="30240"/>
              </p14:xfrm>
            </p:contentPart>
          </mc:Choice>
          <mc:Fallback>
            <p:pic>
              <p:nvPicPr>
                <p:cNvPr id="129" name="Ink 128">
                  <a:extLst>
                    <a:ext uri="{FF2B5EF4-FFF2-40B4-BE49-F238E27FC236}">
                      <a16:creationId xmlns:a16="http://schemas.microsoft.com/office/drawing/2014/main" id="{AAD8BEBF-ACFA-49F0-582C-52D68BE19277}"/>
                    </a:ext>
                  </a:extLst>
                </p:cNvPr>
                <p:cNvPicPr/>
                <p:nvPr/>
              </p:nvPicPr>
              <p:blipFill>
                <a:blip r:embed="rId99"/>
                <a:stretch>
                  <a:fillRect/>
                </a:stretch>
              </p:blipFill>
              <p:spPr>
                <a:xfrm>
                  <a:off x="2126040" y="5855980"/>
                  <a:ext cx="57564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30" name="Ink 129">
                  <a:extLst>
                    <a:ext uri="{FF2B5EF4-FFF2-40B4-BE49-F238E27FC236}">
                      <a16:creationId xmlns:a16="http://schemas.microsoft.com/office/drawing/2014/main" id="{F8920813-785E-8A72-0457-917A7C46F042}"/>
                    </a:ext>
                  </a:extLst>
                </p14:cNvPr>
                <p14:cNvContentPartPr/>
                <p14:nvPr/>
              </p14:nvContentPartPr>
              <p14:xfrm>
                <a:off x="1006080" y="5846620"/>
                <a:ext cx="940680" cy="59760"/>
              </p14:xfrm>
            </p:contentPart>
          </mc:Choice>
          <mc:Fallback>
            <p:pic>
              <p:nvPicPr>
                <p:cNvPr id="130" name="Ink 129">
                  <a:extLst>
                    <a:ext uri="{FF2B5EF4-FFF2-40B4-BE49-F238E27FC236}">
                      <a16:creationId xmlns:a16="http://schemas.microsoft.com/office/drawing/2014/main" id="{F8920813-785E-8A72-0457-917A7C46F042}"/>
                    </a:ext>
                  </a:extLst>
                </p:cNvPr>
                <p:cNvPicPr/>
                <p:nvPr/>
              </p:nvPicPr>
              <p:blipFill>
                <a:blip r:embed="rId101"/>
                <a:stretch>
                  <a:fillRect/>
                </a:stretch>
              </p:blipFill>
              <p:spPr>
                <a:xfrm>
                  <a:off x="988440" y="5828620"/>
                  <a:ext cx="9763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11" name="Ink 110">
                  <a:extLst>
                    <a:ext uri="{FF2B5EF4-FFF2-40B4-BE49-F238E27FC236}">
                      <a16:creationId xmlns:a16="http://schemas.microsoft.com/office/drawing/2014/main" id="{48B4BD7E-C0D0-80A9-0598-1B32357EC05B}"/>
                    </a:ext>
                  </a:extLst>
                </p14:cNvPr>
                <p14:cNvContentPartPr/>
                <p14:nvPr/>
              </p14:nvContentPartPr>
              <p14:xfrm>
                <a:off x="5125920" y="5286820"/>
                <a:ext cx="1112760" cy="44640"/>
              </p14:xfrm>
            </p:contentPart>
          </mc:Choice>
          <mc:Fallback>
            <p:pic>
              <p:nvPicPr>
                <p:cNvPr id="111" name="Ink 110">
                  <a:extLst>
                    <a:ext uri="{FF2B5EF4-FFF2-40B4-BE49-F238E27FC236}">
                      <a16:creationId xmlns:a16="http://schemas.microsoft.com/office/drawing/2014/main" id="{48B4BD7E-C0D0-80A9-0598-1B32357EC05B}"/>
                    </a:ext>
                  </a:extLst>
                </p:cNvPr>
                <p:cNvPicPr/>
                <p:nvPr/>
              </p:nvPicPr>
              <p:blipFill>
                <a:blip r:embed="rId103"/>
                <a:stretch>
                  <a:fillRect/>
                </a:stretch>
              </p:blipFill>
              <p:spPr>
                <a:xfrm>
                  <a:off x="5108280" y="5268820"/>
                  <a:ext cx="114840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12" name="Ink 111">
                  <a:extLst>
                    <a:ext uri="{FF2B5EF4-FFF2-40B4-BE49-F238E27FC236}">
                      <a16:creationId xmlns:a16="http://schemas.microsoft.com/office/drawing/2014/main" id="{622CF311-345F-F682-FE8A-942959E52525}"/>
                    </a:ext>
                  </a:extLst>
                </p14:cNvPr>
                <p14:cNvContentPartPr/>
                <p14:nvPr/>
              </p14:nvContentPartPr>
              <p14:xfrm>
                <a:off x="4493040" y="5288260"/>
                <a:ext cx="570600" cy="47880"/>
              </p14:xfrm>
            </p:contentPart>
          </mc:Choice>
          <mc:Fallback>
            <p:pic>
              <p:nvPicPr>
                <p:cNvPr id="112" name="Ink 111">
                  <a:extLst>
                    <a:ext uri="{FF2B5EF4-FFF2-40B4-BE49-F238E27FC236}">
                      <a16:creationId xmlns:a16="http://schemas.microsoft.com/office/drawing/2014/main" id="{622CF311-345F-F682-FE8A-942959E52525}"/>
                    </a:ext>
                  </a:extLst>
                </p:cNvPr>
                <p:cNvPicPr/>
                <p:nvPr/>
              </p:nvPicPr>
              <p:blipFill>
                <a:blip r:embed="rId105"/>
                <a:stretch>
                  <a:fillRect/>
                </a:stretch>
              </p:blipFill>
              <p:spPr>
                <a:xfrm>
                  <a:off x="4475040" y="5270260"/>
                  <a:ext cx="6062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13" name="Ink 112">
                  <a:extLst>
                    <a:ext uri="{FF2B5EF4-FFF2-40B4-BE49-F238E27FC236}">
                      <a16:creationId xmlns:a16="http://schemas.microsoft.com/office/drawing/2014/main" id="{B15007DC-BED4-1979-14DC-9500CF7D0515}"/>
                    </a:ext>
                  </a:extLst>
                </p14:cNvPr>
                <p14:cNvContentPartPr/>
                <p14:nvPr/>
              </p14:nvContentPartPr>
              <p14:xfrm>
                <a:off x="3537600" y="5256580"/>
                <a:ext cx="699480" cy="75600"/>
              </p14:xfrm>
            </p:contentPart>
          </mc:Choice>
          <mc:Fallback>
            <p:pic>
              <p:nvPicPr>
                <p:cNvPr id="113" name="Ink 112">
                  <a:extLst>
                    <a:ext uri="{FF2B5EF4-FFF2-40B4-BE49-F238E27FC236}">
                      <a16:creationId xmlns:a16="http://schemas.microsoft.com/office/drawing/2014/main" id="{B15007DC-BED4-1979-14DC-9500CF7D0515}"/>
                    </a:ext>
                  </a:extLst>
                </p:cNvPr>
                <p:cNvPicPr/>
                <p:nvPr/>
              </p:nvPicPr>
              <p:blipFill>
                <a:blip r:embed="rId107"/>
                <a:stretch>
                  <a:fillRect/>
                </a:stretch>
              </p:blipFill>
              <p:spPr>
                <a:xfrm>
                  <a:off x="3519600" y="5238580"/>
                  <a:ext cx="73512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15" name="Ink 114">
                  <a:extLst>
                    <a:ext uri="{FF2B5EF4-FFF2-40B4-BE49-F238E27FC236}">
                      <a16:creationId xmlns:a16="http://schemas.microsoft.com/office/drawing/2014/main" id="{CB04775C-65B0-37B8-CCAE-A3E24A941578}"/>
                    </a:ext>
                  </a:extLst>
                </p14:cNvPr>
                <p14:cNvContentPartPr/>
                <p14:nvPr/>
              </p14:nvContentPartPr>
              <p14:xfrm>
                <a:off x="1882320" y="5188900"/>
                <a:ext cx="1404720" cy="95040"/>
              </p14:xfrm>
            </p:contentPart>
          </mc:Choice>
          <mc:Fallback>
            <p:pic>
              <p:nvPicPr>
                <p:cNvPr id="115" name="Ink 114">
                  <a:extLst>
                    <a:ext uri="{FF2B5EF4-FFF2-40B4-BE49-F238E27FC236}">
                      <a16:creationId xmlns:a16="http://schemas.microsoft.com/office/drawing/2014/main" id="{CB04775C-65B0-37B8-CCAE-A3E24A941578}"/>
                    </a:ext>
                  </a:extLst>
                </p:cNvPr>
                <p:cNvPicPr/>
                <p:nvPr/>
              </p:nvPicPr>
              <p:blipFill>
                <a:blip r:embed="rId109"/>
                <a:stretch>
                  <a:fillRect/>
                </a:stretch>
              </p:blipFill>
              <p:spPr>
                <a:xfrm>
                  <a:off x="1864320" y="5171260"/>
                  <a:ext cx="144036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34" name="Ink 133">
                  <a:extLst>
                    <a:ext uri="{FF2B5EF4-FFF2-40B4-BE49-F238E27FC236}">
                      <a16:creationId xmlns:a16="http://schemas.microsoft.com/office/drawing/2014/main" id="{C203AB29-566E-8889-F910-79EC1E26E93C}"/>
                    </a:ext>
                  </a:extLst>
                </p14:cNvPr>
                <p14:cNvContentPartPr/>
                <p14:nvPr/>
              </p14:nvContentPartPr>
              <p14:xfrm>
                <a:off x="884760" y="5250820"/>
                <a:ext cx="1131840" cy="677880"/>
              </p14:xfrm>
            </p:contentPart>
          </mc:Choice>
          <mc:Fallback>
            <p:pic>
              <p:nvPicPr>
                <p:cNvPr id="134" name="Ink 133">
                  <a:extLst>
                    <a:ext uri="{FF2B5EF4-FFF2-40B4-BE49-F238E27FC236}">
                      <a16:creationId xmlns:a16="http://schemas.microsoft.com/office/drawing/2014/main" id="{C203AB29-566E-8889-F910-79EC1E26E93C}"/>
                    </a:ext>
                  </a:extLst>
                </p:cNvPr>
                <p:cNvPicPr/>
                <p:nvPr/>
              </p:nvPicPr>
              <p:blipFill>
                <a:blip r:embed="rId111"/>
                <a:stretch>
                  <a:fillRect/>
                </a:stretch>
              </p:blipFill>
              <p:spPr>
                <a:xfrm>
                  <a:off x="867120" y="5233180"/>
                  <a:ext cx="1167480" cy="713520"/>
                </a:xfrm>
                <a:prstGeom prst="rect">
                  <a:avLst/>
                </a:prstGeom>
              </p:spPr>
            </p:pic>
          </mc:Fallback>
        </mc:AlternateContent>
      </p:grpSp>
      <p:grpSp>
        <p:nvGrpSpPr>
          <p:cNvPr id="136" name="Group 135">
            <a:extLst>
              <a:ext uri="{FF2B5EF4-FFF2-40B4-BE49-F238E27FC236}">
                <a16:creationId xmlns:a16="http://schemas.microsoft.com/office/drawing/2014/main" id="{3C7691A5-A3E4-82F4-FE4F-427986FCC49C}"/>
              </a:ext>
            </a:extLst>
          </p:cNvPr>
          <p:cNvGrpSpPr/>
          <p:nvPr/>
        </p:nvGrpSpPr>
        <p:grpSpPr>
          <a:xfrm>
            <a:off x="503880" y="3016300"/>
            <a:ext cx="9129960" cy="1805400"/>
            <a:chOff x="503880" y="3016300"/>
            <a:chExt cx="9129960" cy="1805400"/>
          </a:xfrm>
        </p:grpSpPr>
        <mc:AlternateContent xmlns:mc="http://schemas.openxmlformats.org/markup-compatibility/2006">
          <mc:Choice xmlns:p14="http://schemas.microsoft.com/office/powerpoint/2010/main" Requires="p14">
            <p:contentPart p14:bwMode="auto" r:id="rId112">
              <p14:nvContentPartPr>
                <p14:cNvPr id="46" name="Ink 45">
                  <a:extLst>
                    <a:ext uri="{FF2B5EF4-FFF2-40B4-BE49-F238E27FC236}">
                      <a16:creationId xmlns:a16="http://schemas.microsoft.com/office/drawing/2014/main" id="{D85E67F7-BB77-C318-D5A2-0FF67334A0CE}"/>
                    </a:ext>
                  </a:extLst>
                </p14:cNvPr>
                <p14:cNvContentPartPr/>
                <p14:nvPr/>
              </p14:nvContentPartPr>
              <p14:xfrm>
                <a:off x="7838160" y="3065980"/>
                <a:ext cx="1786680" cy="108720"/>
              </p14:xfrm>
            </p:contentPart>
          </mc:Choice>
          <mc:Fallback>
            <p:pic>
              <p:nvPicPr>
                <p:cNvPr id="46" name="Ink 45">
                  <a:extLst>
                    <a:ext uri="{FF2B5EF4-FFF2-40B4-BE49-F238E27FC236}">
                      <a16:creationId xmlns:a16="http://schemas.microsoft.com/office/drawing/2014/main" id="{D85E67F7-BB77-C318-D5A2-0FF67334A0CE}"/>
                    </a:ext>
                  </a:extLst>
                </p:cNvPr>
                <p:cNvPicPr/>
                <p:nvPr/>
              </p:nvPicPr>
              <p:blipFill>
                <a:blip r:embed="rId113"/>
                <a:stretch>
                  <a:fillRect/>
                </a:stretch>
              </p:blipFill>
              <p:spPr>
                <a:xfrm>
                  <a:off x="7820520" y="3048340"/>
                  <a:ext cx="18223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48" name="Ink 47">
                  <a:extLst>
                    <a:ext uri="{FF2B5EF4-FFF2-40B4-BE49-F238E27FC236}">
                      <a16:creationId xmlns:a16="http://schemas.microsoft.com/office/drawing/2014/main" id="{32EE4DE4-18A4-18BB-FD4A-A1D40AA3DE35}"/>
                    </a:ext>
                  </a:extLst>
                </p14:cNvPr>
                <p14:cNvContentPartPr/>
                <p14:nvPr/>
              </p14:nvContentPartPr>
              <p14:xfrm>
                <a:off x="6792000" y="3065980"/>
                <a:ext cx="1090080" cy="47160"/>
              </p14:xfrm>
            </p:contentPart>
          </mc:Choice>
          <mc:Fallback>
            <p:pic>
              <p:nvPicPr>
                <p:cNvPr id="48" name="Ink 47">
                  <a:extLst>
                    <a:ext uri="{FF2B5EF4-FFF2-40B4-BE49-F238E27FC236}">
                      <a16:creationId xmlns:a16="http://schemas.microsoft.com/office/drawing/2014/main" id="{32EE4DE4-18A4-18BB-FD4A-A1D40AA3DE35}"/>
                    </a:ext>
                  </a:extLst>
                </p:cNvPr>
                <p:cNvPicPr/>
                <p:nvPr/>
              </p:nvPicPr>
              <p:blipFill>
                <a:blip r:embed="rId115"/>
                <a:stretch>
                  <a:fillRect/>
                </a:stretch>
              </p:blipFill>
              <p:spPr>
                <a:xfrm>
                  <a:off x="6774000" y="3048340"/>
                  <a:ext cx="11257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50" name="Ink 49">
                  <a:extLst>
                    <a:ext uri="{FF2B5EF4-FFF2-40B4-BE49-F238E27FC236}">
                      <a16:creationId xmlns:a16="http://schemas.microsoft.com/office/drawing/2014/main" id="{E22E3CCC-2684-A286-F347-FD898497C042}"/>
                    </a:ext>
                  </a:extLst>
                </p14:cNvPr>
                <p14:cNvContentPartPr/>
                <p14:nvPr/>
              </p14:nvContentPartPr>
              <p14:xfrm>
                <a:off x="6388800" y="3055540"/>
                <a:ext cx="504360" cy="39600"/>
              </p14:xfrm>
            </p:contentPart>
          </mc:Choice>
          <mc:Fallback>
            <p:pic>
              <p:nvPicPr>
                <p:cNvPr id="50" name="Ink 49">
                  <a:extLst>
                    <a:ext uri="{FF2B5EF4-FFF2-40B4-BE49-F238E27FC236}">
                      <a16:creationId xmlns:a16="http://schemas.microsoft.com/office/drawing/2014/main" id="{E22E3CCC-2684-A286-F347-FD898497C042}"/>
                    </a:ext>
                  </a:extLst>
                </p:cNvPr>
                <p:cNvPicPr/>
                <p:nvPr/>
              </p:nvPicPr>
              <p:blipFill>
                <a:blip r:embed="rId117"/>
                <a:stretch>
                  <a:fillRect/>
                </a:stretch>
              </p:blipFill>
              <p:spPr>
                <a:xfrm>
                  <a:off x="6370800" y="3037540"/>
                  <a:ext cx="54000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51" name="Ink 50">
                  <a:extLst>
                    <a:ext uri="{FF2B5EF4-FFF2-40B4-BE49-F238E27FC236}">
                      <a16:creationId xmlns:a16="http://schemas.microsoft.com/office/drawing/2014/main" id="{6C85D0EF-6C3D-3417-70C1-9A2BAE81454F}"/>
                    </a:ext>
                  </a:extLst>
                </p14:cNvPr>
                <p14:cNvContentPartPr/>
                <p14:nvPr/>
              </p14:nvContentPartPr>
              <p14:xfrm>
                <a:off x="5566560" y="3104860"/>
                <a:ext cx="658080" cy="12240"/>
              </p14:xfrm>
            </p:contentPart>
          </mc:Choice>
          <mc:Fallback>
            <p:pic>
              <p:nvPicPr>
                <p:cNvPr id="51" name="Ink 50">
                  <a:extLst>
                    <a:ext uri="{FF2B5EF4-FFF2-40B4-BE49-F238E27FC236}">
                      <a16:creationId xmlns:a16="http://schemas.microsoft.com/office/drawing/2014/main" id="{6C85D0EF-6C3D-3417-70C1-9A2BAE81454F}"/>
                    </a:ext>
                  </a:extLst>
                </p:cNvPr>
                <p:cNvPicPr/>
                <p:nvPr/>
              </p:nvPicPr>
              <p:blipFill>
                <a:blip r:embed="rId119"/>
                <a:stretch>
                  <a:fillRect/>
                </a:stretch>
              </p:blipFill>
              <p:spPr>
                <a:xfrm>
                  <a:off x="5548920" y="3086860"/>
                  <a:ext cx="69372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53" name="Ink 52">
                  <a:extLst>
                    <a:ext uri="{FF2B5EF4-FFF2-40B4-BE49-F238E27FC236}">
                      <a16:creationId xmlns:a16="http://schemas.microsoft.com/office/drawing/2014/main" id="{3FA2AF27-1473-2EF8-F009-9DDCEAAF0A4C}"/>
                    </a:ext>
                  </a:extLst>
                </p14:cNvPr>
                <p14:cNvContentPartPr/>
                <p14:nvPr/>
              </p14:nvContentPartPr>
              <p14:xfrm>
                <a:off x="5015760" y="3016300"/>
                <a:ext cx="412200" cy="77400"/>
              </p14:xfrm>
            </p:contentPart>
          </mc:Choice>
          <mc:Fallback>
            <p:pic>
              <p:nvPicPr>
                <p:cNvPr id="53" name="Ink 52">
                  <a:extLst>
                    <a:ext uri="{FF2B5EF4-FFF2-40B4-BE49-F238E27FC236}">
                      <a16:creationId xmlns:a16="http://schemas.microsoft.com/office/drawing/2014/main" id="{3FA2AF27-1473-2EF8-F009-9DDCEAAF0A4C}"/>
                    </a:ext>
                  </a:extLst>
                </p:cNvPr>
                <p:cNvPicPr/>
                <p:nvPr/>
              </p:nvPicPr>
              <p:blipFill>
                <a:blip r:embed="rId121"/>
                <a:stretch>
                  <a:fillRect/>
                </a:stretch>
              </p:blipFill>
              <p:spPr>
                <a:xfrm>
                  <a:off x="4998120" y="2998300"/>
                  <a:ext cx="44784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54" name="Ink 53">
                  <a:extLst>
                    <a:ext uri="{FF2B5EF4-FFF2-40B4-BE49-F238E27FC236}">
                      <a16:creationId xmlns:a16="http://schemas.microsoft.com/office/drawing/2014/main" id="{DC2EFC96-DD55-7836-F6E6-D865E32F58FA}"/>
                    </a:ext>
                  </a:extLst>
                </p14:cNvPr>
                <p14:cNvContentPartPr/>
                <p14:nvPr/>
              </p14:nvContentPartPr>
              <p14:xfrm>
                <a:off x="4075800" y="3063100"/>
                <a:ext cx="704880" cy="79560"/>
              </p14:xfrm>
            </p:contentPart>
          </mc:Choice>
          <mc:Fallback>
            <p:pic>
              <p:nvPicPr>
                <p:cNvPr id="54" name="Ink 53">
                  <a:extLst>
                    <a:ext uri="{FF2B5EF4-FFF2-40B4-BE49-F238E27FC236}">
                      <a16:creationId xmlns:a16="http://schemas.microsoft.com/office/drawing/2014/main" id="{DC2EFC96-DD55-7836-F6E6-D865E32F58FA}"/>
                    </a:ext>
                  </a:extLst>
                </p:cNvPr>
                <p:cNvPicPr/>
                <p:nvPr/>
              </p:nvPicPr>
              <p:blipFill>
                <a:blip r:embed="rId123"/>
                <a:stretch>
                  <a:fillRect/>
                </a:stretch>
              </p:blipFill>
              <p:spPr>
                <a:xfrm>
                  <a:off x="4057800" y="3045100"/>
                  <a:ext cx="74052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61" name="Ink 60">
                  <a:extLst>
                    <a:ext uri="{FF2B5EF4-FFF2-40B4-BE49-F238E27FC236}">
                      <a16:creationId xmlns:a16="http://schemas.microsoft.com/office/drawing/2014/main" id="{266E5C6E-49CE-ADBA-BB01-B9D977D20B7E}"/>
                    </a:ext>
                  </a:extLst>
                </p14:cNvPr>
                <p14:cNvContentPartPr/>
                <p14:nvPr/>
              </p14:nvContentPartPr>
              <p14:xfrm>
                <a:off x="1564440" y="3066700"/>
                <a:ext cx="676080" cy="96480"/>
              </p14:xfrm>
            </p:contentPart>
          </mc:Choice>
          <mc:Fallback>
            <p:pic>
              <p:nvPicPr>
                <p:cNvPr id="61" name="Ink 60">
                  <a:extLst>
                    <a:ext uri="{FF2B5EF4-FFF2-40B4-BE49-F238E27FC236}">
                      <a16:creationId xmlns:a16="http://schemas.microsoft.com/office/drawing/2014/main" id="{266E5C6E-49CE-ADBA-BB01-B9D977D20B7E}"/>
                    </a:ext>
                  </a:extLst>
                </p:cNvPr>
                <p:cNvPicPr/>
                <p:nvPr/>
              </p:nvPicPr>
              <p:blipFill>
                <a:blip r:embed="rId125"/>
                <a:stretch>
                  <a:fillRect/>
                </a:stretch>
              </p:blipFill>
              <p:spPr>
                <a:xfrm>
                  <a:off x="1546440" y="3049060"/>
                  <a:ext cx="7117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62" name="Ink 61">
                  <a:extLst>
                    <a:ext uri="{FF2B5EF4-FFF2-40B4-BE49-F238E27FC236}">
                      <a16:creationId xmlns:a16="http://schemas.microsoft.com/office/drawing/2014/main" id="{912E30EB-43ED-B0BE-6A6B-4D53DF41C5B4}"/>
                    </a:ext>
                  </a:extLst>
                </p14:cNvPr>
                <p14:cNvContentPartPr/>
                <p14:nvPr/>
              </p14:nvContentPartPr>
              <p14:xfrm>
                <a:off x="598920" y="3064900"/>
                <a:ext cx="683280" cy="37080"/>
              </p14:xfrm>
            </p:contentPart>
          </mc:Choice>
          <mc:Fallback>
            <p:pic>
              <p:nvPicPr>
                <p:cNvPr id="62" name="Ink 61">
                  <a:extLst>
                    <a:ext uri="{FF2B5EF4-FFF2-40B4-BE49-F238E27FC236}">
                      <a16:creationId xmlns:a16="http://schemas.microsoft.com/office/drawing/2014/main" id="{912E30EB-43ED-B0BE-6A6B-4D53DF41C5B4}"/>
                    </a:ext>
                  </a:extLst>
                </p:cNvPr>
                <p:cNvPicPr/>
                <p:nvPr/>
              </p:nvPicPr>
              <p:blipFill>
                <a:blip r:embed="rId127"/>
                <a:stretch>
                  <a:fillRect/>
                </a:stretch>
              </p:blipFill>
              <p:spPr>
                <a:xfrm>
                  <a:off x="580920" y="3046900"/>
                  <a:ext cx="71892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74" name="Ink 73">
                  <a:extLst>
                    <a:ext uri="{FF2B5EF4-FFF2-40B4-BE49-F238E27FC236}">
                      <a16:creationId xmlns:a16="http://schemas.microsoft.com/office/drawing/2014/main" id="{5D9AE2CB-FEA3-A5D9-1FEA-62FCB9AFCCAD}"/>
                    </a:ext>
                  </a:extLst>
                </p14:cNvPr>
                <p14:cNvContentPartPr/>
                <p14:nvPr/>
              </p14:nvContentPartPr>
              <p14:xfrm>
                <a:off x="1730760" y="3472780"/>
                <a:ext cx="1213560" cy="147960"/>
              </p14:xfrm>
            </p:contentPart>
          </mc:Choice>
          <mc:Fallback>
            <p:pic>
              <p:nvPicPr>
                <p:cNvPr id="74" name="Ink 73">
                  <a:extLst>
                    <a:ext uri="{FF2B5EF4-FFF2-40B4-BE49-F238E27FC236}">
                      <a16:creationId xmlns:a16="http://schemas.microsoft.com/office/drawing/2014/main" id="{5D9AE2CB-FEA3-A5D9-1FEA-62FCB9AFCCAD}"/>
                    </a:ext>
                  </a:extLst>
                </p:cNvPr>
                <p:cNvPicPr/>
                <p:nvPr/>
              </p:nvPicPr>
              <p:blipFill>
                <a:blip r:embed="rId129"/>
                <a:stretch>
                  <a:fillRect/>
                </a:stretch>
              </p:blipFill>
              <p:spPr>
                <a:xfrm>
                  <a:off x="1712760" y="3455140"/>
                  <a:ext cx="124920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75" name="Ink 74">
                  <a:extLst>
                    <a:ext uri="{FF2B5EF4-FFF2-40B4-BE49-F238E27FC236}">
                      <a16:creationId xmlns:a16="http://schemas.microsoft.com/office/drawing/2014/main" id="{A5A0710F-5454-ADB6-FD5C-67B1A2C3CA24}"/>
                    </a:ext>
                  </a:extLst>
                </p14:cNvPr>
                <p14:cNvContentPartPr/>
                <p14:nvPr/>
              </p14:nvContentPartPr>
              <p14:xfrm>
                <a:off x="1374720" y="3580780"/>
                <a:ext cx="294120" cy="96480"/>
              </p14:xfrm>
            </p:contentPart>
          </mc:Choice>
          <mc:Fallback>
            <p:pic>
              <p:nvPicPr>
                <p:cNvPr id="75" name="Ink 74">
                  <a:extLst>
                    <a:ext uri="{FF2B5EF4-FFF2-40B4-BE49-F238E27FC236}">
                      <a16:creationId xmlns:a16="http://schemas.microsoft.com/office/drawing/2014/main" id="{A5A0710F-5454-ADB6-FD5C-67B1A2C3CA24}"/>
                    </a:ext>
                  </a:extLst>
                </p:cNvPr>
                <p:cNvPicPr/>
                <p:nvPr/>
              </p:nvPicPr>
              <p:blipFill>
                <a:blip r:embed="rId131"/>
                <a:stretch>
                  <a:fillRect/>
                </a:stretch>
              </p:blipFill>
              <p:spPr>
                <a:xfrm>
                  <a:off x="1357080" y="3563140"/>
                  <a:ext cx="3297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76" name="Ink 75">
                  <a:extLst>
                    <a:ext uri="{FF2B5EF4-FFF2-40B4-BE49-F238E27FC236}">
                      <a16:creationId xmlns:a16="http://schemas.microsoft.com/office/drawing/2014/main" id="{815C3EA6-EA81-FBFF-A4DD-8C83D2AD8334}"/>
                    </a:ext>
                  </a:extLst>
                </p14:cNvPr>
                <p14:cNvContentPartPr/>
                <p14:nvPr/>
              </p14:nvContentPartPr>
              <p14:xfrm>
                <a:off x="614400" y="3552700"/>
                <a:ext cx="558000" cy="57960"/>
              </p14:xfrm>
            </p:contentPart>
          </mc:Choice>
          <mc:Fallback>
            <p:pic>
              <p:nvPicPr>
                <p:cNvPr id="76" name="Ink 75">
                  <a:extLst>
                    <a:ext uri="{FF2B5EF4-FFF2-40B4-BE49-F238E27FC236}">
                      <a16:creationId xmlns:a16="http://schemas.microsoft.com/office/drawing/2014/main" id="{815C3EA6-EA81-FBFF-A4DD-8C83D2AD8334}"/>
                    </a:ext>
                  </a:extLst>
                </p:cNvPr>
                <p:cNvPicPr/>
                <p:nvPr/>
              </p:nvPicPr>
              <p:blipFill>
                <a:blip r:embed="rId133"/>
                <a:stretch>
                  <a:fillRect/>
                </a:stretch>
              </p:blipFill>
              <p:spPr>
                <a:xfrm>
                  <a:off x="596400" y="3535060"/>
                  <a:ext cx="59364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1" name="Ink 80">
                  <a:extLst>
                    <a:ext uri="{FF2B5EF4-FFF2-40B4-BE49-F238E27FC236}">
                      <a16:creationId xmlns:a16="http://schemas.microsoft.com/office/drawing/2014/main" id="{68ECDAF7-89BC-62B6-E06C-50AA1BBE5B5D}"/>
                    </a:ext>
                  </a:extLst>
                </p14:cNvPr>
                <p14:cNvContentPartPr/>
                <p14:nvPr/>
              </p14:nvContentPartPr>
              <p14:xfrm>
                <a:off x="503880" y="3031420"/>
                <a:ext cx="777960" cy="624600"/>
              </p14:xfrm>
            </p:contentPart>
          </mc:Choice>
          <mc:Fallback>
            <p:pic>
              <p:nvPicPr>
                <p:cNvPr id="81" name="Ink 80">
                  <a:extLst>
                    <a:ext uri="{FF2B5EF4-FFF2-40B4-BE49-F238E27FC236}">
                      <a16:creationId xmlns:a16="http://schemas.microsoft.com/office/drawing/2014/main" id="{68ECDAF7-89BC-62B6-E06C-50AA1BBE5B5D}"/>
                    </a:ext>
                  </a:extLst>
                </p:cNvPr>
                <p:cNvPicPr/>
                <p:nvPr/>
              </p:nvPicPr>
              <p:blipFill>
                <a:blip r:embed="rId135"/>
                <a:stretch>
                  <a:fillRect/>
                </a:stretch>
              </p:blipFill>
              <p:spPr>
                <a:xfrm>
                  <a:off x="486240" y="3013780"/>
                  <a:ext cx="813600" cy="660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65" name="Ink 64">
                  <a:extLst>
                    <a:ext uri="{FF2B5EF4-FFF2-40B4-BE49-F238E27FC236}">
                      <a16:creationId xmlns:a16="http://schemas.microsoft.com/office/drawing/2014/main" id="{4627309C-FF89-2A7F-0711-CB3F8B2E6D0B}"/>
                    </a:ext>
                  </a:extLst>
                </p14:cNvPr>
                <p14:cNvContentPartPr/>
                <p14:nvPr/>
              </p14:nvContentPartPr>
              <p14:xfrm>
                <a:off x="8053080" y="3640180"/>
                <a:ext cx="551160" cy="55080"/>
              </p14:xfrm>
            </p:contentPart>
          </mc:Choice>
          <mc:Fallback>
            <p:pic>
              <p:nvPicPr>
                <p:cNvPr id="65" name="Ink 64">
                  <a:extLst>
                    <a:ext uri="{FF2B5EF4-FFF2-40B4-BE49-F238E27FC236}">
                      <a16:creationId xmlns:a16="http://schemas.microsoft.com/office/drawing/2014/main" id="{4627309C-FF89-2A7F-0711-CB3F8B2E6D0B}"/>
                    </a:ext>
                  </a:extLst>
                </p:cNvPr>
                <p:cNvPicPr/>
                <p:nvPr/>
              </p:nvPicPr>
              <p:blipFill>
                <a:blip r:embed="rId137"/>
                <a:stretch>
                  <a:fillRect/>
                </a:stretch>
              </p:blipFill>
              <p:spPr>
                <a:xfrm>
                  <a:off x="8035440" y="3622540"/>
                  <a:ext cx="58680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66" name="Ink 65">
                  <a:extLst>
                    <a:ext uri="{FF2B5EF4-FFF2-40B4-BE49-F238E27FC236}">
                      <a16:creationId xmlns:a16="http://schemas.microsoft.com/office/drawing/2014/main" id="{613EDB6B-1D20-E3D8-F5B9-CBEACF820985}"/>
                    </a:ext>
                  </a:extLst>
                </p14:cNvPr>
                <p14:cNvContentPartPr/>
                <p14:nvPr/>
              </p14:nvContentPartPr>
              <p14:xfrm>
                <a:off x="7053720" y="3624700"/>
                <a:ext cx="768240" cy="40680"/>
              </p14:xfrm>
            </p:contentPart>
          </mc:Choice>
          <mc:Fallback>
            <p:pic>
              <p:nvPicPr>
                <p:cNvPr id="66" name="Ink 65">
                  <a:extLst>
                    <a:ext uri="{FF2B5EF4-FFF2-40B4-BE49-F238E27FC236}">
                      <a16:creationId xmlns:a16="http://schemas.microsoft.com/office/drawing/2014/main" id="{613EDB6B-1D20-E3D8-F5B9-CBEACF820985}"/>
                    </a:ext>
                  </a:extLst>
                </p:cNvPr>
                <p:cNvPicPr/>
                <p:nvPr/>
              </p:nvPicPr>
              <p:blipFill>
                <a:blip r:embed="rId139"/>
                <a:stretch>
                  <a:fillRect/>
                </a:stretch>
              </p:blipFill>
              <p:spPr>
                <a:xfrm>
                  <a:off x="7035720" y="3607060"/>
                  <a:ext cx="80388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68" name="Ink 67">
                  <a:extLst>
                    <a:ext uri="{FF2B5EF4-FFF2-40B4-BE49-F238E27FC236}">
                      <a16:creationId xmlns:a16="http://schemas.microsoft.com/office/drawing/2014/main" id="{8F06255F-B409-1EF4-B97F-820908511167}"/>
                    </a:ext>
                  </a:extLst>
                </p14:cNvPr>
                <p14:cNvContentPartPr/>
                <p14:nvPr/>
              </p14:nvContentPartPr>
              <p14:xfrm>
                <a:off x="5638200" y="3623620"/>
                <a:ext cx="1325160" cy="41760"/>
              </p14:xfrm>
            </p:contentPart>
          </mc:Choice>
          <mc:Fallback>
            <p:pic>
              <p:nvPicPr>
                <p:cNvPr id="68" name="Ink 67">
                  <a:extLst>
                    <a:ext uri="{FF2B5EF4-FFF2-40B4-BE49-F238E27FC236}">
                      <a16:creationId xmlns:a16="http://schemas.microsoft.com/office/drawing/2014/main" id="{8F06255F-B409-1EF4-B97F-820908511167}"/>
                    </a:ext>
                  </a:extLst>
                </p:cNvPr>
                <p:cNvPicPr/>
                <p:nvPr/>
              </p:nvPicPr>
              <p:blipFill>
                <a:blip r:embed="rId141"/>
                <a:stretch>
                  <a:fillRect/>
                </a:stretch>
              </p:blipFill>
              <p:spPr>
                <a:xfrm>
                  <a:off x="5620200" y="3605620"/>
                  <a:ext cx="136080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70" name="Ink 69">
                  <a:extLst>
                    <a:ext uri="{FF2B5EF4-FFF2-40B4-BE49-F238E27FC236}">
                      <a16:creationId xmlns:a16="http://schemas.microsoft.com/office/drawing/2014/main" id="{2C09D696-92C6-204F-F46E-AAB9C621AA40}"/>
                    </a:ext>
                  </a:extLst>
                </p14:cNvPr>
                <p14:cNvContentPartPr/>
                <p14:nvPr/>
              </p14:nvContentPartPr>
              <p14:xfrm>
                <a:off x="5002440" y="3639100"/>
                <a:ext cx="578520" cy="75240"/>
              </p14:xfrm>
            </p:contentPart>
          </mc:Choice>
          <mc:Fallback>
            <p:pic>
              <p:nvPicPr>
                <p:cNvPr id="70" name="Ink 69">
                  <a:extLst>
                    <a:ext uri="{FF2B5EF4-FFF2-40B4-BE49-F238E27FC236}">
                      <a16:creationId xmlns:a16="http://schemas.microsoft.com/office/drawing/2014/main" id="{2C09D696-92C6-204F-F46E-AAB9C621AA40}"/>
                    </a:ext>
                  </a:extLst>
                </p:cNvPr>
                <p:cNvPicPr/>
                <p:nvPr/>
              </p:nvPicPr>
              <p:blipFill>
                <a:blip r:embed="rId143"/>
                <a:stretch>
                  <a:fillRect/>
                </a:stretch>
              </p:blipFill>
              <p:spPr>
                <a:xfrm>
                  <a:off x="4984800" y="3621460"/>
                  <a:ext cx="6141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71" name="Ink 70">
                  <a:extLst>
                    <a:ext uri="{FF2B5EF4-FFF2-40B4-BE49-F238E27FC236}">
                      <a16:creationId xmlns:a16="http://schemas.microsoft.com/office/drawing/2014/main" id="{A8B70EF5-B9A1-0A2E-D9C7-030B4CF46E49}"/>
                    </a:ext>
                  </a:extLst>
                </p14:cNvPr>
                <p14:cNvContentPartPr/>
                <p14:nvPr/>
              </p14:nvContentPartPr>
              <p14:xfrm>
                <a:off x="4516440" y="3661780"/>
                <a:ext cx="356400" cy="63000"/>
              </p14:xfrm>
            </p:contentPart>
          </mc:Choice>
          <mc:Fallback>
            <p:pic>
              <p:nvPicPr>
                <p:cNvPr id="71" name="Ink 70">
                  <a:extLst>
                    <a:ext uri="{FF2B5EF4-FFF2-40B4-BE49-F238E27FC236}">
                      <a16:creationId xmlns:a16="http://schemas.microsoft.com/office/drawing/2014/main" id="{A8B70EF5-B9A1-0A2E-D9C7-030B4CF46E49}"/>
                    </a:ext>
                  </a:extLst>
                </p:cNvPr>
                <p:cNvPicPr/>
                <p:nvPr/>
              </p:nvPicPr>
              <p:blipFill>
                <a:blip r:embed="rId145"/>
                <a:stretch>
                  <a:fillRect/>
                </a:stretch>
              </p:blipFill>
              <p:spPr>
                <a:xfrm>
                  <a:off x="4498440" y="3643780"/>
                  <a:ext cx="39204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72" name="Ink 71">
                  <a:extLst>
                    <a:ext uri="{FF2B5EF4-FFF2-40B4-BE49-F238E27FC236}">
                      <a16:creationId xmlns:a16="http://schemas.microsoft.com/office/drawing/2014/main" id="{D10477FD-BCD8-CF20-30FB-C3B230A5682C}"/>
                    </a:ext>
                  </a:extLst>
                </p14:cNvPr>
                <p14:cNvContentPartPr/>
                <p14:nvPr/>
              </p14:nvContentPartPr>
              <p14:xfrm>
                <a:off x="3214320" y="3578260"/>
                <a:ext cx="1018800" cy="85320"/>
              </p14:xfrm>
            </p:contentPart>
          </mc:Choice>
          <mc:Fallback>
            <p:pic>
              <p:nvPicPr>
                <p:cNvPr id="72" name="Ink 71">
                  <a:extLst>
                    <a:ext uri="{FF2B5EF4-FFF2-40B4-BE49-F238E27FC236}">
                      <a16:creationId xmlns:a16="http://schemas.microsoft.com/office/drawing/2014/main" id="{D10477FD-BCD8-CF20-30FB-C3B230A5682C}"/>
                    </a:ext>
                  </a:extLst>
                </p:cNvPr>
                <p:cNvPicPr/>
                <p:nvPr/>
              </p:nvPicPr>
              <p:blipFill>
                <a:blip r:embed="rId147"/>
                <a:stretch>
                  <a:fillRect/>
                </a:stretch>
              </p:blipFill>
              <p:spPr>
                <a:xfrm>
                  <a:off x="3196320" y="3560260"/>
                  <a:ext cx="105444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78" name="Ink 77">
                  <a:extLst>
                    <a:ext uri="{FF2B5EF4-FFF2-40B4-BE49-F238E27FC236}">
                      <a16:creationId xmlns:a16="http://schemas.microsoft.com/office/drawing/2014/main" id="{34D5BEE2-1338-3EC6-829E-03936DAEB28E}"/>
                    </a:ext>
                  </a:extLst>
                </p14:cNvPr>
                <p14:cNvContentPartPr/>
                <p14:nvPr/>
              </p14:nvContentPartPr>
              <p14:xfrm>
                <a:off x="9166200" y="4160380"/>
                <a:ext cx="467640" cy="11880"/>
              </p14:xfrm>
            </p:contentPart>
          </mc:Choice>
          <mc:Fallback>
            <p:pic>
              <p:nvPicPr>
                <p:cNvPr id="78" name="Ink 77">
                  <a:extLst>
                    <a:ext uri="{FF2B5EF4-FFF2-40B4-BE49-F238E27FC236}">
                      <a16:creationId xmlns:a16="http://schemas.microsoft.com/office/drawing/2014/main" id="{34D5BEE2-1338-3EC6-829E-03936DAEB28E}"/>
                    </a:ext>
                  </a:extLst>
                </p:cNvPr>
                <p:cNvPicPr/>
                <p:nvPr/>
              </p:nvPicPr>
              <p:blipFill>
                <a:blip r:embed="rId149"/>
                <a:stretch>
                  <a:fillRect/>
                </a:stretch>
              </p:blipFill>
              <p:spPr>
                <a:xfrm>
                  <a:off x="9148560" y="4142380"/>
                  <a:ext cx="5032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79" name="Ink 78">
                  <a:extLst>
                    <a:ext uri="{FF2B5EF4-FFF2-40B4-BE49-F238E27FC236}">
                      <a16:creationId xmlns:a16="http://schemas.microsoft.com/office/drawing/2014/main" id="{884E8C84-D86A-B1CF-AC2B-C0E94BF38A9C}"/>
                    </a:ext>
                  </a:extLst>
                </p14:cNvPr>
                <p14:cNvContentPartPr/>
                <p14:nvPr/>
              </p14:nvContentPartPr>
              <p14:xfrm>
                <a:off x="7823400" y="4149220"/>
                <a:ext cx="1016640" cy="73080"/>
              </p14:xfrm>
            </p:contentPart>
          </mc:Choice>
          <mc:Fallback>
            <p:pic>
              <p:nvPicPr>
                <p:cNvPr id="79" name="Ink 78">
                  <a:extLst>
                    <a:ext uri="{FF2B5EF4-FFF2-40B4-BE49-F238E27FC236}">
                      <a16:creationId xmlns:a16="http://schemas.microsoft.com/office/drawing/2014/main" id="{884E8C84-D86A-B1CF-AC2B-C0E94BF38A9C}"/>
                    </a:ext>
                  </a:extLst>
                </p:cNvPr>
                <p:cNvPicPr/>
                <p:nvPr/>
              </p:nvPicPr>
              <p:blipFill>
                <a:blip r:embed="rId151"/>
                <a:stretch>
                  <a:fillRect/>
                </a:stretch>
              </p:blipFill>
              <p:spPr>
                <a:xfrm>
                  <a:off x="7805760" y="4131220"/>
                  <a:ext cx="10522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82" name="Ink 81">
                  <a:extLst>
                    <a:ext uri="{FF2B5EF4-FFF2-40B4-BE49-F238E27FC236}">
                      <a16:creationId xmlns:a16="http://schemas.microsoft.com/office/drawing/2014/main" id="{457A2DC9-3724-CC3A-D304-498CD7FFD6F5}"/>
                    </a:ext>
                  </a:extLst>
                </p14:cNvPr>
                <p14:cNvContentPartPr/>
                <p14:nvPr/>
              </p14:nvContentPartPr>
              <p14:xfrm>
                <a:off x="8831760" y="4175140"/>
                <a:ext cx="17640" cy="2880"/>
              </p14:xfrm>
            </p:contentPart>
          </mc:Choice>
          <mc:Fallback>
            <p:pic>
              <p:nvPicPr>
                <p:cNvPr id="82" name="Ink 81">
                  <a:extLst>
                    <a:ext uri="{FF2B5EF4-FFF2-40B4-BE49-F238E27FC236}">
                      <a16:creationId xmlns:a16="http://schemas.microsoft.com/office/drawing/2014/main" id="{457A2DC9-3724-CC3A-D304-498CD7FFD6F5}"/>
                    </a:ext>
                  </a:extLst>
                </p:cNvPr>
                <p:cNvPicPr/>
                <p:nvPr/>
              </p:nvPicPr>
              <p:blipFill>
                <a:blip r:embed="rId153"/>
                <a:stretch>
                  <a:fillRect/>
                </a:stretch>
              </p:blipFill>
              <p:spPr>
                <a:xfrm>
                  <a:off x="8814120" y="4157500"/>
                  <a:ext cx="532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83" name="Ink 82">
                  <a:extLst>
                    <a:ext uri="{FF2B5EF4-FFF2-40B4-BE49-F238E27FC236}">
                      <a16:creationId xmlns:a16="http://schemas.microsoft.com/office/drawing/2014/main" id="{4A268207-D498-A725-3118-9DBA5871755E}"/>
                    </a:ext>
                  </a:extLst>
                </p14:cNvPr>
                <p14:cNvContentPartPr/>
                <p14:nvPr/>
              </p14:nvContentPartPr>
              <p14:xfrm>
                <a:off x="7650960" y="3677620"/>
                <a:ext cx="1260720" cy="552240"/>
              </p14:xfrm>
            </p:contentPart>
          </mc:Choice>
          <mc:Fallback>
            <p:pic>
              <p:nvPicPr>
                <p:cNvPr id="83" name="Ink 82">
                  <a:extLst>
                    <a:ext uri="{FF2B5EF4-FFF2-40B4-BE49-F238E27FC236}">
                      <a16:creationId xmlns:a16="http://schemas.microsoft.com/office/drawing/2014/main" id="{4A268207-D498-A725-3118-9DBA5871755E}"/>
                    </a:ext>
                  </a:extLst>
                </p:cNvPr>
                <p:cNvPicPr/>
                <p:nvPr/>
              </p:nvPicPr>
              <p:blipFill>
                <a:blip r:embed="rId155"/>
                <a:stretch>
                  <a:fillRect/>
                </a:stretch>
              </p:blipFill>
              <p:spPr>
                <a:xfrm>
                  <a:off x="7632960" y="3659980"/>
                  <a:ext cx="1296360" cy="5878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86" name="Ink 85">
                  <a:extLst>
                    <a:ext uri="{FF2B5EF4-FFF2-40B4-BE49-F238E27FC236}">
                      <a16:creationId xmlns:a16="http://schemas.microsoft.com/office/drawing/2014/main" id="{A08C444E-C496-D240-DD6C-A0A00FA58785}"/>
                    </a:ext>
                  </a:extLst>
                </p14:cNvPr>
                <p14:cNvContentPartPr/>
                <p14:nvPr/>
              </p14:nvContentPartPr>
              <p14:xfrm>
                <a:off x="6114840" y="4167220"/>
                <a:ext cx="813600" cy="34920"/>
              </p14:xfrm>
            </p:contentPart>
          </mc:Choice>
          <mc:Fallback>
            <p:pic>
              <p:nvPicPr>
                <p:cNvPr id="86" name="Ink 85">
                  <a:extLst>
                    <a:ext uri="{FF2B5EF4-FFF2-40B4-BE49-F238E27FC236}">
                      <a16:creationId xmlns:a16="http://schemas.microsoft.com/office/drawing/2014/main" id="{A08C444E-C496-D240-DD6C-A0A00FA58785}"/>
                    </a:ext>
                  </a:extLst>
                </p:cNvPr>
                <p:cNvPicPr/>
                <p:nvPr/>
              </p:nvPicPr>
              <p:blipFill>
                <a:blip r:embed="rId157"/>
                <a:stretch>
                  <a:fillRect/>
                </a:stretch>
              </p:blipFill>
              <p:spPr>
                <a:xfrm>
                  <a:off x="6097200" y="4149220"/>
                  <a:ext cx="84924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87" name="Ink 86">
                  <a:extLst>
                    <a:ext uri="{FF2B5EF4-FFF2-40B4-BE49-F238E27FC236}">
                      <a16:creationId xmlns:a16="http://schemas.microsoft.com/office/drawing/2014/main" id="{68E87315-8AE1-4B13-529B-C8F08D2FA6A0}"/>
                    </a:ext>
                  </a:extLst>
                </p14:cNvPr>
                <p14:cNvContentPartPr/>
                <p14:nvPr/>
              </p14:nvContentPartPr>
              <p14:xfrm>
                <a:off x="5253360" y="4190980"/>
                <a:ext cx="654120" cy="45000"/>
              </p14:xfrm>
            </p:contentPart>
          </mc:Choice>
          <mc:Fallback>
            <p:pic>
              <p:nvPicPr>
                <p:cNvPr id="87" name="Ink 86">
                  <a:extLst>
                    <a:ext uri="{FF2B5EF4-FFF2-40B4-BE49-F238E27FC236}">
                      <a16:creationId xmlns:a16="http://schemas.microsoft.com/office/drawing/2014/main" id="{68E87315-8AE1-4B13-529B-C8F08D2FA6A0}"/>
                    </a:ext>
                  </a:extLst>
                </p:cNvPr>
                <p:cNvPicPr/>
                <p:nvPr/>
              </p:nvPicPr>
              <p:blipFill>
                <a:blip r:embed="rId159"/>
                <a:stretch>
                  <a:fillRect/>
                </a:stretch>
              </p:blipFill>
              <p:spPr>
                <a:xfrm>
                  <a:off x="5235720" y="4173340"/>
                  <a:ext cx="6897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89" name="Ink 88">
                  <a:extLst>
                    <a:ext uri="{FF2B5EF4-FFF2-40B4-BE49-F238E27FC236}">
                      <a16:creationId xmlns:a16="http://schemas.microsoft.com/office/drawing/2014/main" id="{5514A9ED-FF2B-5D72-4980-8CAF6CBA8D50}"/>
                    </a:ext>
                  </a:extLst>
                </p14:cNvPr>
                <p14:cNvContentPartPr/>
                <p14:nvPr/>
              </p14:nvContentPartPr>
              <p14:xfrm>
                <a:off x="4529760" y="4167940"/>
                <a:ext cx="505080" cy="26280"/>
              </p14:xfrm>
            </p:contentPart>
          </mc:Choice>
          <mc:Fallback>
            <p:pic>
              <p:nvPicPr>
                <p:cNvPr id="89" name="Ink 88">
                  <a:extLst>
                    <a:ext uri="{FF2B5EF4-FFF2-40B4-BE49-F238E27FC236}">
                      <a16:creationId xmlns:a16="http://schemas.microsoft.com/office/drawing/2014/main" id="{5514A9ED-FF2B-5D72-4980-8CAF6CBA8D50}"/>
                    </a:ext>
                  </a:extLst>
                </p:cNvPr>
                <p:cNvPicPr/>
                <p:nvPr/>
              </p:nvPicPr>
              <p:blipFill>
                <a:blip r:embed="rId161"/>
                <a:stretch>
                  <a:fillRect/>
                </a:stretch>
              </p:blipFill>
              <p:spPr>
                <a:xfrm>
                  <a:off x="4511760" y="4150300"/>
                  <a:ext cx="54072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90" name="Ink 89">
                  <a:extLst>
                    <a:ext uri="{FF2B5EF4-FFF2-40B4-BE49-F238E27FC236}">
                      <a16:creationId xmlns:a16="http://schemas.microsoft.com/office/drawing/2014/main" id="{A13AE974-8F0F-73C2-ABB7-B5F00DCFB939}"/>
                    </a:ext>
                  </a:extLst>
                </p14:cNvPr>
                <p14:cNvContentPartPr/>
                <p14:nvPr/>
              </p14:nvContentPartPr>
              <p14:xfrm>
                <a:off x="4065000" y="4199980"/>
                <a:ext cx="368280" cy="32400"/>
              </p14:xfrm>
            </p:contentPart>
          </mc:Choice>
          <mc:Fallback>
            <p:pic>
              <p:nvPicPr>
                <p:cNvPr id="90" name="Ink 89">
                  <a:extLst>
                    <a:ext uri="{FF2B5EF4-FFF2-40B4-BE49-F238E27FC236}">
                      <a16:creationId xmlns:a16="http://schemas.microsoft.com/office/drawing/2014/main" id="{A13AE974-8F0F-73C2-ABB7-B5F00DCFB939}"/>
                    </a:ext>
                  </a:extLst>
                </p:cNvPr>
                <p:cNvPicPr/>
                <p:nvPr/>
              </p:nvPicPr>
              <p:blipFill>
                <a:blip r:embed="rId163"/>
                <a:stretch>
                  <a:fillRect/>
                </a:stretch>
              </p:blipFill>
              <p:spPr>
                <a:xfrm>
                  <a:off x="4047000" y="4181980"/>
                  <a:ext cx="4039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91" name="Ink 90">
                  <a:extLst>
                    <a:ext uri="{FF2B5EF4-FFF2-40B4-BE49-F238E27FC236}">
                      <a16:creationId xmlns:a16="http://schemas.microsoft.com/office/drawing/2014/main" id="{9B6ED0D6-F373-DF14-4C0D-AA81C9058300}"/>
                    </a:ext>
                  </a:extLst>
                </p14:cNvPr>
                <p14:cNvContentPartPr/>
                <p14:nvPr/>
              </p14:nvContentPartPr>
              <p14:xfrm>
                <a:off x="3341040" y="4179100"/>
                <a:ext cx="651240" cy="64800"/>
              </p14:xfrm>
            </p:contentPart>
          </mc:Choice>
          <mc:Fallback>
            <p:pic>
              <p:nvPicPr>
                <p:cNvPr id="91" name="Ink 90">
                  <a:extLst>
                    <a:ext uri="{FF2B5EF4-FFF2-40B4-BE49-F238E27FC236}">
                      <a16:creationId xmlns:a16="http://schemas.microsoft.com/office/drawing/2014/main" id="{9B6ED0D6-F373-DF14-4C0D-AA81C9058300}"/>
                    </a:ext>
                  </a:extLst>
                </p:cNvPr>
                <p:cNvPicPr/>
                <p:nvPr/>
              </p:nvPicPr>
              <p:blipFill>
                <a:blip r:embed="rId165"/>
                <a:stretch>
                  <a:fillRect/>
                </a:stretch>
              </p:blipFill>
              <p:spPr>
                <a:xfrm>
                  <a:off x="3323400" y="4161460"/>
                  <a:ext cx="68688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93" name="Ink 92">
                  <a:extLst>
                    <a:ext uri="{FF2B5EF4-FFF2-40B4-BE49-F238E27FC236}">
                      <a16:creationId xmlns:a16="http://schemas.microsoft.com/office/drawing/2014/main" id="{D6CAD1E1-ADA4-1B01-BFD0-02ECF05E0145}"/>
                    </a:ext>
                  </a:extLst>
                </p14:cNvPr>
                <p14:cNvContentPartPr/>
                <p14:nvPr/>
              </p14:nvContentPartPr>
              <p14:xfrm>
                <a:off x="2529240" y="4171900"/>
                <a:ext cx="573840" cy="87120"/>
              </p14:xfrm>
            </p:contentPart>
          </mc:Choice>
          <mc:Fallback>
            <p:pic>
              <p:nvPicPr>
                <p:cNvPr id="93" name="Ink 92">
                  <a:extLst>
                    <a:ext uri="{FF2B5EF4-FFF2-40B4-BE49-F238E27FC236}">
                      <a16:creationId xmlns:a16="http://schemas.microsoft.com/office/drawing/2014/main" id="{D6CAD1E1-ADA4-1B01-BFD0-02ECF05E0145}"/>
                    </a:ext>
                  </a:extLst>
                </p:cNvPr>
                <p:cNvPicPr/>
                <p:nvPr/>
              </p:nvPicPr>
              <p:blipFill>
                <a:blip r:embed="rId167"/>
                <a:stretch>
                  <a:fillRect/>
                </a:stretch>
              </p:blipFill>
              <p:spPr>
                <a:xfrm>
                  <a:off x="2511240" y="4153900"/>
                  <a:ext cx="60948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95" name="Ink 94">
                  <a:extLst>
                    <a:ext uri="{FF2B5EF4-FFF2-40B4-BE49-F238E27FC236}">
                      <a16:creationId xmlns:a16="http://schemas.microsoft.com/office/drawing/2014/main" id="{E3BB96C9-5D0B-A550-D0F9-5C9C189CFBEB}"/>
                    </a:ext>
                  </a:extLst>
                </p14:cNvPr>
                <p14:cNvContentPartPr/>
                <p14:nvPr/>
              </p14:nvContentPartPr>
              <p14:xfrm>
                <a:off x="1827600" y="4150300"/>
                <a:ext cx="658080" cy="52200"/>
              </p14:xfrm>
            </p:contentPart>
          </mc:Choice>
          <mc:Fallback>
            <p:pic>
              <p:nvPicPr>
                <p:cNvPr id="95" name="Ink 94">
                  <a:extLst>
                    <a:ext uri="{FF2B5EF4-FFF2-40B4-BE49-F238E27FC236}">
                      <a16:creationId xmlns:a16="http://schemas.microsoft.com/office/drawing/2014/main" id="{E3BB96C9-5D0B-A550-D0F9-5C9C189CFBEB}"/>
                    </a:ext>
                  </a:extLst>
                </p:cNvPr>
                <p:cNvPicPr/>
                <p:nvPr/>
              </p:nvPicPr>
              <p:blipFill>
                <a:blip r:embed="rId169"/>
                <a:stretch>
                  <a:fillRect/>
                </a:stretch>
              </p:blipFill>
              <p:spPr>
                <a:xfrm>
                  <a:off x="1809600" y="4132660"/>
                  <a:ext cx="69372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96" name="Ink 95">
                  <a:extLst>
                    <a:ext uri="{FF2B5EF4-FFF2-40B4-BE49-F238E27FC236}">
                      <a16:creationId xmlns:a16="http://schemas.microsoft.com/office/drawing/2014/main" id="{64FDA096-842B-9A8A-F3D5-3E57FD42039B}"/>
                    </a:ext>
                  </a:extLst>
                </p14:cNvPr>
                <p14:cNvContentPartPr/>
                <p14:nvPr/>
              </p14:nvContentPartPr>
              <p14:xfrm>
                <a:off x="934080" y="4181980"/>
                <a:ext cx="695160" cy="30600"/>
              </p14:xfrm>
            </p:contentPart>
          </mc:Choice>
          <mc:Fallback>
            <p:pic>
              <p:nvPicPr>
                <p:cNvPr id="96" name="Ink 95">
                  <a:extLst>
                    <a:ext uri="{FF2B5EF4-FFF2-40B4-BE49-F238E27FC236}">
                      <a16:creationId xmlns:a16="http://schemas.microsoft.com/office/drawing/2014/main" id="{64FDA096-842B-9A8A-F3D5-3E57FD42039B}"/>
                    </a:ext>
                  </a:extLst>
                </p:cNvPr>
                <p:cNvPicPr/>
                <p:nvPr/>
              </p:nvPicPr>
              <p:blipFill>
                <a:blip r:embed="rId171"/>
                <a:stretch>
                  <a:fillRect/>
                </a:stretch>
              </p:blipFill>
              <p:spPr>
                <a:xfrm>
                  <a:off x="916080" y="4163980"/>
                  <a:ext cx="73080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98" name="Ink 97">
                  <a:extLst>
                    <a:ext uri="{FF2B5EF4-FFF2-40B4-BE49-F238E27FC236}">
                      <a16:creationId xmlns:a16="http://schemas.microsoft.com/office/drawing/2014/main" id="{66F819B8-1062-86BB-F40C-7C09D4A9BB8B}"/>
                    </a:ext>
                  </a:extLst>
                </p14:cNvPr>
                <p14:cNvContentPartPr/>
                <p14:nvPr/>
              </p14:nvContentPartPr>
              <p14:xfrm>
                <a:off x="9068280" y="4786780"/>
                <a:ext cx="454320" cy="24120"/>
              </p14:xfrm>
            </p:contentPart>
          </mc:Choice>
          <mc:Fallback>
            <p:pic>
              <p:nvPicPr>
                <p:cNvPr id="98" name="Ink 97">
                  <a:extLst>
                    <a:ext uri="{FF2B5EF4-FFF2-40B4-BE49-F238E27FC236}">
                      <a16:creationId xmlns:a16="http://schemas.microsoft.com/office/drawing/2014/main" id="{66F819B8-1062-86BB-F40C-7C09D4A9BB8B}"/>
                    </a:ext>
                  </a:extLst>
                </p:cNvPr>
                <p:cNvPicPr/>
                <p:nvPr/>
              </p:nvPicPr>
              <p:blipFill>
                <a:blip r:embed="rId173"/>
                <a:stretch>
                  <a:fillRect/>
                </a:stretch>
              </p:blipFill>
              <p:spPr>
                <a:xfrm>
                  <a:off x="9050280" y="4769140"/>
                  <a:ext cx="48996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99" name="Ink 98">
                  <a:extLst>
                    <a:ext uri="{FF2B5EF4-FFF2-40B4-BE49-F238E27FC236}">
                      <a16:creationId xmlns:a16="http://schemas.microsoft.com/office/drawing/2014/main" id="{D05AF14B-9F1E-CD87-FF6B-9F37912C936D}"/>
                    </a:ext>
                  </a:extLst>
                </p14:cNvPr>
                <p14:cNvContentPartPr/>
                <p14:nvPr/>
              </p14:nvContentPartPr>
              <p14:xfrm>
                <a:off x="7253880" y="4718740"/>
                <a:ext cx="1622880" cy="57240"/>
              </p14:xfrm>
            </p:contentPart>
          </mc:Choice>
          <mc:Fallback>
            <p:pic>
              <p:nvPicPr>
                <p:cNvPr id="99" name="Ink 98">
                  <a:extLst>
                    <a:ext uri="{FF2B5EF4-FFF2-40B4-BE49-F238E27FC236}">
                      <a16:creationId xmlns:a16="http://schemas.microsoft.com/office/drawing/2014/main" id="{D05AF14B-9F1E-CD87-FF6B-9F37912C936D}"/>
                    </a:ext>
                  </a:extLst>
                </p:cNvPr>
                <p:cNvPicPr/>
                <p:nvPr/>
              </p:nvPicPr>
              <p:blipFill>
                <a:blip r:embed="rId175"/>
                <a:stretch>
                  <a:fillRect/>
                </a:stretch>
              </p:blipFill>
              <p:spPr>
                <a:xfrm>
                  <a:off x="7236240" y="4700740"/>
                  <a:ext cx="165852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01" name="Ink 100">
                  <a:extLst>
                    <a:ext uri="{FF2B5EF4-FFF2-40B4-BE49-F238E27FC236}">
                      <a16:creationId xmlns:a16="http://schemas.microsoft.com/office/drawing/2014/main" id="{82872E74-170F-CBF2-729D-7EE8A44D2897}"/>
                    </a:ext>
                  </a:extLst>
                </p14:cNvPr>
                <p14:cNvContentPartPr/>
                <p14:nvPr/>
              </p14:nvContentPartPr>
              <p14:xfrm>
                <a:off x="5398440" y="4764100"/>
                <a:ext cx="1062000" cy="38160"/>
              </p14:xfrm>
            </p:contentPart>
          </mc:Choice>
          <mc:Fallback>
            <p:pic>
              <p:nvPicPr>
                <p:cNvPr id="101" name="Ink 100">
                  <a:extLst>
                    <a:ext uri="{FF2B5EF4-FFF2-40B4-BE49-F238E27FC236}">
                      <a16:creationId xmlns:a16="http://schemas.microsoft.com/office/drawing/2014/main" id="{82872E74-170F-CBF2-729D-7EE8A44D2897}"/>
                    </a:ext>
                  </a:extLst>
                </p:cNvPr>
                <p:cNvPicPr/>
                <p:nvPr/>
              </p:nvPicPr>
              <p:blipFill>
                <a:blip r:embed="rId177"/>
                <a:stretch>
                  <a:fillRect/>
                </a:stretch>
              </p:blipFill>
              <p:spPr>
                <a:xfrm>
                  <a:off x="5380440" y="4746100"/>
                  <a:ext cx="109764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02" name="Ink 101">
                  <a:extLst>
                    <a:ext uri="{FF2B5EF4-FFF2-40B4-BE49-F238E27FC236}">
                      <a16:creationId xmlns:a16="http://schemas.microsoft.com/office/drawing/2014/main" id="{98D91D76-7FE6-D6D8-68E6-52E3BDE3FB72}"/>
                    </a:ext>
                  </a:extLst>
                </p14:cNvPr>
                <p14:cNvContentPartPr/>
                <p14:nvPr/>
              </p14:nvContentPartPr>
              <p14:xfrm>
                <a:off x="4389360" y="4759420"/>
                <a:ext cx="891720" cy="62280"/>
              </p14:xfrm>
            </p:contentPart>
          </mc:Choice>
          <mc:Fallback>
            <p:pic>
              <p:nvPicPr>
                <p:cNvPr id="102" name="Ink 101">
                  <a:extLst>
                    <a:ext uri="{FF2B5EF4-FFF2-40B4-BE49-F238E27FC236}">
                      <a16:creationId xmlns:a16="http://schemas.microsoft.com/office/drawing/2014/main" id="{98D91D76-7FE6-D6D8-68E6-52E3BDE3FB72}"/>
                    </a:ext>
                  </a:extLst>
                </p:cNvPr>
                <p:cNvPicPr/>
                <p:nvPr/>
              </p:nvPicPr>
              <p:blipFill>
                <a:blip r:embed="rId179"/>
                <a:stretch>
                  <a:fillRect/>
                </a:stretch>
              </p:blipFill>
              <p:spPr>
                <a:xfrm>
                  <a:off x="4371720" y="4741420"/>
                  <a:ext cx="92736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03" name="Ink 102">
                  <a:extLst>
                    <a:ext uri="{FF2B5EF4-FFF2-40B4-BE49-F238E27FC236}">
                      <a16:creationId xmlns:a16="http://schemas.microsoft.com/office/drawing/2014/main" id="{4F6588F7-42AF-7139-7D3F-FD8DF3611EB5}"/>
                    </a:ext>
                  </a:extLst>
                </p14:cNvPr>
                <p14:cNvContentPartPr/>
                <p14:nvPr/>
              </p14:nvContentPartPr>
              <p14:xfrm>
                <a:off x="3791760" y="4692820"/>
                <a:ext cx="445680" cy="84960"/>
              </p14:xfrm>
            </p:contentPart>
          </mc:Choice>
          <mc:Fallback>
            <p:pic>
              <p:nvPicPr>
                <p:cNvPr id="103" name="Ink 102">
                  <a:extLst>
                    <a:ext uri="{FF2B5EF4-FFF2-40B4-BE49-F238E27FC236}">
                      <a16:creationId xmlns:a16="http://schemas.microsoft.com/office/drawing/2014/main" id="{4F6588F7-42AF-7139-7D3F-FD8DF3611EB5}"/>
                    </a:ext>
                  </a:extLst>
                </p:cNvPr>
                <p:cNvPicPr/>
                <p:nvPr/>
              </p:nvPicPr>
              <p:blipFill>
                <a:blip r:embed="rId181"/>
                <a:stretch>
                  <a:fillRect/>
                </a:stretch>
              </p:blipFill>
              <p:spPr>
                <a:xfrm>
                  <a:off x="3774120" y="4675180"/>
                  <a:ext cx="4813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04" name="Ink 103">
                  <a:extLst>
                    <a:ext uri="{FF2B5EF4-FFF2-40B4-BE49-F238E27FC236}">
                      <a16:creationId xmlns:a16="http://schemas.microsoft.com/office/drawing/2014/main" id="{8473C216-0C5D-DD42-73FA-9EB7A5FD3FDA}"/>
                    </a:ext>
                  </a:extLst>
                </p14:cNvPr>
                <p14:cNvContentPartPr/>
                <p14:nvPr/>
              </p14:nvContentPartPr>
              <p14:xfrm>
                <a:off x="3166800" y="4725220"/>
                <a:ext cx="441720" cy="32400"/>
              </p14:xfrm>
            </p:contentPart>
          </mc:Choice>
          <mc:Fallback>
            <p:pic>
              <p:nvPicPr>
                <p:cNvPr id="104" name="Ink 103">
                  <a:extLst>
                    <a:ext uri="{FF2B5EF4-FFF2-40B4-BE49-F238E27FC236}">
                      <a16:creationId xmlns:a16="http://schemas.microsoft.com/office/drawing/2014/main" id="{8473C216-0C5D-DD42-73FA-9EB7A5FD3FDA}"/>
                    </a:ext>
                  </a:extLst>
                </p:cNvPr>
                <p:cNvPicPr/>
                <p:nvPr/>
              </p:nvPicPr>
              <p:blipFill>
                <a:blip r:embed="rId183"/>
                <a:stretch>
                  <a:fillRect/>
                </a:stretch>
              </p:blipFill>
              <p:spPr>
                <a:xfrm>
                  <a:off x="3149160" y="4707580"/>
                  <a:ext cx="47736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05" name="Ink 104">
                  <a:extLst>
                    <a:ext uri="{FF2B5EF4-FFF2-40B4-BE49-F238E27FC236}">
                      <a16:creationId xmlns:a16="http://schemas.microsoft.com/office/drawing/2014/main" id="{F0B60A6E-0D3B-4098-9245-E139D8CE2FB3}"/>
                    </a:ext>
                  </a:extLst>
                </p14:cNvPr>
                <p14:cNvContentPartPr/>
                <p14:nvPr/>
              </p14:nvContentPartPr>
              <p14:xfrm>
                <a:off x="2350320" y="4678420"/>
                <a:ext cx="462960" cy="57240"/>
              </p14:xfrm>
            </p:contentPart>
          </mc:Choice>
          <mc:Fallback>
            <p:pic>
              <p:nvPicPr>
                <p:cNvPr id="105" name="Ink 104">
                  <a:extLst>
                    <a:ext uri="{FF2B5EF4-FFF2-40B4-BE49-F238E27FC236}">
                      <a16:creationId xmlns:a16="http://schemas.microsoft.com/office/drawing/2014/main" id="{F0B60A6E-0D3B-4098-9245-E139D8CE2FB3}"/>
                    </a:ext>
                  </a:extLst>
                </p:cNvPr>
                <p:cNvPicPr/>
                <p:nvPr/>
              </p:nvPicPr>
              <p:blipFill>
                <a:blip r:embed="rId185"/>
                <a:stretch>
                  <a:fillRect/>
                </a:stretch>
              </p:blipFill>
              <p:spPr>
                <a:xfrm>
                  <a:off x="2332320" y="4660780"/>
                  <a:ext cx="49860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06" name="Ink 105">
                  <a:extLst>
                    <a:ext uri="{FF2B5EF4-FFF2-40B4-BE49-F238E27FC236}">
                      <a16:creationId xmlns:a16="http://schemas.microsoft.com/office/drawing/2014/main" id="{313038A9-2599-9B31-1310-EE072157F15C}"/>
                    </a:ext>
                  </a:extLst>
                </p14:cNvPr>
                <p14:cNvContentPartPr/>
                <p14:nvPr/>
              </p14:nvContentPartPr>
              <p14:xfrm>
                <a:off x="976200" y="4688140"/>
                <a:ext cx="932400" cy="73440"/>
              </p14:xfrm>
            </p:contentPart>
          </mc:Choice>
          <mc:Fallback>
            <p:pic>
              <p:nvPicPr>
                <p:cNvPr id="106" name="Ink 105">
                  <a:extLst>
                    <a:ext uri="{FF2B5EF4-FFF2-40B4-BE49-F238E27FC236}">
                      <a16:creationId xmlns:a16="http://schemas.microsoft.com/office/drawing/2014/main" id="{313038A9-2599-9B31-1310-EE072157F15C}"/>
                    </a:ext>
                  </a:extLst>
                </p:cNvPr>
                <p:cNvPicPr/>
                <p:nvPr/>
              </p:nvPicPr>
              <p:blipFill>
                <a:blip r:embed="rId187"/>
                <a:stretch>
                  <a:fillRect/>
                </a:stretch>
              </p:blipFill>
              <p:spPr>
                <a:xfrm>
                  <a:off x="958200" y="4670140"/>
                  <a:ext cx="96804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5" name="Ink 134">
                  <a:extLst>
                    <a:ext uri="{FF2B5EF4-FFF2-40B4-BE49-F238E27FC236}">
                      <a16:creationId xmlns:a16="http://schemas.microsoft.com/office/drawing/2014/main" id="{70F0406F-1949-F6DC-4918-B6238A319156}"/>
                    </a:ext>
                  </a:extLst>
                </p14:cNvPr>
                <p14:cNvContentPartPr/>
                <p14:nvPr/>
              </p14:nvContentPartPr>
              <p14:xfrm>
                <a:off x="867840" y="4197100"/>
                <a:ext cx="1105560" cy="589320"/>
              </p14:xfrm>
            </p:contentPart>
          </mc:Choice>
          <mc:Fallback>
            <p:pic>
              <p:nvPicPr>
                <p:cNvPr id="135" name="Ink 134">
                  <a:extLst>
                    <a:ext uri="{FF2B5EF4-FFF2-40B4-BE49-F238E27FC236}">
                      <a16:creationId xmlns:a16="http://schemas.microsoft.com/office/drawing/2014/main" id="{70F0406F-1949-F6DC-4918-B6238A319156}"/>
                    </a:ext>
                  </a:extLst>
                </p:cNvPr>
                <p:cNvPicPr/>
                <p:nvPr/>
              </p:nvPicPr>
              <p:blipFill>
                <a:blip r:embed="rId189"/>
                <a:stretch>
                  <a:fillRect/>
                </a:stretch>
              </p:blipFill>
              <p:spPr>
                <a:xfrm>
                  <a:off x="850200" y="4179460"/>
                  <a:ext cx="1141200" cy="624960"/>
                </a:xfrm>
                <a:prstGeom prst="rect">
                  <a:avLst/>
                </a:prstGeom>
              </p:spPr>
            </p:pic>
          </mc:Fallback>
        </mc:AlternateContent>
      </p:grpSp>
    </p:spTree>
    <p:extLst>
      <p:ext uri="{BB962C8B-B14F-4D97-AF65-F5344CB8AC3E}">
        <p14:creationId xmlns:p14="http://schemas.microsoft.com/office/powerpoint/2010/main" val="104984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345171"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23534"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sp>
        <p:nvSpPr>
          <p:cNvPr id="7" name="Rectangle: Rounded Corners 6">
            <a:extLst>
              <a:ext uri="{FF2B5EF4-FFF2-40B4-BE49-F238E27FC236}">
                <a16:creationId xmlns:a16="http://schemas.microsoft.com/office/drawing/2014/main" id="{4426F626-7A1A-43A8-B380-D11D76D34155}"/>
              </a:ext>
            </a:extLst>
          </p:cNvPr>
          <p:cNvSpPr/>
          <p:nvPr/>
        </p:nvSpPr>
        <p:spPr>
          <a:xfrm>
            <a:off x="3602369" y="1843674"/>
            <a:ext cx="4792928" cy="2589776"/>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814F3C-AE7C-43CD-943F-E55B26546C47}"/>
              </a:ext>
            </a:extLst>
          </p:cNvPr>
          <p:cNvSpPr txBox="1"/>
          <p:nvPr/>
        </p:nvSpPr>
        <p:spPr>
          <a:xfrm>
            <a:off x="2950833" y="2148919"/>
            <a:ext cx="6096000" cy="1754326"/>
          </a:xfrm>
          <a:prstGeom prst="rect">
            <a:avLst/>
          </a:prstGeom>
          <a:noFill/>
        </p:spPr>
        <p:txBody>
          <a:bodyPr wrap="square">
            <a:spAutoFit/>
          </a:bodyPr>
          <a:lstStyle/>
          <a:p>
            <a:pPr algn="ctr"/>
            <a:r>
              <a:rPr lang="he-IL" sz="3600" b="1">
                <a:solidFill>
                  <a:schemeClr val="bg1"/>
                </a:solidFill>
                <a:cs typeface="+mj-cs"/>
              </a:rPr>
              <a:t>ספר ישעיה</a:t>
            </a:r>
            <a:endParaRPr lang="en-US" sz="3600" b="1">
              <a:solidFill>
                <a:schemeClr val="bg1"/>
              </a:solidFill>
              <a:cs typeface="+mj-cs"/>
            </a:endParaRPr>
          </a:p>
          <a:p>
            <a:pPr algn="ctr"/>
            <a:endParaRPr lang="en-US" sz="3600" b="1">
              <a:solidFill>
                <a:schemeClr val="bg1"/>
              </a:solidFill>
              <a:cs typeface="+mj-cs"/>
            </a:endParaRPr>
          </a:p>
          <a:p>
            <a:pPr algn="ctr"/>
            <a:r>
              <a:rPr lang="en-US" sz="3600" b="1">
                <a:solidFill>
                  <a:schemeClr val="bg1"/>
                </a:solidFill>
                <a:cs typeface="+mj-cs"/>
              </a:rPr>
              <a:t>Part 2</a:t>
            </a:r>
            <a:endParaRPr lang="en-US" sz="3600">
              <a:solidFill>
                <a:schemeClr val="bg1"/>
              </a:solidFill>
              <a:cs typeface="+mj-cs"/>
            </a:endParaRPr>
          </a:p>
        </p:txBody>
      </p:sp>
    </p:spTree>
    <p:extLst>
      <p:ext uri="{BB962C8B-B14F-4D97-AF65-F5344CB8AC3E}">
        <p14:creationId xmlns:p14="http://schemas.microsoft.com/office/powerpoint/2010/main" val="279913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7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86169"/>
            <a:ext cx="9334500" cy="5786199"/>
          </a:xfrm>
          <a:prstGeom prst="rect">
            <a:avLst/>
          </a:prstGeom>
          <a:noFill/>
        </p:spPr>
        <p:txBody>
          <a:bodyPr wrap="square" rtlCol="0">
            <a:spAutoFit/>
          </a:bodyPr>
          <a:lstStyle/>
          <a:p>
            <a:pPr algn="r"/>
            <a:r>
              <a:rPr lang="he-IL" sz="4000" b="1" dirty="0">
                <a:solidFill>
                  <a:schemeClr val="bg1"/>
                </a:solidFill>
                <a:cs typeface="+mj-cs"/>
              </a:rPr>
              <a:t>﻿</a:t>
            </a:r>
            <a:r>
              <a:rPr lang="he-IL" sz="4000" b="1" dirty="0">
                <a:solidFill>
                  <a:srgbClr val="FFFF00"/>
                </a:solidFill>
                <a:cs typeface="+mj-cs"/>
              </a:rPr>
              <a:t>ספר ישעיה </a:t>
            </a:r>
            <a:r>
              <a:rPr lang="he-IL" sz="4000" b="1">
                <a:solidFill>
                  <a:srgbClr val="FFFF00"/>
                </a:solidFill>
                <a:cs typeface="+mj-cs"/>
              </a:rPr>
              <a:t>פרק לו</a:t>
            </a:r>
            <a:endParaRPr lang="he-IL" sz="4000" b="1" dirty="0">
              <a:solidFill>
                <a:srgbClr val="FFFF00"/>
              </a:solidFill>
              <a:cs typeface="+mj-cs"/>
            </a:endParaRPr>
          </a:p>
          <a:p>
            <a:pPr algn="r"/>
            <a:r>
              <a:rPr lang="he-IL" sz="3000">
                <a:solidFill>
                  <a:srgbClr val="FFFF00"/>
                </a:solidFill>
                <a:cs typeface="+mj-cs"/>
              </a:rPr>
              <a:t>﻿ז   וְכִי-תֹאמַר אֵלַי אֶל-יְהֹוָה אֱלֹהֵינוּ בָּטָחְנוּ הֲלוֹא-הוּא אֲשֶׁר הֵסִיר חִזְקִיָּהוּ אֶת-בָּמֹתָיו וְאֶת-מִזְבְּחֹתָיו וַיֹּאמֶר לִיהוּדָה וְלִירוּשָׁלַם לִפְנֵי הַמִּזְבֵּחַ הַזֶּה תִּשְׁתַּחֲווּ: </a:t>
            </a:r>
            <a:r>
              <a:rPr lang="he-IL" sz="3000">
                <a:solidFill>
                  <a:srgbClr val="FFC000"/>
                </a:solidFill>
                <a:cs typeface="+mj-cs"/>
              </a:rPr>
              <a:t>ח   וְעַתָּה הִתְעָרֶב נָא אֶת-אֲדֹנִי הַמֶּלֶךְ אַשּׁוּר וְאֶתְּנָה לְךָ אַלְפַּיִם סוּסִים אִם-תּוּכַל לָתֶת לְךָ רֹכְבִים עֲלֵיהֶם: ט   וְאֵיךְ תָּשִׁיב אֵת פְּנֵי פַחַת אַחַד עַבְדֵי אֲדֹנִי הַקְטַנִּים וַתִּבְטַח לְךָ עַל-מִצְרַיִם לְרֶכֶב וּלְפָרָשִׁים: י   וְעַתָּה הֲמִבַּלְעֲדֵי יְהֹוָה עָלִיתִי עַל-הָאָרֶץ הַזֹּאת לְהַשְׁחִיתָהּ יְהֹוָה אָמַר אֵלַי עֲלֵה אֶל-הָאָרֶץ הַזֹּאת וְהַשְׁחִיתָהּ: </a:t>
            </a:r>
            <a:r>
              <a:rPr lang="he-IL" sz="3000">
                <a:solidFill>
                  <a:srgbClr val="92D050"/>
                </a:solidFill>
                <a:cs typeface="+mj-cs"/>
              </a:rPr>
              <a:t>יא   וַיֹּאמֶר אֶלְיָקִים וְשֶׁבְנָא וְיוֹאָח אֶל-רַבשָׁקֵה דַּבֶּר-נָא אֶל-עֲבָדֶיךָ אֲרָמִית כִּי שֹׁמְעִים אֲנָחְנוּ וְאַל-תְּדַבֵּר אֵלֵינוּ יְהוּדִית בְּאָזְנֵי הָעָם אֲשֶׁר עַל-הַחוֹמָה: יב   וַיֹּאמֶר רַבשָׁקֵה הַאֶל אֲדֹנֶיךָ וְאֵלֶיךָ שְׁלָחַנִי אֲדֹנִי לְדַבֵּר אֶת-הַדְּבָרִים הָאֵלֶּה הֲלֹא עַל-הָאֲנָשִׁים הַיּשְׁבִים עַל-הַחוֹמָה לֶאֱכֹל אֶת-חֹרָאיהָם [צוֹאָתָם] וְלִשְׁתּוֹת אֶת-שֵׁיֵנַיְֵהֶם [מֵימֵי רַגְלֵיהֶם] עִמָּכֶם: </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mc:Choice xmlns:p14="http://schemas.microsoft.com/office/powerpoint/2010/main" Requires="p14">
          <p:contentPart p14:bwMode="auto" r:id="rId4">
            <p14:nvContentPartPr>
              <p14:cNvPr id="34" name="Ink 33">
                <a:extLst>
                  <a:ext uri="{FF2B5EF4-FFF2-40B4-BE49-F238E27FC236}">
                    <a16:creationId xmlns:a16="http://schemas.microsoft.com/office/drawing/2014/main" id="{6C4AE07C-1192-901C-A0EE-91A6C582E5FE}"/>
                  </a:ext>
                </a:extLst>
              </p14:cNvPr>
              <p14:cNvContentPartPr/>
              <p14:nvPr/>
            </p14:nvContentPartPr>
            <p14:xfrm>
              <a:off x="8770200" y="2194060"/>
              <a:ext cx="865080" cy="60120"/>
            </p14:xfrm>
          </p:contentPart>
        </mc:Choice>
        <mc:Fallback>
          <p:pic>
            <p:nvPicPr>
              <p:cNvPr id="34" name="Ink 33">
                <a:extLst>
                  <a:ext uri="{FF2B5EF4-FFF2-40B4-BE49-F238E27FC236}">
                    <a16:creationId xmlns:a16="http://schemas.microsoft.com/office/drawing/2014/main" id="{6C4AE07C-1192-901C-A0EE-91A6C582E5FE}"/>
                  </a:ext>
                </a:extLst>
              </p:cNvPr>
              <p:cNvPicPr/>
              <p:nvPr/>
            </p:nvPicPr>
            <p:blipFill>
              <a:blip r:embed="rId5"/>
              <a:stretch>
                <a:fillRect/>
              </a:stretch>
            </p:blipFill>
            <p:spPr>
              <a:xfrm>
                <a:off x="8752560" y="2176420"/>
                <a:ext cx="900720" cy="95760"/>
              </a:xfrm>
              <a:prstGeom prst="rect">
                <a:avLst/>
              </a:prstGeom>
            </p:spPr>
          </p:pic>
        </mc:Fallback>
      </mc:AlternateContent>
      <p:grpSp>
        <p:nvGrpSpPr>
          <p:cNvPr id="38" name="Group 37">
            <a:extLst>
              <a:ext uri="{FF2B5EF4-FFF2-40B4-BE49-F238E27FC236}">
                <a16:creationId xmlns:a16="http://schemas.microsoft.com/office/drawing/2014/main" id="{92DA3013-7446-19D8-6063-E23374757738}"/>
              </a:ext>
            </a:extLst>
          </p:cNvPr>
          <p:cNvGrpSpPr/>
          <p:nvPr/>
        </p:nvGrpSpPr>
        <p:grpSpPr>
          <a:xfrm>
            <a:off x="867840" y="1271740"/>
            <a:ext cx="8818920" cy="676800"/>
            <a:chOff x="867840" y="1271740"/>
            <a:chExt cx="8818920" cy="676800"/>
          </a:xfrm>
        </p:grpSpPr>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FF4B2F44-F397-EAE6-D53A-A30B8F4B1DC9}"/>
                    </a:ext>
                  </a:extLst>
                </p14:cNvPr>
                <p14:cNvContentPartPr/>
                <p14:nvPr/>
              </p14:nvContentPartPr>
              <p14:xfrm>
                <a:off x="8117880" y="1305940"/>
                <a:ext cx="1035360" cy="91080"/>
              </p14:xfrm>
            </p:contentPart>
          </mc:Choice>
          <mc:Fallback>
            <p:pic>
              <p:nvPicPr>
                <p:cNvPr id="2" name="Ink 1">
                  <a:extLst>
                    <a:ext uri="{FF2B5EF4-FFF2-40B4-BE49-F238E27FC236}">
                      <a16:creationId xmlns:a16="http://schemas.microsoft.com/office/drawing/2014/main" id="{FF4B2F44-F397-EAE6-D53A-A30B8F4B1DC9}"/>
                    </a:ext>
                  </a:extLst>
                </p:cNvPr>
                <p:cNvPicPr/>
                <p:nvPr/>
              </p:nvPicPr>
              <p:blipFill>
                <a:blip r:embed="rId7"/>
                <a:stretch>
                  <a:fillRect/>
                </a:stretch>
              </p:blipFill>
              <p:spPr>
                <a:xfrm>
                  <a:off x="8100240" y="1287940"/>
                  <a:ext cx="10710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A6209F43-AC2F-20AC-FB31-150161091EBF}"/>
                    </a:ext>
                  </a:extLst>
                </p14:cNvPr>
                <p14:cNvContentPartPr/>
                <p14:nvPr/>
              </p14:nvContentPartPr>
              <p14:xfrm>
                <a:off x="7516320" y="1388020"/>
                <a:ext cx="390600" cy="29160"/>
              </p14:xfrm>
            </p:contentPart>
          </mc:Choice>
          <mc:Fallback>
            <p:pic>
              <p:nvPicPr>
                <p:cNvPr id="4" name="Ink 3">
                  <a:extLst>
                    <a:ext uri="{FF2B5EF4-FFF2-40B4-BE49-F238E27FC236}">
                      <a16:creationId xmlns:a16="http://schemas.microsoft.com/office/drawing/2014/main" id="{A6209F43-AC2F-20AC-FB31-150161091EBF}"/>
                    </a:ext>
                  </a:extLst>
                </p:cNvPr>
                <p:cNvPicPr/>
                <p:nvPr/>
              </p:nvPicPr>
              <p:blipFill>
                <a:blip r:embed="rId9"/>
                <a:stretch>
                  <a:fillRect/>
                </a:stretch>
              </p:blipFill>
              <p:spPr>
                <a:xfrm>
                  <a:off x="7498680" y="1370380"/>
                  <a:ext cx="42624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FE53418B-EB0F-88AD-8B29-A030DF0B9C9B}"/>
                    </a:ext>
                  </a:extLst>
                </p14:cNvPr>
                <p14:cNvContentPartPr/>
                <p14:nvPr/>
              </p14:nvContentPartPr>
              <p14:xfrm>
                <a:off x="6930240" y="1357420"/>
                <a:ext cx="401400" cy="64440"/>
              </p14:xfrm>
            </p:contentPart>
          </mc:Choice>
          <mc:Fallback>
            <p:pic>
              <p:nvPicPr>
                <p:cNvPr id="5" name="Ink 4">
                  <a:extLst>
                    <a:ext uri="{FF2B5EF4-FFF2-40B4-BE49-F238E27FC236}">
                      <a16:creationId xmlns:a16="http://schemas.microsoft.com/office/drawing/2014/main" id="{FE53418B-EB0F-88AD-8B29-A030DF0B9C9B}"/>
                    </a:ext>
                  </a:extLst>
                </p:cNvPr>
                <p:cNvPicPr/>
                <p:nvPr/>
              </p:nvPicPr>
              <p:blipFill>
                <a:blip r:embed="rId11"/>
                <a:stretch>
                  <a:fillRect/>
                </a:stretch>
              </p:blipFill>
              <p:spPr>
                <a:xfrm>
                  <a:off x="6912240" y="1339420"/>
                  <a:ext cx="4370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 name="Ink 6">
                  <a:extLst>
                    <a:ext uri="{FF2B5EF4-FFF2-40B4-BE49-F238E27FC236}">
                      <a16:creationId xmlns:a16="http://schemas.microsoft.com/office/drawing/2014/main" id="{290DAFDB-029A-BE00-B407-C8F0B5C841EE}"/>
                    </a:ext>
                  </a:extLst>
                </p14:cNvPr>
                <p14:cNvContentPartPr/>
                <p14:nvPr/>
              </p14:nvContentPartPr>
              <p14:xfrm>
                <a:off x="6266400" y="1367140"/>
                <a:ext cx="562680" cy="47880"/>
              </p14:xfrm>
            </p:contentPart>
          </mc:Choice>
          <mc:Fallback>
            <p:pic>
              <p:nvPicPr>
                <p:cNvPr id="7" name="Ink 6">
                  <a:extLst>
                    <a:ext uri="{FF2B5EF4-FFF2-40B4-BE49-F238E27FC236}">
                      <a16:creationId xmlns:a16="http://schemas.microsoft.com/office/drawing/2014/main" id="{290DAFDB-029A-BE00-B407-C8F0B5C841EE}"/>
                    </a:ext>
                  </a:extLst>
                </p:cNvPr>
                <p:cNvPicPr/>
                <p:nvPr/>
              </p:nvPicPr>
              <p:blipFill>
                <a:blip r:embed="rId13"/>
                <a:stretch>
                  <a:fillRect/>
                </a:stretch>
              </p:blipFill>
              <p:spPr>
                <a:xfrm>
                  <a:off x="6248760" y="1349500"/>
                  <a:ext cx="59832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8AD2027D-0753-3701-25B4-55D07E62D0A5}"/>
                    </a:ext>
                  </a:extLst>
                </p14:cNvPr>
                <p14:cNvContentPartPr/>
                <p14:nvPr/>
              </p14:nvContentPartPr>
              <p14:xfrm>
                <a:off x="5320320" y="1367500"/>
                <a:ext cx="821520" cy="69480"/>
              </p14:xfrm>
            </p:contentPart>
          </mc:Choice>
          <mc:Fallback>
            <p:pic>
              <p:nvPicPr>
                <p:cNvPr id="9" name="Ink 8">
                  <a:extLst>
                    <a:ext uri="{FF2B5EF4-FFF2-40B4-BE49-F238E27FC236}">
                      <a16:creationId xmlns:a16="http://schemas.microsoft.com/office/drawing/2014/main" id="{8AD2027D-0753-3701-25B4-55D07E62D0A5}"/>
                    </a:ext>
                  </a:extLst>
                </p:cNvPr>
                <p:cNvPicPr/>
                <p:nvPr/>
              </p:nvPicPr>
              <p:blipFill>
                <a:blip r:embed="rId15"/>
                <a:stretch>
                  <a:fillRect/>
                </a:stretch>
              </p:blipFill>
              <p:spPr>
                <a:xfrm>
                  <a:off x="5302320" y="1349860"/>
                  <a:ext cx="8571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6F71917A-C292-CA02-70E8-3BF028103198}"/>
                    </a:ext>
                  </a:extLst>
                </p14:cNvPr>
                <p14:cNvContentPartPr/>
                <p14:nvPr/>
              </p14:nvContentPartPr>
              <p14:xfrm>
                <a:off x="4534440" y="1367500"/>
                <a:ext cx="794880" cy="36000"/>
              </p14:xfrm>
            </p:contentPart>
          </mc:Choice>
          <mc:Fallback>
            <p:pic>
              <p:nvPicPr>
                <p:cNvPr id="12" name="Ink 11">
                  <a:extLst>
                    <a:ext uri="{FF2B5EF4-FFF2-40B4-BE49-F238E27FC236}">
                      <a16:creationId xmlns:a16="http://schemas.microsoft.com/office/drawing/2014/main" id="{6F71917A-C292-CA02-70E8-3BF028103198}"/>
                    </a:ext>
                  </a:extLst>
                </p:cNvPr>
                <p:cNvPicPr/>
                <p:nvPr/>
              </p:nvPicPr>
              <p:blipFill>
                <a:blip r:embed="rId17"/>
                <a:stretch>
                  <a:fillRect/>
                </a:stretch>
              </p:blipFill>
              <p:spPr>
                <a:xfrm>
                  <a:off x="4516440" y="1349500"/>
                  <a:ext cx="83052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k 13">
                  <a:extLst>
                    <a:ext uri="{FF2B5EF4-FFF2-40B4-BE49-F238E27FC236}">
                      <a16:creationId xmlns:a16="http://schemas.microsoft.com/office/drawing/2014/main" id="{A30FD54A-C98E-6DE4-0E86-1510716D8F85}"/>
                    </a:ext>
                  </a:extLst>
                </p14:cNvPr>
                <p14:cNvContentPartPr/>
                <p14:nvPr/>
              </p14:nvContentPartPr>
              <p14:xfrm>
                <a:off x="3881400" y="1316020"/>
                <a:ext cx="489240" cy="45000"/>
              </p14:xfrm>
            </p:contentPart>
          </mc:Choice>
          <mc:Fallback>
            <p:pic>
              <p:nvPicPr>
                <p:cNvPr id="14" name="Ink 13">
                  <a:extLst>
                    <a:ext uri="{FF2B5EF4-FFF2-40B4-BE49-F238E27FC236}">
                      <a16:creationId xmlns:a16="http://schemas.microsoft.com/office/drawing/2014/main" id="{A30FD54A-C98E-6DE4-0E86-1510716D8F85}"/>
                    </a:ext>
                  </a:extLst>
                </p:cNvPr>
                <p:cNvPicPr/>
                <p:nvPr/>
              </p:nvPicPr>
              <p:blipFill>
                <a:blip r:embed="rId19"/>
                <a:stretch>
                  <a:fillRect/>
                </a:stretch>
              </p:blipFill>
              <p:spPr>
                <a:xfrm>
                  <a:off x="3863400" y="1298020"/>
                  <a:ext cx="52488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Ink 14">
                  <a:extLst>
                    <a:ext uri="{FF2B5EF4-FFF2-40B4-BE49-F238E27FC236}">
                      <a16:creationId xmlns:a16="http://schemas.microsoft.com/office/drawing/2014/main" id="{CEA8AE15-E269-C8FC-8690-32D1E424B14E}"/>
                    </a:ext>
                  </a:extLst>
                </p14:cNvPr>
                <p14:cNvContentPartPr/>
                <p14:nvPr/>
              </p14:nvContentPartPr>
              <p14:xfrm>
                <a:off x="3329880" y="1296580"/>
                <a:ext cx="377640" cy="24480"/>
              </p14:xfrm>
            </p:contentPart>
          </mc:Choice>
          <mc:Fallback>
            <p:pic>
              <p:nvPicPr>
                <p:cNvPr id="15" name="Ink 14">
                  <a:extLst>
                    <a:ext uri="{FF2B5EF4-FFF2-40B4-BE49-F238E27FC236}">
                      <a16:creationId xmlns:a16="http://schemas.microsoft.com/office/drawing/2014/main" id="{CEA8AE15-E269-C8FC-8690-32D1E424B14E}"/>
                    </a:ext>
                  </a:extLst>
                </p:cNvPr>
                <p:cNvPicPr/>
                <p:nvPr/>
              </p:nvPicPr>
              <p:blipFill>
                <a:blip r:embed="rId21"/>
                <a:stretch>
                  <a:fillRect/>
                </a:stretch>
              </p:blipFill>
              <p:spPr>
                <a:xfrm>
                  <a:off x="3311880" y="1278940"/>
                  <a:ext cx="41328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B9F299E6-D0E7-5211-B188-2C4D11F734F9}"/>
                    </a:ext>
                  </a:extLst>
                </p14:cNvPr>
                <p14:cNvContentPartPr/>
                <p14:nvPr/>
              </p14:nvContentPartPr>
              <p14:xfrm>
                <a:off x="2576760" y="1343740"/>
                <a:ext cx="573840" cy="42120"/>
              </p14:xfrm>
            </p:contentPart>
          </mc:Choice>
          <mc:Fallback>
            <p:pic>
              <p:nvPicPr>
                <p:cNvPr id="16" name="Ink 15">
                  <a:extLst>
                    <a:ext uri="{FF2B5EF4-FFF2-40B4-BE49-F238E27FC236}">
                      <a16:creationId xmlns:a16="http://schemas.microsoft.com/office/drawing/2014/main" id="{B9F299E6-D0E7-5211-B188-2C4D11F734F9}"/>
                    </a:ext>
                  </a:extLst>
                </p:cNvPr>
                <p:cNvPicPr/>
                <p:nvPr/>
              </p:nvPicPr>
              <p:blipFill>
                <a:blip r:embed="rId23"/>
                <a:stretch>
                  <a:fillRect/>
                </a:stretch>
              </p:blipFill>
              <p:spPr>
                <a:xfrm>
                  <a:off x="2558760" y="1325740"/>
                  <a:ext cx="60948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Ink 16">
                  <a:extLst>
                    <a:ext uri="{FF2B5EF4-FFF2-40B4-BE49-F238E27FC236}">
                      <a16:creationId xmlns:a16="http://schemas.microsoft.com/office/drawing/2014/main" id="{F754FFF1-B81B-9BDC-CF15-786CE89A52E3}"/>
                    </a:ext>
                  </a:extLst>
                </p14:cNvPr>
                <p14:cNvContentPartPr/>
                <p14:nvPr/>
              </p14:nvContentPartPr>
              <p14:xfrm>
                <a:off x="1662720" y="1334740"/>
                <a:ext cx="654840" cy="60480"/>
              </p14:xfrm>
            </p:contentPart>
          </mc:Choice>
          <mc:Fallback>
            <p:pic>
              <p:nvPicPr>
                <p:cNvPr id="17" name="Ink 16">
                  <a:extLst>
                    <a:ext uri="{FF2B5EF4-FFF2-40B4-BE49-F238E27FC236}">
                      <a16:creationId xmlns:a16="http://schemas.microsoft.com/office/drawing/2014/main" id="{F754FFF1-B81B-9BDC-CF15-786CE89A52E3}"/>
                    </a:ext>
                  </a:extLst>
                </p:cNvPr>
                <p:cNvPicPr/>
                <p:nvPr/>
              </p:nvPicPr>
              <p:blipFill>
                <a:blip r:embed="rId25"/>
                <a:stretch>
                  <a:fillRect/>
                </a:stretch>
              </p:blipFill>
              <p:spPr>
                <a:xfrm>
                  <a:off x="1644720" y="1316740"/>
                  <a:ext cx="69048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3BDF0983-A59C-0B39-1EB8-EDBD23CDAD47}"/>
                    </a:ext>
                  </a:extLst>
                </p14:cNvPr>
                <p14:cNvContentPartPr/>
                <p14:nvPr/>
              </p14:nvContentPartPr>
              <p14:xfrm>
                <a:off x="867840" y="1357780"/>
                <a:ext cx="708840" cy="14040"/>
              </p14:xfrm>
            </p:contentPart>
          </mc:Choice>
          <mc:Fallback>
            <p:pic>
              <p:nvPicPr>
                <p:cNvPr id="18" name="Ink 17">
                  <a:extLst>
                    <a:ext uri="{FF2B5EF4-FFF2-40B4-BE49-F238E27FC236}">
                      <a16:creationId xmlns:a16="http://schemas.microsoft.com/office/drawing/2014/main" id="{3BDF0983-A59C-0B39-1EB8-EDBD23CDAD47}"/>
                    </a:ext>
                  </a:extLst>
                </p:cNvPr>
                <p:cNvPicPr/>
                <p:nvPr/>
              </p:nvPicPr>
              <p:blipFill>
                <a:blip r:embed="rId27"/>
                <a:stretch>
                  <a:fillRect/>
                </a:stretch>
              </p:blipFill>
              <p:spPr>
                <a:xfrm>
                  <a:off x="850200" y="1340140"/>
                  <a:ext cx="74448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CF02BB33-E76D-338E-7D41-F5F3D025ADDE}"/>
                    </a:ext>
                  </a:extLst>
                </p14:cNvPr>
                <p14:cNvContentPartPr/>
                <p14:nvPr/>
              </p14:nvContentPartPr>
              <p14:xfrm>
                <a:off x="5833680" y="1724260"/>
                <a:ext cx="528480" cy="52560"/>
              </p14:xfrm>
            </p:contentPart>
          </mc:Choice>
          <mc:Fallback>
            <p:pic>
              <p:nvPicPr>
                <p:cNvPr id="26" name="Ink 25">
                  <a:extLst>
                    <a:ext uri="{FF2B5EF4-FFF2-40B4-BE49-F238E27FC236}">
                      <a16:creationId xmlns:a16="http://schemas.microsoft.com/office/drawing/2014/main" id="{CF02BB33-E76D-338E-7D41-F5F3D025ADDE}"/>
                    </a:ext>
                  </a:extLst>
                </p:cNvPr>
                <p:cNvPicPr/>
                <p:nvPr/>
              </p:nvPicPr>
              <p:blipFill>
                <a:blip r:embed="rId29"/>
                <a:stretch>
                  <a:fillRect/>
                </a:stretch>
              </p:blipFill>
              <p:spPr>
                <a:xfrm>
                  <a:off x="5816040" y="1706620"/>
                  <a:ext cx="56412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C93CFFE5-676D-C82C-7FE5-569862726A2D}"/>
                    </a:ext>
                  </a:extLst>
                </p14:cNvPr>
                <p14:cNvContentPartPr/>
                <p14:nvPr/>
              </p14:nvContentPartPr>
              <p14:xfrm>
                <a:off x="4748640" y="1683220"/>
                <a:ext cx="811800" cy="86040"/>
              </p14:xfrm>
            </p:contentPart>
          </mc:Choice>
          <mc:Fallback>
            <p:pic>
              <p:nvPicPr>
                <p:cNvPr id="27" name="Ink 26">
                  <a:extLst>
                    <a:ext uri="{FF2B5EF4-FFF2-40B4-BE49-F238E27FC236}">
                      <a16:creationId xmlns:a16="http://schemas.microsoft.com/office/drawing/2014/main" id="{C93CFFE5-676D-C82C-7FE5-569862726A2D}"/>
                    </a:ext>
                  </a:extLst>
                </p:cNvPr>
                <p:cNvPicPr/>
                <p:nvPr/>
              </p:nvPicPr>
              <p:blipFill>
                <a:blip r:embed="rId31"/>
                <a:stretch>
                  <a:fillRect/>
                </a:stretch>
              </p:blipFill>
              <p:spPr>
                <a:xfrm>
                  <a:off x="4731000" y="1665220"/>
                  <a:ext cx="8474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 name="Ink 27">
                  <a:extLst>
                    <a:ext uri="{FF2B5EF4-FFF2-40B4-BE49-F238E27FC236}">
                      <a16:creationId xmlns:a16="http://schemas.microsoft.com/office/drawing/2014/main" id="{E669AF64-14CB-919B-9694-ABCC21C6AF4D}"/>
                    </a:ext>
                  </a:extLst>
                </p14:cNvPr>
                <p14:cNvContentPartPr/>
                <p14:nvPr/>
              </p14:nvContentPartPr>
              <p14:xfrm>
                <a:off x="3501960" y="1731100"/>
                <a:ext cx="1018080" cy="50040"/>
              </p14:xfrm>
            </p:contentPart>
          </mc:Choice>
          <mc:Fallback>
            <p:pic>
              <p:nvPicPr>
                <p:cNvPr id="28" name="Ink 27">
                  <a:extLst>
                    <a:ext uri="{FF2B5EF4-FFF2-40B4-BE49-F238E27FC236}">
                      <a16:creationId xmlns:a16="http://schemas.microsoft.com/office/drawing/2014/main" id="{E669AF64-14CB-919B-9694-ABCC21C6AF4D}"/>
                    </a:ext>
                  </a:extLst>
                </p:cNvPr>
                <p:cNvPicPr/>
                <p:nvPr/>
              </p:nvPicPr>
              <p:blipFill>
                <a:blip r:embed="rId33"/>
                <a:stretch>
                  <a:fillRect/>
                </a:stretch>
              </p:blipFill>
              <p:spPr>
                <a:xfrm>
                  <a:off x="3484320" y="1713100"/>
                  <a:ext cx="105372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63E58199-6136-42DA-5F11-96E88E89FC52}"/>
                    </a:ext>
                  </a:extLst>
                </p14:cNvPr>
                <p14:cNvContentPartPr/>
                <p14:nvPr/>
              </p14:nvContentPartPr>
              <p14:xfrm>
                <a:off x="2755680" y="1685020"/>
                <a:ext cx="405000" cy="52560"/>
              </p14:xfrm>
            </p:contentPart>
          </mc:Choice>
          <mc:Fallback>
            <p:pic>
              <p:nvPicPr>
                <p:cNvPr id="30" name="Ink 29">
                  <a:extLst>
                    <a:ext uri="{FF2B5EF4-FFF2-40B4-BE49-F238E27FC236}">
                      <a16:creationId xmlns:a16="http://schemas.microsoft.com/office/drawing/2014/main" id="{63E58199-6136-42DA-5F11-96E88E89FC52}"/>
                    </a:ext>
                  </a:extLst>
                </p:cNvPr>
                <p:cNvPicPr/>
                <p:nvPr/>
              </p:nvPicPr>
              <p:blipFill>
                <a:blip r:embed="rId35"/>
                <a:stretch>
                  <a:fillRect/>
                </a:stretch>
              </p:blipFill>
              <p:spPr>
                <a:xfrm>
                  <a:off x="2737680" y="1667380"/>
                  <a:ext cx="44064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23C4B985-94C5-E981-F7DB-FCF92F5AE9D1}"/>
                    </a:ext>
                  </a:extLst>
                </p14:cNvPr>
                <p14:cNvContentPartPr/>
                <p14:nvPr/>
              </p14:nvContentPartPr>
              <p14:xfrm>
                <a:off x="1843440" y="1715980"/>
                <a:ext cx="717480" cy="34920"/>
              </p14:xfrm>
            </p:contentPart>
          </mc:Choice>
          <mc:Fallback>
            <p:pic>
              <p:nvPicPr>
                <p:cNvPr id="31" name="Ink 30">
                  <a:extLst>
                    <a:ext uri="{FF2B5EF4-FFF2-40B4-BE49-F238E27FC236}">
                      <a16:creationId xmlns:a16="http://schemas.microsoft.com/office/drawing/2014/main" id="{23C4B985-94C5-E981-F7DB-FCF92F5AE9D1}"/>
                    </a:ext>
                  </a:extLst>
                </p:cNvPr>
                <p:cNvPicPr/>
                <p:nvPr/>
              </p:nvPicPr>
              <p:blipFill>
                <a:blip r:embed="rId37"/>
                <a:stretch>
                  <a:fillRect/>
                </a:stretch>
              </p:blipFill>
              <p:spPr>
                <a:xfrm>
                  <a:off x="1825800" y="1697980"/>
                  <a:ext cx="75312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2" name="Ink 31">
                  <a:extLst>
                    <a:ext uri="{FF2B5EF4-FFF2-40B4-BE49-F238E27FC236}">
                      <a16:creationId xmlns:a16="http://schemas.microsoft.com/office/drawing/2014/main" id="{95EB6498-E859-AB27-A6F5-AE118550F761}"/>
                    </a:ext>
                  </a:extLst>
                </p14:cNvPr>
                <p14:cNvContentPartPr/>
                <p14:nvPr/>
              </p14:nvContentPartPr>
              <p14:xfrm>
                <a:off x="1165200" y="1760620"/>
                <a:ext cx="432360" cy="24480"/>
              </p14:xfrm>
            </p:contentPart>
          </mc:Choice>
          <mc:Fallback>
            <p:pic>
              <p:nvPicPr>
                <p:cNvPr id="32" name="Ink 31">
                  <a:extLst>
                    <a:ext uri="{FF2B5EF4-FFF2-40B4-BE49-F238E27FC236}">
                      <a16:creationId xmlns:a16="http://schemas.microsoft.com/office/drawing/2014/main" id="{95EB6498-E859-AB27-A6F5-AE118550F761}"/>
                    </a:ext>
                  </a:extLst>
                </p:cNvPr>
                <p:cNvPicPr/>
                <p:nvPr/>
              </p:nvPicPr>
              <p:blipFill>
                <a:blip r:embed="rId39"/>
                <a:stretch>
                  <a:fillRect/>
                </a:stretch>
              </p:blipFill>
              <p:spPr>
                <a:xfrm>
                  <a:off x="1147200" y="1742620"/>
                  <a:ext cx="46800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1F92E5AF-89F1-4617-7C3A-06F064EE3C24}"/>
                    </a:ext>
                  </a:extLst>
                </p14:cNvPr>
                <p14:cNvContentPartPr/>
                <p14:nvPr/>
              </p14:nvContentPartPr>
              <p14:xfrm>
                <a:off x="872160" y="1271740"/>
                <a:ext cx="7368840" cy="676800"/>
              </p14:xfrm>
            </p:contentPart>
          </mc:Choice>
          <mc:Fallback>
            <p:pic>
              <p:nvPicPr>
                <p:cNvPr id="35" name="Ink 34">
                  <a:extLst>
                    <a:ext uri="{FF2B5EF4-FFF2-40B4-BE49-F238E27FC236}">
                      <a16:creationId xmlns:a16="http://schemas.microsoft.com/office/drawing/2014/main" id="{1F92E5AF-89F1-4617-7C3A-06F064EE3C24}"/>
                    </a:ext>
                  </a:extLst>
                </p:cNvPr>
                <p:cNvPicPr/>
                <p:nvPr/>
              </p:nvPicPr>
              <p:blipFill>
                <a:blip r:embed="rId41"/>
                <a:stretch>
                  <a:fillRect/>
                </a:stretch>
              </p:blipFill>
              <p:spPr>
                <a:xfrm>
                  <a:off x="854520" y="1254100"/>
                  <a:ext cx="7404480" cy="712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0" name="Ink 19">
                  <a:extLst>
                    <a:ext uri="{FF2B5EF4-FFF2-40B4-BE49-F238E27FC236}">
                      <a16:creationId xmlns:a16="http://schemas.microsoft.com/office/drawing/2014/main" id="{2822AC35-C5AE-3C0D-742B-F70AE1E9375B}"/>
                    </a:ext>
                  </a:extLst>
                </p14:cNvPr>
                <p14:cNvContentPartPr/>
                <p14:nvPr/>
              </p14:nvContentPartPr>
              <p14:xfrm>
                <a:off x="9172680" y="1789420"/>
                <a:ext cx="514080" cy="71640"/>
              </p14:xfrm>
            </p:contentPart>
          </mc:Choice>
          <mc:Fallback>
            <p:pic>
              <p:nvPicPr>
                <p:cNvPr id="20" name="Ink 19">
                  <a:extLst>
                    <a:ext uri="{FF2B5EF4-FFF2-40B4-BE49-F238E27FC236}">
                      <a16:creationId xmlns:a16="http://schemas.microsoft.com/office/drawing/2014/main" id="{2822AC35-C5AE-3C0D-742B-F70AE1E9375B}"/>
                    </a:ext>
                  </a:extLst>
                </p:cNvPr>
                <p:cNvPicPr/>
                <p:nvPr/>
              </p:nvPicPr>
              <p:blipFill>
                <a:blip r:embed="rId43"/>
                <a:stretch>
                  <a:fillRect/>
                </a:stretch>
              </p:blipFill>
              <p:spPr>
                <a:xfrm>
                  <a:off x="9154680" y="1771780"/>
                  <a:ext cx="54972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1" name="Ink 20">
                  <a:extLst>
                    <a:ext uri="{FF2B5EF4-FFF2-40B4-BE49-F238E27FC236}">
                      <a16:creationId xmlns:a16="http://schemas.microsoft.com/office/drawing/2014/main" id="{CCB33649-D85C-9369-DBDA-0108D44C0F8C}"/>
                    </a:ext>
                  </a:extLst>
                </p14:cNvPr>
                <p14:cNvContentPartPr/>
                <p14:nvPr/>
              </p14:nvContentPartPr>
              <p14:xfrm>
                <a:off x="8260080" y="1850620"/>
                <a:ext cx="823680" cy="37800"/>
              </p14:xfrm>
            </p:contentPart>
          </mc:Choice>
          <mc:Fallback>
            <p:pic>
              <p:nvPicPr>
                <p:cNvPr id="21" name="Ink 20">
                  <a:extLst>
                    <a:ext uri="{FF2B5EF4-FFF2-40B4-BE49-F238E27FC236}">
                      <a16:creationId xmlns:a16="http://schemas.microsoft.com/office/drawing/2014/main" id="{CCB33649-D85C-9369-DBDA-0108D44C0F8C}"/>
                    </a:ext>
                  </a:extLst>
                </p:cNvPr>
                <p:cNvPicPr/>
                <p:nvPr/>
              </p:nvPicPr>
              <p:blipFill>
                <a:blip r:embed="rId45"/>
                <a:stretch>
                  <a:fillRect/>
                </a:stretch>
              </p:blipFill>
              <p:spPr>
                <a:xfrm>
                  <a:off x="8242440" y="1832980"/>
                  <a:ext cx="8593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3" name="Ink 22">
                  <a:extLst>
                    <a:ext uri="{FF2B5EF4-FFF2-40B4-BE49-F238E27FC236}">
                      <a16:creationId xmlns:a16="http://schemas.microsoft.com/office/drawing/2014/main" id="{5F7B0E33-1BA7-C5F3-8B0A-8FA2152FAA20}"/>
                    </a:ext>
                  </a:extLst>
                </p14:cNvPr>
                <p14:cNvContentPartPr/>
                <p14:nvPr/>
              </p14:nvContentPartPr>
              <p14:xfrm>
                <a:off x="7805400" y="1824700"/>
                <a:ext cx="336240" cy="43200"/>
              </p14:xfrm>
            </p:contentPart>
          </mc:Choice>
          <mc:Fallback>
            <p:pic>
              <p:nvPicPr>
                <p:cNvPr id="23" name="Ink 22">
                  <a:extLst>
                    <a:ext uri="{FF2B5EF4-FFF2-40B4-BE49-F238E27FC236}">
                      <a16:creationId xmlns:a16="http://schemas.microsoft.com/office/drawing/2014/main" id="{5F7B0E33-1BA7-C5F3-8B0A-8FA2152FAA20}"/>
                    </a:ext>
                  </a:extLst>
                </p:cNvPr>
                <p:cNvPicPr/>
                <p:nvPr/>
              </p:nvPicPr>
              <p:blipFill>
                <a:blip r:embed="rId47"/>
                <a:stretch>
                  <a:fillRect/>
                </a:stretch>
              </p:blipFill>
              <p:spPr>
                <a:xfrm>
                  <a:off x="7787760" y="1806700"/>
                  <a:ext cx="37188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4" name="Ink 23">
                  <a:extLst>
                    <a:ext uri="{FF2B5EF4-FFF2-40B4-BE49-F238E27FC236}">
                      <a16:creationId xmlns:a16="http://schemas.microsoft.com/office/drawing/2014/main" id="{7AE665F1-0F72-512C-37C4-43EF839637F9}"/>
                    </a:ext>
                  </a:extLst>
                </p14:cNvPr>
                <p14:cNvContentPartPr/>
                <p14:nvPr/>
              </p14:nvContentPartPr>
              <p14:xfrm>
                <a:off x="6694440" y="1800220"/>
                <a:ext cx="870480" cy="36360"/>
              </p14:xfrm>
            </p:contentPart>
          </mc:Choice>
          <mc:Fallback>
            <p:pic>
              <p:nvPicPr>
                <p:cNvPr id="24" name="Ink 23">
                  <a:extLst>
                    <a:ext uri="{FF2B5EF4-FFF2-40B4-BE49-F238E27FC236}">
                      <a16:creationId xmlns:a16="http://schemas.microsoft.com/office/drawing/2014/main" id="{7AE665F1-0F72-512C-37C4-43EF839637F9}"/>
                    </a:ext>
                  </a:extLst>
                </p:cNvPr>
                <p:cNvPicPr/>
                <p:nvPr/>
              </p:nvPicPr>
              <p:blipFill>
                <a:blip r:embed="rId49"/>
                <a:stretch>
                  <a:fillRect/>
                </a:stretch>
              </p:blipFill>
              <p:spPr>
                <a:xfrm>
                  <a:off x="6676440" y="1782220"/>
                  <a:ext cx="906120" cy="72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F2736956-E6F8-577A-8D3F-F22B2932384E}"/>
                  </a:ext>
                </a:extLst>
              </p14:cNvPr>
              <p14:cNvContentPartPr/>
              <p14:nvPr/>
            </p14:nvContentPartPr>
            <p14:xfrm>
              <a:off x="8467080" y="1748020"/>
              <a:ext cx="1254240" cy="558000"/>
            </p14:xfrm>
          </p:contentPart>
        </mc:Choice>
        <mc:Fallback>
          <p:pic>
            <p:nvPicPr>
              <p:cNvPr id="36" name="Ink 35">
                <a:extLst>
                  <a:ext uri="{FF2B5EF4-FFF2-40B4-BE49-F238E27FC236}">
                    <a16:creationId xmlns:a16="http://schemas.microsoft.com/office/drawing/2014/main" id="{F2736956-E6F8-577A-8D3F-F22B2932384E}"/>
                  </a:ext>
                </a:extLst>
              </p:cNvPr>
              <p:cNvPicPr/>
              <p:nvPr/>
            </p:nvPicPr>
            <p:blipFill>
              <a:blip r:embed="rId51"/>
              <a:stretch>
                <a:fillRect/>
              </a:stretch>
            </p:blipFill>
            <p:spPr>
              <a:xfrm>
                <a:off x="8449440" y="1730380"/>
                <a:ext cx="1289880" cy="593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9" name="Ink 38">
                <a:extLst>
                  <a:ext uri="{FF2B5EF4-FFF2-40B4-BE49-F238E27FC236}">
                    <a16:creationId xmlns:a16="http://schemas.microsoft.com/office/drawing/2014/main" id="{783B6D0F-6FDA-9BFE-047B-136472B447E5}"/>
                  </a:ext>
                </a:extLst>
              </p14:cNvPr>
              <p14:cNvContentPartPr/>
              <p14:nvPr/>
            </p14:nvContentPartPr>
            <p14:xfrm>
              <a:off x="419640" y="1444900"/>
              <a:ext cx="362880" cy="331560"/>
            </p14:xfrm>
          </p:contentPart>
        </mc:Choice>
        <mc:Fallback>
          <p:pic>
            <p:nvPicPr>
              <p:cNvPr id="39" name="Ink 38">
                <a:extLst>
                  <a:ext uri="{FF2B5EF4-FFF2-40B4-BE49-F238E27FC236}">
                    <a16:creationId xmlns:a16="http://schemas.microsoft.com/office/drawing/2014/main" id="{783B6D0F-6FDA-9BFE-047B-136472B447E5}"/>
                  </a:ext>
                </a:extLst>
              </p:cNvPr>
              <p:cNvPicPr/>
              <p:nvPr/>
            </p:nvPicPr>
            <p:blipFill>
              <a:blip r:embed="rId53"/>
              <a:stretch>
                <a:fillRect/>
              </a:stretch>
            </p:blipFill>
            <p:spPr>
              <a:xfrm>
                <a:off x="401640" y="1426900"/>
                <a:ext cx="39852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0" name="Ink 39">
                <a:extLst>
                  <a:ext uri="{FF2B5EF4-FFF2-40B4-BE49-F238E27FC236}">
                    <a16:creationId xmlns:a16="http://schemas.microsoft.com/office/drawing/2014/main" id="{13A194D1-F835-2CB2-7EEE-732081CB6096}"/>
                  </a:ext>
                </a:extLst>
              </p14:cNvPr>
              <p14:cNvContentPartPr/>
              <p14:nvPr/>
            </p14:nvContentPartPr>
            <p14:xfrm>
              <a:off x="9694680" y="1811380"/>
              <a:ext cx="365760" cy="402120"/>
            </p14:xfrm>
          </p:contentPart>
        </mc:Choice>
        <mc:Fallback>
          <p:pic>
            <p:nvPicPr>
              <p:cNvPr id="40" name="Ink 39">
                <a:extLst>
                  <a:ext uri="{FF2B5EF4-FFF2-40B4-BE49-F238E27FC236}">
                    <a16:creationId xmlns:a16="http://schemas.microsoft.com/office/drawing/2014/main" id="{13A194D1-F835-2CB2-7EEE-732081CB6096}"/>
                  </a:ext>
                </a:extLst>
              </p:cNvPr>
              <p:cNvPicPr/>
              <p:nvPr/>
            </p:nvPicPr>
            <p:blipFill>
              <a:blip r:embed="rId55"/>
              <a:stretch>
                <a:fillRect/>
              </a:stretch>
            </p:blipFill>
            <p:spPr>
              <a:xfrm>
                <a:off x="9676680" y="1793740"/>
                <a:ext cx="401400" cy="437760"/>
              </a:xfrm>
              <a:prstGeom prst="rect">
                <a:avLst/>
              </a:prstGeom>
            </p:spPr>
          </p:pic>
        </mc:Fallback>
      </mc:AlternateContent>
      <p:grpSp>
        <p:nvGrpSpPr>
          <p:cNvPr id="64" name="Group 63">
            <a:extLst>
              <a:ext uri="{FF2B5EF4-FFF2-40B4-BE49-F238E27FC236}">
                <a16:creationId xmlns:a16="http://schemas.microsoft.com/office/drawing/2014/main" id="{FDE14A3C-FC06-67D8-21C7-D7495FC1566F}"/>
              </a:ext>
            </a:extLst>
          </p:cNvPr>
          <p:cNvGrpSpPr/>
          <p:nvPr/>
        </p:nvGrpSpPr>
        <p:grpSpPr>
          <a:xfrm>
            <a:off x="4595280" y="2634340"/>
            <a:ext cx="4967280" cy="146880"/>
            <a:chOff x="4595280" y="2634340"/>
            <a:chExt cx="4967280" cy="146880"/>
          </a:xfrm>
        </p:grpSpPr>
        <mc:AlternateContent xmlns:mc="http://schemas.openxmlformats.org/markup-compatibility/2006">
          <mc:Choice xmlns:p14="http://schemas.microsoft.com/office/powerpoint/2010/main" Requires="p14">
            <p:contentPart p14:bwMode="auto" r:id="rId56">
              <p14:nvContentPartPr>
                <p14:cNvPr id="54" name="Ink 53">
                  <a:extLst>
                    <a:ext uri="{FF2B5EF4-FFF2-40B4-BE49-F238E27FC236}">
                      <a16:creationId xmlns:a16="http://schemas.microsoft.com/office/drawing/2014/main" id="{66B44846-9F02-D504-0ED1-D2462087E9B4}"/>
                    </a:ext>
                  </a:extLst>
                </p14:cNvPr>
                <p14:cNvContentPartPr/>
                <p14:nvPr/>
              </p14:nvContentPartPr>
              <p14:xfrm>
                <a:off x="8913840" y="2634340"/>
                <a:ext cx="648720" cy="78120"/>
              </p14:xfrm>
            </p:contentPart>
          </mc:Choice>
          <mc:Fallback>
            <p:pic>
              <p:nvPicPr>
                <p:cNvPr id="54" name="Ink 53">
                  <a:extLst>
                    <a:ext uri="{FF2B5EF4-FFF2-40B4-BE49-F238E27FC236}">
                      <a16:creationId xmlns:a16="http://schemas.microsoft.com/office/drawing/2014/main" id="{66B44846-9F02-D504-0ED1-D2462087E9B4}"/>
                    </a:ext>
                  </a:extLst>
                </p:cNvPr>
                <p:cNvPicPr/>
                <p:nvPr/>
              </p:nvPicPr>
              <p:blipFill>
                <a:blip r:embed="rId57"/>
                <a:stretch>
                  <a:fillRect/>
                </a:stretch>
              </p:blipFill>
              <p:spPr>
                <a:xfrm>
                  <a:off x="8896200" y="2616340"/>
                  <a:ext cx="68436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CB5ABF34-CC19-FA18-1D72-DDB8F5CC7020}"/>
                    </a:ext>
                  </a:extLst>
                </p14:cNvPr>
                <p14:cNvContentPartPr/>
                <p14:nvPr/>
              </p14:nvContentPartPr>
              <p14:xfrm>
                <a:off x="8570760" y="2639740"/>
                <a:ext cx="262800" cy="42840"/>
              </p14:xfrm>
            </p:contentPart>
          </mc:Choice>
          <mc:Fallback>
            <p:pic>
              <p:nvPicPr>
                <p:cNvPr id="55" name="Ink 54">
                  <a:extLst>
                    <a:ext uri="{FF2B5EF4-FFF2-40B4-BE49-F238E27FC236}">
                      <a16:creationId xmlns:a16="http://schemas.microsoft.com/office/drawing/2014/main" id="{CB5ABF34-CC19-FA18-1D72-DDB8F5CC7020}"/>
                    </a:ext>
                  </a:extLst>
                </p:cNvPr>
                <p:cNvPicPr/>
                <p:nvPr/>
              </p:nvPicPr>
              <p:blipFill>
                <a:blip r:embed="rId59"/>
                <a:stretch>
                  <a:fillRect/>
                </a:stretch>
              </p:blipFill>
              <p:spPr>
                <a:xfrm>
                  <a:off x="8552760" y="2622100"/>
                  <a:ext cx="29844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7" name="Ink 56">
                  <a:extLst>
                    <a:ext uri="{FF2B5EF4-FFF2-40B4-BE49-F238E27FC236}">
                      <a16:creationId xmlns:a16="http://schemas.microsoft.com/office/drawing/2014/main" id="{B4047125-B8D1-F877-B74B-63D62C9B6D85}"/>
                    </a:ext>
                  </a:extLst>
                </p14:cNvPr>
                <p14:cNvContentPartPr/>
                <p14:nvPr/>
              </p14:nvContentPartPr>
              <p14:xfrm>
                <a:off x="7836720" y="2640460"/>
                <a:ext cx="439560" cy="45360"/>
              </p14:xfrm>
            </p:contentPart>
          </mc:Choice>
          <mc:Fallback>
            <p:pic>
              <p:nvPicPr>
                <p:cNvPr id="57" name="Ink 56">
                  <a:extLst>
                    <a:ext uri="{FF2B5EF4-FFF2-40B4-BE49-F238E27FC236}">
                      <a16:creationId xmlns:a16="http://schemas.microsoft.com/office/drawing/2014/main" id="{B4047125-B8D1-F877-B74B-63D62C9B6D85}"/>
                    </a:ext>
                  </a:extLst>
                </p:cNvPr>
                <p:cNvPicPr/>
                <p:nvPr/>
              </p:nvPicPr>
              <p:blipFill>
                <a:blip r:embed="rId61"/>
                <a:stretch>
                  <a:fillRect/>
                </a:stretch>
              </p:blipFill>
              <p:spPr>
                <a:xfrm>
                  <a:off x="7819080" y="2622460"/>
                  <a:ext cx="47520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8" name="Ink 57">
                  <a:extLst>
                    <a:ext uri="{FF2B5EF4-FFF2-40B4-BE49-F238E27FC236}">
                      <a16:creationId xmlns:a16="http://schemas.microsoft.com/office/drawing/2014/main" id="{41AFDAAB-0FB0-21D1-11EA-B98E3CF4CCFB}"/>
                    </a:ext>
                  </a:extLst>
                </p14:cNvPr>
                <p14:cNvContentPartPr/>
                <p14:nvPr/>
              </p14:nvContentPartPr>
              <p14:xfrm>
                <a:off x="7185120" y="2740540"/>
                <a:ext cx="426960" cy="28800"/>
              </p14:xfrm>
            </p:contentPart>
          </mc:Choice>
          <mc:Fallback>
            <p:pic>
              <p:nvPicPr>
                <p:cNvPr id="58" name="Ink 57">
                  <a:extLst>
                    <a:ext uri="{FF2B5EF4-FFF2-40B4-BE49-F238E27FC236}">
                      <a16:creationId xmlns:a16="http://schemas.microsoft.com/office/drawing/2014/main" id="{41AFDAAB-0FB0-21D1-11EA-B98E3CF4CCFB}"/>
                    </a:ext>
                  </a:extLst>
                </p:cNvPr>
                <p:cNvPicPr/>
                <p:nvPr/>
              </p:nvPicPr>
              <p:blipFill>
                <a:blip r:embed="rId63"/>
                <a:stretch>
                  <a:fillRect/>
                </a:stretch>
              </p:blipFill>
              <p:spPr>
                <a:xfrm>
                  <a:off x="7167480" y="2722900"/>
                  <a:ext cx="46260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9" name="Ink 58">
                  <a:extLst>
                    <a:ext uri="{FF2B5EF4-FFF2-40B4-BE49-F238E27FC236}">
                      <a16:creationId xmlns:a16="http://schemas.microsoft.com/office/drawing/2014/main" id="{88A295F0-B6DB-D9B1-5C49-2C8E883D52D6}"/>
                    </a:ext>
                  </a:extLst>
                </p14:cNvPr>
                <p14:cNvContentPartPr/>
                <p14:nvPr/>
              </p14:nvContentPartPr>
              <p14:xfrm>
                <a:off x="6665640" y="2758180"/>
                <a:ext cx="144720" cy="23040"/>
              </p14:xfrm>
            </p:contentPart>
          </mc:Choice>
          <mc:Fallback>
            <p:pic>
              <p:nvPicPr>
                <p:cNvPr id="59" name="Ink 58">
                  <a:extLst>
                    <a:ext uri="{FF2B5EF4-FFF2-40B4-BE49-F238E27FC236}">
                      <a16:creationId xmlns:a16="http://schemas.microsoft.com/office/drawing/2014/main" id="{88A295F0-B6DB-D9B1-5C49-2C8E883D52D6}"/>
                    </a:ext>
                  </a:extLst>
                </p:cNvPr>
                <p:cNvPicPr/>
                <p:nvPr/>
              </p:nvPicPr>
              <p:blipFill>
                <a:blip r:embed="rId65"/>
                <a:stretch>
                  <a:fillRect/>
                </a:stretch>
              </p:blipFill>
              <p:spPr>
                <a:xfrm>
                  <a:off x="6648000" y="2740540"/>
                  <a:ext cx="18036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1" name="Ink 60">
                  <a:extLst>
                    <a:ext uri="{FF2B5EF4-FFF2-40B4-BE49-F238E27FC236}">
                      <a16:creationId xmlns:a16="http://schemas.microsoft.com/office/drawing/2014/main" id="{F89ED837-6083-1DAE-0F24-197186C9CA64}"/>
                    </a:ext>
                  </a:extLst>
                </p14:cNvPr>
                <p14:cNvContentPartPr/>
                <p14:nvPr/>
              </p14:nvContentPartPr>
              <p14:xfrm>
                <a:off x="5643960" y="2656300"/>
                <a:ext cx="920520" cy="81000"/>
              </p14:xfrm>
            </p:contentPart>
          </mc:Choice>
          <mc:Fallback>
            <p:pic>
              <p:nvPicPr>
                <p:cNvPr id="61" name="Ink 60">
                  <a:extLst>
                    <a:ext uri="{FF2B5EF4-FFF2-40B4-BE49-F238E27FC236}">
                      <a16:creationId xmlns:a16="http://schemas.microsoft.com/office/drawing/2014/main" id="{F89ED837-6083-1DAE-0F24-197186C9CA64}"/>
                    </a:ext>
                  </a:extLst>
                </p:cNvPr>
                <p:cNvPicPr/>
                <p:nvPr/>
              </p:nvPicPr>
              <p:blipFill>
                <a:blip r:embed="rId67"/>
                <a:stretch>
                  <a:fillRect/>
                </a:stretch>
              </p:blipFill>
              <p:spPr>
                <a:xfrm>
                  <a:off x="5626320" y="2638300"/>
                  <a:ext cx="9561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3" name="Ink 62">
                  <a:extLst>
                    <a:ext uri="{FF2B5EF4-FFF2-40B4-BE49-F238E27FC236}">
                      <a16:creationId xmlns:a16="http://schemas.microsoft.com/office/drawing/2014/main" id="{79949D7C-23DC-9030-C8E4-5B1064C515ED}"/>
                    </a:ext>
                  </a:extLst>
                </p14:cNvPr>
                <p14:cNvContentPartPr/>
                <p14:nvPr/>
              </p14:nvContentPartPr>
              <p14:xfrm>
                <a:off x="4595280" y="2679340"/>
                <a:ext cx="969840" cy="47160"/>
              </p14:xfrm>
            </p:contentPart>
          </mc:Choice>
          <mc:Fallback>
            <p:pic>
              <p:nvPicPr>
                <p:cNvPr id="63" name="Ink 62">
                  <a:extLst>
                    <a:ext uri="{FF2B5EF4-FFF2-40B4-BE49-F238E27FC236}">
                      <a16:creationId xmlns:a16="http://schemas.microsoft.com/office/drawing/2014/main" id="{79949D7C-23DC-9030-C8E4-5B1064C515ED}"/>
                    </a:ext>
                  </a:extLst>
                </p:cNvPr>
                <p:cNvPicPr/>
                <p:nvPr/>
              </p:nvPicPr>
              <p:blipFill>
                <a:blip r:embed="rId69"/>
                <a:stretch>
                  <a:fillRect/>
                </a:stretch>
              </p:blipFill>
              <p:spPr>
                <a:xfrm>
                  <a:off x="4577280" y="2661340"/>
                  <a:ext cx="1005480" cy="82800"/>
                </a:xfrm>
                <a:prstGeom prst="rect">
                  <a:avLst/>
                </a:prstGeom>
              </p:spPr>
            </p:pic>
          </mc:Fallback>
        </mc:AlternateContent>
      </p:grpSp>
      <p:grpSp>
        <p:nvGrpSpPr>
          <p:cNvPr id="67" name="Group 66">
            <a:extLst>
              <a:ext uri="{FF2B5EF4-FFF2-40B4-BE49-F238E27FC236}">
                <a16:creationId xmlns:a16="http://schemas.microsoft.com/office/drawing/2014/main" id="{45D64762-0E0F-A898-EA74-27FFF974CCDA}"/>
              </a:ext>
            </a:extLst>
          </p:cNvPr>
          <p:cNvGrpSpPr/>
          <p:nvPr/>
        </p:nvGrpSpPr>
        <p:grpSpPr>
          <a:xfrm>
            <a:off x="1081680" y="1843780"/>
            <a:ext cx="6796800" cy="528840"/>
            <a:chOff x="1081680" y="1843780"/>
            <a:chExt cx="6796800" cy="528840"/>
          </a:xfrm>
        </p:grpSpPr>
        <mc:AlternateContent xmlns:mc="http://schemas.openxmlformats.org/markup-compatibility/2006">
          <mc:Choice xmlns:p14="http://schemas.microsoft.com/office/powerpoint/2010/main" Requires="p14">
            <p:contentPart p14:bwMode="auto" r:id="rId70">
              <p14:nvContentPartPr>
                <p14:cNvPr id="41" name="Ink 40">
                  <a:extLst>
                    <a:ext uri="{FF2B5EF4-FFF2-40B4-BE49-F238E27FC236}">
                      <a16:creationId xmlns:a16="http://schemas.microsoft.com/office/drawing/2014/main" id="{FF0D92A6-E7FE-16C6-4A7D-A44B6449CE26}"/>
                    </a:ext>
                  </a:extLst>
                </p14:cNvPr>
                <p14:cNvContentPartPr/>
                <p14:nvPr/>
              </p14:nvContentPartPr>
              <p14:xfrm>
                <a:off x="7470960" y="2228620"/>
                <a:ext cx="407520" cy="52560"/>
              </p14:xfrm>
            </p:contentPart>
          </mc:Choice>
          <mc:Fallback>
            <p:pic>
              <p:nvPicPr>
                <p:cNvPr id="41" name="Ink 40">
                  <a:extLst>
                    <a:ext uri="{FF2B5EF4-FFF2-40B4-BE49-F238E27FC236}">
                      <a16:creationId xmlns:a16="http://schemas.microsoft.com/office/drawing/2014/main" id="{FF0D92A6-E7FE-16C6-4A7D-A44B6449CE26}"/>
                    </a:ext>
                  </a:extLst>
                </p:cNvPr>
                <p:cNvPicPr/>
                <p:nvPr/>
              </p:nvPicPr>
              <p:blipFill>
                <a:blip r:embed="rId71"/>
                <a:stretch>
                  <a:fillRect/>
                </a:stretch>
              </p:blipFill>
              <p:spPr>
                <a:xfrm>
                  <a:off x="7453320" y="2210980"/>
                  <a:ext cx="44316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2" name="Ink 41">
                  <a:extLst>
                    <a:ext uri="{FF2B5EF4-FFF2-40B4-BE49-F238E27FC236}">
                      <a16:creationId xmlns:a16="http://schemas.microsoft.com/office/drawing/2014/main" id="{2C7CFF3E-84DE-D7FF-D0F0-BACFB957C23C}"/>
                    </a:ext>
                  </a:extLst>
                </p14:cNvPr>
                <p14:cNvContentPartPr/>
                <p14:nvPr/>
              </p14:nvContentPartPr>
              <p14:xfrm>
                <a:off x="6482760" y="2279380"/>
                <a:ext cx="727560" cy="25200"/>
              </p14:xfrm>
            </p:contentPart>
          </mc:Choice>
          <mc:Fallback>
            <p:pic>
              <p:nvPicPr>
                <p:cNvPr id="42" name="Ink 41">
                  <a:extLst>
                    <a:ext uri="{FF2B5EF4-FFF2-40B4-BE49-F238E27FC236}">
                      <a16:creationId xmlns:a16="http://schemas.microsoft.com/office/drawing/2014/main" id="{2C7CFF3E-84DE-D7FF-D0F0-BACFB957C23C}"/>
                    </a:ext>
                  </a:extLst>
                </p:cNvPr>
                <p:cNvPicPr/>
                <p:nvPr/>
              </p:nvPicPr>
              <p:blipFill>
                <a:blip r:embed="rId73"/>
                <a:stretch>
                  <a:fillRect/>
                </a:stretch>
              </p:blipFill>
              <p:spPr>
                <a:xfrm>
                  <a:off x="6465120" y="2261740"/>
                  <a:ext cx="76320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4" name="Ink 43">
                  <a:extLst>
                    <a:ext uri="{FF2B5EF4-FFF2-40B4-BE49-F238E27FC236}">
                      <a16:creationId xmlns:a16="http://schemas.microsoft.com/office/drawing/2014/main" id="{E5EA0154-26C4-53A8-B97A-9948045C7AAA}"/>
                    </a:ext>
                  </a:extLst>
                </p14:cNvPr>
                <p14:cNvContentPartPr/>
                <p14:nvPr/>
              </p14:nvContentPartPr>
              <p14:xfrm>
                <a:off x="5955360" y="2239780"/>
                <a:ext cx="282240" cy="51840"/>
              </p14:xfrm>
            </p:contentPart>
          </mc:Choice>
          <mc:Fallback>
            <p:pic>
              <p:nvPicPr>
                <p:cNvPr id="44" name="Ink 43">
                  <a:extLst>
                    <a:ext uri="{FF2B5EF4-FFF2-40B4-BE49-F238E27FC236}">
                      <a16:creationId xmlns:a16="http://schemas.microsoft.com/office/drawing/2014/main" id="{E5EA0154-26C4-53A8-B97A-9948045C7AAA}"/>
                    </a:ext>
                  </a:extLst>
                </p:cNvPr>
                <p:cNvPicPr/>
                <p:nvPr/>
              </p:nvPicPr>
              <p:blipFill>
                <a:blip r:embed="rId75"/>
                <a:stretch>
                  <a:fillRect/>
                </a:stretch>
              </p:blipFill>
              <p:spPr>
                <a:xfrm>
                  <a:off x="5937360" y="2222140"/>
                  <a:ext cx="31788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5" name="Ink 44">
                  <a:extLst>
                    <a:ext uri="{FF2B5EF4-FFF2-40B4-BE49-F238E27FC236}">
                      <a16:creationId xmlns:a16="http://schemas.microsoft.com/office/drawing/2014/main" id="{B0430E6F-19B3-ADDD-360A-22F7B2F67214}"/>
                    </a:ext>
                  </a:extLst>
                </p14:cNvPr>
                <p14:cNvContentPartPr/>
                <p14:nvPr/>
              </p14:nvContentPartPr>
              <p14:xfrm>
                <a:off x="5452440" y="2261380"/>
                <a:ext cx="399600" cy="25920"/>
              </p14:xfrm>
            </p:contentPart>
          </mc:Choice>
          <mc:Fallback>
            <p:pic>
              <p:nvPicPr>
                <p:cNvPr id="45" name="Ink 44">
                  <a:extLst>
                    <a:ext uri="{FF2B5EF4-FFF2-40B4-BE49-F238E27FC236}">
                      <a16:creationId xmlns:a16="http://schemas.microsoft.com/office/drawing/2014/main" id="{B0430E6F-19B3-ADDD-360A-22F7B2F67214}"/>
                    </a:ext>
                  </a:extLst>
                </p:cNvPr>
                <p:cNvPicPr/>
                <p:nvPr/>
              </p:nvPicPr>
              <p:blipFill>
                <a:blip r:embed="rId77"/>
                <a:stretch>
                  <a:fillRect/>
                </a:stretch>
              </p:blipFill>
              <p:spPr>
                <a:xfrm>
                  <a:off x="5434800" y="2243740"/>
                  <a:ext cx="4352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6" name="Ink 45">
                  <a:extLst>
                    <a:ext uri="{FF2B5EF4-FFF2-40B4-BE49-F238E27FC236}">
                      <a16:creationId xmlns:a16="http://schemas.microsoft.com/office/drawing/2014/main" id="{7A12A2B1-53B0-8A68-C986-F86EF551FD83}"/>
                    </a:ext>
                  </a:extLst>
                </p14:cNvPr>
                <p14:cNvContentPartPr/>
                <p14:nvPr/>
              </p14:nvContentPartPr>
              <p14:xfrm>
                <a:off x="4747920" y="2271100"/>
                <a:ext cx="550440" cy="21240"/>
              </p14:xfrm>
            </p:contentPart>
          </mc:Choice>
          <mc:Fallback>
            <p:pic>
              <p:nvPicPr>
                <p:cNvPr id="46" name="Ink 45">
                  <a:extLst>
                    <a:ext uri="{FF2B5EF4-FFF2-40B4-BE49-F238E27FC236}">
                      <a16:creationId xmlns:a16="http://schemas.microsoft.com/office/drawing/2014/main" id="{7A12A2B1-53B0-8A68-C986-F86EF551FD83}"/>
                    </a:ext>
                  </a:extLst>
                </p:cNvPr>
                <p:cNvPicPr/>
                <p:nvPr/>
              </p:nvPicPr>
              <p:blipFill>
                <a:blip r:embed="rId79"/>
                <a:stretch>
                  <a:fillRect/>
                </a:stretch>
              </p:blipFill>
              <p:spPr>
                <a:xfrm>
                  <a:off x="4730280" y="2253460"/>
                  <a:ext cx="58608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7" name="Ink 46">
                  <a:extLst>
                    <a:ext uri="{FF2B5EF4-FFF2-40B4-BE49-F238E27FC236}">
                      <a16:creationId xmlns:a16="http://schemas.microsoft.com/office/drawing/2014/main" id="{2077132C-6BCE-BBD1-2174-EF120F42170C}"/>
                    </a:ext>
                  </a:extLst>
                </p14:cNvPr>
                <p14:cNvContentPartPr/>
                <p14:nvPr/>
              </p14:nvContentPartPr>
              <p14:xfrm>
                <a:off x="3998760" y="2270020"/>
                <a:ext cx="645480" cy="24480"/>
              </p14:xfrm>
            </p:contentPart>
          </mc:Choice>
          <mc:Fallback>
            <p:pic>
              <p:nvPicPr>
                <p:cNvPr id="47" name="Ink 46">
                  <a:extLst>
                    <a:ext uri="{FF2B5EF4-FFF2-40B4-BE49-F238E27FC236}">
                      <a16:creationId xmlns:a16="http://schemas.microsoft.com/office/drawing/2014/main" id="{2077132C-6BCE-BBD1-2174-EF120F42170C}"/>
                    </a:ext>
                  </a:extLst>
                </p:cNvPr>
                <p:cNvPicPr/>
                <p:nvPr/>
              </p:nvPicPr>
              <p:blipFill>
                <a:blip r:embed="rId81"/>
                <a:stretch>
                  <a:fillRect/>
                </a:stretch>
              </p:blipFill>
              <p:spPr>
                <a:xfrm>
                  <a:off x="3981120" y="2252020"/>
                  <a:ext cx="68112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8" name="Ink 47">
                  <a:extLst>
                    <a:ext uri="{FF2B5EF4-FFF2-40B4-BE49-F238E27FC236}">
                      <a16:creationId xmlns:a16="http://schemas.microsoft.com/office/drawing/2014/main" id="{978332D6-CEB6-6B96-9412-1632F61EAB1D}"/>
                    </a:ext>
                  </a:extLst>
                </p14:cNvPr>
                <p14:cNvContentPartPr/>
                <p14:nvPr/>
              </p14:nvContentPartPr>
              <p14:xfrm>
                <a:off x="3315840" y="2254180"/>
                <a:ext cx="487800" cy="55800"/>
              </p14:xfrm>
            </p:contentPart>
          </mc:Choice>
          <mc:Fallback>
            <p:pic>
              <p:nvPicPr>
                <p:cNvPr id="48" name="Ink 47">
                  <a:extLst>
                    <a:ext uri="{FF2B5EF4-FFF2-40B4-BE49-F238E27FC236}">
                      <a16:creationId xmlns:a16="http://schemas.microsoft.com/office/drawing/2014/main" id="{978332D6-CEB6-6B96-9412-1632F61EAB1D}"/>
                    </a:ext>
                  </a:extLst>
                </p:cNvPr>
                <p:cNvPicPr/>
                <p:nvPr/>
              </p:nvPicPr>
              <p:blipFill>
                <a:blip r:embed="rId83"/>
                <a:stretch>
                  <a:fillRect/>
                </a:stretch>
              </p:blipFill>
              <p:spPr>
                <a:xfrm>
                  <a:off x="3297840" y="2236180"/>
                  <a:ext cx="52344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0" name="Ink 49">
                  <a:extLst>
                    <a:ext uri="{FF2B5EF4-FFF2-40B4-BE49-F238E27FC236}">
                      <a16:creationId xmlns:a16="http://schemas.microsoft.com/office/drawing/2014/main" id="{D54443B1-AF1E-C4EC-ACD5-6DCC68784319}"/>
                    </a:ext>
                  </a:extLst>
                </p14:cNvPr>
                <p14:cNvContentPartPr/>
                <p14:nvPr/>
              </p14:nvContentPartPr>
              <p14:xfrm>
                <a:off x="2200560" y="2233660"/>
                <a:ext cx="891720" cy="138960"/>
              </p14:xfrm>
            </p:contentPart>
          </mc:Choice>
          <mc:Fallback>
            <p:pic>
              <p:nvPicPr>
                <p:cNvPr id="50" name="Ink 49">
                  <a:extLst>
                    <a:ext uri="{FF2B5EF4-FFF2-40B4-BE49-F238E27FC236}">
                      <a16:creationId xmlns:a16="http://schemas.microsoft.com/office/drawing/2014/main" id="{D54443B1-AF1E-C4EC-ACD5-6DCC68784319}"/>
                    </a:ext>
                  </a:extLst>
                </p:cNvPr>
                <p:cNvPicPr/>
                <p:nvPr/>
              </p:nvPicPr>
              <p:blipFill>
                <a:blip r:embed="rId85"/>
                <a:stretch>
                  <a:fillRect/>
                </a:stretch>
              </p:blipFill>
              <p:spPr>
                <a:xfrm>
                  <a:off x="2182920" y="2216020"/>
                  <a:ext cx="92736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1" name="Ink 50">
                  <a:extLst>
                    <a:ext uri="{FF2B5EF4-FFF2-40B4-BE49-F238E27FC236}">
                      <a16:creationId xmlns:a16="http://schemas.microsoft.com/office/drawing/2014/main" id="{C6B9B34E-709C-2AB5-20DA-979BC6618EAE}"/>
                    </a:ext>
                  </a:extLst>
                </p14:cNvPr>
                <p14:cNvContentPartPr/>
                <p14:nvPr/>
              </p14:nvContentPartPr>
              <p14:xfrm>
                <a:off x="1948200" y="2240140"/>
                <a:ext cx="280080" cy="42120"/>
              </p14:xfrm>
            </p:contentPart>
          </mc:Choice>
          <mc:Fallback>
            <p:pic>
              <p:nvPicPr>
                <p:cNvPr id="51" name="Ink 50">
                  <a:extLst>
                    <a:ext uri="{FF2B5EF4-FFF2-40B4-BE49-F238E27FC236}">
                      <a16:creationId xmlns:a16="http://schemas.microsoft.com/office/drawing/2014/main" id="{C6B9B34E-709C-2AB5-20DA-979BC6618EAE}"/>
                    </a:ext>
                  </a:extLst>
                </p:cNvPr>
                <p:cNvPicPr/>
                <p:nvPr/>
              </p:nvPicPr>
              <p:blipFill>
                <a:blip r:embed="rId87"/>
                <a:stretch>
                  <a:fillRect/>
                </a:stretch>
              </p:blipFill>
              <p:spPr>
                <a:xfrm>
                  <a:off x="1930560" y="2222500"/>
                  <a:ext cx="31572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2" name="Ink 51">
                  <a:extLst>
                    <a:ext uri="{FF2B5EF4-FFF2-40B4-BE49-F238E27FC236}">
                      <a16:creationId xmlns:a16="http://schemas.microsoft.com/office/drawing/2014/main" id="{1F4F3BC5-5BDD-5698-C1FB-25EB9AC9C7CA}"/>
                    </a:ext>
                  </a:extLst>
                </p14:cNvPr>
                <p14:cNvContentPartPr/>
                <p14:nvPr/>
              </p14:nvContentPartPr>
              <p14:xfrm>
                <a:off x="1081680" y="2182540"/>
                <a:ext cx="672840" cy="98640"/>
              </p14:xfrm>
            </p:contentPart>
          </mc:Choice>
          <mc:Fallback>
            <p:pic>
              <p:nvPicPr>
                <p:cNvPr id="52" name="Ink 51">
                  <a:extLst>
                    <a:ext uri="{FF2B5EF4-FFF2-40B4-BE49-F238E27FC236}">
                      <a16:creationId xmlns:a16="http://schemas.microsoft.com/office/drawing/2014/main" id="{1F4F3BC5-5BDD-5698-C1FB-25EB9AC9C7CA}"/>
                    </a:ext>
                  </a:extLst>
                </p:cNvPr>
                <p:cNvPicPr/>
                <p:nvPr/>
              </p:nvPicPr>
              <p:blipFill>
                <a:blip r:embed="rId89"/>
                <a:stretch>
                  <a:fillRect/>
                </a:stretch>
              </p:blipFill>
              <p:spPr>
                <a:xfrm>
                  <a:off x="1063680" y="2164540"/>
                  <a:ext cx="70848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2D8201BF-B725-30F8-EDB8-A8DA390AA565}"/>
                    </a:ext>
                  </a:extLst>
                </p14:cNvPr>
                <p14:cNvContentPartPr/>
                <p14:nvPr/>
              </p14:nvContentPartPr>
              <p14:xfrm>
                <a:off x="6198360" y="1843780"/>
                <a:ext cx="1053360" cy="466200"/>
              </p14:xfrm>
            </p:contentPart>
          </mc:Choice>
          <mc:Fallback>
            <p:pic>
              <p:nvPicPr>
                <p:cNvPr id="65" name="Ink 64">
                  <a:extLst>
                    <a:ext uri="{FF2B5EF4-FFF2-40B4-BE49-F238E27FC236}">
                      <a16:creationId xmlns:a16="http://schemas.microsoft.com/office/drawing/2014/main" id="{2D8201BF-B725-30F8-EDB8-A8DA390AA565}"/>
                    </a:ext>
                  </a:extLst>
                </p:cNvPr>
                <p:cNvPicPr/>
                <p:nvPr/>
              </p:nvPicPr>
              <p:blipFill>
                <a:blip r:embed="rId91"/>
                <a:stretch>
                  <a:fillRect/>
                </a:stretch>
              </p:blipFill>
              <p:spPr>
                <a:xfrm>
                  <a:off x="6180720" y="1825780"/>
                  <a:ext cx="1089000" cy="5018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6" name="Ink 65">
                  <a:extLst>
                    <a:ext uri="{FF2B5EF4-FFF2-40B4-BE49-F238E27FC236}">
                      <a16:creationId xmlns:a16="http://schemas.microsoft.com/office/drawing/2014/main" id="{7E1CA71C-D60F-31D1-3BDE-98DFBBADB849}"/>
                    </a:ext>
                  </a:extLst>
                </p14:cNvPr>
                <p14:cNvContentPartPr/>
                <p14:nvPr/>
              </p14:nvContentPartPr>
              <p14:xfrm>
                <a:off x="7249920" y="2231500"/>
                <a:ext cx="493200" cy="58680"/>
              </p14:xfrm>
            </p:contentPart>
          </mc:Choice>
          <mc:Fallback>
            <p:pic>
              <p:nvPicPr>
                <p:cNvPr id="66" name="Ink 65">
                  <a:extLst>
                    <a:ext uri="{FF2B5EF4-FFF2-40B4-BE49-F238E27FC236}">
                      <a16:creationId xmlns:a16="http://schemas.microsoft.com/office/drawing/2014/main" id="{7E1CA71C-D60F-31D1-3BDE-98DFBBADB849}"/>
                    </a:ext>
                  </a:extLst>
                </p:cNvPr>
                <p:cNvPicPr/>
                <p:nvPr/>
              </p:nvPicPr>
              <p:blipFill>
                <a:blip r:embed="rId93"/>
                <a:stretch>
                  <a:fillRect/>
                </a:stretch>
              </p:blipFill>
              <p:spPr>
                <a:xfrm>
                  <a:off x="7232280" y="2213500"/>
                  <a:ext cx="528840" cy="94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68" name="Ink 67">
                <a:extLst>
                  <a:ext uri="{FF2B5EF4-FFF2-40B4-BE49-F238E27FC236}">
                    <a16:creationId xmlns:a16="http://schemas.microsoft.com/office/drawing/2014/main" id="{BFFCD4FB-D7E0-C77F-8A56-410B287D0621}"/>
                  </a:ext>
                </a:extLst>
              </p14:cNvPr>
              <p14:cNvContentPartPr/>
              <p14:nvPr/>
            </p14:nvContentPartPr>
            <p14:xfrm>
              <a:off x="2090400" y="3083260"/>
              <a:ext cx="189720" cy="67320"/>
            </p14:xfrm>
          </p:contentPart>
        </mc:Choice>
        <mc:Fallback>
          <p:pic>
            <p:nvPicPr>
              <p:cNvPr id="68" name="Ink 67">
                <a:extLst>
                  <a:ext uri="{FF2B5EF4-FFF2-40B4-BE49-F238E27FC236}">
                    <a16:creationId xmlns:a16="http://schemas.microsoft.com/office/drawing/2014/main" id="{BFFCD4FB-D7E0-C77F-8A56-410B287D0621}"/>
                  </a:ext>
                </a:extLst>
              </p:cNvPr>
              <p:cNvPicPr/>
              <p:nvPr/>
            </p:nvPicPr>
            <p:blipFill>
              <a:blip r:embed="rId95"/>
              <a:stretch>
                <a:fillRect/>
              </a:stretch>
            </p:blipFill>
            <p:spPr>
              <a:xfrm>
                <a:off x="2072760" y="3065620"/>
                <a:ext cx="225360" cy="102960"/>
              </a:xfrm>
              <a:prstGeom prst="rect">
                <a:avLst/>
              </a:prstGeom>
            </p:spPr>
          </p:pic>
        </mc:Fallback>
      </mc:AlternateContent>
      <p:grpSp>
        <p:nvGrpSpPr>
          <p:cNvPr id="76" name="Group 75">
            <a:extLst>
              <a:ext uri="{FF2B5EF4-FFF2-40B4-BE49-F238E27FC236}">
                <a16:creationId xmlns:a16="http://schemas.microsoft.com/office/drawing/2014/main" id="{0158379C-D12E-3450-403D-D25A8445181A}"/>
              </a:ext>
            </a:extLst>
          </p:cNvPr>
          <p:cNvGrpSpPr/>
          <p:nvPr/>
        </p:nvGrpSpPr>
        <p:grpSpPr>
          <a:xfrm>
            <a:off x="484080" y="2641180"/>
            <a:ext cx="3585960" cy="178920"/>
            <a:chOff x="484080" y="2641180"/>
            <a:chExt cx="3585960" cy="178920"/>
          </a:xfrm>
        </p:grpSpPr>
        <mc:AlternateContent xmlns:mc="http://schemas.openxmlformats.org/markup-compatibility/2006">
          <mc:Choice xmlns:p14="http://schemas.microsoft.com/office/powerpoint/2010/main" Requires="p14">
            <p:contentPart p14:bwMode="auto" r:id="rId96">
              <p14:nvContentPartPr>
                <p14:cNvPr id="69" name="Ink 68">
                  <a:extLst>
                    <a:ext uri="{FF2B5EF4-FFF2-40B4-BE49-F238E27FC236}">
                      <a16:creationId xmlns:a16="http://schemas.microsoft.com/office/drawing/2014/main" id="{35EDA077-6198-D505-92AD-AE5E15EF5A3D}"/>
                    </a:ext>
                  </a:extLst>
                </p14:cNvPr>
                <p14:cNvContentPartPr/>
                <p14:nvPr/>
              </p14:nvContentPartPr>
              <p14:xfrm>
                <a:off x="3550920" y="2641180"/>
                <a:ext cx="519120" cy="34200"/>
              </p14:xfrm>
            </p:contentPart>
          </mc:Choice>
          <mc:Fallback>
            <p:pic>
              <p:nvPicPr>
                <p:cNvPr id="69" name="Ink 68">
                  <a:extLst>
                    <a:ext uri="{FF2B5EF4-FFF2-40B4-BE49-F238E27FC236}">
                      <a16:creationId xmlns:a16="http://schemas.microsoft.com/office/drawing/2014/main" id="{35EDA077-6198-D505-92AD-AE5E15EF5A3D}"/>
                    </a:ext>
                  </a:extLst>
                </p:cNvPr>
                <p:cNvPicPr/>
                <p:nvPr/>
              </p:nvPicPr>
              <p:blipFill>
                <a:blip r:embed="rId97"/>
                <a:stretch>
                  <a:fillRect/>
                </a:stretch>
              </p:blipFill>
              <p:spPr>
                <a:xfrm>
                  <a:off x="3532920" y="2623180"/>
                  <a:ext cx="5547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0" name="Ink 69">
                  <a:extLst>
                    <a:ext uri="{FF2B5EF4-FFF2-40B4-BE49-F238E27FC236}">
                      <a16:creationId xmlns:a16="http://schemas.microsoft.com/office/drawing/2014/main" id="{BD73408B-C1FC-6460-5876-D6E09A58425E}"/>
                    </a:ext>
                  </a:extLst>
                </p14:cNvPr>
                <p14:cNvContentPartPr/>
                <p14:nvPr/>
              </p14:nvContentPartPr>
              <p14:xfrm>
                <a:off x="2642640" y="2676820"/>
                <a:ext cx="747360" cy="51120"/>
              </p14:xfrm>
            </p:contentPart>
          </mc:Choice>
          <mc:Fallback>
            <p:pic>
              <p:nvPicPr>
                <p:cNvPr id="70" name="Ink 69">
                  <a:extLst>
                    <a:ext uri="{FF2B5EF4-FFF2-40B4-BE49-F238E27FC236}">
                      <a16:creationId xmlns:a16="http://schemas.microsoft.com/office/drawing/2014/main" id="{BD73408B-C1FC-6460-5876-D6E09A58425E}"/>
                    </a:ext>
                  </a:extLst>
                </p:cNvPr>
                <p:cNvPicPr/>
                <p:nvPr/>
              </p:nvPicPr>
              <p:blipFill>
                <a:blip r:embed="rId99"/>
                <a:stretch>
                  <a:fillRect/>
                </a:stretch>
              </p:blipFill>
              <p:spPr>
                <a:xfrm>
                  <a:off x="2625000" y="2659180"/>
                  <a:ext cx="78300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2" name="Ink 71">
                  <a:extLst>
                    <a:ext uri="{FF2B5EF4-FFF2-40B4-BE49-F238E27FC236}">
                      <a16:creationId xmlns:a16="http://schemas.microsoft.com/office/drawing/2014/main" id="{DC53B8E5-C194-8BE3-8B5F-FE987800CEA9}"/>
                    </a:ext>
                  </a:extLst>
                </p14:cNvPr>
                <p14:cNvContentPartPr/>
                <p14:nvPr/>
              </p14:nvContentPartPr>
              <p14:xfrm>
                <a:off x="2269320" y="2763580"/>
                <a:ext cx="302760" cy="11160"/>
              </p14:xfrm>
            </p:contentPart>
          </mc:Choice>
          <mc:Fallback>
            <p:pic>
              <p:nvPicPr>
                <p:cNvPr id="72" name="Ink 71">
                  <a:extLst>
                    <a:ext uri="{FF2B5EF4-FFF2-40B4-BE49-F238E27FC236}">
                      <a16:creationId xmlns:a16="http://schemas.microsoft.com/office/drawing/2014/main" id="{DC53B8E5-C194-8BE3-8B5F-FE987800CEA9}"/>
                    </a:ext>
                  </a:extLst>
                </p:cNvPr>
                <p:cNvPicPr/>
                <p:nvPr/>
              </p:nvPicPr>
              <p:blipFill>
                <a:blip r:embed="rId101"/>
                <a:stretch>
                  <a:fillRect/>
                </a:stretch>
              </p:blipFill>
              <p:spPr>
                <a:xfrm>
                  <a:off x="2251680" y="2745940"/>
                  <a:ext cx="33840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3" name="Ink 72">
                  <a:extLst>
                    <a:ext uri="{FF2B5EF4-FFF2-40B4-BE49-F238E27FC236}">
                      <a16:creationId xmlns:a16="http://schemas.microsoft.com/office/drawing/2014/main" id="{D2A512FC-DF03-BCE9-8E61-C8AEBDA6D26D}"/>
                    </a:ext>
                  </a:extLst>
                </p14:cNvPr>
                <p14:cNvContentPartPr/>
                <p14:nvPr/>
              </p14:nvContentPartPr>
              <p14:xfrm>
                <a:off x="1077000" y="2698420"/>
                <a:ext cx="966600" cy="121680"/>
              </p14:xfrm>
            </p:contentPart>
          </mc:Choice>
          <mc:Fallback>
            <p:pic>
              <p:nvPicPr>
                <p:cNvPr id="73" name="Ink 72">
                  <a:extLst>
                    <a:ext uri="{FF2B5EF4-FFF2-40B4-BE49-F238E27FC236}">
                      <a16:creationId xmlns:a16="http://schemas.microsoft.com/office/drawing/2014/main" id="{D2A512FC-DF03-BCE9-8E61-C8AEBDA6D26D}"/>
                    </a:ext>
                  </a:extLst>
                </p:cNvPr>
                <p:cNvPicPr/>
                <p:nvPr/>
              </p:nvPicPr>
              <p:blipFill>
                <a:blip r:embed="rId103"/>
                <a:stretch>
                  <a:fillRect/>
                </a:stretch>
              </p:blipFill>
              <p:spPr>
                <a:xfrm>
                  <a:off x="1059000" y="2680420"/>
                  <a:ext cx="100224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5" name="Ink 74">
                  <a:extLst>
                    <a:ext uri="{FF2B5EF4-FFF2-40B4-BE49-F238E27FC236}">
                      <a16:creationId xmlns:a16="http://schemas.microsoft.com/office/drawing/2014/main" id="{C3FE41DC-61AA-990F-B1F8-57B27CBB7D20}"/>
                    </a:ext>
                  </a:extLst>
                </p14:cNvPr>
                <p14:cNvContentPartPr/>
                <p14:nvPr/>
              </p14:nvContentPartPr>
              <p14:xfrm>
                <a:off x="484080" y="2650900"/>
                <a:ext cx="464400" cy="39240"/>
              </p14:xfrm>
            </p:contentPart>
          </mc:Choice>
          <mc:Fallback>
            <p:pic>
              <p:nvPicPr>
                <p:cNvPr id="75" name="Ink 74">
                  <a:extLst>
                    <a:ext uri="{FF2B5EF4-FFF2-40B4-BE49-F238E27FC236}">
                      <a16:creationId xmlns:a16="http://schemas.microsoft.com/office/drawing/2014/main" id="{C3FE41DC-61AA-990F-B1F8-57B27CBB7D20}"/>
                    </a:ext>
                  </a:extLst>
                </p:cNvPr>
                <p:cNvPicPr/>
                <p:nvPr/>
              </p:nvPicPr>
              <p:blipFill>
                <a:blip r:embed="rId105"/>
                <a:stretch>
                  <a:fillRect/>
                </a:stretch>
              </p:blipFill>
              <p:spPr>
                <a:xfrm>
                  <a:off x="466080" y="2632900"/>
                  <a:ext cx="500040" cy="7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6">
            <p14:nvContentPartPr>
              <p14:cNvPr id="90" name="Ink 89">
                <a:extLst>
                  <a:ext uri="{FF2B5EF4-FFF2-40B4-BE49-F238E27FC236}">
                    <a16:creationId xmlns:a16="http://schemas.microsoft.com/office/drawing/2014/main" id="{E797F5FC-B073-9E5F-99DE-11420248BA78}"/>
                  </a:ext>
                </a:extLst>
              </p14:cNvPr>
              <p14:cNvContentPartPr/>
              <p14:nvPr/>
            </p14:nvContentPartPr>
            <p14:xfrm>
              <a:off x="6210960" y="1802020"/>
              <a:ext cx="961920" cy="39240"/>
            </p14:xfrm>
          </p:contentPart>
        </mc:Choice>
        <mc:Fallback>
          <p:pic>
            <p:nvPicPr>
              <p:cNvPr id="90" name="Ink 89">
                <a:extLst>
                  <a:ext uri="{FF2B5EF4-FFF2-40B4-BE49-F238E27FC236}">
                    <a16:creationId xmlns:a16="http://schemas.microsoft.com/office/drawing/2014/main" id="{E797F5FC-B073-9E5F-99DE-11420248BA78}"/>
                  </a:ext>
                </a:extLst>
              </p:cNvPr>
              <p:cNvPicPr/>
              <p:nvPr/>
            </p:nvPicPr>
            <p:blipFill>
              <a:blip r:embed="rId107"/>
              <a:stretch>
                <a:fillRect/>
              </a:stretch>
            </p:blipFill>
            <p:spPr>
              <a:xfrm>
                <a:off x="6192960" y="1784380"/>
                <a:ext cx="99756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91" name="Ink 90">
                <a:extLst>
                  <a:ext uri="{FF2B5EF4-FFF2-40B4-BE49-F238E27FC236}">
                    <a16:creationId xmlns:a16="http://schemas.microsoft.com/office/drawing/2014/main" id="{A5585000-414E-9209-C021-43292AA12107}"/>
                  </a:ext>
                </a:extLst>
              </p14:cNvPr>
              <p14:cNvContentPartPr/>
              <p14:nvPr/>
            </p14:nvContentPartPr>
            <p14:xfrm>
              <a:off x="1183920" y="3172540"/>
              <a:ext cx="737640" cy="67680"/>
            </p14:xfrm>
          </p:contentPart>
        </mc:Choice>
        <mc:Fallback>
          <p:pic>
            <p:nvPicPr>
              <p:cNvPr id="91" name="Ink 90">
                <a:extLst>
                  <a:ext uri="{FF2B5EF4-FFF2-40B4-BE49-F238E27FC236}">
                    <a16:creationId xmlns:a16="http://schemas.microsoft.com/office/drawing/2014/main" id="{A5585000-414E-9209-C021-43292AA12107}"/>
                  </a:ext>
                </a:extLst>
              </p:cNvPr>
              <p:cNvPicPr/>
              <p:nvPr/>
            </p:nvPicPr>
            <p:blipFill>
              <a:blip r:embed="rId109"/>
              <a:stretch>
                <a:fillRect/>
              </a:stretch>
            </p:blipFill>
            <p:spPr>
              <a:xfrm>
                <a:off x="1165920" y="3154540"/>
                <a:ext cx="77328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7" name="Ink 76">
                <a:extLst>
                  <a:ext uri="{FF2B5EF4-FFF2-40B4-BE49-F238E27FC236}">
                    <a16:creationId xmlns:a16="http://schemas.microsoft.com/office/drawing/2014/main" id="{A52A345C-34D8-EF85-ED9E-DAE231C832CB}"/>
                  </a:ext>
                </a:extLst>
              </p14:cNvPr>
              <p14:cNvContentPartPr/>
              <p14:nvPr/>
            </p14:nvContentPartPr>
            <p14:xfrm>
              <a:off x="8926440" y="3181180"/>
              <a:ext cx="626760" cy="70920"/>
            </p14:xfrm>
          </p:contentPart>
        </mc:Choice>
        <mc:Fallback>
          <p:pic>
            <p:nvPicPr>
              <p:cNvPr id="77" name="Ink 76">
                <a:extLst>
                  <a:ext uri="{FF2B5EF4-FFF2-40B4-BE49-F238E27FC236}">
                    <a16:creationId xmlns:a16="http://schemas.microsoft.com/office/drawing/2014/main" id="{A52A345C-34D8-EF85-ED9E-DAE231C832CB}"/>
                  </a:ext>
                </a:extLst>
              </p:cNvPr>
              <p:cNvPicPr/>
              <p:nvPr/>
            </p:nvPicPr>
            <p:blipFill>
              <a:blip r:embed="rId111"/>
              <a:stretch>
                <a:fillRect/>
              </a:stretch>
            </p:blipFill>
            <p:spPr>
              <a:xfrm>
                <a:off x="8908800" y="3163180"/>
                <a:ext cx="66240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8" name="Ink 77">
                <a:extLst>
                  <a:ext uri="{FF2B5EF4-FFF2-40B4-BE49-F238E27FC236}">
                    <a16:creationId xmlns:a16="http://schemas.microsoft.com/office/drawing/2014/main" id="{C09F77AB-8839-9500-3121-7F83CB792B27}"/>
                  </a:ext>
                </a:extLst>
              </p14:cNvPr>
              <p14:cNvContentPartPr/>
              <p14:nvPr/>
            </p14:nvContentPartPr>
            <p14:xfrm>
              <a:off x="8455920" y="3173260"/>
              <a:ext cx="380160" cy="46440"/>
            </p14:xfrm>
          </p:contentPart>
        </mc:Choice>
        <mc:Fallback>
          <p:pic>
            <p:nvPicPr>
              <p:cNvPr id="78" name="Ink 77">
                <a:extLst>
                  <a:ext uri="{FF2B5EF4-FFF2-40B4-BE49-F238E27FC236}">
                    <a16:creationId xmlns:a16="http://schemas.microsoft.com/office/drawing/2014/main" id="{C09F77AB-8839-9500-3121-7F83CB792B27}"/>
                  </a:ext>
                </a:extLst>
              </p:cNvPr>
              <p:cNvPicPr/>
              <p:nvPr/>
            </p:nvPicPr>
            <p:blipFill>
              <a:blip r:embed="rId113"/>
              <a:stretch>
                <a:fillRect/>
              </a:stretch>
            </p:blipFill>
            <p:spPr>
              <a:xfrm>
                <a:off x="8437920" y="3155620"/>
                <a:ext cx="41580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9" name="Ink 78">
                <a:extLst>
                  <a:ext uri="{FF2B5EF4-FFF2-40B4-BE49-F238E27FC236}">
                    <a16:creationId xmlns:a16="http://schemas.microsoft.com/office/drawing/2014/main" id="{4D277C30-9888-5B07-9A19-B31BA7D886E0}"/>
                  </a:ext>
                </a:extLst>
              </p14:cNvPr>
              <p14:cNvContentPartPr/>
              <p14:nvPr/>
            </p14:nvContentPartPr>
            <p14:xfrm>
              <a:off x="7453680" y="3172540"/>
              <a:ext cx="772920" cy="42120"/>
            </p14:xfrm>
          </p:contentPart>
        </mc:Choice>
        <mc:Fallback>
          <p:pic>
            <p:nvPicPr>
              <p:cNvPr id="79" name="Ink 78">
                <a:extLst>
                  <a:ext uri="{FF2B5EF4-FFF2-40B4-BE49-F238E27FC236}">
                    <a16:creationId xmlns:a16="http://schemas.microsoft.com/office/drawing/2014/main" id="{4D277C30-9888-5B07-9A19-B31BA7D886E0}"/>
                  </a:ext>
                </a:extLst>
              </p:cNvPr>
              <p:cNvPicPr/>
              <p:nvPr/>
            </p:nvPicPr>
            <p:blipFill>
              <a:blip r:embed="rId115"/>
              <a:stretch>
                <a:fillRect/>
              </a:stretch>
            </p:blipFill>
            <p:spPr>
              <a:xfrm>
                <a:off x="7435680" y="3154900"/>
                <a:ext cx="80856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1" name="Ink 80">
                <a:extLst>
                  <a:ext uri="{FF2B5EF4-FFF2-40B4-BE49-F238E27FC236}">
                    <a16:creationId xmlns:a16="http://schemas.microsoft.com/office/drawing/2014/main" id="{451C3B1E-4919-D337-2CAD-3D38DC8E9938}"/>
                  </a:ext>
                </a:extLst>
              </p14:cNvPr>
              <p14:cNvContentPartPr/>
              <p14:nvPr/>
            </p14:nvContentPartPr>
            <p14:xfrm>
              <a:off x="6326520" y="3193420"/>
              <a:ext cx="934560" cy="68040"/>
            </p14:xfrm>
          </p:contentPart>
        </mc:Choice>
        <mc:Fallback>
          <p:pic>
            <p:nvPicPr>
              <p:cNvPr id="81" name="Ink 80">
                <a:extLst>
                  <a:ext uri="{FF2B5EF4-FFF2-40B4-BE49-F238E27FC236}">
                    <a16:creationId xmlns:a16="http://schemas.microsoft.com/office/drawing/2014/main" id="{451C3B1E-4919-D337-2CAD-3D38DC8E9938}"/>
                  </a:ext>
                </a:extLst>
              </p:cNvPr>
              <p:cNvPicPr/>
              <p:nvPr/>
            </p:nvPicPr>
            <p:blipFill>
              <a:blip r:embed="rId117"/>
              <a:stretch>
                <a:fillRect/>
              </a:stretch>
            </p:blipFill>
            <p:spPr>
              <a:xfrm>
                <a:off x="6308880" y="3175420"/>
                <a:ext cx="9702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3" name="Ink 82">
                <a:extLst>
                  <a:ext uri="{FF2B5EF4-FFF2-40B4-BE49-F238E27FC236}">
                    <a16:creationId xmlns:a16="http://schemas.microsoft.com/office/drawing/2014/main" id="{9A8D66AC-2CE8-D769-E86D-F305BEBDDB78}"/>
                  </a:ext>
                </a:extLst>
              </p14:cNvPr>
              <p14:cNvContentPartPr/>
              <p14:nvPr/>
            </p14:nvContentPartPr>
            <p14:xfrm>
              <a:off x="6002520" y="3198820"/>
              <a:ext cx="355680" cy="18000"/>
            </p14:xfrm>
          </p:contentPart>
        </mc:Choice>
        <mc:Fallback>
          <p:pic>
            <p:nvPicPr>
              <p:cNvPr id="83" name="Ink 82">
                <a:extLst>
                  <a:ext uri="{FF2B5EF4-FFF2-40B4-BE49-F238E27FC236}">
                    <a16:creationId xmlns:a16="http://schemas.microsoft.com/office/drawing/2014/main" id="{9A8D66AC-2CE8-D769-E86D-F305BEBDDB78}"/>
                  </a:ext>
                </a:extLst>
              </p:cNvPr>
              <p:cNvPicPr/>
              <p:nvPr/>
            </p:nvPicPr>
            <p:blipFill>
              <a:blip r:embed="rId119"/>
              <a:stretch>
                <a:fillRect/>
              </a:stretch>
            </p:blipFill>
            <p:spPr>
              <a:xfrm>
                <a:off x="5984880" y="3180820"/>
                <a:ext cx="39132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4" name="Ink 83">
                <a:extLst>
                  <a:ext uri="{FF2B5EF4-FFF2-40B4-BE49-F238E27FC236}">
                    <a16:creationId xmlns:a16="http://schemas.microsoft.com/office/drawing/2014/main" id="{6805E7DC-A3BA-5784-A40E-D545AEE96892}"/>
                  </a:ext>
                </a:extLst>
              </p14:cNvPr>
              <p14:cNvContentPartPr/>
              <p14:nvPr/>
            </p14:nvContentPartPr>
            <p14:xfrm>
              <a:off x="5566560" y="3161020"/>
              <a:ext cx="302040" cy="18000"/>
            </p14:xfrm>
          </p:contentPart>
        </mc:Choice>
        <mc:Fallback>
          <p:pic>
            <p:nvPicPr>
              <p:cNvPr id="84" name="Ink 83">
                <a:extLst>
                  <a:ext uri="{FF2B5EF4-FFF2-40B4-BE49-F238E27FC236}">
                    <a16:creationId xmlns:a16="http://schemas.microsoft.com/office/drawing/2014/main" id="{6805E7DC-A3BA-5784-A40E-D545AEE96892}"/>
                  </a:ext>
                </a:extLst>
              </p:cNvPr>
              <p:cNvPicPr/>
              <p:nvPr/>
            </p:nvPicPr>
            <p:blipFill>
              <a:blip r:embed="rId121"/>
              <a:stretch>
                <a:fillRect/>
              </a:stretch>
            </p:blipFill>
            <p:spPr>
              <a:xfrm>
                <a:off x="5548920" y="3143380"/>
                <a:ext cx="33768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6" name="Ink 85">
                <a:extLst>
                  <a:ext uri="{FF2B5EF4-FFF2-40B4-BE49-F238E27FC236}">
                    <a16:creationId xmlns:a16="http://schemas.microsoft.com/office/drawing/2014/main" id="{1B386537-7B09-4B41-51DF-93EA810202E6}"/>
                  </a:ext>
                </a:extLst>
              </p14:cNvPr>
              <p14:cNvContentPartPr/>
              <p14:nvPr/>
            </p14:nvContentPartPr>
            <p14:xfrm>
              <a:off x="4697160" y="3150580"/>
              <a:ext cx="666000" cy="32400"/>
            </p14:xfrm>
          </p:contentPart>
        </mc:Choice>
        <mc:Fallback>
          <p:pic>
            <p:nvPicPr>
              <p:cNvPr id="86" name="Ink 85">
                <a:extLst>
                  <a:ext uri="{FF2B5EF4-FFF2-40B4-BE49-F238E27FC236}">
                    <a16:creationId xmlns:a16="http://schemas.microsoft.com/office/drawing/2014/main" id="{1B386537-7B09-4B41-51DF-93EA810202E6}"/>
                  </a:ext>
                </a:extLst>
              </p:cNvPr>
              <p:cNvPicPr/>
              <p:nvPr/>
            </p:nvPicPr>
            <p:blipFill>
              <a:blip r:embed="rId123"/>
              <a:stretch>
                <a:fillRect/>
              </a:stretch>
            </p:blipFill>
            <p:spPr>
              <a:xfrm>
                <a:off x="4679520" y="3132940"/>
                <a:ext cx="7016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7" name="Ink 86">
                <a:extLst>
                  <a:ext uri="{FF2B5EF4-FFF2-40B4-BE49-F238E27FC236}">
                    <a16:creationId xmlns:a16="http://schemas.microsoft.com/office/drawing/2014/main" id="{8E97BD60-E9D0-BE29-15AF-EB357043F6CB}"/>
                  </a:ext>
                </a:extLst>
              </p14:cNvPr>
              <p14:cNvContentPartPr/>
              <p14:nvPr/>
            </p14:nvContentPartPr>
            <p14:xfrm>
              <a:off x="3664320" y="3150580"/>
              <a:ext cx="799560" cy="69840"/>
            </p14:xfrm>
          </p:contentPart>
        </mc:Choice>
        <mc:Fallback>
          <p:pic>
            <p:nvPicPr>
              <p:cNvPr id="87" name="Ink 86">
                <a:extLst>
                  <a:ext uri="{FF2B5EF4-FFF2-40B4-BE49-F238E27FC236}">
                    <a16:creationId xmlns:a16="http://schemas.microsoft.com/office/drawing/2014/main" id="{8E97BD60-E9D0-BE29-15AF-EB357043F6CB}"/>
                  </a:ext>
                </a:extLst>
              </p:cNvPr>
              <p:cNvPicPr/>
              <p:nvPr/>
            </p:nvPicPr>
            <p:blipFill>
              <a:blip r:embed="rId125"/>
              <a:stretch>
                <a:fillRect/>
              </a:stretch>
            </p:blipFill>
            <p:spPr>
              <a:xfrm>
                <a:off x="3646680" y="3132580"/>
                <a:ext cx="83520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8" name="Ink 87">
                <a:extLst>
                  <a:ext uri="{FF2B5EF4-FFF2-40B4-BE49-F238E27FC236}">
                    <a16:creationId xmlns:a16="http://schemas.microsoft.com/office/drawing/2014/main" id="{EECC225F-D24C-968A-4141-6FADD68AA0DA}"/>
                  </a:ext>
                </a:extLst>
              </p14:cNvPr>
              <p14:cNvContentPartPr/>
              <p14:nvPr/>
            </p14:nvContentPartPr>
            <p14:xfrm>
              <a:off x="2422320" y="3146260"/>
              <a:ext cx="1180800" cy="53280"/>
            </p14:xfrm>
          </p:contentPart>
        </mc:Choice>
        <mc:Fallback>
          <p:pic>
            <p:nvPicPr>
              <p:cNvPr id="88" name="Ink 87">
                <a:extLst>
                  <a:ext uri="{FF2B5EF4-FFF2-40B4-BE49-F238E27FC236}">
                    <a16:creationId xmlns:a16="http://schemas.microsoft.com/office/drawing/2014/main" id="{EECC225F-D24C-968A-4141-6FADD68AA0DA}"/>
                  </a:ext>
                </a:extLst>
              </p:cNvPr>
              <p:cNvPicPr/>
              <p:nvPr/>
            </p:nvPicPr>
            <p:blipFill>
              <a:blip r:embed="rId127"/>
              <a:stretch>
                <a:fillRect/>
              </a:stretch>
            </p:blipFill>
            <p:spPr>
              <a:xfrm>
                <a:off x="2404680" y="3128620"/>
                <a:ext cx="121644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2" name="Ink 91">
                <a:extLst>
                  <a:ext uri="{FF2B5EF4-FFF2-40B4-BE49-F238E27FC236}">
                    <a16:creationId xmlns:a16="http://schemas.microsoft.com/office/drawing/2014/main" id="{39DC0F9E-D7A7-2BA4-A42C-A0F4FF139226}"/>
                  </a:ext>
                </a:extLst>
              </p14:cNvPr>
              <p14:cNvContentPartPr/>
              <p14:nvPr/>
            </p14:nvContentPartPr>
            <p14:xfrm>
              <a:off x="1052880" y="3153100"/>
              <a:ext cx="866520" cy="59760"/>
            </p14:xfrm>
          </p:contentPart>
        </mc:Choice>
        <mc:Fallback>
          <p:pic>
            <p:nvPicPr>
              <p:cNvPr id="92" name="Ink 91">
                <a:extLst>
                  <a:ext uri="{FF2B5EF4-FFF2-40B4-BE49-F238E27FC236}">
                    <a16:creationId xmlns:a16="http://schemas.microsoft.com/office/drawing/2014/main" id="{39DC0F9E-D7A7-2BA4-A42C-A0F4FF139226}"/>
                  </a:ext>
                </a:extLst>
              </p:cNvPr>
              <p:cNvPicPr/>
              <p:nvPr/>
            </p:nvPicPr>
            <p:blipFill>
              <a:blip r:embed="rId129"/>
              <a:stretch>
                <a:fillRect/>
              </a:stretch>
            </p:blipFill>
            <p:spPr>
              <a:xfrm>
                <a:off x="1035240" y="3135100"/>
                <a:ext cx="90216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14" name="Ink 113">
                <a:extLst>
                  <a:ext uri="{FF2B5EF4-FFF2-40B4-BE49-F238E27FC236}">
                    <a16:creationId xmlns:a16="http://schemas.microsoft.com/office/drawing/2014/main" id="{9E4773CC-A585-93CE-7E31-1950F79FDB72}"/>
                  </a:ext>
                </a:extLst>
              </p14:cNvPr>
              <p14:cNvContentPartPr/>
              <p14:nvPr/>
            </p14:nvContentPartPr>
            <p14:xfrm>
              <a:off x="434400" y="3108100"/>
              <a:ext cx="3174840" cy="560520"/>
            </p14:xfrm>
          </p:contentPart>
        </mc:Choice>
        <mc:Fallback>
          <p:pic>
            <p:nvPicPr>
              <p:cNvPr id="114" name="Ink 113">
                <a:extLst>
                  <a:ext uri="{FF2B5EF4-FFF2-40B4-BE49-F238E27FC236}">
                    <a16:creationId xmlns:a16="http://schemas.microsoft.com/office/drawing/2014/main" id="{9E4773CC-A585-93CE-7E31-1950F79FDB72}"/>
                  </a:ext>
                </a:extLst>
              </p:cNvPr>
              <p:cNvPicPr/>
              <p:nvPr/>
            </p:nvPicPr>
            <p:blipFill>
              <a:blip r:embed="rId131"/>
              <a:stretch>
                <a:fillRect/>
              </a:stretch>
            </p:blipFill>
            <p:spPr>
              <a:xfrm>
                <a:off x="416760" y="3090100"/>
                <a:ext cx="3210480" cy="596160"/>
              </a:xfrm>
              <a:prstGeom prst="rect">
                <a:avLst/>
              </a:prstGeom>
            </p:spPr>
          </p:pic>
        </mc:Fallback>
      </mc:AlternateContent>
      <p:grpSp>
        <p:nvGrpSpPr>
          <p:cNvPr id="117" name="Group 116">
            <a:extLst>
              <a:ext uri="{FF2B5EF4-FFF2-40B4-BE49-F238E27FC236}">
                <a16:creationId xmlns:a16="http://schemas.microsoft.com/office/drawing/2014/main" id="{C58BC3CF-66E2-74C7-1D7A-20E0AC07C2B6}"/>
              </a:ext>
            </a:extLst>
          </p:cNvPr>
          <p:cNvGrpSpPr/>
          <p:nvPr/>
        </p:nvGrpSpPr>
        <p:grpSpPr>
          <a:xfrm>
            <a:off x="475440" y="3560260"/>
            <a:ext cx="9268920" cy="577800"/>
            <a:chOff x="475440" y="3560260"/>
            <a:chExt cx="9268920" cy="577800"/>
          </a:xfrm>
        </p:grpSpPr>
        <mc:AlternateContent xmlns:mc="http://schemas.openxmlformats.org/markup-compatibility/2006">
          <mc:Choice xmlns:p14="http://schemas.microsoft.com/office/powerpoint/2010/main" Requires="p14">
            <p:contentPart p14:bwMode="auto" r:id="rId132">
              <p14:nvContentPartPr>
                <p14:cNvPr id="111" name="Ink 110">
                  <a:extLst>
                    <a:ext uri="{FF2B5EF4-FFF2-40B4-BE49-F238E27FC236}">
                      <a16:creationId xmlns:a16="http://schemas.microsoft.com/office/drawing/2014/main" id="{6022BBC3-7251-41AC-437D-F7E069401174}"/>
                    </a:ext>
                  </a:extLst>
                </p14:cNvPr>
                <p14:cNvContentPartPr/>
                <p14:nvPr/>
              </p14:nvContentPartPr>
              <p14:xfrm>
                <a:off x="8163240" y="3978580"/>
                <a:ext cx="1550160" cy="81720"/>
              </p14:xfrm>
            </p:contentPart>
          </mc:Choice>
          <mc:Fallback>
            <p:pic>
              <p:nvPicPr>
                <p:cNvPr id="111" name="Ink 110">
                  <a:extLst>
                    <a:ext uri="{FF2B5EF4-FFF2-40B4-BE49-F238E27FC236}">
                      <a16:creationId xmlns:a16="http://schemas.microsoft.com/office/drawing/2014/main" id="{6022BBC3-7251-41AC-437D-F7E069401174}"/>
                    </a:ext>
                  </a:extLst>
                </p:cNvPr>
                <p:cNvPicPr/>
                <p:nvPr/>
              </p:nvPicPr>
              <p:blipFill>
                <a:blip r:embed="rId133"/>
                <a:stretch>
                  <a:fillRect/>
                </a:stretch>
              </p:blipFill>
              <p:spPr>
                <a:xfrm>
                  <a:off x="8145600" y="3960580"/>
                  <a:ext cx="158580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12" name="Ink 111">
                  <a:extLst>
                    <a:ext uri="{FF2B5EF4-FFF2-40B4-BE49-F238E27FC236}">
                      <a16:creationId xmlns:a16="http://schemas.microsoft.com/office/drawing/2014/main" id="{4AFBB934-9D90-7849-EFFD-EB024BD80B08}"/>
                    </a:ext>
                  </a:extLst>
                </p14:cNvPr>
                <p14:cNvContentPartPr/>
                <p14:nvPr/>
              </p14:nvContentPartPr>
              <p14:xfrm>
                <a:off x="6729720" y="4053460"/>
                <a:ext cx="1206000" cy="84600"/>
              </p14:xfrm>
            </p:contentPart>
          </mc:Choice>
          <mc:Fallback>
            <p:pic>
              <p:nvPicPr>
                <p:cNvPr id="112" name="Ink 111">
                  <a:extLst>
                    <a:ext uri="{FF2B5EF4-FFF2-40B4-BE49-F238E27FC236}">
                      <a16:creationId xmlns:a16="http://schemas.microsoft.com/office/drawing/2014/main" id="{4AFBB934-9D90-7849-EFFD-EB024BD80B08}"/>
                    </a:ext>
                  </a:extLst>
                </p:cNvPr>
                <p:cNvPicPr/>
                <p:nvPr/>
              </p:nvPicPr>
              <p:blipFill>
                <a:blip r:embed="rId135"/>
                <a:stretch>
                  <a:fillRect/>
                </a:stretch>
              </p:blipFill>
              <p:spPr>
                <a:xfrm>
                  <a:off x="6712080" y="4035820"/>
                  <a:ext cx="124164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3" name="Ink 92">
                  <a:extLst>
                    <a:ext uri="{FF2B5EF4-FFF2-40B4-BE49-F238E27FC236}">
                      <a16:creationId xmlns:a16="http://schemas.microsoft.com/office/drawing/2014/main" id="{D40EC5A1-1FB1-24B6-E37F-AFFB2746B75C}"/>
                    </a:ext>
                  </a:extLst>
                </p14:cNvPr>
                <p14:cNvContentPartPr/>
                <p14:nvPr/>
              </p14:nvContentPartPr>
              <p14:xfrm>
                <a:off x="8625480" y="3615700"/>
                <a:ext cx="873720" cy="27000"/>
              </p14:xfrm>
            </p:contentPart>
          </mc:Choice>
          <mc:Fallback>
            <p:pic>
              <p:nvPicPr>
                <p:cNvPr id="93" name="Ink 92">
                  <a:extLst>
                    <a:ext uri="{FF2B5EF4-FFF2-40B4-BE49-F238E27FC236}">
                      <a16:creationId xmlns:a16="http://schemas.microsoft.com/office/drawing/2014/main" id="{D40EC5A1-1FB1-24B6-E37F-AFFB2746B75C}"/>
                    </a:ext>
                  </a:extLst>
                </p:cNvPr>
                <p:cNvPicPr/>
                <p:nvPr/>
              </p:nvPicPr>
              <p:blipFill>
                <a:blip r:embed="rId137"/>
                <a:stretch>
                  <a:fillRect/>
                </a:stretch>
              </p:blipFill>
              <p:spPr>
                <a:xfrm>
                  <a:off x="8607480" y="3597700"/>
                  <a:ext cx="90936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4" name="Ink 93">
                  <a:extLst>
                    <a:ext uri="{FF2B5EF4-FFF2-40B4-BE49-F238E27FC236}">
                      <a16:creationId xmlns:a16="http://schemas.microsoft.com/office/drawing/2014/main" id="{2093B7BE-0D17-0DB6-825D-A24065F9D962}"/>
                    </a:ext>
                  </a:extLst>
                </p14:cNvPr>
                <p14:cNvContentPartPr/>
                <p14:nvPr/>
              </p14:nvContentPartPr>
              <p14:xfrm>
                <a:off x="7849680" y="3608140"/>
                <a:ext cx="515160" cy="42480"/>
              </p14:xfrm>
            </p:contentPart>
          </mc:Choice>
          <mc:Fallback>
            <p:pic>
              <p:nvPicPr>
                <p:cNvPr id="94" name="Ink 93">
                  <a:extLst>
                    <a:ext uri="{FF2B5EF4-FFF2-40B4-BE49-F238E27FC236}">
                      <a16:creationId xmlns:a16="http://schemas.microsoft.com/office/drawing/2014/main" id="{2093B7BE-0D17-0DB6-825D-A24065F9D962}"/>
                    </a:ext>
                  </a:extLst>
                </p:cNvPr>
                <p:cNvPicPr/>
                <p:nvPr/>
              </p:nvPicPr>
              <p:blipFill>
                <a:blip r:embed="rId139"/>
                <a:stretch>
                  <a:fillRect/>
                </a:stretch>
              </p:blipFill>
              <p:spPr>
                <a:xfrm>
                  <a:off x="7831680" y="3590500"/>
                  <a:ext cx="55080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5" name="Ink 94">
                  <a:extLst>
                    <a:ext uri="{FF2B5EF4-FFF2-40B4-BE49-F238E27FC236}">
                      <a16:creationId xmlns:a16="http://schemas.microsoft.com/office/drawing/2014/main" id="{E36E1363-93F8-D832-1768-E6D042C50DF3}"/>
                    </a:ext>
                  </a:extLst>
                </p14:cNvPr>
                <p14:cNvContentPartPr/>
                <p14:nvPr/>
              </p14:nvContentPartPr>
              <p14:xfrm>
                <a:off x="7029600" y="3599500"/>
                <a:ext cx="698760" cy="28080"/>
              </p14:xfrm>
            </p:contentPart>
          </mc:Choice>
          <mc:Fallback>
            <p:pic>
              <p:nvPicPr>
                <p:cNvPr id="95" name="Ink 94">
                  <a:extLst>
                    <a:ext uri="{FF2B5EF4-FFF2-40B4-BE49-F238E27FC236}">
                      <a16:creationId xmlns:a16="http://schemas.microsoft.com/office/drawing/2014/main" id="{E36E1363-93F8-D832-1768-E6D042C50DF3}"/>
                    </a:ext>
                  </a:extLst>
                </p:cNvPr>
                <p:cNvPicPr/>
                <p:nvPr/>
              </p:nvPicPr>
              <p:blipFill>
                <a:blip r:embed="rId141"/>
                <a:stretch>
                  <a:fillRect/>
                </a:stretch>
              </p:blipFill>
              <p:spPr>
                <a:xfrm>
                  <a:off x="7011960" y="3581860"/>
                  <a:ext cx="73440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7" name="Ink 96">
                  <a:extLst>
                    <a:ext uri="{FF2B5EF4-FFF2-40B4-BE49-F238E27FC236}">
                      <a16:creationId xmlns:a16="http://schemas.microsoft.com/office/drawing/2014/main" id="{96385BEE-5FDE-41D2-D11B-8FCB1533B073}"/>
                    </a:ext>
                  </a:extLst>
                </p14:cNvPr>
                <p14:cNvContentPartPr/>
                <p14:nvPr/>
              </p14:nvContentPartPr>
              <p14:xfrm>
                <a:off x="6502920" y="3582220"/>
                <a:ext cx="344520" cy="47520"/>
              </p14:xfrm>
            </p:contentPart>
          </mc:Choice>
          <mc:Fallback>
            <p:pic>
              <p:nvPicPr>
                <p:cNvPr id="97" name="Ink 96">
                  <a:extLst>
                    <a:ext uri="{FF2B5EF4-FFF2-40B4-BE49-F238E27FC236}">
                      <a16:creationId xmlns:a16="http://schemas.microsoft.com/office/drawing/2014/main" id="{96385BEE-5FDE-41D2-D11B-8FCB1533B073}"/>
                    </a:ext>
                  </a:extLst>
                </p:cNvPr>
                <p:cNvPicPr/>
                <p:nvPr/>
              </p:nvPicPr>
              <p:blipFill>
                <a:blip r:embed="rId143"/>
                <a:stretch>
                  <a:fillRect/>
                </a:stretch>
              </p:blipFill>
              <p:spPr>
                <a:xfrm>
                  <a:off x="6484920" y="3564580"/>
                  <a:ext cx="3801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9" name="Ink 98">
                  <a:extLst>
                    <a:ext uri="{FF2B5EF4-FFF2-40B4-BE49-F238E27FC236}">
                      <a16:creationId xmlns:a16="http://schemas.microsoft.com/office/drawing/2014/main" id="{0DF14922-6263-61E2-E4D9-49E970CA6076}"/>
                    </a:ext>
                  </a:extLst>
                </p14:cNvPr>
                <p14:cNvContentPartPr/>
                <p14:nvPr/>
              </p14:nvContentPartPr>
              <p14:xfrm>
                <a:off x="5731440" y="3608500"/>
                <a:ext cx="619200" cy="77400"/>
              </p14:xfrm>
            </p:contentPart>
          </mc:Choice>
          <mc:Fallback>
            <p:pic>
              <p:nvPicPr>
                <p:cNvPr id="99" name="Ink 98">
                  <a:extLst>
                    <a:ext uri="{FF2B5EF4-FFF2-40B4-BE49-F238E27FC236}">
                      <a16:creationId xmlns:a16="http://schemas.microsoft.com/office/drawing/2014/main" id="{0DF14922-6263-61E2-E4D9-49E970CA6076}"/>
                    </a:ext>
                  </a:extLst>
                </p:cNvPr>
                <p:cNvPicPr/>
                <p:nvPr/>
              </p:nvPicPr>
              <p:blipFill>
                <a:blip r:embed="rId145"/>
                <a:stretch>
                  <a:fillRect/>
                </a:stretch>
              </p:blipFill>
              <p:spPr>
                <a:xfrm>
                  <a:off x="5713800" y="3590860"/>
                  <a:ext cx="65484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1" name="Ink 100">
                  <a:extLst>
                    <a:ext uri="{FF2B5EF4-FFF2-40B4-BE49-F238E27FC236}">
                      <a16:creationId xmlns:a16="http://schemas.microsoft.com/office/drawing/2014/main" id="{02223519-5A2D-56D9-3BFC-A8FEA8D153CF}"/>
                    </a:ext>
                  </a:extLst>
                </p14:cNvPr>
                <p14:cNvContentPartPr/>
                <p14:nvPr/>
              </p14:nvContentPartPr>
              <p14:xfrm>
                <a:off x="5073720" y="3602740"/>
                <a:ext cx="538560" cy="51480"/>
              </p14:xfrm>
            </p:contentPart>
          </mc:Choice>
          <mc:Fallback>
            <p:pic>
              <p:nvPicPr>
                <p:cNvPr id="101" name="Ink 100">
                  <a:extLst>
                    <a:ext uri="{FF2B5EF4-FFF2-40B4-BE49-F238E27FC236}">
                      <a16:creationId xmlns:a16="http://schemas.microsoft.com/office/drawing/2014/main" id="{02223519-5A2D-56D9-3BFC-A8FEA8D153CF}"/>
                    </a:ext>
                  </a:extLst>
                </p:cNvPr>
                <p:cNvPicPr/>
                <p:nvPr/>
              </p:nvPicPr>
              <p:blipFill>
                <a:blip r:embed="rId147"/>
                <a:stretch>
                  <a:fillRect/>
                </a:stretch>
              </p:blipFill>
              <p:spPr>
                <a:xfrm>
                  <a:off x="5056080" y="3584740"/>
                  <a:ext cx="57420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2" name="Ink 101">
                  <a:extLst>
                    <a:ext uri="{FF2B5EF4-FFF2-40B4-BE49-F238E27FC236}">
                      <a16:creationId xmlns:a16="http://schemas.microsoft.com/office/drawing/2014/main" id="{43070A36-2968-EE24-73B0-7E095FFE7361}"/>
                    </a:ext>
                  </a:extLst>
                </p14:cNvPr>
                <p14:cNvContentPartPr/>
                <p14:nvPr/>
              </p14:nvContentPartPr>
              <p14:xfrm>
                <a:off x="3770520" y="3646300"/>
                <a:ext cx="1012680" cy="36360"/>
              </p14:xfrm>
            </p:contentPart>
          </mc:Choice>
          <mc:Fallback>
            <p:pic>
              <p:nvPicPr>
                <p:cNvPr id="102" name="Ink 101">
                  <a:extLst>
                    <a:ext uri="{FF2B5EF4-FFF2-40B4-BE49-F238E27FC236}">
                      <a16:creationId xmlns:a16="http://schemas.microsoft.com/office/drawing/2014/main" id="{43070A36-2968-EE24-73B0-7E095FFE7361}"/>
                    </a:ext>
                  </a:extLst>
                </p:cNvPr>
                <p:cNvPicPr/>
                <p:nvPr/>
              </p:nvPicPr>
              <p:blipFill>
                <a:blip r:embed="rId149"/>
                <a:stretch>
                  <a:fillRect/>
                </a:stretch>
              </p:blipFill>
              <p:spPr>
                <a:xfrm>
                  <a:off x="3752520" y="3628300"/>
                  <a:ext cx="104832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4" name="Ink 103">
                  <a:extLst>
                    <a:ext uri="{FF2B5EF4-FFF2-40B4-BE49-F238E27FC236}">
                      <a16:creationId xmlns:a16="http://schemas.microsoft.com/office/drawing/2014/main" id="{BD72E511-7D18-5052-5C6B-DADAE9749EB5}"/>
                    </a:ext>
                  </a:extLst>
                </p14:cNvPr>
                <p14:cNvContentPartPr/>
                <p14:nvPr/>
              </p14:nvContentPartPr>
              <p14:xfrm>
                <a:off x="3081480" y="3560260"/>
                <a:ext cx="402840" cy="45000"/>
              </p14:xfrm>
            </p:contentPart>
          </mc:Choice>
          <mc:Fallback>
            <p:pic>
              <p:nvPicPr>
                <p:cNvPr id="104" name="Ink 103">
                  <a:extLst>
                    <a:ext uri="{FF2B5EF4-FFF2-40B4-BE49-F238E27FC236}">
                      <a16:creationId xmlns:a16="http://schemas.microsoft.com/office/drawing/2014/main" id="{BD72E511-7D18-5052-5C6B-DADAE9749EB5}"/>
                    </a:ext>
                  </a:extLst>
                </p:cNvPr>
                <p:cNvPicPr/>
                <p:nvPr/>
              </p:nvPicPr>
              <p:blipFill>
                <a:blip r:embed="rId151"/>
                <a:stretch>
                  <a:fillRect/>
                </a:stretch>
              </p:blipFill>
              <p:spPr>
                <a:xfrm>
                  <a:off x="3063480" y="3542260"/>
                  <a:ext cx="43848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5" name="Ink 104">
                  <a:extLst>
                    <a:ext uri="{FF2B5EF4-FFF2-40B4-BE49-F238E27FC236}">
                      <a16:creationId xmlns:a16="http://schemas.microsoft.com/office/drawing/2014/main" id="{B7A60AED-9C13-E6DE-9C48-3A9BE060651D}"/>
                    </a:ext>
                  </a:extLst>
                </p14:cNvPr>
                <p14:cNvContentPartPr/>
                <p14:nvPr/>
              </p14:nvContentPartPr>
              <p14:xfrm>
                <a:off x="2324400" y="3635500"/>
                <a:ext cx="548640" cy="54720"/>
              </p14:xfrm>
            </p:contentPart>
          </mc:Choice>
          <mc:Fallback>
            <p:pic>
              <p:nvPicPr>
                <p:cNvPr id="105" name="Ink 104">
                  <a:extLst>
                    <a:ext uri="{FF2B5EF4-FFF2-40B4-BE49-F238E27FC236}">
                      <a16:creationId xmlns:a16="http://schemas.microsoft.com/office/drawing/2014/main" id="{B7A60AED-9C13-E6DE-9C48-3A9BE060651D}"/>
                    </a:ext>
                  </a:extLst>
                </p:cNvPr>
                <p:cNvPicPr/>
                <p:nvPr/>
              </p:nvPicPr>
              <p:blipFill>
                <a:blip r:embed="rId153"/>
                <a:stretch>
                  <a:fillRect/>
                </a:stretch>
              </p:blipFill>
              <p:spPr>
                <a:xfrm>
                  <a:off x="2306400" y="3617860"/>
                  <a:ext cx="58428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6" name="Ink 105">
                  <a:extLst>
                    <a:ext uri="{FF2B5EF4-FFF2-40B4-BE49-F238E27FC236}">
                      <a16:creationId xmlns:a16="http://schemas.microsoft.com/office/drawing/2014/main" id="{F94CD82A-8393-7187-2E0F-F18AC9345498}"/>
                    </a:ext>
                  </a:extLst>
                </p14:cNvPr>
                <p14:cNvContentPartPr/>
                <p14:nvPr/>
              </p14:nvContentPartPr>
              <p14:xfrm>
                <a:off x="1784040" y="3621820"/>
                <a:ext cx="405000" cy="38520"/>
              </p14:xfrm>
            </p:contentPart>
          </mc:Choice>
          <mc:Fallback>
            <p:pic>
              <p:nvPicPr>
                <p:cNvPr id="106" name="Ink 105">
                  <a:extLst>
                    <a:ext uri="{FF2B5EF4-FFF2-40B4-BE49-F238E27FC236}">
                      <a16:creationId xmlns:a16="http://schemas.microsoft.com/office/drawing/2014/main" id="{F94CD82A-8393-7187-2E0F-F18AC9345498}"/>
                    </a:ext>
                  </a:extLst>
                </p:cNvPr>
                <p:cNvPicPr/>
                <p:nvPr/>
              </p:nvPicPr>
              <p:blipFill>
                <a:blip r:embed="rId155"/>
                <a:stretch>
                  <a:fillRect/>
                </a:stretch>
              </p:blipFill>
              <p:spPr>
                <a:xfrm>
                  <a:off x="1766400" y="3603820"/>
                  <a:ext cx="44064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7" name="Ink 106">
                  <a:extLst>
                    <a:ext uri="{FF2B5EF4-FFF2-40B4-BE49-F238E27FC236}">
                      <a16:creationId xmlns:a16="http://schemas.microsoft.com/office/drawing/2014/main" id="{2DBD5A45-6439-C900-A852-EF2973297037}"/>
                    </a:ext>
                  </a:extLst>
                </p14:cNvPr>
                <p14:cNvContentPartPr/>
                <p14:nvPr/>
              </p14:nvContentPartPr>
              <p14:xfrm>
                <a:off x="1119840" y="3616060"/>
                <a:ext cx="540000" cy="48960"/>
              </p14:xfrm>
            </p:contentPart>
          </mc:Choice>
          <mc:Fallback>
            <p:pic>
              <p:nvPicPr>
                <p:cNvPr id="107" name="Ink 106">
                  <a:extLst>
                    <a:ext uri="{FF2B5EF4-FFF2-40B4-BE49-F238E27FC236}">
                      <a16:creationId xmlns:a16="http://schemas.microsoft.com/office/drawing/2014/main" id="{2DBD5A45-6439-C900-A852-EF2973297037}"/>
                    </a:ext>
                  </a:extLst>
                </p:cNvPr>
                <p:cNvPicPr/>
                <p:nvPr/>
              </p:nvPicPr>
              <p:blipFill>
                <a:blip r:embed="rId157"/>
                <a:stretch>
                  <a:fillRect/>
                </a:stretch>
              </p:blipFill>
              <p:spPr>
                <a:xfrm>
                  <a:off x="1101840" y="3598060"/>
                  <a:ext cx="57564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9" name="Ink 108">
                  <a:extLst>
                    <a:ext uri="{FF2B5EF4-FFF2-40B4-BE49-F238E27FC236}">
                      <a16:creationId xmlns:a16="http://schemas.microsoft.com/office/drawing/2014/main" id="{500F78FC-21E3-218A-1B7A-67907DA20918}"/>
                    </a:ext>
                  </a:extLst>
                </p14:cNvPr>
                <p14:cNvContentPartPr/>
                <p14:nvPr/>
              </p14:nvContentPartPr>
              <p14:xfrm>
                <a:off x="475440" y="3623620"/>
                <a:ext cx="397800" cy="45360"/>
              </p14:xfrm>
            </p:contentPart>
          </mc:Choice>
          <mc:Fallback>
            <p:pic>
              <p:nvPicPr>
                <p:cNvPr id="109" name="Ink 108">
                  <a:extLst>
                    <a:ext uri="{FF2B5EF4-FFF2-40B4-BE49-F238E27FC236}">
                      <a16:creationId xmlns:a16="http://schemas.microsoft.com/office/drawing/2014/main" id="{500F78FC-21E3-218A-1B7A-67907DA20918}"/>
                    </a:ext>
                  </a:extLst>
                </p:cNvPr>
                <p:cNvPicPr/>
                <p:nvPr/>
              </p:nvPicPr>
              <p:blipFill>
                <a:blip r:embed="rId159"/>
                <a:stretch>
                  <a:fillRect/>
                </a:stretch>
              </p:blipFill>
              <p:spPr>
                <a:xfrm>
                  <a:off x="457440" y="3605620"/>
                  <a:ext cx="43344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6" name="Ink 115">
                  <a:extLst>
                    <a:ext uri="{FF2B5EF4-FFF2-40B4-BE49-F238E27FC236}">
                      <a16:creationId xmlns:a16="http://schemas.microsoft.com/office/drawing/2014/main" id="{874A9FF2-F50B-E968-8655-2660CAC8F55D}"/>
                    </a:ext>
                  </a:extLst>
                </p14:cNvPr>
                <p14:cNvContentPartPr/>
                <p14:nvPr/>
              </p14:nvContentPartPr>
              <p14:xfrm>
                <a:off x="6608760" y="3620380"/>
                <a:ext cx="3135600" cy="491040"/>
              </p14:xfrm>
            </p:contentPart>
          </mc:Choice>
          <mc:Fallback>
            <p:pic>
              <p:nvPicPr>
                <p:cNvPr id="116" name="Ink 115">
                  <a:extLst>
                    <a:ext uri="{FF2B5EF4-FFF2-40B4-BE49-F238E27FC236}">
                      <a16:creationId xmlns:a16="http://schemas.microsoft.com/office/drawing/2014/main" id="{874A9FF2-F50B-E968-8655-2660CAC8F55D}"/>
                    </a:ext>
                  </a:extLst>
                </p:cNvPr>
                <p:cNvPicPr/>
                <p:nvPr/>
              </p:nvPicPr>
              <p:blipFill>
                <a:blip r:embed="rId161"/>
                <a:stretch>
                  <a:fillRect/>
                </a:stretch>
              </p:blipFill>
              <p:spPr>
                <a:xfrm>
                  <a:off x="6590760" y="3602380"/>
                  <a:ext cx="3171240" cy="526680"/>
                </a:xfrm>
                <a:prstGeom prst="rect">
                  <a:avLst/>
                </a:prstGeom>
              </p:spPr>
            </p:pic>
          </mc:Fallback>
        </mc:AlternateContent>
      </p:grpSp>
      <p:grpSp>
        <p:nvGrpSpPr>
          <p:cNvPr id="120" name="Group 119">
            <a:extLst>
              <a:ext uri="{FF2B5EF4-FFF2-40B4-BE49-F238E27FC236}">
                <a16:creationId xmlns:a16="http://schemas.microsoft.com/office/drawing/2014/main" id="{9FFC138F-3BF6-413E-EE22-D1EE07569708}"/>
              </a:ext>
            </a:extLst>
          </p:cNvPr>
          <p:cNvGrpSpPr/>
          <p:nvPr/>
        </p:nvGrpSpPr>
        <p:grpSpPr>
          <a:xfrm>
            <a:off x="4642440" y="4089460"/>
            <a:ext cx="1291320" cy="93960"/>
            <a:chOff x="4642440" y="4089460"/>
            <a:chExt cx="1291320" cy="93960"/>
          </a:xfrm>
        </p:grpSpPr>
        <mc:AlternateContent xmlns:mc="http://schemas.openxmlformats.org/markup-compatibility/2006">
          <mc:Choice xmlns:p14="http://schemas.microsoft.com/office/powerpoint/2010/main" Requires="p14">
            <p:contentPart p14:bwMode="auto" r:id="rId162">
              <p14:nvContentPartPr>
                <p14:cNvPr id="118" name="Ink 117">
                  <a:extLst>
                    <a:ext uri="{FF2B5EF4-FFF2-40B4-BE49-F238E27FC236}">
                      <a16:creationId xmlns:a16="http://schemas.microsoft.com/office/drawing/2014/main" id="{86B31143-440F-A234-F851-293206E7B037}"/>
                    </a:ext>
                  </a:extLst>
                </p14:cNvPr>
                <p14:cNvContentPartPr/>
                <p14:nvPr/>
              </p14:nvContentPartPr>
              <p14:xfrm>
                <a:off x="5399160" y="4106380"/>
                <a:ext cx="534600" cy="38880"/>
              </p14:xfrm>
            </p:contentPart>
          </mc:Choice>
          <mc:Fallback>
            <p:pic>
              <p:nvPicPr>
                <p:cNvPr id="118" name="Ink 117">
                  <a:extLst>
                    <a:ext uri="{FF2B5EF4-FFF2-40B4-BE49-F238E27FC236}">
                      <a16:creationId xmlns:a16="http://schemas.microsoft.com/office/drawing/2014/main" id="{86B31143-440F-A234-F851-293206E7B037}"/>
                    </a:ext>
                  </a:extLst>
                </p:cNvPr>
                <p:cNvPicPr/>
                <p:nvPr/>
              </p:nvPicPr>
              <p:blipFill>
                <a:blip r:embed="rId163"/>
                <a:stretch>
                  <a:fillRect/>
                </a:stretch>
              </p:blipFill>
              <p:spPr>
                <a:xfrm>
                  <a:off x="5381160" y="4088380"/>
                  <a:ext cx="57024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9" name="Ink 118">
                  <a:extLst>
                    <a:ext uri="{FF2B5EF4-FFF2-40B4-BE49-F238E27FC236}">
                      <a16:creationId xmlns:a16="http://schemas.microsoft.com/office/drawing/2014/main" id="{7DE8C3CE-A166-A120-1432-4E40A81040EE}"/>
                    </a:ext>
                  </a:extLst>
                </p14:cNvPr>
                <p14:cNvContentPartPr/>
                <p14:nvPr/>
              </p14:nvContentPartPr>
              <p14:xfrm>
                <a:off x="4642440" y="4089460"/>
                <a:ext cx="623160" cy="93960"/>
              </p14:xfrm>
            </p:contentPart>
          </mc:Choice>
          <mc:Fallback>
            <p:pic>
              <p:nvPicPr>
                <p:cNvPr id="119" name="Ink 118">
                  <a:extLst>
                    <a:ext uri="{FF2B5EF4-FFF2-40B4-BE49-F238E27FC236}">
                      <a16:creationId xmlns:a16="http://schemas.microsoft.com/office/drawing/2014/main" id="{7DE8C3CE-A166-A120-1432-4E40A81040EE}"/>
                    </a:ext>
                  </a:extLst>
                </p:cNvPr>
                <p:cNvPicPr/>
                <p:nvPr/>
              </p:nvPicPr>
              <p:blipFill>
                <a:blip r:embed="rId165"/>
                <a:stretch>
                  <a:fillRect/>
                </a:stretch>
              </p:blipFill>
              <p:spPr>
                <a:xfrm>
                  <a:off x="4624800" y="4071820"/>
                  <a:ext cx="658800" cy="129600"/>
                </a:xfrm>
                <a:prstGeom prst="rect">
                  <a:avLst/>
                </a:prstGeom>
              </p:spPr>
            </p:pic>
          </mc:Fallback>
        </mc:AlternateContent>
      </p:grpSp>
      <p:grpSp>
        <p:nvGrpSpPr>
          <p:cNvPr id="130" name="Group 129">
            <a:extLst>
              <a:ext uri="{FF2B5EF4-FFF2-40B4-BE49-F238E27FC236}">
                <a16:creationId xmlns:a16="http://schemas.microsoft.com/office/drawing/2014/main" id="{46A897A1-0092-4BF6-5C42-6090CA7DF514}"/>
              </a:ext>
            </a:extLst>
          </p:cNvPr>
          <p:cNvGrpSpPr/>
          <p:nvPr/>
        </p:nvGrpSpPr>
        <p:grpSpPr>
          <a:xfrm>
            <a:off x="1158360" y="4003060"/>
            <a:ext cx="4759200" cy="105840"/>
            <a:chOff x="1158360" y="4003060"/>
            <a:chExt cx="4759200" cy="105840"/>
          </a:xfrm>
        </p:grpSpPr>
        <mc:AlternateContent xmlns:mc="http://schemas.openxmlformats.org/markup-compatibility/2006">
          <mc:Choice xmlns:p14="http://schemas.microsoft.com/office/powerpoint/2010/main" Requires="p14">
            <p:contentPart p14:bwMode="auto" r:id="rId166">
              <p14:nvContentPartPr>
                <p14:cNvPr id="121" name="Ink 120">
                  <a:extLst>
                    <a:ext uri="{FF2B5EF4-FFF2-40B4-BE49-F238E27FC236}">
                      <a16:creationId xmlns:a16="http://schemas.microsoft.com/office/drawing/2014/main" id="{3FBD812E-0E4C-8D21-F843-D50F19B1ADAF}"/>
                    </a:ext>
                  </a:extLst>
                </p14:cNvPr>
                <p14:cNvContentPartPr/>
                <p14:nvPr/>
              </p14:nvContentPartPr>
              <p14:xfrm>
                <a:off x="5562600" y="4005580"/>
                <a:ext cx="354960" cy="65880"/>
              </p14:xfrm>
            </p:contentPart>
          </mc:Choice>
          <mc:Fallback>
            <p:pic>
              <p:nvPicPr>
                <p:cNvPr id="121" name="Ink 120">
                  <a:extLst>
                    <a:ext uri="{FF2B5EF4-FFF2-40B4-BE49-F238E27FC236}">
                      <a16:creationId xmlns:a16="http://schemas.microsoft.com/office/drawing/2014/main" id="{3FBD812E-0E4C-8D21-F843-D50F19B1ADAF}"/>
                    </a:ext>
                  </a:extLst>
                </p:cNvPr>
                <p:cNvPicPr/>
                <p:nvPr/>
              </p:nvPicPr>
              <p:blipFill>
                <a:blip r:embed="rId167"/>
                <a:stretch>
                  <a:fillRect/>
                </a:stretch>
              </p:blipFill>
              <p:spPr>
                <a:xfrm>
                  <a:off x="5544960" y="3987580"/>
                  <a:ext cx="39060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2" name="Ink 121">
                  <a:extLst>
                    <a:ext uri="{FF2B5EF4-FFF2-40B4-BE49-F238E27FC236}">
                      <a16:creationId xmlns:a16="http://schemas.microsoft.com/office/drawing/2014/main" id="{450981B8-85F7-6712-6668-016886AD109C}"/>
                    </a:ext>
                  </a:extLst>
                </p14:cNvPr>
                <p14:cNvContentPartPr/>
                <p14:nvPr/>
              </p14:nvContentPartPr>
              <p14:xfrm>
                <a:off x="4317360" y="4021780"/>
                <a:ext cx="1021320" cy="82800"/>
              </p14:xfrm>
            </p:contentPart>
          </mc:Choice>
          <mc:Fallback>
            <p:pic>
              <p:nvPicPr>
                <p:cNvPr id="122" name="Ink 121">
                  <a:extLst>
                    <a:ext uri="{FF2B5EF4-FFF2-40B4-BE49-F238E27FC236}">
                      <a16:creationId xmlns:a16="http://schemas.microsoft.com/office/drawing/2014/main" id="{450981B8-85F7-6712-6668-016886AD109C}"/>
                    </a:ext>
                  </a:extLst>
                </p:cNvPr>
                <p:cNvPicPr/>
                <p:nvPr/>
              </p:nvPicPr>
              <p:blipFill>
                <a:blip r:embed="rId169"/>
                <a:stretch>
                  <a:fillRect/>
                </a:stretch>
              </p:blipFill>
              <p:spPr>
                <a:xfrm>
                  <a:off x="4299720" y="4004140"/>
                  <a:ext cx="105696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4" name="Ink 123">
                  <a:extLst>
                    <a:ext uri="{FF2B5EF4-FFF2-40B4-BE49-F238E27FC236}">
                      <a16:creationId xmlns:a16="http://schemas.microsoft.com/office/drawing/2014/main" id="{1483FA47-4722-7E3F-B83D-A79DD62B71D1}"/>
                    </a:ext>
                  </a:extLst>
                </p14:cNvPr>
                <p14:cNvContentPartPr/>
                <p14:nvPr/>
              </p14:nvContentPartPr>
              <p14:xfrm>
                <a:off x="3314400" y="4073260"/>
                <a:ext cx="953280" cy="35640"/>
              </p14:xfrm>
            </p:contentPart>
          </mc:Choice>
          <mc:Fallback>
            <p:pic>
              <p:nvPicPr>
                <p:cNvPr id="124" name="Ink 123">
                  <a:extLst>
                    <a:ext uri="{FF2B5EF4-FFF2-40B4-BE49-F238E27FC236}">
                      <a16:creationId xmlns:a16="http://schemas.microsoft.com/office/drawing/2014/main" id="{1483FA47-4722-7E3F-B83D-A79DD62B71D1}"/>
                    </a:ext>
                  </a:extLst>
                </p:cNvPr>
                <p:cNvPicPr/>
                <p:nvPr/>
              </p:nvPicPr>
              <p:blipFill>
                <a:blip r:embed="rId171"/>
                <a:stretch>
                  <a:fillRect/>
                </a:stretch>
              </p:blipFill>
              <p:spPr>
                <a:xfrm>
                  <a:off x="3296760" y="4055260"/>
                  <a:ext cx="98892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6" name="Ink 125">
                  <a:extLst>
                    <a:ext uri="{FF2B5EF4-FFF2-40B4-BE49-F238E27FC236}">
                      <a16:creationId xmlns:a16="http://schemas.microsoft.com/office/drawing/2014/main" id="{4674FA92-EAA0-B46C-ED36-71CBD5B36DDD}"/>
                    </a:ext>
                  </a:extLst>
                </p14:cNvPr>
                <p14:cNvContentPartPr/>
                <p14:nvPr/>
              </p14:nvContentPartPr>
              <p14:xfrm>
                <a:off x="2670720" y="4020340"/>
                <a:ext cx="839160" cy="54000"/>
              </p14:xfrm>
            </p:contentPart>
          </mc:Choice>
          <mc:Fallback>
            <p:pic>
              <p:nvPicPr>
                <p:cNvPr id="126" name="Ink 125">
                  <a:extLst>
                    <a:ext uri="{FF2B5EF4-FFF2-40B4-BE49-F238E27FC236}">
                      <a16:creationId xmlns:a16="http://schemas.microsoft.com/office/drawing/2014/main" id="{4674FA92-EAA0-B46C-ED36-71CBD5B36DDD}"/>
                    </a:ext>
                  </a:extLst>
                </p:cNvPr>
                <p:cNvPicPr/>
                <p:nvPr/>
              </p:nvPicPr>
              <p:blipFill>
                <a:blip r:embed="rId173"/>
                <a:stretch>
                  <a:fillRect/>
                </a:stretch>
              </p:blipFill>
              <p:spPr>
                <a:xfrm>
                  <a:off x="2653080" y="4002700"/>
                  <a:ext cx="8748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7" name="Ink 126">
                  <a:extLst>
                    <a:ext uri="{FF2B5EF4-FFF2-40B4-BE49-F238E27FC236}">
                      <a16:creationId xmlns:a16="http://schemas.microsoft.com/office/drawing/2014/main" id="{8E3F9F9A-EB1A-8339-1C8D-97DEAA3033F5}"/>
                    </a:ext>
                  </a:extLst>
                </p14:cNvPr>
                <p14:cNvContentPartPr/>
                <p14:nvPr/>
              </p14:nvContentPartPr>
              <p14:xfrm>
                <a:off x="2176080" y="4003060"/>
                <a:ext cx="394200" cy="40320"/>
              </p14:xfrm>
            </p:contentPart>
          </mc:Choice>
          <mc:Fallback>
            <p:pic>
              <p:nvPicPr>
                <p:cNvPr id="127" name="Ink 126">
                  <a:extLst>
                    <a:ext uri="{FF2B5EF4-FFF2-40B4-BE49-F238E27FC236}">
                      <a16:creationId xmlns:a16="http://schemas.microsoft.com/office/drawing/2014/main" id="{8E3F9F9A-EB1A-8339-1C8D-97DEAA3033F5}"/>
                    </a:ext>
                  </a:extLst>
                </p:cNvPr>
                <p:cNvPicPr/>
                <p:nvPr/>
              </p:nvPicPr>
              <p:blipFill>
                <a:blip r:embed="rId175"/>
                <a:stretch>
                  <a:fillRect/>
                </a:stretch>
              </p:blipFill>
              <p:spPr>
                <a:xfrm>
                  <a:off x="2158080" y="3985060"/>
                  <a:ext cx="42984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9" name="Ink 128">
                  <a:extLst>
                    <a:ext uri="{FF2B5EF4-FFF2-40B4-BE49-F238E27FC236}">
                      <a16:creationId xmlns:a16="http://schemas.microsoft.com/office/drawing/2014/main" id="{702EA729-71CA-43B0-765E-836B2FDC32EA}"/>
                    </a:ext>
                  </a:extLst>
                </p14:cNvPr>
                <p14:cNvContentPartPr/>
                <p14:nvPr/>
              </p14:nvContentPartPr>
              <p14:xfrm>
                <a:off x="1158360" y="4050580"/>
                <a:ext cx="922320" cy="42840"/>
              </p14:xfrm>
            </p:contentPart>
          </mc:Choice>
          <mc:Fallback>
            <p:pic>
              <p:nvPicPr>
                <p:cNvPr id="129" name="Ink 128">
                  <a:extLst>
                    <a:ext uri="{FF2B5EF4-FFF2-40B4-BE49-F238E27FC236}">
                      <a16:creationId xmlns:a16="http://schemas.microsoft.com/office/drawing/2014/main" id="{702EA729-71CA-43B0-765E-836B2FDC32EA}"/>
                    </a:ext>
                  </a:extLst>
                </p:cNvPr>
                <p:cNvPicPr/>
                <p:nvPr/>
              </p:nvPicPr>
              <p:blipFill>
                <a:blip r:embed="rId177"/>
                <a:stretch>
                  <a:fillRect/>
                </a:stretch>
              </p:blipFill>
              <p:spPr>
                <a:xfrm>
                  <a:off x="1140720" y="4032580"/>
                  <a:ext cx="957960" cy="78480"/>
                </a:xfrm>
                <a:prstGeom prst="rect">
                  <a:avLst/>
                </a:prstGeom>
              </p:spPr>
            </p:pic>
          </mc:Fallback>
        </mc:AlternateContent>
      </p:grpSp>
      <p:grpSp>
        <p:nvGrpSpPr>
          <p:cNvPr id="136" name="Group 135">
            <a:extLst>
              <a:ext uri="{FF2B5EF4-FFF2-40B4-BE49-F238E27FC236}">
                <a16:creationId xmlns:a16="http://schemas.microsoft.com/office/drawing/2014/main" id="{2F4A9399-9C83-DF37-2013-CFC4570B222D}"/>
              </a:ext>
            </a:extLst>
          </p:cNvPr>
          <p:cNvGrpSpPr/>
          <p:nvPr/>
        </p:nvGrpSpPr>
        <p:grpSpPr>
          <a:xfrm>
            <a:off x="6377280" y="4504540"/>
            <a:ext cx="3250080" cy="91440"/>
            <a:chOff x="6377280" y="4504540"/>
            <a:chExt cx="3250080" cy="91440"/>
          </a:xfrm>
        </p:grpSpPr>
        <mc:AlternateContent xmlns:mc="http://schemas.openxmlformats.org/markup-compatibility/2006">
          <mc:Choice xmlns:p14="http://schemas.microsoft.com/office/powerpoint/2010/main" Requires="p14">
            <p:contentPart p14:bwMode="auto" r:id="rId178">
              <p14:nvContentPartPr>
                <p14:cNvPr id="131" name="Ink 130">
                  <a:extLst>
                    <a:ext uri="{FF2B5EF4-FFF2-40B4-BE49-F238E27FC236}">
                      <a16:creationId xmlns:a16="http://schemas.microsoft.com/office/drawing/2014/main" id="{4E827E6D-024B-48B6-779A-88226EEF5CF9}"/>
                    </a:ext>
                  </a:extLst>
                </p14:cNvPr>
                <p14:cNvContentPartPr/>
                <p14:nvPr/>
              </p14:nvContentPartPr>
              <p14:xfrm>
                <a:off x="9223080" y="4509220"/>
                <a:ext cx="404280" cy="44640"/>
              </p14:xfrm>
            </p:contentPart>
          </mc:Choice>
          <mc:Fallback>
            <p:pic>
              <p:nvPicPr>
                <p:cNvPr id="131" name="Ink 130">
                  <a:extLst>
                    <a:ext uri="{FF2B5EF4-FFF2-40B4-BE49-F238E27FC236}">
                      <a16:creationId xmlns:a16="http://schemas.microsoft.com/office/drawing/2014/main" id="{4E827E6D-024B-48B6-779A-88226EEF5CF9}"/>
                    </a:ext>
                  </a:extLst>
                </p:cNvPr>
                <p:cNvPicPr/>
                <p:nvPr/>
              </p:nvPicPr>
              <p:blipFill>
                <a:blip r:embed="rId179"/>
                <a:stretch>
                  <a:fillRect/>
                </a:stretch>
              </p:blipFill>
              <p:spPr>
                <a:xfrm>
                  <a:off x="9205080" y="4491580"/>
                  <a:ext cx="43992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32" name="Ink 131">
                  <a:extLst>
                    <a:ext uri="{FF2B5EF4-FFF2-40B4-BE49-F238E27FC236}">
                      <a16:creationId xmlns:a16="http://schemas.microsoft.com/office/drawing/2014/main" id="{BE867497-7F06-0BBC-DDA9-0E4199EA7FA3}"/>
                    </a:ext>
                  </a:extLst>
                </p14:cNvPr>
                <p14:cNvContentPartPr/>
                <p14:nvPr/>
              </p14:nvContentPartPr>
              <p14:xfrm>
                <a:off x="8764440" y="4586620"/>
                <a:ext cx="223200" cy="9360"/>
              </p14:xfrm>
            </p:contentPart>
          </mc:Choice>
          <mc:Fallback>
            <p:pic>
              <p:nvPicPr>
                <p:cNvPr id="132" name="Ink 131">
                  <a:extLst>
                    <a:ext uri="{FF2B5EF4-FFF2-40B4-BE49-F238E27FC236}">
                      <a16:creationId xmlns:a16="http://schemas.microsoft.com/office/drawing/2014/main" id="{BE867497-7F06-0BBC-DDA9-0E4199EA7FA3}"/>
                    </a:ext>
                  </a:extLst>
                </p:cNvPr>
                <p:cNvPicPr/>
                <p:nvPr/>
              </p:nvPicPr>
              <p:blipFill>
                <a:blip r:embed="rId181"/>
                <a:stretch>
                  <a:fillRect/>
                </a:stretch>
              </p:blipFill>
              <p:spPr>
                <a:xfrm>
                  <a:off x="8746440" y="4568980"/>
                  <a:ext cx="25884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34" name="Ink 133">
                  <a:extLst>
                    <a:ext uri="{FF2B5EF4-FFF2-40B4-BE49-F238E27FC236}">
                      <a16:creationId xmlns:a16="http://schemas.microsoft.com/office/drawing/2014/main" id="{0C73A472-C851-513B-C6C8-87B80786AEF1}"/>
                    </a:ext>
                  </a:extLst>
                </p14:cNvPr>
                <p14:cNvContentPartPr/>
                <p14:nvPr/>
              </p14:nvContentPartPr>
              <p14:xfrm>
                <a:off x="7537920" y="4504540"/>
                <a:ext cx="1064160" cy="51840"/>
              </p14:xfrm>
            </p:contentPart>
          </mc:Choice>
          <mc:Fallback>
            <p:pic>
              <p:nvPicPr>
                <p:cNvPr id="134" name="Ink 133">
                  <a:extLst>
                    <a:ext uri="{FF2B5EF4-FFF2-40B4-BE49-F238E27FC236}">
                      <a16:creationId xmlns:a16="http://schemas.microsoft.com/office/drawing/2014/main" id="{0C73A472-C851-513B-C6C8-87B80786AEF1}"/>
                    </a:ext>
                  </a:extLst>
                </p:cNvPr>
                <p:cNvPicPr/>
                <p:nvPr/>
              </p:nvPicPr>
              <p:blipFill>
                <a:blip r:embed="rId183"/>
                <a:stretch>
                  <a:fillRect/>
                </a:stretch>
              </p:blipFill>
              <p:spPr>
                <a:xfrm>
                  <a:off x="7519920" y="4486540"/>
                  <a:ext cx="109980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35" name="Ink 134">
                  <a:extLst>
                    <a:ext uri="{FF2B5EF4-FFF2-40B4-BE49-F238E27FC236}">
                      <a16:creationId xmlns:a16="http://schemas.microsoft.com/office/drawing/2014/main" id="{26716BD1-D010-A66C-F5A2-52969E59B573}"/>
                    </a:ext>
                  </a:extLst>
                </p14:cNvPr>
                <p14:cNvContentPartPr/>
                <p14:nvPr/>
              </p14:nvContentPartPr>
              <p14:xfrm>
                <a:off x="6377280" y="4548460"/>
                <a:ext cx="907200" cy="40320"/>
              </p14:xfrm>
            </p:contentPart>
          </mc:Choice>
          <mc:Fallback>
            <p:pic>
              <p:nvPicPr>
                <p:cNvPr id="135" name="Ink 134">
                  <a:extLst>
                    <a:ext uri="{FF2B5EF4-FFF2-40B4-BE49-F238E27FC236}">
                      <a16:creationId xmlns:a16="http://schemas.microsoft.com/office/drawing/2014/main" id="{26716BD1-D010-A66C-F5A2-52969E59B573}"/>
                    </a:ext>
                  </a:extLst>
                </p:cNvPr>
                <p:cNvPicPr/>
                <p:nvPr/>
              </p:nvPicPr>
              <p:blipFill>
                <a:blip r:embed="rId185"/>
                <a:stretch>
                  <a:fillRect/>
                </a:stretch>
              </p:blipFill>
              <p:spPr>
                <a:xfrm>
                  <a:off x="6359280" y="4530820"/>
                  <a:ext cx="942840" cy="75960"/>
                </a:xfrm>
                <a:prstGeom prst="rect">
                  <a:avLst/>
                </a:prstGeom>
              </p:spPr>
            </p:pic>
          </mc:Fallback>
        </mc:AlternateContent>
      </p:grpSp>
      <p:grpSp>
        <p:nvGrpSpPr>
          <p:cNvPr id="147" name="Group 146">
            <a:extLst>
              <a:ext uri="{FF2B5EF4-FFF2-40B4-BE49-F238E27FC236}">
                <a16:creationId xmlns:a16="http://schemas.microsoft.com/office/drawing/2014/main" id="{F7A01EF5-3ECD-2808-0C62-C31C9D715B8C}"/>
              </a:ext>
            </a:extLst>
          </p:cNvPr>
          <p:cNvGrpSpPr/>
          <p:nvPr/>
        </p:nvGrpSpPr>
        <p:grpSpPr>
          <a:xfrm>
            <a:off x="1120200" y="4448380"/>
            <a:ext cx="5126760" cy="151920"/>
            <a:chOff x="1120200" y="4448380"/>
            <a:chExt cx="5126760" cy="151920"/>
          </a:xfrm>
        </p:grpSpPr>
        <mc:AlternateContent xmlns:mc="http://schemas.openxmlformats.org/markup-compatibility/2006">
          <mc:Choice xmlns:p14="http://schemas.microsoft.com/office/powerpoint/2010/main" Requires="p14">
            <p:contentPart p14:bwMode="auto" r:id="rId186">
              <p14:nvContentPartPr>
                <p14:cNvPr id="137" name="Ink 136">
                  <a:extLst>
                    <a:ext uri="{FF2B5EF4-FFF2-40B4-BE49-F238E27FC236}">
                      <a16:creationId xmlns:a16="http://schemas.microsoft.com/office/drawing/2014/main" id="{440C5D59-A56F-D982-2447-686F8183A1C9}"/>
                    </a:ext>
                  </a:extLst>
                </p14:cNvPr>
                <p14:cNvContentPartPr/>
                <p14:nvPr/>
              </p14:nvContentPartPr>
              <p14:xfrm>
                <a:off x="5938080" y="4448380"/>
                <a:ext cx="308880" cy="20520"/>
              </p14:xfrm>
            </p:contentPart>
          </mc:Choice>
          <mc:Fallback>
            <p:pic>
              <p:nvPicPr>
                <p:cNvPr id="137" name="Ink 136">
                  <a:extLst>
                    <a:ext uri="{FF2B5EF4-FFF2-40B4-BE49-F238E27FC236}">
                      <a16:creationId xmlns:a16="http://schemas.microsoft.com/office/drawing/2014/main" id="{440C5D59-A56F-D982-2447-686F8183A1C9}"/>
                    </a:ext>
                  </a:extLst>
                </p:cNvPr>
                <p:cNvPicPr/>
                <p:nvPr/>
              </p:nvPicPr>
              <p:blipFill>
                <a:blip r:embed="rId187"/>
                <a:stretch>
                  <a:fillRect/>
                </a:stretch>
              </p:blipFill>
              <p:spPr>
                <a:xfrm>
                  <a:off x="5920080" y="4430380"/>
                  <a:ext cx="3445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8" name="Ink 137">
                  <a:extLst>
                    <a:ext uri="{FF2B5EF4-FFF2-40B4-BE49-F238E27FC236}">
                      <a16:creationId xmlns:a16="http://schemas.microsoft.com/office/drawing/2014/main" id="{E176B6F4-E09B-8E86-4835-34C7346119DE}"/>
                    </a:ext>
                  </a:extLst>
                </p14:cNvPr>
                <p14:cNvContentPartPr/>
                <p14:nvPr/>
              </p14:nvContentPartPr>
              <p14:xfrm>
                <a:off x="4989840" y="4494460"/>
                <a:ext cx="827640" cy="29520"/>
              </p14:xfrm>
            </p:contentPart>
          </mc:Choice>
          <mc:Fallback>
            <p:pic>
              <p:nvPicPr>
                <p:cNvPr id="138" name="Ink 137">
                  <a:extLst>
                    <a:ext uri="{FF2B5EF4-FFF2-40B4-BE49-F238E27FC236}">
                      <a16:creationId xmlns:a16="http://schemas.microsoft.com/office/drawing/2014/main" id="{E176B6F4-E09B-8E86-4835-34C7346119DE}"/>
                    </a:ext>
                  </a:extLst>
                </p:cNvPr>
                <p:cNvPicPr/>
                <p:nvPr/>
              </p:nvPicPr>
              <p:blipFill>
                <a:blip r:embed="rId189"/>
                <a:stretch>
                  <a:fillRect/>
                </a:stretch>
              </p:blipFill>
              <p:spPr>
                <a:xfrm>
                  <a:off x="4971840" y="4476460"/>
                  <a:ext cx="86328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40" name="Ink 139">
                  <a:extLst>
                    <a:ext uri="{FF2B5EF4-FFF2-40B4-BE49-F238E27FC236}">
                      <a16:creationId xmlns:a16="http://schemas.microsoft.com/office/drawing/2014/main" id="{1C36DDA2-D9F3-05AE-DA96-CA194E761B5A}"/>
                    </a:ext>
                  </a:extLst>
                </p14:cNvPr>
                <p14:cNvContentPartPr/>
                <p14:nvPr/>
              </p14:nvContentPartPr>
              <p14:xfrm>
                <a:off x="4305480" y="4507060"/>
                <a:ext cx="494640" cy="58680"/>
              </p14:xfrm>
            </p:contentPart>
          </mc:Choice>
          <mc:Fallback>
            <p:pic>
              <p:nvPicPr>
                <p:cNvPr id="140" name="Ink 139">
                  <a:extLst>
                    <a:ext uri="{FF2B5EF4-FFF2-40B4-BE49-F238E27FC236}">
                      <a16:creationId xmlns:a16="http://schemas.microsoft.com/office/drawing/2014/main" id="{1C36DDA2-D9F3-05AE-DA96-CA194E761B5A}"/>
                    </a:ext>
                  </a:extLst>
                </p:cNvPr>
                <p:cNvPicPr/>
                <p:nvPr/>
              </p:nvPicPr>
              <p:blipFill>
                <a:blip r:embed="rId191"/>
                <a:stretch>
                  <a:fillRect/>
                </a:stretch>
              </p:blipFill>
              <p:spPr>
                <a:xfrm>
                  <a:off x="4287480" y="4489060"/>
                  <a:ext cx="5302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41" name="Ink 140">
                  <a:extLst>
                    <a:ext uri="{FF2B5EF4-FFF2-40B4-BE49-F238E27FC236}">
                      <a16:creationId xmlns:a16="http://schemas.microsoft.com/office/drawing/2014/main" id="{534E1579-A5C6-1C2C-467A-987DD218EDA2}"/>
                    </a:ext>
                  </a:extLst>
                </p14:cNvPr>
                <p14:cNvContentPartPr/>
                <p14:nvPr/>
              </p14:nvContentPartPr>
              <p14:xfrm>
                <a:off x="3737760" y="4497340"/>
                <a:ext cx="409680" cy="37440"/>
              </p14:xfrm>
            </p:contentPart>
          </mc:Choice>
          <mc:Fallback>
            <p:pic>
              <p:nvPicPr>
                <p:cNvPr id="141" name="Ink 140">
                  <a:extLst>
                    <a:ext uri="{FF2B5EF4-FFF2-40B4-BE49-F238E27FC236}">
                      <a16:creationId xmlns:a16="http://schemas.microsoft.com/office/drawing/2014/main" id="{534E1579-A5C6-1C2C-467A-987DD218EDA2}"/>
                    </a:ext>
                  </a:extLst>
                </p:cNvPr>
                <p:cNvPicPr/>
                <p:nvPr/>
              </p:nvPicPr>
              <p:blipFill>
                <a:blip r:embed="rId193"/>
                <a:stretch>
                  <a:fillRect/>
                </a:stretch>
              </p:blipFill>
              <p:spPr>
                <a:xfrm>
                  <a:off x="3720120" y="4479340"/>
                  <a:ext cx="4453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3" name="Ink 142">
                  <a:extLst>
                    <a:ext uri="{FF2B5EF4-FFF2-40B4-BE49-F238E27FC236}">
                      <a16:creationId xmlns:a16="http://schemas.microsoft.com/office/drawing/2014/main" id="{52AD8202-E18F-7511-3899-21A0E2275993}"/>
                    </a:ext>
                  </a:extLst>
                </p14:cNvPr>
                <p14:cNvContentPartPr/>
                <p14:nvPr/>
              </p14:nvContentPartPr>
              <p14:xfrm>
                <a:off x="2939280" y="4509940"/>
                <a:ext cx="572760" cy="66240"/>
              </p14:xfrm>
            </p:contentPart>
          </mc:Choice>
          <mc:Fallback>
            <p:pic>
              <p:nvPicPr>
                <p:cNvPr id="143" name="Ink 142">
                  <a:extLst>
                    <a:ext uri="{FF2B5EF4-FFF2-40B4-BE49-F238E27FC236}">
                      <a16:creationId xmlns:a16="http://schemas.microsoft.com/office/drawing/2014/main" id="{52AD8202-E18F-7511-3899-21A0E2275993}"/>
                    </a:ext>
                  </a:extLst>
                </p:cNvPr>
                <p:cNvPicPr/>
                <p:nvPr/>
              </p:nvPicPr>
              <p:blipFill>
                <a:blip r:embed="rId195"/>
                <a:stretch>
                  <a:fillRect/>
                </a:stretch>
              </p:blipFill>
              <p:spPr>
                <a:xfrm>
                  <a:off x="2921280" y="4491940"/>
                  <a:ext cx="60840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44" name="Ink 143">
                  <a:extLst>
                    <a:ext uri="{FF2B5EF4-FFF2-40B4-BE49-F238E27FC236}">
                      <a16:creationId xmlns:a16="http://schemas.microsoft.com/office/drawing/2014/main" id="{A5979AB9-A97E-43A9-5BE3-CE25CA632297}"/>
                    </a:ext>
                  </a:extLst>
                </p14:cNvPr>
                <p14:cNvContentPartPr/>
                <p14:nvPr/>
              </p14:nvContentPartPr>
              <p14:xfrm>
                <a:off x="2139360" y="4521460"/>
                <a:ext cx="534600" cy="78840"/>
              </p14:xfrm>
            </p:contentPart>
          </mc:Choice>
          <mc:Fallback>
            <p:pic>
              <p:nvPicPr>
                <p:cNvPr id="144" name="Ink 143">
                  <a:extLst>
                    <a:ext uri="{FF2B5EF4-FFF2-40B4-BE49-F238E27FC236}">
                      <a16:creationId xmlns:a16="http://schemas.microsoft.com/office/drawing/2014/main" id="{A5979AB9-A97E-43A9-5BE3-CE25CA632297}"/>
                    </a:ext>
                  </a:extLst>
                </p:cNvPr>
                <p:cNvPicPr/>
                <p:nvPr/>
              </p:nvPicPr>
              <p:blipFill>
                <a:blip r:embed="rId197"/>
                <a:stretch>
                  <a:fillRect/>
                </a:stretch>
              </p:blipFill>
              <p:spPr>
                <a:xfrm>
                  <a:off x="2121360" y="4503820"/>
                  <a:ext cx="57024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46" name="Ink 145">
                  <a:extLst>
                    <a:ext uri="{FF2B5EF4-FFF2-40B4-BE49-F238E27FC236}">
                      <a16:creationId xmlns:a16="http://schemas.microsoft.com/office/drawing/2014/main" id="{9F9993BA-1F35-BC8F-6E22-80E0BBF012BE}"/>
                    </a:ext>
                  </a:extLst>
                </p14:cNvPr>
                <p14:cNvContentPartPr/>
                <p14:nvPr/>
              </p14:nvContentPartPr>
              <p14:xfrm>
                <a:off x="1120200" y="4485100"/>
                <a:ext cx="909720" cy="19080"/>
              </p14:xfrm>
            </p:contentPart>
          </mc:Choice>
          <mc:Fallback>
            <p:pic>
              <p:nvPicPr>
                <p:cNvPr id="146" name="Ink 145">
                  <a:extLst>
                    <a:ext uri="{FF2B5EF4-FFF2-40B4-BE49-F238E27FC236}">
                      <a16:creationId xmlns:a16="http://schemas.microsoft.com/office/drawing/2014/main" id="{9F9993BA-1F35-BC8F-6E22-80E0BBF012BE}"/>
                    </a:ext>
                  </a:extLst>
                </p:cNvPr>
                <p:cNvPicPr/>
                <p:nvPr/>
              </p:nvPicPr>
              <p:blipFill>
                <a:blip r:embed="rId199"/>
                <a:stretch>
                  <a:fillRect/>
                </a:stretch>
              </p:blipFill>
              <p:spPr>
                <a:xfrm>
                  <a:off x="1102560" y="4467100"/>
                  <a:ext cx="945360" cy="54720"/>
                </a:xfrm>
                <a:prstGeom prst="rect">
                  <a:avLst/>
                </a:prstGeom>
              </p:spPr>
            </p:pic>
          </mc:Fallback>
        </mc:AlternateContent>
      </p:grpSp>
      <p:grpSp>
        <p:nvGrpSpPr>
          <p:cNvPr id="153" name="Group 152">
            <a:extLst>
              <a:ext uri="{FF2B5EF4-FFF2-40B4-BE49-F238E27FC236}">
                <a16:creationId xmlns:a16="http://schemas.microsoft.com/office/drawing/2014/main" id="{C58C2AC1-6811-81F4-039E-3E4304D5CD81}"/>
              </a:ext>
            </a:extLst>
          </p:cNvPr>
          <p:cNvGrpSpPr/>
          <p:nvPr/>
        </p:nvGrpSpPr>
        <p:grpSpPr>
          <a:xfrm>
            <a:off x="6260280" y="4901620"/>
            <a:ext cx="3411720" cy="123840"/>
            <a:chOff x="6260280" y="4901620"/>
            <a:chExt cx="3411720" cy="123840"/>
          </a:xfrm>
        </p:grpSpPr>
        <mc:AlternateContent xmlns:mc="http://schemas.openxmlformats.org/markup-compatibility/2006">
          <mc:Choice xmlns:p14="http://schemas.microsoft.com/office/powerpoint/2010/main" Requires="p14">
            <p:contentPart p14:bwMode="auto" r:id="rId200">
              <p14:nvContentPartPr>
                <p14:cNvPr id="148" name="Ink 147">
                  <a:extLst>
                    <a:ext uri="{FF2B5EF4-FFF2-40B4-BE49-F238E27FC236}">
                      <a16:creationId xmlns:a16="http://schemas.microsoft.com/office/drawing/2014/main" id="{C484CEE7-CDFB-F2B3-A795-B3B27BFCCAAC}"/>
                    </a:ext>
                  </a:extLst>
                </p14:cNvPr>
                <p14:cNvContentPartPr/>
                <p14:nvPr/>
              </p14:nvContentPartPr>
              <p14:xfrm>
                <a:off x="8956680" y="4964260"/>
                <a:ext cx="715320" cy="58680"/>
              </p14:xfrm>
            </p:contentPart>
          </mc:Choice>
          <mc:Fallback>
            <p:pic>
              <p:nvPicPr>
                <p:cNvPr id="148" name="Ink 147">
                  <a:extLst>
                    <a:ext uri="{FF2B5EF4-FFF2-40B4-BE49-F238E27FC236}">
                      <a16:creationId xmlns:a16="http://schemas.microsoft.com/office/drawing/2014/main" id="{C484CEE7-CDFB-F2B3-A795-B3B27BFCCAAC}"/>
                    </a:ext>
                  </a:extLst>
                </p:cNvPr>
                <p:cNvPicPr/>
                <p:nvPr/>
              </p:nvPicPr>
              <p:blipFill>
                <a:blip r:embed="rId201"/>
                <a:stretch>
                  <a:fillRect/>
                </a:stretch>
              </p:blipFill>
              <p:spPr>
                <a:xfrm>
                  <a:off x="8938680" y="4946260"/>
                  <a:ext cx="75096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49" name="Ink 148">
                  <a:extLst>
                    <a:ext uri="{FF2B5EF4-FFF2-40B4-BE49-F238E27FC236}">
                      <a16:creationId xmlns:a16="http://schemas.microsoft.com/office/drawing/2014/main" id="{844A8301-8DA1-3627-8A87-3C1F755D57D9}"/>
                    </a:ext>
                  </a:extLst>
                </p14:cNvPr>
                <p14:cNvContentPartPr/>
                <p14:nvPr/>
              </p14:nvContentPartPr>
              <p14:xfrm>
                <a:off x="8438640" y="4975060"/>
                <a:ext cx="460440" cy="50400"/>
              </p14:xfrm>
            </p:contentPart>
          </mc:Choice>
          <mc:Fallback>
            <p:pic>
              <p:nvPicPr>
                <p:cNvPr id="149" name="Ink 148">
                  <a:extLst>
                    <a:ext uri="{FF2B5EF4-FFF2-40B4-BE49-F238E27FC236}">
                      <a16:creationId xmlns:a16="http://schemas.microsoft.com/office/drawing/2014/main" id="{844A8301-8DA1-3627-8A87-3C1F755D57D9}"/>
                    </a:ext>
                  </a:extLst>
                </p:cNvPr>
                <p:cNvPicPr/>
                <p:nvPr/>
              </p:nvPicPr>
              <p:blipFill>
                <a:blip r:embed="rId203"/>
                <a:stretch>
                  <a:fillRect/>
                </a:stretch>
              </p:blipFill>
              <p:spPr>
                <a:xfrm>
                  <a:off x="8420640" y="4957420"/>
                  <a:ext cx="49608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51" name="Ink 150">
                  <a:extLst>
                    <a:ext uri="{FF2B5EF4-FFF2-40B4-BE49-F238E27FC236}">
                      <a16:creationId xmlns:a16="http://schemas.microsoft.com/office/drawing/2014/main" id="{D4D2555D-952C-483E-7A26-6929D5338A7D}"/>
                    </a:ext>
                  </a:extLst>
                </p14:cNvPr>
                <p14:cNvContentPartPr/>
                <p14:nvPr/>
              </p14:nvContentPartPr>
              <p14:xfrm>
                <a:off x="7155240" y="4901620"/>
                <a:ext cx="1031400" cy="62280"/>
              </p14:xfrm>
            </p:contentPart>
          </mc:Choice>
          <mc:Fallback>
            <p:pic>
              <p:nvPicPr>
                <p:cNvPr id="151" name="Ink 150">
                  <a:extLst>
                    <a:ext uri="{FF2B5EF4-FFF2-40B4-BE49-F238E27FC236}">
                      <a16:creationId xmlns:a16="http://schemas.microsoft.com/office/drawing/2014/main" id="{D4D2555D-952C-483E-7A26-6929D5338A7D}"/>
                    </a:ext>
                  </a:extLst>
                </p:cNvPr>
                <p:cNvPicPr/>
                <p:nvPr/>
              </p:nvPicPr>
              <p:blipFill>
                <a:blip r:embed="rId205"/>
                <a:stretch>
                  <a:fillRect/>
                </a:stretch>
              </p:blipFill>
              <p:spPr>
                <a:xfrm>
                  <a:off x="7137240" y="4883980"/>
                  <a:ext cx="106704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52" name="Ink 151">
                  <a:extLst>
                    <a:ext uri="{FF2B5EF4-FFF2-40B4-BE49-F238E27FC236}">
                      <a16:creationId xmlns:a16="http://schemas.microsoft.com/office/drawing/2014/main" id="{2C84CD2B-5D04-0C7B-D1BC-3CC449574967}"/>
                    </a:ext>
                  </a:extLst>
                </p14:cNvPr>
                <p14:cNvContentPartPr/>
                <p14:nvPr/>
              </p14:nvContentPartPr>
              <p14:xfrm>
                <a:off x="6260280" y="4944460"/>
                <a:ext cx="752760" cy="51120"/>
              </p14:xfrm>
            </p:contentPart>
          </mc:Choice>
          <mc:Fallback>
            <p:pic>
              <p:nvPicPr>
                <p:cNvPr id="152" name="Ink 151">
                  <a:extLst>
                    <a:ext uri="{FF2B5EF4-FFF2-40B4-BE49-F238E27FC236}">
                      <a16:creationId xmlns:a16="http://schemas.microsoft.com/office/drawing/2014/main" id="{2C84CD2B-5D04-0C7B-D1BC-3CC449574967}"/>
                    </a:ext>
                  </a:extLst>
                </p:cNvPr>
                <p:cNvPicPr/>
                <p:nvPr/>
              </p:nvPicPr>
              <p:blipFill>
                <a:blip r:embed="rId207"/>
                <a:stretch>
                  <a:fillRect/>
                </a:stretch>
              </p:blipFill>
              <p:spPr>
                <a:xfrm>
                  <a:off x="6242640" y="4926460"/>
                  <a:ext cx="788400" cy="86760"/>
                </a:xfrm>
                <a:prstGeom prst="rect">
                  <a:avLst/>
                </a:prstGeom>
              </p:spPr>
            </p:pic>
          </mc:Fallback>
        </mc:AlternateContent>
      </p:grpSp>
      <p:grpSp>
        <p:nvGrpSpPr>
          <p:cNvPr id="160" name="Group 159">
            <a:extLst>
              <a:ext uri="{FF2B5EF4-FFF2-40B4-BE49-F238E27FC236}">
                <a16:creationId xmlns:a16="http://schemas.microsoft.com/office/drawing/2014/main" id="{5F1049CA-7E22-DBD0-5FB3-3457927D9089}"/>
              </a:ext>
            </a:extLst>
          </p:cNvPr>
          <p:cNvGrpSpPr/>
          <p:nvPr/>
        </p:nvGrpSpPr>
        <p:grpSpPr>
          <a:xfrm>
            <a:off x="226320" y="4948780"/>
            <a:ext cx="5047920" cy="168120"/>
            <a:chOff x="226320" y="4948780"/>
            <a:chExt cx="5047920" cy="168120"/>
          </a:xfrm>
        </p:grpSpPr>
        <mc:AlternateContent xmlns:mc="http://schemas.openxmlformats.org/markup-compatibility/2006">
          <mc:Choice xmlns:p14="http://schemas.microsoft.com/office/powerpoint/2010/main" Requires="p14">
            <p:contentPart p14:bwMode="auto" r:id="rId208">
              <p14:nvContentPartPr>
                <p14:cNvPr id="154" name="Ink 153">
                  <a:extLst>
                    <a:ext uri="{FF2B5EF4-FFF2-40B4-BE49-F238E27FC236}">
                      <a16:creationId xmlns:a16="http://schemas.microsoft.com/office/drawing/2014/main" id="{F83BD07F-8662-7FFB-BF49-5095AE32EEFE}"/>
                    </a:ext>
                  </a:extLst>
                </p14:cNvPr>
                <p14:cNvContentPartPr/>
                <p14:nvPr/>
              </p14:nvContentPartPr>
              <p14:xfrm>
                <a:off x="4007400" y="4948780"/>
                <a:ext cx="1266840" cy="53280"/>
              </p14:xfrm>
            </p:contentPart>
          </mc:Choice>
          <mc:Fallback>
            <p:pic>
              <p:nvPicPr>
                <p:cNvPr id="154" name="Ink 153">
                  <a:extLst>
                    <a:ext uri="{FF2B5EF4-FFF2-40B4-BE49-F238E27FC236}">
                      <a16:creationId xmlns:a16="http://schemas.microsoft.com/office/drawing/2014/main" id="{F83BD07F-8662-7FFB-BF49-5095AE32EEFE}"/>
                    </a:ext>
                  </a:extLst>
                </p:cNvPr>
                <p:cNvPicPr/>
                <p:nvPr/>
              </p:nvPicPr>
              <p:blipFill>
                <a:blip r:embed="rId209"/>
                <a:stretch>
                  <a:fillRect/>
                </a:stretch>
              </p:blipFill>
              <p:spPr>
                <a:xfrm>
                  <a:off x="3989760" y="4931140"/>
                  <a:ext cx="130248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55" name="Ink 154">
                  <a:extLst>
                    <a:ext uri="{FF2B5EF4-FFF2-40B4-BE49-F238E27FC236}">
                      <a16:creationId xmlns:a16="http://schemas.microsoft.com/office/drawing/2014/main" id="{76F61E45-F1AC-E020-4128-CD2E750DE778}"/>
                    </a:ext>
                  </a:extLst>
                </p14:cNvPr>
                <p14:cNvContentPartPr/>
                <p14:nvPr/>
              </p14:nvContentPartPr>
              <p14:xfrm>
                <a:off x="3176160" y="4965340"/>
                <a:ext cx="432360" cy="45000"/>
              </p14:xfrm>
            </p:contentPart>
          </mc:Choice>
          <mc:Fallback>
            <p:pic>
              <p:nvPicPr>
                <p:cNvPr id="155" name="Ink 154">
                  <a:extLst>
                    <a:ext uri="{FF2B5EF4-FFF2-40B4-BE49-F238E27FC236}">
                      <a16:creationId xmlns:a16="http://schemas.microsoft.com/office/drawing/2014/main" id="{76F61E45-F1AC-E020-4128-CD2E750DE778}"/>
                    </a:ext>
                  </a:extLst>
                </p:cNvPr>
                <p:cNvPicPr/>
                <p:nvPr/>
              </p:nvPicPr>
              <p:blipFill>
                <a:blip r:embed="rId211"/>
                <a:stretch>
                  <a:fillRect/>
                </a:stretch>
              </p:blipFill>
              <p:spPr>
                <a:xfrm>
                  <a:off x="3158520" y="4947340"/>
                  <a:ext cx="46800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56" name="Ink 155">
                  <a:extLst>
                    <a:ext uri="{FF2B5EF4-FFF2-40B4-BE49-F238E27FC236}">
                      <a16:creationId xmlns:a16="http://schemas.microsoft.com/office/drawing/2014/main" id="{4EA38311-F808-9BA2-A81D-A7FE6F611856}"/>
                    </a:ext>
                  </a:extLst>
                </p14:cNvPr>
                <p14:cNvContentPartPr/>
                <p14:nvPr/>
              </p14:nvContentPartPr>
              <p14:xfrm>
                <a:off x="2320080" y="5054260"/>
                <a:ext cx="625320" cy="29160"/>
              </p14:xfrm>
            </p:contentPart>
          </mc:Choice>
          <mc:Fallback>
            <p:pic>
              <p:nvPicPr>
                <p:cNvPr id="156" name="Ink 155">
                  <a:extLst>
                    <a:ext uri="{FF2B5EF4-FFF2-40B4-BE49-F238E27FC236}">
                      <a16:creationId xmlns:a16="http://schemas.microsoft.com/office/drawing/2014/main" id="{4EA38311-F808-9BA2-A81D-A7FE6F611856}"/>
                    </a:ext>
                  </a:extLst>
                </p:cNvPr>
                <p:cNvPicPr/>
                <p:nvPr/>
              </p:nvPicPr>
              <p:blipFill>
                <a:blip r:embed="rId213"/>
                <a:stretch>
                  <a:fillRect/>
                </a:stretch>
              </p:blipFill>
              <p:spPr>
                <a:xfrm>
                  <a:off x="2302440" y="5036620"/>
                  <a:ext cx="66096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58" name="Ink 157">
                  <a:extLst>
                    <a:ext uri="{FF2B5EF4-FFF2-40B4-BE49-F238E27FC236}">
                      <a16:creationId xmlns:a16="http://schemas.microsoft.com/office/drawing/2014/main" id="{606E3FDC-1CD1-6DD2-7012-FBED07876DF3}"/>
                    </a:ext>
                  </a:extLst>
                </p14:cNvPr>
                <p14:cNvContentPartPr/>
                <p14:nvPr/>
              </p14:nvContentPartPr>
              <p14:xfrm>
                <a:off x="1426200" y="5010700"/>
                <a:ext cx="700920" cy="33840"/>
              </p14:xfrm>
            </p:contentPart>
          </mc:Choice>
          <mc:Fallback>
            <p:pic>
              <p:nvPicPr>
                <p:cNvPr id="158" name="Ink 157">
                  <a:extLst>
                    <a:ext uri="{FF2B5EF4-FFF2-40B4-BE49-F238E27FC236}">
                      <a16:creationId xmlns:a16="http://schemas.microsoft.com/office/drawing/2014/main" id="{606E3FDC-1CD1-6DD2-7012-FBED07876DF3}"/>
                    </a:ext>
                  </a:extLst>
                </p:cNvPr>
                <p:cNvPicPr/>
                <p:nvPr/>
              </p:nvPicPr>
              <p:blipFill>
                <a:blip r:embed="rId215"/>
                <a:stretch>
                  <a:fillRect/>
                </a:stretch>
              </p:blipFill>
              <p:spPr>
                <a:xfrm>
                  <a:off x="1408200" y="4992700"/>
                  <a:ext cx="73656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59" name="Ink 158">
                  <a:extLst>
                    <a:ext uri="{FF2B5EF4-FFF2-40B4-BE49-F238E27FC236}">
                      <a16:creationId xmlns:a16="http://schemas.microsoft.com/office/drawing/2014/main" id="{C656FC51-14ED-1FF9-0A73-AF703267FBC4}"/>
                    </a:ext>
                  </a:extLst>
                </p14:cNvPr>
                <p14:cNvContentPartPr/>
                <p14:nvPr/>
              </p14:nvContentPartPr>
              <p14:xfrm>
                <a:off x="226320" y="5027980"/>
                <a:ext cx="1035360" cy="88920"/>
              </p14:xfrm>
            </p:contentPart>
          </mc:Choice>
          <mc:Fallback>
            <p:pic>
              <p:nvPicPr>
                <p:cNvPr id="159" name="Ink 158">
                  <a:extLst>
                    <a:ext uri="{FF2B5EF4-FFF2-40B4-BE49-F238E27FC236}">
                      <a16:creationId xmlns:a16="http://schemas.microsoft.com/office/drawing/2014/main" id="{C656FC51-14ED-1FF9-0A73-AF703267FBC4}"/>
                    </a:ext>
                  </a:extLst>
                </p:cNvPr>
                <p:cNvPicPr/>
                <p:nvPr/>
              </p:nvPicPr>
              <p:blipFill>
                <a:blip r:embed="rId217"/>
                <a:stretch>
                  <a:fillRect/>
                </a:stretch>
              </p:blipFill>
              <p:spPr>
                <a:xfrm>
                  <a:off x="208320" y="5009980"/>
                  <a:ext cx="1071000" cy="124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8">
            <p14:nvContentPartPr>
              <p14:cNvPr id="188" name="Ink 187">
                <a:extLst>
                  <a:ext uri="{FF2B5EF4-FFF2-40B4-BE49-F238E27FC236}">
                    <a16:creationId xmlns:a16="http://schemas.microsoft.com/office/drawing/2014/main" id="{01ED665A-D2DB-28D1-EBAC-AD4868934A3F}"/>
                  </a:ext>
                </a:extLst>
              </p14:cNvPr>
              <p14:cNvContentPartPr/>
              <p14:nvPr/>
            </p14:nvContentPartPr>
            <p14:xfrm>
              <a:off x="8729520" y="5332540"/>
              <a:ext cx="1026720" cy="660600"/>
            </p14:xfrm>
          </p:contentPart>
        </mc:Choice>
        <mc:Fallback>
          <p:pic>
            <p:nvPicPr>
              <p:cNvPr id="188" name="Ink 187">
                <a:extLst>
                  <a:ext uri="{FF2B5EF4-FFF2-40B4-BE49-F238E27FC236}">
                    <a16:creationId xmlns:a16="http://schemas.microsoft.com/office/drawing/2014/main" id="{01ED665A-D2DB-28D1-EBAC-AD4868934A3F}"/>
                  </a:ext>
                </a:extLst>
              </p:cNvPr>
              <p:cNvPicPr/>
              <p:nvPr/>
            </p:nvPicPr>
            <p:blipFill>
              <a:blip r:embed="rId219"/>
              <a:stretch>
                <a:fillRect/>
              </a:stretch>
            </p:blipFill>
            <p:spPr>
              <a:xfrm>
                <a:off x="8711880" y="5314900"/>
                <a:ext cx="1062360" cy="696240"/>
              </a:xfrm>
              <a:prstGeom prst="rect">
                <a:avLst/>
              </a:prstGeom>
            </p:spPr>
          </p:pic>
        </mc:Fallback>
      </mc:AlternateContent>
      <p:grpSp>
        <p:nvGrpSpPr>
          <p:cNvPr id="191" name="Group 190">
            <a:extLst>
              <a:ext uri="{FF2B5EF4-FFF2-40B4-BE49-F238E27FC236}">
                <a16:creationId xmlns:a16="http://schemas.microsoft.com/office/drawing/2014/main" id="{6F57E007-1D32-379F-E887-2C7B476DFDD4}"/>
              </a:ext>
            </a:extLst>
          </p:cNvPr>
          <p:cNvGrpSpPr/>
          <p:nvPr/>
        </p:nvGrpSpPr>
        <p:grpSpPr>
          <a:xfrm>
            <a:off x="688920" y="5330740"/>
            <a:ext cx="8941680" cy="725400"/>
            <a:chOff x="688920" y="5330740"/>
            <a:chExt cx="8941680" cy="725400"/>
          </a:xfrm>
        </p:grpSpPr>
        <mc:AlternateContent xmlns:mc="http://schemas.openxmlformats.org/markup-compatibility/2006">
          <mc:Choice xmlns:p14="http://schemas.microsoft.com/office/powerpoint/2010/main" Requires="p14">
            <p:contentPart p14:bwMode="auto" r:id="rId220">
              <p14:nvContentPartPr>
                <p14:cNvPr id="161" name="Ink 160">
                  <a:extLst>
                    <a:ext uri="{FF2B5EF4-FFF2-40B4-BE49-F238E27FC236}">
                      <a16:creationId xmlns:a16="http://schemas.microsoft.com/office/drawing/2014/main" id="{1AC0474B-EED2-03E8-A4FC-EA939EEF50CB}"/>
                    </a:ext>
                  </a:extLst>
                </p14:cNvPr>
                <p14:cNvContentPartPr/>
                <p14:nvPr/>
              </p14:nvContentPartPr>
              <p14:xfrm>
                <a:off x="9588480" y="5375740"/>
                <a:ext cx="12960" cy="6480"/>
              </p14:xfrm>
            </p:contentPart>
          </mc:Choice>
          <mc:Fallback>
            <p:pic>
              <p:nvPicPr>
                <p:cNvPr id="161" name="Ink 160">
                  <a:extLst>
                    <a:ext uri="{FF2B5EF4-FFF2-40B4-BE49-F238E27FC236}">
                      <a16:creationId xmlns:a16="http://schemas.microsoft.com/office/drawing/2014/main" id="{1AC0474B-EED2-03E8-A4FC-EA939EEF50CB}"/>
                    </a:ext>
                  </a:extLst>
                </p:cNvPr>
                <p:cNvPicPr/>
                <p:nvPr/>
              </p:nvPicPr>
              <p:blipFill>
                <a:blip r:embed="rId221"/>
                <a:stretch>
                  <a:fillRect/>
                </a:stretch>
              </p:blipFill>
              <p:spPr>
                <a:xfrm>
                  <a:off x="9570480" y="5357740"/>
                  <a:ext cx="4860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62" name="Ink 161">
                  <a:extLst>
                    <a:ext uri="{FF2B5EF4-FFF2-40B4-BE49-F238E27FC236}">
                      <a16:creationId xmlns:a16="http://schemas.microsoft.com/office/drawing/2014/main" id="{E9A5F67C-9524-3981-8608-64B78F614FA1}"/>
                    </a:ext>
                  </a:extLst>
                </p14:cNvPr>
                <p14:cNvContentPartPr/>
                <p14:nvPr/>
              </p14:nvContentPartPr>
              <p14:xfrm>
                <a:off x="9116880" y="5357380"/>
                <a:ext cx="513720" cy="66240"/>
              </p14:xfrm>
            </p:contentPart>
          </mc:Choice>
          <mc:Fallback>
            <p:pic>
              <p:nvPicPr>
                <p:cNvPr id="162" name="Ink 161">
                  <a:extLst>
                    <a:ext uri="{FF2B5EF4-FFF2-40B4-BE49-F238E27FC236}">
                      <a16:creationId xmlns:a16="http://schemas.microsoft.com/office/drawing/2014/main" id="{E9A5F67C-9524-3981-8608-64B78F614FA1}"/>
                    </a:ext>
                  </a:extLst>
                </p:cNvPr>
                <p:cNvPicPr/>
                <p:nvPr/>
              </p:nvPicPr>
              <p:blipFill>
                <a:blip r:embed="rId223"/>
                <a:stretch>
                  <a:fillRect/>
                </a:stretch>
              </p:blipFill>
              <p:spPr>
                <a:xfrm>
                  <a:off x="9099240" y="5339380"/>
                  <a:ext cx="54936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63" name="Ink 162">
                  <a:extLst>
                    <a:ext uri="{FF2B5EF4-FFF2-40B4-BE49-F238E27FC236}">
                      <a16:creationId xmlns:a16="http://schemas.microsoft.com/office/drawing/2014/main" id="{30DC52AF-87EC-5F55-878A-3977C7D66E05}"/>
                    </a:ext>
                  </a:extLst>
                </p14:cNvPr>
                <p14:cNvContentPartPr/>
                <p14:nvPr/>
              </p14:nvContentPartPr>
              <p14:xfrm>
                <a:off x="8373120" y="5458180"/>
                <a:ext cx="524520" cy="14040"/>
              </p14:xfrm>
            </p:contentPart>
          </mc:Choice>
          <mc:Fallback>
            <p:pic>
              <p:nvPicPr>
                <p:cNvPr id="163" name="Ink 162">
                  <a:extLst>
                    <a:ext uri="{FF2B5EF4-FFF2-40B4-BE49-F238E27FC236}">
                      <a16:creationId xmlns:a16="http://schemas.microsoft.com/office/drawing/2014/main" id="{30DC52AF-87EC-5F55-878A-3977C7D66E05}"/>
                    </a:ext>
                  </a:extLst>
                </p:cNvPr>
                <p:cNvPicPr/>
                <p:nvPr/>
              </p:nvPicPr>
              <p:blipFill>
                <a:blip r:embed="rId225"/>
                <a:stretch>
                  <a:fillRect/>
                </a:stretch>
              </p:blipFill>
              <p:spPr>
                <a:xfrm>
                  <a:off x="8355120" y="5440180"/>
                  <a:ext cx="56016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64" name="Ink 163">
                  <a:extLst>
                    <a:ext uri="{FF2B5EF4-FFF2-40B4-BE49-F238E27FC236}">
                      <a16:creationId xmlns:a16="http://schemas.microsoft.com/office/drawing/2014/main" id="{312330F3-B00F-213F-A606-00573CDCD942}"/>
                    </a:ext>
                  </a:extLst>
                </p14:cNvPr>
                <p14:cNvContentPartPr/>
                <p14:nvPr/>
              </p14:nvContentPartPr>
              <p14:xfrm>
                <a:off x="7819440" y="5420740"/>
                <a:ext cx="328320" cy="102240"/>
              </p14:xfrm>
            </p:contentPart>
          </mc:Choice>
          <mc:Fallback>
            <p:pic>
              <p:nvPicPr>
                <p:cNvPr id="164" name="Ink 163">
                  <a:extLst>
                    <a:ext uri="{FF2B5EF4-FFF2-40B4-BE49-F238E27FC236}">
                      <a16:creationId xmlns:a16="http://schemas.microsoft.com/office/drawing/2014/main" id="{312330F3-B00F-213F-A606-00573CDCD942}"/>
                    </a:ext>
                  </a:extLst>
                </p:cNvPr>
                <p:cNvPicPr/>
                <p:nvPr/>
              </p:nvPicPr>
              <p:blipFill>
                <a:blip r:embed="rId227"/>
                <a:stretch>
                  <a:fillRect/>
                </a:stretch>
              </p:blipFill>
              <p:spPr>
                <a:xfrm>
                  <a:off x="7801800" y="5403100"/>
                  <a:ext cx="3639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65" name="Ink 164">
                  <a:extLst>
                    <a:ext uri="{FF2B5EF4-FFF2-40B4-BE49-F238E27FC236}">
                      <a16:creationId xmlns:a16="http://schemas.microsoft.com/office/drawing/2014/main" id="{1F650C01-AC95-99E1-01AF-7B92F8C6481A}"/>
                    </a:ext>
                  </a:extLst>
                </p14:cNvPr>
                <p14:cNvContentPartPr/>
                <p14:nvPr/>
              </p14:nvContentPartPr>
              <p14:xfrm>
                <a:off x="6769320" y="5440540"/>
                <a:ext cx="851040" cy="60840"/>
              </p14:xfrm>
            </p:contentPart>
          </mc:Choice>
          <mc:Fallback>
            <p:pic>
              <p:nvPicPr>
                <p:cNvPr id="165" name="Ink 164">
                  <a:extLst>
                    <a:ext uri="{FF2B5EF4-FFF2-40B4-BE49-F238E27FC236}">
                      <a16:creationId xmlns:a16="http://schemas.microsoft.com/office/drawing/2014/main" id="{1F650C01-AC95-99E1-01AF-7B92F8C6481A}"/>
                    </a:ext>
                  </a:extLst>
                </p:cNvPr>
                <p:cNvPicPr/>
                <p:nvPr/>
              </p:nvPicPr>
              <p:blipFill>
                <a:blip r:embed="rId229"/>
                <a:stretch>
                  <a:fillRect/>
                </a:stretch>
              </p:blipFill>
              <p:spPr>
                <a:xfrm>
                  <a:off x="6751320" y="5422900"/>
                  <a:ext cx="88668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66" name="Ink 165">
                  <a:extLst>
                    <a:ext uri="{FF2B5EF4-FFF2-40B4-BE49-F238E27FC236}">
                      <a16:creationId xmlns:a16="http://schemas.microsoft.com/office/drawing/2014/main" id="{7A2B5A40-E512-65C9-6AF9-55295717EEAE}"/>
                    </a:ext>
                  </a:extLst>
                </p14:cNvPr>
                <p14:cNvContentPartPr/>
                <p14:nvPr/>
              </p14:nvContentPartPr>
              <p14:xfrm>
                <a:off x="6034200" y="5490580"/>
                <a:ext cx="495000" cy="23040"/>
              </p14:xfrm>
            </p:contentPart>
          </mc:Choice>
          <mc:Fallback>
            <p:pic>
              <p:nvPicPr>
                <p:cNvPr id="166" name="Ink 165">
                  <a:extLst>
                    <a:ext uri="{FF2B5EF4-FFF2-40B4-BE49-F238E27FC236}">
                      <a16:creationId xmlns:a16="http://schemas.microsoft.com/office/drawing/2014/main" id="{7A2B5A40-E512-65C9-6AF9-55295717EEAE}"/>
                    </a:ext>
                  </a:extLst>
                </p:cNvPr>
                <p:cNvPicPr/>
                <p:nvPr/>
              </p:nvPicPr>
              <p:blipFill>
                <a:blip r:embed="rId231"/>
                <a:stretch>
                  <a:fillRect/>
                </a:stretch>
              </p:blipFill>
              <p:spPr>
                <a:xfrm>
                  <a:off x="6016200" y="5472940"/>
                  <a:ext cx="53064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67" name="Ink 166">
                  <a:extLst>
                    <a:ext uri="{FF2B5EF4-FFF2-40B4-BE49-F238E27FC236}">
                      <a16:creationId xmlns:a16="http://schemas.microsoft.com/office/drawing/2014/main" id="{0FC7B5E5-9742-0760-30D3-DDEEAEC8CB82}"/>
                    </a:ext>
                  </a:extLst>
                </p14:cNvPr>
                <p14:cNvContentPartPr/>
                <p14:nvPr/>
              </p14:nvContentPartPr>
              <p14:xfrm>
                <a:off x="5125200" y="5466820"/>
                <a:ext cx="665280" cy="31320"/>
              </p14:xfrm>
            </p:contentPart>
          </mc:Choice>
          <mc:Fallback>
            <p:pic>
              <p:nvPicPr>
                <p:cNvPr id="167" name="Ink 166">
                  <a:extLst>
                    <a:ext uri="{FF2B5EF4-FFF2-40B4-BE49-F238E27FC236}">
                      <a16:creationId xmlns:a16="http://schemas.microsoft.com/office/drawing/2014/main" id="{0FC7B5E5-9742-0760-30D3-DDEEAEC8CB82}"/>
                    </a:ext>
                  </a:extLst>
                </p:cNvPr>
                <p:cNvPicPr/>
                <p:nvPr/>
              </p:nvPicPr>
              <p:blipFill>
                <a:blip r:embed="rId233"/>
                <a:stretch>
                  <a:fillRect/>
                </a:stretch>
              </p:blipFill>
              <p:spPr>
                <a:xfrm>
                  <a:off x="5107560" y="5449180"/>
                  <a:ext cx="70092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68" name="Ink 167">
                  <a:extLst>
                    <a:ext uri="{FF2B5EF4-FFF2-40B4-BE49-F238E27FC236}">
                      <a16:creationId xmlns:a16="http://schemas.microsoft.com/office/drawing/2014/main" id="{169E0B0D-1F72-BCE9-AB13-C3B7AF4A8CC0}"/>
                    </a:ext>
                  </a:extLst>
                </p14:cNvPr>
                <p14:cNvContentPartPr/>
                <p14:nvPr/>
              </p14:nvContentPartPr>
              <p14:xfrm>
                <a:off x="4804080" y="5330740"/>
                <a:ext cx="390960" cy="96840"/>
              </p14:xfrm>
            </p:contentPart>
          </mc:Choice>
          <mc:Fallback>
            <p:pic>
              <p:nvPicPr>
                <p:cNvPr id="168" name="Ink 167">
                  <a:extLst>
                    <a:ext uri="{FF2B5EF4-FFF2-40B4-BE49-F238E27FC236}">
                      <a16:creationId xmlns:a16="http://schemas.microsoft.com/office/drawing/2014/main" id="{169E0B0D-1F72-BCE9-AB13-C3B7AF4A8CC0}"/>
                    </a:ext>
                  </a:extLst>
                </p:cNvPr>
                <p:cNvPicPr/>
                <p:nvPr/>
              </p:nvPicPr>
              <p:blipFill>
                <a:blip r:embed="rId235"/>
                <a:stretch>
                  <a:fillRect/>
                </a:stretch>
              </p:blipFill>
              <p:spPr>
                <a:xfrm>
                  <a:off x="4786440" y="5312740"/>
                  <a:ext cx="42660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69" name="Ink 168">
                  <a:extLst>
                    <a:ext uri="{FF2B5EF4-FFF2-40B4-BE49-F238E27FC236}">
                      <a16:creationId xmlns:a16="http://schemas.microsoft.com/office/drawing/2014/main" id="{556A065F-93AF-1788-B4CF-0FB1F775055B}"/>
                    </a:ext>
                  </a:extLst>
                </p14:cNvPr>
                <p14:cNvContentPartPr/>
                <p14:nvPr/>
              </p14:nvContentPartPr>
              <p14:xfrm>
                <a:off x="3723720" y="5497780"/>
                <a:ext cx="778320" cy="36720"/>
              </p14:xfrm>
            </p:contentPart>
          </mc:Choice>
          <mc:Fallback>
            <p:pic>
              <p:nvPicPr>
                <p:cNvPr id="169" name="Ink 168">
                  <a:extLst>
                    <a:ext uri="{FF2B5EF4-FFF2-40B4-BE49-F238E27FC236}">
                      <a16:creationId xmlns:a16="http://schemas.microsoft.com/office/drawing/2014/main" id="{556A065F-93AF-1788-B4CF-0FB1F775055B}"/>
                    </a:ext>
                  </a:extLst>
                </p:cNvPr>
                <p:cNvPicPr/>
                <p:nvPr/>
              </p:nvPicPr>
              <p:blipFill>
                <a:blip r:embed="rId237"/>
                <a:stretch>
                  <a:fillRect/>
                </a:stretch>
              </p:blipFill>
              <p:spPr>
                <a:xfrm>
                  <a:off x="3706080" y="5480140"/>
                  <a:ext cx="81396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70" name="Ink 169">
                  <a:extLst>
                    <a:ext uri="{FF2B5EF4-FFF2-40B4-BE49-F238E27FC236}">
                      <a16:creationId xmlns:a16="http://schemas.microsoft.com/office/drawing/2014/main" id="{B87E1DFA-36CB-6E2B-A193-49797B5A8BD8}"/>
                    </a:ext>
                  </a:extLst>
                </p14:cNvPr>
                <p14:cNvContentPartPr/>
                <p14:nvPr/>
              </p14:nvContentPartPr>
              <p14:xfrm>
                <a:off x="2710320" y="5457820"/>
                <a:ext cx="916560" cy="109800"/>
              </p14:xfrm>
            </p:contentPart>
          </mc:Choice>
          <mc:Fallback>
            <p:pic>
              <p:nvPicPr>
                <p:cNvPr id="170" name="Ink 169">
                  <a:extLst>
                    <a:ext uri="{FF2B5EF4-FFF2-40B4-BE49-F238E27FC236}">
                      <a16:creationId xmlns:a16="http://schemas.microsoft.com/office/drawing/2014/main" id="{B87E1DFA-36CB-6E2B-A193-49797B5A8BD8}"/>
                    </a:ext>
                  </a:extLst>
                </p:cNvPr>
                <p:cNvPicPr/>
                <p:nvPr/>
              </p:nvPicPr>
              <p:blipFill>
                <a:blip r:embed="rId239"/>
                <a:stretch>
                  <a:fillRect/>
                </a:stretch>
              </p:blipFill>
              <p:spPr>
                <a:xfrm>
                  <a:off x="2692320" y="5439820"/>
                  <a:ext cx="95220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71" name="Ink 170">
                  <a:extLst>
                    <a:ext uri="{FF2B5EF4-FFF2-40B4-BE49-F238E27FC236}">
                      <a16:creationId xmlns:a16="http://schemas.microsoft.com/office/drawing/2014/main" id="{C25E7608-CDEE-B666-6E8E-C597A9D09433}"/>
                    </a:ext>
                  </a:extLst>
                </p14:cNvPr>
                <p14:cNvContentPartPr/>
                <p14:nvPr/>
              </p14:nvContentPartPr>
              <p14:xfrm>
                <a:off x="2140800" y="5421460"/>
                <a:ext cx="401760" cy="64800"/>
              </p14:xfrm>
            </p:contentPart>
          </mc:Choice>
          <mc:Fallback>
            <p:pic>
              <p:nvPicPr>
                <p:cNvPr id="171" name="Ink 170">
                  <a:extLst>
                    <a:ext uri="{FF2B5EF4-FFF2-40B4-BE49-F238E27FC236}">
                      <a16:creationId xmlns:a16="http://schemas.microsoft.com/office/drawing/2014/main" id="{C25E7608-CDEE-B666-6E8E-C597A9D09433}"/>
                    </a:ext>
                  </a:extLst>
                </p:cNvPr>
                <p:cNvPicPr/>
                <p:nvPr/>
              </p:nvPicPr>
              <p:blipFill>
                <a:blip r:embed="rId241"/>
                <a:stretch>
                  <a:fillRect/>
                </a:stretch>
              </p:blipFill>
              <p:spPr>
                <a:xfrm>
                  <a:off x="2122800" y="5403820"/>
                  <a:ext cx="43740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72" name="Ink 171">
                  <a:extLst>
                    <a:ext uri="{FF2B5EF4-FFF2-40B4-BE49-F238E27FC236}">
                      <a16:creationId xmlns:a16="http://schemas.microsoft.com/office/drawing/2014/main" id="{0242F7E9-2927-7691-B660-0B11DF879950}"/>
                    </a:ext>
                  </a:extLst>
                </p14:cNvPr>
                <p14:cNvContentPartPr/>
                <p14:nvPr/>
              </p14:nvContentPartPr>
              <p14:xfrm>
                <a:off x="1254480" y="5474020"/>
                <a:ext cx="812160" cy="104400"/>
              </p14:xfrm>
            </p:contentPart>
          </mc:Choice>
          <mc:Fallback>
            <p:pic>
              <p:nvPicPr>
                <p:cNvPr id="172" name="Ink 171">
                  <a:extLst>
                    <a:ext uri="{FF2B5EF4-FFF2-40B4-BE49-F238E27FC236}">
                      <a16:creationId xmlns:a16="http://schemas.microsoft.com/office/drawing/2014/main" id="{0242F7E9-2927-7691-B660-0B11DF879950}"/>
                    </a:ext>
                  </a:extLst>
                </p:cNvPr>
                <p:cNvPicPr/>
                <p:nvPr/>
              </p:nvPicPr>
              <p:blipFill>
                <a:blip r:embed="rId243"/>
                <a:stretch>
                  <a:fillRect/>
                </a:stretch>
              </p:blipFill>
              <p:spPr>
                <a:xfrm>
                  <a:off x="1236840" y="5456020"/>
                  <a:ext cx="84780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74" name="Ink 173">
                  <a:extLst>
                    <a:ext uri="{FF2B5EF4-FFF2-40B4-BE49-F238E27FC236}">
                      <a16:creationId xmlns:a16="http://schemas.microsoft.com/office/drawing/2014/main" id="{EBA85A4A-B79B-2D28-55EA-B209AC67656E}"/>
                    </a:ext>
                  </a:extLst>
                </p14:cNvPr>
                <p14:cNvContentPartPr/>
                <p14:nvPr/>
              </p14:nvContentPartPr>
              <p14:xfrm>
                <a:off x="8929320" y="5919340"/>
                <a:ext cx="594360" cy="62280"/>
              </p14:xfrm>
            </p:contentPart>
          </mc:Choice>
          <mc:Fallback>
            <p:pic>
              <p:nvPicPr>
                <p:cNvPr id="174" name="Ink 173">
                  <a:extLst>
                    <a:ext uri="{FF2B5EF4-FFF2-40B4-BE49-F238E27FC236}">
                      <a16:creationId xmlns:a16="http://schemas.microsoft.com/office/drawing/2014/main" id="{EBA85A4A-B79B-2D28-55EA-B209AC67656E}"/>
                    </a:ext>
                  </a:extLst>
                </p:cNvPr>
                <p:cNvPicPr/>
                <p:nvPr/>
              </p:nvPicPr>
              <p:blipFill>
                <a:blip r:embed="rId245"/>
                <a:stretch>
                  <a:fillRect/>
                </a:stretch>
              </p:blipFill>
              <p:spPr>
                <a:xfrm>
                  <a:off x="8911320" y="5901340"/>
                  <a:ext cx="6300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75" name="Ink 174">
                  <a:extLst>
                    <a:ext uri="{FF2B5EF4-FFF2-40B4-BE49-F238E27FC236}">
                      <a16:creationId xmlns:a16="http://schemas.microsoft.com/office/drawing/2014/main" id="{3940D1DC-888D-78F3-C400-416B9005568F}"/>
                    </a:ext>
                  </a:extLst>
                </p14:cNvPr>
                <p14:cNvContentPartPr/>
                <p14:nvPr/>
              </p14:nvContentPartPr>
              <p14:xfrm>
                <a:off x="8347200" y="5938060"/>
                <a:ext cx="380160" cy="30960"/>
              </p14:xfrm>
            </p:contentPart>
          </mc:Choice>
          <mc:Fallback>
            <p:pic>
              <p:nvPicPr>
                <p:cNvPr id="175" name="Ink 174">
                  <a:extLst>
                    <a:ext uri="{FF2B5EF4-FFF2-40B4-BE49-F238E27FC236}">
                      <a16:creationId xmlns:a16="http://schemas.microsoft.com/office/drawing/2014/main" id="{3940D1DC-888D-78F3-C400-416B9005568F}"/>
                    </a:ext>
                  </a:extLst>
                </p:cNvPr>
                <p:cNvPicPr/>
                <p:nvPr/>
              </p:nvPicPr>
              <p:blipFill>
                <a:blip r:embed="rId247"/>
                <a:stretch>
                  <a:fillRect/>
                </a:stretch>
              </p:blipFill>
              <p:spPr>
                <a:xfrm>
                  <a:off x="8329200" y="5920060"/>
                  <a:ext cx="41580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76" name="Ink 175">
                  <a:extLst>
                    <a:ext uri="{FF2B5EF4-FFF2-40B4-BE49-F238E27FC236}">
                      <a16:creationId xmlns:a16="http://schemas.microsoft.com/office/drawing/2014/main" id="{B81B07C7-CAE2-D122-66A2-F2C7DED2E236}"/>
                    </a:ext>
                  </a:extLst>
                </p14:cNvPr>
                <p14:cNvContentPartPr/>
                <p14:nvPr/>
              </p14:nvContentPartPr>
              <p14:xfrm>
                <a:off x="7071720" y="5938060"/>
                <a:ext cx="3600" cy="12240"/>
              </p14:xfrm>
            </p:contentPart>
          </mc:Choice>
          <mc:Fallback>
            <p:pic>
              <p:nvPicPr>
                <p:cNvPr id="176" name="Ink 175">
                  <a:extLst>
                    <a:ext uri="{FF2B5EF4-FFF2-40B4-BE49-F238E27FC236}">
                      <a16:creationId xmlns:a16="http://schemas.microsoft.com/office/drawing/2014/main" id="{B81B07C7-CAE2-D122-66A2-F2C7DED2E236}"/>
                    </a:ext>
                  </a:extLst>
                </p:cNvPr>
                <p:cNvPicPr/>
                <p:nvPr/>
              </p:nvPicPr>
              <p:blipFill>
                <a:blip r:embed="rId249"/>
                <a:stretch>
                  <a:fillRect/>
                </a:stretch>
              </p:blipFill>
              <p:spPr>
                <a:xfrm>
                  <a:off x="7053720" y="5920060"/>
                  <a:ext cx="3924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77" name="Ink 176">
                  <a:extLst>
                    <a:ext uri="{FF2B5EF4-FFF2-40B4-BE49-F238E27FC236}">
                      <a16:creationId xmlns:a16="http://schemas.microsoft.com/office/drawing/2014/main" id="{5B2227F6-2C09-115A-EFF0-6A7E97F3DA48}"/>
                    </a:ext>
                  </a:extLst>
                </p14:cNvPr>
                <p14:cNvContentPartPr/>
                <p14:nvPr/>
              </p14:nvContentPartPr>
              <p14:xfrm>
                <a:off x="6175680" y="5906380"/>
                <a:ext cx="905760" cy="27000"/>
              </p14:xfrm>
            </p:contentPart>
          </mc:Choice>
          <mc:Fallback>
            <p:pic>
              <p:nvPicPr>
                <p:cNvPr id="177" name="Ink 176">
                  <a:extLst>
                    <a:ext uri="{FF2B5EF4-FFF2-40B4-BE49-F238E27FC236}">
                      <a16:creationId xmlns:a16="http://schemas.microsoft.com/office/drawing/2014/main" id="{5B2227F6-2C09-115A-EFF0-6A7E97F3DA48}"/>
                    </a:ext>
                  </a:extLst>
                </p:cNvPr>
                <p:cNvPicPr/>
                <p:nvPr/>
              </p:nvPicPr>
              <p:blipFill>
                <a:blip r:embed="rId251"/>
                <a:stretch>
                  <a:fillRect/>
                </a:stretch>
              </p:blipFill>
              <p:spPr>
                <a:xfrm>
                  <a:off x="6157680" y="5888740"/>
                  <a:ext cx="94140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80" name="Ink 179">
                  <a:extLst>
                    <a:ext uri="{FF2B5EF4-FFF2-40B4-BE49-F238E27FC236}">
                      <a16:creationId xmlns:a16="http://schemas.microsoft.com/office/drawing/2014/main" id="{088B3D85-EE04-FDF7-B485-12D8EE69D964}"/>
                    </a:ext>
                  </a:extLst>
                </p14:cNvPr>
                <p14:cNvContentPartPr/>
                <p14:nvPr/>
              </p14:nvContentPartPr>
              <p14:xfrm>
                <a:off x="4997760" y="5863540"/>
                <a:ext cx="996840" cy="79560"/>
              </p14:xfrm>
            </p:contentPart>
          </mc:Choice>
          <mc:Fallback>
            <p:pic>
              <p:nvPicPr>
                <p:cNvPr id="180" name="Ink 179">
                  <a:extLst>
                    <a:ext uri="{FF2B5EF4-FFF2-40B4-BE49-F238E27FC236}">
                      <a16:creationId xmlns:a16="http://schemas.microsoft.com/office/drawing/2014/main" id="{088B3D85-EE04-FDF7-B485-12D8EE69D964}"/>
                    </a:ext>
                  </a:extLst>
                </p:cNvPr>
                <p:cNvPicPr/>
                <p:nvPr/>
              </p:nvPicPr>
              <p:blipFill>
                <a:blip r:embed="rId253"/>
                <a:stretch>
                  <a:fillRect/>
                </a:stretch>
              </p:blipFill>
              <p:spPr>
                <a:xfrm>
                  <a:off x="4980120" y="5845900"/>
                  <a:ext cx="103248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81" name="Ink 180">
                  <a:extLst>
                    <a:ext uri="{FF2B5EF4-FFF2-40B4-BE49-F238E27FC236}">
                      <a16:creationId xmlns:a16="http://schemas.microsoft.com/office/drawing/2014/main" id="{7BC628D5-F785-7E12-BB30-D1687C2C8C27}"/>
                    </a:ext>
                  </a:extLst>
                </p14:cNvPr>
                <p14:cNvContentPartPr/>
                <p14:nvPr/>
              </p14:nvContentPartPr>
              <p14:xfrm>
                <a:off x="4571160" y="5904220"/>
                <a:ext cx="358200" cy="34200"/>
              </p14:xfrm>
            </p:contentPart>
          </mc:Choice>
          <mc:Fallback>
            <p:pic>
              <p:nvPicPr>
                <p:cNvPr id="181" name="Ink 180">
                  <a:extLst>
                    <a:ext uri="{FF2B5EF4-FFF2-40B4-BE49-F238E27FC236}">
                      <a16:creationId xmlns:a16="http://schemas.microsoft.com/office/drawing/2014/main" id="{7BC628D5-F785-7E12-BB30-D1687C2C8C27}"/>
                    </a:ext>
                  </a:extLst>
                </p:cNvPr>
                <p:cNvPicPr/>
                <p:nvPr/>
              </p:nvPicPr>
              <p:blipFill>
                <a:blip r:embed="rId255"/>
                <a:stretch>
                  <a:fillRect/>
                </a:stretch>
              </p:blipFill>
              <p:spPr>
                <a:xfrm>
                  <a:off x="4553160" y="5886580"/>
                  <a:ext cx="39384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83" name="Ink 182">
                  <a:extLst>
                    <a:ext uri="{FF2B5EF4-FFF2-40B4-BE49-F238E27FC236}">
                      <a16:creationId xmlns:a16="http://schemas.microsoft.com/office/drawing/2014/main" id="{A5CD07E5-2269-E8B0-C7E7-9304D2B78F6F}"/>
                    </a:ext>
                  </a:extLst>
                </p14:cNvPr>
                <p14:cNvContentPartPr/>
                <p14:nvPr/>
              </p14:nvContentPartPr>
              <p14:xfrm>
                <a:off x="2720760" y="5814220"/>
                <a:ext cx="583920" cy="82440"/>
              </p14:xfrm>
            </p:contentPart>
          </mc:Choice>
          <mc:Fallback>
            <p:pic>
              <p:nvPicPr>
                <p:cNvPr id="183" name="Ink 182">
                  <a:extLst>
                    <a:ext uri="{FF2B5EF4-FFF2-40B4-BE49-F238E27FC236}">
                      <a16:creationId xmlns:a16="http://schemas.microsoft.com/office/drawing/2014/main" id="{A5CD07E5-2269-E8B0-C7E7-9304D2B78F6F}"/>
                    </a:ext>
                  </a:extLst>
                </p:cNvPr>
                <p:cNvPicPr/>
                <p:nvPr/>
              </p:nvPicPr>
              <p:blipFill>
                <a:blip r:embed="rId257"/>
                <a:stretch>
                  <a:fillRect/>
                </a:stretch>
              </p:blipFill>
              <p:spPr>
                <a:xfrm>
                  <a:off x="2703120" y="5796580"/>
                  <a:ext cx="6195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84" name="Ink 183">
                  <a:extLst>
                    <a:ext uri="{FF2B5EF4-FFF2-40B4-BE49-F238E27FC236}">
                      <a16:creationId xmlns:a16="http://schemas.microsoft.com/office/drawing/2014/main" id="{CB8C9786-3A0B-1A49-2A07-C548D37973B0}"/>
                    </a:ext>
                  </a:extLst>
                </p14:cNvPr>
                <p14:cNvContentPartPr/>
                <p14:nvPr/>
              </p14:nvContentPartPr>
              <p14:xfrm>
                <a:off x="1466880" y="5897020"/>
                <a:ext cx="1164240" cy="117000"/>
              </p14:xfrm>
            </p:contentPart>
          </mc:Choice>
          <mc:Fallback>
            <p:pic>
              <p:nvPicPr>
                <p:cNvPr id="184" name="Ink 183">
                  <a:extLst>
                    <a:ext uri="{FF2B5EF4-FFF2-40B4-BE49-F238E27FC236}">
                      <a16:creationId xmlns:a16="http://schemas.microsoft.com/office/drawing/2014/main" id="{CB8C9786-3A0B-1A49-2A07-C548D37973B0}"/>
                    </a:ext>
                  </a:extLst>
                </p:cNvPr>
                <p:cNvPicPr/>
                <p:nvPr/>
              </p:nvPicPr>
              <p:blipFill>
                <a:blip r:embed="rId259"/>
                <a:stretch>
                  <a:fillRect/>
                </a:stretch>
              </p:blipFill>
              <p:spPr>
                <a:xfrm>
                  <a:off x="1449240" y="5879020"/>
                  <a:ext cx="11998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86" name="Ink 185">
                  <a:extLst>
                    <a:ext uri="{FF2B5EF4-FFF2-40B4-BE49-F238E27FC236}">
                      <a16:creationId xmlns:a16="http://schemas.microsoft.com/office/drawing/2014/main" id="{0480485D-30D8-7161-36C2-7BD6482F9884}"/>
                    </a:ext>
                  </a:extLst>
                </p14:cNvPr>
                <p14:cNvContentPartPr/>
                <p14:nvPr/>
              </p14:nvContentPartPr>
              <p14:xfrm>
                <a:off x="688920" y="5877580"/>
                <a:ext cx="778680" cy="69120"/>
              </p14:xfrm>
            </p:contentPart>
          </mc:Choice>
          <mc:Fallback>
            <p:pic>
              <p:nvPicPr>
                <p:cNvPr id="186" name="Ink 185">
                  <a:extLst>
                    <a:ext uri="{FF2B5EF4-FFF2-40B4-BE49-F238E27FC236}">
                      <a16:creationId xmlns:a16="http://schemas.microsoft.com/office/drawing/2014/main" id="{0480485D-30D8-7161-36C2-7BD6482F9884}"/>
                    </a:ext>
                  </a:extLst>
                </p:cNvPr>
                <p:cNvPicPr/>
                <p:nvPr/>
              </p:nvPicPr>
              <p:blipFill>
                <a:blip r:embed="rId261"/>
                <a:stretch>
                  <a:fillRect/>
                </a:stretch>
              </p:blipFill>
              <p:spPr>
                <a:xfrm>
                  <a:off x="671280" y="5859940"/>
                  <a:ext cx="8143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90" name="Ink 189">
                  <a:extLst>
                    <a:ext uri="{FF2B5EF4-FFF2-40B4-BE49-F238E27FC236}">
                      <a16:creationId xmlns:a16="http://schemas.microsoft.com/office/drawing/2014/main" id="{49269AAC-3174-57B3-1984-2815E0A244F3}"/>
                    </a:ext>
                  </a:extLst>
                </p14:cNvPr>
                <p14:cNvContentPartPr/>
                <p14:nvPr/>
              </p14:nvContentPartPr>
              <p14:xfrm>
                <a:off x="4853760" y="5397340"/>
                <a:ext cx="1251000" cy="658800"/>
              </p14:xfrm>
            </p:contentPart>
          </mc:Choice>
          <mc:Fallback>
            <p:pic>
              <p:nvPicPr>
                <p:cNvPr id="190" name="Ink 189">
                  <a:extLst>
                    <a:ext uri="{FF2B5EF4-FFF2-40B4-BE49-F238E27FC236}">
                      <a16:creationId xmlns:a16="http://schemas.microsoft.com/office/drawing/2014/main" id="{49269AAC-3174-57B3-1984-2815E0A244F3}"/>
                    </a:ext>
                  </a:extLst>
                </p:cNvPr>
                <p:cNvPicPr/>
                <p:nvPr/>
              </p:nvPicPr>
              <p:blipFill>
                <a:blip r:embed="rId263"/>
                <a:stretch>
                  <a:fillRect/>
                </a:stretch>
              </p:blipFill>
              <p:spPr>
                <a:xfrm>
                  <a:off x="4835760" y="5379340"/>
                  <a:ext cx="1286640" cy="694440"/>
                </a:xfrm>
                <a:prstGeom prst="rect">
                  <a:avLst/>
                </a:prstGeom>
              </p:spPr>
            </p:pic>
          </mc:Fallback>
        </mc:AlternateContent>
      </p:grpSp>
    </p:spTree>
    <p:extLst>
      <p:ext uri="{BB962C8B-B14F-4D97-AF65-F5344CB8AC3E}">
        <p14:creationId xmlns:p14="http://schemas.microsoft.com/office/powerpoint/2010/main" val="906262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7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pic>
        <p:nvPicPr>
          <p:cNvPr id="4" name="Picture 3">
            <a:extLst>
              <a:ext uri="{FF2B5EF4-FFF2-40B4-BE49-F238E27FC236}">
                <a16:creationId xmlns:a16="http://schemas.microsoft.com/office/drawing/2014/main" id="{44368C61-BA58-E7EE-9965-3729C18E4A08}"/>
              </a:ext>
            </a:extLst>
          </p:cNvPr>
          <p:cNvPicPr>
            <a:picLocks noChangeAspect="1"/>
          </p:cNvPicPr>
          <p:nvPr/>
        </p:nvPicPr>
        <p:blipFill>
          <a:blip r:embed="rId4"/>
          <a:stretch>
            <a:fillRect/>
          </a:stretch>
        </p:blipFill>
        <p:spPr>
          <a:xfrm>
            <a:off x="1364567" y="840853"/>
            <a:ext cx="7380707" cy="5176293"/>
          </a:xfrm>
          <a:prstGeom prst="rect">
            <a:avLst/>
          </a:prstGeom>
        </p:spPr>
      </p:pic>
      <p:sp>
        <p:nvSpPr>
          <p:cNvPr id="5" name="TextBox 4">
            <a:extLst>
              <a:ext uri="{FF2B5EF4-FFF2-40B4-BE49-F238E27FC236}">
                <a16:creationId xmlns:a16="http://schemas.microsoft.com/office/drawing/2014/main" id="{B8617EA4-8231-70D6-3C9B-E00A9AC13EE3}"/>
              </a:ext>
            </a:extLst>
          </p:cNvPr>
          <p:cNvSpPr txBox="1"/>
          <p:nvPr/>
        </p:nvSpPr>
        <p:spPr>
          <a:xfrm>
            <a:off x="3503341" y="256078"/>
            <a:ext cx="3103157" cy="584775"/>
          </a:xfrm>
          <a:prstGeom prst="rect">
            <a:avLst/>
          </a:prstGeom>
          <a:noFill/>
        </p:spPr>
        <p:txBody>
          <a:bodyPr wrap="none" rtlCol="0">
            <a:spAutoFit/>
          </a:bodyPr>
          <a:lstStyle/>
          <a:p>
            <a:r>
              <a:rPr lang="en-US" sz="3200">
                <a:solidFill>
                  <a:srgbClr val="FFFF00"/>
                </a:solidFill>
              </a:rPr>
              <a:t>High Place at Dan</a:t>
            </a:r>
          </a:p>
        </p:txBody>
      </p:sp>
    </p:spTree>
    <p:extLst>
      <p:ext uri="{BB962C8B-B14F-4D97-AF65-F5344CB8AC3E}">
        <p14:creationId xmlns:p14="http://schemas.microsoft.com/office/powerpoint/2010/main" val="204394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46700"/>
            <a:ext cx="10109842" cy="6237962"/>
          </a:xfrm>
          <a:prstGeom prst="roundRect">
            <a:avLst/>
          </a:prstGeom>
          <a:solidFill>
            <a:schemeClr val="tx1">
              <a:alpha val="66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461773"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84903"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5" name="TextBox 4">
            <a:extLst>
              <a:ext uri="{FF2B5EF4-FFF2-40B4-BE49-F238E27FC236}">
                <a16:creationId xmlns:a16="http://schemas.microsoft.com/office/drawing/2014/main" id="{B8617EA4-8231-70D6-3C9B-E00A9AC13EE3}"/>
              </a:ext>
            </a:extLst>
          </p:cNvPr>
          <p:cNvSpPr txBox="1"/>
          <p:nvPr/>
        </p:nvSpPr>
        <p:spPr>
          <a:xfrm>
            <a:off x="2881041" y="374954"/>
            <a:ext cx="3874587" cy="584775"/>
          </a:xfrm>
          <a:prstGeom prst="rect">
            <a:avLst/>
          </a:prstGeom>
          <a:noFill/>
        </p:spPr>
        <p:txBody>
          <a:bodyPr wrap="none" rtlCol="0">
            <a:spAutoFit/>
          </a:bodyPr>
          <a:lstStyle/>
          <a:p>
            <a:r>
              <a:rPr lang="en-US" sz="3200">
                <a:solidFill>
                  <a:srgbClr val="FFFF00"/>
                </a:solidFill>
              </a:rPr>
              <a:t>Jeroboam's high place</a:t>
            </a:r>
          </a:p>
        </p:txBody>
      </p:sp>
      <p:pic>
        <p:nvPicPr>
          <p:cNvPr id="3" name="Picture 2">
            <a:extLst>
              <a:ext uri="{FF2B5EF4-FFF2-40B4-BE49-F238E27FC236}">
                <a16:creationId xmlns:a16="http://schemas.microsoft.com/office/drawing/2014/main" id="{FE7E36B0-32FB-E187-5A29-7E46008D4E7B}"/>
              </a:ext>
            </a:extLst>
          </p:cNvPr>
          <p:cNvPicPr>
            <a:picLocks noChangeAspect="1"/>
          </p:cNvPicPr>
          <p:nvPr/>
        </p:nvPicPr>
        <p:blipFill>
          <a:blip r:embed="rId4"/>
          <a:stretch>
            <a:fillRect/>
          </a:stretch>
        </p:blipFill>
        <p:spPr>
          <a:xfrm>
            <a:off x="1104804" y="1050241"/>
            <a:ext cx="8168528" cy="5054693"/>
          </a:xfrm>
          <a:prstGeom prst="rect">
            <a:avLst/>
          </a:prstGeom>
        </p:spPr>
      </p:pic>
    </p:spTree>
    <p:extLst>
      <p:ext uri="{BB962C8B-B14F-4D97-AF65-F5344CB8AC3E}">
        <p14:creationId xmlns:p14="http://schemas.microsoft.com/office/powerpoint/2010/main" val="3223232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19698</TotalTime>
  <Words>2235</Words>
  <Application>Microsoft Office PowerPoint</Application>
  <PresentationFormat>Widescreen</PresentationFormat>
  <Paragraphs>134</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Black</vt:lpstr>
      <vt:lpstr>Calibri</vt:lpstr>
      <vt:lpstr>Calibri Light</vt:lpstr>
      <vt:lpstr>Futura Condensed Extra</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Miller</dc:creator>
  <cp:lastModifiedBy>Duane Miller</cp:lastModifiedBy>
  <cp:revision>98</cp:revision>
  <dcterms:created xsi:type="dcterms:W3CDTF">2021-02-18T19:11:41Z</dcterms:created>
  <dcterms:modified xsi:type="dcterms:W3CDTF">2023-05-18T11:52:33Z</dcterms:modified>
</cp:coreProperties>
</file>