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notesSlides/notesSlide5.xml" ContentType="application/vnd.openxmlformats-officedocument.presentationml.notesSlide+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notesSlides/notesSlide6.xml" ContentType="application/vnd.openxmlformats-officedocument.presentationml.notesSlide+xml"/>
  <Override PartName="/ppt/ink/ink29.xml" ContentType="application/inkml+xml"/>
  <Override PartName="/ppt/ink/ink30.xml" ContentType="application/inkml+xml"/>
  <Override PartName="/ppt/ink/ink31.xml" ContentType="application/inkml+xml"/>
  <Override PartName="/ppt/notesSlides/notesSlide7.xml" ContentType="application/vnd.openxmlformats-officedocument.presentationml.notesSlide+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notesSlides/notesSlide10.xml" ContentType="application/vnd.openxmlformats-officedocument.presentationml.notesSlide+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notesSlides/notesSlide11.xml" ContentType="application/vnd.openxmlformats-officedocument.presentationml.notesSlide+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notesSlides/notesSlide14.xml" ContentType="application/vnd.openxmlformats-officedocument.presentationml.notesSlide+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notesSlides/notesSlide15.xml" ContentType="application/vnd.openxmlformats-officedocument.presentationml.notesSlide+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notesSlides/notesSlide16.xml" ContentType="application/vnd.openxmlformats-officedocument.presentationml.notesSlide+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notesSlides/notesSlide17.xml" ContentType="application/vnd.openxmlformats-officedocument.presentationml.notesSlide+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notesSlides/notesSlide18.xml" ContentType="application/vnd.openxmlformats-officedocument.presentationml.notesSlide+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9" r:id="rId2"/>
    <p:sldId id="265" r:id="rId3"/>
    <p:sldId id="268" r:id="rId4"/>
    <p:sldId id="273" r:id="rId5"/>
    <p:sldId id="274" r:id="rId6"/>
    <p:sldId id="275" r:id="rId7"/>
    <p:sldId id="276" r:id="rId8"/>
    <p:sldId id="272" r:id="rId9"/>
    <p:sldId id="270" r:id="rId10"/>
    <p:sldId id="277" r:id="rId11"/>
    <p:sldId id="278" r:id="rId12"/>
    <p:sldId id="271" r:id="rId13"/>
    <p:sldId id="279" r:id="rId14"/>
    <p:sldId id="280" r:id="rId15"/>
    <p:sldId id="282" r:id="rId16"/>
    <p:sldId id="281" r:id="rId17"/>
    <p:sldId id="283" r:id="rId18"/>
    <p:sldId id="28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9" autoAdjust="0"/>
    <p:restoredTop sz="75148" autoAdjust="0"/>
  </p:normalViewPr>
  <p:slideViewPr>
    <p:cSldViewPr snapToGrid="0">
      <p:cViewPr varScale="1">
        <p:scale>
          <a:sx n="86" d="100"/>
          <a:sy n="86" d="100"/>
        </p:scale>
        <p:origin x="699" y="34"/>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EDB9AAE4-15B6-4A81-9542-9C159E2F3EB4}"/>
    <pc:docChg chg="modSld">
      <pc:chgData name="Duane Miller" userId="086b8d4e5ca37aec" providerId="LiveId" clId="{EDB9AAE4-15B6-4A81-9542-9C159E2F3EB4}" dt="2023-05-25T00:15:33.119" v="2" actId="6549"/>
      <pc:docMkLst>
        <pc:docMk/>
      </pc:docMkLst>
      <pc:sldChg chg="modNotesTx">
        <pc:chgData name="Duane Miller" userId="086b8d4e5ca37aec" providerId="LiveId" clId="{EDB9AAE4-15B6-4A81-9542-9C159E2F3EB4}" dt="2023-05-25T00:15:26.194" v="1" actId="6549"/>
        <pc:sldMkLst>
          <pc:docMk/>
          <pc:sldMk cId="906262494" sldId="270"/>
        </pc:sldMkLst>
      </pc:sldChg>
      <pc:sldChg chg="modNotesTx">
        <pc:chgData name="Duane Miller" userId="086b8d4e5ca37aec" providerId="LiveId" clId="{EDB9AAE4-15B6-4A81-9542-9C159E2F3EB4}" dt="2023-05-25T00:15:21.716" v="0" actId="6549"/>
        <pc:sldMkLst>
          <pc:docMk/>
          <pc:sldMk cId="768016414" sldId="276"/>
        </pc:sldMkLst>
      </pc:sldChg>
      <pc:sldChg chg="modNotesTx">
        <pc:chgData name="Duane Miller" userId="086b8d4e5ca37aec" providerId="LiveId" clId="{EDB9AAE4-15B6-4A81-9542-9C159E2F3EB4}" dt="2023-05-25T00:15:33.119" v="2" actId="6549"/>
        <pc:sldMkLst>
          <pc:docMk/>
          <pc:sldMk cId="1774383020" sldId="283"/>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2:33:49.751"/>
    </inkml:context>
    <inkml:brush xml:id="br0">
      <inkml:brushProperty name="width" value="0.1" units="cm"/>
      <inkml:brushProperty name="height" value="0.1" units="cm"/>
      <inkml:brushProperty name="color" value="#66CC00"/>
    </inkml:brush>
  </inkml:definitions>
  <inkml:trace contextRef="#ctx0" brushRef="#br0">35 73 1207 0 0,'-4'6'423'0'0,"4"-6"-367"0"0,0-1-1 0 0,0 1 0 0 0,0 0 0 0 0,0-1 1 0 0,0 1-1 0 0,0-1 0 0 0,0 1 0 0 0,0 0 0 0 0,-1 0 1 0 0,1-1-1 0 0,0 1 0 0 0,0 0 0 0 0,0-1 1 0 0,-1 1-1 0 0,1 0 0 0 0,0 0 0 0 0,0-1 1 0 0,-1 1-1 0 0,1 0 0 0 0,0 0 0 0 0,0-1 1 0 0,-1 1-1 0 0,1 0 0 0 0,0 0 0 0 0,-1 0 1 0 0,1 0-1 0 0,0 0 0 0 0,-1-1 0 0 0,0 1 0 0 0,-5-2 569 0 0,-9-5 960 0 0,12 5-679 0 0,9 2 6 0 0,2 3-737 0 0,1-1 0 0 0,-1 0-1 0 0,1-1 1 0 0,0 1 0 0 0,0-2-1 0 0,-1 0 1 0 0,1 0-1 0 0,0 0 1 0 0,0-1 0 0 0,0 0-1 0 0,-1-1 1 0 0,14-4 0 0 0,-16 4 31 0 0,0 0 0 0 0,0 1 0 0 0,1-1 1 0 0,-1 1-1 0 0,1 1 0 0 0,-1-1 0 0 0,13 1 1 0 0,-1 2 276 0 0,27 7 1 0 0,-37-7-476 0 0,9 0 150 0 0,1 0-1 0 0,-1-1 1 0 0,1-1-1 0 0,19-2 1 0 0,11 1 52 0 0,-3 3 69 0 0,0 3 0 0 0,-1 2 0 0 0,63 17-1 0 0,-59-13-144 0 0,-22-6-71 0 0,-1-1 0 0 0,1-2 0 0 0,0-1 0 0 0,0-1 0 0 0,0-1 0 0 0,42-7 0 0 0,-35 5 180 0 0,0 2 1 0 0,45 3 0 0 0,-50 0-155 0 0,8 0-10 0 0,71-4 1 0 0,-41-6 75 0 0,130-8 617 0 0,-155 13-756 0 0,70-11-1 0 0,-71 7 10 0 0,72-3 1 0 0,96-1 372 0 0,-95 2-376 0 0,-10 7 4 0 0,38-4 14 0 0,-114 5-39 0 0,-1 0 0 0 0,41 5 0 0 0,-47-2 0 0 0,21-1 32 0 0,63-6-1 0 0,-90 4-30 0 0,72-7-1 0 0,-49 7 21 0 0,40 4-1 0 0,2 1 3 0 0,78 4-23 0 0,1 0 0 0 0,-147-8 0 0 0,13 1 0 0 0,47-7 0 0 0,-59 4 1 0 0,27-5 31 0 0,72-3-1 0 0,75 1 388 0 0,-48-2 397 0 0,-137 11-820 0 0,0 0 0 0 0,1 0-1 0 0,-1 0 1 0 0,0 1 0 0 0,1-1 0 0 0,-1 0 0 0 0,0 1 0 0 0,0-1 0 0 0,1 1 0 0 0,-1-1-1 0 0,0 1 1 0 0,0 0 0 0 0,0 0 0 0 0,0-1 0 0 0,0 1 0 0 0,0 0 0 0 0,0 0-1 0 0,0 0 1 0 0,0 0 0 0 0,0 0 0 0 0,0 0 0 0 0,-1 0 0 0 0,1 1 0 0 0,0-1-1 0 0,0 2 1 0 0,1 1-307 0 0,-1 0 0 0 0,1 1-1 0 0,-1 0 1 0 0,0-1-1 0 0,1 10 1 0 0,0 8-804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2:44:35.825"/>
    </inkml:context>
    <inkml:brush xml:id="br0">
      <inkml:brushProperty name="width" value="0.1" units="cm"/>
      <inkml:brushProperty name="height" value="0.1" units="cm"/>
      <inkml:brushProperty name="color" value="#E71224"/>
    </inkml:brush>
  </inkml:definitions>
  <inkml:trace contextRef="#ctx0" brushRef="#br0">365 1259 1839 0 0,'-1'-1'-23'0'0,"0"1"0"0"0,0-1 0 0 0,0 1 0 0 0,0-1 0 0 0,-1 1 0 0 0,1 0 0 0 0,0-1 0 0 0,-1 1 0 0 0,1 0 0 0 0,0 0 0 0 0,0 0 0 0 0,-2 0 0 0 0,1 0 320 0 0,1 1 0 0 0,0-1 0 0 0,-1 1 0 0 0,1-1 0 0 0,0 1 0 0 0,-1 0 0 0 0,1 0 0 0 0,0 0 1 0 0,0-1-1 0 0,0 1 0 0 0,0 0 0 0 0,-2 2 0 0 0,-8 6 1111 0 0,11-8-1182 0 0,-1 0-1 0 0,0-1 1 0 0,0 1-1 0 0,0 0 1 0 0,1 0-1 0 0,-1 0 1 0 0,1 0-1 0 0,-1 0 1 0 0,1 0-1 0 0,-1 1 1 0 0,1-1-1 0 0,-1 0 1 0 0,1 0 0 0 0,0 0-1 0 0,0 0 1 0 0,0 0-1 0 0,-1 1 1 0 0,1 1-1 0 0,-5 20 1354 0 0,-4 1-1012 0 0,9-23-388 0 0,0 0-1 0 0,-1 0 1 0 0,1 0-1 0 0,0 0 1 0 0,0 1-1 0 0,-1-1 1 0 0,1 0 0 0 0,0 0-1 0 0,0 0 1 0 0,1 1-1 0 0,-1-1 1 0 0,0 0-1 0 0,0 0 1 0 0,0 0 0 0 0,1 1-1 0 0,-1-1 1 0 0,1 1-1 0 0,1-1 30 0 0,-1-1 1 0 0,1 0-1 0 0,-1 1 0 0 0,1-1 0 0 0,0 0 0 0 0,-1 0 0 0 0,1 0 1 0 0,-1 0-1 0 0,1 0 0 0 0,2-1 0 0 0,7 0 189 0 0,-6 1-227 0 0,1 0 0 0 0,-1-1 0 0 0,0 0 0 0 0,0 0 0 0 0,-1 0 0 0 0,1 0 0 0 0,0-1 0 0 0,0 0 1 0 0,0 0-1 0 0,6-4 0 0 0,17-6 368 0 0,41-13 245 0 0,9-2-102 0 0,-58 23-562 0 0,1 0 0 0 0,27 0 0 0 0,-37 3-76 0 0,6 1 77 0 0,0 0 1 0 0,26 4-1 0 0,18 1 159 0 0,263 10 740 0 0,-303-14-940 0 0,-10-1-27 0 0,-1 1 1 0 0,1 0 0 0 0,-1 1 0 0 0,0 0-1 0 0,0 0 1 0 0,17 7 0 0 0,25 13 64 0 0,-29-13-86 0 0,1-1 1 0 0,0-1-1 0 0,37 5 0 0 0,-40-9-17 0 0,-5-1 33 0 0,1-1 0 0 0,-1 0 0 0 0,0-2 0 0 0,1 0 0 0 0,-1 0 0 0 0,25-7 0 0 0,-15 3 61 0 0,-14 4-76 0 0,0 1-1 0 0,0-1 0 0 0,0 2 1 0 0,15 2-1 0 0,21 0-17 0 0,16-4 41 0 0,48 1 82 0 0,-98 2-119 0 0,-1 0 1 0 0,1 1-1 0 0,24 10 0 0 0,-21-8-3 0 0,-1 0-1 0 0,19 3 1 0 0,33 5 17 0 0,73 22 0 0 0,-117-29 1 0 0,1-2-1 0 0,0 0 1 0 0,1-2-1 0 0,-1-1 1 0 0,26-2 0 0 0,62 4 80 0 0,-80-1-87 0 0,49-3-1 0 0,9 0-1 0 0,-33 2-6 0 0,-33-1-3 0 0,1 1 1 0 0,30 5-1 0 0,-15 0-15 0 0,-1-2 0 0 0,1-2 0 0 0,-1-2 0 0 0,45-5 0 0 0,-64 5 15 0 0,36 3-1 0 0,-39-1-2 0 0,0 0-1 0 0,35-3 1 0 0,71-16-1 0 0,-20 2 42 0 0,-42 5-35 0 0,56-6 28 0 0,-96 13-33 0 0,1-1-1 0 0,-1 0 1 0 0,33-13 0 0 0,-4 2 0 0 0,33-2-13 0 0,-60 14 0 0 0,-1-2 0 0 0,0 0 0 0 0,0-2 0 0 0,37-15 0 0 0,-60 22 0 0 0,10-4 25 0 0,-1-1 1 0 0,1 0-1 0 0,-1-1 0 0 0,0 0 1 0 0,-1 0-1 0 0,1-1 0 0 0,10-11 1 0 0,-7 4 14 0 0,-1 0 1 0 0,-1 0 0 0 0,0-1-1 0 0,-1 0 1 0 0,-1-1 0 0 0,0 0-1 0 0,6-20 1 0 0,-7 16-26 0 0,0 0 41 0 0,9-40 1 0 0,-11 31 0 0 0,2-56 1 0 0,-8 72-40 0 0,1 0 1 0 0,-2 1 0 0 0,0-1-1 0 0,0 0 1 0 0,-1 1 0 0 0,-9-24-1 0 0,-67-127 129 0 0,70 144-109 0 0,2 0-1 0 0,1 0 1 0 0,0-1-1 0 0,1 1 1 0 0,-4-39-1 0 0,-1-3 18 0 0,5 42-44 0 0,0-1-1 0 0,-1 2 1 0 0,-1-1 0 0 0,0 1-1 0 0,-2 0 1 0 0,0 0 0 0 0,-1 1-1 0 0,0 0 1 0 0,-2 1 0 0 0,0 0-1 0 0,-25-24 1 0 0,24 26-11 0 0,-2 1 0 0 0,0 1 0 0 0,0 0 0 0 0,-1 1 0 0 0,-1 1 0 0 0,0 0 0 0 0,0 1 0 0 0,-28-9 0 0 0,10 6 0 0 0,-2 2 0 0 0,-58-8 0 0 0,-76 2 0 0 0,-125 8 0 0 0,-74-6 0 0 0,235 6 0 0 0,-161 12 0 0 0,156 0 0 0 0,-268 26 0 0 0,162-9 0 0 0,-100-1-2 0 0,167-11 15 0 0,-127-9 40 0 0,277-1-53 0 0,-165-5 0 0 0,119 2 0 0 0,50 1 0 0 0,-51 2 0 0 0,9 5 0 0 0,6 0 0 0 0,1 2 0 0 0,-64 15 0 0 0,118-19-2 0 0,0 0 0 0 0,0 1 0 0 0,0 0 1 0 0,0 0-1 0 0,0 0 0 0 0,1 1 0 0 0,-1 0 0 0 0,1 0 0 0 0,0 0 0 0 0,0 0 0 0 0,0 1 0 0 0,1 0 1 0 0,0 0-1 0 0,-1 0 0 0 0,2 1 0 0 0,-7 10 0 0 0,5-7-1 0 0,1 1 0 0 0,-1 0-1 0 0,2 1 1 0 0,-1-1 0 0 0,1 0 0 0 0,1 1 0 0 0,0 0-1 0 0,1 0 1 0 0,-1 14 0 0 0,2 13 2 0 0,-7 327-62 0 0,3-322 63 0 0,3 0 0 0 0,1 0 0 0 0,2 0 0 0 0,12 61 0 0 0,-9-83-69 0 0,13 28 0 0 0,-12-35-56 0 0,-1 0 0 0 0,-1 1 0 0 0,0-1 0 0 0,4 29 0 0 0,-7-21-747 0 0,-1 0-1 0 0,0 0 1 0 0,-2 0-1 0 0,-5 27 1 0 0,-2-11-1251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2:54:00.545"/>
    </inkml:context>
    <inkml:brush xml:id="br0">
      <inkml:brushProperty name="width" value="0.1" units="cm"/>
      <inkml:brushProperty name="height" value="0.1" units="cm"/>
      <inkml:brushProperty name="color" value="#E71224"/>
    </inkml:brush>
  </inkml:definitions>
  <inkml:trace contextRef="#ctx0" brushRef="#br0">1785 280 1839 0 0,'-1'0'73'0'0,"-17"-18"3284"0"0,-21-27-1891 0 0,37 44-1362 0 0,1-1 0 0 0,-1 1 0 0 0,0-1 0 0 0,1 1-1 0 0,-1-1 1 0 0,0 1 0 0 0,0 0 0 0 0,0 0 0 0 0,0 0-1 0 0,0 0 1 0 0,0 0 0 0 0,0 0 0 0 0,0 1-1 0 0,0-1 1 0 0,0 1 0 0 0,-1-1 0 0 0,1 1 0 0 0,-3 0-1 0 0,-4 0 162 0 0,0 0-1 0 0,0 1 0 0 0,-12 3 1 0 0,13-2-135 0 0,1-1 0 0 0,0 0 0 0 0,-1 0 0 0 0,-11-1 0 0 0,-27-5 1069 0 0,-80-6 378 0 0,-80 21-201 0 0,148-1-976 0 0,37-4-267 0 0,0-2 1 0 0,-1 0-1 0 0,1-1 0 0 0,-1-1 1 0 0,-42-5-1 0 0,50 2-31 0 0,-87-19 668 0 0,78 15-608 0 0,-6-2 124 0 0,1 0-1 0 0,-1-2 1 0 0,-34-18-1 0 0,-2-5 371 0 0,-93-32 0 0 0,136 57-603 0 0,0 0-1 0 0,-1 2 1 0 0,0 0-1 0 0,0 1 1 0 0,0 2 0 0 0,-34-1-1 0 0,37 4-298 0 0,0 2-1 0 0,1 0 1 0 0,-1 1-1 0 0,0 2 0 0 0,1 0 1 0 0,0 0-1 0 0,0 2 1 0 0,0 0-1 0 0,1 2 1 0 0,0 0-1 0 0,-19 13 1 0 0,5-1-1156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2:54:02.099"/>
    </inkml:context>
    <inkml:brush xml:id="br0">
      <inkml:brushProperty name="width" value="0.1" units="cm"/>
      <inkml:brushProperty name="height" value="0.1" units="cm"/>
      <inkml:brushProperty name="color" value="#E71224"/>
    </inkml:brush>
  </inkml:definitions>
  <inkml:trace contextRef="#ctx0" brushRef="#br0">1768 16 2303 0 0,'1'0'15'0'0,"1"0"0"0"0,-1 0-1 0 0,0 1 1 0 0,0-1 0 0 0,0 1-1 0 0,0-1 1 0 0,0 1-1 0 0,0-1 1 0 0,1 1 0 0 0,-1-1-1 0 0,-1 1 1 0 0,1 0-1 0 0,0 0 1 0 0,0 0 0 0 0,0-1-1 0 0,1 2 1 0 0,0 0-270 0 0,-6-15 1097 0 0,4 12-762 0 0,-1 0 71 0 0,1 0-1 0 0,-1 0 1 0 0,1 0-1 0 0,-1 0 1 0 0,1 1-1 0 0,-1-1 1 0 0,0 0-1 0 0,1 0 0 0 0,-1 1 1 0 0,0-1-1 0 0,0 0 1 0 0,1 1-1 0 0,-1-1 1 0 0,0 1-1 0 0,0-1 1 0 0,0 1-1 0 0,0 0 1 0 0,0-1-1 0 0,0 1 0 0 0,0 0 1 0 0,0 0-1 0 0,0-1 1 0 0,1 1-1 0 0,-1 0 1 0 0,0 0-1 0 0,0 0 1 0 0,0 0-1 0 0,0 0 0 0 0,0 0 1 0 0,0 0-1 0 0,-1 1 1 0 0,-34 8 1444 0 0,30-7-1506 0 0,-48 19 164 0 0,33-13-75 0 0,0 0 1 0 0,0-1-1 0 0,-27 4 1 0 0,-68 4 859 0 0,51-7-224 0 0,-86 20-1 0 0,123-20-722 0 0,0-2 0 0 0,0 0-1 0 0,-1-2 1 0 0,1-1 0 0 0,-1-1 0 0 0,0-2 0 0 0,0-1-1 0 0,-34-5 1 0 0,-17-13 222 0 0,55 12 975 0 0,0 1 0 0 0,0 1 0 0 0,-50-2 1 0 0,25 7-558 0 0,-92-2-2777 0 0,85 2 740 0 0,41 0 1498 0 0,-1 0 0 0 0,1 0-1 0 0,0-2 1 0 0,0 0-1 0 0,-21-5 1 0 0,15-1-56 0 0,-30-15-1 0 0,34 14-95 0 0,1 1 0 0 0,-36-10 0 0 0,46 17-38 0 0,1-1-1 0 0,0 2 0 0 0,-1-1 0 0 0,1 1 0 0 0,-1 0 0 0 0,1 0 0 0 0,0 0 0 0 0,-1 1 0 0 0,1 0 0 0 0,0 0 0 0 0,-1 1 0 0 0,-10 4 0 0 0,6-1-483 0 0,0 1 1 0 0,-17 12-1 0 0,4 0-1113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2:54:03.154"/>
    </inkml:context>
    <inkml:brush xml:id="br0">
      <inkml:brushProperty name="width" value="0.1" units="cm"/>
      <inkml:brushProperty name="height" value="0.1" units="cm"/>
      <inkml:brushProperty name="color" value="#E71224"/>
    </inkml:brush>
  </inkml:definitions>
  <inkml:trace contextRef="#ctx0" brushRef="#br0">3020 53 2327 0 0,'-4'-4'250'0'0,"0"0"-1"0"0,0 0 0 0 0,-1 1 0 0 0,1 0 1 0 0,-1 0-1 0 0,0 0 0 0 0,0 0 0 0 0,0 1 0 0 0,-7-3 1 0 0,6 2-155 0 0,-2 0 167 0 0,0 0 0 0 0,-1 0-1 0 0,1 1 1 0 0,-1 0 0 0 0,1 1-1 0 0,-1 0 1 0 0,0 0 0 0 0,-17 1-1 0 0,-5 3 356 0 0,-38 8 0 0 0,-6 0-16 0 0,-18-4 345 0 0,1-5 0 0 0,-103-10 0 0 0,154 6-765 0 0,-1 1 0 0 0,-61 7-1 0 0,-80 21 124 0 0,-16 1 234 0 0,147-23-400 0 0,-91 5 148 0 0,94-7-167 0 0,-87 15-1 0 0,-27 2-115 0 0,84-17-22 0 0,-134 2 457 0 0,-19-9-249 0 0,107 1-114 0 0,25 2 214 0 0,-105-16 1 0 0,188 14-364 0 0,0 1 1 0 0,-1 1-1 0 0,1 0 1 0 0,-1 1-1 0 0,0 1 1 0 0,1 1-1 0 0,-1 0 1 0 0,1 1 0 0 0,0 1-1 0 0,-33 12 1 0 0,27-5-469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2:54:04.427"/>
    </inkml:context>
    <inkml:brush xml:id="br0">
      <inkml:brushProperty name="width" value="0.1" units="cm"/>
      <inkml:brushProperty name="height" value="0.1" units="cm"/>
      <inkml:brushProperty name="color" value="#E71224"/>
    </inkml:brush>
  </inkml:definitions>
  <inkml:trace contextRef="#ctx0" brushRef="#br0">1870 145 455 0 0,'-108'-69'7867'0'0,"33"29"-6174"0"0,60 34-1401 0 0,1 1-1 0 0,-1 0 0 0 0,0 1 0 0 0,-18-2 0 0 0,17 4-130 0 0,0 0 0 0 0,0 2 0 0 0,0 0 0 0 0,-1 0 0 0 0,1 2 0 0 0,0 0 0 0 0,0 1-1 0 0,-24 7 1 0 0,-16 3 201 0 0,-1-1-1 0 0,-65 3 0 0 0,38-5-149 0 0,63-9-123 0 0,1-1-1 0 0,-1-1 0 0 0,1 0 1 0 0,-1-2-1 0 0,-35-9 1 0 0,-30-3 148 0 0,18 10 103 0 0,-113 8-1 0 0,-37-1 398 0 0,177-7-361 0 0,-56-15 0 0 0,40 8-104 0 0,50 11-253 0 0,-1-1 0 0 0,1 1-1 0 0,-1 1 1 0 0,1-1 0 0 0,-1 2-1 0 0,0-1 1 0 0,1 1 0 0 0,-1 0-1 0 0,1 0 1 0 0,-1 1 0 0 0,1 0-1 0 0,0 0 1 0 0,-1 1 0 0 0,1 0-1 0 0,1 0 1 0 0,-1 1 0 0 0,0 0-1 0 0,1 0 1 0 0,0 0 0 0 0,0 1-1 0 0,0 0 1 0 0,0 0 0 0 0,-9 12-1 0 0,-8 8-1802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2:54:09.128"/>
    </inkml:context>
    <inkml:brush xml:id="br0">
      <inkml:brushProperty name="width" value="0.1" units="cm"/>
      <inkml:brushProperty name="height" value="0.1" units="cm"/>
      <inkml:brushProperty name="color" value="#E71224"/>
    </inkml:brush>
  </inkml:definitions>
  <inkml:trace contextRef="#ctx0" brushRef="#br0">1432 17 1839 0 0,'0'-1'73'0'0,"0"0"-1"0"0,-1 0 1 0 0,1 0-1 0 0,-1 0 1 0 0,0 0-1 0 0,1 0 1 0 0,-1 1-1 0 0,0-1 0 0 0,0 0 1 0 0,1 0-1 0 0,-1 0 1 0 0,0 1-1 0 0,0-1 1 0 0,0 1-1 0 0,0-1 1 0 0,0 0-1 0 0,0 1 1 0 0,0 0-1 0 0,0-1 0 0 0,0 1 1 0 0,0 0-1 0 0,0-1 1 0 0,0 1-1 0 0,-2 0 1 0 0,0 0 285 0 0,-1 0 1 0 0,1 1 0 0 0,-1 0-1 0 0,1-1 1 0 0,-1 1 0 0 0,-3 2-1 0 0,-7 1-774 0 0,1 1 456 0 0,0 0 0 0 0,0 0 0 0 0,-22 14 0 0 0,23-11 5 0 0,-1-2 0 0 0,0 1 0 0 0,-20 5 0 0 0,-20 2 497 0 0,-1-3 1 0 0,-1-2 0 0 0,-61 2-1 0 0,-232 18 970 0 0,156-17-992 0 0,158-9-470 0 0,-122 18 472 0 0,135-17-591 0 0,-1 2 0 0 0,1 0 0 0 0,0 1 0 0 0,0 1 0 0 0,-21 13 0 0 0,9-3-2475 0 0,0 1-854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2:54:11.083"/>
    </inkml:context>
    <inkml:brush xml:id="br0">
      <inkml:brushProperty name="width" value="0.1" units="cm"/>
      <inkml:brushProperty name="height" value="0.1" units="cm"/>
      <inkml:brushProperty name="color" value="#E71224"/>
    </inkml:brush>
  </inkml:definitions>
  <inkml:trace contextRef="#ctx0" brushRef="#br0">5192 116 455 0 0,'-59'-15'640'0'0,"36"9"1780"0"0,-38-7-1 0 0,-164-1-1218 0 0,165 13-721 0 0,-69-9 0 0 0,-93-20 744 0 0,172 27-1130 0 0,32 3 10 0 0,-26-4 1 0 0,-8-5 3 0 0,1 4-1 0 0,-2 1 1 0 0,1 3-1 0 0,0 2 1 0 0,0 2 0 0 0,-66 13-1 0 0,-312 44 75 0 0,147-19 95 0 0,5-1-96 0 0,-16-34 114 0 0,9-1-14 0 0,232 1-276 0 0,-386 18 118 0 0,-42-46 5 0 0,281 14-64 0 0,83 10-64 0 0,-86-2 0 0 0,123-6 0 0 0,40 2 0 0 0,-47 2 0 0 0,-104 12 0 0 0,174-10 17 0 0,-1-1-1 0 0,1-1 0 0 0,-1 0 1 0 0,1-2-1 0 0,0 0 0 0 0,0-1 1 0 0,-24-9-1 0 0,33 11 4 0 0,0 0-1 0 0,-1 1 1 0 0,1 0-1 0 0,-1 1 1 0 0,1 0 0 0 0,-1 0-1 0 0,1 0 1 0 0,-1 2-1 0 0,0-1 1 0 0,1 1 0 0 0,-1 0-1 0 0,1 0 1 0 0,-1 1-1 0 0,1 1 1 0 0,0-1 0 0 0,-1 1-1 0 0,1 1 1 0 0,-7 3-1 0 0,5-1-608 0 0,2 0-1 0 0,-1 0 1 0 0,1 0-1 0 0,0 1 0 0 0,-9 10 1 0 0,-4 8-3233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2:54:12.714"/>
    </inkml:context>
    <inkml:brush xml:id="br0">
      <inkml:brushProperty name="width" value="0.1" units="cm"/>
      <inkml:brushProperty name="height" value="0.1" units="cm"/>
      <inkml:brushProperty name="color" value="#E71224"/>
    </inkml:brush>
  </inkml:definitions>
  <inkml:trace contextRef="#ctx0" brushRef="#br0">4292 156 3223 0 0,'-3'-1'152'0'0,"-1"0"-1"0"0,0 0 0 0 0,0 0 0 0 0,0 0 0 0 0,0 1 0 0 0,0 0 0 0 0,1 0 0 0 0,-1 0 0 0 0,0 0 0 0 0,-7 2 1 0 0,-11 0 257 0 0,-5-2-279 0 0,-1-1 0 0 0,1-1 0 0 0,-50-11 0 0 0,55 7 172 0 0,0 1 1 0 0,0 1-1 0 0,0 0 0 0 0,0 2 0 0 0,-1 1 0 0 0,1 1 0 0 0,0 0 0 0 0,-31 6 0 0 0,-244 44 83 0 0,219-46 196 0 0,-141-10 0 0 0,41-18 62 0 0,6 1-341 0 0,-111 23-190 0 0,236 2-107 0 0,5-3 23 0 0,0-1 0 0 0,-45-10 1 0 0,52 6-2 0 0,0 2-1 0 0,0 1 1 0 0,-61 3 0 0 0,-73 16 37 0 0,99-12 4 0 0,-81-7 0 0 0,26-1-12 0 0,30 7-9 0 0,-45-2 34 0 0,-105-23 854 0 0,109 7-527 0 0,94 11-312 0 0,-155-20 127 0 0,125 9-129 0 0,-90-14 170 0 0,136 26-240 0 0,0 1 1 0 0,0 1 0 0 0,0 2 0 0 0,-33 4 0 0 0,14 2-256 0 0,0 2 0 0 0,1 2 0 0 0,1 2-1 0 0,0 2 1 0 0,0 2 0 0 0,-63 35 0 0 0,56-24-1063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2:54:13.957"/>
    </inkml:context>
    <inkml:brush xml:id="br0">
      <inkml:brushProperty name="width" value="0.1" units="cm"/>
      <inkml:brushProperty name="height" value="0.1" units="cm"/>
      <inkml:brushProperty name="color" value="#E71224"/>
    </inkml:brush>
  </inkml:definitions>
  <inkml:trace contextRef="#ctx0" brushRef="#br0">2421 106 3967 0 0,'1'-4'109'0'0,"0"0"-1"0"0,0-1 0 0 0,-1 1 0 0 0,0-1 0 0 0,0 1 1 0 0,0 0-1 0 0,0-1 0 0 0,-1 1 0 0 0,0 0 0 0 0,1-1 0 0 0,-2 1 1 0 0,1 0-1 0 0,0 0 0 0 0,-4-7 0 0 0,3 8-61 0 0,0 0 0 0 0,0 1 1 0 0,0-1-1 0 0,0 1 0 0 0,-1 0 0 0 0,1 0 0 0 0,0 0 0 0 0,-1 0 1 0 0,0 0-1 0 0,1 1 0 0 0,-1-1 0 0 0,0 1 0 0 0,0-1 0 0 0,0 1 0 0 0,0 0 1 0 0,0 0-1 0 0,0 1 0 0 0,0-1 0 0 0,0 0 0 0 0,-1 1 0 0 0,-2 0 0 0 0,-14-1 38 0 0,1 2 0 0 0,0 0 0 0 0,-1 1 0 0 0,-26 6 0 0 0,-75 27 350 0 0,106-30-427 0 0,-30 7 106 0 0,-69 9-1 0 0,22-5 28 0 0,-84 7 638 0 0,113-17-494 0 0,-20 0 419 0 0,-108-5 0 0 0,-2-15 149 0 0,18 1-266 0 0,-254-36 680 0 0,321 34-1014 0 0,78 11-234 0 0,0 2 0 0 0,0 1 0 0 0,1 1 0 0 0,-1 2 0 0 0,0 0 0 0 0,-49 13 0 0 0,47-7-1901 0 0,-44 19-1 0 0,21-3-2277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2:54:15.275"/>
    </inkml:context>
    <inkml:brush xml:id="br0">
      <inkml:brushProperty name="width" value="0.1" units="cm"/>
      <inkml:brushProperty name="height" value="0.1" units="cm"/>
      <inkml:brushProperty name="color" value="#E71224"/>
    </inkml:brush>
  </inkml:definitions>
  <inkml:trace contextRef="#ctx0" brushRef="#br0">4678 154 2759 0 0,'-6'-6'189'0'0,"-1"0"-1"0"0,1 1 0 0 0,-1 0 0 0 0,0 0 1 0 0,-1 1-1 0 0,1 0 0 0 0,-1 0 0 0 0,0 1 1 0 0,0 0-1 0 0,-10-3 0 0 0,4 3 69 0 0,-1 1 1 0 0,1 0-1 0 0,-1 0 0 0 0,0 2 1 0 0,-18 1-1 0 0,-12 3 226 0 0,-63 17 0 0 0,-13 1 14 0 0,102-20-344 0 0,0-1 0 0 0,1-1 0 0 0,-1 0 0 0 0,-28-5 0 0 0,-16-6 370 0 0,-40-7 175 0 0,43 12-207 0 0,1-4 0 0 0,-101-28-1 0 0,114 24-322 0 0,-1 1 0 0 0,-1 3 0 0 0,0 2 0 0 0,0 2 0 0 0,0 2 0 0 0,0 2 0 0 0,-1 3 0 0 0,-86 11 0 0 0,-7 1-148 0 0,96-11-9 0 0,1 2 0 0 0,-1 2 0 0 0,-65 17 0 0 0,-17 24-11 0 0,-13 3 0 0 0,88-34 0 0 0,-1-2 0 0 0,-1-2 0 0 0,-92 7 0 0 0,-158-4 0 0 0,269-13 0 0 0,-154 4 0 0 0,114-9 0 0 0,16-1 0 0 0,-96 6 0 0 0,38 5 73 0 0,90-6-82 0 0,-30 5 7 0 0,39-4 29 0 0,-1 0 1 0 0,-27-1-1 0 0,-88-3 266 0 0,-36-3-111 0 0,100-5 119 0 0,-72-20-1 0 0,-96-18 432 0 0,225 47-777 0 0,0 0 1 0 0,0 0-1 0 0,0 1 0 0 0,-1 1 0 0 0,1 0 0 0 0,0 1 0 0 0,0 0 0 0 0,0 2 1 0 0,0-1-1 0 0,1 2 0 0 0,0 0 0 0 0,-1 0 0 0 0,2 1 0 0 0,-1 1 0 0 0,1 0 0 0 0,-17 12 1 0 0,-8 12-442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2:54:17.962"/>
    </inkml:context>
    <inkml:brush xml:id="br0">
      <inkml:brushProperty name="width" value="0.1" units="cm"/>
      <inkml:brushProperty name="height" value="0.1" units="cm"/>
      <inkml:brushProperty name="color" value="#E71224"/>
    </inkml:brush>
  </inkml:definitions>
  <inkml:trace contextRef="#ctx0" brushRef="#br0">8134 1 1839 0 0,'-4'0'100'0'0,"0"0"-1"0"0,0 0 0 0 0,0 0 0 0 0,-1 1 0 0 0,1 0 0 0 0,0-1 0 0 0,0 1 0 0 0,1 1 0 0 0,-1-1 0 0 0,0 1 0 0 0,0-1 0 0 0,-6 5 0 0 0,-22 14 205 0 0,23-14 2 0 0,0 0 1 0 0,-1-1-1 0 0,-14 6 0 0 0,20-9-239 0 0,0-1 1 0 0,0 0-1 0 0,0 0 0 0 0,0-1 1 0 0,0 1-1 0 0,0-1 1 0 0,0 0-1 0 0,0 0 0 0 0,0 0 1 0 0,0-1-1 0 0,0 1 1 0 0,0-1-1 0 0,-4-1 0 0 0,-79-25 2559 0 0,55 21-2429 0 0,12 4-140 0 0,6 0 5 0 0,0 1 0 0 0,0 0 0 0 0,-17 1-1 0 0,-23 0 308 0 0,44-1-321 0 0,0 1 0 0 0,0 1 0 0 0,1 0 0 0 0,-1 0 0 0 0,-17 5 0 0 0,-48 18 64 0 0,40-11-116 0 0,15-7 94 0 0,1 0-1 0 0,-1-2 1 0 0,0 0-1 0 0,-1-1 1 0 0,1-1-1 0 0,0-1 1 0 0,-28-2-1 0 0,31 0 15 0 0,-1 1 0 0 0,1 1 0 0 0,0 1 0 0 0,0 0 0 0 0,0 1 0 0 0,-18 5 0 0 0,0 1-104 0 0,-58 7 0 0 0,64-15 104 0 0,0 0 0 0 0,-50-6 0 0 0,45 1 133 0 0,-53 3 0 0 0,-135 28-111 0 0,153-17-110 0 0,22-6 88 0 0,-88-2 1 0 0,17-3 38 0 0,46 5-31 0 0,0 3 0 0 0,-86 20 0 0 0,104-18-112 0 0,1-2 0 0 0,-2-2 0 0 0,-74-4 0 0 0,108-1 0 0 0,-42 3 45 0 0,-93 16-1 0 0,30-2-5 0 0,-134 0 10 0 0,138-10-34 0 0,-101 22 65 0 0,63-5-32 0 0,86-18-48 0 0,-103-3 0 0 0,92-7 164 0 0,0 5-1 0 0,-86 11 1 0 0,86 7-132 0 0,59-11-21 0 0,-45 5-1 0 0,32-9-1 0 0,-89 13 46 0 0,-21 2 11 0 0,5-1-4 0 0,-79 23 2 0 0,170-31-54 0 0,-79 6 1 0 0,-55-10 27 0 0,95-3-22 0 0,24-2 53 0 0,-8 1-8 0 0,-91 13 1 0 0,90-6 29 0 0,-1-4-1 0 0,0-2 1 0 0,-105-12 0 0 0,106 7-2 0 0,-128 13 1 0 0,124-5-67 0 0,27-1-8 0 0,-66 1 34 0 0,-130-20 90 0 0,56 1-75 0 0,128 9-13 0 0,28 1-45 0 0,-46 1 1 0 0,-2 8-34 0 0,0 3 1 0 0,-102 26-1 0 0,170-30-54 0 0,0 0 0 0 0,0 2-1 0 0,-30 16 1 0 0,-44 33-779 0 0,71-42 598 0 0,-39 23-406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2:44:39.155"/>
    </inkml:context>
    <inkml:brush xml:id="br0">
      <inkml:brushProperty name="width" value="0.1" units="cm"/>
      <inkml:brushProperty name="height" value="0.1" units="cm"/>
      <inkml:brushProperty name="color" value="#E71224"/>
    </inkml:brush>
  </inkml:definitions>
  <inkml:trace contextRef="#ctx0" brushRef="#br0">1136 1194 1375 0 0,'-4'-48'369'0'0,"-3"18"3046"0"0,6 26-3268 0 0,-1-1 0 0 0,-1 1 0 0 0,1 0 0 0 0,0 0 0 0 0,-1 0 0 0 0,0 0 0 0 0,0 0 0 0 0,0 1 0 0 0,-1-1 0 0 0,1 1 0 0 0,-1 0 0 0 0,1 0 0 0 0,-1 0 0 0 0,0 1 0 0 0,-1-1 0 0 0,1 1 0 0 0,0 0 0 0 0,0 0 0 0 0,-1 0 0 0 0,-9-1 0 0 0,-6-2 342 0 0,0 1 0 0 0,-1 1 0 0 0,-31 0 0 0 0,41 3-129 0 0,-16-1 466 0 0,0 1-1 0 0,0 2 1 0 0,0 1-1 0 0,-49 11 1 0 0,56-10-574 0 0,0-1 1 0 0,-24 1-1 0 0,-18 2 2018 0 0,61-6-2208 0 0,0 0 0 0 0,1 0 0 0 0,-1 0 0 0 0,0 0-1 0 0,0 0 1 0 0,0 0 0 0 0,1 1 0 0 0,-1-1 0 0 0,0 0 0 0 0,0 0 0 0 0,1 1 0 0 0,-1-1 0 0 0,0 1 0 0 0,0-1 0 0 0,1 0 0 0 0,-1 1 0 0 0,0-1 0 0 0,0 2 0 0 0,1-2-27 0 0,1 0-1 0 0,-1 1 0 0 0,0-1 1 0 0,1 1-1 0 0,-1-1 0 0 0,0 0 0 0 0,1 1 1 0 0,-1-1-1 0 0,0 0 0 0 0,1 1 1 0 0,-1-1-1 0 0,0 0 0 0 0,1 0 1 0 0,-1 0-1 0 0,1 1 0 0 0,-1-1 1 0 0,1 0-1 0 0,-1 0 0 0 0,1 0 1 0 0,0 0-1 0 0,33 8 832 0 0,-3-3-562 0 0,0 1 0 0 0,-1 2 0 0 0,47 18 1 0 0,-27-9 4 0 0,-30-10-245 0 0,0-2 0 0 0,1-1 0 0 0,-1 0 0 0 0,1-1 0 0 0,0-2 0 0 0,0 0 0 0 0,0-1 0 0 0,0-1 0 0 0,32-6 0 0 0,-11 0 122 0 0,1 2 1 0 0,-1 2-1 0 0,1 2 0 0 0,0 1 1 0 0,-1 3-1 0 0,48 8 0 0 0,-35-2-163 0 0,1-2-1 0 0,0-2 1 0 0,68-4 0 0 0,436-14 454 0 0,-396 5-397 0 0,-34 0 21 0 0,218 4 102 0 0,-250 0-88 0 0,96-18 0 0 0,39-2 359 0 0,-180 22-443 0 0,161-14 82 0 0,94-20-49 0 0,-237 30-31 0 0,106 3-1 0 0,-32 3-33 0 0,78 6 198 0 0,-133-1-133 0 0,59-9 22 0 0,-35-1 114 0 0,22-1-112 0 0,53 3 29 0 0,-161 6-117 0 0,48 12 0 0 0,1 0 0 0 0,-47-11 0 0 0,19 3 0 0 0,59 0 0 0 0,27 5 0 0 0,-131-13 15 0 0,0 0-1 0 0,0 1 1 0 0,0-1 0 0 0,0 0-1 0 0,0-1 1 0 0,0 1 0 0 0,0-1-1 0 0,0 0 1 0 0,0 0 0 0 0,-1 0-1 0 0,1 0 1 0 0,-1-1 0 0 0,0 1-1 0 0,1-1 1 0 0,-1 0-1 0 0,0 0 1 0 0,-1 0 0 0 0,1 0-1 0 0,3-6 1 0 0,2-2 47 0 0,-1-1 0 0 0,0 0 1 0 0,-1 0-1 0 0,7-22 0 0 0,-7 18-56 0 0,55-146 209 0 0,-43 122-128 0 0,43-73 1 0 0,-57 106-82 0 0,0 0 0 0 0,0 0-1 0 0,-1 0 1 0 0,-1 0 0 0 0,1 0-1 0 0,-1-1 1 0 0,0 1 0 0 0,-1-1 0 0 0,1 0-1 0 0,-2 0 1 0 0,1 1 0 0 0,-1-1-1 0 0,0 0 1 0 0,-2-12 0 0 0,-3-5 34 0 0,-1-1-1 0 0,-1 1 1 0 0,-11-25 0 0 0,10 27-19 0 0,0-1-1 0 0,1 1 1 0 0,-4-28 0 0 0,8 27 3 0 0,-1 0 0 0 0,0 0 0 0 0,-12-31 0 0 0,13 47-17 0 0,0 0 0 0 0,-1 0 0 0 0,1 1-1 0 0,-1 0 1 0 0,-1 0 0 0 0,1 0 0 0 0,-1 0 0 0 0,0 1 0 0 0,-1 0 0 0 0,0 0-1 0 0,0 0 1 0 0,0 0 0 0 0,-11-6 0 0 0,10 8-7 0 0,-1 0 0 0 0,1 1 0 0 0,-1 0 0 0 0,0 0 0 0 0,0 1 0 0 0,-1 0 0 0 0,1 0 0 0 0,-15 0 0 0 0,-5 1 0 0 0,-36 4 0 0 0,5 0 0 0 0,-92 9 0 0 0,39 6 0 0 0,-77 7 0 0 0,46-22 0 0 0,-214-22 0 0 0,-127-36 11 0 0,298 52 35 0 0,107 4-39 0 0,-13-1-7 0 0,-203 2 0 0 0,-90 20 0 0 0,56-10 0 0 0,172-9 0 0 0,-64 16 26 0 0,132-9-7 0 0,-112-1 0 0 0,-12-11-19 0 0,151 5 0 0 0,-88 15 0 0 0,-93 11 0 0 0,116-15 0 0 0,-17 1 0 0 0,53-13 18 0 0,0-5 0 0 0,-135-22-1 0 0,127 16-4 0 0,35 3-15 0 0,38 4 2 0 0,0 2 0 0 0,0 0 0 0 0,-37 5 0 0 0,-75 21 0 0 0,133-25 0 0 0,-24 5 0 0 0,15-4 0 0 0,1 0 0 0 0,-1 1 0 0 0,1 1 0 0 0,0 0 0 0 0,0 1 0 0 0,-19 10 0 0 0,27-11 0 0 0,1-1 0 0 0,-1 2 0 0 0,1-1 0 0 0,0 0 0 0 0,0 1 0 0 0,0 0 0 0 0,-4 7 0 0 0,-21 41 0 0 0,12-20 0 0 0,-85 170-32 0 0,83-158 21 0 0,2 1 1 0 0,-17 78-1 0 0,27-94 11 0 0,1-2 0 0 0,1-1 0 0 0,-3 48 0 0 0,7-67 0 0 0,2 0 0 0 0,-1 0 0 0 0,1 0 0 0 0,0 0 0 0 0,1 0 0 0 0,-1 0 0 0 0,2 0 0 0 0,-1-1 0 0 0,1 1 0 0 0,0-1 0 0 0,1 0 0 0 0,-1 0 0 0 0,2 0 0 0 0,4 7 0 0 0,-6-10 1 0 0,0-1 1 0 0,1 0-1 0 0,-1 0 1 0 0,1 0-1 0 0,-1 0 1 0 0,1-1-1 0 0,0 1 0 0 0,0-1 1 0 0,0 0-1 0 0,1 0 1 0 0,-1 0-1 0 0,0-1 0 0 0,1 0 1 0 0,-1 0-1 0 0,1 0 1 0 0,6 1-1 0 0,6-1 8 0 0,0-1 0 0 0,0-1-1 0 0,20-2 1 0 0,-3 0-4 0 0,15-2 7 0 0,-26 2 1 0 0,1 1 0 0 0,-1 2 0 0 0,35 2 0 0 0,-35 0-15 0 0,-15-2-3 0 0,1 0 1 0 0,-1 1 0 0 0,1 0-1 0 0,14 5 1 0 0,-21-5 2 0 0,-1-1 1 0 0,1 1-1 0 0,-1-1 0 0 0,0 1 1 0 0,1 0-1 0 0,-1 0 1 0 0,0-1-1 0 0,0 1 1 0 0,1 0-1 0 0,-1 0 0 0 0,0 0 1 0 0,0 1-1 0 0,0-1 1 0 0,0 0-1 0 0,0 0 1 0 0,0 0-1 0 0,-1 1 1 0 0,1-1-1 0 0,0 1 0 0 0,-1-1 1 0 0,1 0-1 0 0,-1 1 1 0 0,1-1-1 0 0,-1 1 1 0 0,0-1-1 0 0,1 1 0 0 0,-1-1 1 0 0,0 1-1 0 0,0-1 1 0 0,0 1-1 0 0,0 0 1 0 0,-1 1-1 0 0,-2 14-193 0 0,0 0-1 0 0,-2 0 1 0 0,0-1 0 0 0,-12 27-1 0 0,-38 61-5130 0 0,38-74 1487 0 0,-14 29-4007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2:54:48.746"/>
    </inkml:context>
    <inkml:brush xml:id="br0">
      <inkml:brushProperty name="width" value="0.1" units="cm"/>
      <inkml:brushProperty name="height" value="0.1" units="cm"/>
      <inkml:brushProperty name="color" value="#E71224"/>
    </inkml:brush>
  </inkml:definitions>
  <inkml:trace contextRef="#ctx0" brushRef="#br0">3495 1371 4831 0 0,'-4'1'190'0'0,"1"1"-1"0"0,0-1 0 0 0,-1 0 1 0 0,1 0-1 0 0,-7 1 0 0 0,10-2-163 0 0,0 0 0 0 0,-1 0-1 0 0,1 0 1 0 0,-1 1 0 0 0,1-1 0 0 0,0-1-1 0 0,-1 1 1 0 0,1 0 0 0 0,-1 0 0 0 0,1 0 0 0 0,0 0-1 0 0,-1 0 1 0 0,1 0 0 0 0,0 0 0 0 0,-1 0-1 0 0,1-1 1 0 0,0 1 0 0 0,-1 0 0 0 0,1 0-1 0 0,0 0 1 0 0,-1-1 0 0 0,0 0 0 0 0,1 1-15 0 0,0-1 0 0 0,0 1 0 0 0,0-1 0 0 0,0 0 0 0 0,0 1 0 0 0,0-1 1 0 0,0 0-1 0 0,0 1 0 0 0,0-1 0 0 0,0 0 0 0 0,0 1 0 0 0,0-1 0 0 0,0 1 0 0 0,1-1 0 0 0,-1 0 1 0 0,0 1-1 0 0,0-1 0 0 0,1 1 0 0 0,4-7 2633 0 0,-4 7-2456 0 0,-1 0 0 0 0,1 0 0 0 0,-1-1 0 0 0,1 1 0 0 0,-1 0 0 0 0,1 0 0 0 0,-1 0 1 0 0,1 0-1 0 0,-1 0 0 0 0,1 0 0 0 0,-1 0 0 0 0,1 0 0 0 0,-1 0 0 0 0,1 0 0 0 0,0 0 0 0 0,19 7 1612 0 0,-18-6-1723 0 0,0 0 0 0 0,0 0 0 0 0,0 0-1 0 0,0 0 1 0 0,1-1 0 0 0,-1 1 0 0 0,0 0-1 0 0,0-1 1 0 0,1 0 0 0 0,-1 0-1 0 0,0 0 1 0 0,1 0 0 0 0,-1 0 0 0 0,3 0-1 0 0,-1-2 152 0 0,0 1 0 0 0,0-1 0 0 0,-1 0 0 0 0,1 0 0 0 0,-1-1-1 0 0,0 1 1 0 0,1-1 0 0 0,-1 1 0 0 0,3-5 0 0 0,-2 3 843 0 0,0-1 0 0 0,0 1 0 0 0,6-11 0 0 0,-6 8-713 0 0,-1 0 0 0 0,0-1-1 0 0,0 0 1 0 0,3-12 0 0 0,-2 7-46 0 0,0 1 0 0 0,1 0-1 0 0,7-12 1 0 0,-6 12 147 0 0,0-1 0 0 0,5-16 0 0 0,-6 13 73 0 0,5-24 740 0 0,-10 37-1188 0 0,1 0 1 0 0,-1 0-1 0 0,0 1 0 0 0,0-1 1 0 0,0 0-1 0 0,-1 0 0 0 0,1 0 1 0 0,-1 0-1 0 0,0 0 0 0 0,1 1 1 0 0,-3-6-1 0 0,-9-13 141 0 0,2 0 1 0 0,1-1-1 0 0,0-1 0 0 0,2 0 1 0 0,-6-32-1 0 0,9 37-98 0 0,0-1 0 0 0,0 1 0 0 0,-2 0 0 0 0,-11-26 0 0 0,0 4 32 0 0,3-1 0 0 0,-18-82 0 0 0,27 68-99 0 0,5 44-48 0 0,-1 1-1 0 0,0-1 0 0 0,-1 1 0 0 0,0-1 1 0 0,-6-18-1 0 0,2 10 18 0 0,1 1 0 0 0,1-1 0 0 0,0 0 1 0 0,-1-26-1 0 0,3 21 7 0 0,-2 1 1 0 0,-7-31 0 0 0,9 49-31 0 0,-1-1 0 0 0,1 1 0 0 0,-1 0 0 0 0,0 0-1 0 0,-1 0 1 0 0,1 1 0 0 0,-1-1 0 0 0,0 1 0 0 0,0-1 0 0 0,0 1 0 0 0,-1 1 0 0 0,1-1 0 0 0,-1 0-1 0 0,-8-3 1 0 0,-9-6 30 0 0,-1 2 0 0 0,-25-9 1 0 0,34 15-34 0 0,-43-19 25 0 0,18 7 22 0 0,-57-16 0 0 0,70 27-42 0 0,1 1-1 0 0,-2 2 1 0 0,1 0 0 0 0,0 2-1 0 0,0 1 1 0 0,-42 5 0 0 0,-154 38 62 0 0,170-31-66 0 0,-71 22 35 0 0,32-7-14 0 0,-43 16-5 0 0,88-26-5 0 0,-1-3-1 0 0,-86 16 1 0 0,-173 5-15 0 0,185-23 32 0 0,-175-7 0 0 0,138-3 37 0 0,57 0-34 0 0,65-4-35 0 0,-1-2 0 0 0,-43-9 0 0 0,-19-3 0 0 0,86 14 0 0 0,-45-3 0 0 0,1-3 0 0 0,-81-22 0 0 0,99 21 0 0 0,-1 1 0 0 0,1 1 0 0 0,-1 3 0 0 0,-69 1 0 0 0,84 1 0 0 0,20 1 0 0 0,1 0 0 0 0,-1 1 0 0 0,1 0 0 0 0,0-1 0 0 0,-1 2 0 0 0,1-1 0 0 0,-1 1 0 0 0,1-1 0 0 0,-5 3 0 0 0,-1 0 0 0 0,0 0 0 0 0,1 1 0 0 0,0 1 0 0 0,0 0 0 0 0,0 0 0 0 0,0 1 0 0 0,1 0 0 0 0,0 0 0 0 0,0 1 0 0 0,1 0 0 0 0,-10 12 0 0 0,-8 22 0 0 0,21-33-6 0 0,0 0-1 0 0,1 0 1 0 0,0 1-1 0 0,0-1 1 0 0,1 1-1 0 0,0 0 1 0 0,-2 16-1 0 0,-2 9-5 0 0,4-21 12 0 0,0 0 0 0 0,1 0 0 0 0,0 0 0 0 0,1 0 0 0 0,4 25 0 0 0,17 65 0 0 0,-14-75 0 0 0,-4-7 0 0 0,3 34 0 0 0,-5-33 0 0 0,8 34 0 0 0,8 20 0 0 0,10 109 0 0 0,-24-143 0 0 0,3 46 0 0 0,-3-31 0 0 0,2-1 0 0 0,2 0 0 0 0,21 77 0 0 0,-18-96 0 0 0,-4-18 0 0 0,4 28 0 0 0,-3-6 0 0 0,-1 1 0 0 0,3 68 0 0 0,-11-1 0 0 0,3 89 0 0 0,2-149 0 0 0,2 0 0 0 0,14 59 0 0 0,-10-72 0 0 0,27 96 0 0 0,-33-123-2 0 0,1-1 0 0 0,0 1 0 0 0,0-1 1 0 0,1-1-1 0 0,0 1 0 0 0,0 0 0 0 0,1-1 0 0 0,0 0 0 0 0,11 9 0 0 0,-5-5-5 0 0,1-1 0 0 0,1 0 1 0 0,0-1-1 0 0,20 10 0 0 0,-1-1-5 0 0,-23-12 12 0 0,0 0 0 0 0,1-1 0 0 0,-1 0 1 0 0,1-1-1 0 0,12 4 0 0 0,20 3 0 0 0,-21-5 0 0 0,1 0 0 0 0,30 2 0 0 0,99 8 0 0 0,-57-5 0 0 0,145 0 0 0 0,-101-11 0 0 0,-10 1 0 0 0,108-3 0 0 0,-155 2 0 0 0,228 17 0 0 0,-148-12 0 0 0,-22-1 0 0 0,76 6-32 0 0,243-20 0 0 0,-430 9 32 0 0,16 0 0 0 0,118-3 0 0 0,106-5 0 0 0,20-5 0 0 0,-247 12 0 0 0,107 2 0 0 0,-79 0 0 0 0,18 1 0 0 0,-31 0 0 0 0,57-6 0 0 0,-27 1 0 0 0,58 1 0 0 0,-101 3 0 0 0,103 1 0 0 0,-110-2 0 0 0,0-1 0 0 0,0-2 0 0 0,49-11 0 0 0,-37 6 0 0 0,48-3 0 0 0,-32 6 0 0 0,-15 1 0 0 0,66-7 0 0 0,-8-1 0 0 0,-48 7 0 0 0,-56 5 0 0 0,155-10 0 0 0,-18 4 0 0 0,76-1 0 0 0,-175 9 0 0 0,123 7 0 0 0,17 0 0 0 0,187 3 0 0 0,-254-7 0 0 0,-77-4 0 0 0,101 3 0 0 0,-124-3 0 0 0,57 0 0 0 0,109 13 0 0 0,44 10 64 0 0,-185-21-64 0 0,-26-1 0 0 0,116 5 0 0 0,-58-9 0 0 0,-29 3 0 0 0,-31 0 0 0 0,141 11 0 0 0,91 7 0 0 0,-199-18 0 0 0,48 2 0 0 0,76 0 0 0 0,222-27 0 0 0,-344 20 0 0 0,50-3 0 0 0,6 3 0 0 0,3 4 0 0 0,133 15 0 0 0,-53-5 0 0 0,-136-12 0 0 0,59-3 0 0 0,30 0 0 0 0,109-3 0 0 0,-42 2 0 0 0,-154 2 0 0 0,62-9 0 0 0,-66 8 0 0 0,80-8 0 0 0,344 17 0 0 0,-424-2 0 0 0,-3 0 0 0 0,79 3 0 0 0,6 2 0 0 0,72 6 0 0 0,-135-4 0 0 0,-19-5 0 0 0,56 4 0 0 0,23-2 0 0 0,-8 3 0 0 0,40 4 0 0 0,-98-8 0 0 0,111 5 0 0 0,-123-7 0 0 0,46 2 0 0 0,17 3 0 0 0,15 1 0 0 0,-9-7 0 0 0,55-8 0 0 0,-94 1 0 0 0,-25 5 0 0 0,63 0 0 0 0,66 6 0 0 0,29-1 0 0 0,-33-7 0 0 0,-41-1 0 0 0,-95 5 0 0 0,106 8 0 0 0,184-2 0 0 0,-283-7 0 0 0,131-3 0 0 0,-138 5 0 0 0,106 10 0 0 0,379 0 0 0 0,-499-13 0 0 0,15 2 0 0 0,-5 0 0 0 0,78 1 0 0 0,-45-6 0 0 0,129 2 0 0 0,58 14 0 0 0,-205-11 0 0 0,-10 0 0 0 0,112 6 0 0 0,-20-6 0 0 0,52 3 0 0 0,0 3 0 0 0,-143-6 0 0 0,48 3 0 0 0,-55-3 0 0 0,72 0 0 0 0,333 0 0 0 0,-392 2 0 0 0,122 7 0 0 0,64-2 0 0 0,-94-5 0 0 0,-77-1 0 0 0,150 9 0 0 0,-35-7 0 0 0,-10 0 0 0 0,157 27 0 0 0,-290-28 0 0 0,103 9 0 0 0,222-3 0 0 0,176-16 0 0 0,-228-17 0 0 0,-71-8 0 0 0,-165 18 0 0 0,85-27 0 0 0,-72 18 0 0 0,-54 15 0 0 0,58-21 0 0 0,-68 18 0 0 0,1 2 0 0 0,1 0 0 0 0,0 2 0 0 0,30-5 0 0 0,-13 5 0 0 0,68-22 0 0 0,-20 4 0 0 0,-48 17 0 0 0,0 2 0 0 0,86 0 0 0 0,-107 5 0 0 0,-3 1 0 0 0,0 0 0 0 0,0 1 0 0 0,33 6 0 0 0,-48-5 6 0 0,0 0 0 0 0,1 0-1 0 0,-1 0 1 0 0,0 0 0 0 0,-1 0 0 0 0,1 1 0 0 0,0 0 0 0 0,-1 0-1 0 0,1 0 1 0 0,3 5 0 0 0,-1-2 5 0 0,-1 0-1 0 0,-1 0 1 0 0,1 0 0 0 0,-1 1-1 0 0,4 9 1 0 0,-5-8-11 0 0,0-1 0 0 0,-1 1 0 0 0,0 0 0 0 0,0 1 0 0 0,-1-1 0 0 0,0 0 0 0 0,-1 0 0 0 0,0 0 0 0 0,-1 14 0 0 0,-3 8 0 0 0,-11 38 0 0 0,6-26 0 0 0,-28 96 0 0 0,17-72 0 0 0,-8 12 0 0 0,-1 4 0 0 0,-60 198 0 0 0,57-185 0 0 0,-12 46 0 0 0,43-137 0 0 0,0 0 0 0 0,0 1 0 0 0,1-1 0 0 0,-1 0 0 0 0,1 1 0 0 0,0-1 0 0 0,0 1 0 0 0,1-1 0 0 0,-1 0 0 0 0,1 0 0 0 0,0 1 0 0 0,0-1 0 0 0,0 0 0 0 0,1 0 0 0 0,0 0 0 0 0,-1 0 0 0 0,2 0 0 0 0,-1 0 0 0 0,0 0 0 0 0,1-1 0 0 0,-1 1 0 0 0,1-1 0 0 0,0 0 0 0 0,0 0 0 0 0,6 5 0 0 0,7 4 0 0 0,1-1 0 0 0,-1-1 0 0 0,2 0 0 0 0,26 10 0 0 0,-11-4 0 0 0,24 9 0 0 0,72 22 0 0 0,-26-11 0 0 0,-83-29-1 0 0,32 14-15 0 0,2-2 1 0 0,1-2-1 0 0,70 11 0 0 0,-78-23 16 0 0,0-1 0 0 0,58-5 0 0 0,95-20 0 0 0,-41 10 0 0 0,-91 9 0 0 0,-56 1 0 0 0,170-11 0 0 0,-138 6 0 0 0,-1-1 0 0 0,50-15 0 0 0,13-5 0 0 0,34-11 0 0 0,-127 32 0 0 0,1 0 0 0 0,-1 0 0 0 0,-1-1 0 0 0,1-1 0 0 0,-1 0 0 0 0,21-20 0 0 0,58-67 0 0 0,-62 63 0 0 0,-2 0 0 0 0,0 0 0 0 0,-3-2 0 0 0,-1-1 0 0 0,-1-1 0 0 0,21-48 0 0 0,164-387 0 0 0,-179 400 0 0 0,21-85 0 0 0,8-77 0 0 0,-11-81 0 0 0,-31 181 0 0 0,38-182 0 0 0,-21 135 0 0 0,-31 176 0 0 0,11-96 0 0 0,-11 89 0 0 0,-1 0 0 0 0,0 0 0 0 0,-1 0 0 0 0,0 0 0 0 0,-1 1 0 0 0,0-1 0 0 0,-4-11 0 0 0,3 16 0 0 0,0 0 0 0 0,0 0 0 0 0,-1 0 0 0 0,0 1 0 0 0,0-1 0 0 0,0 1 0 0 0,0 0 0 0 0,-1 0 0 0 0,0 1 0 0 0,0-1 0 0 0,-1 1 0 0 0,1 0 0 0 0,-1 1 0 0 0,0-1 0 0 0,-7-2 0 0 0,-5-3 0 0 0,-1 2 0 0 0,0 0 0 0 0,-36-7 0 0 0,24 10 0 0 0,0 0 0 0 0,0 3 0 0 0,-48 3 0 0 0,11-1 0 0 0,-4 3 21 0 0,-130 23 1 0 0,30-2-1 0 0,-489-1-21 0 0,95-29 0 0 0,321-1 0 0 0,-128 2 0 0 0,-45 8 0 0 0,-432 3 0 0 0,647 4 0 0 0,-163 7 0 0 0,249-15 0 0 0,-577-3 0 0 0,334-2 0 0 0,180 4 0 0 0,-83-12 0 0 0,217 8 0 0 0,-328-2 0 0 0,216 5 0 0 0,-84-8 0 0 0,-72 1 0 0 0,-275-5 0 0 0,277 19 0 0 0,147 1 0 0 0,0-2 0 0 0,-252 1 0 0 0,65-11 0 0 0,-263-39 0 0 0,296 9 0 0 0,9 1 0 0 0,179 18 0 0 0,-167 2 0 0 0,-82-16 0 0 0,-91-16 0 0 0,423 40 0 0 0,-330-10 0 0 0,99 6 0 0 0,70-6 0 0 0,-216-4 0 0 0,303 21 0 0 0,-217 4 0 0 0,10 6 0 0 0,102-2 0 0 0,187-10 0 0 0,-370 4 0 0 0,33-15 0 0 0,202 9 0 0 0,94 2 0 0 0,-121 5 0 0 0,102-1 0 0 0,-498 17 0 0 0,163-13 0 0 0,58 19 0 0 0,-53-5 0 0 0,192-14 0 0 0,102-2 0 0 0,-121-8 0 0 0,4 0 0 0 0,-101 34 0 0 0,259-21 0 0 0,-132 6 0 0 0,94-8 0 0 0,-23 7 0 0 0,-60 3 0 0 0,136-15 0 0 0,-129 3 0 0 0,57 2 0 0 0,49-2 0 0 0,43-5 0 0 0,0-2 0 0 0,0-3 0 0 0,-76-13 0 0 0,49-4 0 0 0,-52-8 0 0 0,-86 6 0 0 0,-135-26 0 0 0,183 29 0 0 0,140 15 0 0 0,8 2 0 0 0,0 1 0 0 0,0 1 0 0 0,-46 8 0 0 0,63-7-323 0 0,1 0-1 0 0,-1-1 1 0 0,1-1-1 0 0,-1 0 1 0 0,1 0-1 0 0,0-1 1 0 0,-1-1-1 0 0,1 0 1 0 0,0 0-1 0 0,0-1 1 0 0,0-1-1 0 0,0 0 1 0 0,0 0-1 0 0,1-1 1 0 0,-18-11-1 0 0,-1-3-2540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00:50.466"/>
    </inkml:context>
    <inkml:brush xml:id="br0">
      <inkml:brushProperty name="width" value="0.1" units="cm"/>
      <inkml:brushProperty name="height" value="0.1" units="cm"/>
      <inkml:brushProperty name="color" value="#E71224"/>
    </inkml:brush>
  </inkml:definitions>
  <inkml:trace contextRef="#ctx0" brushRef="#br0">2189 93 1375 0 0,'-5'-5'-479'0'0,"4"4"676"0"0,-1 0 1 0 0,1 0 0 0 0,0 0 0 0 0,-1 0 0 0 0,1 0 0 0 0,0-1 0 0 0,0 1-1 0 0,0-1 1 0 0,0 1 0 0 0,0-1 0 0 0,0 1 0 0 0,1-1 0 0 0,-1 1-1 0 0,0-1 1 0 0,1 0 0 0 0,-1 1 0 0 0,1-1 0 0 0,0 0 0 0 0,-1 1-1 0 0,1-1 1 0 0,0 0 0 0 0,0 0 0 0 0,0 1 0 0 0,0-1 0 0 0,1-2-1 0 0,0-10 370 0 0,-1 13-435 0 0,0 0 0 0 0,0 0 0 0 0,0 0 0 0 0,0 0 0 0 0,0 0 0 0 0,0 0 0 0 0,0 0 0 0 0,0-1 0 0 0,1 1 0 0 0,-1 0 0 0 0,0 0 0 0 0,1 0 0 0 0,-1 0 0 0 0,0 0 0 0 0,1 1 1 0 0,-1-1-1 0 0,1 0 0 0 0,0 0 0 0 0,-1 0 0 0 0,1 0 0 0 0,0 0 0 0 0,-1 1 0 0 0,1-1 0 0 0,0 0 0 0 0,0 1 0 0 0,0-1 0 0 0,0 1 0 0 0,0-1 0 0 0,0 1 0 0 0,0-1 0 0 0,0 1 0 0 0,-1-1 0 0 0,3 1 0 0 0,0-2 484 0 0,7-1 252 0 0,-10 3-815 0 0,1 0 1 0 0,-1 0-1 0 0,0 0 1 0 0,0 0-1 0 0,0 0 0 0 0,0 0 1 0 0,1 0-1 0 0,-1 0 1 0 0,0 0-1 0 0,0 0 0 0 0,0 0 1 0 0,0 0-1 0 0,1 0 1 0 0,-1 0-1 0 0,0 0 0 0 0,0 0 1 0 0,0 0-1 0 0,0 0 1 0 0,1 0-1 0 0,-1 0 0 0 0,0 1 1 0 0,0-1-1 0 0,0 0 1 0 0,0 0-1 0 0,0 0 0 0 0,1 0 1 0 0,-1 0-1 0 0,0 0 1 0 0,0 0-1 0 0,0 1 0 0 0,0-1 1 0 0,0 0-1 0 0,0 0 1 0 0,0 0-1 0 0,0 0 0 0 0,0 1 1 0 0,1-1-1 0 0,-1 0 1 0 0,0 0-1 0 0,0 0 0 0 0,0 0 1 0 0,0 1-1 0 0,0-1 1 0 0,0 0-1 0 0,-2 1 136 0 0,0 0 1 0 0,-1 0-1 0 0,1 0 1 0 0,0 0-1 0 0,0 0 1 0 0,-1 0-1 0 0,1-1 1 0 0,-3 1-1 0 0,-100 13 1705 0 0,62-16-1734 0 0,-22 5 91 0 0,-28 2 207 0 0,-71 17-13 0 0,59-9-181 0 0,-133 11 848 0 0,147-22-845 0 0,-11 0-90 0 0,76-1-144 0 0,-40-5-1 0 0,24 1 35 0 0,-107-1 514 0 0,-105-8 421 0 0,11-4-215 0 0,34 2-53 0 0,152 10-828 0 0,-21-3 201 0 0,25 2-7089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00:55.034"/>
    </inkml:context>
    <inkml:brush xml:id="br0">
      <inkml:brushProperty name="width" value="0.1" units="cm"/>
      <inkml:brushProperty name="height" value="0.1" units="cm"/>
      <inkml:brushProperty name="color" value="#E71224"/>
    </inkml:brush>
  </inkml:definitions>
  <inkml:trace contextRef="#ctx0" brushRef="#br0">2259 66 6823 0 0,'-1'-1'70'0'0,"0"0"-1"0"0,0 1 0 0 0,0-1 0 0 0,0 0 1 0 0,0 0-1 0 0,0 0 0 0 0,0 0 1 0 0,0 0-1 0 0,0 0 0 0 0,0 0 0 0 0,1 0 1 0 0,-1 0-1 0 0,0 0 0 0 0,1 0 0 0 0,-1 0 1 0 0,1-1-1 0 0,-1-1 0 0 0,-3-5 718 0 0,2 6-621 0 0,0 1 1 0 0,-1 0-1 0 0,0 0 1 0 0,1 0-1 0 0,-1 0 1 0 0,0 0-1 0 0,1 1 1 0 0,-1-1-1 0 0,-5 0 1 0 0,-1 0 573 0 0,-6-1-122 0 0,1 0-1 0 0,-1 1 1 0 0,0 1-1 0 0,1 1 1 0 0,-1 0 0 0 0,0 0-1 0 0,-15 5 1 0 0,11-3-262 0 0,-162 38 1514 0 0,154-34-1780 0 0,-14 1 85 0 0,0-2-1 0 0,-49 2 1 0 0,79-7-131 0 0,-143 1 662 0 0,43-1-60 0 0,72-2-276 0 0,-50-7 0 0 0,42 3-111 0 0,15 1-125 0 0,-279-23 997 0 0,136 6-578 0 0,-32-1 182 0 0,51 23-454 0 0,-89-5 150 0 0,184-5-2079 0 0,31 2-6592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01:02.473"/>
    </inkml:context>
    <inkml:brush xml:id="br0">
      <inkml:brushProperty name="width" value="0.1" units="cm"/>
      <inkml:brushProperty name="height" value="0.1" units="cm"/>
      <inkml:brushProperty name="color" value="#E71224"/>
    </inkml:brush>
  </inkml:definitions>
  <inkml:trace contextRef="#ctx0" brushRef="#br0">10734 333 1375 0 0,'-1'-1'78'0'0,"0"1"-1"0"0,0-1 1 0 0,0 1 0 0 0,0 0-1 0 0,0-1 1 0 0,0 1-1 0 0,0 0 1 0 0,0-1-1 0 0,0 1 1 0 0,0 0-1 0 0,0 0 1 0 0,0 0-1 0 0,0 0 1 0 0,0 0-1 0 0,0 0 1 0 0,0 0-1 0 0,-1 1 1 0 0,1-1-1 0 0,-1 1 1 0 0,1-1-17 0 0,0 1 0 0 0,0-1 1 0 0,0 0-1 0 0,0 1 0 0 0,0-1 1 0 0,0 0-1 0 0,0 0 0 0 0,0 0 0 0 0,1 0 1 0 0,-1 0-1 0 0,0 0 0 0 0,0 0 1 0 0,0 0-1 0 0,0 0 0 0 0,0 0 1 0 0,0 0-1 0 0,0-1 0 0 0,0 1 1 0 0,0 0-1 0 0,0-1 0 0 0,1 1 0 0 0,-1 0 1 0 0,0-1-1 0 0,0 1 0 0 0,0-1 1 0 0,1 0-1 0 0,-1 1 0 0 0,0-1 1 0 0,1 0-1 0 0,-1 1 0 0 0,0-1 1 0 0,1 0-1 0 0,-1 0 0 0 0,0-1 0 0 0,-1-3 365 0 0,0-1 0 0 0,-1 1 0 0 0,0 0-1 0 0,0 0 1 0 0,-7-9 0 0 0,8 12-322 0 0,1 0-1 0 0,-1 0 1 0 0,0 1 0 0 0,-1-1-1 0 0,1 0 1 0 0,0 1 0 0 0,0 0-1 0 0,-1-1 1 0 0,1 1 0 0 0,-1 0-1 0 0,1 0 1 0 0,-1 0 0 0 0,1 1-1 0 0,-1-1 1 0 0,-3 0 0 0 0,-22-1 349 0 0,13 1-207 0 0,-1-1 0 0 0,1 0 0 0 0,0-1 1 0 0,-26-9-1 0 0,11 2 171 0 0,-1 2 0 0 0,0 1 0 0 0,-42-5 0 0 0,25 5-188 0 0,20 4-122 0 0,0 2 0 0 0,0 1 0 0 0,0 1 0 0 0,-48 9 0 0 0,14-2-38 0 0,21-4 85 0 0,5 1 18 0 0,1-3 0 0 0,-39-1 1 0 0,35-5 195 0 0,-57-15 1 0 0,48 9-10 0 0,-13-7 0 0 0,43 12-207 0 0,1 0-1 0 0,-32-5 0 0 0,27 9-101 0 0,16 1-41 0 0,1 0-1 0 0,-1 0 0 0 0,1-1 1 0 0,0 1-1 0 0,0-1 1 0 0,-1-1-1 0 0,-7-2 0 0 0,-13-6 64 0 0,0 2-1 0 0,0 0 1 0 0,-1 2 0 0 0,0 1-1 0 0,0 1 1 0 0,-45 0 0 0 0,16 0-67 0 0,-59-13 0 0 0,71 8 2 0 0,16 3 58 0 0,-1 1 0 0 0,1 1 0 0 0,-57-1 0 0 0,-206 42 48 0 0,176-18-109 0 0,-128 9 85 0 0,108-14-39 0 0,63-10 37 0 0,-14 2 7 0 0,-75 21-94 0 0,-123 17 0 0 0,-87-6 480 0 0,286-32-308 0 0,0-4 0 0 0,-1-4 0 0 0,-123-19 0 0 0,35 7 130 0 0,107 10-214 0 0,1-1-98 0 0,-321-27 276 0 0,319 27-239 0 0,-69 5 1 0 0,8 0-9 0 0,-301 8 109 0 0,382-6-25 0 0,-1-3-1 0 0,0-3 0 0 0,1-1 1 0 0,-51-12-1 0 0,-43 0 98 0 0,39 7-104 0 0,33 4-96 0 0,38 4 0 0 0,-39-8 0 0 0,-160-27 246 0 0,174 29-209 0 0,-62 1 0 0 0,-106 1-37 0 0,94-5 0 0 0,91 4-1 0 0,32 5 17 0 0,0 0 0 0 0,0 1 1 0 0,-14-1-1 0 0,-6 1-16 0 0,0-1 0 0 0,-38-7 0 0 0,36 2 0 0 0,15 3 0 0 0,-31-3 0 0 0,-28 4 64 0 0,-76 6 0 0 0,29-2-64 0 0,97 0 0 0 0,-47-7 0 0 0,-5 1 0 0 0,-5 2 0 0 0,-42 2 0 0 0,29 1 98 0 0,51 0-68 0 0,-109 11-30 0 0,2 0 0 0 0,109-11 0 0 0,14-1 0 0 0,0 1 0 0 0,-42 6 0 0 0,-48 4 64 0 0,-8 3-64 0 0,-142 8 0 0 0,64-9 0 0 0,1 3 0 0 0,196-15 0 0 0,-10 1 1 0 0,-67 3 63 0 0,-112-7-1 0 0,-67-38 236 0 0,185 26-30 0 0,51 11-222 0 0,0 0-1 0 0,-50 0 0 0 0,64 5-65 0 0,0 0 0 0 0,0 0-1 0 0,0 1 1 0 0,0 1 0 0 0,1 0-1 0 0,-1 0 1 0 0,1 1 0 0 0,-19 10 0 0 0,-19 14-1131 0 0,-84 66 1 0 0,75-48-646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01:15.611"/>
    </inkml:context>
    <inkml:brush xml:id="br0">
      <inkml:brushProperty name="width" value="0.1" units="cm"/>
      <inkml:brushProperty name="height" value="0.1" units="cm"/>
      <inkml:brushProperty name="color" value="#E71224"/>
    </inkml:brush>
  </inkml:definitions>
  <inkml:trace contextRef="#ctx0" brushRef="#br0">1681 256 1375 0 0,'0'-2'34'0'0,"0"-1"0"0"0,-1 0 0 0 0,0 0 0 0 0,1 1 0 0 0,-1-1 0 0 0,0 0 0 0 0,-2-3 0 0 0,1 4 175 0 0,1-1 0 0 0,0 1 0 0 0,0-1 0 0 0,0 0 0 0 0,0 1 0 0 0,1-1 0 0 0,-1-4 0 0 0,1 3-191 0 0,-1 1 0 0 0,0-1 0 0 0,1 1 0 0 0,-1-1 0 0 0,-1 1 0 0 0,1-1 0 0 0,0 1 0 0 0,-1 0 0 0 0,-2-4 0 0 0,-19-29 504 0 0,19 31-350 0 0,-2-2 120 0 0,0 0 1 0 0,0 1-1 0 0,0 0 0 0 0,-1 0 1 0 0,1 1-1 0 0,-1 0 1 0 0,-8-5-1 0 0,-8-2 750 0 0,-25-11-1 0 0,39 19-845 0 0,0 1 0 0 0,0 0-1 0 0,0 0 1 0 0,0 1-1 0 0,0 1 1 0 0,-1 0-1 0 0,1 0 1 0 0,-15 0 0 0 0,1 3-96 0 0,0 1 0 0 0,-30 8 1 0 0,30-6-76 0 0,-1-2 1 0 0,-1-1-1 0 0,1 0 1 0 0,-40-4 0 0 0,16-1 274 0 0,-60-1 853 0 0,90 4-973 0 0,0 2-1 0 0,0 0 1 0 0,1 1 0 0 0,-21 6 0 0 0,7-1-50 0 0,0-1 0 0 0,-1-1 0 0 0,1-2 0 0 0,-1-1 0 0 0,0-2 0 0 0,0-1 0 0 0,0-1 0 0 0,-33-7 0 0 0,7-1 669 0 0,-1-3 0 0 0,-82-27-1 0 0,129 35-827 0 0,0 0-1 0 0,-1 2 1 0 0,0 0-1 0 0,1 0 1 0 0,-1 1-1 0 0,0 0 1 0 0,0 1-1 0 0,0 1 1 0 0,1 0-1 0 0,-1 1 1 0 0,0 0-1 0 0,1 1 1 0 0,-1 0-1 0 0,1 1 1 0 0,0 1-1 0 0,-19 9 1 0 0,-2 5-1428 0 0,0 2-3917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01:16.410"/>
    </inkml:context>
    <inkml:brush xml:id="br0">
      <inkml:brushProperty name="width" value="0.1" units="cm"/>
      <inkml:brushProperty name="height" value="0.1" units="cm"/>
      <inkml:brushProperty name="color" value="#E71224"/>
    </inkml:brush>
  </inkml:definitions>
  <inkml:trace contextRef="#ctx0" brushRef="#br0">2391 91 5671 0 0,'-1'-2'25'0'0,"0"-3"241"0"0,0 0-1 0 0,-1 0 1 0 0,0 0-1 0 0,0 0 0 0 0,0 0 1 0 0,-5-7-1 0 0,6 11-233 0 0,0 0 0 0 0,0 0 0 0 0,0 0 0 0 0,-1 0 0 0 0,1 0 0 0 0,0 0 0 0 0,0 0 0 0 0,-1 1-1 0 0,1-1 1 0 0,-1 0 0 0 0,1 1 0 0 0,0-1 0 0 0,-1 1 0 0 0,1-1 0 0 0,-1 1 0 0 0,1 0 0 0 0,-1 0-1 0 0,1 0 1 0 0,-1 0 0 0 0,1 0 0 0 0,-1 0 0 0 0,1 0 0 0 0,-1 0 0 0 0,1 0 0 0 0,-1 1 0 0 0,1-1-1 0 0,-3 2 1 0 0,-6 0-35 0 0,1 0-1 0 0,-1 0 0 0 0,0-1 0 0 0,0 0 0 0 0,1-1 1 0 0,-1 0-1 0 0,-17-2 0 0 0,-1-3 428 0 0,-35-10-1 0 0,43 8-40 0 0,-1 2-1 0 0,1 1 0 0 0,-1 1 0 0 0,-25-2 0 0 0,15 6-20 0 0,-44 6-1 0 0,-50 8-76 0 0,-4-10 145 0 0,-36-2 104 0 0,41-2-215 0 0,75 0-235 0 0,1-3 1 0 0,-93-14-1 0 0,106 12 163 0 0,0 2-1 0 0,-51 2 0 0 0,33 1-57 0 0,-410 23 543 0 0,439-22-701 0 0,-38 6-316 0 0,0 2 0 0 0,0 4 1 0 0,2 2-1 0 0,-63 25 0 0 0,57-19-1094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01:18.061"/>
    </inkml:context>
    <inkml:brush xml:id="br0">
      <inkml:brushProperty name="width" value="0.1" units="cm"/>
      <inkml:brushProperty name="height" value="0.1" units="cm"/>
      <inkml:brushProperty name="color" value="#E71224"/>
    </inkml:brush>
  </inkml:definitions>
  <inkml:trace contextRef="#ctx0" brushRef="#br0">874 127 919 0 0,'-12'-20'418'0'0,"3"8"3435"0"0,2 6-3668 0 0,0 1 1 0 0,0 0-1 0 0,0 0 1 0 0,-1 0-1 0 0,1 1 0 0 0,-1 0 1 0 0,0 1-1 0 0,-1-1 1 0 0,1 2-1 0 0,-1-1 0 0 0,1 1 1 0 0,-10-1-1 0 0,5 1 64 0 0,0 1-1 0 0,-1 0 1 0 0,1 1-1 0 0,0 0 1 0 0,-1 1 0 0 0,1 1-1 0 0,-19 4 1 0 0,16-1-8 0 0,-1-1 0 0 0,0 0 0 0 0,-1-1 0 0 0,1-1 1 0 0,-1-1-1 0 0,1 0 0 0 0,-1-2 0 0 0,-27-3 0 0 0,-57-22 1159 0 0,64 14-723 0 0,-76-11 1 0 0,101 22-1069 0 0,1 0 0 0 0,0 0 0 0 0,-1 2 0 0 0,1-1 0 0 0,-1 2 0 0 0,1 0 0 0 0,0 0 0 0 0,0 1 0 0 0,0 0 0 0 0,-17 8 0 0 0,1 3-3999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01:18.987"/>
    </inkml:context>
    <inkml:brush xml:id="br0">
      <inkml:brushProperty name="width" value="0.1" units="cm"/>
      <inkml:brushProperty name="height" value="0.1" units="cm"/>
      <inkml:brushProperty name="color" value="#E71224"/>
    </inkml:brush>
  </inkml:definitions>
  <inkml:trace contextRef="#ctx0" brushRef="#br0">1375 79 455 0 0,'1'-10'-1037'0'0,"-2"-11"5212"0"0,1 22-4119 0 0,0-1-1 0 0,0 0 1 0 0,0 0 0 0 0,0 0 0 0 0,0 0 0 0 0,-1 0-1 0 0,1 0 1 0 0,0 0 0 0 0,0 0 0 0 0,0 0-1 0 0,0 0 1 0 0,0 0 0 0 0,-1 0 0 0 0,1 0-1 0 0,0 0 1 0 0,0 0 0 0 0,0 0 0 0 0,0 0-1 0 0,-1 0 1 0 0,1 0 0 0 0,0 0 0 0 0,0 0 0 0 0,0 0-1 0 0,0 0 1 0 0,-2-1 557 0 0,2 1-557 0 0,0 0 0 0 0,0 0 0 0 0,0-1 0 0 0,0 1-1 0 0,0 0 1 0 0,0 0 0 0 0,0 0 0 0 0,0 0-1 0 0,-1 0 1 0 0,1-1 0 0 0,0 1 0 0 0,0 0-1 0 0,0 0 1 0 0,0 0 0 0 0,0-1 0 0 0,-1 3-102 0 0,1-1 0 0 0,-1 0 0 0 0,-1 1 0 0 0,1-1 0 0 0,0 0 0 0 0,0 0-1 0 0,0 0 1 0 0,-1 0 0 0 0,1 0 0 0 0,0 0 0 0 0,-1 0 0 0 0,1-1 0 0 0,-1 1 0 0 0,1 0 0 0 0,-1-1 0 0 0,1 1 0 0 0,-1-1 0 0 0,0 0 0 0 0,1 1 0 0 0,-1-1 0 0 0,1 0 0 0 0,-1 0 0 0 0,0 0 0 0 0,1 0 0 0 0,-1 0 0 0 0,-1-1 0 0 0,-3-1 183 0 0,0 0 1 0 0,0 0 0 0 0,0 0 0 0 0,1-1 0 0 0,-9-6-1 0 0,6 5 340 0 0,2 0-270 0 0,0 2 0 0 0,0-1 0 0 0,-1 1 1 0 0,1-1-1 0 0,0 2 0 0 0,-1-1 0 0 0,0 1 1 0 0,1 0-1 0 0,-1 0 0 0 0,0 1 0 0 0,-8 0 1 0 0,-6 2 9 0 0,-1 1 0 0 0,-24 6 1 0 0,-2 1-156 0 0,-64 4 271 0 0,96-13-48 0 0,0-1 0 0 0,-1-1 0 0 0,1-1-1 0 0,-32-7 1 0 0,-11-4 640 0 0,-1 2 0 0 0,-88-4 0 0 0,-125 10-171 0 0,224 5-736 0 0,-7 0-699 0 0,-78 12 1 0 0,83-4-4250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01:19.837"/>
    </inkml:context>
    <inkml:brush xml:id="br0">
      <inkml:brushProperty name="width" value="0.1" units="cm"/>
      <inkml:brushProperty name="height" value="0.1" units="cm"/>
      <inkml:brushProperty name="color" value="#E71224"/>
    </inkml:brush>
  </inkml:definitions>
  <inkml:trace contextRef="#ctx0" brushRef="#br0">1761 204 5983 0 0,'9'-34'648'0'0,"-8"33"-20"0"0,-1 0-604 0 0,0 1 0 0 0,0-1 0 0 0,1 1 0 0 0,-1 0 0 0 0,0-1 0 0 0,0 1 0 0 0,0 0 0 0 0,0-1 0 0 0,0 1 0 0 0,1-1 0 0 0,-1 1 0 0 0,0 0 0 0 0,0-1 0 0 0,0 1 0 0 0,0-1 0 0 0,0 1 1 0 0,0-1-1 0 0,0 1 0 0 0,0 0 0 0 0,-1-1 0 0 0,1 1 0 0 0,0-1 0 0 0,0 1 0 0 0,0 0 0 0 0,0-1 0 0 0,0 1 0 0 0,-1 0 0 0 0,1-1 0 0 0,0 1 0 0 0,0 0 0 0 0,-1-1 0 0 0,1 1 0 0 0,0 0 0 0 0,-1-1 0 0 0,1 1 0 0 0,0 0 0 0 0,-1 0 0 0 0,1-1 0 0 0,0 1 0 0 0,-1 0 0 0 0,1 0 1 0 0,0 0-1 0 0,-1 0 0 0 0,1-1 0 0 0,-1 1 0 0 0,0 0 0 0 0,-7-1-28 0 0,-1 0 0 0 0,0-1 0 0 0,1 0 0 0 0,-1 0 1 0 0,1-1-1 0 0,-13-6 0 0 0,-21-6 569 0 0,10 7-109 0 0,0 1 0 0 0,0 1 0 0 0,-1 1 0 0 0,1 3 0 0 0,-56 1 0 0 0,8 8-178 0 0,0 0 418 0 0,-120-3 1 0 0,149-9-169 0 0,0-3 0 0 0,-73-21-1 0 0,35 7-21 0 0,10 6-210 0 0,0 4-1 0 0,-1 3 0 0 0,-123 3 1 0 0,174 7-484 0 0,1 0 0 0 0,0 2 1 0 0,0 2-1 0 0,0 0 0 0 0,1 2 1 0 0,-53 20-1 0 0,44-9-408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01:20.445"/>
    </inkml:context>
    <inkml:brush xml:id="br0">
      <inkml:brushProperty name="width" value="0.1" units="cm"/>
      <inkml:brushProperty name="height" value="0.1" units="cm"/>
      <inkml:brushProperty name="color" value="#E71224"/>
    </inkml:brush>
  </inkml:definitions>
  <inkml:trace contextRef="#ctx0" brushRef="#br0">1895 188 3367 0 0,'-1'-1'20'0'0,"1"1"-1"0"0,0-1 1 0 0,0 1-1 0 0,0-1 0 0 0,-1 1 1 0 0,1-1-1 0 0,0 1 1 0 0,-1-1-1 0 0,1 1 0 0 0,-1-1 1 0 0,1 1-1 0 0,0-1 0 0 0,-1 1 1 0 0,1-1-1 0 0,-1 1 1 0 0,1 0-1 0 0,-1 0 0 0 0,1-1 1 0 0,-1 1-1 0 0,1 0 1 0 0,-1 0-1 0 0,0-1 0 0 0,1 1 1 0 0,-1 0-1 0 0,1 0 1 0 0,-1 0-1 0 0,0 0 0 0 0,1 0 1 0 0,-2 0-1 0 0,-23-2 421 0 0,19 2-284 0 0,-20-3 599 0 0,1-1 1 0 0,-41-14-1 0 0,40 10-104 0 0,0 2 0 0 0,-30-4-1 0 0,-2 7 51 0 0,1 2-1 0 0,-1 3 0 0 0,-88 14 1 0 0,94-10-464 0 0,0-3 0 0 0,0-2 0 0 0,0-3 0 0 0,-63-9 0 0 0,-203-51 911 0 0,72 11-1063 0 0,184 40-541 0 0,-1 3 0 0 0,0 3 0 0 0,-114 5 0 0 0,125 5-832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2:37:39.214"/>
    </inkml:context>
    <inkml:brush xml:id="br0">
      <inkml:brushProperty name="width" value="0.1" units="cm"/>
      <inkml:brushProperty name="height" value="0.1" units="cm"/>
      <inkml:brushProperty name="color" value="#66CC00"/>
    </inkml:brush>
  </inkml:definitions>
  <inkml:trace contextRef="#ctx0" brushRef="#br0">10 90 2759 0 0,'-9'-11'841'0'0,"9"10"-795"0"0,0 1 0 0 0,0 0-1 0 0,0 0 1 0 0,0 0-1 0 0,0 0 1 0 0,0-1-1 0 0,0 1 1 0 0,0 0 0 0 0,0 0-1 0 0,0 0 1 0 0,0 0-1 0 0,0-1 1 0 0,0 1 0 0 0,0 0-1 0 0,0 0 1 0 0,0 0-1 0 0,0 0 1 0 0,0-1 0 0 0,0 1-1 0 0,0 0 1 0 0,0 0-1 0 0,0 0 1 0 0,1 0 0 0 0,-1-1-1 0 0,0 1 1 0 0,0 0-1 0 0,0 0 1 0 0,0 0-1 0 0,0 0 1 0 0,0 0 0 0 0,1 0-1 0 0,-1-1 1 0 0,0 1-1 0 0,21-2 2909 0 0,-2 2-2979 0 0,48-17 3180 0 0,-47 13-2382 0 0,-15 3-627 0 0,-1 0 0 0 0,0 0 1 0 0,1 1-1 0 0,-1-1 1 0 0,0 1-1 0 0,7 1 0 0 0,-2-1 23 0 0,0 0-1 0 0,0-1 0 0 0,0 0 0 0 0,0 0 1 0 0,-1-1-1 0 0,1 0 0 0 0,13-5 0 0 0,-10 3 181 0 0,1 0 0 0 0,21-2-1 0 0,-23 5-174 0 0,-1 2 0 0 0,16 1-1 0 0,10 0-24 0 0,107-5 875 0 0,-55 6-614 0 0,30-3 342 0 0,-30 2-213 0 0,58-1 54 0 0,-59-8-405 0 0,-42-2-86 0 0,-36 6-63 0 0,1 1 1 0 0,-1 0-1 0 0,19 0 0 0 0,231 13 102 0 0,-85 1-141 0 0,-155-10 0 0 0,6-1 0 0 0,25-1 0 0 0,12 0 0 0 0,-21 0 21 0 0,0-1-1 0 0,72-13 1 0 0,-88 10-19 0 0,30-1-2 0 0,82 3 0 0 0,-86 2 0 0 0,103 1 0 0 0,-110 0 0 0 0,38-1 0 0 0,-5-2 33 0 0,80 8 0 0 0,-125-4-24 0 0,87 1 246 0 0,9 1 63 0 0,-122-3-355 0 0,0 0 0 0 0,0 0 0 0 0,0 1 0 0 0,0 0 0 0 0,0 1 0 0 0,0-1 0 0 0,0 1 0 0 0,-1 0 0 0 0,1 0 0 0 0,-1 1 0 0 0,0 0 0 0 0,0 0 0 0 0,7 7 0 0 0,23 16-2051 0 0,-15-17 206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01:21.465"/>
    </inkml:context>
    <inkml:brush xml:id="br0">
      <inkml:brushProperty name="width" value="0.1" units="cm"/>
      <inkml:brushProperty name="height" value="0.1" units="cm"/>
      <inkml:brushProperty name="color" value="#E71224"/>
    </inkml:brush>
  </inkml:definitions>
  <inkml:trace contextRef="#ctx0" brushRef="#br0">3918 125 455 0 0,'6'-18'3556'0'0,"-5"16"-3307"0"0,0 0-1 0 0,0-1 1 0 0,-1 1-1 0 0,1 0 1 0 0,0-1-1 0 0,-1 1 1 0 0,0 0-1 0 0,1-1 1 0 0,-1 1-1 0 0,0-1 1 0 0,0 1-1 0 0,0-1 1 0 0,-1-2-1 0 0,0 4-212 0 0,0 1 1 0 0,0-1-1 0 0,0 0 0 0 0,-1 1 1 0 0,1-1-1 0 0,0 0 0 0 0,0 1 1 0 0,-1 0-1 0 0,1-1 0 0 0,0 1 1 0 0,0 0-1 0 0,-1 0 0 0 0,-1-1 0 0 0,-20-1 289 0 0,23 2-315 0 0,-68-8 1336 0 0,-19-1-59 0 0,-33 7-258 0 0,45 2-245 0 0,-83-11 0 0 0,85 0-270 0 0,-82-9 319 0 0,137 19-976 0 0,-1 1 0 0 0,0 1 0 0 0,1 1 0 0 0,-1 0 0 0 0,1 2 0 0 0,-24 6 0 0 0,10 1-860 0 0,-1 0-48 0 0</inkml:trace>
  <inkml:trace contextRef="#ctx0" brushRef="#br0" timeOffset="1">1531 201 455 0 0,'-2'-4'133'0'0,"1"3"-73"0"0,0 0 0 0 0,1-1 0 0 0,-1 1 0 0 0,1 0 0 0 0,-1 0 0 0 0,0 0 0 0 0,0 0 0 0 0,0 0 0 0 0,0 0 1 0 0,0 0-1 0 0,0 0 0 0 0,0 1 0 0 0,0-1 0 0 0,0 0 0 0 0,0 1 0 0 0,0-1 0 0 0,0 0 0 0 0,-1 1 0 0 0,1-1 0 0 0,0 1 0 0 0,0 0 0 0 0,-3-1 0 0 0,1 1 451 0 0,0 0 1 0 0,0 0 0 0 0,0 0-1 0 0,0 0 1 0 0,0-1 0 0 0,0 1-1 0 0,0-1 1 0 0,0 0 0 0 0,-4-1-1 0 0,-13-4 57 0 0,4 5-486 0 0,1 1 1 0 0,-1 1-1 0 0,0 0 1 0 0,0 1-1 0 0,0 1 0 0 0,1 0 1 0 0,-25 9-1 0 0,-35 6-91 0 0,25-11 48 0 0,-99 0-1 0 0,-51-15 761 0 0,-6-1 655 0 0,184 9-1479 0 0,-245 5 1322 0 0,196 0-3063 0 0,-123 24 0 0 0,129-13-1832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01:33.083"/>
    </inkml:context>
    <inkml:brush xml:id="br0">
      <inkml:brushProperty name="width" value="0.1" units="cm"/>
      <inkml:brushProperty name="height" value="0.1" units="cm"/>
      <inkml:brushProperty name="color" value="#E71224"/>
    </inkml:brush>
  </inkml:definitions>
  <inkml:trace contextRef="#ctx0" brushRef="#br0">2508 87 1839 0 0,'-7'-6'478'0'0,"0"1"-1"0"0,0-1 1 0 0,0 1-1 0 0,-1 0 1 0 0,0 1-1 0 0,0 0 1 0 0,0 0-1 0 0,-1 1 1 0 0,1 0-1 0 0,-15-3 1 0 0,-10 0 113 0 0,-51-3 1 0 0,58 7-140 0 0,-274-15 2540 0 0,259 15-2768 0 0,1 2 0 0 0,-1 2-1 0 0,0 1 1 0 0,1 3-1 0 0,0 1 1 0 0,-51 16 0 0 0,-349 73 792 0 0,369-83-798 0 0,-2-4 171 0 0,0-3 0 0 0,-111-4 0 0 0,38-2 83 0 0,56 2-365 0 0,-200 7 339 0 0,262-7-1146 0 0,0 1 1 0 0,0 1-1 0 0,0 2 0 0 0,0 0 0 0 0,1 2 0 0 0,-29 12 1 0 0,16 0-4379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01:33.726"/>
    </inkml:context>
    <inkml:brush xml:id="br0">
      <inkml:brushProperty name="width" value="0.1" units="cm"/>
      <inkml:brushProperty name="height" value="0.1" units="cm"/>
      <inkml:brushProperty name="color" value="#E71224"/>
    </inkml:brush>
  </inkml:definitions>
  <inkml:trace contextRef="#ctx0" brushRef="#br0">1592 149 455 0 0,'-21'-12'773'0'0,"0"1"-1"0"0,0 0 1 0 0,-1 2-1 0 0,0 1 0 0 0,-1 0 1 0 0,0 2-1 0 0,-37-6 0 0 0,-169-8-34 0 0,212 19-508 0 0,-143-5 806 0 0,-281-24 2323 0 0,363 21-3098 0 0,-1 4 1 0 0,-112 6-1 0 0,43 15-5361 0 0,112-11 2330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01:34.484"/>
    </inkml:context>
    <inkml:brush xml:id="br0">
      <inkml:brushProperty name="width" value="0.1" units="cm"/>
      <inkml:brushProperty name="height" value="0.1" units="cm"/>
      <inkml:brushProperty name="color" value="#E71224"/>
    </inkml:brush>
  </inkml:definitions>
  <inkml:trace contextRef="#ctx0" brushRef="#br0">1603 101 4607 0 0,'-10'-6'134'0'0,"0"-1"-1"0"0,0 1 0 0 0,-1 1 0 0 0,0 0 0 0 0,0 1 1 0 0,-1 0-1 0 0,1 0 0 0 0,-1 1 0 0 0,-21-2 0 0 0,-270-20 3566 0 0,153 13-3321 0 0,-183-2 221 0 0,-155 55-263 0 0,486-41-336 0 0,-128 18-3048 0 0,65-4-352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01:36.933"/>
    </inkml:context>
    <inkml:brush xml:id="br0">
      <inkml:brushProperty name="width" value="0.1" units="cm"/>
      <inkml:brushProperty name="height" value="0.1" units="cm"/>
      <inkml:brushProperty name="color" value="#E71224"/>
    </inkml:brush>
  </inkml:definitions>
  <inkml:trace contextRef="#ctx0" brushRef="#br0">1274 173 455 0 0,'-19'-7'1697'0'0,"0"-2"-1"0"0,-20-11 1 0 0,25 12-1090 0 0,0 0 0 0 0,0 2 1 0 0,0 0-1 0 0,-1 0 0 0 0,-17-3 1 0 0,5 5-220 0 0,-49-1 0 0 0,56 5-215 0 0,0-1 0 0 0,0-1 0 0 0,1-1 0 0 0,-1 0 0 0 0,-21-8 0 0 0,10 3 166 0 0,-1 1-1 0 0,0 1 0 0 0,0 2 1 0 0,-41-1-1 0 0,4 0 110 0 0,-280-19 1260 0 0,344 24-1720 0 0,-24-3-177 0 0,0 1-1 0 0,0 1 0 0 0,1 2 0 0 0,-56 8 0 0 0,55-2-4797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01:37.660"/>
    </inkml:context>
    <inkml:brush xml:id="br0">
      <inkml:brushProperty name="width" value="0.1" units="cm"/>
      <inkml:brushProperty name="height" value="0.1" units="cm"/>
      <inkml:brushProperty name="color" value="#E71224"/>
    </inkml:brush>
  </inkml:definitions>
  <inkml:trace contextRef="#ctx0" brushRef="#br0">1353 148 4431 0 0,'-13'-4'216'0'0,"-1"1"0"0"0,1 0 0 0 0,0 1-1 0 0,-1 0 1 0 0,-19 1 0 0 0,-13-2 387 0 0,-47-12 1865 0 0,-101-31 0 0 0,14 3-554 0 0,131 33-1427 0 0,-87-4 0 0 0,76 12-587 0 0,0 3 0 0 0,0 3 0 0 0,0 2 0 0 0,1 2 1 0 0,0 4-1 0 0,-81 25 0 0 0,84-18-1051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01:38.381"/>
    </inkml:context>
    <inkml:brush xml:id="br0">
      <inkml:brushProperty name="width" value="0.1" units="cm"/>
      <inkml:brushProperty name="height" value="0.1" units="cm"/>
      <inkml:brushProperty name="color" value="#E71224"/>
    </inkml:brush>
  </inkml:definitions>
  <inkml:trace contextRef="#ctx0" brushRef="#br0">2289 99 2303 0 0,'-3'-2'279'0'0,"0"1"-1"0"0,-1-1 0 0 0,1 1 0 0 0,0 0 1 0 0,-1-1-1 0 0,1 2 0 0 0,-1-1 0 0 0,1 0 0 0 0,-1 1 1 0 0,0 0-1 0 0,1 0 0 0 0,-6 0 0 0 0,-48 6 502 0 0,51-5-859 0 0,-24 4 217 0 0,0-1-1 0 0,1-2 1 0 0,-1-1 0 0 0,0-1 0 0 0,-44-6-1 0 0,5-2 1365 0 0,-1 3 0 0 0,-96 6-1 0 0,8 0-854 0 0,-419-37 1553 0 0,385 10-1529 0 0,40 4-191 0 0,103 18-384 0 0,0 2 0 0 0,-71 7 0 0 0,-98 24-587 0 0,151-16-13 0 0,1 2-28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01:39.253"/>
    </inkml:context>
    <inkml:brush xml:id="br0">
      <inkml:brushProperty name="width" value="0.1" units="cm"/>
      <inkml:brushProperty name="height" value="0.1" units="cm"/>
      <inkml:brushProperty name="color" value="#E71224"/>
    </inkml:brush>
  </inkml:definitions>
  <inkml:trace contextRef="#ctx0" brushRef="#br0">1215 103 3223 0 0,'-5'-11'78'0'0,"0"-1"0"0"0,-1 1 0 0 0,-13-19 0 0 0,17 28 152 0 0,0 1 0 0 0,0-1 0 0 0,0 1 0 0 0,0 0 0 0 0,0 0 0 0 0,0 0 0 0 0,0 0 0 0 0,0 0 1 0 0,-4-1-1 0 0,-7-3 991 0 0,3 1-967 0 0,0 0 1 0 0,-1 1-1 0 0,1 0 1 0 0,-1 1-1 0 0,0 0 1 0 0,0 1-1 0 0,0 0 1 0 0,0 0 0 0 0,-19 3-1 0 0,-10 2 47 0 0,-53 14 0 0 0,19-4 192 0 0,-310 22 1942 0 0,379-36-2413 0 0,-190 20 432 0 0,162-14-717 0 0,0 2 0 0 0,1 1 1 0 0,-57 24-1 0 0,50-15-295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01:39.685"/>
    </inkml:context>
    <inkml:brush xml:id="br0">
      <inkml:brushProperty name="width" value="0.1" units="cm"/>
      <inkml:brushProperty name="height" value="0.1" units="cm"/>
      <inkml:brushProperty name="color" value="#E71224"/>
    </inkml:brush>
  </inkml:definitions>
  <inkml:trace contextRef="#ctx0" brushRef="#br0">1124 189 4607 0 0,'-1'-9'429'0'0,"0"0"0"0"0,-1 0 0 0 0,-1 1 0 0 0,1-1 1 0 0,-1 0-1 0 0,-1 1 0 0 0,0 0 0 0 0,0-1 0 0 0,-6-7 0 0 0,7 12-390 0 0,0 0 1 0 0,-1 0 0 0 0,1 0 0 0 0,-1 1 0 0 0,0-1 0 0 0,0 1 0 0 0,-1 0 0 0 0,1 1-1 0 0,0-1 1 0 0,-1 1 0 0 0,0-1 0 0 0,0 1 0 0 0,1 1 0 0 0,-1-1 0 0 0,0 1 0 0 0,0 0-1 0 0,-8-1 1 0 0,-99-5 458 0 0,11 0 142 0 0,86 6-622 0 0,-287-27 1229 0 0,219 24-728 0 0,-136 12-1 0 0,188-4-659 0 0,0 1 0 0 0,-37 12-1 0 0,25-4-314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01:40.294"/>
    </inkml:context>
    <inkml:brush xml:id="br0">
      <inkml:brushProperty name="width" value="0.1" units="cm"/>
      <inkml:brushProperty name="height" value="0.1" units="cm"/>
      <inkml:brushProperty name="color" value="#E71224"/>
    </inkml:brush>
  </inkml:definitions>
  <inkml:trace contextRef="#ctx0" brushRef="#br0">1201 67 5527 0 0,'-4'-3'212'0'0,"1"1"-1"0"0,0-1 0 0 0,-1 1 0 0 0,0 0 0 0 0,1 1 0 0 0,-1-1 0 0 0,0 0 0 0 0,0 1 0 0 0,0 0 0 0 0,0 0 0 0 0,0 0 0 0 0,-6 0 1 0 0,-10-1 36 0 0,-24 2 0 0 0,31 0-223 0 0,-237-22 388 0 0,15 1 1446 0 0,-136 29-231 0 0,330-4-2094 0 0,-79 18 0 0 0,69-8-3752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2:38:00.234"/>
    </inkml:context>
    <inkml:brush xml:id="br0">
      <inkml:brushProperty name="width" value="0.1" units="cm"/>
      <inkml:brushProperty name="height" value="0.1" units="cm"/>
      <inkml:brushProperty name="color" value="#66CC00"/>
    </inkml:brush>
  </inkml:definitions>
  <inkml:trace contextRef="#ctx0" brushRef="#br0">0 59 2415 0 0,'5'-4'860'0'0,"-4"3"-713"0"0,0-1-1 0 0,-1 1 1 0 0,1 0-1 0 0,0 0 1 0 0,1 0-1 0 0,-1 0 1 0 0,0 0-1 0 0,0 0 1 0 0,0 0-1 0 0,1 0 1 0 0,-1 0-1 0 0,0 1 1 0 0,1-1 0 0 0,-1 0-1 0 0,1 1 1 0 0,-1-1-1 0 0,1 1 1 0 0,-1 0-1 0 0,1-1 1 0 0,-1 1-1 0 0,1 0 1 0 0,-1 0-1 0 0,1 0 1 0 0,-1 0-1 0 0,1 0 1 0 0,2 1-1 0 0,6 2 96 0 0,-6-3-71 0 0,0 1 0 0 0,0 0-1 0 0,0 0 1 0 0,-1 0 0 0 0,1 0 0 0 0,0 1-1 0 0,-1 0 1 0 0,1 0 0 0 0,-1 0-1 0 0,1 0 1 0 0,-1 0 0 0 0,0 1-1 0 0,0-1 1 0 0,0 1 0 0 0,0 0 0 0 0,2 3-1 0 0,2 2-83 0 0,1-1-1 0 0,0 0 0 0 0,1 0 1 0 0,-1-1-1 0 0,1 0 1 0 0,0 0-1 0 0,1-1 0 0 0,-1 0 1 0 0,1-1-1 0 0,0 0 1 0 0,0 0-1 0 0,1-1 0 0 0,10 1 1 0 0,-7-1 57 0 0,1-1 1 0 0,0-1-1 0 0,0 0 0 0 0,-1-1 1 0 0,1-1-1 0 0,0 0 1 0 0,0-1-1 0 0,-1 0 1 0 0,1-2-1 0 0,-1 1 1 0 0,25-11-1 0 0,-17 6-7 0 0,1 1 0 0 0,0 1 0 0 0,0 1 0 0 0,31-3 0 0 0,18 2 143 0 0,23-3 116 0 0,-42 8-284 0 0,-25-1-33 0 0,32 3 0 0 0,55 8 198 0 0,-40-6-191 0 0,-44-2-12 0 0,55 7 1 0 0,-12 0 76 0 0,-34-5-100 0 0,-12-2 148 0 0,54-4-1 0 0,-55 1-143 0 0,18-3 81 0 0,61-15 0 0 0,32-3 106 0 0,-113 21-133 0 0,373-44 615 0 0,-363 40-368 0 0,0 3 1 0 0,0 0-1 0 0,0 2 1 0 0,36 5 0 0 0,-58-3-394 0 0,115 14-1836 0 0,-57-1 1873 0 0,57 8 0 0 0,-94-18 40 0 0,42 5 107 0 0,-65-9 80 0 0,181 4 1698 0 0,-97-1-1872 0 0,35-6-1652 0 0,-91 3 1350 0 0,146 7 313 0 0,22-25-5 0 0,-151 10-30 0 0,0 3-1 0 0,96 2 0 0 0,-46 13-7 0 0,71 4 22 0 0,-34-20-45 0 0,-49-1 15 0 0,-31 6 22 0 0,0 3 1 0 0,74 12 0 0 0,-57-6 1 0 0,105-1 0 0 0,203-16 155 0 0,-202 14-128 0 0,125 1 88 0 0,-223-4-152 0 0,-36 0 0 0 0,53-4 0 0 0,-23-4 32 0 0,104 6 0 0 0,-123 1 14 0 0,0-4-1 0 0,68-12 0 0 0,-55 6-53 0 0,-35 5 34 0 0,70 2-1 0 0,-89 3-22 0 0,0 1-1 0 0,0 2 1 0 0,0 0 0 0 0,38 13-1 0 0,103 35-2 0 0,-134-41 0 0 0,-1-2 0 0 0,1-2 0 0 0,1 0 0 0 0,-1-2 0 0 0,1-1 0 0 0,42 0 0 0 0,1 5 0 0 0,-2 2-2 0 0,-53-8 18 0 0,0 0 1 0 0,0-1 0 0 0,33 0-1 0 0,84-4-16 0 0,-109 0 49 0 0,-1-2 0 0 0,0 0 0 0 0,30-10 0 0 0,-54 13-45 0 0,1 1-1 0 0,-1-1 1 0 0,1 1-1 0 0,-1-1 1 0 0,0 1-1 0 0,1 0 1 0 0,-1 0-1 0 0,1 0 1 0 0,-1 0-1 0 0,1 0 1 0 0,-1 0-1 0 0,1 0 1 0 0,-1 0-1 0 0,0 0 1 0 0,1 1-1 0 0,-1-1 1 0 0,1 0 0 0 0,-1 1-1 0 0,2 0 1 0 0,-2 0-7 0 0,0 1 1 0 0,0-1 0 0 0,0 0-1 0 0,-1 0 1 0 0,1 1 0 0 0,0-1-1 0 0,-1 0 1 0 0,1 1 0 0 0,-1-1-1 0 0,0 0 1 0 0,1 1 0 0 0,-1-1-1 0 0,0 1 1 0 0,0-1 0 0 0,0 1-1 0 0,0-1 1 0 0,0 1 0 0 0,0-1 0 0 0,0 3-1 0 0,-2 6-426 0 0,1 0 0 0 0,-2 0 0 0 0,1 0 0 0 0,-6 14 0 0 0,-4 2-5766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01:40.793"/>
    </inkml:context>
    <inkml:brush xml:id="br0">
      <inkml:brushProperty name="width" value="0.1" units="cm"/>
      <inkml:brushProperty name="height" value="0.1" units="cm"/>
      <inkml:brushProperty name="color" value="#E71224"/>
    </inkml:brush>
  </inkml:definitions>
  <inkml:trace contextRef="#ctx0" brushRef="#br0">1486 110 455 0 0,'-10'1'645'0'0,"0"-1"0"0"0,0 0-1 0 0,-18-3 1 0 0,5 1 388 0 0,-44-6 63 0 0,-89-20-1 0 0,102 19-104 0 0,-1 2 1 0 0,-96 2-1 0 0,12 0-40 0 0,-40-15-465 0 0,-4 0 210 0 0,140 18-578 0 0,0 1 0 0 0,-54 6 0 0 0,-78 22-3426 0 0,112-19-304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01:41.832"/>
    </inkml:context>
    <inkml:brush xml:id="br0">
      <inkml:brushProperty name="width" value="0.1" units="cm"/>
      <inkml:brushProperty name="height" value="0.1" units="cm"/>
      <inkml:brushProperty name="color" value="#E71224"/>
    </inkml:brush>
  </inkml:definitions>
  <inkml:trace contextRef="#ctx0" brushRef="#br0">2217 89 455 0 0,'-5'-3'323'0'0,"0"0"-1"0"0,-1 0 0 0 0,1 1 0 0 0,0 0 0 0 0,-1 0 0 0 0,0 1 0 0 0,1-1 0 0 0,-1 1 1 0 0,-10 0-1 0 0,2-2-501 0 0,-38-7 700 0 0,-251-39 3322 0 0,254 45-3506 0 0,0 1 1 0 0,0 3 0 0 0,0 2 0 0 0,-62 11 0 0 0,98-11-187 0 0,-367 51 833 0 0,313-52-688 0 0,-134-15 0 0 0,124 6-77 0 0,-86 2 1 0 0,-64 23-60 0 0,30-1-854 0 0,120-12-2031 0 0,4 1-918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02:06.552"/>
    </inkml:context>
    <inkml:brush xml:id="br0">
      <inkml:brushProperty name="width" value="0.1" units="cm"/>
      <inkml:brushProperty name="height" value="0.1" units="cm"/>
      <inkml:brushProperty name="color" value="#E71224"/>
    </inkml:brush>
  </inkml:definitions>
  <inkml:trace contextRef="#ctx0" brushRef="#br0">3046 1613 1839 0 0,'-5'0'305'0'0,"2"0"-106"0"0,0 1 1 0 0,0-1-1 0 0,0 0 0 0 0,0-1 0 0 0,0 1 0 0 0,0-1 1 0 0,0 1-1 0 0,0-1 0 0 0,1 0 0 0 0,-5-1 0 0 0,4 0-87 0 0,0 1-1 0 0,0-1 0 0 0,0 1 0 0 0,-1 0 0 0 0,1 0 0 0 0,-7 0 0 0 0,-6-3-262 0 0,13 3 210 0 0,-1 0 0 0 0,0 0 1 0 0,1 0-1 0 0,-1 1 0 0 0,0-1 0 0 0,1 1 0 0 0,-1 0 0 0 0,0 0 1 0 0,0 0-1 0 0,1 1 0 0 0,-1-1 0 0 0,0 1 0 0 0,0 0 0 0 0,-6 3 1 0 0,1 0 807 0 0,-1 1 1 0 0,1 1-1 0 0,-15 11 1 0 0,0 0 253 0 0,21-15-855 0 0,1-1 0 0 0,0 1 0 0 0,-1 0 0 0 0,1-1 0 0 0,0 1 1 0 0,0 0-1 0 0,0 0 0 0 0,0 1 0 0 0,1-1 0 0 0,-3 3 0 0 0,4-4-173 0 0,-1 1 0 0 0,1-1-1 0 0,0 0 1 0 0,0 0-1 0 0,0 1 1 0 0,0-1 0 0 0,0 0-1 0 0,0 0 1 0 0,0 1 0 0 0,0-1-1 0 0,0 0 1 0 0,1 0-1 0 0,-1 1 1 0 0,0-1 0 0 0,1 0-1 0 0,-1 0 1 0 0,1 0 0 0 0,-1 1-1 0 0,1-1 1 0 0,0 0-1 0 0,-1 0 1 0 0,1 0 0 0 0,2 1-1 0 0,3 7 189 0 0,2 3 645 0 0,1-1-1 0 0,1 0 1 0 0,16 16-1 0 0,-23-25-830 0 0,-1-1 0 0 0,1 0 1 0 0,0 0-1 0 0,-1 0 0 0 0,1 0 0 0 0,0 0 0 0 0,-1-1 1 0 0,1 1-1 0 0,0-1 0 0 0,0 0 0 0 0,-1 0 0 0 0,1 0 1 0 0,0 0-1 0 0,0 0 0 0 0,0 0 0 0 0,-1-1 1 0 0,6-1-1 0 0,0 0 928 0 0,0 0 1 0 0,0-1 0 0 0,-1 0-1 0 0,14-7 1 0 0,-16 6-988 0 0,1-1 0 0 0,-1 1 0 0 0,0-1 1 0 0,-1 0-1 0 0,1 0 0 0 0,-1 0 0 0 0,0-1 1 0 0,0 1-1 0 0,5-10 0 0 0,2-7 575 0 0,10-27 0 0 0,-17 37-431 0 0,0-1 0 0 0,-1 1 0 0 0,2-14 0 0 0,-4 14-38 0 0,1 0-1 0 0,1 1 1 0 0,0-1-1 0 0,6-14 1 0 0,-7 24-156 0 0,8-20 181 0 0,0-1 0 0 0,-1 0-1 0 0,-1 0 1 0 0,5-26 0 0 0,-8 26 22 0 0,1 0 0 0 0,0 1 0 0 0,15-31 0 0 0,-16 41-128 0 0,-2 0 0 0 0,0-1 0 0 0,3-22 0 0 0,3-14 111 0 0,23-104 40 0 0,-23 99-60 0 0,30-97 1 0 0,-35 140-145 0 0,-1-2 0 0 0,0 1 0 0 0,-1 0 0 0 0,0-1 0 0 0,-1 1 0 0 0,-1-1 0 0 0,0-15 0 0 0,-3-4 24 0 0,-12-49 0 0 0,12 62-21 0 0,1 0 0 0 0,1 0-1 0 0,1-30 1 0 0,0-16 10 0 0,-1 56-16 0 0,0 1-1 0 0,-1-1 1 0 0,0 0-1 0 0,0 1 1 0 0,-1-1-1 0 0,0 1 1 0 0,-1 0 0 0 0,0 0-1 0 0,0 0 1 0 0,0 0-1 0 0,-1 1 1 0 0,0 0-1 0 0,-9-10 1 0 0,5 9 1 0 0,1-1 1 0 0,-1 2-1 0 0,0-1 1 0 0,-1 1-1 0 0,1 1 0 0 0,-2 0 1 0 0,1 0-1 0 0,-1 1 1 0 0,-18-7-1 0 0,11 5 9 0 0,-30-16-1 0 0,33 15-2 0 0,-1 0-1 0 0,-28-9 1 0 0,10 7-7 0 0,9 2 6 0 0,-2 1 1 0 0,1 0 0 0 0,-1 2 0 0 0,-45-2 0 0 0,32 6-12 0 0,-34 1 0 0 0,-47 1 0 0 0,27-2 0 0 0,37 4 0 0 0,-22 1 0 0 0,-147-12 0 0 0,128 3 0 0 0,10 0 0 0 0,-32-3 0 0 0,-135 8 0 0 0,-180 21 0 0 0,278-17 0 0 0,60-3 0 0 0,-136-18 0 0 0,125 1 0 0 0,-153-2 0 0 0,256 18 0 0 0,-1 0 0 0 0,0 0 0 0 0,0 1 0 0 0,0-1 0 0 0,1 1 0 0 0,-1 1 0 0 0,1-1 0 0 0,-1 1 0 0 0,1 0 0 0 0,-1 0 0 0 0,1 0 0 0 0,0 1 0 0 0,0 0 0 0 0,0 0 0 0 0,0 0 0 0 0,0 1 0 0 0,1-1 0 0 0,0 1 0 0 0,-8 9 0 0 0,4-3 0 0 0,0 1 0 0 0,0 0 0 0 0,1 1 0 0 0,1 0 0 0 0,-1 0 0 0 0,2 0 0 0 0,0 1 0 0 0,1 0 0 0 0,-6 22 0 0 0,3 7 0 0 0,-3 74 0 0 0,8-82 0 0 0,0 0 0 0 0,-7 169 0 0 0,17-73 0 0 0,-1-1 0 0 0,-5-70 0 0 0,1-1 0 0 0,4 1 0 0 0,20 86 0 0 0,-15-91 0 0 0,24 86 0 0 0,-32-129 0 0 0,-1 0 0 0 0,1-1 0 0 0,9 17 0 0 0,-7-15 0 0 0,-3-6 0 0 0,0 0 0 0 0,0-1 1 0 0,1 1-1 0 0,6 7 0 0 0,1 2-12 0 0,-8-10 6 0 0,1 0-1 0 0,-1 0 0 0 0,1 0 1 0 0,1-1-1 0 0,-1 0 0 0 0,0 0 1 0 0,7 5-1 0 0,13 1 7 0 0,1-1 0 0 0,28 5 0 0 0,-36-11 0 0 0,1-1 0 0 0,19 0 0 0 0,2-3 0 0 0,62-9 0 0 0,132-21 0 0 0,-197 28 0 0 0,38-2 0 0 0,5 1 0 0 0,2 4 0 0 0,9 1 0 0 0,4-1 0 0 0,3-1 0 0 0,11 1 0 0 0,3 2 0 0 0,-2 1 0 0 0,-19 0-11 0 0,-53-1-31 0 0,49 0 31 0 0,-3-3 11 0 0,-4 0 0 0 0,-1-1 0 0 0,0 1 0 0 0,5 4 0 0 0,21 2 0 0 0,-2 3 0 0 0,-12-3 0 0 0,-3-4 0 0 0,-7-1 0 0 0,-64-1 0 0 0,88-5 0 0 0,-94 4 0 0 0,5 1 0 0 0,-1-2 0 0 0,21-6 0 0 0,-34 9 9 0 0,-1 0-7 0 0,1 0 0 0 0,-1 0 1 0 0,0 0-1 0 0,1 0 0 0 0,-1 0 0 0 0,1 0 0 0 0,-1 0 0 0 0,0 0 0 0 0,1 0 0 0 0,-1 0 0 0 0,0 0 1 0 0,1 0-1 0 0,-1-1 0 0 0,0 1 0 0 0,1 0 0 0 0,-1 0 0 0 0,0 0 0 0 0,0-1 0 0 0,1 1 0 0 0,-1 0 0 0 0,0 0 1 0 0,0-1-1 0 0,1 1 0 0 0,-1 0 0 0 0,0-1 0 0 0,1-1-2 0 0,-2 1 3 0 0,1-1 0 0 0,-1 0 0 0 0,1 1 1 0 0,-1-1-1 0 0,0 0 0 0 0,1 1 0 0 0,-1-1 0 0 0,0 0 0 0 0,0 1 1 0 0,-2-3-1 0 0,-4-8-218 0 0,-9-22-1989 0 0,4 8 868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05:25.323"/>
    </inkml:context>
    <inkml:brush xml:id="br0">
      <inkml:brushProperty name="width" value="0.1" units="cm"/>
      <inkml:brushProperty name="height" value="0.1" units="cm"/>
      <inkml:brushProperty name="color" value="#E71224"/>
    </inkml:brush>
  </inkml:definitions>
  <inkml:trace contextRef="#ctx0" brushRef="#br0">4278 89 3623 0 0,'0'-3'149'0'0,"0"1"0"0"0,0-1 0 0 0,0 1-1 0 0,0-1 1 0 0,0 1 0 0 0,1-1 0 0 0,-1 1 0 0 0,1-1-1 0 0,0 1 1 0 0,0 0 0 0 0,0-1 0 0 0,0 1-1 0 0,2-3 1 0 0,-2 4-80 0 0,-1 0 1 0 0,1 0-1 0 0,-1 0 1 0 0,1 0-1 0 0,-1 0 0 0 0,1 0 1 0 0,-1-1-1 0 0,1 1 1 0 0,-1 0-1 0 0,0 0 0 0 0,0 0 1 0 0,0-1-1 0 0,1 1 1 0 0,-1 0-1 0 0,0 0 0 0 0,-1 0 1 0 0,1-1-1 0 0,0 1 1 0 0,0 0-1 0 0,0 0 0 0 0,-1 0 1 0 0,1-1-1 0 0,-1 1 1 0 0,1 0-1 0 0,-1 0 0 0 0,1 0 1 0 0,-1 0-1 0 0,0 0 1 0 0,1 0-1 0 0,-1 0 0 0 0,0 0 1 0 0,0 0-1 0 0,0 0 1 0 0,1 1-1 0 0,-1-1 0 0 0,0 0 1 0 0,0 0-1 0 0,-2 0 0 0 0,1 0 83 0 0,-1-1-1 0 0,1 1 0 0 0,-1 0 0 0 0,0 0 0 0 0,0 0 0 0 0,0 0 0 0 0,1 1 0 0 0,-1-1 1 0 0,0 1-1 0 0,0 0 0 0 0,0 0 0 0 0,0 0 0 0 0,0 0 0 0 0,-5 1 0 0 0,-21 8 128 0 0,2 1 0 0 0,-35 17 1 0 0,7-3-11 0 0,17-9 259 0 0,-78 19 0 0 0,45-16-8 0 0,36-8-212 0 0,-1-2 1 0 0,-66 7-1 0 0,-166-14 750 0 0,245-2-823 0 0,-36 5 1 0 0,36-1-134 0 0,-39-2 1 0 0,43-1-21 0 0,-1 0 1 0 0,1 1 0 0 0,-1 1-1 0 0,-28 8 1 0 0,-69 20 115 0 0,72-17-111 0 0,-1-2 0 0 0,-56 7 0 0 0,42-11 31 0 0,31-2-33 0 0,-1-2 0 0 0,-38-1 0 0 0,48-2-37 0 0,0 1 0 0 0,-26 5 0 0 0,9-2 11 0 0,0 0-16 0 0,0-3 0 0 0,0-1 0 0 0,0-1 0 0 0,-63-12 1 0 0,-14-1 167 0 0,74 11-143 0 0,-58-12-1 0 0,-78-20-48 0 0,146 31-8 0 0,-1 1 1 0 0,0 2-1 0 0,-55 5 0 0 0,-78 24-11 0 0,98-16-8 0 0,-121 8-1 0 0,-69-15 10 0 0,229-5 17 0 0,-157 8 360 0 0,-1 1-112 0 0,5-7-120 0 0,146 1-456 0 0,-1 1 0 0 0,1 2 0 0 0,0 1 0 0 0,0 2-1 0 0,1 1 1 0 0,0 1 0 0 0,-40 20 0 0 0,9-1-5649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05:28.883"/>
    </inkml:context>
    <inkml:brush xml:id="br0">
      <inkml:brushProperty name="width" value="0.1" units="cm"/>
      <inkml:brushProperty name="height" value="0.1" units="cm"/>
      <inkml:brushProperty name="color" value="#E71224"/>
    </inkml:brush>
  </inkml:definitions>
  <inkml:trace contextRef="#ctx0" brushRef="#br0">1818 43 943 0 0,'0'0'21'0'0,"0"0"0"0"0,-1 1 0 0 0,1-1 0 0 0,0 0 0 0 0,0 0 0 0 0,0 0 0 0 0,-1 0 0 0 0,1 1 0 0 0,0-1 0 0 0,0 0 0 0 0,0 0 0 0 0,-1 0 0 0 0,1 0 0 0 0,0 0-1 0 0,0 0 1 0 0,-1 1 0 0 0,1-1 0 0 0,0 0 0 0 0,0 0 0 0 0,-1 0 0 0 0,1 0 0 0 0,0 0 0 0 0,-1 0 0 0 0,1 0 0 0 0,0 0 0 0 0,0 0 0 0 0,-1 0 0 0 0,1 0-1 0 0,0 0 1 0 0,0-1 0 0 0,-1 1 0 0 0,1 0 0 0 0,0 0 0 0 0,0 0 0 0 0,-1 0 0 0 0,1 0 0 0 0,0 0 0 0 0,0-1 0 0 0,0 1 0 0 0,-1 0 0 0 0,1 0 0 0 0,0 0 0 0 0,0-1-1 0 0,-1 1 1 0 0,-14-10 1442 0 0,13 9-1246 0 0,-2-2-41 0 0,0 0 0 0 0,0 1 0 0 0,0 0 0 0 0,0-1 0 0 0,0 1 0 0 0,-1 1 0 0 0,1-1 0 0 0,-1 1 0 0 0,0-1 0 0 0,1 1 0 0 0,-1 1 0 0 0,0-1 0 0 0,1 1 0 0 0,-1-1 0 0 0,0 1 0 0 0,0 1 0 0 0,0-1 0 0 0,1 1 0 0 0,-1 0 0 0 0,-5 1 0 0 0,1 0-174 0 0,1 0 0 0 0,-1 0 0 0 0,-9 0 1 0 0,-9 1 86 0 0,-93 12 911 0 0,115-15-940 0 0,-51 3 605 0 0,-74-6-1 0 0,22-1-37 0 0,-256-1 1214 0 0,283 3-1426 0 0,-132-12 459 0 0,114 5-487 0 0,-112 5 0 0 0,190 5-453 0 0,0 2 0 0 0,0 0 0 0 0,0 1 0 0 0,-34 12-1 0 0,0 9-3699 0 0,17-4-617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05:29.700"/>
    </inkml:context>
    <inkml:brush xml:id="br0">
      <inkml:brushProperty name="width" value="0.1" units="cm"/>
      <inkml:brushProperty name="height" value="0.1" units="cm"/>
      <inkml:brushProperty name="color" value="#E71224"/>
    </inkml:brush>
  </inkml:definitions>
  <inkml:trace contextRef="#ctx0" brushRef="#br0">2727 53 6127 0 0,'-1'-1'30'0'0,"1"0"-1"0"0,-1 0 1 0 0,1 0-1 0 0,-1 0 0 0 0,0 1 1 0 0,1-1-1 0 0,-1 0 0 0 0,0 0 1 0 0,0 0-1 0 0,0 1 1 0 0,1-1-1 0 0,-1 0 0 0 0,0 1 1 0 0,0-1-1 0 0,0 1 0 0 0,0-1 1 0 0,0 1-1 0 0,0 0 1 0 0,0-1-1 0 0,0 1 0 0 0,0 0 1 0 0,0 0-1 0 0,0-1 0 0 0,-1 1 1 0 0,-1 0-1 0 0,-30-3 437 0 0,32 3-448 0 0,-83 0 705 0 0,-93 12-1 0 0,-69 1 80 0 0,-71-12 614 0 0,165 6-1106 0 0,-122 4 253 0 0,225-9-548 0 0,-195-2 221 0 0,-268-39 229 0 0,492 37-466 0 0,-121-15 70 0 0,-72-5-311 0 0,36 22-1234 0 0,115 4 226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05:30.463"/>
    </inkml:context>
    <inkml:brush xml:id="br0">
      <inkml:brushProperty name="width" value="0.1" units="cm"/>
      <inkml:brushProperty name="height" value="0.1" units="cm"/>
      <inkml:brushProperty name="color" value="#E71224"/>
    </inkml:brush>
  </inkml:definitions>
  <inkml:trace contextRef="#ctx0" brushRef="#br0">1394 118 455 0 0,'-7'-3'865'0'0,"1"0"-1"0"0,-1 1 1 0 0,0 0-1 0 0,-12-2 0 0 0,-4 1-581 0 0,-30 0-1 0 0,2 1-46 0 0,-115-17 1743 0 0,-119-9 447 0 0,82 7-1840 0 0,-136-6-342 0 0,232 31-419 0 0,35 3-2778 0 0,24 0-349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05:30.872"/>
    </inkml:context>
    <inkml:brush xml:id="br0">
      <inkml:brushProperty name="width" value="0.1" units="cm"/>
      <inkml:brushProperty name="height" value="0.1" units="cm"/>
      <inkml:brushProperty name="color" value="#E71224"/>
    </inkml:brush>
  </inkml:definitions>
  <inkml:trace contextRef="#ctx0" brushRef="#br0">2115 154 5615 0 0,'-1'-6'124'0'0,"1"2"-62"0"0,-1 0 0 0 0,1 0 0 0 0,-1 0 0 0 0,0 0 0 0 0,0 0 0 0 0,-1 0 0 0 0,1 1 0 0 0,-1-1 0 0 0,1 0 0 0 0,-1 1 0 0 0,-1-1 0 0 0,1 1 0 0 0,0 0 0 0 0,-6-7 0 0 0,-10-3 849 0 0,11 7-784 0 0,0 1 0 0 0,-1 0-1 0 0,1 0 1 0 0,-1 1 0 0 0,0 0 0 0 0,-15-5-1 0 0,8 5-113 0 0,-1 0 0 0 0,0 2 0 0 0,1 0 0 0 0,-25 0 0 0 0,-67 7 46 0 0,8 1-35 0 0,-116-10 194 0 0,31-2 329 0 0,80 1-232 0 0,-48 0 192 0 0,-327-7 912 0 0,112 28-955 0 0,341-12-774 0 0,1 1 1 0 0,-1 1 0 0 0,2 1-1 0 0,-33 14 1 0 0,24-7-3518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05:41.027"/>
    </inkml:context>
    <inkml:brush xml:id="br0">
      <inkml:brushProperty name="width" value="0.1" units="cm"/>
      <inkml:brushProperty name="height" value="0.1" units="cm"/>
      <inkml:brushProperty name="color" value="#E71224"/>
    </inkml:brush>
  </inkml:definitions>
  <inkml:trace contextRef="#ctx0" brushRef="#br0">1653 126 2415 0 0,'-31'-10'328'0'0,"27"10"-160"0"0,0-1-1 0 0,0 1 1 0 0,0-1-1 0 0,0 0 1 0 0,0-1-1 0 0,1 1 1 0 0,-1-1-1 0 0,-4-2 1 0 0,5 3 108 0 0,-1-1 0 0 0,1 0 0 0 0,-1 1 0 0 0,0 0 0 0 0,1 0 0 0 0,-1 0 0 0 0,0 0 0 0 0,-5 0 0 0 0,-12 2 534 0 0,-1 1-1 0 0,-30 7 0 0 0,-26 3-205 0 0,-93-15 1081 0 0,113 0-1170 0 0,-118-7 1141 0 0,100 4-705 0 0,-95-20-1 0 0,118 16-611 0 0,-52-9-593 0 0,-154-19 3518 0 0,225 36-3610 0 0,-61 6 1 0 0,69-1-984 0 0,1 2-1 0 0,-1 0 1 0 0,-26 10 0 0 0,7 1-4217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05:41.843"/>
    </inkml:context>
    <inkml:brush xml:id="br0">
      <inkml:brushProperty name="width" value="0.1" units="cm"/>
      <inkml:brushProperty name="height" value="0.1" units="cm"/>
      <inkml:brushProperty name="color" value="#E71224"/>
    </inkml:brush>
  </inkml:definitions>
  <inkml:trace contextRef="#ctx0" brushRef="#br0">1496 56 455 0 0,'-2'-2'165'0'0,"0"1"0"0"0,1 0 0 0 0,-1 0 0 0 0,0 0 0 0 0,0 0 0 0 0,0 0 0 0 0,0 0 0 0 0,0 0 0 0 0,1 0 0 0 0,-2 1 0 0 0,1-1 0 0 0,0 1 0 0 0,0 0 0 0 0,0 0 0 0 0,0-1-1 0 0,0 1 1 0 0,0 0 0 0 0,0 1 0 0 0,0-1 0 0 0,0 0 0 0 0,-3 1 0 0 0,-6 2 285 0 0,1 0-1 0 0,0 1 1 0 0,-10 5 0 0 0,1-1-894 0 0,5-2 801 0 0,0-2 0 0 0,0 0-1 0 0,0 0 1 0 0,-1-2-1 0 0,1 0 1 0 0,-1 0-1 0 0,0-1 1 0 0,0-1-1 0 0,1-1 1 0 0,-1 0-1 0 0,-16-3 1 0 0,-73-16 1208 0 0,-14-3 217 0 0,92 20-1429 0 0,-337-38 2629 0 0,300 38-2822 0 0,0 3 0 0 0,0 2 1 0 0,-112 19-1 0 0,126-9-1042 0 0,-70 24 0 0 0,73-19-740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2:38:24.527"/>
    </inkml:context>
    <inkml:brush xml:id="br0">
      <inkml:brushProperty name="width" value="0.1" units="cm"/>
      <inkml:brushProperty name="height" value="0.1" units="cm"/>
      <inkml:brushProperty name="color" value="#66CC00"/>
    </inkml:brush>
  </inkml:definitions>
  <inkml:trace contextRef="#ctx0" brushRef="#br0">0 62 2071 0 0,'3'-5'208'0'0,"0"1"-1"0"0,0 0 0 0 0,0 0 0 0 0,0 0 1 0 0,1 0-1 0 0,-1 0 0 0 0,1 1 0 0 0,0-1 0 0 0,0 1 1 0 0,1 0-1 0 0,-1 1 0 0 0,0-1 0 0 0,1 1 0 0 0,0-1 1 0 0,0 1-1 0 0,-1 1 0 0 0,1-1 0 0 0,0 1 0 0 0,0 0 1 0 0,1 0-1 0 0,8 0 0 0 0,-5 1 67 0 0,0 1-1 0 0,0 0 1 0 0,12 4-1 0 0,-12-3-20 0 0,0 0 0 0 0,0 0 0 0 0,12-1-1 0 0,-14-1-56 0 0,1 1 0 0 0,-1-1-1 0 0,1 1 1 0 0,-1 1 0 0 0,1-1 0 0 0,-1 1-1 0 0,0 0 1 0 0,9 5 0 0 0,39 20 705 0 0,-45-23-818 0 0,1 0 1 0 0,0 0-1 0 0,-1-1 0 0 0,1-1 1 0 0,0 1-1 0 0,1-2 0 0 0,-1 0 1 0 0,0 0-1 0 0,13-2 0 0 0,88 8 576 0 0,-72-3-535 0 0,73-3 0 0 0,-96-3-65 0 0,0 1 0 0 0,0 1 1 0 0,0 0-1 0 0,0 1 0 0 0,0 1 1 0 0,0 1-1 0 0,0 0 0 0 0,20 7 0 0 0,-22-5-17 0 0,0-1-1 0 0,0-1 1 0 0,0-1-1 0 0,0 0 1 0 0,1-1-1 0 0,17 0 0 0 0,21 1 56 0 0,71-1 60 0 0,-55-3-93 0 0,151-8 264 0 0,-97 19-263 0 0,2-1-12 0 0,-65-8-14 0 0,88 2 68 0 0,-91 2-97 0 0,126 5 44 0 0,-115-8-37 0 0,-5 0 39 0 0,109-12-1 0 0,-126 5 39 0 0,0 2 1 0 0,87 4-1 0 0,-80 1-37 0 0,54-6 0 0 0,-92 4-54 0 0,45-1 61 0 0,85 9 0 0 0,-48-1 0 0 0,-28 2-57 0 0,-8-2 16 0 0,0 3-1 0 0,61 18 1 0 0,-103-21-10 0 0,1-1 0 0 0,0 0 0 0 0,0-2 0 0 0,0 0 0 0 0,0-2 0 0 0,1 0 0 0 0,-1-1 0 0 0,36-5 0 0 0,113-19 62 0 0,-159 21-11 0 0,0 0 0 0 0,0-1 1 0 0,18-8-1 0 0,-19 8-3 0 0,1-1 0 0 0,0 1 0 0 0,19-4 0 0 0,-29 8-96 0 0,0 0-1 0 0,0 0 1 0 0,0 0 0 0 0,0 0-1 0 0,0 0 1 0 0,0 0-1 0 0,0 1 1 0 0,0-1 0 0 0,0 0-1 0 0,0 0 1 0 0,-1 1-1 0 0,1-1 1 0 0,0 1 0 0 0,0-1-1 0 0,0 1 1 0 0,0-1-1 0 0,-1 1 1 0 0,1-1 0 0 0,0 1-1 0 0,-1 0 1 0 0,1-1-1 0 0,0 1 1 0 0,-1 0 0 0 0,1-1-1 0 0,-1 1 1 0 0,1 0-1 0 0,-1 0 1 0 0,1 1 0 0 0,1 2-539 0 0,0 0 0 0 0,-1 0 0 0 0,0 0 1 0 0,0 0-1 0 0,1 5 0 0 0,0 13-4557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05:43.147"/>
    </inkml:context>
    <inkml:brush xml:id="br0">
      <inkml:brushProperty name="width" value="0.1" units="cm"/>
      <inkml:brushProperty name="height" value="0.1" units="cm"/>
      <inkml:brushProperty name="color" value="#E71224"/>
    </inkml:brush>
  </inkml:definitions>
  <inkml:trace contextRef="#ctx0" brushRef="#br0">2683 19 455 0 0,'27'-11'2539'0'0,"-25"7"-2395"0"0,-8 2 452 0 0,-6 0 627 0 0,2 3-671 0 0,1 0 1 0 0,-1 1-1 0 0,1-1 1 0 0,0 2-1 0 0,-11 3 1 0 0,11-3-370 0 0,-1 0 0 0 0,1 0 1 0 0,-1-1-1 0 0,1-1 0 0 0,-13 1 0 0 0,-72 2 1644 0 0,-16 13-1090 0 0,54-12-529 0 0,-119 7 624 0 0,-72-23 462 0 0,8-1-452 0 0,-402 3 1250 0 0,548 9-1136 0 0,-56-4-360 0 0,133 3-857 0 0,-276-20 20 0 0,219 19 34 0 0,0 4 0 0 0,-75 11-1 0 0,75-2-1688 0 0,-5 2-3912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05:44.534"/>
    </inkml:context>
    <inkml:brush xml:id="br0">
      <inkml:brushProperty name="width" value="0.1" units="cm"/>
      <inkml:brushProperty name="height" value="0.1" units="cm"/>
      <inkml:brushProperty name="color" value="#E71224"/>
    </inkml:brush>
  </inkml:definitions>
  <inkml:trace contextRef="#ctx0" brushRef="#br0">1711 26 3911 0 0,'-1'0'-7'0'0,"-5"-4"281"0"0,-1 1 1 0 0,0 0-1 0 0,0 0 0 0 0,0 0 0 0 0,-1 1 0 0 0,1 0 0 0 0,0 0 0 0 0,-1 1 0 0 0,1 0 0 0 0,-9 0 0 0 0,-18 3 111 0 0,1 1 0 0 0,-1 2 0 0 0,-42 12 0 0 0,27-5-93 0 0,0-1-35 0 0,11-1 115 0 0,-44 4-1 0 0,-187 17 1093 0 0,205-26-1099 0 0,0-3-1 0 0,-66-6 1 0 0,119 3-331 0 0,-344-43 1330 0 0,255 27-1008 0 0,82 15-393 0 0,1 0-1 0 0,-1 1 0 0 0,1 1 0 0 0,-35 3 1 0 0,36 0-1250 0 0,0 1-1 0 0,0 0 1 0 0,-15 6 0 0 0,-3 4-1856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05:45.681"/>
    </inkml:context>
    <inkml:brush xml:id="br0">
      <inkml:brushProperty name="width" value="0.1" units="cm"/>
      <inkml:brushProperty name="height" value="0.1" units="cm"/>
      <inkml:brushProperty name="color" value="#E71224"/>
    </inkml:brush>
  </inkml:definitions>
  <inkml:trace contextRef="#ctx0" brushRef="#br0">3775 59 2759 0 0,'-1'-2'241'0'0,"0"-1"0"0"0,0 0 0 0 0,-1 0 0 0 0,1 1-1 0 0,-1-1 1 0 0,1 1 0 0 0,-1-1 0 0 0,0 1 0 0 0,0-1-1 0 0,0 1 1 0 0,0 0 0 0 0,0 0 0 0 0,-1 0 0 0 0,1 0-1 0 0,-1 1 1 0 0,1-1 0 0 0,-1 1 0 0 0,0-1 0 0 0,1 1-1 0 0,-5-1 1 0 0,-2-1-185 0 0,0 0-1 0 0,-1 1 0 0 0,1 0 1 0 0,-1 0-1 0 0,-11 0 1 0 0,-24 2 674 0 0,-62 7 1 0 0,61-2-190 0 0,-158 4 1154 0 0,-37 5-495 0 0,189-9-1112 0 0,-1 3 1 0 0,-77 23-1 0 0,46 0-861 0 0,42-15-118 0 0</inkml:trace>
  <inkml:trace contextRef="#ctx0" brushRef="#br0" timeOffset="1">2174 310 4031 0 0,'-21'-5'784'0'0,"-2"0"-1"0"0,1 2 1 0 0,0 0-1 0 0,-37 2 1 0 0,25 0-238 0 0,-30 1 571 0 0,-107 16 0 0 0,59-3-759 0 0,-102 10 168 0 0,-79 6 348 0 0,241-29-665 0 0,0-3-1 0 0,0-1 1 0 0,-82-18-1 0 0,-71-7 198 0 0,131 28-282 0 0,-130 15-1 0 0,18 1-474 0 0,64-9-805 0 0,65 1 40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05:48.145"/>
    </inkml:context>
    <inkml:brush xml:id="br0">
      <inkml:brushProperty name="width" value="0.1" units="cm"/>
      <inkml:brushProperty name="height" value="0.1" units="cm"/>
      <inkml:brushProperty name="color" value="#E71224"/>
    </inkml:brush>
  </inkml:definitions>
  <inkml:trace contextRef="#ctx0" brushRef="#br0">1751 64 2271 0 0,'-1'0'33'0'0,"0"0"-1"0"0,-1 0 1 0 0,1 0-1 0 0,0 0 1 0 0,0 0-1 0 0,-1 0 1 0 0,1 0-1 0 0,0-1 1 0 0,0 1-1 0 0,0 0 1 0 0,0-1-1 0 0,-1 1 0 0 0,1-1 1 0 0,0 1-1 0 0,-1-2 1 0 0,-10-2 271 0 0,-101-24 3886 0 0,66 23-3303 0 0,0 3 1 0 0,-70 4-1 0 0,18 1-341 0 0,-653-27 2439 0 0,494 24-2381 0 0,202 5-695 0 0,1 2-1 0 0,-88 23 0 0 0,111-20-308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05:48.601"/>
    </inkml:context>
    <inkml:brush xml:id="br0">
      <inkml:brushProperty name="width" value="0.1" units="cm"/>
      <inkml:brushProperty name="height" value="0.1" units="cm"/>
      <inkml:brushProperty name="color" value="#E71224"/>
    </inkml:brush>
  </inkml:definitions>
  <inkml:trace contextRef="#ctx0" brushRef="#br0">1703 167 2303 0 0,'-200'-30'4061'0'0,"17"1"-1067"0"0,79 21-2282 0 0,-151-18 87 0 0,139 5-573 0 0,14 2 56 0 0,-190-12 0 0 0,217 30-504 0 0,-123-1 724 0 0,66 8-3938 0 0,86-1-228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05:49.755"/>
    </inkml:context>
    <inkml:brush xml:id="br0">
      <inkml:brushProperty name="width" value="0.1" units="cm"/>
      <inkml:brushProperty name="height" value="0.1" units="cm"/>
      <inkml:brushProperty name="color" value="#E71224"/>
    </inkml:brush>
  </inkml:definitions>
  <inkml:trace contextRef="#ctx0" brushRef="#br0">1294 46 1839 0 0,'-1'-1'169'0'0,"1"0"-1"0"0,-1 0 0 0 0,1 0 0 0 0,-1 0 0 0 0,0 0 0 0 0,1 0 1 0 0,-1 0-1 0 0,0 0 0 0 0,0 0 0 0 0,0 0 0 0 0,1 0 0 0 0,-1 0 0 0 0,0 1 1 0 0,0-1-1 0 0,0 0 0 0 0,0 1 0 0 0,-1-1 0 0 0,1 1 0 0 0,0-1 0 0 0,0 1 1 0 0,0 0-1 0 0,0-1 0 0 0,0 1 0 0 0,-1 0 0 0 0,1 0 0 0 0,-2 0 1 0 0,-43-6 733 0 0,37 6-561 0 0,-20-3 260 0 0,3 0 94 0 0,0 2 0 0 0,-47 2 0 0 0,-8 6 382 0 0,-101-5 0 0 0,-80-20 187 0 0,171 12-985 0 0,-138 7 0 0 0,195 3-440 0 0,1 2-1 0 0,0 1 1 0 0,-41 15 0 0 0,69-21 91 0 0,-28 9-373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05:50.372"/>
    </inkml:context>
    <inkml:brush xml:id="br0">
      <inkml:brushProperty name="width" value="0.1" units="cm"/>
      <inkml:brushProperty name="height" value="0.1" units="cm"/>
      <inkml:brushProperty name="color" value="#E71224"/>
    </inkml:brush>
  </inkml:definitions>
  <inkml:trace contextRef="#ctx0" brushRef="#br0">1431 24 3223 0 0,'-2'-2'186'0'0,"0"0"0"0"0,-1 1 0 0 0,1-1 0 0 0,0 0 0 0 0,0 1 0 0 0,-1-1-1 0 0,1 1 1 0 0,-1 0 0 0 0,1 0 0 0 0,-1 0 0 0 0,0 0 0 0 0,1 0 0 0 0,-1 0-1 0 0,0 1 1 0 0,0-1 0 0 0,1 1 0 0 0,-1 0 0 0 0,0 0 0 0 0,0 0 0 0 0,0 0 0 0 0,1 1-1 0 0,-6 0 1 0 0,-8 0-350 0 0,-105 15 432 0 0,84-9 159 0 0,-73 3 1 0 0,46-13 587 0 0,-80-13 0 0 0,-19-3 188 0 0,109 18-864 0 0,-101 10-1 0 0,-52 22-158 0 0,186-27-170 0 0,-217 20-698 0 0,202-22 266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05:51.145"/>
    </inkml:context>
    <inkml:brush xml:id="br0">
      <inkml:brushProperty name="width" value="0.1" units="cm"/>
      <inkml:brushProperty name="height" value="0.1" units="cm"/>
      <inkml:brushProperty name="color" value="#E71224"/>
    </inkml:brush>
  </inkml:definitions>
  <inkml:trace contextRef="#ctx0" brushRef="#br0">1790 60 4831 0 0,'-26'2'528'0'0,"1"0"1"0"0,-26 7-1 0 0,-12 1 127 0 0,-25-2 545 0 0,-116-3 0 0 0,144-10-581 0 0,-1-3 0 0 0,-62-16 1 0 0,-59-9 361 0 0,-455 8 199 0 0,595 25-1450 0 0,0 1-1 0 0,0 2 1 0 0,-52 11 0 0 0,44-2-4188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12:25.482"/>
    </inkml:context>
    <inkml:brush xml:id="br0">
      <inkml:brushProperty name="width" value="0.1" units="cm"/>
      <inkml:brushProperty name="height" value="0.1" units="cm"/>
      <inkml:brushProperty name="color" value="#E71224"/>
    </inkml:brush>
  </inkml:definitions>
  <inkml:trace contextRef="#ctx0" brushRef="#br0">4250 158 5063 0 0,'-2'0'10'0'0,"0"0"253"0"0,1 0 0 0 0,-1 0-1 0 0,0 0 1 0 0,1 0 0 0 0,-1 0 0 0 0,0 0 0 0 0,1 0-1 0 0,-1-1 1 0 0,-3 0 0 0 0,5 0-181 0 0,-1 0 0 0 0,0 0 0 0 0,0 0 0 0 0,0 0 0 0 0,1 0 0 0 0,-1 0 0 0 0,1 0 0 0 0,-1 0 0 0 0,1 0 0 0 0,-1 0 0 0 0,1-1 0 0 0,0 1 0 0 0,-1 0 0 0 0,1-2 0 0 0,-1 1-8 0 0,1 1-1 0 0,-1 0 0 0 0,1-1 1 0 0,-1 1-1 0 0,1 0 0 0 0,-1-1 1 0 0,0 1-1 0 0,0 0 0 0 0,0 0 1 0 0,0-1-1 0 0,0 1 0 0 0,0 0 1 0 0,0 0-1 0 0,0 0 0 0 0,0 0 1 0 0,0 1-1 0 0,-1-1 0 0 0,1 0 1 0 0,0 0-1 0 0,0 1 0 0 0,-1-1 1 0 0,1 1-1 0 0,-1-1 0 0 0,1 1 0 0 0,0 0 1 0 0,-1-1-1 0 0,1 1 0 0 0,-1 0 1 0 0,-2 0-1 0 0,-4 0 447 0 0,-1 0 0 0 0,0 1 0 0 0,0 1 0 0 0,-9 1 0 0 0,-7 2 347 0 0,-87 12 1414 0 0,-41-16-97 0 0,55 2-1369 0 0,47-2-151 0 0,-66 8 0 0 0,-44 8 145 0 0,-6-21-219 0 0,96 0-401 0 0,-249-15 981 0 0,167 13-901 0 0,-128-9 305 0 0,150 0 1605 0 0,-46-4-2089 0 0,74 12 126 0 0,-89-2-1881 0 0,66 11 1838 0 0,-98 7 419 0 0,55 4 1307 0 0,84-10-2302 0 0,0-5 0 0 0,-109-14 0 0 0,-73-15 1008 0 0,108 11-280 0 0,-189-10-1038 0 0,322 30 387 0 0,-55 0-7288 0 0,26 0-722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12:26.625"/>
    </inkml:context>
    <inkml:brush xml:id="br0">
      <inkml:brushProperty name="width" value="0.1" units="cm"/>
      <inkml:brushProperty name="height" value="0.1" units="cm"/>
      <inkml:brushProperty name="color" value="#E71224"/>
    </inkml:brush>
  </inkml:definitions>
  <inkml:trace contextRef="#ctx0" brushRef="#br0">1156 62 10855 0 0,'-11'-2'269'0'0,"-1"1"1"0"0,1 0-1 0 0,-1 1 0 0 0,-19 2 0 0 0,-20-1 201 0 0,37-3-431 0 0,0-1 0 0 0,0 0 0 0 0,-1-1 0 0 0,-19-9 0 0 0,17 6 950 0 0,-1 2 0 0 0,-21-5 0 0 0,-29 2 840 0 0,0 3 0 0 0,-112 6 1 0 0,129 0-1264 0 0,-106 12 786 0 0,4 0-896 0 0,61-6-1257 0 0,30 0-2508 0 0,61-6 3169 0 0,-29 2-7018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2:38:28.116"/>
    </inkml:context>
    <inkml:brush xml:id="br0">
      <inkml:brushProperty name="width" value="0.1" units="cm"/>
      <inkml:brushProperty name="height" value="0.1" units="cm"/>
      <inkml:brushProperty name="color" value="#E71224"/>
    </inkml:brush>
  </inkml:definitions>
  <inkml:trace contextRef="#ctx0" brushRef="#br0">1 1 455 0 0,'12'1'782'0'0,"0"0"-1"0"0,0 1 0 0 0,13 4 0 0 0,12 2-375 0 0,-3-4-71 0 0,0-3 0 0 0,60-3 0 0 0,22-1 359 0 0,-48 4-522 0 0,76-11-1 0 0,-91 5-36 0 0,0 2 0 0 0,1 2 0 0 0,53 7-1 0 0,-15 4-34 0 0,183-4 0 0 0,-81 1-33 0 0,-11-1-6 0 0,-32-16-63 0 0,81 0 82 0 0,67 28 114 0 0,-97-6-75 0 0,40 4-78 0 0,-155-3-41 0 0,-60-8 0 0 0,1 0 0 0 0,1-2 0 0 0,-1-2 0 0 0,49-2 0 0 0,-65-1 102 0 0,0-1-1 0 0,0-1 1 0 0,0 0-1 0 0,0-1 1 0 0,13-6 0 0 0,-9 3 130 0 0,28-9 1 0 0,-24 11-187 0 0,-14 3-33 0 0,0 1 0 0 0,1 0 1 0 0,0 0-1 0 0,-1 1 0 0 0,10-1 0 0 0,-13 2-13 0 0,-1 0 0 0 0,0 1 0 0 0,0 0 0 0 0,0-1 0 0 0,0 1 0 0 0,0 0 0 0 0,0 0 0 0 0,0 0 0 0 0,-1 0 0 0 0,1 0 0 0 0,0 0 0 0 0,0 1 0 0 0,-1-1 0 0 0,1 1 0 0 0,-1-1 0 0 0,1 1 0 0 0,-1-1 0 0 0,0 1 0 0 0,0 0 0 0 0,1 0 0 0 0,0 3 0 0 0,0-3 0 0 0,-1 1 0 0 0,1-1 0 0 0,-1 0 0 0 0,1 1 0 0 0,0-1 0 0 0,0 0 0 0 0,0 0 0 0 0,0 0 0 0 0,0-1 0 0 0,0 1 0 0 0,1 0 0 0 0,4 2 0 0 0,23 3 1 0 0,-22-6-5 0 0,0 1-1 0 0,0 0 1 0 0,13 6-1 0 0,-16-5-80 0 0,-2 1-13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12:27.184"/>
    </inkml:context>
    <inkml:brush xml:id="br0">
      <inkml:brushProperty name="width" value="0.1" units="cm"/>
      <inkml:brushProperty name="height" value="0.1" units="cm"/>
      <inkml:brushProperty name="color" value="#E71224"/>
    </inkml:brush>
  </inkml:definitions>
  <inkml:trace contextRef="#ctx0" brushRef="#br0">2510 181 8863 0 0,'-35'-12'1721'0'0,"-2"1"0"0"0,-70-10 0 0 0,101 20-1716 0 0,-79-6 339 0 0,41 4-8 0 0,2 1 1114 0 0,-76 8-1 0 0,85-4-1000 0 0,-48 10 437 0 0,55-7-432 0 0,-55 2 1 0 0,-199-21 1309 0 0,170 6-1230 0 0,-140-19 1067 0 0,72 6-627 0 0,62 10-508 0 0,-188-20 363 0 0,193 15-560 0 0,-90-8-942 0 0,157 21-675 0 0,-1 2 1 0 0,-68 8-1 0 0,51 2-764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12:32.904"/>
    </inkml:context>
    <inkml:brush xml:id="br0">
      <inkml:brushProperty name="width" value="0.1" units="cm"/>
      <inkml:brushProperty name="height" value="0.1" units="cm"/>
      <inkml:brushProperty name="color" value="#E71224"/>
    </inkml:brush>
  </inkml:definitions>
  <inkml:trace contextRef="#ctx0" brushRef="#br0">756 53 8863 0 0,'-9'-4'518'0'0,"6"3"-439"0"0,-1-1 1 0 0,1 1-1 0 0,0-1 0 0 0,-1 0 0 0 0,-3-4 1 0 0,6 6 48 0 0,-1-3-59 0 0,0 1 0 0 0,0-1 0 0 0,0 1 0 0 0,-1 0 1 0 0,1 0-1 0 0,-1 0 0 0 0,1 0 0 0 0,-5-2 0 0 0,2 2-17 0 0,-1 0-1 0 0,1 0 0 0 0,0 0 1 0 0,-1 1-1 0 0,1-1 0 0 0,-1 1 0 0 0,1 1 1 0 0,-1-1-1 0 0,-6 1 0 0 0,-2 0 601 0 0,-1 1 0 0 0,-19 4-1 0 0,-295 77 5565 0 0,141-31-4929 0 0,159-44-1391 0 0,3-1-11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12:35.597"/>
    </inkml:context>
    <inkml:brush xml:id="br0">
      <inkml:brushProperty name="width" value="0.1" units="cm"/>
      <inkml:brushProperty name="height" value="0.1" units="cm"/>
      <inkml:brushProperty name="color" value="#E71224"/>
    </inkml:brush>
  </inkml:definitions>
  <inkml:trace contextRef="#ctx0" brushRef="#br0">8102 143 8927 0 0,'-2'0'108'0'0,"1"-1"0"0"0,-1 1 0 0 0,0-1 0 0 0,1 1 0 0 0,-1-1-1 0 0,0 0 1 0 0,1 0 0 0 0,-1 0 0 0 0,1 0 0 0 0,0 0-1 0 0,-1 0 1 0 0,1 0 0 0 0,0-1 0 0 0,-1 1 0 0 0,0-2 0 0 0,1 1-27 0 0,0 0 0 0 0,1-1 1 0 0,-1 1-1 0 0,1 0 0 0 0,0 0 1 0 0,-1-1-1 0 0,1 1 0 0 0,0 0 1 0 0,0 0-1 0 0,1-1 0 0 0,0-3 1 0 0,-1 4 4 0 0,0 1 1 0 0,0-1-1 0 0,0 0 1 0 0,0 1-1 0 0,0-1 1 0 0,0 1-1 0 0,0-1 1 0 0,-1 0-1 0 0,1 1 1 0 0,0-1-1 0 0,-1 1 1 0 0,0-1-1 0 0,1 1 1 0 0,-1-1-1 0 0,0 1 1 0 0,0 0-1 0 0,1-1 1 0 0,-1 1-1 0 0,0 0 1 0 0,-2-3-1 0 0,0 2 156 0 0,1 1-1 0 0,-1-1 0 0 0,0 0 0 0 0,0 1 0 0 0,0-1 1 0 0,1 1-1 0 0,-1 0 0 0 0,0 0 0 0 0,-7-1 1 0 0,-2 0 194 0 0,-1 0 1 0 0,1 1-1 0 0,-1 1 1 0 0,-16 1 0 0 0,-54 12-48 0 0,63-8-172 0 0,-2-2-1 0 0,1 0 1 0 0,-41-1 0 0 0,25-2 151 0 0,-43 3 0 0 0,-5 2-270 0 0,7-2 357 0 0,0 4 0 0 0,-80 18-1 0 0,-3-9-260 0 0,43-6-44 0 0,-114 14 410 0 0,187-20-520 0 0,-71-4 141 0 0,26-1-45 0 0,-66 0 25 0 0,-32 1 33 0 0,-132 15-69 0 0,285-13-122 0 0,-311 0 153 0 0,199-3-101 0 0,-67-4 178 0 0,-97 1-213 0 0,105 15 252 0 0,58-3-144 0 0,53 1-128 0 0,-20 2 53 0 0,38-6 13 0 0,-98 0 18 0 0,-45-11 161 0 0,89 14-188 0 0,-23 1 14 0 0,62-12-46 0 0,-183-9 131 0 0,22 11-146 0 0,216 2-9 0 0,-85-1 17 0 0,0-5 0 0 0,-133-24-1 0 0,-110-40 111 0 0,-223-24 219 0 0,525 87-339 0 0,-172-9 48 0 0,-21 34-54 0 0,196-13 8 0 0,-227 17 247 0 0,237-21-185 0 0,10 0-51 0 0,0-1 0 0 0,0-2-1 0 0,-51-9 1 0 0,45 3-92 0 0,19 3-1524 0 0,-27-8 0 0 0,27 4-6616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12:41.115"/>
    </inkml:context>
    <inkml:brush xml:id="br0">
      <inkml:brushProperty name="width" value="0.1" units="cm"/>
      <inkml:brushProperty name="height" value="0.1" units="cm"/>
      <inkml:brushProperty name="color" value="#E71224"/>
    </inkml:brush>
  </inkml:definitions>
  <inkml:trace contextRef="#ctx0" brushRef="#br0">1458 11 7135 0 0,'0'0'10512'0'0,"0"-1"-10472"0"0,0 1 0 0 0,0-1 0 0 0,0 1-1 0 0,0-1 1 0 0,-1 1 0 0 0,1 0 0 0 0,0-1-1 0 0,0 1 1 0 0,-1-1 0 0 0,1 1 0 0 0,0 0 0 0 0,-1-1-1 0 0,1 1 1 0 0,0-1 0 0 0,-1 1 0 0 0,1 0-1 0 0,-1-1 1 0 0,-20-1 409 0 0,0 2 1 0 0,0 0-1 0 0,0 1 0 0 0,0 1 0 0 0,-41 9 0 0 0,2 0 232 0 0,-15 1-103 0 0,18-3 111 0 0,-102 5 0 0 0,-135-30 1445 0 0,150 6-1580 0 0,-70 6 338 0 0,64 2-3044 0 0,51-3-5428 0 0,66 3 12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12:41.816"/>
    </inkml:context>
    <inkml:brush xml:id="br0">
      <inkml:brushProperty name="width" value="0.1" units="cm"/>
      <inkml:brushProperty name="height" value="0.1" units="cm"/>
      <inkml:brushProperty name="color" value="#E71224"/>
    </inkml:brush>
  </inkml:definitions>
  <inkml:trace contextRef="#ctx0" brushRef="#br0">1247 69 9703 0 0,'-4'0'144'0'0,"1"-1"0"0"0,0 1-1 0 0,0 0 1 0 0,0 0 0 0 0,0 0 0 0 0,0 0-1 0 0,0 0 1 0 0,-4 1 0 0 0,-11 1 360 0 0,13-2-365 0 0,1-1-1 0 0,0 1 1 0 0,-1-1 0 0 0,1 0 0 0 0,0-1 0 0 0,0 1 0 0 0,0-1 0 0 0,0 0 0 0 0,-4-2 0 0 0,4 2 72 0 0,-1-1 0 0 0,1 1 0 0 0,-1 0 0 0 0,0 1 0 0 0,0-1 0 0 0,0 1 0 0 0,-6-1 0 0 0,-68-2 2925 0 0,-53-5-251 0 0,64 0-1892 0 0,-156-10 1134 0 0,-66 32-767 0 0,147 10-2653 0 0,100-13-1271 0 0,-53 21 1 0 0,64-19-4377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12:42.647"/>
    </inkml:context>
    <inkml:brush xml:id="br0">
      <inkml:brushProperty name="width" value="0.1" units="cm"/>
      <inkml:brushProperty name="height" value="0.1" units="cm"/>
      <inkml:brushProperty name="color" value="#E71224"/>
    </inkml:brush>
  </inkml:definitions>
  <inkml:trace contextRef="#ctx0" brushRef="#br0">2287 117 3679 0 0,'-13'3'2265'0'0,"-27"6"2356"0"0,35-8-4445 0 0,0-1-1 0 0,0 0 0 0 0,0 0 0 0 0,1-1 0 0 0,-1 1 0 0 0,-7-2 0 0 0,-26-10 2401 0 0,-19-3 410 0 0,-41 5-912 0 0,63 7-1296 0 0,-40-7 0 0 0,-24-3 298 0 0,55 9-737 0 0,-23 0 191 0 0,-99 6 1 0 0,45 1-31 0 0,-29 2 111 0 0,38 0-221 0 0,-30-1 4 0 0,-237 1 845 0 0,285-9-1069 0 0,0-4-1 0 0,-94-20 1 0 0,2-5-2068 0 0,138 26 213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12:45.906"/>
    </inkml:context>
    <inkml:brush xml:id="br0">
      <inkml:brushProperty name="width" value="0.1" units="cm"/>
      <inkml:brushProperty name="height" value="0.1" units="cm"/>
      <inkml:brushProperty name="color" value="#E71224"/>
    </inkml:brush>
  </inkml:definitions>
  <inkml:trace contextRef="#ctx0" brushRef="#br0">1469 215 11023 0 0,'0'1'34'0'0,"-1"0"0"0"0,1-1-1 0 0,0 1 1 0 0,-1 0-1 0 0,1-1 1 0 0,-1 1 0 0 0,1 0-1 0 0,-1-1 1 0 0,1 1-1 0 0,-1-1 1 0 0,1 1 0 0 0,-1-1-1 0 0,0 1 1 0 0,1-1 0 0 0,-1 1-1 0 0,0-1 1 0 0,1 0-1 0 0,-1 1 1 0 0,0-1 0 0 0,1 0-1 0 0,-1 0 1 0 0,0 1-1 0 0,0-1 1 0 0,1 0 0 0 0,-1 0-1 0 0,0 0 1 0 0,0 0 0 0 0,0 0-1 0 0,1 0 1 0 0,-1 0-1 0 0,0 0 1 0 0,-1-1 0 0 0,1 0 49 0 0,-1-1 0 0 0,0 0 0 0 0,0 0 0 0 0,1-1 1 0 0,-1 1-1 0 0,1 0 0 0 0,-1 0 0 0 0,1-1 0 0 0,-2-4 1 0 0,-2-12 195 0 0,5 17-227 0 0,-1-1 0 0 0,1 1 0 0 0,-1-1 0 0 0,0 1 0 0 0,1-1 0 0 0,-1 1 0 0 0,-1-1 0 0 0,1 1-1 0 0,0 0 1 0 0,0 0 0 0 0,-1-1 0 0 0,1 1 0 0 0,-1 0 0 0 0,0 0 0 0 0,0 1 0 0 0,0-1 0 0 0,0 0 0 0 0,0 0 0 0 0,0 1 0 0 0,0 0 0 0 0,-4-3 0 0 0,-12-4 819 0 0,0 1 0 0 0,-1 1 1 0 0,0 0-1 0 0,0 1 0 0 0,0 1 0 0 0,-24-2 0 0 0,-121 1 641 0 0,40 3-22 0 0,-84-14 1799 0 0,-266-9-2170 0 0,343 20-992 0 0,115 4-669 0 0,0-2 0 0 0,1 0 0 0 0,-1 0 0 0 0,1-2-1 0 0,-1 0 1 0 0,-15-7 0 0 0,21 6-2798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12:46.553"/>
    </inkml:context>
    <inkml:brush xml:id="br0">
      <inkml:brushProperty name="width" value="0.1" units="cm"/>
      <inkml:brushProperty name="height" value="0.1" units="cm"/>
      <inkml:brushProperty name="color" value="#E71224"/>
    </inkml:brush>
  </inkml:definitions>
  <inkml:trace contextRef="#ctx0" brushRef="#br0">1224 41 8807 0 0,'-22'-6'1139'0'0,"22"5"-1072"0"0,0 1 0 0 0,0-1-1 0 0,0 0 1 0 0,-1 0 0 0 0,1 0 0 0 0,0 1-1 0 0,0-1 1 0 0,-1 0 0 0 0,1 0 0 0 0,-1 1-1 0 0,1-1 1 0 0,-1 0 0 0 0,1 1 0 0 0,-1-1 0 0 0,1 0-1 0 0,-1 1 1 0 0,1-1 0 0 0,-1 1 0 0 0,0-1-1 0 0,1 1 1 0 0,-1-1 0 0 0,0 1 0 0 0,0-1 0 0 0,1 1-1 0 0,-1 0 1 0 0,0-1 0 0 0,0 1 0 0 0,0 0-1 0 0,1 0 1 0 0,-1 0 0 0 0,0-1 0 0 0,0 1-1 0 0,-1 0 1 0 0,-35 1 1233 0 0,27 0-854 0 0,-68 7 2155 0 0,-96 22 0 0 0,76-11-1550 0 0,54-14-314 0 0,-1-2 0 0 0,-74-5-1 0 0,93 1-474 0 0,-180-22 1190 0 0,115 9-1317 0 0,-38-8-146 0 0,75 11-2252 0 0,1 2-4718 0 0,35 7 497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12:47.771"/>
    </inkml:context>
    <inkml:brush xml:id="br0">
      <inkml:brushProperty name="width" value="0.1" units="cm"/>
      <inkml:brushProperty name="height" value="0.1" units="cm"/>
      <inkml:brushProperty name="color" value="#E71224"/>
    </inkml:brush>
  </inkml:definitions>
  <inkml:trace contextRef="#ctx0" brushRef="#br0">2341 145 6447 0 0,'-66'-18'3052'0'0,"-29"-24"1506"0"0,88 40-4193 0 0,0 1 0 0 0,0 0 1 0 0,0 1-1 0 0,0-1 0 0 0,0 1 1 0 0,0 1-1 0 0,0-1 0 0 0,-12 4 1 0 0,9-3-114 0 0,-29 5 478 0 0,15-2-164 0 0,0-1 0 0 0,-1-1 0 0 0,-35-2 0 0 0,-88-16 1150 0 0,87 8-1304 0 0,13 4-31 0 0,-91 3 1 0 0,111 4-291 0 0,0 1 1 0 0,-35 10-1 0 0,39-7 56 0 0,0-2 0 0 0,-1 0-1 0 0,-39 1 1 0 0,3-9 203 0 0,36 1-149 0 0,-30 1 0 0 0,37 1-94 0 0,0-1 0 0 0,0-1 0 0 0,0-1 0 0 0,-23-6 0 0 0,-22-3 198 0 0,-34 3 27 0 0,-129 5-1 0 0,59 3-58 0 0,105-4-125 0 0,-112-24 0 0 0,-13-1-3411 0 0,147 26 1830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12:48.558"/>
    </inkml:context>
    <inkml:brush xml:id="br0">
      <inkml:brushProperty name="width" value="0.1" units="cm"/>
      <inkml:brushProperty name="height" value="0.1" units="cm"/>
      <inkml:brushProperty name="color" value="#E71224"/>
    </inkml:brush>
  </inkml:definitions>
  <inkml:trace contextRef="#ctx0" brushRef="#br0">1835 5 7399 0 0,'-57'5'1277'0'0,"46"-3"-1083"0"0,-1-1-1 0 0,1 0 1 0 0,0 0 0 0 0,-1-1-1 0 0,-19-3 1 0 0,9-1 111 0 0,-1 1 1 0 0,1 0-1 0 0,-1 2 0 0 0,0 0 1 0 0,-23 3-1 0 0,0 3 608 0 0,-74 11 1290 0 0,83-11-1318 0 0,-57 2-1 0 0,-25 4 560 0 0,-245 23 1492 0 0,233-31-2048 0 0,-235-26 0 0 0,169 12-4178 0 0,141 11-3796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2:38:29.472"/>
    </inkml:context>
    <inkml:brush xml:id="br0">
      <inkml:brushProperty name="width" value="0.1" units="cm"/>
      <inkml:brushProperty name="height" value="0.1" units="cm"/>
      <inkml:brushProperty name="color" value="#E71224"/>
    </inkml:brush>
  </inkml:definitions>
  <inkml:trace contextRef="#ctx0" brushRef="#br0">1 0 455 0 0,'17'17'783'0'0,"-7"-8"90"0"0,0 1-1 0 0,10 14 0 0 0,-8-8-602 0 0,1 0-1 0 0,26 24 1 0 0,-33-35-211 0 0,1 1 0 0 0,-1-2 0 0 0,1 1 0 0 0,0-1 1 0 0,1 0-1 0 0,-1 0 0 0 0,1-1 0 0 0,-1 0 0 0 0,15 3 0 0 0,182 40 707 0 0,-159-39-719 0 0,0-1 0 0 0,78-2 0 0 0,-115-4-49 0 0,540-12 356 0 0,-401 3-290 0 0,-65 4 0 0 0,0 4 0 0 0,98 12 1 0 0,160 40 19 0 0,-201-32-17 0 0,-5-2-70 0 0,-7-2-2 0 0,-13-2 185 0 0,-108-12-155 0 0,12 1 77 0 0,-1 1 1 0 0,1 1-1 0 0,-1 1 1 0 0,18 7-1 0 0,-15-3-48 0 0,0-1 0 0 0,1-1 0 0 0,37 8 0 0 0,-55-14-9 0 0,-1-1-1 0 0,1 0 1 0 0,-1 0-1 0 0,0 0 1 0 0,1-1-1 0 0,-1 1 1 0 0,1 0-1 0 0,-1-1 1 0 0,0 0-1 0 0,1 1 1 0 0,-1-1-1 0 0,0 0 1 0 0,0 0-1 0 0,0-1 1 0 0,4-1-1 0 0,1-2 373 0 0,-6 5-404 0 0,-1 0 0 0 0,1 0 0 0 0,-1 0 0 0 0,0-1 0 0 0,1 1 0 0 0,-1 0 0 0 0,1 0 0 0 0,-1-1-1 0 0,0 1 1 0 0,1 0 0 0 0,-1-1 0 0 0,0 1 0 0 0,1 0 0 0 0,-1-1 0 0 0,0 1 0 0 0,1-1 0 0 0,-1 1 0 0 0,0 0-1 0 0,0-1 1 0 0,0 1 0 0 0,1-1 0 0 0,-1 1 0 0 0,0-1 0 0 0,1-1 61 0 0,-1 0 1 0 0,1 0-1 0 0,-1 1 0 0 0,1-1 1 0 0,0 0-1 0 0,0 1 0 0 0,0-1 1 0 0,0 0-1 0 0,0 1 1 0 0,3-3-1 0 0,-4 4-65 0 0,1 0 0 0 0,-1 0 0 0 0,1-1-1 0 0,-1 1 1 0 0,1 0 0 0 0,-1 0 0 0 0,1 0 0 0 0,-1 0 0 0 0,1 0 0 0 0,0 0 0 0 0,-1 0-1 0 0,1 0 1 0 0,-1 0 0 0 0,1 0 0 0 0,-1 0 0 0 0,1 0 0 0 0,-1 0 0 0 0,1 0 0 0 0,-1 1-1 0 0,1-1 1 0 0,-1 0 0 0 0,1 0 0 0 0,-1 1 0 0 0,1-1 0 0 0,-1 0 0 0 0,1 1-1 0 0,-1-1 1 0 0,0 0 0 0 0,1 1 0 0 0,-1-1 0 0 0,1 1 0 0 0,-1-1 0 0 0,0 0 0 0 0,0 1-1 0 0,1-1 1 0 0,-1 1 0 0 0,0-1 0 0 0,1 2 0 0 0,10 13-222 0 0,-4-6-97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12:50.157"/>
    </inkml:context>
    <inkml:brush xml:id="br0">
      <inkml:brushProperty name="width" value="0.1" units="cm"/>
      <inkml:brushProperty name="height" value="0.1" units="cm"/>
      <inkml:brushProperty name="color" value="#E71224"/>
    </inkml:brush>
  </inkml:definitions>
  <inkml:trace contextRef="#ctx0" brushRef="#br0">1232 53 4775 0 0,'-3'1'92'0'0,"-1"0"0"0"0,0-1 0 0 0,1 1 0 0 0,-1-1 0 0 0,-5-1 0 0 0,1 1 606 0 0,6 0-553 0 0,0 0 0 0 0,0-1-1 0 0,1 1 1 0 0,-1-1 0 0 0,0 1 0 0 0,0-1 0 0 0,0 0 0 0 0,1 0 0 0 0,-1 0 0 0 0,0 0 0 0 0,1 0 0 0 0,-1 0-1 0 0,1 0 1 0 0,-1 0 0 0 0,1 0 0 0 0,0-1 0 0 0,-1 1 0 0 0,1-1 0 0 0,0 1 0 0 0,0-1 0 0 0,0 0 0 0 0,0 1 0 0 0,0-1-1 0 0,0-2 1 0 0,-1 2 161 0 0,1 0-1 0 0,0 0 1 0 0,-1 0 0 0 0,1 1-1 0 0,-1-1 1 0 0,1 0-1 0 0,-1 1 1 0 0,0 0-1 0 0,0-1 1 0 0,0 1 0 0 0,0 0-1 0 0,0 0 1 0 0,0 0-1 0 0,0 0 1 0 0,0 0-1 0 0,0 1 1 0 0,0-1-1 0 0,0 1 1 0 0,-1-1 0 0 0,1 1-1 0 0,0 0 1 0 0,-5 0-1 0 0,-7 0 202 0 0,0 0-1 0 0,-25 6 0 0 0,7-2 33 0 0,-127 14 2055 0 0,33 3-1709 0 0,57-10-195 0 0,0-3-1 0 0,-139-1 0 0 0,153-11-1178 0 0,0-1-1 0 0,1-3 1 0 0,0-2 0 0 0,-70-23 0 0 0,85 20-1546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12:51.930"/>
    </inkml:context>
    <inkml:brush xml:id="br0">
      <inkml:brushProperty name="width" value="0.1" units="cm"/>
      <inkml:brushProperty name="height" value="0.1" units="cm"/>
      <inkml:brushProperty name="color" value="#E71224"/>
    </inkml:brush>
  </inkml:definitions>
  <inkml:trace contextRef="#ctx0" brushRef="#br0">1727 147 7343 0 0,'-7'-3'91'0'0,"0"0"-1"0"0,0 1 0 0 0,0 0 0 0 0,-1 0 0 0 0,1 1 0 0 0,-12-1 0 0 0,8 1 404 0 0,1 0 0 0 0,-17-5-1 0 0,-124-28 2369 0 0,58 15-1692 0 0,-82-11 1309 0 0,127 21-1265 0 0,-96-3-1 0 0,51 5-283 0 0,-134 2 1210 0 0,111 5-1220 0 0,-88 0 689 0 0,7 1-1843 0 0,66-7-8761 0 0,93 3 3663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12:52.994"/>
    </inkml:context>
    <inkml:brush xml:id="br0">
      <inkml:brushProperty name="width" value="0.1" units="cm"/>
      <inkml:brushProperty name="height" value="0.1" units="cm"/>
      <inkml:brushProperty name="color" value="#E71224"/>
    </inkml:brush>
  </inkml:definitions>
  <inkml:trace contextRef="#ctx0" brushRef="#br0">2638 3 3223 0 0,'-12'-2'1102'0'0,"0"2"0"0"0,0 0-1 0 0,0 0 1 0 0,-22 4 0 0 0,21-2-221 0 0,-1-1-1 0 0,0 0 1 0 0,-21-2 0 0 0,8 0 903 0 0,0 1 0 0 0,-43 4 0 0 0,-13 1-744 0 0,61-4-747 0 0,1 1-1 0 0,-23 6 1 0 0,-25 1 517 0 0,-45 9 294 0 0,59-8-752 0 0,-140 34 708 0 0,-44 6 399 0 0,16-38-613 0 0,41-5-139 0 0,-54 5 40 0 0,141-14-486 0 0,-188-28 1 0 0,108 8-368 0 0,-74 8-2057 0 0,179 14 338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12:55.524"/>
    </inkml:context>
    <inkml:brush xml:id="br0">
      <inkml:brushProperty name="width" value="0.1" units="cm"/>
      <inkml:brushProperty name="height" value="0.1" units="cm"/>
      <inkml:brushProperty name="color" value="#E71224"/>
    </inkml:brush>
  </inkml:definitions>
  <inkml:trace contextRef="#ctx0" brushRef="#br0">1921 133 5551 0 0,'-3'-5'445'0'0,"0"-1"0"0"0,0 1 0 0 0,-1 0 0 0 0,0 1 0 0 0,1-1 0 0 0,-1 1 0 0 0,-7-6 0 0 0,5 4-69 0 0,2 3-53 0 0,1 0-1 0 0,-1 1 0 0 0,1-1 0 0 0,-1 1 1 0 0,0 0-1 0 0,0 0 0 0 0,0 0 1 0 0,0 1-1 0 0,-1-1 0 0 0,1 1 0 0 0,0 0 1 0 0,-1 0-1 0 0,-4 0 0 0 0,-10 0 1085 0 0,-34 1 1 0 0,23 1-983 0 0,-19-1 243 0 0,1 2 0 0 0,0 3 0 0 0,-91 19 0 0 0,92-12-239 0 0,0-3 0 0 0,-1-1 0 0 0,1-2-1 0 0,-82-2 1 0 0,-16-8 619 0 0,-186-10 823 0 0,257 7-1602 0 0,1-4 0 0 0,-106-28-1 0 0,40 3-788 0 0,45 22-2752 0 0,55 12-2259 0 0,-1 5-1575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12:57.103"/>
    </inkml:context>
    <inkml:brush xml:id="br0">
      <inkml:brushProperty name="width" value="0.1" units="cm"/>
      <inkml:brushProperty name="height" value="0.1" units="cm"/>
      <inkml:brushProperty name="color" value="#E71224"/>
    </inkml:brush>
  </inkml:definitions>
  <inkml:trace contextRef="#ctx0" brushRef="#br0">1370 143 7831 0 0,'-10'-10'369'0'0,"0"0"-1"0"0,-1 1 1 0 0,0 0-1 0 0,-1 1 0 0 0,1 0 1 0 0,-1 1-1 0 0,-1 1 1 0 0,0 0-1 0 0,-15-6 0 0 0,4 4 226 0 0,-1 1 1 0 0,0 1-1 0 0,0 1 0 0 0,-30-3 0 0 0,-251-2 4604 0 0,100 5-2684 0 0,164 3-2180 0 0,-191-4 1046 0 0,174 7-2132 0 0,-114 18 1 0 0,127-7-2337 0 0,27-6 1294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12:57.802"/>
    </inkml:context>
    <inkml:brush xml:id="br0">
      <inkml:brushProperty name="width" value="0.1" units="cm"/>
      <inkml:brushProperty name="height" value="0.1" units="cm"/>
      <inkml:brushProperty name="color" value="#E71224"/>
    </inkml:brush>
  </inkml:definitions>
  <inkml:trace contextRef="#ctx0" brushRef="#br0">1164 155 6247 0 0,'-5'-5'368'0'0,"2"1"-68"0"0,0 1 1 0 0,0 0-1 0 0,0 0 0 0 0,0 0 0 0 0,-1 0 0 0 0,1 0 1 0 0,-1 1-1 0 0,0 0 0 0 0,1 0 0 0 0,-1 0 0 0 0,0 0 0 0 0,0 0 1 0 0,-1 1-1 0 0,-3-2 0 0 0,-8 1 374 0 0,0 1-1 0 0,0 0 1 0 0,0 1-1 0 0,-20 2 1 0 0,12 1-23 0 0,-54 11 729 0 0,44-7-821 0 0,-1-1 0 0 0,1-2 0 0 0,-1-2 0 0 0,0-1 0 0 0,0-1-1 0 0,-49-8 1 0 0,-207-50 1408 0 0,147 24-1853 0 0,35 5-972 0 0,62 16-1971 0 0,32 9 1253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12:58.783"/>
    </inkml:context>
    <inkml:brush xml:id="br0">
      <inkml:brushProperty name="width" value="0.1" units="cm"/>
      <inkml:brushProperty name="height" value="0.1" units="cm"/>
      <inkml:brushProperty name="color" value="#E71224"/>
    </inkml:brush>
  </inkml:definitions>
  <inkml:trace contextRef="#ctx0" brushRef="#br0">2148 206 8375 0 0,'-3'-1'130'0'0,"-1"1"0"0"0,0-1 1 0 0,1 0-1 0 0,0 0 0 0 0,-1 0 0 0 0,1 0 0 0 0,-1 0 0 0 0,1-1 0 0 0,-4-2 0 0 0,3 2-54 0 0,0 0 1 0 0,0 0-1 0 0,0 1 1 0 0,0-1-1 0 0,0 1 0 0 0,0 0 1 0 0,-7-1-1 0 0,-40-3 1494 0 0,-75-3 3956 0 0,17 15-4311 0 0,37 0-595 0 0,-153 16 1291 0 0,6-1-896 0 0,123-19-156 0 0,-161-17 0 0 0,206 7-540 0 0,-78-21 0 0 0,-47-25 148 0 0,152 46-412 0 0,-24-8-98 0 0,-153-46 147 0 0,143 46-1079 0 0,-89-10-1 0 0,105 22-434 0 0,2 3-57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13:33.122"/>
    </inkml:context>
    <inkml:brush xml:id="br0">
      <inkml:brushProperty name="width" value="0.1" units="cm"/>
      <inkml:brushProperty name="height" value="0.1" units="cm"/>
      <inkml:brushProperty name="color" value="#E71224"/>
    </inkml:brush>
  </inkml:definitions>
  <inkml:trace contextRef="#ctx0" brushRef="#br0">2792 39 2759 0 0,'1'-1'160'0'0,"-1"0"-1"0"0,1 0 0 0 0,-1 0 0 0 0,1 0 0 0 0,-1 0 0 0 0,0 0 1 0 0,1 0-1 0 0,-1 1 0 0 0,0-1 0 0 0,0 0 0 0 0,0 0 0 0 0,0 0 1 0 0,0 0-1 0 0,0 0 0 0 0,0 0 0 0 0,0 0 0 0 0,0 0 0 0 0,0 0 0 0 0,-1 0 1 0 0,1 0-1 0 0,0 0 0 0 0,0 0 0 0 0,-1 0 0 0 0,1 0 0 0 0,-1 1 1 0 0,1-1-1 0 0,-1 0 0 0 0,1 0 0 0 0,-1 0 0 0 0,0 1 0 0 0,1-1 1 0 0,-1 0-1 0 0,0 1 0 0 0,0-1 0 0 0,1 0 0 0 0,-3 0 0 0 0,1 0-28 0 0,0 0 0 0 0,0 0 0 0 0,0 1 0 0 0,0-1 0 0 0,-1 1 0 0 0,1-1 0 0 0,0 1 0 0 0,0 0 0 0 0,-1 0-1 0 0,1 0 1 0 0,0 0 0 0 0,-1 0 0 0 0,1 1 0 0 0,0-1 0 0 0,0 1 0 0 0,0-1 0 0 0,-3 2 0 0 0,-44 18 928 0 0,-22 8-332 0 0,50-22-487 0 0,0-1 0 0 0,0 0 0 0 0,0-2 0 0 0,0 0 0 0 0,0-2 0 0 0,-1 0 0 0 0,1-1 0 0 0,-27-4 0 0 0,-104-19 1040 0 0,117 17-1047 0 0,-40-3 68 0 0,43 7-253 0 0,0 3 0 0 0,1 1 0 0 0,-46 8 0 0 0,-144 7 389 0 0,189-16-330 0 0,-6 1-4 0 0,-233 15 527 0 0,50 15-275 0 0,162-25-275 0 0,0-2 0 0 0,-88-4 0 0 0,-119-23 439 0 0,161 12-180 0 0,66 4-184 0 0,1-1 0 0 0,-1-2 0 0 0,-45-18-1 0 0,-2 0-15 0 0,71 24-374 0 0,1 0 0 0 0,-1 1 0 0 0,1 1 0 0 0,-1 0 0 0 0,0 1 0 0 0,0 0 1 0 0,1 2-1 0 0,-1-1 0 0 0,0 2 0 0 0,1 0 0 0 0,0 1 0 0 0,-1 0 0 0 0,-20 10 1 0 0,-5 4-6060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13:34.245"/>
    </inkml:context>
    <inkml:brush xml:id="br0">
      <inkml:brushProperty name="width" value="0.1" units="cm"/>
      <inkml:brushProperty name="height" value="0.1" units="cm"/>
      <inkml:brushProperty name="color" value="#E71224"/>
    </inkml:brush>
  </inkml:definitions>
  <inkml:trace contextRef="#ctx0" brushRef="#br0">3410 51 3823 0 0,'0'0'283'0'0,"-17"13"500"0"0,16-12-529 0 0,0 0 0 0 0,0-1 0 0 0,0 1 0 0 0,0-1 0 0 0,-1 1 0 0 0,1-1 0 0 0,0 0 0 0 0,0 1 1 0 0,-1-1-1 0 0,1 0 0 0 0,0 0 0 0 0,-1 0 0 0 0,1 0 0 0 0,0 0 0 0 0,-2 0 0 0 0,0 0-105 0 0,1 0 0 0 0,-1 0 0 0 0,1 0 0 0 0,-1 0 0 0 0,1 1 0 0 0,-1-1 0 0 0,1 1 0 0 0,-5 1 0 0 0,-28 14 696 0 0,27-12-678 0 0,0-1 0 0 0,0 1-1 0 0,-11 7 1 0 0,13-7-70 0 0,0-1 0 0 0,-1 1 0 0 0,1-1 0 0 0,-1 0 0 0 0,0-1-1 0 0,0 0 1 0 0,-10 2 0 0 0,-53 5 755 0 0,36-7-391 0 0,-239 15 1726 0 0,230-15-1848 0 0,-75-8-1 0 0,48-3-178 0 0,-168-16 376 0 0,168 24-350 0 0,0 4 0 0 0,-79 13-1 0 0,-38 2-80 0 0,-344 13 240 0 0,470-29-209 0 0,0-3-1 0 0,1-3 1 0 0,-1-2 0 0 0,1-3 0 0 0,0-2 0 0 0,-87-30 0 0 0,38 10-63 0 0,-129-21 0 0 0,174 40-113 0 0,-87-11 80 0 0,120 20-543 0 0,-1 2 1 0 0,-59 4-1 0 0,30 6-3925 0 0,-2 7-1436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13:35.825"/>
    </inkml:context>
    <inkml:brush xml:id="br0">
      <inkml:brushProperty name="width" value="0.1" units="cm"/>
      <inkml:brushProperty name="height" value="0.1" units="cm"/>
      <inkml:brushProperty name="color" value="#E71224"/>
    </inkml:brush>
  </inkml:definitions>
  <inkml:trace contextRef="#ctx0" brushRef="#br0">1994 164 455 0 0,'2'-10'224'0'0,"-1"0"0"0"0,0-16-1 0 0,-1 26-155 0 0,0 0 1 0 0,0 1-1 0 0,-1-1 0 0 0,1 1 0 0 0,0-1 0 0 0,0 1 0 0 0,-1-1 1 0 0,1 0-1 0 0,0 1 0 0 0,0-1 0 0 0,-1 0 0 0 0,1 1 1 0 0,0-1-1 0 0,-1 0 0 0 0,1 1 0 0 0,-1-1 0 0 0,1 0 1 0 0,0 0-1 0 0,-1 0 0 0 0,1 1 0 0 0,-1-1 0 0 0,1 0 0 0 0,-1 0 1 0 0,1 0-1 0 0,0 0 0 0 0,-1 0 0 0 0,1 0 0 0 0,-1 0 1 0 0,1 0-1 0 0,-1 0 0 0 0,1 0 0 0 0,-1 0 0 0 0,1 0 1 0 0,-1 0-1 0 0,1 0 0 0 0,0 0 0 0 0,-2-1 0 0 0,1 1-104 0 0,0 0 0 0 0,-1 0 0 0 0,1-1 0 0 0,-1 1 0 0 0,1 0-1 0 0,-1-1 1 0 0,1 1 0 0 0,0-1 0 0 0,0 0 0 0 0,-1 0 0 0 0,1 1 0 0 0,-2-2-1 0 0,-4-7 423 0 0,-1 0 0 0 0,0 1-1 0 0,-1 0 1 0 0,1 0 0 0 0,-15-8-1 0 0,17 13-62 0 0,0-1 0 0 0,-1 1 0 0 0,1 0 0 0 0,-1 1 0 0 0,0-1-1 0 0,0 1 1 0 0,0 1 0 0 0,0-1 0 0 0,-14 0 0 0 0,-14 3 21 0 0,-1 1-1 0 0,-51 9 1 0 0,1 1-206 0 0,-15-8 311 0 0,-145-11-1 0 0,115 1 159 0 0,87 4-424 0 0,-351-25 1121 0 0,369 24-1280 0 0,-142-15 182 0 0,137 17-175 0 0,1 1 0 0 0,-1 2-1 0 0,-47 8 1 0 0,8 7-465 0 0,-104 40-1 0 0,124-39-72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2:38:30.699"/>
    </inkml:context>
    <inkml:brush xml:id="br0">
      <inkml:brushProperty name="width" value="0.1" units="cm"/>
      <inkml:brushProperty name="height" value="0.1" units="cm"/>
      <inkml:brushProperty name="color" value="#E71224"/>
    </inkml:brush>
  </inkml:definitions>
  <inkml:trace contextRef="#ctx0" brushRef="#br0">108 0 919 0 0,'-2'1'26'0'0,"0"-1"0"0"0,0 1 0 0 0,-1 0 0 0 0,1-1 0 0 0,0 1-1 0 0,0 0 1 0 0,1 0 0 0 0,-1 1 0 0 0,0-1 0 0 0,0 0-1 0 0,0 1 1 0 0,1-1 0 0 0,-3 3 0 0 0,-22 25 386 0 0,22-24-394 0 0,-3 3 162 0 0,0 0-1 0 0,0 1 0 0 0,1 0 1 0 0,-8 17-1 0 0,12-23-122 0 0,1 0-1 0 0,0 1 1 0 0,0-1 0 0 0,0 1 0 0 0,0-1 0 0 0,1 1-1 0 0,0-1 1 0 0,-1 1 0 0 0,1 0 0 0 0,0-1 0 0 0,1 1-1 0 0,-1-1 1 0 0,1 1 0 0 0,-1 0 0 0 0,1-1 0 0 0,0 0-1 0 0,3 7 1 0 0,-2-6 51 0 0,0 0 0 0 0,1 0 0 0 0,0 0 0 0 0,0 0 0 0 0,0-1 0 0 0,0 1 0 0 0,1-1 0 0 0,-1 0-1 0 0,1 0 1 0 0,0 0 0 0 0,-1 0 0 0 0,2-1 0 0 0,-1 1 0 0 0,0-1 0 0 0,0 0 0 0 0,6 1 0 0 0,9 3 149 0 0,0 0-1 0 0,32 4 1 0 0,-28-6-109 0 0,20 3 57 0 0,1-2 0 0 0,63 0 0 0 0,87-16 68 0 0,-94 5 74 0 0,1 4 0 0 0,195 23-1 0 0,-267-17-305 0 0,186 30 62 0 0,-153-25-33 0 0,-10-2-68 0 0,-25-2-2 0 0,36-1 0 0 0,-41-3 0 0 0,0 1 0 0 0,-1 0 0 0 0,26 7 0 0 0,-28-2 35 0 0,0 0 0 0 0,0 1 0 0 0,24 15 0 0 0,-41-22-29 0 0,0 1 0 0 0,0 0-1 0 0,0 0 1 0 0,-1 0 0 0 0,1 0-1 0 0,0 0 1 0 0,-1 0-1 0 0,1 0 1 0 0,-1 0 0 0 0,0 1-1 0 0,0-1 1 0 0,0 1 0 0 0,0-1-1 0 0,0 0 1 0 0,0 1 0 0 0,-1 0-1 0 0,1-1 1 0 0,-1 1-1 0 0,0-1 1 0 0,1 1 0 0 0,-2 3-1 0 0,3 23-5 0 0,-2-29 6 0 0,0 1-1 0 0,0 0 0 0 0,0 0 0 0 0,0-1 1 0 0,0 1-1 0 0,0 0 0 0 0,0 0 0 0 0,0-1 1 0 0,0 1-1 0 0,0 0 0 0 0,0-1 0 0 0,0 1 1 0 0,1 0-1 0 0,-1-1 0 0 0,0 1 1 0 0,1 0-1 0 0,-1-1 0 0 0,0 1 0 0 0,1 0 1 0 0,-1-1-1 0 0,1 1 0 0 0,-1-1 0 0 0,1 1 1 0 0,-1-1-1 0 0,1 1 0 0 0,-1-1 0 0 0,1 0 1 0 0,0 1-1 0 0,-1-1 0 0 0,1 1 0 0 0,0-1 1 0 0,-1 0-1 0 0,1 0 0 0 0,0 1 0 0 0,0-1 48 0 0,0 0-1 0 0,0 0 1 0 0,0-1-1 0 0,0 1 1 0 0,0 0-1 0 0,0 0 1 0 0,0-1-1 0 0,-1 1 1 0 0,1 0-1 0 0,0-1 1 0 0,0 1-1 0 0,0-1 1 0 0,-1 1-1 0 0,1-1 1 0 0,0 1-1 0 0,-1-1 1 0 0,1 0-1 0 0,0 1 0 0 0,-1-1 1 0 0,1 0-1 0 0,-1 0 1 0 0,1 1-1 0 0,-1-1 1 0 0,1-1-1 0 0,3-7 154 0 0,-3 6-136 0 0,0 1 0 0 0,0-1-1 0 0,0 1 1 0 0,0 0 0 0 0,1-1 0 0 0,-1 1-1 0 0,1 0 1 0 0,-1 0 0 0 0,1 0-1 0 0,0 0 1 0 0,0 0 0 0 0,4-3-1 0 0,25 15 49 0 0,-14-8-75 0 0,-15-2-44 0 0,1 0 1 0 0,-1 1-1 0 0,1-1 0 0 0,-1 0 1 0 0,0 1-1 0 0,1 0 1 0 0,-1-1-1 0 0,0 1 1 0 0,1 0-1 0 0,-1 0 1 0 0,0 0-1 0 0,3 3 1 0 0,10 5-1004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13:36.293"/>
    </inkml:context>
    <inkml:brush xml:id="br0">
      <inkml:brushProperty name="width" value="0.1" units="cm"/>
      <inkml:brushProperty name="height" value="0.1" units="cm"/>
      <inkml:brushProperty name="color" value="#E71224"/>
    </inkml:brush>
  </inkml:definitions>
  <inkml:trace contextRef="#ctx0" brushRef="#br0">1438 90 5615 0 0,'-1'-5'117'0'0,"-2"-13"243"0"0,3 18-352 0 0,0 0 0 0 0,0-1-1 0 0,0 1 1 0 0,0 0 0 0 0,0 0-1 0 0,0-1 1 0 0,0 1 0 0 0,0 0 0 0 0,0-1-1 0 0,-1 1 1 0 0,1 0 0 0 0,0-1 0 0 0,0 1-1 0 0,0 0 1 0 0,0 0 0 0 0,-1-1-1 0 0,1 1 1 0 0,0 0 0 0 0,0 0 0 0 0,0 0-1 0 0,-1-1 1 0 0,1 1 0 0 0,0 0 0 0 0,-1 0-1 0 0,1 0 1 0 0,0 0 0 0 0,0-1 0 0 0,-1 1-1 0 0,1 0 1 0 0,0 0 0 0 0,-1 0-1 0 0,1 0 1 0 0,0 0 0 0 0,-1 0 0 0 0,1 0-1 0 0,-1 0 1 0 0,-31 3 509 0 0,10 2-469 0 0,0-1-1 0 0,0 0 0 0 0,-1-2 0 0 0,1-1 0 0 0,-1 0 0 0 0,-28-4 0 0 0,-137-27 1777 0 0,168 27-1528 0 0,-25-7 331 0 0,-5-1-63 0 0,0 2 0 0 0,0 3 0 0 0,-79-1-1 0 0,-88 31-305 0 0,2 17 5 0 0,127-23-228 0 0,-33 8-757 0 0,85-16 324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13:36.785"/>
    </inkml:context>
    <inkml:brush xml:id="br0">
      <inkml:brushProperty name="width" value="0.1" units="cm"/>
      <inkml:brushProperty name="height" value="0.1" units="cm"/>
      <inkml:brushProperty name="color" value="#E71224"/>
    </inkml:brush>
  </inkml:definitions>
  <inkml:trace contextRef="#ctx0" brushRef="#br0">1453 55 4143 0 0,'0'-1'48'0'0,"-1"0"-1"0"0,1 0 0 0 0,-1 1 0 0 0,1-1 0 0 0,-1 0 0 0 0,1 0 0 0 0,-1 1 0 0 0,1-1 1 0 0,-1 1-1 0 0,1-1 0 0 0,-1 0 0 0 0,0 1 0 0 0,1-1 0 0 0,-1 1 0 0 0,0-1 0 0 0,0 1 1 0 0,0 0-1 0 0,1-1 0 0 0,-1 1 0 0 0,-2-1 0 0 0,-19-2 1845 0 0,6 2-1267 0 0,-35-8-123 0 0,-1 3 1 0 0,-62 1-1 0 0,45 3-312 0 0,-205-2 815 0 0,-22-2-118 0 0,50 1-406 0 0,208 6-1172 0 0,1 3 0 0 0,-1 0 0 0 0,1 3 0 0 0,-56 17 0 0 0,39-5-2871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13:37.354"/>
    </inkml:context>
    <inkml:brush xml:id="br0">
      <inkml:brushProperty name="width" value="0.1" units="cm"/>
      <inkml:brushProperty name="height" value="0.1" units="cm"/>
      <inkml:brushProperty name="color" value="#E71224"/>
    </inkml:brush>
  </inkml:definitions>
  <inkml:trace contextRef="#ctx0" brushRef="#br0">3323 49 1375 0 0,'-2'-1'182'0'0,"0"0"-1"0"0,0-1 0 0 0,-1 1 0 0 0,1 0 0 0 0,0 1 0 0 0,0-1 1 0 0,0 0-1 0 0,-1 1 0 0 0,1-1 0 0 0,0 1 0 0 0,-1-1 0 0 0,1 1 1 0 0,-5 0-1 0 0,-40 3 615 0 0,31-1-665 0 0,-61-8 1813 0 0,23 6-586 0 0,29 0-685 0 0,-40 4 0 0 0,-327 71 535 0 0,323-60-1032 0 0,-20-1 439 0 0,-173 5-1 0 0,223-18-483 0 0,-73 2 223 0 0,1-5 0 0 0,-1-4 0 0 0,-152-30 0 0 0,-275-66 353 0 0,471 92-678 0 0,0 2 1 0 0,-1 4-1 0 0,-76 4 0 0 0,34 4-99 0 0,-140 10-424 0 0,205-9 353 0 0,0 2 0 0 0,1 3-1 0 0,-61 19 1 0 0,48-5-402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13:38.783"/>
    </inkml:context>
    <inkml:brush xml:id="br0">
      <inkml:brushProperty name="width" value="0.1" units="cm"/>
      <inkml:brushProperty name="height" value="0.1" units="cm"/>
      <inkml:brushProperty name="color" value="#E71224"/>
    </inkml:brush>
  </inkml:definitions>
  <inkml:trace contextRef="#ctx0" brushRef="#br0">1512 180 919 0 0,'0'-1'122'0'0,"0"-1"0"0"0,0 0 0 0 0,0 0-1 0 0,0 0 1 0 0,0 1 0 0 0,0-1-1 0 0,0 0 1 0 0,-1 0 0 0 0,1 1 0 0 0,-1-1-1 0 0,1 0 1 0 0,-1 0 0 0 0,0 1-1 0 0,0-1 1 0 0,1 1 0 0 0,-1-1-1 0 0,0 1 1 0 0,-1-1 0 0 0,1 1 0 0 0,0-1-1 0 0,0 1 1 0 0,0 0 0 0 0,-1 0-1 0 0,1 0 1 0 0,-1 0 0 0 0,1 0 0 0 0,-1 0-1 0 0,1 0 1 0 0,-1 0 0 0 0,0 0-1 0 0,-2 0 1 0 0,-31-14 734 0 0,-1 2-1 0 0,0 1 1 0 0,-47-8 0 0 0,65 15-504 0 0,-59-9 503 0 0,-1 3 1 0 0,-89-1 0 0 0,-9-1-349 0 0,43 0 117 0 0,-257 8 0 0 0,366 6-692 0 0,-34 3-368 0 0,-77 13 0 0 0,99-10-616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13:39.402"/>
    </inkml:context>
    <inkml:brush xml:id="br0">
      <inkml:brushProperty name="width" value="0.1" units="cm"/>
      <inkml:brushProperty name="height" value="0.1" units="cm"/>
      <inkml:brushProperty name="color" value="#E71224"/>
    </inkml:brush>
  </inkml:definitions>
  <inkml:trace contextRef="#ctx0" brushRef="#br0">1727 65 2759 0 0,'-1'-4'199'0'0,"0"0"0"0"0,0 0-1 0 0,0 0 1 0 0,-1 0 0 0 0,0 1-1 0 0,0-1 1 0 0,0 0-1 0 0,0 1 1 0 0,0 0 0 0 0,-1-1-1 0 0,0 1 1 0 0,-3-3-1 0 0,4 5-68 0 0,0-1-1 0 0,0 0 1 0 0,-1 1-1 0 0,1 0 0 0 0,0-1 1 0 0,-1 1-1 0 0,0 0 0 0 0,1 0 1 0 0,-1 1-1 0 0,1-1 0 0 0,-1 1 1 0 0,0-1-1 0 0,0 1 1 0 0,1 0-1 0 0,-1 0 0 0 0,0 0 1 0 0,0 0-1 0 0,-4 1 0 0 0,-29 3-13 0 0,0-2-1 0 0,-64-4 1 0 0,-1 0 143 0 0,-110 18 1536 0 0,-4-1-709 0 0,117-13-752 0 0,-151 7 457 0 0,181-3-660 0 0,-110 23 1 0 0,-103 46-584 0 0,208-51 157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13:41.803"/>
    </inkml:context>
    <inkml:brush xml:id="br0">
      <inkml:brushProperty name="width" value="0.1" units="cm"/>
      <inkml:brushProperty name="height" value="0.1" units="cm"/>
      <inkml:brushProperty name="color" value="#E71224"/>
    </inkml:brush>
  </inkml:definitions>
  <inkml:trace contextRef="#ctx0" brushRef="#br0">3206 200 3367 0 0,'16'-35'670'0'0,"2"-4"-580"0"0,-18 37-3 0 0,1 0 1 0 0,0-1-1 0 0,-1 1 1 0 0,0-1-1 0 0,1 1 1 0 0,-1 0-1 0 0,0-1 1 0 0,0 1-1 0 0,-1-1 1 0 0,1 1-1 0 0,0 0 1 0 0,-1-1-1 0 0,1 1 1 0 0,-2-4-1 0 0,1 5-3 0 0,0 0 0 0 0,0 0-1 0 0,1 0 1 0 0,-1 1-1 0 0,0-1 1 0 0,0 0-1 0 0,0 0 1 0 0,0 0-1 0 0,0 1 1 0 0,0-1 0 0 0,-1 0-1 0 0,1 1 1 0 0,0-1-1 0 0,0 1 1 0 0,0 0-1 0 0,-1-1 1 0 0,1 1-1 0 0,0 0 1 0 0,0 0 0 0 0,-1 0-1 0 0,1 0 1 0 0,0 0-1 0 0,0 0 1 0 0,-1 0-1 0 0,1 0 1 0 0,0 0 0 0 0,0 0-1 0 0,-2 1 1 0 0,-35 10 828 0 0,5 4-616 0 0,-54 32 0 0 0,53-27-132 0 0,-42 19 0 0 0,29-21 110 0 0,-1-1 1 0 0,-1-3-1 0 0,0-1 0 0 0,-94 10 0 0 0,71-19 45 0 0,0-3 0 0 0,-116-15 0 0 0,-1-3 145 0 0,9 4 30 0 0,-14-2 171 0 0,2-15-180 0 0,-109-14 193 0 0,87 12-196 0 0,161 21-236 0 0,1-3 0 0 0,-52-20 0 0 0,58 18-64 0 0,-1 1 1 0 0,-1 2-1 0 0,0 3 1 0 0,-1 1-1 0 0,0 3 1 0 0,0 2-1 0 0,-84 3 1 0 0,53 6-985 0 0,-101 18 1 0 0,122-12-502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13:47.179"/>
    </inkml:context>
    <inkml:brush xml:id="br0">
      <inkml:brushProperty name="width" value="0.1" units="cm"/>
      <inkml:brushProperty name="height" value="0.1" units="cm"/>
      <inkml:brushProperty name="color" value="#E71224"/>
    </inkml:brush>
  </inkml:definitions>
  <inkml:trace contextRef="#ctx0" brushRef="#br0">3126 34 919 0 0,'-4'-5'-581'0'0,"3"4"762"0"0,1 0 1 0 0,-1 0 0 0 0,0 1 0 0 0,0-1-1 0 0,0 0 1 0 0,1 0 0 0 0,-1 0 0 0 0,0 1-1 0 0,0-1 1 0 0,0 0 0 0 0,0 1 0 0 0,0-1 0 0 0,0 1-1 0 0,0-1 1 0 0,-1 1 0 0 0,1 0 0 0 0,0-1-1 0 0,0 1 1 0 0,0 0 0 0 0,0 0 0 0 0,0 0-1 0 0,-2 0 1 0 0,-45 2 619 0 0,26 3 89 0 0,-42 17-1 0 0,7-1-438 0 0,45-19-296 0 0,0 0 0 0 0,0-1 0 0 0,0 0 0 0 0,-17-1 0 0 0,15 0 38 0 0,-77-1 653 0 0,-81 1 290 0 0,131 2-913 0 0,1 2 0 0 0,-48 11-1 0 0,13-1-60 0 0,-1-3 0 0 0,1-3-1 0 0,-1-4 1 0 0,-108-8-1 0 0,-183 11 473 0 0,324-5-612 0 0,-32 0 86 0 0,0-4 0 0 0,1-3 0 0 0,-80-15 0 0 0,80 7-7 0 0,-292-38 201 0 0,192 30-218 0 0,-7 0-23 0 0,137 18-149 0 0,-1 2 0 0 0,-48 5 0 0 0,28 4-754 0 0,-2 2-256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13:45.255"/>
    </inkml:context>
    <inkml:brush xml:id="br0">
      <inkml:brushProperty name="width" value="0.1" units="cm"/>
      <inkml:brushProperty name="height" value="0.1" units="cm"/>
      <inkml:brushProperty name="color" value="#E71224"/>
    </inkml:brush>
  </inkml:definitions>
  <inkml:trace contextRef="#ctx0" brushRef="#br0">1684 130 1375 0 0,'-52'-9'1808'0'0,"20"2"-955"0"0,0 2 1 0 0,-1 1-1 0 0,1 2 1 0 0,-54 2-1 0 0,-259 42 616 0 0,292-36-1077 0 0,-2-3-1 0 0,1-2 1 0 0,0-2-1 0 0,0-2 1 0 0,-72-15-1 0 0,15-6 631 0 0,-160-56-1 0 0,251 73-956 0 0,0 1 0 0 0,0 1 0 0 0,0 1 1 0 0,-34-3-1 0 0,42 7-198 0 0,0 0 1 0 0,0 1-1 0 0,0 0 1 0 0,0 1 0 0 0,0 0-1 0 0,0 1 1 0 0,0 0-1 0 0,1 1 1 0 0,-14 7 0 0 0,-3 1-4302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13:45.958"/>
    </inkml:context>
    <inkml:brush xml:id="br0">
      <inkml:brushProperty name="width" value="0.1" units="cm"/>
      <inkml:brushProperty name="height" value="0.1" units="cm"/>
      <inkml:brushProperty name="color" value="#E71224"/>
    </inkml:brush>
  </inkml:definitions>
  <inkml:trace contextRef="#ctx0" brushRef="#br0">1814 132 5815 0 0,'-28'-11'507'0'0,"0"3"0"0"0,0 0 0 0 0,-1 2-1 0 0,-33-4 1 0 0,2 0 223 0 0,-39-9-110 0 0,-156-25 609 0 0,190 36-843 0 0,-128 0-1 0 0,50 12-150 0 0,-211 14 62 0 0,300-10-194 0 0,-87 24 0 0 0,-51 30-3749 0 0,109-32-130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14:02.489"/>
    </inkml:context>
    <inkml:brush xml:id="br0">
      <inkml:brushProperty name="width" value="0.1" units="cm"/>
      <inkml:brushProperty name="height" value="0.1" units="cm"/>
      <inkml:brushProperty name="color" value="#E71224"/>
    </inkml:brush>
  </inkml:definitions>
  <inkml:trace contextRef="#ctx0" brushRef="#br0">1780 132 1439 0 0,'-89'-6'2156'0'0,"61"3"-1477"0"0,-1 1 0 0 0,-38 2-1 0 0,58 0-591 0 0,-1-1-1 0 0,1 0 0 0 0,0-1 0 0 0,0 1 0 0 0,0-2 0 0 0,0 1 0 0 0,0-1 1 0 0,-14-8-1 0 0,11 6 64 0 0,1 1 1 0 0,-1 0-1 0 0,1 0 1 0 0,-16-1-1 0 0,-2 3 154 0 0,-1 1-1 0 0,-35 4 0 0 0,-9 0 9 0 0,-16-9 4 0 0,29 1-62 0 0,30 2-143 0 0,0-2 0 0 0,0-1 0 0 0,0-2 0 0 0,-32-12 0 0 0,44 15-82 0 0,0 1 0 0 0,0 1 0 0 0,-1 1 0 0 0,-30 0-1 0 0,-35-5 25 0 0,76 6-21 0 0,0 1 0 0 0,0 0 0 0 0,0 0 0 0 0,-10 2 0 0 0,12-1-2 0 0,-1 0 1 0 0,0 0 0 0 0,0-1-1 0 0,0 0 1 0 0,1-1-1 0 0,-9-1 1 0 0,55 4 504 0 0,-18-1-529 0 0,0 0 1 0 0,26 6-1 0 0,-3 4-6 0 0,93 21 0 0 0,-111-28 0 0 0,-1-1 0 0 0,1-1 0 0 0,36-1 0 0 0,234-18 0 0 0,-218 17 32 0 0,86 10 0 0 0,-59-4-7 0 0,34 4 14 0 0,-125-9-29 0 0,14 2 24 0 0,-27-2-33 0 0,0-1 0 0 0,1 0 1 0 0,-1 0-1 0 0,0 1 1 0 0,0-1-1 0 0,1 0 0 0 0,-1 1 1 0 0,0 0-1 0 0,0-1 0 0 0,0 1 1 0 0,1 0-1 0 0,-1-1 1 0 0,0 1-1 0 0,1 1 0 0 0,-2-1 0 0 0,0-1 0 0 0,0 1 1 0 0,0 0-1 0 0,1-1 0 0 0,-1 1 0 0 0,-1-1 0 0 0,1 1 0 0 0,0 0 0 0 0,0-1 0 0 0,0 1 0 0 0,0-1 0 0 0,0 1 0 0 0,0-1 0 0 0,-1 1 0 0 0,1-1 0 0 0,0 1 0 0 0,0-1 1 0 0,-1 1-1 0 0,1-1 0 0 0,0 1 0 0 0,-1-1 0 0 0,1 1 0 0 0,-1-1 0 0 0,1 1 0 0 0,0-1 0 0 0,-1 0 0 0 0,1 1 0 0 0,-1-1 0 0 0,0 1 0 0 0,-16 10 31 0 0,2-4-3 0 0,0 0 0 0 0,-1-1 0 0 0,0-1 0 0 0,0 0 0 0 0,0-1 0 0 0,-29 3 0 0 0,-105 0 360 0 0,4-1-141 0 0,-115 37 332 0 0,-57 6-224 0 0,294-46-340 0 0,-323 40 240 0 0,109-9-155 0 0,137-21-74 0 0,77-12-27 0 0,18-1 0 0 0,1 1 0 0 0,-1-1 0 0 0,1 1 0 0 0,-1-1 0 0 0,1 2 0 0 0,0-1 0 0 0,-7 3 0 0 0,12-4 0 0 0,0 0 0 0 0,0 0 0 0 0,0 0 0 0 0,0 0 0 0 0,0 0 0 0 0,0 0 0 0 0,-1 0 0 0 0,1 0 0 0 0,0 0 0 0 0,0 0 0 0 0,0 0 0 0 0,0 0 0 0 0,0 0 0 0 0,0 0 0 0 0,0 0 0 0 0,0 0 0 0 0,0 0 0 0 0,0 0 0 0 0,0 0 0 0 0,0 0 0 0 0,0 0 0 0 0,-1 0 0 0 0,1 0 0 0 0,0 1 0 0 0,0-1 0 0 0,0 0 0 0 0,0 0 0 0 0,0 0 0 0 0,0 0 0 0 0,0 0 0 0 0,0 0 0 0 0,0 0 0 0 0,0 0 0 0 0,0 0 0 0 0,0 0 0 0 0,0 0 0 0 0,0 1 0 0 0,0-1 0 0 0,0 0 0 0 0,0 0 0 0 0,0 0 0 0 0,0 0 0 0 0,0 0 0 0 0,0 0 0 0 0,0 0 0 0 0,0 0 0 0 0,0 0 0 0 0,0 0 0 0 0,0 0 0 0 0,0 1 0 0 0,0-1 0 0 0,0 0 0 0 0,0 0 0 0 0,1 0 0 0 0,-1 0 0 0 0,0 0 0 0 0,0 0 0 0 0,7 3 0 0 0,9-1 0 0 0,5-2 0 0 0,-1-1 0 0 0,1-1 0 0 0,-1-1 0 0 0,25-6 0 0 0,0 0 0 0 0,144-27-20 0 0,-77 12-6 0 0,122-8 0 0 0,-89 19 119 0 0,0-7 0 0 0,159-42 0 0 0,-284 57-15 0 0,33-4 0 0 0,-47 9-63 0 0,0-1 0 0 0,-1 1 0 0 0,1 0 0 0 0,-1 0 0 0 0,1 1 1 0 0,-1 0-1 0 0,1 0 0 0 0,-1 0 0 0 0,1 1 0 0 0,-1-1 0 0 0,6 4 0 0 0,-10-4-172 0 0,1 0 1 0 0,-1 0-1 0 0,1 1 0 0 0,-1-1 0 0 0,0 1 0 0 0,0-1 1 0 0,1 1-1 0 0,-1 0 0 0 0,0-1 0 0 0,0 1 0 0 0,0 0 1 0 0,-1 0-1 0 0,1 0 0 0 0,0 0 0 0 0,-1-1 0 0 0,1 1 1 0 0,-1 0-1 0 0,0 0 0 0 0,0 0 0 0 0,0 3 0 0 0,1-3-271 0 0,1 20-3811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2:38:33.760"/>
    </inkml:context>
    <inkml:brush xml:id="br0">
      <inkml:brushProperty name="width" value="0.1" units="cm"/>
      <inkml:brushProperty name="height" value="0.1" units="cm"/>
      <inkml:brushProperty name="color" value="#E71224"/>
    </inkml:brush>
  </inkml:definitions>
  <inkml:trace contextRef="#ctx0" brushRef="#br0">1 250 2183 0 0,'28'7'140'0'0,"0"-1"0"0"0,0-1-1 0 0,47 1 1 0 0,63-13 1940 0 0,-41-7-912 0 0,45-4-524 0 0,-64 9-597 0 0,53-2 23 0 0,-32 6 201 0 0,-31 0-86 0 0,-32 4-81 0 0,64-1 198 0 0,6 0-130 0 0,-105 2-174 0 0,108-12 65 0 0,3 0 2 0 0,51 10-1 0 0,-81 2 2 0 0,95-11 0 0 0,5-9 394 0 0,-113 13-316 0 0,91-3-48 0 0,-47 6-32 0 0,-88 2-64 0 0,29-7 0 0 0,-1 0 0 0 0,181-12 245 0 0,-224 20-255 0 0,245-9 127 0 0,-176 5-85 0 0,142 7 0 0 0,-96 14 11 0 0,73 4 42 0 0,198-23 210 0 0,-118-3 29 0 0,125 1-207 0 0,-181-9-78 0 0,-58 2-14 0 0,146 8 199 0 0,166-5-32 0 0,-162 9-192 0 0,102-4 53 0 0,-261-1-42 0 0,43 9-11 0 0,-94-1 0 0 0,18 0 0 0 0,152-17 0 0 0,-76-14 0 0 0,-158 24 0 0 0,-1 1 0 0 0,1 2 0 0 0,69 7 0 0 0,-106-6-27 0 0,-1 0-1 0 0,0 0 0 0 0,1 0 1 0 0,-1 0-1 0 0,0 1 0 0 0,1-1 1 0 0,-1 1-1 0 0,0-1 1 0 0,1 1-1 0 0,-1 0 0 0 0,0 0 1 0 0,0 0-1 0 0,0 0 0 0 0,0 0 1 0 0,0 1-1 0 0,0-1 0 0 0,0 0 1 0 0,0 1-1 0 0,-1 0 1 0 0,1-1-1 0 0,0 1 0 0 0,-1 0 1 0 0,1 0-1 0 0,-1 0 0 0 0,2 3 1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14:04.239"/>
    </inkml:context>
    <inkml:brush xml:id="br0">
      <inkml:brushProperty name="width" value="0.1" units="cm"/>
      <inkml:brushProperty name="height" value="0.1" units="cm"/>
      <inkml:brushProperty name="color" value="#E71224"/>
    </inkml:brush>
  </inkml:definitions>
  <inkml:trace contextRef="#ctx0" brushRef="#br0">2382 36 1375 0 0,'-9'-6'351'0'0,"-2"1"-1"0"0,1 1 0 0 0,-1-1 0 0 0,1 2 1 0 0,-1-1-1 0 0,0 2 0 0 0,0-1 0 0 0,0 1 0 0 0,-1 1 1 0 0,1 0-1 0 0,-21 2 0 0 0,-290 22 529 0 0,74-2-457 0 0,-662 35 1745 0 0,568-17-1441 0 0,198-20-475 0 0,-52 8-112 0 0,261-23 509 0 0,389-33-448 0 0,-331 17-141 0 0,43-1-30 0 0,164-19 16 0 0,337-40 11 0 0,-476 54-48 0 0,-31 8-8 0 0,-158 10 4 0 0,0 0-1 0 0,1 0 0 0 0,-1 0 0 0 0,0 1 0 0 0,0-1 1 0 0,0 0-1 0 0,0 1 0 0 0,1 0 0 0 0,1 0 0 0 0,-4-1-2 0 0,0 0-1 0 0,0 0 0 0 0,0 1 1 0 0,0-1-1 0 0,0 0 1 0 0,0 0-1 0 0,0 0 0 0 0,0 0 1 0 0,0 0-1 0 0,1 0 1 0 0,-1 0-1 0 0,0 0 0 0 0,0 0 1 0 0,0 0-1 0 0,0 1 1 0 0,0-1-1 0 0,0 0 0 0 0,0 0 1 0 0,0 0-1 0 0,0 0 0 0 0,0 0 1 0 0,0 0-1 0 0,0 0 1 0 0,0 0-1 0 0,0 0 0 0 0,0 1 1 0 0,0-1-1 0 0,0 0 1 0 0,-1 0-1 0 0,1 0 0 0 0,0 0 1 0 0,0 0-1 0 0,0 0 0 0 0,0 0 1 0 0,0 0-1 0 0,0 0 1 0 0,0 0-1 0 0,0 0 0 0 0,0 0 1 0 0,0 1-1 0 0,0-1 1 0 0,0 0-1 0 0,0 0 0 0 0,0 0 1 0 0,-1 0-1 0 0,1 0 0 0 0,0 0 1 0 0,0 0-1 0 0,0 0 1 0 0,0 0-1 0 0,0 0 0 0 0,0 0 1 0 0,0 0-1 0 0,0 0 1 0 0,0 0-1 0 0,-1 0 0 0 0,-14 3 10 0 0,-526 41 554 0 0,230-25-306 0 0,-386 17 19 0 0,609-37-231 0 0,-62 1 91 0 0,-168 19 0 0 0,299-15-75 0 0,30-3-20 0 0,32-2-18 0 0,250-30 212 0 0,45-3-152 0 0,638 7 97 0 0,-532 10-179 0 0,-339 11 10 0 0,-16 8 210 0 0,-28 0-106 0 0,-176-13 124 0 0,-277 15 148 0 0,170 1-200 0 0,3-7-21 0 0,-64 2 26 0 0,-74 0 62 0 0,11-1 26 0 0,291 3-216 0 0,1 2-1 0 0,-92 20 1 0 0,112-16-114 0 0,1 2 1 0 0,1 1-1 0 0,-1 1 1 0 0,2 2-1 0 0,-41 25 1 0 0,28-10-143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02:59.580"/>
    </inkml:context>
    <inkml:brush xml:id="br0">
      <inkml:brushProperty name="width" value="0.1" units="cm"/>
      <inkml:brushProperty name="height" value="0.1" units="cm"/>
      <inkml:brushProperty name="color" value="#E71224"/>
    </inkml:brush>
  </inkml:definitions>
  <inkml:trace contextRef="#ctx0" brushRef="#br0">145 7 1439 0 0,'-18'-2'64'0'0,"-4"2"8"0"0,-4-2-72 0 0,1 0 0 0 0,7 2 0 0 0,5 0 0 0 0,4 2 0 0 0,-4-2 0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03:02.081"/>
    </inkml:context>
    <inkml:brush xml:id="br0">
      <inkml:brushProperty name="width" value="0.1" units="cm"/>
      <inkml:brushProperty name="height" value="0.1" units="cm"/>
      <inkml:brushProperty name="color" value="#E71224"/>
    </inkml:brush>
  </inkml:definitions>
  <inkml:trace contextRef="#ctx0" brushRef="#br0">594 27 2071 0 0,'-5'2'38'0'0,"0"-1"0"0"0,-1 0-1 0 0,1 0 1 0 0,0 0-1 0 0,-9 0 1 0 0,-1 1 51 0 0,-34 5 458 0 0,-1-3-1 0 0,-1-2 1 0 0,1-2 0 0 0,-100-13-1 0 0,-27-19 524 0 0,165 29-1132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03:02.658"/>
    </inkml:context>
    <inkml:brush xml:id="br0">
      <inkml:brushProperty name="width" value="0.1" units="cm"/>
      <inkml:brushProperty name="height" value="0.1" units="cm"/>
      <inkml:brushProperty name="color" value="#E71224"/>
    </inkml:brush>
  </inkml:definitions>
  <inkml:trace contextRef="#ctx0" brushRef="#br0">505 90 3367 0 0,'0'-2'92'0'0,"-1"-1"0"0"0,1 1-1 0 0,-1 0 1 0 0,1-1-1 0 0,-1 1 1 0 0,0-1-1 0 0,0 1 1 0 0,0 0 0 0 0,0 0-1 0 0,0 0 1 0 0,-1 0-1 0 0,1 0 1 0 0,-1 0 0 0 0,1 0-1 0 0,-1 0 1 0 0,0 0-1 0 0,0 0 1 0 0,-3-1-1 0 0,-1-2 94 0 0,0 1 1 0 0,-1-1-1 0 0,0 2 0 0 0,-7-4 0 0 0,0 2-29 0 0,0 0 1 0 0,-1 1 0 0 0,1 1-1 0 0,-1 0 1 0 0,1 1 0 0 0,-1 1-1 0 0,0 0 1 0 0,-24 3-1 0 0,-13 3-10 0 0,-53 12 0 0 0,96-15-134 0 0,-71 16-184 0 0,41-11 45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03:03.418"/>
    </inkml:context>
    <inkml:brush xml:id="br0">
      <inkml:brushProperty name="width" value="0.1" units="cm"/>
      <inkml:brushProperty name="height" value="0.1" units="cm"/>
      <inkml:brushProperty name="color" value="#E71224"/>
    </inkml:brush>
  </inkml:definitions>
  <inkml:trace contextRef="#ctx0" brushRef="#br0">408 17 3711 0 0,'-33'-2'160'0'0,"7"1"40"0"0,2-3-200 0 0,5 2 0 0 0,8 0 0 0 0,2 2 0 0 0,-4-2 232 0 0,-9 2 8 0 0,-15-2 0 0 0,-14 1 0 0 0,-4 1-240 0 0,-1 3 0 0 0,4-1 0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03:06.617"/>
    </inkml:context>
    <inkml:brush xml:id="br0">
      <inkml:brushProperty name="width" value="0.1" units="cm"/>
      <inkml:brushProperty name="height" value="0.1" units="cm"/>
      <inkml:brushProperty name="color" value="#E71224"/>
    </inkml:brush>
  </inkml:definitions>
  <inkml:trace contextRef="#ctx0" brushRef="#br0">3726 131 1839 0 0,'-3'-3'26'0'0,"-1"1"0"0"0,0-1 0 0 0,1 0 0 0 0,-1 0-1 0 0,-3-4 1 0 0,5 4 15 0 0,0 1 0 0 0,0 0-1 0 0,-1-1 1 0 0,0 1 0 0 0,1 0-1 0 0,-1 0 1 0 0,0 0 0 0 0,0 1 0 0 0,0-1-1 0 0,-3-1 1 0 0,-52-10 760 0 0,0 2-1 0 0,-106-5 0 0 0,-119-13 881 0 0,186 17-1111 0 0,39 8-412 0 0,-103 6 1 0 0,46 1-163 0 0,-76 7 86 0 0,48-1 40 0 0,122-8-99 0 0,-43 0-11 0 0,-1 4 1 0 0,-84 15-1 0 0,120-15-12 0 0,-52 3 0 0 0,17-4 0 0 0,-335 24 64 0 0,273-30-64 0 0,80 1 0 0 0,1 2 0 0 0,0 3 0 0 0,-51 9 0 0 0,54-8 0 0 0,-56 1 0 0 0,-5-1 0 0 0,-89 5 0 0 0,59-5 0 0 0,102-5 179 0 0,0-1 0 0 0,1-2 0 0 0,-1-1 0 0 0,1-2 0 0 0,-35-11 0 0 0,18 6 57 0 0,17 6-178 0 0,1 1 1 0 0,-1 1 0 0 0,-35 2-1 0 0,49 1-64 0 0,-1 1-1 0 0,-29 5 1 0 0,15 4-2611 0 0,17-1-243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03:09.164"/>
    </inkml:context>
    <inkml:brush xml:id="br0">
      <inkml:brushProperty name="width" value="0.1" units="cm"/>
      <inkml:brushProperty name="height" value="0.1" units="cm"/>
      <inkml:brushProperty name="color" value="#E71224"/>
    </inkml:brush>
  </inkml:definitions>
  <inkml:trace contextRef="#ctx0" brushRef="#br0">2452 4 2615 0 0,'0'-1'14'0'0,"-1"1"-1"0"0,1 0 1 0 0,0-1-1 0 0,-1 1 1 0 0,1 0-1 0 0,-1 0 0 0 0,1 0 1 0 0,0-1-1 0 0,-1 1 1 0 0,1 0-1 0 0,-1 0 0 0 0,1 0 1 0 0,-1 0-1 0 0,1 0 1 0 0,-1 0-1 0 0,1 0 1 0 0,-1 0-1 0 0,1 0 0 0 0,-1 0 1 0 0,1 0-1 0 0,-1 0 1 0 0,1 0-1 0 0,-1 1 0 0 0,1-1 1 0 0,0 0-1 0 0,-1 0 1 0 0,1 0-1 0 0,-1 1 1 0 0,1-1-1 0 0,0 0 0 0 0,-1 0 1 0 0,1 1-1 0 0,-1-1 1 0 0,1 0-1 0 0,0 1 1 0 0,-1-1-1 0 0,1 1 0 0 0,-17 20 146 0 0,0-2-357 0 0,9-15 64 0 0,0-2 0 0 0,0 1 0 0 0,-15 2 0 0 0,-21 7 126 0 0,41-11 14 0 0,0 0 0 0 0,0 1 0 0 0,0-1 0 0 0,1 1 0 0 0,-1-1 0 0 0,1 1 0 0 0,-1 0 1 0 0,1 0-1 0 0,0 0 0 0 0,0 1 0 0 0,-1-1 0 0 0,0 3 0 0 0,-3 3 112 0 0,-7 10 92 0 0,13-17-194 0 0,-1-1-1 0 0,0 1 0 0 0,0-1 1 0 0,0 1-1 0 0,0-1 0 0 0,0 1 1 0 0,1-1-1 0 0,-1 0 0 0 0,0 1 0 0 0,0-1 1 0 0,0 0-1 0 0,0 0 0 0 0,0 0 1 0 0,0 0-1 0 0,0 0 0 0 0,0 0 1 0 0,0 0-1 0 0,0 0 0 0 0,0 0 1 0 0,0 0-1 0 0,-1-1 0 0 0,-11-1 286 0 0,-1 1 0 0 0,1 0 0 0 0,-1 1 0 0 0,0 0 0 0 0,1 1 0 0 0,-21 4 0 0 0,-14 1 25 0 0,-120-5 706 0 0,-20 3-792 0 0,-88 25-165 0 0,203-20-24 0 0,-237 16 327 0 0,36-40 584 0 0,93 0-211 0 0,-170-24-330 0 0,322 33-516 0 0,0 2-1 0 0,0 1 1 0 0,-1 2 0 0 0,1 0 0 0 0,-43 5 0 0 0,37 2-3132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03:21.231"/>
    </inkml:context>
    <inkml:brush xml:id="br0">
      <inkml:brushProperty name="width" value="0.1" units="cm"/>
      <inkml:brushProperty name="height" value="0.1" units="cm"/>
      <inkml:brushProperty name="color" value="#E71224"/>
    </inkml:brush>
  </inkml:definitions>
  <inkml:trace contextRef="#ctx0" brushRef="#br0">0 104 1007 0 0,'10'9'461'0'0,"-9"-7"339"0"0,-6-10 563 0 0,5 8-1280 0 0,-1-1-1 0 0,1 1 0 0 0,-1-1 0 0 0,1 0 1 0 0,0 1-1 0 0,-1-1 0 0 0,1 0 0 0 0,0 1 0 0 0,-1-1 1 0 0,1 0-1 0 0,0 1 0 0 0,0-1 0 0 0,0 0 0 0 0,0 0 1 0 0,0 1-1 0 0,0-1 0 0 0,0 0 0 0 0,0 1 1 0 0,0-1-1 0 0,0 0 0 0 0,0 0 0 0 0,0 1 0 0 0,0-1 1 0 0,1 0-1 0 0,-1 1 0 0 0,0-1 0 0 0,0 0 0 0 0,1 1 1 0 0,-1-1-1 0 0,1 0 0 0 0,0 0 0 0 0,1-1 30 0 0,0 0-1 0 0,0 1 0 0 0,0-1 0 0 0,1 1 0 0 0,-1-1 1 0 0,5-1-1 0 0,-5 2-173 0 0,6-2 208 0 0,0 1 0 0 0,-1 1 0 0 0,1-1 0 0 0,0 1 0 0 0,0 1-1 0 0,0-1 1 0 0,0 1 0 0 0,9 2 0 0 0,3-2-63 0 0,11 0-4 0 0,-7 1 138 0 0,1-1-1 0 0,36-6 0 0 0,-33 2-5 0 0,-1 2 0 0 0,28 0 0 0 0,10 0-116 0 0,5 1-16 0 0,-42 2 82 0 0,35-5-1 0 0,189-29 1520 0 0,-206 28-1492 0 0,54 1 0 0 0,-21 2-52 0 0,54 5-6 0 0,-7-1 7 0 0,-90-2-104 0 0,51 7 1 0 0,-51-3-9 0 0,50-1 0 0 0,19-1 230 0 0,-28 1-62 0 0,135 7 160 0 0,-163-7-354 0 0,-40-2 23 0 0,-3 0-1 0 0,0-1-1 0 0,0 0 1 0 0,0 0 0 0 0,0 0-1 0 0,0-1 1 0 0,0 1 0 0 0,0-2 0 0 0,6-1-1 0 0,-10 3-37 0 0,11-4 220 0 0,-13 4-206 0 0,0 0 0 0 0,0 0 0 0 0,-1 0 0 0 0,1 0 1 0 0,0 0-1 0 0,0 0 0 0 0,0 1 0 0 0,0-1 0 0 0,0 0 1 0 0,0 0-1 0 0,0 0 0 0 0,0 0 0 0 0,0 0 0 0 0,0 0 1 0 0,0 1-1 0 0,0-1 0 0 0,0 0 0 0 0,0 0 0 0 0,0 0 1 0 0,0 0-1 0 0,0 0 0 0 0,0 0 0 0 0,0 1 0 0 0,0-1 1 0 0,0 0-1 0 0,0 0 0 0 0,0 0 0 0 0,0 0 0 0 0,0 0 1 0 0,0 0-1 0 0,0 1 0 0 0,0-1 0 0 0,0 0 0 0 0,0 0 1 0 0,0 0-1 0 0,0 0 0 0 0,1 0 0 0 0,-1 0 0 0 0,0 0 1 0 0,0 1-1 0 0,0-1 0 0 0,0 0 0 0 0,0 0 0 0 0,0 0 1 0 0,0 0-1 0 0,1 0 0 0 0,-1 0 0 0 0,0 0 0 0 0,0 0 1 0 0,0 0-1 0 0,0 0 0 0 0,0 0 0 0 0,0 0 0 0 0,1 0 1 0 0,-1 0-1 0 0,0 0 0 0 0,0 0 0 0 0,0 0 0 0 0,0 0 1 0 0,0 0-1 0 0,0 0 0 0 0,1 0 0 0 0,-1 0 0 0 0,0 0 1 0 0,0 0-1 0 0,0 0 0 0 0,0 0 0 0 0,0 0 0 0 0,-3 5-157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03:30.388"/>
    </inkml:context>
    <inkml:brush xml:id="br0">
      <inkml:brushProperty name="width" value="0.1" units="cm"/>
      <inkml:brushProperty name="height" value="0.1" units="cm"/>
      <inkml:brushProperty name="color" value="#E71224"/>
    </inkml:brush>
  </inkml:definitions>
  <inkml:trace contextRef="#ctx0" brushRef="#br0">1 37 1375 0 0,'0'-1'199'0'0,"0"-1"-1"0"0,0 1 0 0 0,0-1 0 0 0,0 1 1 0 0,0-1-1 0 0,1 1 0 0 0,-1-1 0 0 0,1 1 1 0 0,-1-1-1 0 0,1 1 0 0 0,-1 0 0 0 0,1-1 1 0 0,0 1-1 0 0,0 0 0 0 0,-1 0 0 0 0,1-1 0 0 0,0 1 1 0 0,0 0-1 0 0,0 0 0 0 0,1 0 0 0 0,-1 0 1 0 0,0 0-1 0 0,0 1 0 0 0,0-1 0 0 0,1 0 1 0 0,-1 0-1 0 0,0 1 0 0 0,1-1 0 0 0,-1 1 1 0 0,1-1-1 0 0,-1 1 0 0 0,0 0 0 0 0,1-1 1 0 0,-1 1-1 0 0,3 0 0 0 0,7 0-174 0 0,0 0 0 0 0,0 0 0 0 0,-1 1-1 0 0,14 3 1 0 0,1 0 392 0 0,58-2-139 0 0,-61-3-187 0 0,0 1 0 0 0,0 1 0 0 0,0 1 0 0 0,0 2-1 0 0,24 5 1 0 0,-7 6 66 0 0,50 24 0 0 0,2 2-20 0 0,-74-35-131 0 0,0-1 0 0 0,0 0 0 0 0,0-2 0 0 0,1 0-1 0 0,25 1 1 0 0,-5-3 181 0 0,55-7-1 0 0,163-16 631 0 0,-242 20-753 0 0,19-1 354 0 0,53-14-1 0 0,-80 14-346 0 0,-5 2-57 0 0,1 1 0 0 0,-1-1 1 0 0,0 0-1 0 0,0 0 0 0 0,1 1 1 0 0,-1-1-1 0 0,1 1 0 0 0,-1-1 1 0 0,0 1-1 0 0,1 0 0 0 0,-1 0 1 0 0,1-1-1 0 0,2 1 0 0 0,-4 2-168 0 0,1-1 1 0 0,-1 0-1 0 0,1 1 0 0 0,-1-1 0 0 0,0 0 0 0 0,0 1 0 0 0,0-1 0 0 0,0 1 1 0 0,0-1-1 0 0,0 1 0 0 0,0-1 0 0 0,0 0 0 0 0,-1 1 0 0 0,1-1 0 0 0,0 0 1 0 0,-2 3-1 0 0,1 0-881 0 0,-1 5-2840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04:23.351"/>
    </inkml:context>
    <inkml:brush xml:id="br0">
      <inkml:brushProperty name="width" value="0.1" units="cm"/>
      <inkml:brushProperty name="height" value="0.1" units="cm"/>
      <inkml:brushProperty name="color" value="#E71224"/>
    </inkml:brush>
  </inkml:definitions>
  <inkml:trace contextRef="#ctx0" brushRef="#br0">100 65 2303 0 0,'-5'-10'-202'0'0,"5"9"376"0"0,0 0 0 0 0,-1 0-1 0 0,1 0 1 0 0,0 0-1 0 0,-1 0 1 0 0,1 0 0 0 0,-1 0-1 0 0,0 0 1 0 0,1 1 0 0 0,-1-1-1 0 0,0 0 1 0 0,1 0 0 0 0,-1 1-1 0 0,0-1 1 0 0,0 0 0 0 0,1 1-1 0 0,-1-1 1 0 0,0 1 0 0 0,0-1-1 0 0,0 1 1 0 0,0-1 0 0 0,0 1-1 0 0,0 0 1 0 0,0-1-1 0 0,0 1 1 0 0,0 0 0 0 0,0 0-1 0 0,0 0 1 0 0,0 0 0 0 0,0 0-1 0 0,-1 0 1 0 0,-13-2 157 0 0,11 2-120 0 0,0 0-1 0 0,1 0 0 0 0,-1-1 1 0 0,0 1-1 0 0,1-1 0 0 0,-1 0 1 0 0,1 0-1 0 0,-1 0 0 0 0,1-1 1 0 0,-1 1-1 0 0,1-1 0 0 0,0 0 1 0 0,-6-4-1 0 0,12 7-53 0 0,-1 1 0 0 0,1-1 1 0 0,-1 0-1 0 0,1 0 0 0 0,0-1 0 0 0,0 1 1 0 0,-1-1-1 0 0,1 1 0 0 0,5-1 0 0 0,-2 0-32 0 0,-1 1-1 0 0,0 0 1 0 0,0 0-1 0 0,0 0 1 0 0,0 0-1 0 0,0 1 1 0 0,5 2-1 0 0,-4-1 11 0 0,-2 0-86 0 0,-1-1-1 0 0,1 1 1 0 0,0-1-1 0 0,0 0 1 0 0,0-1-1 0 0,0 1 1 0 0,0-1-1 0 0,0 0 1 0 0,1 0-1 0 0,-1 0 1 0 0,9 1-1 0 0,3-3 110 0 0,1 1-1 0 0,-1 1 1 0 0,0 0-1 0 0,0 2 1 0 0,0 0-1 0 0,26 8 1 0 0,-33-9-102 0 0,1 0 0 0 0,0-1 0 0 0,0 0 0 0 0,0-1 0 0 0,0 0 0 0 0,-1-1 0 0 0,1 1 1 0 0,10-4-1 0 0,7 2 196 0 0,131-7 207 0 0,-98 2-155 0 0,-33 3-177 0 0,1 1 0 0 0,52 1 0 0 0,92 6-63 0 0,-169-4-64 0 0,52-5 80 0 0,-14 0-32 0 0,-36 5-48 0 0,208-5 128 0 0,-147 8-64 0 0,-11-1-6 0 0,-11-2-52 0 0,118 10 58 0 0,-130-11-9 0 0,0-1 0 0 0,-1-1 0 0 0,1-1 0 0 0,45-13 0 0 0,-15 3-10 0 0,-42 10-20 0 0,0 0 0 0 0,0 1 0 0 0,0 1 0 0 0,0 1 0 0 0,0 1 0 0 0,0 1 0 0 0,35 5 0 0 0,-39-2-25 0 0,75 14 0 0 0,-56-15 42 0 0,37-2 0 0 0,10 0 237 0 0,-23 2-78 0 0,-25-2-104 0 0,0 2 1 0 0,38 7-1 0 0,-67-9-176 0 0,-1 0 12 0 0,-1-1 0 0 0,1 1 0 0 0,-1-1 0 0 0,1 1 0 0 0,-1 0 0 0 0,0 0 0 0 0,1 1 0 0 0,-1-1 0 0 0,0 1 0 0 0,0 0 0 0 0,0-1 0 0 0,0 1 0 0 0,0 1 0 0 0,-1-1 0 0 0,1 0 0 0 0,0 1 0 0 0,-1-1 1 0 0,0 1-1 0 0,3 3 0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2:38:50.090"/>
    </inkml:context>
    <inkml:brush xml:id="br0">
      <inkml:brushProperty name="width" value="0.1" units="cm"/>
      <inkml:brushProperty name="height" value="0.1" units="cm"/>
      <inkml:brushProperty name="color" value="#E71224"/>
    </inkml:brush>
  </inkml:definitions>
  <inkml:trace contextRef="#ctx0" brushRef="#br0">21 62 2127 0 0,'-2'3'22'0'0,"0"-1"-1"0"0,0 1 1 0 0,0 0-1 0 0,1 0 0 0 0,0 0 1 0 0,-1 0-1 0 0,1 0 0 0 0,0 1 1 0 0,0-1-1 0 0,0 4 0 0 0,-3 34-40 0 0,4-41 55 0 0,0 1 0 0 0,-1-1-1 0 0,1 1 1 0 0,0-1 0 0 0,0 1-1 0 0,0 0 1 0 0,0-1 0 0 0,0 1-1 0 0,0-1 1 0 0,1 1-1 0 0,-1 0 1 0 0,0-1 0 0 0,0 1-1 0 0,0-1 1 0 0,0 1 0 0 0,1-1-1 0 0,-1 1 1 0 0,0-1 0 0 0,0 1-1 0 0,1-1 1 0 0,-1 1-1 0 0,1-1 1 0 0,-1 1 0 0 0,0-1-1 0 0,1 1 1 0 0,-1-1 0 0 0,1 0-1 0 0,-1 1 1 0 0,1-1 0 0 0,-1 0-1 0 0,1 1 1 0 0,-1-1-1 0 0,1 0 1 0 0,-1 0 0 0 0,1 0-1 0 0,0 1 1 0 0,2-1 228 0 0,-1-1 0 0 0,1 1 1 0 0,-1-1-1 0 0,1 1 0 0 0,-1-1 0 0 0,0 0 0 0 0,4-1 0 0 0,3-1 163 0 0,1 0-104 0 0,1 1 0 0 0,-1 0 0 0 0,1 1 0 0 0,-1 1-1 0 0,17 0 1 0 0,27-2-212 0 0,-25-3 273 0 0,46-16 1 0 0,-49 12-35 0 0,0 2 1 0 0,30-4-1 0 0,-31 9-239 0 0,1 2 1 0 0,-1 0-1 0 0,1 2 0 0 0,-1 1 1 0 0,36 8-1 0 0,-39-8 2 0 0,2 0-1 0 0,-1-1 1 0 0,0-2-1 0 0,27-2 1 0 0,96-17 469 0 0,-56 6-410 0 0,68-3 533 0 0,234 6 0 0 0,-296 12-538 0 0,121-14 0 0 0,-184 9-167 0 0,27-5 75 0 0,-58 8-35 0 0,-1-1 0 0 0,1 1 0 0 0,-1-1 0 0 0,0 0-1 0 0,1 0 1 0 0,-1 0 0 0 0,0 0 0 0 0,1 0 0 0 0,-1 0 0 0 0,0 0 0 0 0,0 0 0 0 0,1-2 0 0 0,12-10 470 0 0,2 46-518 0 0,9 49-2662 0 0,-18-55 1380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04:26.350"/>
    </inkml:context>
    <inkml:brush xml:id="br0">
      <inkml:brushProperty name="width" value="0.1" units="cm"/>
      <inkml:brushProperty name="height" value="0.1" units="cm"/>
      <inkml:brushProperty name="color" value="#E71224"/>
    </inkml:brush>
  </inkml:definitions>
  <inkml:trace contextRef="#ctx0" brushRef="#br0">42 6 455 0 0,'-1'-1'216'0'0,"0"1"-1"0"0,0-1 0 0 0,-1 0 0 0 0,1 1 0 0 0,-1-1 1 0 0,1 1-1 0 0,0 0 0 0 0,-1-1 0 0 0,1 1 0 0 0,-1 0 1 0 0,1 0-1 0 0,-1 0 0 0 0,1 0 0 0 0,-1 0 0 0 0,1 0 0 0 0,-1 0 1 0 0,-2 1-1 0 0,4-1-131 0 0,-1 0 0 0 0,1 0 1 0 0,-1 0-1 0 0,1 0 0 0 0,-1 0 0 0 0,0 0 1 0 0,1 0-1 0 0,-1 1 0 0 0,1-1 0 0 0,-1 0 1 0 0,1 0-1 0 0,-1 1 0 0 0,1-1 0 0 0,-1 0 1 0 0,1 1-1 0 0,-1-1 0 0 0,1 0 0 0 0,-1 1 1 0 0,1-1-1 0 0,0 1 0 0 0,-1-1 1 0 0,1 0-1 0 0,0 1 0 0 0,-1-1 0 0 0,1 1 1 0 0,0-1-1 0 0,0 1 0 0 0,-1-1 0 0 0,1 1 1 0 0,0 0-1 0 0,0-1 0 0 0,0 1 0 0 0,0-1 1 0 0,0 1-1 0 0,0-1 0 0 0,0 1 0 0 0,0 0 1 0 0,0-1-1 0 0,0 1 0 0 0,0-1 0 0 0,0 1 1 0 0,0-1-1 0 0,0 1 0 0 0,0 0 0 0 0,1 0 1 0 0,2 4 94 0 0,1 0 1 0 0,-1 0 0 0 0,1 0 0 0 0,0-1-1 0 0,0 0 1 0 0,1 0 0 0 0,-1 0-1 0 0,1 0 1 0 0,10 5 0 0 0,-1-1 203 0 0,0 0 0 0 0,24 8 0 0 0,-24-11-212 0 0,1-1-1 0 0,0-1 0 0 0,-1-1 0 0 0,22 2 0 0 0,13 1 301 0 0,4 0-91 0 0,75-1 0 0 0,-21-2 0 0 0,-83-1-283 0 0,-1-1 1 0 0,1-2-1 0 0,-1 0 1 0 0,1-1-1 0 0,-1-2 1 0 0,34-10-1 0 0,93-33 79 0 0,-109 37-129 0 0,0 1-1 0 0,52-4 0 0 0,-70 12 6 0 0,-1 1 0 0 0,37 4-1 0 0,18-1 39 0 0,138-2 156 0 0,-152 0-210 0 0,1-3 1 0 0,70-11-1 0 0,-115 11-17 0 0,12 1-4 0 0,0 0-1 0 0,0 2 1 0 0,0 2 0 0 0,33 5 0 0 0,93 11-4 0 0,-128-15 69 0 0,45-1 1 0 0,-1 0 3 0 0,-55-1-45 0 0,29-3 1 0 0,-3-1 20 0 0,188-7 303 0 0,-201 10-361 0 0,0 2 1 0 0,-1 2 0 0 0,34 7-1 0 0,-21 0 6 0 0,-15-4 6 0 0,0 0 0 0 0,0-2 0 0 0,51 3 0 0 0,-27-5 120 0 0,76 13-1 0 0,-78-9-80 0 0,32-3 86 0 0,-72-4-94 0 0,0 0 0 0 0,18-3 0 0 0,18 0 79 0 0,30 8 9 0 0,0-3 0 0 0,93-10 1 0 0,-27-4-11 0 0,-17 1-36 0 0,-75 5-64 0 0,-26 2 11 0 0,0 1-1 0 0,0 1 0 0 0,46 3 0 0 0,261 12 91 0 0,-291-13-124 0 0,39 0 0 0 0,150-12 54 0 0,-59 19-42 0 0,0-1-12 0 0,-124-7-1 0 0,79-11 0 0 0,164-17 65 0 0,-211 28-38 0 0,78 10 0 0 0,-65-2-14 0 0,-13 1-12 0 0,33 0 0 0 0,-76-6 10 0 0,47 8-1 0 0,-47-5 8 0 0,48 1 1 0 0,-2-3 67 0 0,37-6 63 0 0,43-3 101 0 0,-76 2-207 0 0,-31 3-20 0 0,32 1-22 0 0,-51 1 0 0 0,41-4 0 0 0,-39 1 33 0 0,-1 2 1 0 0,55 6-1 0 0,-19-1-5 0 0,189 12 26 0 0,-53-7-44 0 0,-128-10 21 0 0,-52-2-14 0 0,29 3-1 0 0,-39 0-16 0 0,-6 0 0 0 0,0 0 0 0 0,0 1 0 0 0,18 4 0 0 0,53 21 75 0 0,-82-26-23 0 0,1-1 1 0 0,-1 0-1 0 0,1 1 0 0 0,-1-1 1 0 0,0 0-1 0 0,1 0 1 0 0,-1 0-1 0 0,1 0 0 0 0,-1-1 1 0 0,1 1-1 0 0,-1 0 1 0 0,0 0-1 0 0,1-1 0 0 0,-1 1 1 0 0,0-1-1 0 0,1 0 1 0 0,-1 1-1 0 0,0-1 0 0 0,2-1 1 0 0,-2 1 24 0 0,-2 0-10 0 0,0 1-198 0 0,0 0-1 0 0,0 1 1 0 0,0-1 0 0 0,0 0 0 0 0,0 0 0 0 0,0 0-1 0 0,0 1 1 0 0,0-1 0 0 0,0 1 0 0 0,0-1-1 0 0,0 1 1 0 0,0-1 0 0 0,0 1 0 0 0,0-1 0 0 0,0 1-1 0 0,0 0 1 0 0,1 0 0 0 0,-1-1 0 0 0,0 1 0 0 0,0 0-1 0 0,1 0 1 0 0,-1 0 0 0 0,1 0 0 0 0,-2 1-1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06:35.981"/>
    </inkml:context>
    <inkml:brush xml:id="br0">
      <inkml:brushProperty name="width" value="0.1" units="cm"/>
      <inkml:brushProperty name="height" value="0.1" units="cm"/>
      <inkml:brushProperty name="color" value="#E71224"/>
    </inkml:brush>
  </inkml:definitions>
  <inkml:trace contextRef="#ctx0" brushRef="#br0">463 173 1375 0 0,'-2'0'164'0'0,"0"0"-1"0"0,-1-1 0 0 0,1 1 0 0 0,0-1 0 0 0,0 0 0 0 0,0 1 0 0 0,0-1 1 0 0,0 0-1 0 0,1 0 0 0 0,-1 0 0 0 0,0-1 0 0 0,0 1 0 0 0,1 0 0 0 0,-1-1 1 0 0,0 1-1 0 0,1-1 0 0 0,-3-2 0 0 0,-20-33 1358 0 0,23 35-1641 0 0,-3-4 388 0 0,1 0 0 0 0,-1 0 0 0 0,-1 1 1 0 0,1-1-1 0 0,-1 1 0 0 0,1 0 0 0 0,-1 1 0 0 0,-1-1 1 0 0,1 1-1 0 0,-1 0 0 0 0,1 0 0 0 0,-8-3 0 0 0,8 5-249 0 0,1 0 0 0 0,0 1 0 0 0,0 0 0 0 0,-1-1 0 0 0,1 2 0 0 0,-1-1 0 0 0,1 0-1 0 0,-1 1 1 0 0,0 0 0 0 0,1 0 0 0 0,-7 1 0 0 0,-19 2 315 0 0,0 2 0 0 0,-48 13 1 0 0,51-10-10 0 0,-50 8 0 0 0,75-16-314 0 0,1 0-1 0 0,0 0 0 0 0,-1 1 1 0 0,1-1-1 0 0,0 0 0 0 0,0 1 1 0 0,-1-1-1 0 0,1 0 0 0 0,0 1 1 0 0,0 0-1 0 0,0-1 0 0 0,0 1 1 0 0,-1 0-1 0 0,1-1 0 0 0,0 1 0 0 0,0 0 1 0 0,0 0-1 0 0,1 0 0 0 0,-1 0 1 0 0,0 0-1 0 0,0 0 0 0 0,0 0 1 0 0,1 0-1 0 0,-1 0 0 0 0,0 0 1 0 0,1 1-1 0 0,-1-1 0 0 0,1 0 1 0 0,0 0-1 0 0,-1 3 0 0 0,2-3-6 0 0,0-1-1 0 0,1 1 0 0 0,-1-1 0 0 0,0 1 1 0 0,0-1-1 0 0,1 0 0 0 0,-1 1 0 0 0,0-1 1 0 0,1 0-1 0 0,-1 0 0 0 0,0 0 0 0 0,1 0 1 0 0,-1 0-1 0 0,1 0 0 0 0,-1 0 0 0 0,2-1 1 0 0,3 1 20 0 0,1 0 18 0 0,0 0-1 0 0,0 0 0 0 0,0-1 0 0 0,11-2 0 0 0,6-2 57 0 0,34-2 135 0 0,-1-2 0 0 0,84-25 0 0 0,-72 7 17 0 0,8-3 225 0 0,-69 30-382 0 0,-11 5-97 0 0,-2 1-562 0 0,-2 4-2502 0 0,-2 2-1075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06:37.145"/>
    </inkml:context>
    <inkml:brush xml:id="br0">
      <inkml:brushProperty name="width" value="0.1" units="cm"/>
      <inkml:brushProperty name="height" value="0.1" units="cm"/>
      <inkml:brushProperty name="color" value="#E71224"/>
    </inkml:brush>
  </inkml:definitions>
  <inkml:trace contextRef="#ctx0" brushRef="#br0">469 121 1375 0 0,'0'1'17'0'0,"-1"-1"0"0"0,0 1 0 0 0,1-1 0 0 0,-1 1-1 0 0,0-1 1 0 0,1 1 0 0 0,-1-1 0 0 0,0 1-1 0 0,0-1 1 0 0,0 1 0 0 0,1-1 0 0 0,-1 0 0 0 0,0 0-1 0 0,0 1 1 0 0,0-1 0 0 0,0 0 0 0 0,-1 0-1 0 0,-23 3 1842 0 0,15-2-1010 0 0,7-1-725 0 0,-1 0 0 0 0,1-1-1 0 0,-1 1 1 0 0,1-1-1 0 0,0 0 1 0 0,0 0 0 0 0,-1 0-1 0 0,1 0 1 0 0,0 0-1 0 0,0-1 1 0 0,0 0 0 0 0,0 1-1 0 0,-4-4 1 0 0,-20-9 640 0 0,15 11-424 0 0,0 1 0 0 0,0 0-1 0 0,0 1 1 0 0,0 0 0 0 0,-13 1-1 0 0,-13 0-236 0 0,11-1 205 0 0,-48 7 1 0 0,-7-1 417 0 0,46-1 180 0 0,60 5-556 0 0,3-4-255 0 0,-1-2 0 0 0,1-1 0 0 0,42-3-1 0 0,83-14 7 0 0,-56 4 12 0 0,-50 4-83 0 0,0-2 1 0 0,-1-3-1 0 0,67-26 0 0 0,-111 38-29 0 0,6-2 0 0 0,-3 0 1 0 0,1 1 1 0 0,-1-1-1 0 0,0 0 0 0 0,1 0 1 0 0,-1 0-1 0 0,0 0 1 0 0,6-5-1 0 0,-10 7-7 0 0,0-1 1 0 0,0 1-1 0 0,0 0 1 0 0,0 0-1 0 0,0 0 1 0 0,0-1-1 0 0,0 1 1 0 0,0 0-1 0 0,1 0 1 0 0,-1 0-1 0 0,0 0 1 0 0,0-1-1 0 0,0 1 1 0 0,0 0-1 0 0,0 0 1 0 0,-1 0-1 0 0,1-1 1 0 0,0 1-1 0 0,0 0 1 0 0,0 0-1 0 0,0 0 1 0 0,0-1-1 0 0,0 1 1 0 0,0 0-1 0 0,0 0 1 0 0,0 0-1 0 0,0 0 1 0 0,0 0-1 0 0,-1-1 1 0 0,1 1-1 0 0,0 0 1 0 0,0 0-1 0 0,0 0 1 0 0,0 0-1 0 0,0 0 1 0 0,-1 0-1 0 0,1-1 1 0 0,0 1-1 0 0,0 0 1 0 0,0 0-1 0 0,-1 0 1 0 0,1 0-1 0 0,0 0 1 0 0,0 0-1 0 0,0 0 1 0 0,0 0-1 0 0,-1 0 1 0 0,1 0-1 0 0,0 0 1 0 0,0 0-1 0 0,0 0 1 0 0,-1 0-1 0 0,-11-2-3241 0 0,1 1-521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06:41.473"/>
    </inkml:context>
    <inkml:brush xml:id="br0">
      <inkml:brushProperty name="width" value="0.1" units="cm"/>
      <inkml:brushProperty name="height" value="0.1" units="cm"/>
      <inkml:brushProperty name="color" value="#E71224"/>
    </inkml:brush>
  </inkml:definitions>
  <inkml:trace contextRef="#ctx0" brushRef="#br0">474 18 1375 0 0,'-23'2'441'0'0,"-6"-1"1846"0"0,17-1-2122 0 0,0 1-1 0 0,0 0 0 0 0,0 0 0 0 0,0 2 0 0 0,0-1 0 0 0,-19 8 0 0 0,19-7-81 0 0,-23 7 327 0 0,-47 7-1 0 0,68-15-285 0 0,1 0 0 0 0,-1-1 0 0 0,1-1 1 0 0,-1-1-1 0 0,0 0 0 0 0,-22-4 0 0 0,-28-20 964 0 0,64 25-1082 0 0,-1 0-1 0 0,1 0 0 0 0,0 0 1 0 0,0 0-1 0 0,-1 0 1 0 0,1 0-1 0 0,0-1 0 0 0,-1 1 1 0 0,1 0-1 0 0,0 0 0 0 0,-1 0 1 0 0,1 0-1 0 0,0 0 1 0 0,0 0-1 0 0,-1-1 0 0 0,1 1 1 0 0,0 0-1 0 0,0 0 0 0 0,-1-1 1 0 0,1 1-1 0 0,0 0 0 0 0,0 0 1 0 0,0-1-1 0 0,-1 1 1 0 0,1 0-1 0 0,0 0 0 0 0,0-1 1 0 0,0 1-1 0 0,0 0 0 0 0,0-1 1 0 0,0 1-1 0 0,5-8 60 0 0,14-2 45 0 0,-6 7-99 0 0,0 0 1 0 0,0 1-1 0 0,0 1 0 0 0,0 0 0 0 0,0 1 0 0 0,1 0 1 0 0,-1 1-1 0 0,0 1 0 0 0,0 0 0 0 0,0 0 1 0 0,0 2-1 0 0,0-1 0 0 0,13 7 0 0 0,-17-6-11 0 0,1 0 0 0 0,-1 0 0 0 0,1-1 0 0 0,0-1 0 0 0,0 0 0 0 0,17 2 0 0 0,-26-4 1 0 0,0 0-1 0 0,0 0 1 0 0,-1 0-1 0 0,1 0 1 0 0,0 0-1 0 0,0 0 0 0 0,-1 0 1 0 0,1 0-1 0 0,0 0 1 0 0,-1 0-1 0 0,1-1 1 0 0,0 1-1 0 0,-1 0 0 0 0,1 0 1 0 0,0-1-1 0 0,-1 1 1 0 0,1 0-1 0 0,0-1 1 0 0,-1 1-1 0 0,1-1 0 0 0,-1 1 1 0 0,1-2-1 0 0,0 2 1 0 0,-1-1 0 0 0,0 1 1 0 0,0-1-1 0 0,0 0 0 0 0,0 1 0 0 0,0-1 0 0 0,0 1 0 0 0,0-1 0 0 0,0 0 0 0 0,0 1 0 0 0,0-1 0 0 0,0 1 0 0 0,-1-1 0 0 0,1 1 0 0 0,0-1 0 0 0,0 0 0 0 0,0 1 0 0 0,-1-1 0 0 0,1 1 0 0 0,-1-2 0 0 0,-1 0 3 0 0,0-1-1 0 0,0 1 0 0 0,0-1 0 0 0,0 1 0 0 0,-1 0 1 0 0,1 0-1 0 0,-1 0 0 0 0,0 0 0 0 0,-3-2 0 0 0,1 2 20 0 0,0 0-1 0 0,0 0 0 0 0,0 1 0 0 0,-1-1 0 0 0,1 1 1 0 0,-1 0-1 0 0,1 1 0 0 0,-1-1 0 0 0,1 1 1 0 0,-1 0-1 0 0,-8 2 0 0 0,2 0-16 0 0,1 1 0 0 0,0 0 0 0 0,1 1 1 0 0,-19 8-1 0 0,-6 6-152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06:47.470"/>
    </inkml:context>
    <inkml:brush xml:id="br0">
      <inkml:brushProperty name="width" value="0.1" units="cm"/>
      <inkml:brushProperty name="height" value="0.1" units="cm"/>
      <inkml:brushProperty name="color" value="#E71224"/>
    </inkml:brush>
  </inkml:definitions>
  <inkml:trace contextRef="#ctx0" brushRef="#br0">5839 115 455 0 0,'0'0'73'0'0,"-1"-1"-1"0"0,1 1 0 0 0,0 0 1 0 0,0-1-1 0 0,-1 1 0 0 0,1-1 0 0 0,0 1 1 0 0,-1 0-1 0 0,1-1 0 0 0,0 1 0 0 0,-1 0 1 0 0,1 0-1 0 0,-1-1 0 0 0,1 1 0 0 0,0 0 1 0 0,-1 0-1 0 0,1-1 0 0 0,-1 1 1 0 0,1 0-1 0 0,-1 0 0 0 0,1 0 0 0 0,-1 0 1 0 0,1 0-1 0 0,-1 0 0 0 0,1 0 0 0 0,-1 0 1 0 0,1 0-1 0 0,0 0 0 0 0,-2 0 0 0 0,-16 4 1779 0 0,13-2-1621 0 0,1-1 0 0 0,0 1 0 0 0,0-1 0 0 0,-1-1 0 0 0,1 1 0 0 0,-1 0 0 0 0,1-1 0 0 0,-1 0 0 0 0,-6-1 0 0 0,-9 2 186 0 0,-9 1-138 0 0,9 1-196 0 0,0-1-1 0 0,0-2 1 0 0,-28-2-1 0 0,16 0 81 0 0,-41 1 0 0 0,35 2 87 0 0,-62-3 277 0 0,-74 2-348 0 0,159 1-153 0 0,0-2 0 0 0,1 0 0 0 0,-1-1 0 0 0,-22-5 0 0 0,-57-21 517 0 0,48 13-185 0 0,35 11-315 0 0,-132-36 551 0 0,115 34-505 0 0,-1 2-1 0 0,1 0 0 0 0,-34 1 0 0 0,-13 4-40 0 0,-69-2 88 0 0,90-3-88 0 0,10 1 30 0 0,-56 3 1 0 0,48 8-39 0 0,13 0-14 0 0,30-7-25 0 0,-164 26 0 0 0,140-20 11 0 0,-64 10 42 0 0,30-7-27 0 0,-65 18-1 0 0,55-11-1 0 0,71-16-15 0 0,-1 0 0 0 0,1-1 1 0 0,-13-1-1 0 0,-15 2 7 0 0,3 1 113 0 0,-54-1-1 0 0,39-2-54 0 0,-354 1 859 0 0,240 5-893 0 0,-99-4 0 0 0,147 0 13 0 0,71 1-42 0 0,-201 11 78 0 0,103-5-50 0 0,-68 10-31 0 0,198-18-5 0 0,-134 22 58 0 0,-39 3 3 0 0,-35-22 12 0 0,-69 5 40 0 0,52 7-41 0 0,130-11-81 0 0,-147 25 1 0 0,142-9-219 0 0,-60 12-4180 0 0,117-19 512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06:49.374"/>
    </inkml:context>
    <inkml:brush xml:id="br0">
      <inkml:brushProperty name="width" value="0.1" units="cm"/>
      <inkml:brushProperty name="height" value="0.1" units="cm"/>
      <inkml:brushProperty name="color" value="#E71224"/>
    </inkml:brush>
  </inkml:definitions>
  <inkml:trace contextRef="#ctx0" brushRef="#br0">3267 72 1839 0 0,'-3'-3'125'0'0,"0"1"-1"0"0,0-1 0 0 0,0 1 0 0 0,0 0 0 0 0,0 0 1 0 0,0 0-1 0 0,0 1 0 0 0,-1-1 0 0 0,1 1 0 0 0,-1-1 1 0 0,1 1-1 0 0,-6 0 0 0 0,-1-1 256 0 0,0 2 1 0 0,0-1-1 0 0,-11 2 1 0 0,-24-1-619 0 0,-37-9 385 0 0,-138-16 1935 0 0,147 18-1940 0 0,0 3-1 0 0,-88 6 0 0 0,-51 15-119 0 0,72-4 484 0 0,-130 2 610 0 0,216-14-958 0 0,-64-6 0 0 0,59 1 146 0 0,-13 3-55 0 0,-80 10-1 0 0,96-5-238 0 0,-350 29 43 0 0,215-13-53 0 0,11 1 200 0 0,-96-14 212 0 0,267-7-365 0 0,-36-1-214 0 0,-83 4 932 0 0,112-1-1249 0 0,1 0 0 0 0,-1 1 0 0 0,1 1 0 0 0,0 0 0 0 0,0 1 1 0 0,-16 7-1 0 0,8 0-3002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06:52.302"/>
    </inkml:context>
    <inkml:brush xml:id="br0">
      <inkml:brushProperty name="width" value="0.1" units="cm"/>
      <inkml:brushProperty name="height" value="0.1" units="cm"/>
      <inkml:brushProperty name="color" value="#E71224"/>
    </inkml:brush>
  </inkml:definitions>
  <inkml:trace contextRef="#ctx0" brushRef="#br0">1743 40 455 0 0,'-10'-12'0'0'0,"8"9"293"0"0,0 1 1 0 0,-1-1 0 0 0,1 1-1 0 0,0-1 1 0 0,-1 1 0 0 0,-5-4-1 0 0,5 5-236 0 0,0 0-1 0 0,0 0 1 0 0,0 0-1 0 0,0 0 1 0 0,0 1-1 0 0,0-1 1 0 0,0 1-1 0 0,-1 0 1 0 0,1 0-1 0 0,0 0 1 0 0,-4 1-1 0 0,-37 9 697 0 0,26-6-631 0 0,-29 8-68 0 0,25-5 30 0 0,0-2-1 0 0,-43 5 0 0 0,-22-3 733 0 0,-44 2-72 0 0,96-10-712 0 0,-46-7 0 0 0,74 7-26 0 0,-11-2 127 0 0,0 0 0 0 0,-1 2 0 0 0,1 0 0 0 0,-1 1 0 0 0,-25 3 0 0 0,-112 28-9 0 0,114-25 16 0 0,-1-2 0 0 0,-65-3 0 0 0,58-2 80 0 0,-220-5 623 0 0,183 6 151 0 0,-110-14 0 0 0,196 14-1010 0 0,0 0 1 0 0,1 0-1 0 0,-1 0 1 0 0,0 0-1 0 0,0 0 1 0 0,0 0-1 0 0,1 0 0 0 0,-1 0 1 0 0,0 0-1 0 0,0 1 1 0 0,1-1-1 0 0,-1 0 1 0 0,0 1-1 0 0,0-1 0 0 0,1 0 1 0 0,-1 1-1 0 0,0-1 1 0 0,1 1-1 0 0,-1-1 1 0 0,0 1-1 0 0,1-1 1 0 0,-1 1-1 0 0,1-1 0 0 0,-1 1 1 0 0,1 0-1 0 0,-1-1 1 0 0,1 1-1 0 0,0 0 1 0 0,-1 0-1 0 0,1-1 0 0 0,0 1 1 0 0,-1 0-1 0 0,1 1 1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06:56.995"/>
    </inkml:context>
    <inkml:brush xml:id="br0">
      <inkml:brushProperty name="width" value="0.1" units="cm"/>
      <inkml:brushProperty name="height" value="0.1" units="cm"/>
      <inkml:brushProperty name="color" value="#E71224"/>
    </inkml:brush>
  </inkml:definitions>
  <inkml:trace contextRef="#ctx0" brushRef="#br0">1108 141 3967 0 0,'-11'-5'353'0'0,"8"4"-309"0"0,1 0-1 0 0,-1 0 0 0 0,1 0 0 0 0,0-1 0 0 0,-1 1 1 0 0,1-1-1 0 0,-3-2 0 0 0,-3-1 229 0 0,0 0-1 0 0,1 0 1 0 0,-2 1 0 0 0,1 1 0 0 0,0-1-1 0 0,-1 1 1 0 0,1 1 0 0 0,-11-3-1 0 0,-56-6 873 0 0,59 8-760 0 0,-30-3 0 0 0,5 0 63 0 0,-9 0 303 0 0,-98 0 0 0 0,60 5-209 0 0,35-4-22 0 0,-67-14-1 0 0,-43-4 130 0 0,144 22-813 0 0,0 1 0 0 0,0 1 0 0 0,1 0-1 0 0,-1 2 1 0 0,0 0 0 0 0,-31 9-1 0 0,22-2-1026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06:58.059"/>
    </inkml:context>
    <inkml:brush xml:id="br0">
      <inkml:brushProperty name="width" value="0.1" units="cm"/>
      <inkml:brushProperty name="height" value="0.1" units="cm"/>
      <inkml:brushProperty name="color" value="#E71224"/>
    </inkml:brush>
  </inkml:definitions>
  <inkml:trace contextRef="#ctx0" brushRef="#br0">1516 15 4175 0 0,'-2'-4'103'0'0,"-5"-6"214"0"0,6 10-291 0 0,0 0 0 0 0,0 0 0 0 0,0 0-1 0 0,0 0 1 0 0,1 0 0 0 0,-1 0 0 0 0,0 0 0 0 0,0 0 0 0 0,0 1 0 0 0,0-1 0 0 0,0 0 0 0 0,1 1 0 0 0,-1-1 0 0 0,-1 1-1 0 0,-28 12 105 0 0,22-8-166 0 0,0-2-1 0 0,1 1 0 0 0,-1-1 1 0 0,-1-1-1 0 0,1 1 0 0 0,0-1 1 0 0,-1-1-1 0 0,-13 2 0 0 0,-34-5 574 0 0,26 1 1115 0 0,-54 4-1 0 0,49 1-1156 0 0,-82 14-102 0 0,60-8 85 0 0,-1-2 0 0 0,-1-2 0 0 0,-75-4 0 0 0,69-2-96 0 0,-176-3 236 0 0,37-17 506 0 0,156 15-966 0 0,35 2-154 0 0,0 1 0 0 0,0 1 0 0 0,-1 1 0 0 0,1-1 0 0 0,-1 2 0 0 0,-24 4 0 0 0,-6 8-3880 0 0,18-3-366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06:59.277"/>
    </inkml:context>
    <inkml:brush xml:id="br0">
      <inkml:brushProperty name="width" value="0.1" units="cm"/>
      <inkml:brushProperty name="height" value="0.1" units="cm"/>
      <inkml:brushProperty name="color" value="#E71224"/>
    </inkml:brush>
  </inkml:definitions>
  <inkml:trace contextRef="#ctx0" brushRef="#br0">4267 67 455 0 0,'-10'-1'354'0'0,"1"1"0"0"0,0-1-1 0 0,0 0 1 0 0,0-1-1 0 0,0 0 1 0 0,0-1-1 0 0,1 0 1 0 0,-1 0 0 0 0,1 0-1 0 0,-15-9 1 0 0,10 6 219 0 0,0 0 0 0 0,-1 1-1 0 0,1 1 1 0 0,-1 0 0 0 0,-25-3 0 0 0,20 5-461 0 0,0 1 0 0 0,-1 1 0 0 0,1 0 0 0 0,-27 5 0 0 0,-12 0-100 0 0,-69-1 214 0 0,-78 5 745 0 0,145-5-777 0 0,-36 3 116 0 0,-15 0 82 0 0,-8 1-32 0 0,-198 25-146 0 0,228-25-166 0 0,23-5-9 0 0,-68-6 1 0 0,84 0-12 0 0,-1 3 0 0 0,1 1 1 0 0,-59 10-1 0 0,35-1 0 0 0,-110 1-1 0 0,23-2 200 0 0,-114 4 151 0 0,191-10-324 0 0,-37 0 45 0 0,-98 5 186 0 0,122-3-114 0 0,-20 1-75 0 0,-165 6 181 0 0,87-7 12 0 0,140-1-231 0 0,-83 17 1 0 0,3 16-375 0 0,48-4-3215 0 0,28-7-540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2:33:51.078"/>
    </inkml:context>
    <inkml:brush xml:id="br0">
      <inkml:brushProperty name="width" value="0.1" units="cm"/>
      <inkml:brushProperty name="height" value="0.1" units="cm"/>
      <inkml:brushProperty name="color" value="#66CC00"/>
    </inkml:brush>
  </inkml:definitions>
  <inkml:trace contextRef="#ctx0" brushRef="#br0">5 115 3911 0 0,'-1'-4'146'0'0,"0"0"-1"0"0,0 0 0 0 0,0 0 1 0 0,1 0-1 0 0,-1 0 0 0 0,1-1 1 0 0,0 1-1 0 0,0 0 0 0 0,1 0 1 0 0,-1 0-1 0 0,1 0 0 0 0,0-1 1 0 0,0 1-1 0 0,0 0 0 0 0,1 0 1 0 0,-1 1-1 0 0,1-1 0 0 0,0 0 1 0 0,0 0-1 0 0,0 1 0 0 0,1-1 1 0 0,-1 1-1 0 0,6-6 0 0 0,-5 7 16 0 0,1 0 0 0 0,-1 1 0 0 0,1-1 0 0 0,-1 1 1 0 0,1-1-1 0 0,-1 1 0 0 0,1 0 0 0 0,0 0 0 0 0,0 0 0 0 0,-1 1 0 0 0,8-1 0 0 0,46 3 216 0 0,-52-1-372 0 0,128 15 417 0 0,-14-1-172 0 0,-49-11 65 0 0,131-10-1 0 0,-178 6-239 0 0,33 3 0 0 0,-15 0-33 0 0,2-3 22 0 0,77-10 0 0 0,-69 7-31 0 0,92 5 0 0 0,-113-1-24 0 0,351 3 364 0 0,-179 0 1 0 0,-110 2-261 0 0,128 2 179 0 0,-168-11-157 0 0,1 2 1 0 0,0 3-1 0 0,-1 1 1 0 0,68 15-1 0 0,-93-12-104 0 0,0 0 0 0 0,0-2 0 0 0,1-1 0 0 0,45-1 0 0 0,-57-4 140 0 0,0 2-1 0 0,0 0 1 0 0,0 1 0 0 0,0 0-1 0 0,29 7 1 0 0,-39-7 189 0 0,-6-2-40 0 0,-1 1-308 0 0,1 0 1 0 0,-1 0 0 0 0,0-1-1 0 0,0 1 1 0 0,0 0-1 0 0,1 0 1 0 0,-1 0 0 0 0,0 0-1 0 0,0 0 1 0 0,0 0-1 0 0,1 0 1 0 0,-1 1 0 0 0,0-1-1 0 0,0 0 1 0 0,0 1-1 0 0,-30 13-1541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2:38:50.720"/>
    </inkml:context>
    <inkml:brush xml:id="br0">
      <inkml:brushProperty name="width" value="0.1" units="cm"/>
      <inkml:brushProperty name="height" value="0.1" units="cm"/>
      <inkml:brushProperty name="color" value="#E71224"/>
    </inkml:brush>
  </inkml:definitions>
  <inkml:trace contextRef="#ctx0" brushRef="#br0">56 148 455 0 0,'3'-21'0'0'0,"-1"6"0"0"0,2 4 0 0 0,-2 4 0 0 0,0 5 0 0 0,-2 0 0 0 0,1 2 672 0 0,1-2 88 0 0,-2-1 16 0 0</inkml:trace>
  <inkml:trace contextRef="#ctx0" brushRef="#br0" timeOffset="1">5 31 3223 0 0,'-2'-8'116'0'0,"-1"-12"80"0"0,4 20-142 0 0,-1 0 0 0 0,0-1 0 0 0,1 1 0 0 0,-1 0 0 0 0,0 0 0 0 0,1-1 0 0 0,-1 1 0 0 0,1 0-1 0 0,-1 0 1 0 0,1 0 0 0 0,-1-1 0 0 0,1 1 0 0 0,-1 0 0 0 0,0 0 0 0 0,1 0 0 0 0,-1 0 0 0 0,1 0-1 0 0,-1 0 1 0 0,1 0 0 0 0,-1 0 0 0 0,1 0 0 0 0,-1 0 0 0 0,1 0 0 0 0,0 1 0 0 0,11 1 1503 0 0,-12-2-1535 0 0,63 21 83 0 0,-48-15-85 0 0,0 0 0 0 0,1-2 0 0 0,-1 1 0 0 0,1-2 0 0 0,0 0 0 0 0,0-1 0 0 0,16 0 0 0 0,187-17 588 0 0,-187 12-485 0 0,1 1 0 0 0,0 2 0 0 0,50 6 1 0 0,-60-3-451 0 0,-1 1 0 0 0,-1 1 0 0 0,1 1 0 0 0,-1 1 0 0 0,0 1 0 0 0,22 12 0 0 0,-26-11-2069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07:03.269"/>
    </inkml:context>
    <inkml:brush xml:id="br0">
      <inkml:brushProperty name="width" value="0.1" units="cm"/>
      <inkml:brushProperty name="height" value="0.1" units="cm"/>
      <inkml:brushProperty name="color" value="#E71224"/>
    </inkml:brush>
  </inkml:definitions>
  <inkml:trace contextRef="#ctx0" brushRef="#br0">1568 112 455 0 0,'-4'-7'384'0'0,"0"1"0"0"0,-1 0 0 0 0,0 0-1 0 0,-5-5 1 0 0,1 4-64 0 0,0-1 0 0 0,0 2 0 0 0,0-1-1 0 0,-1 1 1 0 0,0 1 0 0 0,0 0 0 0 0,0 0 0 0 0,-1 1 0 0 0,-13-3 0 0 0,7 2-51 0 0,1 2 1 0 0,-1 0 0 0 0,1 0 0 0 0,-1 2 0 0 0,-28 1-1 0 0,-176 27 1547 0 0,79-10-1244 0 0,-163-2-1 0 0,279-14-500 0 0,-103-4 387 0 0,24-1-162 0 0,56 4-204 0 0,-1 3-1 0 0,-81 14 1 0 0,101-11-1698 0 0,-37 15 1 0 0,22-5-1851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07:04.231"/>
    </inkml:context>
    <inkml:brush xml:id="br0">
      <inkml:brushProperty name="width" value="0.1" units="cm"/>
      <inkml:brushProperty name="height" value="0.1" units="cm"/>
      <inkml:brushProperty name="color" value="#E71224"/>
    </inkml:brush>
  </inkml:definitions>
  <inkml:trace contextRef="#ctx0" brushRef="#br0">777 68 1839 0 0,'0'-2'108'0'0,"0"1"0"0"0,-1 0 0 0 0,0 0 0 0 0,1 0 0 0 0,-1 0 0 0 0,0 0 0 0 0,1 0 0 0 0,-1 0-1 0 0,0 1 1 0 0,0-1 0 0 0,0 0 0 0 0,0 0 0 0 0,0 1 0 0 0,0-1 0 0 0,0 0 0 0 0,0 1-1 0 0,0-1 1 0 0,0 1 0 0 0,0-1 0 0 0,-2 1 0 0 0,-31-13 697 0 0,24 9-662 0 0,-21-4 541 0 0,0 1-1 0 0,0 1 1 0 0,-1 1 0 0 0,-36 0 0 0 0,39 3-277 0 0,-13 1-155 0 0,1 2 0 0 0,0 2 0 0 0,0 2-1 0 0,-56 13 1 0 0,-81 21-657 0 0,151-32-1973 0 0,2 1-794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07:04.700"/>
    </inkml:context>
    <inkml:brush xml:id="br0">
      <inkml:brushProperty name="width" value="0.1" units="cm"/>
      <inkml:brushProperty name="height" value="0.1" units="cm"/>
      <inkml:brushProperty name="color" value="#E71224"/>
    </inkml:brush>
  </inkml:definitions>
  <inkml:trace contextRef="#ctx0" brushRef="#br0">2435 5 3567 0 0,'-13'-2'171'0'0,"0"0"-1"0"0,0 2 0 0 0,0-1 1 0 0,0 2-1 0 0,-25 3 0 0 0,5 0-114 0 0,-322 16 1196 0 0,104-12 721 0 0,-82 1-350 0 0,100-2-1207 0 0,1 11 0 0 0,-267 55 0 0 0,422-55-766 0 0,1 3 0 0 0,-88 38 0 0 0,85-27-3142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07:06.138"/>
    </inkml:context>
    <inkml:brush xml:id="br0">
      <inkml:brushProperty name="width" value="0.1" units="cm"/>
      <inkml:brushProperty name="height" value="0.1" units="cm"/>
      <inkml:brushProperty name="color" value="#E71224"/>
    </inkml:brush>
  </inkml:definitions>
  <inkml:trace contextRef="#ctx0" brushRef="#br0">1065 217 455 0 0,'-13'-15'1551'0'0,"-21"-29"0"0"0,5 5-503 0 0,23 33-992 0 0,1 0 1 0 0,-1 0 0 0 0,0 1-1 0 0,-1 0 1 0 0,1 0-1 0 0,-1 1 1 0 0,0-1 0 0 0,0 1-1 0 0,0 1 1 0 0,-1 0-1 0 0,1 0 1 0 0,-1 0 0 0 0,0 1-1 0 0,0 0 1 0 0,0 0-1 0 0,0 1 1 0 0,0 0 0 0 0,0 1-1 0 0,0 0 1 0 0,0 0-1 0 0,-15 2 1 0 0,-6 3-36 0 0,13-3-7 0 0,-1 1 0 0 0,1-2 0 0 0,-29-1 0 0 0,43 0 61 0 0,-1 0 1 0 0,0-1-1 0 0,1 1 0 0 0,-1-1 0 0 0,1 0 0 0 0,-1 0 0 0 0,1 0 0 0 0,0 0 0 0 0,-1 0 0 0 0,1 0 0 0 0,0-1 0 0 0,0 1 0 0 0,0-1 0 0 0,0 1 0 0 0,0-1 0 0 0,0 0 0 0 0,0 0 0 0 0,1 0 1 0 0,-1 0-1 0 0,1 0 0 0 0,-1 0 0 0 0,1-1 0 0 0,0 1 0 0 0,0 0 0 0 0,0-1 0 0 0,0 1 0 0 0,0 0 0 0 0,0-1 0 0 0,1 0 0 0 0,-1 1 0 0 0,1-1 0 0 0,0 1 0 0 0,0-5 0 0 0,2 4 178 0 0,3 7-164 0 0,-5-4-89 0 0,0 0 0 0 0,1 0 0 0 0,-1 1 0 0 0,0-1 0 0 0,0 0 0 0 0,0 0 0 0 0,1 1 0 0 0,-1-1 1 0 0,0 0-1 0 0,0 0 0 0 0,0 1 0 0 0,0-1 0 0 0,0 0 0 0 0,0 1 0 0 0,1-1 0 0 0,-1 0 0 0 0,0 1 0 0 0,0-1 0 0 0,0 0 0 0 0,0 0 0 0 0,0 1 0 0 0,0-1 0 0 0,0 0 0 0 0,0 1 0 0 0,0-1 1 0 0,0 0-1 0 0,-1 1 0 0 0,1-1 0 0 0,0 0 0 0 0,0 1 0 0 0,0-1 0 0 0,0 0 0 0 0,0 0 0 0 0,0 1 0 0 0,-1-1 0 0 0,1 0 0 0 0,0 0 0 0 0,0 1 0 0 0,-1-1 0 0 0,-2 0 1 0 0,-1 1 0 0 0,1-2 0 0 0,-1 1 0 0 0,1 0 0 0 0,0-1-1 0 0,-5 0 1 0 0,1-1 47 0 0,-4 2-12 0 0,1 0 1 0 0,-17 1 0 0 0,-3 1 7 0 0,-25-3-44 0 0,-13 0 0 0 0,-118 14 0 0 0,163-9-358 0 0,1 1 0 0 0,0 1 0 0 0,0 1 0 0 0,0 0 0 0 0,1 2 0 0 0,-36 20 0 0 0,25-9-2448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07:07.187"/>
    </inkml:context>
    <inkml:brush xml:id="br0">
      <inkml:brushProperty name="width" value="0.1" units="cm"/>
      <inkml:brushProperty name="height" value="0.1" units="cm"/>
      <inkml:brushProperty name="color" value="#E71224"/>
    </inkml:brush>
  </inkml:definitions>
  <inkml:trace contextRef="#ctx0" brushRef="#br0">1488 141 1839 0 0,'-1'-2'100'0'0,"0"-1"-1"0"0,0 0 0 0 0,-1 0 0 0 0,1 0 0 0 0,-1 1 0 0 0,1-1 1 0 0,-1 1-1 0 0,0-1 0 0 0,0 1 0 0 0,0 0 0 0 0,0 0 0 0 0,0 0 1 0 0,0 0-1 0 0,-1 0 0 0 0,1 0 0 0 0,-1 0 0 0 0,1 1 0 0 0,-1 0 1 0 0,-3-2-1 0 0,-5-2 291 0 0,1 1-1 0 0,-1 1 1 0 0,-19-5 0 0 0,18 7-45 0 0,1 0 0 0 0,-21 0 0 0 0,21 1-153 0 0,-1 0-1 0 0,-19-3 0 0 0,25 2-162 0 0,-1 1-1 0 0,1-1 0 0 0,-1 1 1 0 0,1 1-1 0 0,-1 0 0 0 0,1 0 1 0 0,-10 2-1 0 0,7-1 17 0 0,0 0 1 0 0,-17 0-1 0 0,14-1-25 0 0,0 1 0 0 0,0 0 1 0 0,0 0-1 0 0,-15 6 0 0 0,-20 3 20 0 0,18-4 7 0 0,-42 14 0 0 0,43-12-23 0 0,3-1 34 0 0,-42 7 0 0 0,56-14-52 0 0,0 0 0 0 0,-1 0 0 0 0,1-1 0 0 0,-1 0-1 0 0,1-1 1 0 0,-14-3 0 0 0,-53-12 432 0 0,18 5 298 0 0,-101-33-1 0 0,121 29-464 0 0,-123-40 505 0 0,138 49-779 0 0,0 0 0 0 0,0 2-1 0 0,-1 1 1 0 0,-44 0 0 0 0,38 4-798 0 0,2 1-2765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07:07.886"/>
    </inkml:context>
    <inkml:brush xml:id="br0">
      <inkml:brushProperty name="width" value="0.1" units="cm"/>
      <inkml:brushProperty name="height" value="0.1" units="cm"/>
      <inkml:brushProperty name="color" value="#E71224"/>
    </inkml:brush>
  </inkml:definitions>
  <inkml:trace contextRef="#ctx0" brushRef="#br0">2234 8 719 0 0,'-3'3'6'0'0,"-1"-1"-1"0"0,1 0 0 0 0,0 0 0 0 0,-1 0 0 0 0,1-1 0 0 0,-1 1 0 0 0,1-1 0 0 0,-1 0 0 0 0,-4 1 0 0 0,-10 3 8 0 0,2 0 127 0 0,0 0-1 0 0,0-2 1 0 0,-1 0-1 0 0,1 0 1 0 0,-1-2-1 0 0,0 0 0 0 0,1-1 1 0 0,-1 0-1 0 0,0-2 1 0 0,1 0-1 0 0,-1 0 1 0 0,1-2-1 0 0,-19-6 0 0 0,21 7 229 0 0,-1 1 0 0 0,1 1-1 0 0,-1 0 1 0 0,1 0 0 0 0,-1 2-1 0 0,1 0 1 0 0,-24 4-1 0 0,-25 2-254 0 0,40-5-108 0 0,-28 6 1 0 0,38-5-4 0 0,0-1 0 0 0,0 0 0 0 0,0 0 0 0 0,0-2 0 0 0,1 1 0 0 0,-1-2-1 0 0,-26-3 1 0 0,-185-44 1709 0 0,207 46-1632 0 0,-1 0-1 0 0,0 1 1 0 0,-1 2-1 0 0,1-1 1 0 0,-18 5-1 0 0,3-2-17 0 0,-209 15 27 0 0,180-12 121 0 0,0-3 0 0 0,0-2 0 0 0,-1-3 0 0 0,-64-12 0 0 0,91 11 25 0 0,0 1 1 0 0,-62 5-1 0 0,14-1 10 0 0,42-1-245 0 0,0 1 0 0 0,0 3 0 0 0,-79 17 0 0 0,101-16-182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07:08.974"/>
    </inkml:context>
    <inkml:brush xml:id="br0">
      <inkml:brushProperty name="width" value="0.1" units="cm"/>
      <inkml:brushProperty name="height" value="0.1" units="cm"/>
      <inkml:brushProperty name="color" value="#E71224"/>
    </inkml:brush>
  </inkml:definitions>
  <inkml:trace contextRef="#ctx0" brushRef="#br0">618 45 1151 0 0,'-1'0'6'0'0,"1"-1"0"0"0,-1 1 0 0 0,0-1 0 0 0,1 1 0 0 0,-1-1-1 0 0,0 1 1 0 0,1-1 0 0 0,-1 1 0 0 0,0-1 0 0 0,0 1-1 0 0,0 0 1 0 0,1 0 0 0 0,-1-1 0 0 0,0 1 0 0 0,0 0-1 0 0,0 0 1 0 0,0 0 0 0 0,1 0 0 0 0,-1 0 0 0 0,-1 0-1 0 0,1 0 7 0 0,0 0 0 0 0,0 0 0 0 0,1 0-1 0 0,-1 0 1 0 0,0 0 0 0 0,0 0-1 0 0,1 0 1 0 0,-1 0 0 0 0,0-1 0 0 0,1 1-1 0 0,-1 0 1 0 0,0 0 0 0 0,0-1-1 0 0,1 1 1 0 0,-2-1 0 0 0,-1-1 154 0 0,0-2 95 0 0,-1 1 0 0 0,0 0 0 0 0,-1 0 1 0 0,1 0-1 0 0,0 1 0 0 0,-1-1 0 0 0,1 1 0 0 0,-1 0 1 0 0,0 0-1 0 0,0 1 0 0 0,0-1 0 0 0,0 1 0 0 0,0 0 1 0 0,0 1-1 0 0,-5-1 0 0 0,-21 2 136 0 0,0 2 1 0 0,-37 9-1 0 0,42-7-313 0 0,1 0 1 0 0,-1-2-1 0 0,0-1 0 0 0,-27-2 0 0 0,32-2-69 0 0,1 1-1 0 0,-1 0 0 0 0,1 1 0 0 0,-1 2 0 0 0,0 0 0 0 0,1 1 1 0 0,-38 11-1 0 0,39-8-308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07:09.480"/>
    </inkml:context>
    <inkml:brush xml:id="br0">
      <inkml:brushProperty name="width" value="0.1" units="cm"/>
      <inkml:brushProperty name="height" value="0.1" units="cm"/>
      <inkml:brushProperty name="color" value="#E71224"/>
    </inkml:brush>
  </inkml:definitions>
  <inkml:trace contextRef="#ctx0" brushRef="#br0">1534 65 1375 0 0,'-26'-8'591'0'0,"0"1"0"0"0,0 1 0 0 0,-38-4 0 0 0,-6-2 21 0 0,29 4-112 0 0,-2 2 0 0 0,1 2 0 0 0,-1 1 0 0 0,1 2-1 0 0,-53 6 1 0 0,-122 17 453 0 0,6-15-249 0 0,126-8-526 0 0,-83 2 178 0 0,125 1-302 0 0,-82 16 1 0 0,1 14-404 0 0,81-19 111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07:10.403"/>
    </inkml:context>
    <inkml:brush xml:id="br0">
      <inkml:brushProperty name="width" value="0.1" units="cm"/>
      <inkml:brushProperty name="height" value="0.1" units="cm"/>
      <inkml:brushProperty name="color" value="#E71224"/>
    </inkml:brush>
  </inkml:definitions>
  <inkml:trace contextRef="#ctx0" brushRef="#br0">800 9 3567 0 0,'-82'-6'1668'0'0,"-144"8"0"0"0,-46-3-420 0 0,222-2-1329 0 0,-97 6 0 0 0,125-1-157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07:10.882"/>
    </inkml:context>
    <inkml:brush xml:id="br0">
      <inkml:brushProperty name="width" value="0.1" units="cm"/>
      <inkml:brushProperty name="height" value="0.1" units="cm"/>
      <inkml:brushProperty name="color" value="#E71224"/>
    </inkml:brush>
  </inkml:definitions>
  <inkml:trace contextRef="#ctx0" brushRef="#br0">770 53 4431 0 0,'-2'-2'34'0'0,"0"0"0"0"0,0 1 0 0 0,0-1-1 0 0,0 1 1 0 0,-1 0 0 0 0,1 0 0 0 0,0 0-1 0 0,0 0 1 0 0,-1 0 0 0 0,1 0-1 0 0,-1 1 1 0 0,1-1 0 0 0,-1 1 0 0 0,1-1-1 0 0,-4 1 1 0 0,-5 0 4 0 0,0 1 0 0 0,-15 3-1 0 0,-1-1-2 0 0,-17-2-35 0 0,0-2 0 0 0,0-1 0 0 0,0-3 0 0 0,-60-14 0 0 0,59 12 206 0 0,-66-2-1 0 0,74 7-48 0 0,1 2-67 0 0,-57 6 0 0 0,70-3-382 0 0,-7-1-1708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2:38:51.557"/>
    </inkml:context>
    <inkml:brush xml:id="br0">
      <inkml:brushProperty name="width" value="0.1" units="cm"/>
      <inkml:brushProperty name="height" value="0.1" units="cm"/>
      <inkml:brushProperty name="color" value="#E71224"/>
    </inkml:brush>
  </inkml:definitions>
  <inkml:trace contextRef="#ctx0" brushRef="#br0">0 1 1927 0 0,'10'1'80'0'0,"-5"-1"24"0"0,1 0-104 0 0,-1 0 0 0 0,-1 0 0 0 0,0 0 0 0 0,1 0 0 0 0,3 0 0 0 0,3 0 0 0 0,6 2 0 0 0,1 0 0 0 0,4 0 0 0 0,1 2 64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07:11.319"/>
    </inkml:context>
    <inkml:brush xml:id="br0">
      <inkml:brushProperty name="width" value="0.1" units="cm"/>
      <inkml:brushProperty name="height" value="0.1" units="cm"/>
      <inkml:brushProperty name="color" value="#E71224"/>
    </inkml:brush>
  </inkml:definitions>
  <inkml:trace contextRef="#ctx0" brushRef="#br0">931 24 1839 0 0,'-13'-5'440'0'0,"0"1"0"0"0,-1 0-1 0 0,0 1 1 0 0,1 1-1 0 0,-1 0 1 0 0,-24 0-1 0 0,22 1-396 0 0,-39 0 391 0 0,-64 7-1 0 0,-28 1 90 0 0,72-10-381 0 0,11 1-25 0 0,-94 7 0 0 0,118 0-217 0 0,-50 13 1 0 0,42-4-60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07:20.851"/>
    </inkml:context>
    <inkml:brush xml:id="br0">
      <inkml:brushProperty name="width" value="0.1" units="cm"/>
      <inkml:brushProperty name="height" value="0.1" units="cm"/>
      <inkml:brushProperty name="color" value="#E71224"/>
    </inkml:brush>
  </inkml:definitions>
  <inkml:trace contextRef="#ctx0" brushRef="#br0">1701 77 455 0 0,'-3'-1'176'0'0,"1"1"0"0"0,0-1 0 0 0,-1 1 0 0 0,1-1 0 0 0,0 0 0 0 0,-1 0-1 0 0,1 0 1 0 0,0 0 0 0 0,0-1 0 0 0,0 1 0 0 0,0-1 0 0 0,0 1-1 0 0,0-1 1 0 0,0 0 0 0 0,-2-2 0 0 0,2 2-1 0 0,0-1-1 0 0,-1 1 1 0 0,1 0 0 0 0,-1 0-1 0 0,0 0 1 0 0,1 0-1 0 0,-1 1 1 0 0,0-1 0 0 0,0 1-1 0 0,-4-2 1 0 0,-1 2 94 0 0,-1 0-1 0 0,1 0 1 0 0,0 0-1 0 0,0 1 1 0 0,-1 1 0 0 0,-14 2-1 0 0,-50 15 161 0 0,50-11-327 0 0,-33 5 0 0 0,26-10 141 0 0,0-1-1 0 0,-1-2 0 0 0,1-1 0 0 0,-44-8 0 0 0,32 4 153 0 0,-57-2-1 0 0,-143 1 172 0 0,99-12-93 0 0,87 10-152 0 0,-1 3-1 0 0,-79 0 0 0 0,85 8-242 0 0,-77 13-1 0 0,81-6-121 0 0,-123 26-1067 0 0,130-27 359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07:21.531"/>
    </inkml:context>
    <inkml:brush xml:id="br0">
      <inkml:brushProperty name="width" value="0.1" units="cm"/>
      <inkml:brushProperty name="height" value="0.1" units="cm"/>
      <inkml:brushProperty name="color" value="#E71224"/>
    </inkml:brush>
  </inkml:definitions>
  <inkml:trace contextRef="#ctx0" brushRef="#br0">1512 52 3511 0 0,'0'-3'44'0'0,"-1"1"-1"0"0,0-1 0 0 0,0 1 0 0 0,0-1 0 0 0,0 0 1 0 0,0 1-1 0 0,0 0 0 0 0,-1-1 0 0 0,1 1 0 0 0,-1 0 0 0 0,0 0 1 0 0,1 0-1 0 0,-1 0 0 0 0,0 0 0 0 0,0 0 0 0 0,0 0 1 0 0,-1 1-1 0 0,1-1 0 0 0,0 1 0 0 0,-1-1 0 0 0,1 1 0 0 0,0 0 1 0 0,-1 0-1 0 0,0 0 0 0 0,1 1 0 0 0,-1-1 0 0 0,0 0 1 0 0,1 1-1 0 0,-1 0 0 0 0,-4-1 0 0 0,-5 1-21 0 0,0 1 0 0 0,0 0 0 0 0,0 0 0 0 0,-12 4 0 0 0,-26 2 313 0 0,1-1 284 0 0,0 1-1 0 0,-55 16 0 0 0,56-11-340 0 0,-1-2 1 0 0,-55 4-1 0 0,43-13 462 0 0,-117-15 1 0 0,53 3-168 0 0,31 1-237 0 0,55 5-147 0 0,-1 2-1 0 0,-75 3 1 0 0,50 9-465 0 0,-70 18 1 0 0,99-19-668 0 0,0-2-2497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07:22.061"/>
    </inkml:context>
    <inkml:brush xml:id="br0">
      <inkml:brushProperty name="width" value="0.1" units="cm"/>
      <inkml:brushProperty name="height" value="0.1" units="cm"/>
      <inkml:brushProperty name="color" value="#E71224"/>
    </inkml:brush>
  </inkml:definitions>
  <inkml:trace contextRef="#ctx0" brushRef="#br0">1124 100 455 0 0,'-3'-1'237'0'0,"1"0"0"0"0,-1 0-1 0 0,0 0 1 0 0,0 0 0 0 0,1 0-1 0 0,-1 1 1 0 0,0-1 0 0 0,0 1-1 0 0,0 0 1 0 0,0-1 0 0 0,0 1-1 0 0,-5 1 1 0 0,-5-1-290 0 0,7 0 102 0 0,-194-18 1734 0 0,133 6-943 0 0,-310-46 1896 0 0,350 56-2697 0 0,0 0 0 0 0,0 1-1 0 0,-42 5 1 0 0,30 1 9 0 0,-93 18-339 0 0,64-8-439 0 0,38-8 300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07:22.412"/>
    </inkml:context>
    <inkml:brush xml:id="br0">
      <inkml:brushProperty name="width" value="0.1" units="cm"/>
      <inkml:brushProperty name="height" value="0.1" units="cm"/>
      <inkml:brushProperty name="color" value="#E71224"/>
    </inkml:brush>
  </inkml:definitions>
  <inkml:trace contextRef="#ctx0" brushRef="#br0">1826 138 919 0 0,'-3'-1'433'0'0,"0"-1"-1"0"0,0 1 1 0 0,0-1-1 0 0,0 0 0 0 0,0 0 1 0 0,-3-3-1 0 0,-4-3 76 0 0,-11-4 141 0 0,0 0 0 0 0,-1 2 1 0 0,-1 0-1 0 0,-26-7 0 0 0,7 5 4 0 0,-63-9 0 0 0,-16 8-446 0 0,77 9-106 0 0,-1 1 0 0 0,0 3 0 0 0,-84 9 0 0 0,-7 1-25 0 0,-105-24 139 0 0,223 13-180 0 0,-28-2 29 0 0,0 2 0 0 0,-85 10-1 0 0,-90 28 2 0 0,120-18-49 0 0,53-10-678 0 0,-54 19 0 0 0,68-17-2566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07:23.237"/>
    </inkml:context>
    <inkml:brush xml:id="br0">
      <inkml:brushProperty name="width" value="0.1" units="cm"/>
      <inkml:brushProperty name="height" value="0.1" units="cm"/>
      <inkml:brushProperty name="color" value="#E71224"/>
    </inkml:brush>
  </inkml:definitions>
  <inkml:trace contextRef="#ctx0" brushRef="#br0">1525 57 1839 0 0,'-221'-6'4160'0'0,"201"5"-3765"0"0,-1-1 0 0 0,-25-6 1 0 0,29 4-107 0 0,0 2 0 0 0,-1-1 0 0 0,1 2 0 0 0,-19 1 0 0 0,-43 11-47 0 0,53-6-141 0 0,1-2 0 0 0,-29 1 0 0 0,6-3 93 0 0,-77-3 300 0 0,94-2-263 0 0,0-2-1 0 0,-31-9 0 0 0,32 7-7 0 0,0 1-1 0 0,-38-3 1 0 0,40 8-138 0 0,1 2-1 0 0,-48 7 1 0 0,-53 16-49 0 0,71-12-10 0 0,23-4-75 0 0,-41 15 0 0 0,30-5-3005 0 0,12-4-557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07:36.746"/>
    </inkml:context>
    <inkml:brush xml:id="br0">
      <inkml:brushProperty name="width" value="0.1" units="cm"/>
      <inkml:brushProperty name="height" value="0.1" units="cm"/>
      <inkml:brushProperty name="color" value="#E71224"/>
    </inkml:brush>
  </inkml:definitions>
  <inkml:trace contextRef="#ctx0" brushRef="#br0">1649 6 2303 0 0,'-15'-5'730'0'0,"9"9"-655"0"0,1 0 1 0 0,-1 1 0 0 0,1-1 0 0 0,-1 1-1 0 0,1 0 1 0 0,-7 10 0 0 0,-6 5-46 0 0,15-18 193 0 0,-1-1 0 0 0,1 0 0 0 0,-1 0 0 0 0,1 0 0 0 0,-1 0 0 0 0,1-1 0 0 0,-1 1 0 0 0,0-1 0 0 0,1 0 0 0 0,-1 0 0 0 0,-6-1 1 0 0,0 0 53 0 0,-29-4 366 0 0,32 4-525 0 0,1-1 1 0 0,-1 1 0 0 0,0 1 0 0 0,0-1 0 0 0,-9 2 0 0 0,14-1-108 0 0,-120 20 456 0 0,101-16-335 0 0,0-1 0 0 0,-32 1 0 0 0,14-2 162 0 0,-7-1-44 0 0,0-2-1 0 0,-59-9 1 0 0,29 2-47 0 0,-53-6 148 0 0,-53-4 146 0 0,47 3-191 0 0,96 8-172 0 0,0 3 0 0 0,0 1 0 0 0,-1 2 0 0 0,-41 4 0 0 0,45 2-203 0 0,0 3-1 0 0,-61 20 0 0 0,58-14-57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07:37.832"/>
    </inkml:context>
    <inkml:brush xml:id="br0">
      <inkml:brushProperty name="width" value="0.1" units="cm"/>
      <inkml:brushProperty name="height" value="0.1" units="cm"/>
      <inkml:brushProperty name="color" value="#E71224"/>
    </inkml:brush>
  </inkml:definitions>
  <inkml:trace contextRef="#ctx0" brushRef="#br0">1024 20 2527 0 0,'-3'-3'37'0'0,"-1"1"-1"0"0,0 0 0 0 0,0 0 0 0 0,0 0 0 0 0,0 0 0 0 0,0 1 0 0 0,0 0 0 0 0,0-1 0 0 0,0 2 0 0 0,0-1 0 0 0,-1 0 1 0 0,1 1-1 0 0,0 0 0 0 0,-1 0 0 0 0,-6 1 0 0 0,-4 1 171 0 0,0 1 0 0 0,0 1 1 0 0,-16 6-1 0 0,-7 2-38 0 0,-54 19 1 0 0,63-23 27 0 0,20-5-27 0 0,1-1 1 0 0,-1 1 0 0 0,0-2 0 0 0,0 1-1 0 0,0-1 1 0 0,-11-1 0 0 0,-103-9 1875 0 0,37 4-1081 0 0,-36-4-115 0 0,-29-4-351 0 0,135 12-525 0 0,0 1 0 0 0,-1 0 1 0 0,-30 6-1 0 0,8 2-2613 0 0,12-1-485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07:38.997"/>
    </inkml:context>
    <inkml:brush xml:id="br0">
      <inkml:brushProperty name="width" value="0.1" units="cm"/>
      <inkml:brushProperty name="height" value="0.1" units="cm"/>
      <inkml:brushProperty name="color" value="#E71224"/>
    </inkml:brush>
  </inkml:definitions>
  <inkml:trace contextRef="#ctx0" brushRef="#br0">1084 58 919 0 0,'-17'-1'1262'0'0,"4"3"-1186"0"0,0 0-1 0 0,0-1 1 0 0,-1-1 0 0 0,-21-1 0 0 0,-22 0 1374 0 0,-77-2 1148 0 0,71 0-2087 0 0,-361-38 1877 0 0,361 32-2192 0 0,29 7-208 0 0,0 1-1 0 0,-1 1 1 0 0,-41 6 0 0 0,50-3-235 0 0,-6-1-241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07:39.613"/>
    </inkml:context>
    <inkml:brush xml:id="br0">
      <inkml:brushProperty name="width" value="0.1" units="cm"/>
      <inkml:brushProperty name="height" value="0.1" units="cm"/>
      <inkml:brushProperty name="color" value="#E71224"/>
    </inkml:brush>
  </inkml:definitions>
  <inkml:trace contextRef="#ctx0" brushRef="#br0">1232 33 1839 0 0,'-1'-1'79'0'0,"0"0"0"0"0,0 0 0 0 0,1 1 0 0 0,-1-1 0 0 0,0 1 0 0 0,0-1-1 0 0,0 1 1 0 0,0-1 0 0 0,0 1 0 0 0,0 0 0 0 0,0-1 0 0 0,0 1 0 0 0,-1 0-1 0 0,1 0 1 0 0,0 0 0 0 0,0 0 0 0 0,0 0 0 0 0,0 0 0 0 0,0 0 0 0 0,0 0-1 0 0,0 0 1 0 0,0 0 0 0 0,0 1 0 0 0,0-1 0 0 0,0 0 0 0 0,0 1 0 0 0,0-1-1 0 0,-2 2 1 0 0,-4 1 165 0 0,-12 3-285 0 0,0 1 0 0 0,0-2 0 0 0,-1-1 0 0 0,0 0 0 0 0,0-1 0 0 0,0-2 0 0 0,0 0 0 0 0,0-1 0 0 0,0 0 0 0 0,-34-7 0 0 0,37 4 79 0 0,-161-35 2082 0 0,153 33-1775 0 0,0 1-1 0 0,-1 1 1 0 0,-27 0 0 0 0,-80 6-94 0 0,63 0-191 0 0,5-2-54 0 0,-254 18-197 0 0,287-13 32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2:39:11.372"/>
    </inkml:context>
    <inkml:brush xml:id="br0">
      <inkml:brushProperty name="width" value="0.1" units="cm"/>
      <inkml:brushProperty name="height" value="0.1" units="cm"/>
      <inkml:brushProperty name="color" value="#E71224"/>
    </inkml:brush>
  </inkml:definitions>
  <inkml:trace contextRef="#ctx0" brushRef="#br0">1 142 3567 0 0,'0'-1'63'0'0,"2"-3"248"0"0,14 13 142 0 0,-14-8-438 0 0,-1 0 0 0 0,1 0 0 0 0,0 0-1 0 0,0 0 1 0 0,0-1 0 0 0,0 1 0 0 0,0-1 0 0 0,0 1 0 0 0,0-1-1 0 0,1 0 1 0 0,-1 0 0 0 0,0 1 0 0 0,0-2 0 0 0,0 1 0 0 0,0 0 0 0 0,0 0-1 0 0,0-1 1 0 0,0 1 0 0 0,0-1 0 0 0,0 1 0 0 0,3-3 0 0 0,0 0 170 0 0,-1 0 0 0 0,0 0 0 0 0,0-1 1 0 0,0 0-1 0 0,0 0 0 0 0,4-7 0 0 0,-4 7 28 0 0,-1-1 0 0 0,1 1 0 0 0,0 0-1 0 0,0 0 1 0 0,0 0 0 0 0,0 1 0 0 0,9-6-1 0 0,-11 8-169 0 0,1 1 0 0 0,-1-1-1 0 0,1 0 1 0 0,0 1 0 0 0,-1-1 0 0 0,1 1-1 0 0,0 0 1 0 0,3 0 0 0 0,-4 0-29 0 0,1 0 1 0 0,0 0-1 0 0,-1 0 1 0 0,1-1-1 0 0,-1 1 1 0 0,1-1-1 0 0,-1 1 1 0 0,1-1-1 0 0,-1 0 1 0 0,5-2-1 0 0,7-4 122 0 0,-1 0 0 0 0,16-5 0 0 0,17-8 256 0 0,-39 16-280 0 0,1 1 0 0 0,0 0 0 0 0,0 0 0 0 0,0 1 0 0 0,1 0 0 0 0,-1 0-1 0 0,12 0 1 0 0,63 1 233 0 0,-45 2-297 0 0,-13-1-22 0 0,184 3 391 0 0,-142 1-275 0 0,75 15 1 0 0,-30 2-65 0 0,178 29-17 0 0,-172-42 88 0 0,140-9 1 0 0,-127 0-72 0 0,85-4 36 0 0,144-1-104 0 0,-165 24-10 0 0,-103-12 8 0 0,66 3 27 0 0,-125-9-28 0 0,1-2 0 0 0,57-10 0 0 0,-66 9 21 0 0,1 0 0 0 0,0 2 0 0 0,-1 0-1 0 0,51 7 1 0 0,-70-6-11 0 0,0 0 1 0 0,0 0-1 0 0,0-1 1 0 0,1 0-1 0 0,-2 0 0 0 0,1 0 1 0 0,0-1-1 0 0,9-4 1 0 0,-10 4 14 0 0,-1 0 0 0 0,0 1 0 0 0,1-1 1 0 0,0 1-1 0 0,-1 0 0 0 0,1 0 0 0 0,0 1 0 0 0,-1-1 1 0 0,1 1-1 0 0,0 0 0 0 0,0 0 0 0 0,-1 1 1 0 0,1-1-1 0 0,5 2 0 0 0,-6-1-12 0 0,1 1 0 0 0,-1 0 0 0 0,0 0 0 0 0,1 0 0 0 0,-1 0-1 0 0,0 0 1 0 0,0 1 0 0 0,0 0 0 0 0,-1 0 0 0 0,6 5 0 0 0,-6-4-75 0 0,0 1 0 0 0,0-1 0 0 0,-1 0 0 0 0,1 1-1 0 0,-1 0 1 0 0,0 0 0 0 0,-1 0 0 0 0,1 0 0 0 0,1 9 0 0 0,1 4-272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07:40.745"/>
    </inkml:context>
    <inkml:brush xml:id="br0">
      <inkml:brushProperty name="width" value="0.1" units="cm"/>
      <inkml:brushProperty name="height" value="0.1" units="cm"/>
      <inkml:brushProperty name="color" value="#E71224"/>
    </inkml:brush>
  </inkml:definitions>
  <inkml:trace contextRef="#ctx0" brushRef="#br0">2591 80 3767 0 0,'-30'-1'157'0'0,"18"0"-87"0"0,0 0 1 0 0,-19 3-1 0 0,-1 0 425 0 0,1 0-1 0 0,-60-6 0 0 0,43 1-169 0 0,-275-17 1823 0 0,241 14-1645 0 0,-19-3-107 0 0,37 2-209 0 0,-1 3 0 0 0,-80 5 0 0 0,96 5-1507 0 0,-66 15 0 0 0,76-12-1656 0 0</inkml:trace>
  <inkml:trace contextRef="#ctx0" brushRef="#br0" timeOffset="1">744 99 1839 0 0,'-51'-4'1066'0'0,"-116"-37"1807"0"0,-25-5-61 0 0,161 42-2490 0 0,1 2-1 0 0,0 1 1 0 0,-38 2 0 0 0,51 1-676 0 0,0 0-1 0 0,0 1 1 0 0,0 1-1 0 0,1 0 1 0 0,0 1 0 0 0,0 1-1 0 0,-21 11 1 0 0,15-6-2681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07:41.413"/>
    </inkml:context>
    <inkml:brush xml:id="br0">
      <inkml:brushProperty name="width" value="0.1" units="cm"/>
      <inkml:brushProperty name="height" value="0.1" units="cm"/>
      <inkml:brushProperty name="color" value="#E71224"/>
    </inkml:brush>
  </inkml:definitions>
  <inkml:trace contextRef="#ctx0" brushRef="#br0">1295 54 1839 0 0,'-9'-3'304'0'0,"-1"1"-1"0"0,0 0 0 0 0,0 0 0 0 0,0 1 0 0 0,0 0 0 0 0,1 1 0 0 0,-12 1 1 0 0,-4-2 145 0 0,-194 8-36 0 0,188-5-445 0 0,-1-1 0 0 0,-53-6 0 0 0,-62-16 47 0 0,88 10 366 0 0,-113-5 1 0 0,112 16-244 0 0,1 3 0 0 0,-1 2 0 0 0,1 3 0 0 0,-94 25 0 0 0,108-20-270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07:42.167"/>
    </inkml:context>
    <inkml:brush xml:id="br0">
      <inkml:brushProperty name="width" value="0.1" units="cm"/>
      <inkml:brushProperty name="height" value="0.1" units="cm"/>
      <inkml:brushProperty name="color" value="#E71224"/>
    </inkml:brush>
  </inkml:definitions>
  <inkml:trace contextRef="#ctx0" brushRef="#br0">3330 92 919 0 0,'-10'-9'340'0'0,"0"0"0"0"0,-1 2-1 0 0,1-1 1 0 0,-2 1-1 0 0,1 1 1 0 0,-1-1-1 0 0,0 2 1 0 0,0 0-1 0 0,-1 1 1 0 0,1 0 0 0 0,-1 0-1 0 0,0 2 1 0 0,0-1-1 0 0,0 2 1 0 0,0 0-1 0 0,-1 0 1 0 0,-19 3-1 0 0,-63 11-339 0 0,19-2 0 0 0,-106-2 427 0 0,76-6-150 0 0,30 0 131 0 0,18-1-122 0 0,-1 2 1 0 0,-75 15-1 0 0,83-9-221 0 0,-86 5 0 0 0,-54-9-24 0 0,85-4 9 0 0,16 0-50 0 0,1 4 0 0 0,-95 20 0 0 0,90-13 0 0 0,59-9 0 0 0,-48 12 0 0 0,27-6 0 0 0,22-6 0 0 0,22-2 0 0 0,-1-2 0 0 0,0 0 0 0 0,0 0 0 0 0,0-1 0 0 0,0-1 0 0 0,-13-4 0 0 0,-85-19 0 0 0,-56-20 45 0 0,95 25 28 0 0,-153-36 55 0 0,180 45-228 0 0,-1 2 0 0 0,-1 1 0 0 0,0 3 1 0 0,0 2-1 0 0,-85 5 0 0 0,95 1-2073 0 0,-1 0-709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07:42.830"/>
    </inkml:context>
    <inkml:brush xml:id="br0">
      <inkml:brushProperty name="width" value="0.1" units="cm"/>
      <inkml:brushProperty name="height" value="0.1" units="cm"/>
      <inkml:brushProperty name="color" value="#E71224"/>
    </inkml:brush>
  </inkml:definitions>
  <inkml:trace contextRef="#ctx0" brushRef="#br0">1277 6 2527 0 0,'-86'6'848'0'0,"56"-3"-244"0"0,-41-1 0 0 0,-49-11 1044 0 0,59 4-960 0 0,-94 2-1 0 0,-150 16-378 0 0,100-5-302 0 0,76 2 59 0 0,50-2-593 0 0,44-6 57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07:44.192"/>
    </inkml:context>
    <inkml:brush xml:id="br0">
      <inkml:brushProperty name="width" value="0.1" units="cm"/>
      <inkml:brushProperty name="height" value="0.1" units="cm"/>
      <inkml:brushProperty name="color" value="#E71224"/>
    </inkml:brush>
  </inkml:definitions>
  <inkml:trace contextRef="#ctx0" brushRef="#br0">1263 18 4575 0 0,'-6'-3'51'0'0,"0"1"-1"0"0,0-1 1 0 0,-1 1 0 0 0,1 0-1 0 0,-1 0 1 0 0,1 1-1 0 0,-1 0 1 0 0,0 0-1 0 0,1 1 1 0 0,-1-1-1 0 0,0 1 1 0 0,0 1-1 0 0,1 0 1 0 0,-1 0-1 0 0,0 0 1 0 0,1 0-1 0 0,-1 1 1 0 0,-8 4-1 0 0,-8 1 197 0 0,0-1-1 0 0,0-1 1 0 0,0 0-1 0 0,-24 0 0 0 0,-16-2 566 0 0,1-2-1 0 0,-113-14 1 0 0,-48 0-329 0 0,175 14-473 0 0,1 3 0 0 0,0 2 0 0 0,0 2 0 0 0,0 2 0 0 0,-85 30 0 0 0,82-21-221 0 0,0 2-108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08:04.373"/>
    </inkml:context>
    <inkml:brush xml:id="br0">
      <inkml:brushProperty name="width" value="0.1" units="cm"/>
      <inkml:brushProperty name="height" value="0.1" units="cm"/>
      <inkml:brushProperty name="color" value="#E71224"/>
    </inkml:brush>
  </inkml:definitions>
  <inkml:trace contextRef="#ctx0" brushRef="#br0">1511 197 2759 0 0,'37'2'2704'0'0,"-31"-2"-2696"0"0,-1 0 0 0 0,1 0 0 0 0,-1 0 0 0 0,1 0 0 0 0,7-3 0 0 0,-11 3 161 0 0,0-1 0 0 0,0 1 0 0 0,0-1 0 0 0,0 1 0 0 0,0-1 0 0 0,0 0 0 0 0,0 0 0 0 0,0 0 0 0 0,-1 0 0 0 0,1 0 0 0 0,0-1 0 0 0,-1 1 0 0 0,1 0 0 0 0,-1-1 0 0 0,0 1 0 0 0,1-1 0 0 0,1-3 0 0 0,-2 3 3 0 0,0 1 0 0 0,0-1 0 0 0,0 0-1 0 0,1 0 1 0 0,-1 0 0 0 0,1 1 0 0 0,-1-1 0 0 0,1 1 0 0 0,-1-1 0 0 0,1 1 0 0 0,0 0 0 0 0,0 0 0 0 0,-1-1 0 0 0,1 1 0 0 0,0 0 0 0 0,0 1 0 0 0,0-1 0 0 0,0 0-1 0 0,0 1 1 0 0,3-1 0 0 0,-3 0-86 0 0,0 0-1 0 0,0 0 1 0 0,0 0-1 0 0,0 0 0 0 0,-1-1 1 0 0,1 1-1 0 0,0 0 1 0 0,-1-1-1 0 0,1 1 1 0 0,-1-1-1 0 0,1 0 0 0 0,-1 1 1 0 0,0-1-1 0 0,0 0 1 0 0,1-2-1 0 0,12-12 698 0 0,-5 9-366 0 0,2 1 0 0 0,-1 0 0 0 0,0 1 0 0 0,1 0 0 0 0,22-7 0 0 0,-33 12-390 0 0,1 0 0 0 0,-1 0-1 0 0,0 0 1 0 0,0 0 0 0 0,0 0 0 0 0,0 0-1 0 0,0 0 1 0 0,0 0 0 0 0,0 0 0 0 0,0 0-1 0 0,0 0 1 0 0,1 0 0 0 0,-1 0 0 0 0,0 0-1 0 0,0 0 1 0 0,0 0 0 0 0,0 0-1 0 0,0 0 1 0 0,0 0 0 0 0,0 0 0 0 0,0 0-1 0 0,0 0 1 0 0,0-1 0 0 0,0 1 0 0 0,0 0-1 0 0,0 0 1 0 0,0 0 0 0 0,1 0 0 0 0,-1 0-1 0 0,0 0 1 0 0,0 0 0 0 0,0 0 0 0 0,0 0-1 0 0,0 0 1 0 0,0-1 0 0 0,0 1-1 0 0,0 0 1 0 0,0 0 0 0 0,0 0 0 0 0,0 0-1 0 0,0 0 1 0 0,0 0 0 0 0,0 0 0 0 0,0 0-1 0 0,0 0 1 0 0,0-1 0 0 0,0 1 0 0 0,0 0-1 0 0,-1 0 1 0 0,1 0 0 0 0,0 0-1 0 0,0 0 1 0 0,0 0 0 0 0,0 0 0 0 0,0 0-1 0 0,0 0 1 0 0,0 0 0 0 0,0 0 0 0 0,0 0-1 0 0,0-1 1 0 0,0 1 0 0 0,0 0 0 0 0,0 0-1 0 0,0 0 1 0 0,-1 0 0 0 0,1 0 0 0 0,0 0-1 0 0,0 0 1 0 0,-11-5 620 0 0,-17-1-379 0 0,-65-3 804 0 0,76 8-736 0 0,11 1-272 0 0,0 0-1 0 0,0 0 1 0 0,0 0 0 0 0,0 1-1 0 0,0 0 1 0 0,-6 2 0 0 0,-7 1 136 0 0,0-1 0 0 0,-1-1 0 0 0,1 0 0 0 0,-26-2 1 0 0,45 0-195 0 0,-43-5 125 0 0,-3-1 7 0 0,22 2-84 0 0,0-2 29 0 0,21 5-72 0 0,-1 0 0 0 0,1 0 0 0 0,-1 0 0 0 0,1 1 0 0 0,-1 0 0 0 0,0-1-1 0 0,1 1 1 0 0,-1 0 0 0 0,-5 1 0 0 0,-86 24 133 0 0,78-22-63 0 0,0 0 0 0 0,0 0 0 0 0,-21-1 0 0 0,16-1-43 0 0,-28 5 0 0 0,40-5-40 0 0,0 0 0 0 0,0 0 1 0 0,0-2-1 0 0,0 1 0 0 0,-13-3 0 0 0,12 1 34 0 0,0 1 0 0 0,0 1 0 0 0,-19 0 0 0 0,22 0-14 0 0,1 0 0 0 0,-1 0 0 0 0,-13-3 0 0 0,2 1-15 0 0,-84-1-1 0 0,77 3 7 0 0,-41-2 148 0 0,29 1-81 0 0,-55 4 0 0 0,50-1 34 0 0,0-1 1 0 0,-82-9-1 0 0,51-4-57 0 0,61 9-53 0 0,-4 0 0 0 0,-32-3 0 0 0,42 6 24 0 0,1-1 0 0 0,-1 0-1 0 0,-10-4 1 0 0,6 2 9 0 0,3 0-33 0 0,-11 0 0 0 0,12 1 0 0 0,7 1 0 0 0,0 1 0 0 0,-1 0 0 0 0,1 0 0 0 0,0 0 0 0 0,-1 0 0 0 0,1-1 0 0 0,0 1 0 0 0,0 0 0 0 0,-1 0 0 0 0,1 0 0 0 0,0 0 0 0 0,-1 0 0 0 0,1 0 0 0 0,0 0 0 0 0,-1 0 0 0 0,1 0 0 0 0,0 0 0 0 0,-1 0 0 0 0,1 0 0 0 0,0 0 0 0 0,-1 0 0 0 0,1 0 0 0 0,0 0 0 0 0,-1 1 0 0 0,1-1 0 0 0,0 0 0 0 0,-1 0 0 0 0,1 1 0 0 0,-2-2 61 0 0,1 1-1 0 0,0 0 0 0 0,-1-1 1 0 0,1 1-1 0 0,0-1 1 0 0,-1 1-1 0 0,1-1 1 0 0,0 0-1 0 0,-1 1 1 0 0,-1-3-1 0 0,-3-1 11 0 0,-14 1 565 0 0,20 3-716 0 0,0 0-1 0 0,-1 0 1 0 0,1 1 0 0 0,-1-1 0 0 0,1 0 0 0 0,0 0 0 0 0,-1 0-1 0 0,1 0 1 0 0,0 0 0 0 0,-1 1 0 0 0,1-1 0 0 0,0 0-1 0 0,0 0 1 0 0,-1 1 0 0 0,1-1 0 0 0,0 0 0 0 0,0 0-1 0 0,-1 1 1 0 0,1-1 0 0 0,0 0 0 0 0,0 1 0 0 0,-1-1-1 0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08:06.703"/>
    </inkml:context>
    <inkml:brush xml:id="br0">
      <inkml:brushProperty name="width" value="0.1" units="cm"/>
      <inkml:brushProperty name="height" value="0.1" units="cm"/>
      <inkml:brushProperty name="color" value="#E71224"/>
    </inkml:brush>
  </inkml:definitions>
  <inkml:trace contextRef="#ctx0" brushRef="#br0">1398 1361 5983 0 0,'-13'-3'942'0'0,"1"1"0"0"0,-19 0 0 0 0,31 2-847 0 0,-1 0 0 0 0,0 1 0 0 0,1-1 0 0 0,-1 0 1 0 0,0 1-1 0 0,1-1 0 0 0,-1 1 0 0 0,1-1 0 0 0,-1 1 1 0 0,1-1-1 0 0,-1 1 0 0 0,1-1 0 0 0,-1 1 0 0 0,1-1 1 0 0,-1 1-1 0 0,1 0 0 0 0,0-1 0 0 0,-1 1 0 0 0,1 0 0 0 0,0-1 1 0 0,0 1-1 0 0,0 0 0 0 0,-1-1 0 0 0,1 1 0 0 0,0 0 1 0 0,0 0-1 0 0,0-1 0 0 0,0 2 0 0 0,0-2-95 0 0,0 1 0 0 0,0-1 0 0 0,0 1 0 0 0,0-1 0 0 0,0 1 0 0 0,0-1 0 0 0,0 1 0 0 0,0-1 0 0 0,0 1 0 0 0,0-1 0 0 0,0 1 0 0 0,0-1 0 0 0,1 1 0 0 0,-1-1 0 0 0,0 1 0 0 0,0-1 0 0 0,1 0 0 0 0,-1 1 0 0 0,0-1 0 0 0,0 1 0 0 0,1-1 0 0 0,-1 0 0 0 0,0 1 0 0 0,1-1 0 0 0,-1 0 0 0 0,1 1 0 0 0,-1-1 0 0 0,0 0 0 0 0,1 1 0 0 0,-1-1 0 0 0,1 0 0 0 0,-1 0 0 0 0,1 0 0 0 0,-1 0 0 0 0,1 1 0 0 0,-1-1 0 0 0,1 0 0 0 0,-1 0 0 0 0,1 0 0 0 0,-1 0 0 0 0,1 0 0 0 0,-1 0 0 0 0,1 0 0 0 0,-1 0 0 0 0,1 0 0 0 0,0-1 0 0 0,3 0 262 0 0,1 0 0 0 0,-1-1 0 0 0,0 1 0 0 0,0-1 0 0 0,0 0 0 0 0,0 0 0 0 0,0-1 0 0 0,0 1 0 0 0,-1-1 0 0 0,1 0 0 0 0,-1 0 0 0 0,0 0 0 0 0,0 0 0 0 0,0-1 0 0 0,0 1-1 0 0,4-7 1 0 0,0-3 340 0 0,-1 1-1 0 0,0-1 1 0 0,-1 1-1 0 0,5-17 1 0 0,-3 11-147 0 0,1 0 0 0 0,0 1 0 0 0,1 1 1 0 0,20-27-1 0 0,15-29 6 0 0,-34 49-208 0 0,-1 0 1 0 0,-1-1-1 0 0,0 0 0 0 0,-2-1 1 0 0,3-27-1 0 0,-9 46-183 0 0,0 0-1 0 0,0-1 0 0 0,0 1 1 0 0,-1 0-1 0 0,0 0 1 0 0,0 0-1 0 0,-3-8 1 0 0,-17-43 404 0 0,14 41-320 0 0,-5-12 54 0 0,1-2 0 0 0,1 1 0 0 0,2-1 0 0 0,0-1 0 0 0,-4-44 0 0 0,12 67-187 0 0,-11-110 259 0 0,8 101-209 0 0,-1 1 1 0 0,0-1 0 0 0,-2 1-1 0 0,-13-30 1 0 0,10 29-7 0 0,-1 2 1 0 0,0-1 0 0 0,-1 1 0 0 0,-1 1-1 0 0,-1 0 1 0 0,0 0 0 0 0,0 2-1 0 0,-2 0 1 0 0,1 0 0 0 0,-32-18-1 0 0,25 17-6 0 0,-100-58 213 0 0,99 61-203 0 0,0 0 0 0 0,0 1 0 0 0,-43-11 0 0 0,44 17-42 0 0,-1 1 0 0 0,0 1 1 0 0,0 0-1 0 0,-31 5 0 0 0,37-3-23 0 0,-20 2-5 0 0,0 1-1 0 0,0 2 1 0 0,-55 17-1 0 0,66-15 14 0 0,1 2 0 0 0,0 1-1 0 0,0 0 1 0 0,1 2-1 0 0,-36 26 1 0 0,18-8-12 0 0,-50 47 0 0 0,-46 56 0 0 0,117-113 0 0 0,0 0 0 0 0,2 2 0 0 0,1 0 0 0 0,-27 47 0 0 0,20-25 0 0 0,-33 91 0 0 0,54-124 0 0 0,-1-1 0 0 0,1 1 0 0 0,1-1 0 0 0,0 1 0 0 0,1 0 0 0 0,0 0 0 0 0,1 0 0 0 0,0 0 0 0 0,1-1 0 0 0,0 1 0 0 0,1 0 0 0 0,6 19 0 0 0,3 6-7 0 0,41 110-50 0 0,-36-111 57 0 0,40 66 0 0 0,-48-90 0 0 0,1 0 0 0 0,0-1 0 0 0,1 0 0 0 0,0 0 0 0 0,0-1 0 0 0,1-1 0 0 0,1 0 0 0 0,20 13 0 0 0,-3-6 11 0 0,-1-1-1 0 0,2-1 1 0 0,0-2 0 0 0,0-1-1 0 0,35 8 1 0 0,-36-14 10 0 0,0 0 0 0 0,0-2 1 0 0,1-1-1 0 0,-1-2 0 0 0,36-3 0 0 0,-18-3 26 0 0,0-2 0 0 0,68-20 0 0 0,-79 15 26 0 0,65-31 1 0 0,-71 27 15 0 0,-19 11-49 0 0,0 0 0 0 0,0 0 0 0 0,0 2 0 0 0,14-6 0 0 0,-24 10-47 0 0,0 0-1 0 0,0 0 1 0 0,0 1 0 0 0,0-1-1 0 0,0 0 1 0 0,0 0-1 0 0,0 0 1 0 0,-1 1 0 0 0,1-1-1 0 0,0 0 1 0 0,0 1-1 0 0,0-1 1 0 0,0 1 0 0 0,-1-1-1 0 0,1 1 1 0 0,0-1-1 0 0,0 1 1 0 0,0 0 0 0 0,16 16-711 0 0,-11-10-77 0 0,9 8-647 0 0,1 1-63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07:46.144"/>
    </inkml:context>
    <inkml:brush xml:id="br0">
      <inkml:brushProperty name="width" value="0.1" units="cm"/>
      <inkml:brushProperty name="height" value="0.1" units="cm"/>
      <inkml:brushProperty name="color" value="#E71224"/>
    </inkml:brush>
  </inkml:definitions>
  <inkml:trace contextRef="#ctx0" brushRef="#br0">885 184 2527 0 0,'-11'-5'349'0'0,"0"2"0"0"0,0-1 0 0 0,-1 1 0 0 0,-19-2-1 0 0,-19-5 628 0 0,-70-17 590 0 0,-18-5-716 0 0,42-2-462 0 0,-33-9-128 0 0,109 38-244 0 0,-1 1 0 0 0,1 0 0 0 0,-1 2 0 0 0,-34 0 0 0 0,31 3-56 0 0,-1 1 0 0 0,-28 7 0 0 0,16-1-176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07:46.797"/>
    </inkml:context>
    <inkml:brush xml:id="br0">
      <inkml:brushProperty name="width" value="0.1" units="cm"/>
      <inkml:brushProperty name="height" value="0.1" units="cm"/>
      <inkml:brushProperty name="color" value="#E71224"/>
    </inkml:brush>
  </inkml:definitions>
  <inkml:trace contextRef="#ctx0" brushRef="#br0">560 11 4687 0 0,'-13'-4'247'0'0,"11"3"-227"0"0,-1-1 0 0 0,1 1 0 0 0,-1 1 0 0 0,0-1 0 0 0,0 0 0 0 0,1 1 0 0 0,-1 0 0 0 0,0-1 0 0 0,0 1 0 0 0,1 0 0 0 0,-1 0 0 0 0,-4 1 0 0 0,1 0 130 0 0,-1 1 0 0 0,0-2 0 0 0,1 1 0 0 0,-8-1 0 0 0,-10 1 56 0 0,-218 20 158 0 0,160-18-291 0 0,58-3-99 0 0,0 0 0 0 0,-29 6 0 0 0,34-1-76 0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07:47.379"/>
    </inkml:context>
    <inkml:brush xml:id="br0">
      <inkml:brushProperty name="width" value="0.1" units="cm"/>
      <inkml:brushProperty name="height" value="0.1" units="cm"/>
      <inkml:brushProperty name="color" value="#E71224"/>
    </inkml:brush>
  </inkml:definitions>
  <inkml:trace contextRef="#ctx0" brushRef="#br0">690 107 3279 0 0,'-79'-41'2220'0'0,"42"29"-1773"0"0,-1 1-1 0 0,-59-8 0 0 0,46 10-293 0 0,8 2-8 0 0,-1 3 1 0 0,1 1-1 0 0,-1 3 0 0 0,-47 5 0 0 0,75-3-555 0 0,0 1 0 0 0,0 1 0 0 0,0 0 0 0 0,-22 10 0 0 0,17-5-2010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2:39:24.699"/>
    </inkml:context>
    <inkml:brush xml:id="br0">
      <inkml:brushProperty name="width" value="0.1" units="cm"/>
      <inkml:brushProperty name="height" value="0.1" units="cm"/>
      <inkml:brushProperty name="color" value="#E71224"/>
    </inkml:brush>
  </inkml:definitions>
  <inkml:trace contextRef="#ctx0" brushRef="#br0">0 154 2415 0 0,'2'-2'54'0'0,"-1"-1"0"0"0,0 1 0 0 0,1 0-1 0 0,-1 0 1 0 0,1-1 0 0 0,0 1 0 0 0,0 0-1 0 0,0 1 1 0 0,0-1 0 0 0,0 0 0 0 0,0 0-1 0 0,1 1 1 0 0,-1-1 0 0 0,0 1 0 0 0,1 0-1 0 0,3-1 1 0 0,8-4 544 0 0,26-7 0 0 0,-23 9-566 0 0,-1-1 210 0 0,1 2 0 0 0,0 0 0 0 0,0 0 0 0 0,25 1 0 0 0,-27 1 8 0 0,25-4-1 0 0,-26 3-62 0 0,27-2-1 0 0,185-4 596 0 0,-53-18-361 0 0,-105 14-101 0 0,88-5 0 0 0,61 21 119 0 0,-189-3-425 0 0,19 1 6 0 0,99 7 96 0 0,-54-4-120 0 0,-33-4 62 0 0,164 19 780 0 0,-179-17-578 0 0,-1-3 0 0 0,47-5 0 0 0,-79 4-258 0 0,5 1 24 0 0,-1-1-1 0 0,1-1 1 0 0,-1-1-1 0 0,1 0 1 0 0,17-7-1 0 0,-15 3 50 0 0,31-11 479 0 0,-49 17-542 0 0,1 1-1 0 0,0 0 1 0 0,0-1-1 0 0,-1 1 0 0 0,1 0 1 0 0,0 0-1 0 0,-1 0 1 0 0,1 0-1 0 0,0 0 1 0 0,0 0-1 0 0,-1 0 0 0 0,1 0 1 0 0,0 0-1 0 0,0 0 1 0 0,-1 0-1 0 0,1 1 1 0 0,0-1-1 0 0,0 0 0 0 0,-1 0 1 0 0,2 1-1 0 0,4 16 197 0 0,15 75-3764 0 0,-14-68-64 0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07:48.285"/>
    </inkml:context>
    <inkml:brush xml:id="br0">
      <inkml:brushProperty name="width" value="0.1" units="cm"/>
      <inkml:brushProperty name="height" value="0.1" units="cm"/>
      <inkml:brushProperty name="color" value="#E71224"/>
    </inkml:brush>
  </inkml:definitions>
  <inkml:trace contextRef="#ctx0" brushRef="#br0">2213 98 455 0 0,'-3'2'175'0'0,"0"-1"0"0"0,0 0 0 0 0,0 1-1 0 0,0-1 1 0 0,0-1 0 0 0,0 1-1 0 0,-1 0 1 0 0,1-1 0 0 0,0 0-1 0 0,0 0 1 0 0,-4 0 0 0 0,-37-5 1974 0 0,41 3-1959 0 0,0 0 1 0 0,0 0-1 0 0,0 0 1 0 0,1 0-1 0 0,-1 0 1 0 0,0-1-1 0 0,1 0 1 0 0,-4-4-1 0 0,-1-1 222 0 0,1 4-293 0 0,0 0 0 0 0,0 1-1 0 0,-1 0 1 0 0,1 0 0 0 0,-14-4 0 0 0,9 3 108 0 0,4 2-139 0 0,0 0 0 0 0,-1 0-1 0 0,0 1 1 0 0,1-1-1 0 0,-1 2 1 0 0,-12-1 0 0 0,-48 8-39 0 0,14-2-24 0 0,-52-1 229 0 0,-1-6-1 0 0,-112-15 0 0 0,99 8 63 0 0,-197 9 0 0 0,281 1-268 0 0,-213-11 191 0 0,0 0-75 0 0,-19 35-145 0 0,164-13-185 0 0,35-4 38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07:24.965"/>
    </inkml:context>
    <inkml:brush xml:id="br0">
      <inkml:brushProperty name="width" value="0.1" units="cm"/>
      <inkml:brushProperty name="height" value="0.1" units="cm"/>
      <inkml:brushProperty name="color" value="#E71224"/>
    </inkml:brush>
  </inkml:definitions>
  <inkml:trace contextRef="#ctx0" brushRef="#br0">2384 213 2303 0 0,'1'-5'206'0'0,"0"-1"-1"0"0,0 1 0 0 0,-1-1 0 0 0,1 0 1 0 0,-1 1-1 0 0,-1-1 0 0 0,1 1 0 0 0,-1-1 0 0 0,0 1 1 0 0,0-1-1 0 0,-1 1 0 0 0,1 0 0 0 0,-1-1 0 0 0,-5-7 1 0 0,3 6-103 0 0,0 0 0 0 0,0 1 1 0 0,-1-1-1 0 0,0 1 1 0 0,0 1-1 0 0,0-1 0 0 0,-1 0 1 0 0,0 1-1 0 0,-12-8 0 0 0,3 4 286 0 0,0 0-1 0 0,0 1 0 0 0,-23-9 0 0 0,31 15-278 0 0,-1-1 1 0 0,0 1-1 0 0,1 1 0 0 0,-1 0 1 0 0,0 0-1 0 0,0 0 0 0 0,0 1 1 0 0,0 0-1 0 0,-13 2 0 0 0,-14 6-41 0 0,1 1-1 0 0,-37 15 1 0 0,-36 10 21 0 0,-94-3 285 0 0,26-5-46 0 0,107-6-218 0 0,54-15-106 0 0,0 0 0 0 0,0-1-1 0 0,0-1 1 0 0,0 0 0 0 0,-1-1 0 0 0,-26 0-1 0 0,-11-5 26 0 0,9 0 38 0 0,0 1 1 0 0,-1 2 0 0 0,-50 7-1 0 0,-17 19-40 0 0,69-15-10 0 0,-50 7 0 0 0,-72-10 90 0 0,78-7-41 0 0,-246-4 180 0 0,297 2-237 0 0,15 1-107 0 0,0 1 1 0 0,1 2-1 0 0,0 0 0 0 0,-1 1 0 0 0,-35 12 0 0 0,28-9-410 0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07:26.375"/>
    </inkml:context>
    <inkml:brush xml:id="br0">
      <inkml:brushProperty name="width" value="0.1" units="cm"/>
      <inkml:brushProperty name="height" value="0.1" units="cm"/>
      <inkml:brushProperty name="color" value="#E71224"/>
    </inkml:brush>
  </inkml:definitions>
  <inkml:trace contextRef="#ctx0" brushRef="#br0">1293 171 919 0 0,'-9'-5'455'0'0,"0"1"0"0"0,0 0 0 0 0,-1 0 0 0 0,1 1 0 0 0,-1 0-1 0 0,0 1 1 0 0,-19-3 0 0 0,-16-3-39 0 0,-63-10 553 0 0,75 12-427 0 0,-60-3 0 0 0,56 7-101 0 0,-39-8 0 0 0,-19-1 390 0 0,17 3-484 0 0,-59-3 93 0 0,-86-37 646 0 0,210 45-1055 0 0,0 1 0 0 0,-1 0 1 0 0,1 1-1 0 0,-1 0 0 0 0,1 1 1 0 0,0 0-1 0 0,-18 4 0 0 0,4 1-457 0 0,0 1 1 0 0,-40 15-1 0 0,40-13-713 0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08:08.926"/>
    </inkml:context>
    <inkml:brush xml:id="br0">
      <inkml:brushProperty name="width" value="0.1" units="cm"/>
      <inkml:brushProperty name="height" value="0.1" units="cm"/>
      <inkml:brushProperty name="color" value="#E71224"/>
    </inkml:brush>
  </inkml:definitions>
  <inkml:trace contextRef="#ctx0" brushRef="#br0">1750 189 4607 0 0,'-1'-1'208'0'0,"1"0"-1"0"0,-1 0 0 0 0,1 0 1 0 0,-1 0-1 0 0,1 0 0 0 0,-1 0 1 0 0,1 0-1 0 0,0 0 0 0 0,-1 0 1 0 0,1 0-1 0 0,0 0 0 0 0,0 0 0 0 0,0-1 1 0 0,0 1-1 0 0,0 0 0 0 0,0 0 1 0 0,0-2-1 0 0,1 2-6 0 0,0 0 1 0 0,0 0-1 0 0,1 0 0 0 0,-1 0 1 0 0,0 0-1 0 0,1 0 1 0 0,-1 0-1 0 0,0 0 0 0 0,1 1 1 0 0,-1-1-1 0 0,4 0 0 0 0,-2-1-741 0 0,6-1 474 0 0,0-1-1 0 0,-1 0 0 0 0,0-1 1 0 0,0 0-1 0 0,0 0 0 0 0,-1-1 1 0 0,1 0-1 0 0,-1 0 0 0 0,-1 0 1 0 0,1-1-1 0 0,6-9 0 0 0,-12 14 91 0 0,1 0-1 0 0,-1 0 0 0 0,0 0 1 0 0,0 0-1 0 0,0 0 0 0 0,0 0 0 0 0,0 0 1 0 0,-1 0-1 0 0,1 0 0 0 0,0-3 1 0 0,-1 3 88 0 0,-1 1 1 0 0,1-1 0 0 0,-1 0 0 0 0,1 0-1 0 0,-1 1 1 0 0,0-1 0 0 0,0 1 0 0 0,0-1-1 0 0,0 1 1 0 0,0-1 0 0 0,0 1 0 0 0,0-1-1 0 0,-2-1 1 0 0,0 0 76 0 0,1 1 0 0 0,-1-1 0 0 0,0 1 0 0 0,0 0 0 0 0,0 0 0 0 0,0 0-1 0 0,-1 0 1 0 0,1 0 0 0 0,0 1 0 0 0,-1-1 0 0 0,0 1 0 0 0,1 0 0 0 0,-1 0 0 0 0,-5 0 0 0 0,-7-1 367 0 0,0 1 1 0 0,-19 1-1 0 0,-9-1 752 0 0,17 0-841 0 0,0 1 1 0 0,0 1 0 0 0,0 2-1 0 0,-39 8 1 0 0,-11 3 296 0 0,-113 6 0 0 0,83-11-140 0 0,-37 2 403 0 0,2-9-310 0 0,121 1-598 0 0,0 0 1 0 0,-37 11-1 0 0,38-9-108 0 0,-1 0 1 0 0,-37 4-1 0 0,31-9 54 0 0,-29-3 0 0 0,30 1 51 0 0,-31 1 1 0 0,-123 9 64 0 0,166-6-156 0 0,1 0-1 0 0,0 2 1 0 0,0 0 0 0 0,-21 9 0 0 0,17-6-18 0 0,-30 7 1 0 0,42-12 4 0 0,1-1 1 0 0,-1 1-1 0 0,1-1 0 0 0,0 1 1 0 0,-1 1-1 0 0,1-1 0 0 0,0 1 1 0 0,1-1-1 0 0,-1 1 1 0 0,0 0-1 0 0,1 0 0 0 0,-4 5 1 0 0,-4 5 68 0 0,1 0 0 0 0,-10 17-1 0 0,-4 5-14 0 0,20-28-42 0 0,-1 0 1 0 0,0 0-1 0 0,1 0 1 0 0,1 0-1 0 0,-1 1 0 0 0,1 0 1 0 0,0-1-1 0 0,1 1 1 0 0,0 0-1 0 0,0 0 0 0 0,1 1 1 0 0,0-1-1 0 0,0 12 0 0 0,2 26-13 0 0,0-18-11 0 0,-5 53 0 0 0,1-51 75 0 0,2 0-1 0 0,1 0 1 0 0,1 0 0 0 0,2 0-1 0 0,12 58 1 0 0,-11-74-61 0 0,0 0 0 0 0,0 0 0 0 0,2-1 0 0 0,0 0 0 0 0,0 0 0 0 0,1 0 0 0 0,1-1 0 0 0,0 0 0 0 0,16 19 0 0 0,-7-15 56 0 0,1 1-1 0 0,35 24 0 0 0,-27-22-13 0 0,9 5-35 0 0,1-1-1 0 0,69 32 1 0 0,84 21 204 0 0,-156-64-204 0 0,37 13 43 0 0,105 24 0 0 0,-72-32 49 0 0,106 4 1 0 0,-170-19-60 0 0,1-1 1 0 0,-1-2 0 0 0,1-1-1 0 0,-1-2 1 0 0,57-14 0 0 0,-28-4 5 0 0,-1-3 1 0 0,99-52-1 0 0,-133 61-16 0 0,45-24 175 0 0,135-96 1 0 0,-200 127-198 0 0,-1-1 1 0 0,0 0 0 0 0,20-22-1 0 0,-28 27-14 0 0,0 0 0 0 0,-1 0 0 0 0,1 0 0 0 0,-1 0 0 0 0,-1 0 0 0 0,1-1 0 0 0,-1 1 0 0 0,0-1 0 0 0,0 0 0 0 0,0 0 0 0 0,-1 0 0 0 0,0 0 0 0 0,1-6 0 0 0,-3 1 17 0 0,1 1 0 0 0,-2 0 0 0 0,1 0 0 0 0,-1 0 0 0 0,-1 0 0 0 0,0 1 0 0 0,0-1 0 0 0,-1 1 0 0 0,0-1 0 0 0,-8-13-1 0 0,-6-5 109 0 0,-39-49-1 0 0,26 41-60 0 0,-2 2-1 0 0,-1 1 1 0 0,-2 2 0 0 0,-1 1-1 0 0,-45-27 1 0 0,-15-1 121 0 0,-103-46 0 0 0,122 70-1963 0 0,40 20-1582 0 0,1 2 0 0 0,-78-13 1 0 0,80 20-2936 0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08:14.265"/>
    </inkml:context>
    <inkml:brush xml:id="br0">
      <inkml:brushProperty name="width" value="0.1" units="cm"/>
      <inkml:brushProperty name="height" value="0.1" units="cm"/>
      <inkml:brushProperty name="color" value="#E71224"/>
    </inkml:brush>
  </inkml:definitions>
  <inkml:trace contextRef="#ctx0" brushRef="#br0">7299 91 455 0 0,'-2'-3'156'0'0,"0"1"-1"0"0,0-1 0 0 0,0 0 0 0 0,0 1 0 0 0,0 0 1 0 0,0-1-1 0 0,-1 1 0 0 0,1 0 0 0 0,-1 0 0 0 0,1 0 1 0 0,-1 1-1 0 0,0-1 0 0 0,0 0 0 0 0,0 1 0 0 0,0 0 1 0 0,0 0-1 0 0,0 0 0 0 0,0 0 0 0 0,0 0 0 0 0,-4 0 1 0 0,-8 0 251 0 0,1 0 1 0 0,0 1-1 0 0,-19 1 0 0 0,33-1-424 0 0,-52 6 376 0 0,27-2-38 0 0,-26-1-1 0 0,-93 6 939 0 0,94-4-1004 0 0,0-3 0 0 0,-53-3 0 0 0,65-2-90 0 0,-135-18 406 0 0,153 18-447 0 0,-1 0 0 0 0,1 2 0 0 0,-1 0 0 0 0,1 2 0 0 0,-36 4 0 0 0,-55 2 68 0 0,34-9 74 0 0,-30 0 191 0 0,59 2-339 0 0,-66-9 0 0 0,9 0-31 0 0,13 2-79 0 0,46 3 113 0 0,-59 1 0 0 0,67 6-50 0 0,-50 12 0 0 0,61-10-32 0 0,-1 0 0 0 0,1-1 0 0 0,-1-2 0 0 0,-36-1-1 0 0,55-2-37 0 0,-48-5 45 0 0,-1 3 0 0 0,-86 7 0 0 0,92 4-6 0 0,24-4-1 0 0,-48 3-1 0 0,18-5-16 0 0,-63 12-1 0 0,19-2 11 0 0,66-10 35 0 0,0-2 0 0 0,1-1 0 0 0,-1-1 0 0 0,0-3 0 0 0,1-1 0 0 0,-36-10 0 0 0,-85-12 572 0 0,144 26-616 0 0,-35-3 30 0 0,-1 2 1 0 0,0 2 0 0 0,-76 8-1 0 0,99-6 4 0 0,-48-4 0 0 0,-11 0 17 0 0,63 3-43 0 0,-31-4-1 0 0,30 1 9 0 0,-31 2 0 0 0,24 2 6 0 0,14-1-44 0 0,-1 0 1 0 0,1 2-1 0 0,0 0 0 0 0,-1 0 1 0 0,-15 6-1 0 0,3-1-2 0 0,0-1 0 0 0,0-1 0 0 0,-54 2 0 0 0,49-5 24 0 0,1 1 0 0 0,-51 12-1 0 0,48-7-9 0 0,-1-1 0 0 0,0-2 0 0 0,-1-1-1 0 0,-69-3 1 0 0,85-2-13 0 0,-5-1 0 0 0,0 2 0 0 0,0 0 0 0 0,-27 5 0 0 0,23-2 0 0 0,-31 1 0 0 0,26-3 0 0 0,-10-1-5 0 0,30 0 19 0 0,1 0 0 0 0,-1 0-1 0 0,1 2 1 0 0,-28 5 0 0 0,21-2-1 0 0,0 0 0 0 0,0-2 0 0 0,-1 0 0 0 0,-28 0 0 0 0,-88-9 29 0 0,18 0 33 0 0,51 8-52 0 0,45 0-14 0 0,-1-1-1 0 0,0-1 1 0 0,0-1-1 0 0,1-2 1 0 0,-27-5-1 0 0,14 0 64 0 0,-73-6 0 0 0,76 12-10 0 0,1-2 1 0 0,-65-17-1 0 0,56 8-14 0 0,-153-42 21 0 0,157 49-69 0 0,0 1 0 0 0,0 3 0 0 0,0 0 0 0 0,-1 3 0 0 0,-67 9 0 0 0,49 0 0 0 0,27-5-32 0 0,-35 3 0 0 0,28-6 32 0 0,9 0 0 0 0,-46-3 0 0 0,-74-19 235 0 0,134 18-220 0 0,0 1 0 0 0,1 1 0 0 0,-1 0 0 0 0,1 0 1 0 0,-1 1-1 0 0,0 1 0 0 0,1 0 0 0 0,0 1 0 0 0,-1 1 0 0 0,1 0 0 0 0,1 0 1 0 0,-22 12-1 0 0,-4 5-542 0 0,1 2 0 0 0,-55 46 1 0 0,73-54 38 0 0,-16 11-964 0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08:15.106"/>
    </inkml:context>
    <inkml:brush xml:id="br0">
      <inkml:brushProperty name="width" value="0.1" units="cm"/>
      <inkml:brushProperty name="height" value="0.1" units="cm"/>
      <inkml:brushProperty name="color" value="#E71224"/>
    </inkml:brush>
  </inkml:definitions>
  <inkml:trace contextRef="#ctx0" brushRef="#br0">2290 233 4775 0 0,'-1'-6'155'0'0,"0"0"0"0"0,0 0 0 0 0,-1 0 0 0 0,1 0 0 0 0,-1 1 0 0 0,0-1 0 0 0,-1 1 0 0 0,0-1-1 0 0,-3-5 1 0 0,3 8-80 0 0,1 0 0 0 0,0 0 0 0 0,-1 0-1 0 0,0 1 1 0 0,0-1 0 0 0,0 1 0 0 0,0-1-1 0 0,0 1 1 0 0,0 0 0 0 0,-1 1 0 0 0,1-1 0 0 0,0 0-1 0 0,-1 1 1 0 0,0 0 0 0 0,-7-2 0 0 0,-14 0-52 0 0,-1 1 1 0 0,1 1-1 0 0,-35 3 1 0 0,-22-1 312 0 0,44-4-14 0 0,-1 3-1 0 0,1 1 1 0 0,0 2-1 0 0,-1 1 1 0 0,1 2-1 0 0,-47 15 1 0 0,61-14-268 0 0,-1-2 0 0 0,1 0-1 0 0,-1-2 1 0 0,0 0 0 0 0,1-2 0 0 0,-33-1 0 0 0,-7-6 404 0 0,-76-16 0 0 0,112 18-372 0 0,0 2-1 0 0,0 0 0 0 0,-34 4 0 0 0,-34-2 54 0 0,-130-20-75 0 0,199 17-19 0 0,0-2 0 0 0,-41-13-1 0 0,39 10 23 0 0,-54-9-1 0 0,-15-3 307 0 0,-21-10 252 0 0,80 18-310 0 0,-44-7 0 0 0,76 19-284 0 0,0-1 0 0 0,0 1 0 0 0,0 1-1 0 0,-1-1 1 0 0,1 1 0 0 0,0 0 0 0 0,0 1 0 0 0,0 0 0 0 0,0 0 0 0 0,0 0-1 0 0,1 1 1 0 0,-1 0 0 0 0,1 0 0 0 0,-7 5 0 0 0,-9 6-1472 0 0,1 2 1 0 0,-27 25-1 0 0,47-40 1311 0 0,-25 23-4152 0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08:15.984"/>
    </inkml:context>
    <inkml:brush xml:id="br0">
      <inkml:brushProperty name="width" value="0.1" units="cm"/>
      <inkml:brushProperty name="height" value="0.1" units="cm"/>
      <inkml:brushProperty name="color" value="#E71224"/>
    </inkml:brush>
  </inkml:definitions>
  <inkml:trace contextRef="#ctx0" brushRef="#br0">2167 63 919 0 0,'-5'-5'590'0'0,"1"-1"0"0"0,-1 1-1 0 0,0 0 1 0 0,0 1-1 0 0,-1-1 1 0 0,1 1-1 0 0,-1 0 1 0 0,-11-5-1 0 0,11 6-490 0 0,0 1 0 0 0,0-1-1 0 0,0 1 1 0 0,0 1 0 0 0,0-1-1 0 0,0 1 1 0 0,-1 0 0 0 0,1 1 0 0 0,0-1-1 0 0,0 1 1 0 0,-1 0 0 0 0,1 1 0 0 0,0 0-1 0 0,0 0 1 0 0,-1 0 0 0 0,-5 3-1 0 0,-31 11-34 0 0,16-4-34 0 0,-1-1-1 0 0,0-2 0 0 0,-45 8 1 0 0,-72-6 732 0 0,34-5-276 0 0,14-1-258 0 0,-115-9 1 0 0,138 1 187 0 0,-58 8 105 0 0,86-1-458 0 0,-55-3 0 0 0,-19-11 129 0 0,-44-3 72 0 0,124 13-191 0 0,1 2 0 0 0,-46 6-1 0 0,-43 8 122 0 0,45-7-584 0 0,-98 24 1 0 0,140-22-3538 0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08:22.827"/>
    </inkml:context>
    <inkml:brush xml:id="br0">
      <inkml:brushProperty name="width" value="0.1" units="cm"/>
      <inkml:brushProperty name="height" value="0.1" units="cm"/>
      <inkml:brushProperty name="color" value="#E71224"/>
    </inkml:brush>
  </inkml:definitions>
  <inkml:trace contextRef="#ctx0" brushRef="#br0">2408 136 2303 0 0,'-10'-10'-13'0'0,"8"7"237"0"0,-1 0 0 0 0,1 0 0 0 0,-1 0 0 0 0,0 1 1 0 0,0-1-1 0 0,0 1 0 0 0,-1 0 0 0 0,1-1 0 0 0,0 2 1 0 0,-1-1-1 0 0,1 0 0 0 0,-1 1 0 0 0,0-1 0 0 0,1 1 1 0 0,-5-1-1 0 0,-19-1-88 0 0,0 0 1 0 0,0 2 0 0 0,-29 3-1 0 0,22-2 200 0 0,-60-7-1 0 0,-10-1 1065 0 0,-116 9-807 0 0,80-9-554 0 0,3 0 220 0 0,-21 21 301 0 0,109-6-451 0 0,-78-1-1 0 0,64-10 210 0 0,-76-14 0 0 0,-60-23 963 0 0,165 34-1105 0 0,0 2 0 0 0,0 1 0 0 0,-59 2 0 0 0,35 5 128 0 0,-80 16 0 0 0,74-9-253 0 0,-47 10-45 0 0,92-16-199 0 0,0 2 1 0 0,0 0 0 0 0,-29 15 0 0 0,13-3-2898 0 0,0 3-1036 0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08:25.072"/>
    </inkml:context>
    <inkml:brush xml:id="br0">
      <inkml:brushProperty name="width" value="0.1" units="cm"/>
      <inkml:brushProperty name="height" value="0.1" units="cm"/>
      <inkml:brushProperty name="color" value="#E71224"/>
    </inkml:brush>
  </inkml:definitions>
  <inkml:trace contextRef="#ctx0" brushRef="#br0">6961 97 1839 0 0,'-6'-3'292'0'0,"-1"0"-1"0"0,0 0 0 0 0,0 1 0 0 0,0 1 1 0 0,0-1-1 0 0,0 1 0 0 0,-1 0 0 0 0,1 1 1 0 0,0-1-1 0 0,0 1 0 0 0,-1 1 0 0 0,1 0 1 0 0,-7 1-1 0 0,-267 42 143 0 0,209-31-382 0 0,-133 6-1 0 0,48-9 512 0 0,92-3-385 0 0,-1-4 0 0 0,-117-9 0 0 0,119-2 305 0 0,1-3 0 0 0,-79-24-1 0 0,139 34-461 0 0,-324-90 982 0 0,264 80-894 0 0,0 3 0 0 0,0 2 0 0 0,-1 4 0 0 0,-91 7-1 0 0,-4 7-119 0 0,-340 37 86 0 0,269-25-11 0 0,-35-22 0 0 0,118-2-64 0 0,-72-4 0 0 0,148-2 13 0 0,-225-9 102 0 0,68 14-40 0 0,44 12-22 0 0,113-4-53 0 0,3 0 0 0 0,-84-2 0 0 0,61-5 0 0 0,-92 13 0 0 0,172-12 0 0 0,-57 5 63 0 0,-110 9-62 0 0,-54 2-1 0 0,129-4 32 0 0,-188-1 0 0 0,160-23 200 0 0,18 0-16 0 0,-304 11 40 0 0,347 4-1063 0 0,-1 3-1 0 0,2 3 0 0 0,-73 20 1 0 0,82-14-2899 0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08:28.938"/>
    </inkml:context>
    <inkml:brush xml:id="br0">
      <inkml:brushProperty name="width" value="0.1" units="cm"/>
      <inkml:brushProperty name="height" value="0.1" units="cm"/>
      <inkml:brushProperty name="color" value="#E71224"/>
    </inkml:brush>
  </inkml:definitions>
  <inkml:trace contextRef="#ctx0" brushRef="#br0">1449 151 1375 0 0,'-22'-6'85'0'0,"-9"-3"1349"0"0,-40-7-1 0 0,25 12-508 0 0,-87 3-1 0 0,115 2-821 0 0,-49-1 91 0 0,0-3 0 0 0,-77-14 0 0 0,-130-37 1521 0 0,153 28-916 0 0,84 20-665 0 0,0 1 0 0 0,0 2 0 0 0,-56 2 0 0 0,31 5-333 0 0,-80 16 0 0 0,96-12-243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2:39:28.475"/>
    </inkml:context>
    <inkml:brush xml:id="br0">
      <inkml:brushProperty name="width" value="0.1" units="cm"/>
      <inkml:brushProperty name="height" value="0.1" units="cm"/>
      <inkml:brushProperty name="color" value="#E71224"/>
    </inkml:brush>
  </inkml:definitions>
  <inkml:trace contextRef="#ctx0" brushRef="#br0">0 17 2327 0 0,'10'-4'286'0'0,"-1"1"-1"0"0,17-3 0 0 0,-1 4-253 0 0,0 1 0 0 0,0 1 0 0 0,41 5 0 0 0,-22-1-16 0 0,-31-3-16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08:35.966"/>
    </inkml:context>
    <inkml:brush xml:id="br0">
      <inkml:brushProperty name="width" value="0.1" units="cm"/>
      <inkml:brushProperty name="height" value="0.1" units="cm"/>
      <inkml:brushProperty name="color" value="#E71224"/>
    </inkml:brush>
  </inkml:definitions>
  <inkml:trace contextRef="#ctx0" brushRef="#br0">1950 58 2327 0 0,'-8'-1'480'0'0,"4"2"-141"0"0,-1 0-1 0 0,1 0 0 0 0,-1-1 0 0 0,0 1 0 0 0,1-1 0 0 0,-1 0 0 0 0,-6-1 0 0 0,-16 1 492 0 0,5 1-165 0 0,-1-1 1 0 0,0-1-1 0 0,-42-8 0 0 0,-12 0 451 0 0,-40 9-67 0 0,49 2-770 0 0,9 0-50 0 0,43 0-103 0 0,-1-1 0 0 0,1-1 0 0 0,-1 0 0 0 0,-30-5 0 0 0,37 2 10 0 0,1 2 1 0 0,-1-1-1 0 0,1 1 0 0 0,-1 1 0 0 0,0 0 1 0 0,1 0-1 0 0,-1 1 0 0 0,-12 3 1 0 0,-25 7-90 0 0,34-7-18 0 0,-1-1 0 0 0,0 0 0 0 0,0-1 0 0 0,-15 1 0 0 0,-35 0 102 0 0,43-1-62 0 0,-1-1 0 0 0,-27-2 0 0 0,-101-16 875 0 0,83 11-625 0 0,-119 5 0 0 0,150 1-158 0 0,1-1 0 0 0,-58-9 0 0 0,89 9-106 0 0,-16-2 230 0 0,-31-11 0 0 0,33 8-207 0 0,-1 2 0 0 0,-19-4 0 0 0,19 7-283 0 0,-1 1 1 0 0,0 0-1 0 0,0 1 0 0 0,1 1 0 0 0,-1 1 1 0 0,-20 6-1 0 0,-4 2-5382 0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08:37.570"/>
    </inkml:context>
    <inkml:brush xml:id="br0">
      <inkml:brushProperty name="width" value="0.1" units="cm"/>
      <inkml:brushProperty name="height" value="0.1" units="cm"/>
      <inkml:brushProperty name="color" value="#E71224"/>
    </inkml:brush>
  </inkml:definitions>
  <inkml:trace contextRef="#ctx0" brushRef="#br0">2021 19 2303 0 0,'-1'-1'107'0'0,"0"0"0"0"0,1 0 0 0 0,-1 0-1 0 0,0 0 1 0 0,0 1 0 0 0,1-1 0 0 0,-1 0-1 0 0,0 1 1 0 0,0-1 0 0 0,0 1-1 0 0,0-1 1 0 0,0 1 0 0 0,0-1 0 0 0,0 1-1 0 0,0 0 1 0 0,0-1 0 0 0,0 1-1 0 0,0 0 1 0 0,0 0 0 0 0,0 0 0 0 0,0 0-1 0 0,-1 0 1 0 0,1 0 0 0 0,-1 0-1 0 0,-33 5 1749 0 0,18-2-2084 0 0,-7 0 272 0 0,14-1 117 0 0,0-1 1 0 0,0 0-1 0 0,0-1 0 0 0,0 0 0 0 0,1-1 0 0 0,-15-2 0 0 0,6 0 305 0 0,-1 0-1 0 0,0 2 1 0 0,-32 1 0 0 0,27 1-306 0 0,-36-5 0 0 0,-15-2 525 0 0,-1 4 0 0 0,-99 8 0 0 0,135-4-645 0 0,-176 8 515 0 0,-10 0 246 0 0,160-8-552 0 0,-330-12 1183 0 0,344 6-1269 0 0,-69 5 0 0 0,91 2-585 0 0,0 0-1 0 0,0 3 1 0 0,-48 13 0 0 0,44-9-4527 0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08:40.290"/>
    </inkml:context>
    <inkml:brush xml:id="br0">
      <inkml:brushProperty name="width" value="0.1" units="cm"/>
      <inkml:brushProperty name="height" value="0.1" units="cm"/>
      <inkml:brushProperty name="color" value="#E71224"/>
    </inkml:brush>
  </inkml:definitions>
  <inkml:trace contextRef="#ctx0" brushRef="#br0">2056 45 919 0 0,'-1'-1'53'0'0,"0"1"0"0"0,0 0 0 0 0,1-1 0 0 0,-1 1 0 0 0,0 0-1 0 0,0 0 1 0 0,0 0 0 0 0,1-1 0 0 0,-1 1 0 0 0,0 0-1 0 0,0 0 1 0 0,0 0 0 0 0,0 0 0 0 0,1 0 0 0 0,-1 1 0 0 0,0-1-1 0 0,0 0 1 0 0,0 0 0 0 0,1 1 0 0 0,-1-1 0 0 0,0 0-1 0 0,0 1 1 0 0,1-1 0 0 0,-2 1 0 0 0,-15 17 1650 0 0,15-15-1690 0 0,1-1 1 0 0,-1 0 0 0 0,0 0 0 0 0,0 1-1 0 0,0-1 1 0 0,-1 0 0 0 0,-3 2 0 0 0,6-4 64 0 0,-1 0-1 0 0,1 0 1 0 0,-1-1 0 0 0,1 1-1 0 0,-1 0 1 0 0,1 0 0 0 0,0 0 0 0 0,-1-1-1 0 0,1 1 1 0 0,-1 0 0 0 0,1-1 0 0 0,0 1-1 0 0,-1 0 1 0 0,1-1 0 0 0,0 1 0 0 0,0 0-1 0 0,-1-1 1 0 0,1 1 0 0 0,0-1-1 0 0,0 1 1 0 0,-1 0 0 0 0,1-1 0 0 0,0 0-1 0 0,-6-7 1399 0 0,6 7-1448 0 0,0 1 1 0 0,-1 0 0 0 0,1 0 0 0 0,0 0 0 0 0,0 0 0 0 0,0 0 0 0 0,0 0-1 0 0,0 0 1 0 0,-1-1 0 0 0,1 1 0 0 0,0 0 0 0 0,0 0 0 0 0,0 0-1 0 0,0 0 1 0 0,0 0 0 0 0,-1 0 0 0 0,1 0 0 0 0,0 0 0 0 0,0 0-1 0 0,0 0 1 0 0,-1 0 0 0 0,1 0 0 0 0,0 0 0 0 0,0 0 0 0 0,0 0 0 0 0,0 0-1 0 0,-1 0 1 0 0,1 0 0 0 0,0 0 0 0 0,0 0 0 0 0,0 0 0 0 0,0 0-1 0 0,-1 0 1 0 0,1 1 0 0 0,0-1 0 0 0,0 0 0 0 0,0 0 0 0 0,0 0 0 0 0,-1 0-1 0 0,-28 26 590 0 0,28-26-579 0 0,0 1 1 0 0,0-1 0 0 0,-1 1-1 0 0,1-1 1 0 0,0 0 0 0 0,0 0-1 0 0,0 1 1 0 0,0-1-1 0 0,0 0 1 0 0,-1 0 0 0 0,1 0-1 0 0,0 0 1 0 0,0 0 0 0 0,-2-1-1 0 0,-15 3 579 0 0,15-1-511 0 0,1 0 0 0 0,-1 0 1 0 0,0 0-1 0 0,1-1 1 0 0,-1 1-1 0 0,0-1 0 0 0,0 1 1 0 0,0-1-1 0 0,0 0 0 0 0,1 0 1 0 0,-7-1-1 0 0,-31-10 469 0 0,11 3 126 0 0,-147-36 630 0 0,156 41-1260 0 0,-1 0 0 0 0,0 1 0 0 0,0 1 1 0 0,-33 3-1 0 0,-35-2-77 0 0,56-1 56 0 0,0 1 1 0 0,0 2-1 0 0,0 1 0 0 0,-49 11 0 0 0,44-9 30 0 0,-1-1 0 0 0,1-2-1 0 0,-1-2 1 0 0,-48-5 0 0 0,23 1 3 0 0,-80-13 505 0 0,-7-1-146 0 0,19 9-128 0 0,73 3-177 0 0,-106 5 1 0 0,117 4-591 0 0,1 2-1 0 0,-51 13 1 0 0,61-6-351 0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08:44.438"/>
    </inkml:context>
    <inkml:brush xml:id="br0">
      <inkml:brushProperty name="width" value="0.1" units="cm"/>
      <inkml:brushProperty name="height" value="0.1" units="cm"/>
      <inkml:brushProperty name="color" value="#E71224"/>
    </inkml:brush>
  </inkml:definitions>
  <inkml:trace contextRef="#ctx0" brushRef="#br0">1837 94 1375 0 0,'-5'-2'955'0'0,"-1"0"-1"0"0,0 0 1 0 0,-11-1-1 0 0,13 2-778 0 0,-1 0 0 0 0,1 0 0 0 0,-1 0-1 0 0,1 0 1 0 0,0-1 0 0 0,-1 0 0 0 0,1 0 0 0 0,-7-4-1 0 0,8 4-81 0 0,1 0-1 0 0,-1 1 1 0 0,0-1-1 0 0,0 1 0 0 0,0 0 1 0 0,0-1-1 0 0,0 1 1 0 0,0 1-1 0 0,-1-1 0 0 0,1 0 1 0 0,0 1-1 0 0,0-1 1 0 0,0 1-1 0 0,-1 0 0 0 0,-5 1 1 0 0,-4 1 71 0 0,-1 0-1 0 0,-20 8 1 0 0,-13 1-74 0 0,-112-1 994 0 0,-17 2-30 0 0,55-3-615 0 0,52-6-196 0 0,-257 8 824 0 0,271-13-570 0 0,1-2-1 0 0,-95-21 0 0 0,124 19-248 0 0,0-2 0 0 0,-32-15 1 0 0,-30-10 361 0 0,65 27-523 0 0,-1 1-1 0 0,1 0 1 0 0,-27-1-1 0 0,39 6-95 0 0,-1 0 0 0 0,1 1-1 0 0,0-1 1 0 0,0 2-1 0 0,0 0 1 0 0,0 0 0 0 0,0 1-1 0 0,0 0 1 0 0,-14 7 0 0 0,-15 10-1222 0 0,19-7-70 0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08:45.076"/>
    </inkml:context>
    <inkml:brush xml:id="br0">
      <inkml:brushProperty name="width" value="0.1" units="cm"/>
      <inkml:brushProperty name="height" value="0.1" units="cm"/>
      <inkml:brushProperty name="color" value="#E71224"/>
    </inkml:brush>
  </inkml:definitions>
  <inkml:trace contextRef="#ctx0" brushRef="#br0">1200 49 4375 0 0,'0'-2'70'0'0,"1"0"0"0"0,-1 0 0 0 0,-1 0 0 0 0,1 0 0 0 0,0 0-1 0 0,0 0 1 0 0,-1 0 0 0 0,1 0 0 0 0,-1 0 0 0 0,0 0 0 0 0,0 0-1 0 0,0 1 1 0 0,1-1 0 0 0,-2 0 0 0 0,1 0 0 0 0,0 1 0 0 0,0-1 0 0 0,-2-2-1 0 0,0 3-29 0 0,1 0-1 0 0,0-1 1 0 0,0 1 0 0 0,-1 0-1 0 0,1 0 1 0 0,-1 0-1 0 0,1 0 1 0 0,-1 1-1 0 0,0-1 1 0 0,1 1-1 0 0,-1-1 1 0 0,0 1-1 0 0,1 0 1 0 0,-4 0-1 0 0,-171 8 2479 0 0,132-5-2053 0 0,-33 4-149 0 0,-29 2 121 0 0,-160-23 1496 0 0,114 3-1084 0 0,123 10-917 0 0,-1 1 0 0 0,1 2 0 0 0,0 1 0 0 0,0 2 0 0 0,0 0 0 0 0,1 2 0 0 0,-51 20 0 0 0,51-15-418 0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08:45.599"/>
    </inkml:context>
    <inkml:brush xml:id="br0">
      <inkml:brushProperty name="width" value="0.1" units="cm"/>
      <inkml:brushProperty name="height" value="0.1" units="cm"/>
      <inkml:brushProperty name="color" value="#E71224"/>
    </inkml:brush>
  </inkml:definitions>
  <inkml:trace contextRef="#ctx0" brushRef="#br0">863 16 919 0 0,'-3'-2'360'0'0,"0"0"-1"0"0,0 0 1 0 0,0 0-1 0 0,0 1 1 0 0,-1 0-1 0 0,1 0 1 0 0,0 0-1 0 0,-1 0 0 0 0,1 0 1 0 0,-1 1-1 0 0,1-1 1 0 0,-1 1-1 0 0,-6 0 1 0 0,-4 1-349 0 0,-1 1 1 0 0,-16 5 0 0 0,20-4 0 0 0,1-1 0 0 0,-1 0 1 0 0,0-1-1 0 0,-13 1 1 0 0,-217-13 3325 0 0,10 8-2049 0 0,211 3-1270 0 0,-1 0-39 0 0,1 2-1 0 0,-1 0 0 0 0,1 1 0 0 0,0 1 1 0 0,0 1-1 0 0,-30 12 0 0 0,31-10-170 0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08:46.447"/>
    </inkml:context>
    <inkml:brush xml:id="br0">
      <inkml:brushProperty name="width" value="0.1" units="cm"/>
      <inkml:brushProperty name="height" value="0.1" units="cm"/>
      <inkml:brushProperty name="color" value="#E71224"/>
    </inkml:brush>
  </inkml:definitions>
  <inkml:trace contextRef="#ctx0" brushRef="#br0">1404 15 919 0 0,'-137'-15'6477'0'0,"78"15"-6044"0"0,5 6-26 0 0,-66 14-1 0 0,-1 0 223 0 0,-203-3 655 0 0,288-17-1212 0 0,-44 5-14 0 0,1 3 0 0 0,1 3-1 0 0,-119 33 1 0 0,135-26-174 0 0,5 4-11 0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19:48.399"/>
    </inkml:context>
    <inkml:brush xml:id="br0">
      <inkml:brushProperty name="width" value="0.1" units="cm"/>
      <inkml:brushProperty name="height" value="0.1" units="cm"/>
      <inkml:brushProperty name="color" value="#E71224"/>
    </inkml:brush>
  </inkml:definitions>
  <inkml:trace contextRef="#ctx0" brushRef="#br0">16 72 455 0 0,'0'-1'110'0'0,"-1"1"-1"0"0,0 0 0 0 0,0 0 0 0 0,0-1 0 0 0,0 1 0 0 0,1-1 0 0 0,-1 1 0 0 0,0-1 1 0 0,0 1-1 0 0,1-1 0 0 0,-1 1 0 0 0,0-1 0 0 0,1 0 0 0 0,-1 1 0 0 0,0-1 0 0 0,1 0 0 0 0,-1 0 1 0 0,1 0-1 0 0,0 1 0 0 0,-1-1 0 0 0,1 0 0 0 0,-1 0 0 0 0,1 0 0 0 0,0 0 0 0 0,0 0 1 0 0,0 1-1 0 0,-1-1 0 0 0,1 0 0 0 0,0 0 0 0 0,0 0 0 0 0,0 0 0 0 0,0 0 0 0 0,1 0 0 0 0,-1 0 1 0 0,0 0-1 0 0,0 0 0 0 0,1-1 0 0 0,1-1 23 0 0,0-1 0 0 0,0 1 0 0 0,1-1-1 0 0,0 1 1 0 0,-1 0 0 0 0,6-5 0 0 0,-5 5 45 0 0,-2 3-121 0 0,-1 0 1 0 0,0 0-1 0 0,0 0 0 0 0,0-1 1 0 0,1 1-1 0 0,-1 0 0 0 0,0 0 0 0 0,0 0 1 0 0,0-1-1 0 0,1 1 0 0 0,-1 0 1 0 0,0 0-1 0 0,0 0 0 0 0,0-1 0 0 0,0 1 1 0 0,0 0-1 0 0,0 0 0 0 0,1-1 1 0 0,-1 1-1 0 0,0 0 0 0 0,0 0 0 0 0,0-1 1 0 0,0 1-1 0 0,0 0 0 0 0,0-1 1 0 0,0 1-1 0 0,0 0 0 0 0,0 0 0 0 0,0-1 1 0 0,0 1-1 0 0,0 0 0 0 0,-1 0 1 0 0,1-1-1 0 0,0 1 0 0 0,0 0 0 0 0,0 0 1 0 0,0-1-1 0 0,0 1 0 0 0,0 0 1 0 0,-1 0-1 0 0,1 0 0 0 0,0-1 0 0 0,0 1 1 0 0,0 0-1 0 0,0 0 0 0 0,-1 0 1 0 0,1-1-1 0 0,0 1 0 0 0,0 0 0 0 0,-1 0 1 0 0,1 0-1 0 0,0 0 0 0 0,0 0 1 0 0,-1 0-1 0 0,1 0 0 0 0,0 0 0 0 0,0-1 1 0 0,-1 1-1 0 0,1 0 0 0 0,0 0 1 0 0,0 0-1 0 0,-1 0 0 0 0,1 0 0 0 0,0 0 1 0 0,-7 2 2204 0 0,12 2-318 0 0,56 20-154 0 0,-15-7-822 0 0,-23-8-571 0 0,1-1 0 0 0,-1-2 0 0 0,1 0 0 0 0,33 2 0 0 0,8 5 51 0 0,-42-8-411 0 0,0-1 0 0 0,46 3-1 0 0,-24-8 107 0 0,-24-1-89 0 0,1 2-1 0 0,-1 1 1 0 0,39 6-1 0 0,29 8 194 0 0,-49-12-141 0 0,-25-2-10 0 0,-1 0-1 0 0,1 1 0 0 0,27 8 0 0 0,-23-8-26 0 0,-16-2-68 0 0,-1 0 1 0 0,0 0-1 0 0,0 0 1 0 0,0 1-1 0 0,0-1 0 0 0,1 0 1 0 0,-1 1-1 0 0,0 0 1 0 0,3 1-1 0 0,9 6 43 0 0,23 16 96 0 0,-31-19-100 0 0,1 1 0 0 0,0 0 0 0 0,-1 0 1 0 0,-1 1-1 0 0,1 0 0 0 0,-1 0 1 0 0,0 0-1 0 0,0 0 0 0 0,-1 1 0 0 0,0 0 1 0 0,0 0-1 0 0,2 10 0 0 0,6 14 36 0 0,1-1 0 0 0,18 33 0 0 0,-4-10-16 0 0,-7-12-37 0 0,-6-15 12 0 0,-1 0 0 0 0,-2 1 0 0 0,-1 0 0 0 0,7 31 0 0 0,-10-11 119 0 0,0 83 1 0 0,-6-78-109 0 0,7 96 72 0 0,-1-39-39 0 0,-8 127-1 0 0,0-217-51 0 0,-7 72 96 0 0,1-40-49 0 0,-34 161 109 0 0,5-32 35 0 0,-7 38-93 0 0,-3 18 388 0 0,42-179-370 0 0,2-23-80 0 0,2 120 160 0 0,2-120-180 0 0,-2 0-19 0 0,3 113 41 0 0,-2-113-22 0 0,1 21-31 0 0,1 5 0 0 0,-1 1 31 0 0,1 14-31 0 0,0-12-11 0 0,-2-11 0 0 0,-1-15 12 0 0,1 17 36 0 0,-4 153 88 0 0,3-185-133 0 0,0 180 195 0 0,4-151-187 0 0,2 12-11 0 0,-2 2 0 0 0,1-1 0 0 0,-2-7 0 0 0,-2-17 0 0 0,-1 16 11 0 0,-2 4 31 0 0,0 25-20 0 0,0-51 20 0 0,-2 32 22 0 0,2-14-42 0 0,-1 10 20 0 0,-1-2-31 0 0,1 5-11 0 0,0 0 0 0 0,1-4 0 0 0,-6 116 1 0 0,-2 102 73 0 0,-1-41-9 0 0,0-53-2 0 0,9-124-45 0 0,-1 55 95 0 0,-25 171 1 0 0,-15 52 14 0 0,30-107-64 0 0,14-191-64 0 0,0-32 10 0 0,-1-1 1 0 0,0 0 0 0 0,0 1 0 0 0,-1-1-1 0 0,0 1 1 0 0,-3 10 0 0 0,0-8 86 0 0,-1-1 0 0 0,-1 0 0 0 0,0-1 0 0 0,-10 15 0 0 0,10-16-66 0 0,0 0-1 0 0,-1-1 0 0 0,0 1 1 0 0,-1-1-1 0 0,-9 7 1 0 0,11-11-23 0 0,1 0 1 0 0,-1 0 0 0 0,0-1-1 0 0,0 1 1 0 0,0-1 0 0 0,0-1-1 0 0,-1 1 1 0 0,1-1 0 0 0,-11 2-1 0 0,-8 1 60 0 0,-15 3 94 0 0,-44-1 91 0 0,-6-9-255 0 0,-42 0 57 0 0,117 3-57 0 0,5 0-9 0 0,0 0 1 0 0,0-1-1 0 0,0 0 1 0 0,0-1-1 0 0,0 0 1 0 0,-1 0-1 0 0,2-1 1 0 0,-13-4-1 0 0,20 5-118 0 0,-1-1 0 0 0,1 0-1 0 0,0 0 1 0 0,-1 0 0 0 0,1-1-1 0 0,0 1 1 0 0,0 0 0 0 0,0-1 0 0 0,1 1-1 0 0,-1-1 1 0 0,0 0 0 0 0,1 1 0 0 0,0-1-1 0 0,0 0 1 0 0,0 0 0 0 0,0 0-1 0 0,0 0 1 0 0,0 0 0 0 0,1 0 0 0 0,0 0-1 0 0,-1-3 1 0 0,-1-25-1359 0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19:50.437"/>
    </inkml:context>
    <inkml:brush xml:id="br0">
      <inkml:brushProperty name="width" value="0.1" units="cm"/>
      <inkml:brushProperty name="height" value="0.1" units="cm"/>
      <inkml:brushProperty name="color" value="#E71224"/>
    </inkml:brush>
  </inkml:definitions>
  <inkml:trace contextRef="#ctx0" brushRef="#br0">620 69 1839 0 0,'-7'-3'452'0'0,"0"0"0"0"0,1 0 0 0 0,0-1 0 0 0,-1 0 0 0 0,2 0 0 0 0,-7-6 0 0 0,8 7-310 0 0,0 0 0 0 0,0 0 1 0 0,0 0-1 0 0,0 0 0 0 0,0 0 0 0 0,0 1 0 0 0,-1 0 0 0 0,1 0 0 0 0,-1 0 1 0 0,0 1-1 0 0,1-1 0 0 0,-1 1 0 0 0,0 0 0 0 0,-7 0 0 0 0,7 1 125 0 0,-1 0-14 0 0,1 0 0 0 0,-1-1 0 0 0,0 1 0 0 0,-7-3 0 0 0,9 3 8 0 0,1-1-1 0 0,-1 1 0 0 0,0 0 0 0 0,1 0 0 0 0,-1 0 0 0 0,-5 1 1 0 0,8 0-87 0 0,-1-1 1 0 0,1 0-1 0 0,-1 0 1 0 0,1 1 0 0 0,-1-1-1 0 0,1 1 1 0 0,-1-1-1 0 0,1 1 1 0 0,0 0 0 0 0,-1 0-1 0 0,1-1 1 0 0,0 1-1 0 0,-1 0 1 0 0,1 0 0 0 0,0 0-1 0 0,0 0 1 0 0,-2 3-1 0 0,3-4-98 0 0,0 1 0 0 0,0-1 0 0 0,0 1-1 0 0,0-1 1 0 0,0 1 0 0 0,0-1 0 0 0,0 0-1 0 0,0 1 1 0 0,0-1 0 0 0,0 1 0 0 0,0-1-1 0 0,0 1 1 0 0,0-1 0 0 0,0 1 0 0 0,0-1 0 0 0,1 0-1 0 0,-1 1 1 0 0,0-1 0 0 0,0 1 0 0 0,1-1-1 0 0,-1 0 1 0 0,0 1 0 0 0,0-1 0 0 0,1 0-1 0 0,-1 1 1 0 0,0-1 0 0 0,1 0 0 0 0,-1 1 0 0 0,0-1-1 0 0,1 0 1 0 0,-1 0 0 0 0,1 1 0 0 0,-1-1-1 0 0,1 0 1 0 0,-1 0 0 0 0,0 0 0 0 0,1 0-1 0 0,0 0 1 0 0,25 8 507 0 0,-13-5-226 0 0,24 8 283 0 0,-35-11-77 0 0,11 3-381 0 0,37 6 2 0 0,-37-6 440 0 0,1-1-481 0 0,43 5-6 0 0,-43-5 270 0 0,-1-1-278 0 0,38 4-1 0 0,-39-4 416 0 0,0 3-400 0 0,32 9-8 0 0,-33-9 152 0 0,2 0-214 0 0,36 12-46 0 0,-37-12 38 0 0,-1 0 1 0 0,41 15-41 0 0,-2 5 41 0 0,-40-19 10 0 0,-3 1-5 0 0,20 20 14 0 0,-20-19 79 0 0,-5-1-69 0 0,2 0-64 0 0,-2-4-16 0 0,-1 1-1 0 0,1-1 1 0 0,-1 0 0 0 0,0 1 0 0 0,0 0 0 0 0,0-1 0 0 0,0 1 0 0 0,-1 0 0 0 0,1 2 0 0 0,4 20 108 0 0,-1-1 0 0 0,-2 0 1 0 0,-1 36-1 0 0,-8 82 133 0 0,1-62-178 0 0,-11 384 121 0 0,-21 292-8 0 0,24-538-192 0 0,6-68 0 0 0,-15 389 0 0 0,8-145 41 0 0,4-196-18 0 0,17 159 36 0 0,-3-302-54 0 0,1 529 112 0 0,-5-422 13 0 0,2-81-121 0 0,-14 218 88 0 0,4-143-66 0 0,20 228-31 0 0,0-186 0 0 0,10 108-64 0 0,-9-188 64 0 0,-2-43 0 0 0,23 133 0 0 0,-14-105 0 0 0,13 133-64 0 0,-29-209 32 0 0,-1 0 0 0 0,-2 1 0 0 0,-1-1 0 0 0,-1 0 0 0 0,-12 54 0 0 0,8-29 32 0 0,1-10 0 0 0,1-15 0 0 0,-2 0 0 0 0,-1 0 0 0 0,-1-1 0 0 0,-1 0 0 0 0,-20 40 0 0 0,-13-2 0 0 0,37-56 0 0 0,2-4-10 0 0,0-1-1 0 0,-1 0 1 0 0,0 1-1 0 0,1-1 1 0 0,-1 0-1 0 0,-5 2 1 0 0,-10 9-50 0 0,7-4 48 0 0,-1-1-1 0 0,1-1 1 0 0,-16 8 0 0 0,12-8-1 0 0,-25 19 0 0 0,-8 12 0 0 0,-97 72-115 0 0,119-93 98 0 0,-1-1-1 0 0,0-2 0 0 0,-50 21 0 0 0,64-31-111 0 0,-1-1 0 0 0,0 0 0 0 0,0-1-1 0 0,0-1 1 0 0,0 0 0 0 0,0-1 0 0 0,-1 0-1 0 0,1-1 1 0 0,0-1 0 0 0,0-1 0 0 0,-1 0 0 0 0,1-1-1 0 0,-19-6 1 0 0,20 4-282 0 0,1 0-1 0 0,0-1 0 0 0,0 0 1 0 0,1-1-1 0 0,0-1 0 0 0,0 0 1 0 0,1-1-1 0 0,0 0 1 0 0,-11-11-1 0 0,-13-19-1234 0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20:10.868"/>
    </inkml:context>
    <inkml:brush xml:id="br0">
      <inkml:brushProperty name="width" value="0.1" units="cm"/>
      <inkml:brushProperty name="height" value="0.1" units="cm"/>
      <inkml:brushProperty name="color" value="#E71224"/>
    </inkml:brush>
  </inkml:definitions>
  <inkml:trace contextRef="#ctx0" brushRef="#br0">0 23 1375 0 0,'6'-13'691'0'0,"-3"4"331"0"0,-2 9-1005 0 0,-1 0 0 0 0,0 0 0 0 0,1 0 0 0 0,-1 0 0 0 0,0 0 0 0 0,1 0 0 0 0,-1 0 0 0 0,1 0 0 0 0,-1 1 0 0 0,0-1 0 0 0,1 0 0 0 0,-1 0 0 0 0,0 0 0 0 0,0 1 0 0 0,1-1 0 0 0,-1 0 0 0 0,0 0 0 0 0,0 1 0 0 0,1-1 0 0 0,-1 0 0 0 0,0 1 0 0 0,0-1 0 0 0,1 0 0 0 0,-1 1 0 0 0,0-1 0 0 0,0 0 0 0 0,0 1 0 0 0,0-1 0 0 0,0 0 0 0 0,0 1 0 0 0,13 31 487 0 0,-12-29-424 0 0,0 1 0 0 0,-1-1 0 0 0,2 0-1 0 0,-1 1 1 0 0,0-1 0 0 0,1 0 0 0 0,-1 0 0 0 0,1 0 0 0 0,0 0 0 0 0,0 0 0 0 0,0 0 0 0 0,1-1 0 0 0,-1 1 0 0 0,4 2 0 0 0,6 4 306 0 0,-10-7-305 0 0,1 0 1 0 0,-1 0-1 0 0,1-1 1 0 0,-1 1-1 0 0,1-1 1 0 0,0 1 0 0 0,0-1-1 0 0,-1 0 1 0 0,1 0-1 0 0,0 0 1 0 0,0 0 0 0 0,0-1-1 0 0,0 1 1 0 0,6-1-1 0 0,54 1 827 0 0,-37-4-686 0 0,-3 1 181 0 0,44-10 0 0 0,-49 9-202 0 0,0 0-1 0 0,0 1 1 0 0,0 1-1 0 0,25 2 0 0 0,-12-1-154 0 0,69 4 238 0 0,-21-2 11 0 0,-54-3-182 0 0,36 4 1 0 0,16 7-87 0 0,-21-1 10 0 0,1-3 0 0 0,83-1 0 0 0,-83-8-33 0 0,183-15 46 0 0,-201 14-16 0 0,1 2 0 0 0,54 4 1 0 0,78 16 63 0 0,-157-16-97 0 0,27 1 19 0 0,1-2 0 0 0,0-2 0 0 0,59-10-1 0 0,57-1 41 0 0,17 26 111 0 0,-119-7-166 0 0,89 0 0 0 0,143-28 113 0 0,-220 19-81 0 0,129 11 0 0 0,-104-1-12 0 0,1-4-1 0 0,108-10 0 0 0,-109 1-33 0 0,127 4 6 0 0,116-8 230 0 0,-292 6-155 0 0,0 1 0 0 0,1 2 0 0 0,70 9 0 0 0,-68-4-27 0 0,-30-4 0 0 0,-1 1 1 0 0,1 1 0 0 0,-1 0-1 0 0,17 7 1 0 0,-29-9-76 0 0,0 2 0 0 0,0-1 1 0 0,0 0-1 0 0,0 1 0 0 0,-1 0 0 0 0,1 0 1 0 0,-1 0-1 0 0,0 1 0 0 0,0 0 0 0 0,0 0 1 0 0,0 0-1 0 0,-1 0 0 0 0,1 0 1 0 0,-1 1-1 0 0,0-1 0 0 0,-1 1 0 0 0,4 7 1 0 0,3 9-549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2:39:32.380"/>
    </inkml:context>
    <inkml:brush xml:id="br0">
      <inkml:brushProperty name="width" value="0.1" units="cm"/>
      <inkml:brushProperty name="height" value="0.1" units="cm"/>
      <inkml:brushProperty name="color" value="#E71224"/>
    </inkml:brush>
  </inkml:definitions>
  <inkml:trace contextRef="#ctx0" brushRef="#br0">1 6 919 0 0,'41'-2'0'0'0,"-14"0"80"0"0,-2 0-80 0 0,-3 2 0 0 0,-7 2 0 0 0,-4 0 0 0 0,5-2 112 0 0,10 0 8 0 0,15 2 0 0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20:15.443"/>
    </inkml:context>
    <inkml:brush xml:id="br0">
      <inkml:brushProperty name="width" value="0.1" units="cm"/>
      <inkml:brushProperty name="height" value="0.1" units="cm"/>
      <inkml:brushProperty name="color" value="#E71224"/>
    </inkml:brush>
  </inkml:definitions>
  <inkml:trace contextRef="#ctx0" brushRef="#br0">0 21 2183 0 0,'8'-4'0'0'0,"3"-2"88"0"0,0 1-24 0 0,-4 1 8 0 0,1 4-72 0 0,-5 0 0 0 0,3 0 0 0 0,3-2 0 0 0,10 2 144 0 0,3 0 16 0 0,6 6 0 0 0,0-1 0 0 0,0 5-160 0 0,-1-1-72 0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20:20.012"/>
    </inkml:context>
    <inkml:brush xml:id="br0">
      <inkml:brushProperty name="width" value="0.1" units="cm"/>
      <inkml:brushProperty name="height" value="0.1" units="cm"/>
      <inkml:brushProperty name="color" value="#E71224"/>
    </inkml:brush>
  </inkml:definitions>
  <inkml:trace contextRef="#ctx0" brushRef="#br0">1 14 919 0 0,'5'-4'0'0'0,"1"1"80"0"0,0 1-80 0 0,-1 0 0 0 0,-1 0 0 0 0,0 2 0 0 0,-1 2 80 0 0,7-2 0 0 0,3 0 0 0 0,7 0 0 0 0,4 2-80 0 0,6-2 0 0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20:20.550"/>
    </inkml:context>
    <inkml:brush xml:id="br0">
      <inkml:brushProperty name="width" value="0.1" units="cm"/>
      <inkml:brushProperty name="height" value="0.1" units="cm"/>
      <inkml:brushProperty name="color" value="#E71224"/>
    </inkml:brush>
  </inkml:definitions>
  <inkml:trace contextRef="#ctx0" brushRef="#br0">0 31 1207 0 0,'21'-8'0'0'0,"-8"1"104"0"0,0 1-104 0 0,-2 3 0 0 0,-4 1 0 0 0,-1 2 0 0 0,1 0 336 0 0,4-2 48 0 0,6 2 0 0 0,7-2 8 0 0,6 4-280 0 0,3 0-112 0 0,1 1 88 0 0,-3 3-88 0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20:47.888"/>
    </inkml:context>
    <inkml:brush xml:id="br0">
      <inkml:brushProperty name="width" value="0.1" units="cm"/>
      <inkml:brushProperty name="height" value="0.1" units="cm"/>
      <inkml:brushProperty name="color" value="#E71224"/>
    </inkml:brush>
  </inkml:definitions>
  <inkml:trace contextRef="#ctx0" brushRef="#br0">0 23 1983 0 0,'12'-6'88'0'0,"-1"1"16"0"0,-2-1-104 0 0,-2 2 0 0 0,-1 2 0 0 0,-2 2 0 0 0,-4 2 0 0 0,0 0 0 0 0,2 2 0 0 0,1 0 0 0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20:58.865"/>
    </inkml:context>
    <inkml:brush xml:id="br0">
      <inkml:brushProperty name="width" value="0.1" units="cm"/>
      <inkml:brushProperty name="height" value="0.1" units="cm"/>
      <inkml:brushProperty name="color" value="#E71224"/>
    </inkml:brush>
  </inkml:definitions>
  <inkml:trace contextRef="#ctx0" brushRef="#br0">812 91 5063 0 0,'-22'-2'530'0'0,"13"1"-173"0"0,0 0 0 0 0,0 0 1 0 0,0-1-1 0 0,-10-4 0 0 0,18 6-278 0 0,1 0 0 0 0,-1-1 0 0 0,1 1 0 0 0,-1-1 0 0 0,1 1 0 0 0,-1 0-1 0 0,1-1 1 0 0,0 1 0 0 0,-1-1 0 0 0,1 0 0 0 0,0 1 0 0 0,0-1 0 0 0,-1 1-1 0 0,1-1 1 0 0,0 1 0 0 0,0-1 0 0 0,0 0 0 0 0,-1 1 0 0 0,1-1 0 0 0,0 1-1 0 0,0-1 1 0 0,0 0 0 0 0,0 1 0 0 0,0-1 0 0 0,0 0 0 0 0,1 1 0 0 0,-1-1-1 0 0,0 1 1 0 0,0-1 0 0 0,0 0 0 0 0,0 1 0 0 0,1-1 0 0 0,-1 1 0 0 0,0-1-1 0 0,1 1 1 0 0,-1-1 0 0 0,0 1 0 0 0,2-2 0 0 0,17-25-703 0 0,-15 21 671 0 0,-3 5-76 0 0,0 0 0 0 0,-1 1 0 0 0,1-1 0 0 0,-1 0 0 0 0,0 0-1 0 0,1 0 1 0 0,-1 1 0 0 0,1-1 0 0 0,-1 0 0 0 0,0 0 0 0 0,0 0 0 0 0,1 0 0 0 0,-1 0 0 0 0,0-1 0 0 0,0 1 17 0 0,0 1 1 0 0,0 0-1 0 0,-1-1 1 0 0,1 1-1 0 0,0 0 1 0 0,0-1-1 0 0,0 1 0 0 0,-1 0 1 0 0,1-1-1 0 0,0 1 1 0 0,0 0-1 0 0,0-1 1 0 0,-1 1-1 0 0,1 0 1 0 0,0 0-1 0 0,-1-1 1 0 0,1 1-1 0 0,0 0 1 0 0,-1 0-1 0 0,1 0 1 0 0,0-1-1 0 0,-1 1 1 0 0,1 0-1 0 0,-1 0 1 0 0,-2-1 49 0 0,0 1 1 0 0,-1 0 0 0 0,1 0-1 0 0,0 0 1 0 0,0 0 0 0 0,0 0 0 0 0,-6 2-1 0 0,-148 21 4457 0 0,131-20-4256 0 0,-28 6 342 0 0,50-8-465 0 0,0 0 0 0 0,0 1 0 0 0,0-1 0 0 0,-1 1 1 0 0,2 0-1 0 0,-1 1 0 0 0,0-1 0 0 0,0 0 0 0 0,1 1 0 0 0,-4 3 0 0 0,5-4-90 0 0,1-1 0 0 0,0 1 0 0 0,0 0 0 0 0,0 0-1 0 0,0-1 1 0 0,0 1 0 0 0,1 0 0 0 0,-1 0 0 0 0,0 0 0 0 0,1 0-1 0 0,-1 0 1 0 0,1 0 0 0 0,0 2 0 0 0,-1 32 27 0 0,1-5 10 0 0,-7 2-64 0 0,-1 0 0 0 0,-18 47 1 0 0,15-48 55 0 0,1 0-1 0 0,-9 48 1 0 0,12-39 80 0 0,3 0-1 0 0,1 0 0 0 0,1 0 1 0 0,6 47-1 0 0,11 34-42 0 0,25 258 280 0 0,-25 45-28 0 0,10-30 592 0 0,1-72-648 0 0,-20-217-256 0 0,-15 201 0 0 0,-10 148 150 0 0,-12 9 111 0 0,-1 1-68 0 0,56 15 33 0 0,-19-381-47 0 0,-14 159 0 0 0,6-198-87 0 0,-4 218 168 0 0,-5 63-245 0 0,-57 262 294 0 0,55-515-306 0 0,4-33 25 0 0,-3 70 1 0 0,-6 129-3 0 0,14-207-45 0 0,-17 93 85 0 0,9-70-60 0 0,-11 176 90 0 0,8-57-75 0 0,-27 61 64 0 0,-39 69 249 0 0,75-288-289 0 0,1 0 0 0 0,1 1 1 0 0,-1 57-1 0 0,-5 161-2 0 0,8-216-4 0 0,1 0 1 0 0,6 58-1 0 0,-2-77-1 0 0,0 0 0 0 0,1 0 0 0 0,1 0 0 0 0,1 0 1 0 0,0-1-1 0 0,1 0 0 0 0,0 0 0 0 0,12 19 0 0 0,-7-16 1 0 0,0 0 0 0 0,1-1 0 0 0,1 0 0 0 0,1-1 0 0 0,0-1 0 0 0,1 0 0 0 0,21 16 0 0 0,-11-12-5 0 0,-2 2 0 0 0,34 35-1 0 0,-43-38-145 0 0,0 1-1 0 0,-1 0 1 0 0,-1 1-1 0 0,13 27 1 0 0,7 11-2338 0 0,-23-40 497 0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23:51.063"/>
    </inkml:context>
    <inkml:brush xml:id="br0">
      <inkml:brushProperty name="width" value="0.1" units="cm"/>
      <inkml:brushProperty name="height" value="0.1" units="cm"/>
      <inkml:brushProperty name="color" value="#E71224"/>
    </inkml:brush>
  </inkml:definitions>
  <inkml:trace contextRef="#ctx0" brushRef="#br0">1871 31 1375 0 0,'-1'0'193'0'0,"0"0"0"0"0,1-1 0 0 0,-1 1 0 0 0,0 0 0 0 0,0-1 0 0 0,1 1 0 0 0,-1 0 0 0 0,0 0 0 0 0,0 0-1 0 0,0-1 1 0 0,1 1 0 0 0,-1 0 0 0 0,0 0 0 0 0,0 0 0 0 0,0 1 0 0 0,1-1 0 0 0,-3 0 0 0 0,-17 2 366 0 0,20-2-515 0 0,-36 6 1139 0 0,-40 13 0 0 0,47-11-904 0 0,-1-1 1 0 0,-46 5-1 0 0,-26-13 847 0 0,73 0-866 0 0,0 0 1 0 0,0 2 0 0 0,-32 5-1 0 0,46-3-101 0 0,-1-1 1 0 0,1 0-1 0 0,-1-1 0 0 0,1-1 0 0 0,-1-1 0 0 0,1 0 0 0 0,0-1 0 0 0,-23-5 0 0 0,27 4-17 0 0,1 1-1 0 0,-16-1 1 0 0,-5-1 49 0 0,-92-12 241 0 0,-75-18 48 0 0,155 28-404 0 0,0 1 0 0 0,0 2 0 0 0,-74 4 0 0 0,-34 1-1 0 0,79-11 32 0 0,12 8-10 0 0,-76 8 0 0 0,106-4-89 0 0,-50 1 56 0 0,80-4-64 0 0,0 0 0 0 0,0 0 0 0 0,1 0 0 0 0,-1 0 0 0 0,0 0 0 0 0,0 0 0 0 0,0 1 0 0 0,0-1 0 0 0,1 0 0 0 0,-1 0 0 0 0,0 0 0 0 0,0 0 0 0 0,0 0 0 0 0,0 1 0 0 0,0-1 0 0 0,0 0 0 0 0,0 0 0 0 0,0 0 0 0 0,1 0 0 0 0,-1 1 0 0 0,0-1 0 0 0,0 0 0 0 0,0 0 0 0 0,0 0 0 0 0,0 1 0 0 0,0-1 0 0 0,0 0 0 0 0,0 0 0 0 0,0 0 0 0 0,0 1 0 0 0,0-1 0 0 0,0 0 0 0 0,0 0 0 0 0,0 0 0 0 0,0 0 0 0 0,-1 1 0 0 0,1-1 0 0 0,0 0 0 0 0,0 0 0 0 0,0 0 0 0 0,0 0 0 0 0,0 1 0 0 0,0-1 0 0 0,0 0 0 0 0,-1 0 0 0 0,1 0 0 0 0,0 0 0 0 0,0 0 0 0 0,0 1 0 0 0,0-1 0 0 0,0 0 0 0 0,-1 0 0 0 0,1 0 0 0 0,0 0 0 0 0,0 0 0 0 0,0 0 0 0 0,-1 0 0 0 0,1 0 0 0 0,0 0 0 0 0,0 0 0 0 0,0 0 0 0 0,0 0 0 0 0,-1 0 0 0 0,1 0 0 0 0,0 0 0 0 0,12 10 0 0 0,1-5 20 0 0,0-1 0 0 0,1 0 0 0 0,-1-1 0 0 0,1-1 0 0 0,0 0 0 0 0,0-1 0 0 0,16 0 0 0 0,15 1 12 0 0,-14 0-5 0 0,0-2 0 0 0,39-5 0 0 0,22-1 20 0 0,327-18 62 0 0,-283 13-90 0 0,-62 7 13 0 0,93 6 0 0 0,-161-2-23 0 0,1 0 1 0 0,0 0-1 0 0,0 0 0 0 0,-1-1 0 0 0,1 1 0 0 0,6-3 0 0 0,-9 1-9 0 0,-11 8 0 0 0,-4 1 0 0 0,-60 8 0 0 0,-101 6 0 0 0,56-8 0 0 0,29-4 0 0 0,0-3 0 0 0,-105-6 0 0 0,42 3 0 0 0,42 1 0 0 0,67-4 16 0 0,15 2 12 0 0,-1-2 0 0 0,1-2 0 0 0,-48-7 0 0 0,60 4-28 0 0,14 5 0 0 0,0 0 0 0 0,0 0 0 0 0,0 0 0 0 0,0 0 0 0 0,0 0 0 0 0,0 0 0 0 0,0 0 0 0 0,0 0 0 0 0,0 0 0 0 0,0 0 0 0 0,0 0 0 0 0,1 0 0 0 0,-1 0 0 0 0,0 0 0 0 0,0 0 0 0 0,0 0 0 0 0,0 0 0 0 0,0 0 0 0 0,0 0 0 0 0,0 0 0 0 0,0 0 0 0 0,0 0 0 0 0,0 0 0 0 0,0 0 0 0 0,0 0 0 0 0,0-1 0 0 0,0 1 0 0 0,0 0 0 0 0,0 0 0 0 0,0 0 0 0 0,0 0 0 0 0,1 0 0 0 0,-1 0 0 0 0,0 0 0 0 0,0 0 0 0 0,0 0 0 0 0,0 0 0 0 0,0 0 0 0 0,0 0 0 0 0,0 0 0 0 0,0 0 0 0 0,0 0 0 0 0,0-1 0 0 0,0 1 0 0 0,0 0 0 0 0,0 0 0 0 0,0 0 0 0 0,0 0 0 0 0,0 0 0 0 0,0 0 0 0 0,0 0 0 0 0,0 0 0 0 0,0 0 0 0 0,0 0 0 0 0,-1 0 0 0 0,1 0 0 0 0,0 0 0 0 0,0 0 0 0 0,0-1 0 0 0,0 1 0 0 0,0 0 0 0 0,0 0 0 0 0,0 0 0 0 0,0 0 0 0 0,0 0 0 0 0,0 0 0 0 0,0 0 0 0 0,0 0 0 0 0,0 0 0 0 0,23-2 0 0 0,72-1 26 0 0,26-1 12 0 0,188 12-38 0 0,-206-7 17 0 0,-38-2-7 0 0,122 16 1 0 0,-178-14-174 0 0,-1 1 0 0 0,0 0 0 0 0,0 1 0 0 0,0 0 0 0 0,0 1 0 0 0,0-1 0 0 0,-1 1 0 0 0,9 6 0 0 0,-4 0-1024 0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23:51.993"/>
    </inkml:context>
    <inkml:brush xml:id="br0">
      <inkml:brushProperty name="width" value="0.1" units="cm"/>
      <inkml:brushProperty name="height" value="0.1" units="cm"/>
      <inkml:brushProperty name="color" value="#E71224"/>
    </inkml:brush>
  </inkml:definitions>
  <inkml:trace contextRef="#ctx0" brushRef="#br0">26 8 1495 0 0,'-12'-5'327'0'0,"5"3"267"0"0,7 2-577 0 0,-1 0 0 0 0,1 1 0 0 0,-1-1 0 0 0,1 0 0 0 0,0 0 0 0 0,-1 1 0 0 0,1-1 0 0 0,0 1 0 0 0,0-1 0 0 0,-1 0 0 0 0,1 1 0 0 0,0-1 0 0 0,0 1 0 0 0,-1-1 0 0 0,1 1 0 0 0,0-1 0 0 0,0 0 0 0 0,0 1 0 0 0,0-1 0 0 0,0 2 0 0 0,-1-1-13 0 0,1 0 1 0 0,0 0 0 0 0,0 0-1 0 0,-1 1 1 0 0,1-1 0 0 0,0 0-1 0 0,0 0 1 0 0,0 0 0 0 0,0 1-1 0 0,1-1 1 0 0,-1 0-1 0 0,0 0 1 0 0,0 0 0 0 0,1 1-1 0 0,-1-1 1 0 0,1 0 0 0 0,-1 0-1 0 0,1 0 1 0 0,-1 0 0 0 0,1 0-1 0 0,-1 0 1 0 0,1 0-1 0 0,0 0 1 0 0,0 0 0 0 0,0 0-1 0 0,0 0 1 0 0,-1-1 0 0 0,1 1-1 0 0,0 0 1 0 0,0-1 0 0 0,0 1-1 0 0,1 0 1 0 0,-1-1 0 0 0,0 1-1 0 0,0-1 1 0 0,0 0-1 0 0,0 1 1 0 0,2-1 0 0 0,5 2-12 0 0,1 0 1 0 0,0-1 0 0 0,0 0-1 0 0,13-1 1 0 0,0 1-26 0 0,-12 0 21 0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23:52.708"/>
    </inkml:context>
    <inkml:brush xml:id="br0">
      <inkml:brushProperty name="width" value="0.1" units="cm"/>
      <inkml:brushProperty name="height" value="0.1" units="cm"/>
      <inkml:brushProperty name="color" value="#E71224"/>
    </inkml:brush>
  </inkml:definitions>
  <inkml:trace contextRef="#ctx0" brushRef="#br0">1307 32 455 0 0,'-3'-1'310'0'0,"1"-1"-1"0"0,0 1 1 0 0,-1 0-1 0 0,1 0 1 0 0,-1 0-1 0 0,0 0 1 0 0,1 0-1 0 0,-1 0 1 0 0,0 0-1 0 0,0 1 1 0 0,1 0-1 0 0,-1-1 1 0 0,0 1-1 0 0,-4 1 1 0 0,-10-3 326 0 0,-23-5-17 0 0,0 1 0 0 0,0 2 0 0 0,-72 3 0 0 0,74 4-144 0 0,-50 10 1 0 0,63-8-304 0 0,-32 1 1 0 0,-1 0 88 0 0,-190 17 971 0 0,-102-10-256 0 0,298-9-930 0 0,42-2-32 0 0,0 0 0 0 0,-1-1-1 0 0,1-1 1 0 0,-1 0 0 0 0,-12-2-1 0 0,1 0 163 0 0,29 1-127 0 0,0 0-1 0 0,-1 0 1 0 0,1-1-1 0 0,0 0 1 0 0,-1 0-1 0 0,13-6 1 0 0,-12 4-11 0 0,0 1 0 0 0,0 0 0 0 0,1 1 1 0 0,-1 0-1 0 0,1 0 0 0 0,0 0 0 0 0,9 0 1 0 0,-9 2-62 0 0,8 0 49 0 0,0 0 1 0 0,20 4 0 0 0,-32-3-57 0 0,1 0 1 0 0,-1 0-1 0 0,0 0 0 0 0,1 1 1 0 0,-1-1-1 0 0,0 1 1 0 0,0 0-1 0 0,0 0 0 0 0,0 1 1 0 0,-1-1-1 0 0,1 1 0 0 0,6 6 1 0 0,0 3-209 0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23:54.274"/>
    </inkml:context>
    <inkml:brush xml:id="br0">
      <inkml:brushProperty name="width" value="0.1" units="cm"/>
      <inkml:brushProperty name="height" value="0.1" units="cm"/>
      <inkml:brushProperty name="color" value="#E71224"/>
    </inkml:brush>
  </inkml:definitions>
  <inkml:trace contextRef="#ctx0" brushRef="#br0">3240 100 1839 0 0,'1'-1'111'0'0,"0"0"-1"0"0,0 1 0 0 0,-1-1 0 0 0,1 0 1 0 0,0 0-1 0 0,0 0 0 0 0,-1 0 0 0 0,1 0 1 0 0,0 0-1 0 0,-1-1 0 0 0,1 1 0 0 0,-1 0 1 0 0,1 0-1 0 0,-1 0 0 0 0,0-2 0 0 0,0 2-59 0 0,0 1 1 0 0,-1-1-1 0 0,1 1 0 0 0,0-1 0 0 0,-1 1 0 0 0,1-1 0 0 0,-1 1 0 0 0,1-1 0 0 0,0 1 0 0 0,-1-1 0 0 0,0 1 0 0 0,1 0 0 0 0,-1-1 0 0 0,1 1 0 0 0,-1 0 0 0 0,1-1 0 0 0,-1 1 0 0 0,0 0 0 0 0,1 0 0 0 0,-1 0 0 0 0,0-1 0 0 0,1 1 0 0 0,-1 0 0 0 0,1 0 0 0 0,-1 0 0 0 0,0 0 0 0 0,1 0 0 0 0,-1 0 0 0 0,0 0 0 0 0,1 1 0 0 0,-1-1 0 0 0,0 0 0 0 0,-158-8 1540 0 0,-26 0 545 0 0,-85 30-1443 0 0,-75 0-159 0 0,214-25-72 0 0,-197-1 542 0 0,-324-13-234 0 0,376 16-607 0 0,-23-2 4 0 0,216 0-124 0 0,1 4 0 0 0,-103 14-1 0 0,93-8-42 0 0,-14 3 0 0 0,79-5-10 0 0,17-2 27 0 0,9-2 22 0 0,3-1 29 0 0,99-8 605 0 0,97-8-587 0 0,29-1 23 0 0,386-25-88 0 0,-66 23 30 0 0,-349 17-49 0 0,192 12-2 0 0,-248-4 0 0 0,-34-2 0 0 0,185 4 0 0 0,-281-8 0 0 0,-5 1 0 0 0,0-1 0 0 0,1-1 0 0 0,-1 1 0 0 0,0-1 0 0 0,8-2 0 0 0,-32-4 118 0 0,-21 0-84 0 0,-1 1 0 0 0,0 3 0 0 0,-55 1 1 0 0,39 2-23 0 0,-458-8 169 0 0,225 19-162 0 0,1 19 14 0 0,57-5-21 0 0,157-16 1 0 0,0 3 0 0 0,1 3 0 0 0,1 4-1 0 0,-81 31 1 0 0,151-50-13 0 0,-1 1 0 0 0,1-1 0 0 0,0 0 0 0 0,0 1 0 0 0,0 0 0 0 0,-1-1 0 0 0,1 1 0 0 0,0 0 0 0 0,0 0 0 0 0,0-1 0 0 0,0 1 0 0 0,0 0 0 0 0,0 1 0 0 0,1-1 0 0 0,-1-1 0 0 0,1 0 0 0 0,0 0 0 0 0,0 1 0 0 0,0-1 0 0 0,0 0 0 0 0,0 1 0 0 0,0-1 0 0 0,0 0 0 0 0,0 0 0 0 0,0 1 0 0 0,0-1 0 0 0,1 0 0 0 0,-1 0 0 0 0,0 1 0 0 0,0-1 0 0 0,0 0 0 0 0,0 1 0 0 0,0-1 0 0 0,0 0 0 0 0,1 0 0 0 0,-1 0 0 0 0,0 1 0 0 0,0-1 0 0 0,0 0 0 0 0,1 0 0 0 0,-1 1 0 0 0,0-1 0 0 0,0 0 0 0 0,0 0 0 0 0,1 0 0 0 0,-1 0 0 0 0,0 0 0 0 0,1 1 0 0 0,2 0 0 0 0,1 1 0 0 0,-1-1 0 0 0,1 0 0 0 0,0 0 0 0 0,-1 0 0 0 0,1-1 0 0 0,6 1 0 0 0,249-5 0 0 0,-110-1 0 0 0,820-38 64 0 0,-848 35-62 0 0,238-11 60 0 0,-324 19-83 0 0,46 5 0 0 0,-68-4-103 0 0,-1 2-1 0 0,1-1 1 0 0,0 2-1 0 0,0-1 1 0 0,-1 2-1 0 0,22 10 1 0 0,-4 6-323 0 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23:57.125"/>
    </inkml:context>
    <inkml:brush xml:id="br0">
      <inkml:brushProperty name="width" value="0.1" units="cm"/>
      <inkml:brushProperty name="height" value="0.1" units="cm"/>
      <inkml:brushProperty name="color" value="#E71224"/>
    </inkml:brush>
  </inkml:definitions>
  <inkml:trace contextRef="#ctx0" brushRef="#br0">2310 19 1087 0 0,'-7'-9'27'0'0,"6"9"-26"0"0,1 0 0 0 0,0-1 0 0 0,0 1 1 0 0,0 0-1 0 0,0-1 0 0 0,0 1 0 0 0,0 0 0 0 0,-1-1 0 0 0,1 1 1 0 0,0 0-1 0 0,0-1 0 0 0,-1 1 0 0 0,1 0 0 0 0,0 0 0 0 0,0-1 1 0 0,-1 1-1 0 0,1 0 0 0 0,0 0 0 0 0,-1 0 0 0 0,1-1 0 0 0,0 1 1 0 0,-1 0-1 0 0,1 0 0 0 0,0 0 0 0 0,-1 0 0 0 0,1 0 0 0 0,0 0 1 0 0,-1 0-1 0 0,1-1 0 0 0,-1 1 0 0 0,1 0 0 0 0,0 0 0 0 0,-1 1 1 0 0,1-1-1 0 0,0 0 0 0 0,-1 0 0 0 0,1 0 0 0 0,-1 0 0 0 0,-20-2-4 0 0,7 1 22 0 0,2 1 264 0 0,1 2 0 0 0,-23 4-1 0 0,0 0 1442 0 0,5 0-292 0 0,-36 11-1 0 0,15-2-695 0 0,11-4-335 0 0,-61 29 1 0 0,45-17-325 0 0,-260 87 200 0 0,185-75 311 0 0,-248 33 0 0 0,49-21 85 0 0,3 0-404 0 0,274-41-244 0 0,-1-2-1 0 0,-101-7 1 0 0,139 2-3 0 0,-26 2 1 0 0,8 0-4 0 0,208 6 260 0 0,97-1 210 0 0,301-15-489 0 0,-105 20 27 0 0,-177-7 0 0 0,193-19 197 0 0,-386 10-171 0 0,-43 2 1 0 0,132-11 51 0 0,-153 9 21 0 0,-1-1-1 0 0,0-1 1 0 0,49-18-1 0 0,-81 24-116 0 0,0 1 0 0 0,0 0-1 0 0,0-1 1 0 0,0 1 0 0 0,0-1-1 0 0,-1 1 1 0 0,1-1 0 0 0,0 0-1 0 0,0 1 1 0 0,0-1 0 0 0,0 0-1 0 0,-1 0 1 0 0,1 1 0 0 0,1-2-1 0 0,-2 1-2 0 0,0 1 1 0 0,0 0-1 0 0,0-1 0 0 0,0 1 0 0 0,0-1 0 0 0,0 1 0 0 0,0-1 1 0 0,0 1-1 0 0,0 0 0 0 0,0-1 0 0 0,0 1 0 0 0,0-1 0 0 0,0 1 1 0 0,0 0-1 0 0,0-1 0 0 0,0 1 0 0 0,0-1 0 0 0,0 1 0 0 0,-1 0 1 0 0,1-1-1 0 0,0 1 0 0 0,0-1 0 0 0,0 1 0 0 0,-1-1 0 0 0,0 0 16 0 0,-1-1 0 0 0,0 1-1 0 0,1 0 1 0 0,-1-1 0 0 0,0 1-1 0 0,1 0 1 0 0,-1 0 0 0 0,0 0-1 0 0,0 0 1 0 0,0 0 0 0 0,-4 0-1 0 0,-24-6 83 0 0,-1 2 0 0 0,-52-1 0 0 0,21 1 16 0 0,-88-10 165 0 0,-206-14 216 0 0,23 8-384 0 0,164 10-84 0 0,-306-21 103 0 0,239 12-84 0 0,25 2-40 0 0,50 3 52 0 0,128 10-42 0 0,2-1-1 0 0,-63-22 0 0 0,86 23-13 0 0,14 3 10 0 0,22 2 17 0 0,-22 0-32 0 0,283 23-3 0 0,-238-17 0 0 0,288 46 0 0 0,-51-11 0 0 0,-167-26 0 0 0,-36-5 17 0 0,0-3 0 0 0,171-10 0 0 0,-212-1-9 0 0,-1-2 1 0 0,1-2-1 0 0,-1-2 0 0 0,-1-2 1 0 0,0-1-1 0 0,0-3 0 0 0,62-32 1 0 0,-99 45-6 0 0,-3 1 3 0 0,0 1 1 0 0,1 0-1 0 0,-1-1 0 0 0,0 1 0 0 0,1 0 1 0 0,-1 0-1 0 0,1 0 0 0 0,-1 1 1 0 0,1-1-1 0 0,-1 0 0 0 0,1 1 1 0 0,4-1-1 0 0,-7 2-17 0 0,0-1 0 0 0,0 0 0 0 0,0 0 1 0 0,0 1-1 0 0,0-1 0 0 0,0 0 0 0 0,0 0 0 0 0,0 1 1 0 0,0-1-1 0 0,0 0 0 0 0,0 0 0 0 0,0 1 0 0 0,0-1 1 0 0,0 0-1 0 0,0 0 0 0 0,0 1 0 0 0,0-1 0 0 0,0 0 0 0 0,0 0 1 0 0,0 0-1 0 0,-1 1 0 0 0,1-1 0 0 0,0 0 0 0 0,0 0 1 0 0,0 0-1 0 0,0 1 0 0 0,0-1 0 0 0,-1 0 0 0 0,1 0 1 0 0,0 0-1 0 0,0 0 0 0 0,0 0 0 0 0,-1 1 0 0 0,1-1 0 0 0,0 0 1 0 0,-13 12-2718 0 0,-20 15 1 0 0,-4 2-584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2:39:38.845"/>
    </inkml:context>
    <inkml:brush xml:id="br0">
      <inkml:brushProperty name="width" value="0.1" units="cm"/>
      <inkml:brushProperty name="height" value="0.1" units="cm"/>
      <inkml:brushProperty name="color" value="#E71224"/>
    </inkml:brush>
  </inkml:definitions>
  <inkml:trace contextRef="#ctx0" brushRef="#br0">1 0 919 0 0,'0'1'177'0'0,"0"0"-1"0"0,1 0 0 0 0,-1 0 0 0 0,1-1 0 0 0,-1 1 0 0 0,1 0 0 0 0,-1 0 0 0 0,1-1 0 0 0,0 1 0 0 0,-1 0 0 0 0,1 0 0 0 0,0-1 0 0 0,0 1 0 0 0,-1-1 0 0 0,1 1 0 0 0,0-1 0 0 0,0 1 0 0 0,0-1 0 0 0,0 0 0 0 0,-1 1 0 0 0,3-1 0 0 0,29 11-401 0 0,-13-5 787 0 0,-11-3-234 0 0,0-1-1 0 0,1 0 1 0 0,-1-1 0 0 0,1 0 0 0 0,14 0 0 0 0,15 3 302 0 0,-13-1-362 0 0,0-1-1 0 0,0-1 1 0 0,40-3-1 0 0,73-19 696 0 0,-120 19-902 0 0,0 1 0 0 0,0 0-1 0 0,0 1 1 0 0,0 1-1 0 0,-1 1 1 0 0,34 8-1 0 0,-17-5-4 0 0,15 3-35 0 0,1-2 0 0 0,0-3-1 0 0,51-2 1 0 0,105-12 32 0 0,-166 12-36 0 0,0 2-1 0 0,0 1 1 0 0,70 19-1 0 0,11 1-18 0 0,-39-15 1 0 0,124-1-1 0 0,82-20 145 0 0,-255 11-101 0 0,129-15 96 0 0,-152 15-129 0 0,-1 1 1 0 0,0 1-1 0 0,0-1 0 0 0,0 2 0 0 0,0-1 0 0 0,12 5 0 0 0,-8-1-9 0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24:18.673"/>
    </inkml:context>
    <inkml:brush xml:id="br0">
      <inkml:brushProperty name="width" value="0.1" units="cm"/>
      <inkml:brushProperty name="height" value="0.1" units="cm"/>
      <inkml:brushProperty name="color" value="#E71224"/>
    </inkml:brush>
  </inkml:definitions>
  <inkml:trace contextRef="#ctx0" brushRef="#br0">6242 30 919 0 0,'0'0'62'0'0,"0"-1"0"0"0,0 1 0 0 0,0-1 0 0 0,0 1 0 0 0,0 0 0 0 0,0-1-1 0 0,0 1 1 0 0,0 0 0 0 0,0-1 0 0 0,0 1 0 0 0,0-1 0 0 0,0 1 0 0 0,0 0-1 0 0,0-1 1 0 0,0 1 0 0 0,1 0 0 0 0,-1-1 0 0 0,0 1 0 0 0,0 0-1 0 0,0-1 1 0 0,0 1 0 0 0,1 0 0 0 0,-1 0 0 0 0,0-1 0 0 0,1 1 0 0 0,-1 0-1 0 0,0-1 1 0 0,0 1 0 0 0,1 0 0 0 0,-1 0 0 0 0,0 0 0 0 0,1 0 0 0 0,-1-1-1 0 0,0 1 1 0 0,1 0 0 0 0,-1 0 0 0 0,0 0 0 0 0,1 0 0 0 0,-1 0-1 0 0,1 0 1 0 0,-1 0 0 0 0,0 0 0 0 0,1 0 0 0 0,-1 0 0 0 0,0 0 0 0 0,1 0-1 0 0,-1 0 1 0 0,1 0 0 0 0,-3-1 577 0 0,-1-1 0 0 0,1 1 1 0 0,0-1-1 0 0,0 0 0 0 0,0 0 0 0 0,0 0 0 0 0,-6-4 2391 0 0,8 6-3045 0 0,0 0 0 0 0,0 0 0 0 0,-1 0 0 0 0,1 0 0 0 0,0 0 0 0 0,-1 0 1 0 0,1 0-1 0 0,0 0 0 0 0,0 0 0 0 0,-1 0 0 0 0,1 0 0 0 0,0 0 0 0 0,0 1 0 0 0,-1-1 0 0 0,1 0 0 0 0,0 0 0 0 0,0 0 1 0 0,-1 1-1 0 0,1-1 0 0 0,0 0 0 0 0,0 0 0 0 0,0 0 0 0 0,0 1 0 0 0,-1-1 0 0 0,1 0 0 0 0,0 0 0 0 0,0 1 0 0 0,0-1 1 0 0,0 0-1 0 0,0 1 0 0 0,0-1 0 0 0,0 0 0 0 0,0 0 0 0 0,0 1 0 0 0,0-1 0 0 0,0 0 0 0 0,0 1 0 0 0,0 4 69 0 0,0 1 0 0 0,-1-1 0 0 0,1 1 0 0 0,-1-1 0 0 0,0 0 0 0 0,0 0 0 0 0,-4 10 0 0 0,4-13-31 0 0,0 1-1 0 0,-1-1 0 0 0,1 0 0 0 0,-1 0 0 0 0,0 0 1 0 0,0 0-1 0 0,1 0 0 0 0,-1 0 0 0 0,-1 0 1 0 0,1 0-1 0 0,0-1 0 0 0,0 1 0 0 0,0-1 0 0 0,-1 0 1 0 0,1 1-1 0 0,-1-1 0 0 0,-4 1 0 0 0,5-1-16 0 0,0 0 0 0 0,-1 0 0 0 0,1 0 0 0 0,0 0-1 0 0,0 0 1 0 0,0 1 0 0 0,0-1 0 0 0,0 1 0 0 0,0 0-1 0 0,-2 2 1 0 0,3-3-5 0 0,1 0-1 0 0,0 0 0 0 0,0 0 1 0 0,0 0-1 0 0,0 0 1 0 0,0 0-1 0 0,0 0 0 0 0,0 0 1 0 0,0 0-1 0 0,1 0 1 0 0,-1 0-1 0 0,0 0 0 0 0,1 0 1 0 0,-1 0-1 0 0,0-1 0 0 0,1 1 1 0 0,-1 0-1 0 0,1 0 1 0 0,-1 0-1 0 0,1-1 0 0 0,0 1 1 0 0,-1 0-1 0 0,1 0 1 0 0,0-1-1 0 0,-1 1 0 0 0,1-1 1 0 0,0 1-1 0 0,0 0 0 0 0,0-1 1 0 0,-1 0-1 0 0,3 1 1 0 0,1 2 474 0 0,-11-1 24 0 0,6-2-488 0 0,0 0 0 0 0,0-1 0 0 0,0 1 0 0 0,0-1 0 0 0,0 1 0 0 0,0-1 0 0 0,0 1 0 0 0,0-1 0 0 0,0 1 0 0 0,1-1 0 0 0,-1 0 0 0 0,0 0 0 0 0,0 1-1 0 0,1-1 1 0 0,-2-1 0 0 0,-4-5 102 0 0,-7-1 30 0 0,10 6-110 0 0,0-1 0 0 0,-1 1 0 0 0,1 0 0 0 0,0 1 0 0 0,-1-1 0 0 0,1 1-1 0 0,-1-1 1 0 0,1 1 0 0 0,-1 0 0 0 0,0 0 0 0 0,1 1 0 0 0,-8-1 0 0 0,1 1 144 0 0,0 1 0 0 0,-20 4 0 0 0,26-4-106 0 0,-14 2 195 0 0,-1-2 1 0 0,-29 1-1 0 0,-7-9 267 0 0,19 2-419 0 0,24 3-73 0 0,1 0 1 0 0,-19-6-1 0 0,21 5-11 0 0,0 0 0 0 0,-1 1 0 0 0,0 0 0 0 0,-18-1 0 0 0,-12 1 12 0 0,-23 1 55 0 0,35 4-651 0 0,-2 0 2174 0 0,0-2 0 0 0,-33-2 1 0 0,-4-1-4670 0 0,23 5 4478 0 0,3 1-1933 0 0,12-1 257 0 0,0-1 0 0 0,-31-2-1 0 0,-59-1 1149 0 0,61 2-212 0 0,-116-10-1995 0 0,174 9 1306 0 0,-49-2 40 0 0,-60 6 1 0 0,4 1 17 0 0,88-5-41 0 0,-8-1 65 0 0,0 2 0 0 0,0 0-1 0 0,-41 9 1 0 0,52-7-57 0 0,-1-1 0 0 0,-28 0 0 0 0,3 0-23 0 0,33-2 6 0 0,-1 0-1 0 0,1-1 0 0 0,0 0 1 0 0,-1 0-1 0 0,-7-3 0 0 0,-12-2 67 0 0,-2 3-22 0 0,0 0 1 0 0,-1 2 0 0 0,-43 4-1 0 0,-18-3-1 0 0,2 1 16 0 0,33 11-57 0 0,5-3-10 0 0,37-6 0 0 0,0 0 0 0 0,-27 1 0 0 0,-132-11 64 0 0,-18-14-64 0 0,98 12 64 0 0,39 0 72 0 0,7 4-136 0 0,35 4 10 0 0,-1 2 1 0 0,2-1-1 0 0,-1 1 0 0 0,0 1 0 0 0,-23 7 1 0 0,0-2-9 0 0,-24 6 0 0 0,30-7 19 0 0,-1 0 0 0 0,-56 3-1 0 0,55-11 114 0 0,-42-6 0 0 0,42 3-32 0 0,-43-1 0 0 0,35 6-102 0 0,-87 3 0 0 0,79-1 1 0 0,-54 6 62 0 0,42-2-63 0 0,-138 22 0 0 0,77-14 0 0 0,89-11-2 0 0,-55-1-1 0 0,53-3 32 0 0,-39 5 1 0 0,-58 16-20 0 0,117-18-10 0 0,1 0 0 0 0,-1-2 0 0 0,1 1 0 0 0,-1-1 0 0 0,-12-2 0 0 0,-60-4 32 0 0,-93 7 0 0 0,136 1-32 0 0,1-3 0 0 0,-57-7 0 0 0,56 4 0 0 0,-48 1 0 0 0,42 4 0 0 0,1 3 0 0 0,-61 12 0 0 0,88-13 11 0 0,1-2 0 0 0,-1 0-1 0 0,0-2 1 0 0,-20-2 0 0 0,0 0-1 0 0,16 0 65 0 0,0-1 0 0 0,1-1 0 0 0,-1-2 0 0 0,1 0 0 0 0,-39-19 0 0 0,32 14 30 0 0,0 1-1 0 0,-44-11 0 0 0,68 21-101 0 0,-1 0-1 0 0,1 0 1 0 0,-1 1 0 0 0,0 0 0 0 0,1 0 0 0 0,-1 0-1 0 0,1 1 1 0 0,-1 0 0 0 0,1 0 0 0 0,-1 1 0 0 0,1 0-1 0 0,0 0 1 0 0,0 0 0 0 0,-9 6 0 0 0,5-2-244 0 0,1 0-1 0 0,0 1 1 0 0,0 0 0 0 0,1 0 0 0 0,0 1-1 0 0,0 1 1 0 0,-11 15 0 0 0,-8 14-4398 0 0,0 1-1469 0 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24:28.130"/>
    </inkml:context>
    <inkml:brush xml:id="br0">
      <inkml:brushProperty name="width" value="0.1" units="cm"/>
      <inkml:brushProperty name="height" value="0.1" units="cm"/>
      <inkml:brushProperty name="color" value="#E71224"/>
    </inkml:brush>
  </inkml:definitions>
  <inkml:trace contextRef="#ctx0" brushRef="#br0">2390 156 919 0 0,'-5'-1'162'0'0,"1"0"0"0"0,-1 0 0 0 0,0 1 0 0 0,1 0 0 0 0,-1 0 0 0 0,-6 1-1 0 0,-17-1 906 0 0,15-1-443 0 0,-1-1 0 0 0,1-1 0 0 0,1 0 0 0 0,-1 0-1 0 0,-20-10 1 0 0,9-2 112 0 0,19 12-570 0 0,0 0 0 0 0,1-1 0 0 0,-9-8 0 0 0,10 8-81 0 0,-1 0-1 0 0,0 1 0 0 0,1-1 0 0 0,-2 1 0 0 0,-7-4 0 0 0,-6-2 150 0 0,-24-14 188 0 0,35 19-380 0 0,0 0 0 0 0,-1 1 0 0 0,0 0 0 0 0,0 0-1 0 0,0 0 1 0 0,0 1 0 0 0,-9-1 0 0 0,-8-3 31 0 0,13 4-58 0 0,1 1-1 0 0,-1 0 0 0 0,0 1 1 0 0,0 0-1 0 0,-12 2 0 0 0,5 0 18 0 0,-13-3 27 0 0,23 1-33 0 0,-1 0 1 0 0,-18 1-1 0 0,10 4-26 0 0,-27 10 0 0 0,13-4 0 0 0,-14 4 0 0 0,-14 5 0 0 0,-68 12 0 0 0,77-21 0 0 0,27-5 0 0 0,-1-2 0 0 0,-27 3 0 0 0,-109-7 54 0 0,17-4 234 0 0,12-4-102 0 0,79 3-95 0 0,-13 5 80 0 0,43 1-129 0 0,-37-4 1 0 0,53 2-16 0 0,-2 0-16 0 0,0 0 0 0 0,1 0 1 0 0,-1-1-1 0 0,0-1 1 0 0,1 1-1 0 0,-9-5 1 0 0,9 3 18 0 0,0 1 0 0 0,-1 0 0 0 0,1 1 0 0 0,-1 0 0 0 0,1 0 0 0 0,-12 0 0 0 0,-53 0 210 0 0,62 2-232 0 0,-158 8 56 0 0,41-5 203 0 0,100-4-236 0 0,23 1-21 0 0,-1-1-1 0 0,1 1 0 0 0,0 0 1 0 0,-1 0-1 0 0,1 0 0 0 0,-1 1 1 0 0,1-1-1 0 0,0 1 1 0 0,-1 1-1 0 0,1-1 0 0 0,0 1 1 0 0,0 0-1 0 0,0 0 1 0 0,0 1-1 0 0,-6 3 0 0 0,-13 11-814 0 0,8-5-3222 0 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24:34.316"/>
    </inkml:context>
    <inkml:brush xml:id="br0">
      <inkml:brushProperty name="width" value="0.1" units="cm"/>
      <inkml:brushProperty name="height" value="0.1" units="cm"/>
      <inkml:brushProperty name="color" value="#E71224"/>
    </inkml:brush>
  </inkml:definitions>
  <inkml:trace contextRef="#ctx0" brushRef="#br0">7264 1 2959 0 0,'-34'0'1510'0'0,"14"2"-915"0"0,-35-1 0 0 0,32-2-73 0 0,2 3-98 0 0,-1 0 0 0 0,-22 6 0 0 0,-9 0-102 0 0,11-2-150 0 0,22-2 19 0 0,-37 1 0 0 0,41-4-96 0 0,1 0 1 0 0,-16 4 0 0 0,16-2-15 0 0,-1 0 1 0 0,-16-1 0 0 0,-5-1 85 0 0,-20 0 278 0 0,-20-3 166 0 0,-86 8 0 0 0,126-4-543 0 0,-1-1-1 0 0,-39-5 1 0 0,-137-5 737 0 0,-1 20-661 0 0,19 2 36 0 0,131-6-41 0 0,-121-2 1 0 0,81-17 312 0 0,58 6-91 0 0,-52-1-1 0 0,-50 4-296 0 0,128 4-64 0 0,-1 1 0 0 0,0 2 0 0 0,-33 8 0 0 0,49-10 0 0 0,-109 17 67 0 0,58-11-70 0 0,-119 14 3 0 0,111-14 40 0 0,-45 5 48 0 0,-22 1-51 0 0,36-3 1 0 0,-217 28 143 0 0,274-32-175 0 0,3-1 13 0 0,-1-1 1 0 0,-65 0-1 0 0,-15-2 46 0 0,99-2-55 0 0,-162 12 294 0 0,99-9-286 0 0,0-4 0 0 0,-98-12-1 0 0,137 9-17 0 0,-85 2 0 0 0,53 3 0 0 0,-13 3 23 0 0,55-2 4 0 0,-48-1 1 0 0,52-4-13 0 0,-37-1 107 0 0,-98-19-1 0 0,127 15-40 0 0,-1 1 0 0 0,1 2 0 0 0,-1 2 1 0 0,-38 1-1 0 0,-40-2-68 0 0,27-1-16 0 0,-300 13 3 0 0,317-8 0 0 0,43-2 0 0 0,-42 5 0 0 0,44-3 0 0 0,-1 0 0 0 0,-29-3 0 0 0,-16-5 32 0 0,-130-29 0 0 0,123 25 98 0 0,52 9-63 0 0,-27-7 0 0 0,-159-37 61 0 0,178 40-72 0 0,-63 0-1 0 0,58 5-27 0 0,-5-3 21 0 0,26 2-48 0 0,-1 1 0 0 0,1 0-1 0 0,-1 2 1 0 0,0 0 0 0 0,-24 5-1 0 0,29-1-40 0 0,1 1 0 0 0,-1 0 0 0 0,2 1-1 0 0,-16 9 1 0 0,9-4-169 0 0,-4 2-45 0 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26:46.447"/>
    </inkml:context>
    <inkml:brush xml:id="br0">
      <inkml:brushProperty name="width" value="0.1" units="cm"/>
      <inkml:brushProperty name="height" value="0.1" units="cm"/>
      <inkml:brushProperty name="color" value="#E71224"/>
    </inkml:brush>
  </inkml:definitions>
  <inkml:trace contextRef="#ctx0" brushRef="#br0">1 300 2815 0 0,'22'-1'914'0'0,"1"-1"0"0"0,0-1 0 0 0,40-11 0 0 0,66-27 371 0 0,-122 39-1218 0 0,19-5 240 0 0,1 0 0 0 0,0 2-1 0 0,46-2 1 0 0,-31 3-18 0 0,8 1 53 0 0,81 6 0 0 0,40 11 577 0 0,-133-10-702 0 0,-13-2-1 0 0,38-1 0 0 0,-12-2 68 0 0,19-2 120 0 0,-41-1-272 0 0,0 2 0 0 0,0 1 0 0 0,1 1 0 0 0,-1 2-1 0 0,0 0 1 0 0,37 10 0 0 0,81 19 321 0 0,-25-8-98 0 0,-91-18-306 0 0,-1-1 0 0 0,1-2 0 0 0,0-1 0 0 0,45-4 1 0 0,1 1 48 0 0,177 0 145 0 0,-214 2-222 0 0,146-2 227 0 0,-120-4-94 0 0,83-17 0 0 0,-11 0-46 0 0,-104 19-82 0 0,151-12 65 0 0,-26 23-27 0 0,-61-1-64 0 0,9 1 0 0 0,-2 5 16 0 0,-53-7 0 0 0,0 2 0 0 0,65 17 0 0 0,-62-10-16 0 0,89 8 0 0 0,-121-19 0 0 0,13 1 30 0 0,1-2-1 0 0,-1-1 0 0 0,72-9 1 0 0,-70 3 26 0 0,122-12 181 0 0,-126 16-196 0 0,1 1 0 0 0,57 6 0 0 0,-63-1-37 0 0,148 17 5 0 0,-129-18-10 0 0,83-5-1 0 0,-42-7 13 0 0,-17 1 21 0 0,88 3 0 0 0,-85 6 25 0 0,54 3-61 0 0,-72-1 28 0 0,78-6-1 0 0,-38 0-6 0 0,38-4-17 0 0,-79 5 4 0 0,0 3-1 0 0,57 9 1 0 0,24-3 42 0 0,-83-7-39 0 0,-3-2-7 0 0,0-1 0 0 0,72-15 0 0 0,-21 3 0 0 0,3 7 0 0 0,-73 6 0 0 0,107 2 0 0 0,41-2 0 0 0,100-18 64 0 0,-216 16 109 0 0,89 7 0 0 0,45 8-511 0 0,-143-11 338 0 0,56-8 0 0 0,-27 2 0 0 0,25-2 0 0 0,118-1 0 0 0,-163 11 29 0 0,81 2 70 0 0,-82-9-112 0 0,0-2-1 0 0,105-25 1 0 0,36-5-11 0 0,-77 28 60 0 0,-75 6-5 0 0,-1-2-1 0 0,84-18 1 0 0,-63 5-13 0 0,147-13 0 0 0,74 21 18 0 0,-166 3-36 0 0,133-16 0 0 0,-69 7 64 0 0,-8 4 0 0 0,-49 4-64 0 0,-81 3 9 0 0,-15 1 10 0 0,0 1-1 0 0,54 5 0 0 0,306 64 36 0 0,-370-63-48 0 0,-1 0 0 0 0,1-2 0 0 0,30-1-1 0 0,84-12 57 0 0,9-12 789 0 0,14-2-1242 0 0,45-3 440 0 0,-124 18 619 0 0,41-6 310 0 0,-109 14-1373 0 0,0 1 1 0 0,0 1 0 0 0,21 3 0 0 0,11-1 413 0 0,2 1-19 0 0,-1 2 0 0 0,0 3 0 0 0,53 15 0 0 0,-87-19 0 0 0,25 6 0 0 0,103 19 0 0 0,-44-17 18 0 0,163 26 366 0 0,-134-12 370 0 0,56 10-1910 0 0,-133-31 1156 0 0,0-2 0 0 0,75-5 0 0 0,-75 0 0 0 0,392 20 0 0 0,-367-14 0 0 0,128-12 0 0 0,-174 6 0 0 0,127 3 0 0 0,-131 0 0 0 0,143 9 0 0 0,-152-8 0 0 0,123 2 0 0 0,-7-13 0 0 0,53-1 0 0 0,-21 16 1823 0 0,31 5-3582 0 0,-169-9 1759 0 0,0-1 0 0 0,54-5 0 0 0,-79 3 18 0 0,1 0 0 0 0,0 1 0 0 0,0 0 0 0 0,0 0 0 0 0,-1 0-1 0 0,1 1 1 0 0,0-1 0 0 0,0 1 0 0 0,-1 0 0 0 0,1 1 0 0 0,0-1 0 0 0,-1 1 0 0 0,0 0-1 0 0,1 0 1 0 0,-1 0 0 0 0,0 1 0 0 0,0-1 0 0 0,5 5 0 0 0,-4-2-172 0 0,-1-1 0 0 0,1 1 0 0 0,-1-1 0 0 0,-1 1-1 0 0,6 9 1 0 0,-4-5-1022 0 0,-1 0-1 0 0,0 0 0 0 0,3 11 0 0 0,2 8-4147 0 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26:50.084"/>
    </inkml:context>
    <inkml:brush xml:id="br0">
      <inkml:brushProperty name="width" value="0.1" units="cm"/>
      <inkml:brushProperty name="height" value="0.1" units="cm"/>
      <inkml:brushProperty name="color" value="#E71224"/>
    </inkml:brush>
  </inkml:definitions>
  <inkml:trace contextRef="#ctx0" brushRef="#br0">0 4 1375 0 0,'51'3'2663'0'0,"3"0"-1274"0"0,-30-1-582 0 0,33-3 1 0 0,103-10 613 0 0,-112 11-1077 0 0,53 6 0 0 0,-31-1-78 0 0,39 5 212 0 0,-80-8-261 0 0,35 9 0 0 0,-39-6-95 0 0,0-1 0 0 0,34 1 0 0 0,-13-4 45 0 0,-14 0 41 0 0,62-6 0 0 0,-26-4 0 0 0,0 3-1 0 0,90 4 1 0 0,71 24 5 0 0,-228-22-213 0 0,128 6 91 0 0,-57-5 10 0 0,22-1-1 0 0,-53-1-27 0 0,53 5-1 0 0,22 12-22 0 0,-49-5 21 0 0,102 2 0 0 0,93-22 326 0 0,-109 2-218 0 0,244 8 96 0 0,-226-9-105 0 0,-28 0-95 0 0,181-2 0 0 0,-230 6-12 0 0,93-16-1 0 0,-89 8-16 0 0,75-1 18 0 0,-128 13-61 0 0,1 3 1 0 0,47 8 0 0 0,-60-7-5 0 0,77 14 1 0 0,142-10 54 0 0,-39 3-41 0 0,1 0-16 0 0,-132-10 54 0 0,122-3 154 0 0,-116 2-205 0 0,137 17 0 0 0,-132-7 0 0 0,72 5 64 0 0,-22-11-64 0 0,83 5 0 0 0,33 22 0 0 0,-217-25 0 0 0,1-2 0 0 0,54-3 0 0 0,85-13 0 0 0,-161 10 0 0 0,240-6 65 0 0,-257 8-66 0 0,50 0 1 0 0,94 2 0 0 0,-110-1 8 0 0,0-2 0 0 0,0-2 0 0 0,-1-1 0 0 0,1-2 0 0 0,-1-1 0 0 0,0-2 0 0 0,58-23 0 0 0,-80 24-8 0 0,-13 7 5 0 0,0-1 1 0 0,1 1-1 0 0,-1 0 1 0 0,1 0-1 0 0,-1 0 0 0 0,1 0 1 0 0,-1 0-1 0 0,1 0 0 0 0,3 0 1 0 0,-6 2-7 0 0,1-1 1 0 0,-1 0 0 0 0,0 0 0 0 0,1 0 0 0 0,-1 0 0 0 0,0 1 0 0 0,1-1 0 0 0,-1 0-1 0 0,0 0 1 0 0,0 1 0 0 0,1-1 0 0 0,-1 0 0 0 0,0 1 0 0 0,0-1 0 0 0,1 0-1 0 0,-1 0 1 0 0,0 1 0 0 0,0-1 0 0 0,0 1 0 0 0,0-1 0 0 0,1 0 0 0 0,-1 1 0 0 0,0-1-1 0 0,0 0 1 0 0,0 1 0 0 0,0-1 0 0 0,0 1 0 0 0,0-1 0 0 0,0 0 0 0 0,0 1-1 0 0,0-1 1 0 0,0 0 0 0 0,0 1 0 0 0,0-1 0 0 0,-1 1 0 0 0,1-1 0 0 0,0 0 0 0 0,0 1-1 0 0,-5 17-828 0 0,5-18 806 0 0,-6 15-3355 0 0,-1 4-1136 0 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26:51.882"/>
    </inkml:context>
    <inkml:brush xml:id="br0">
      <inkml:brushProperty name="width" value="0.1" units="cm"/>
      <inkml:brushProperty name="height" value="0.1" units="cm"/>
      <inkml:brushProperty name="color" value="#E71224"/>
    </inkml:brush>
  </inkml:definitions>
  <inkml:trace contextRef="#ctx0" brushRef="#br0">0 82 2303 0 0,'1'-2'112'0'0,"1"1"-1"0"0,-1-1 1 0 0,0 1-1 0 0,1-1 1 0 0,-1 1-1 0 0,1-1 1 0 0,-1 1-1 0 0,1 0 1 0 0,0 0-1 0 0,-1 0 1 0 0,1 0-1 0 0,0 0 1 0 0,0 0-1 0 0,0 0 1 0 0,0 1-1 0 0,0-1 1 0 0,4 0-1 0 0,41-4 498 0 0,-27 3-393 0 0,74-10 471 0 0,66-5 602 0 0,-44 5-263 0 0,-74 6-691 0 0,79 0 0 0 0,-70 10-230 0 0,53 12-1 0 0,42 3 182 0 0,-96-14-31 0 0,13 1 51 0 0,25 0 8 0 0,-57-3-183 0 0,43-1 0 0 0,95-4 84 0 0,-129 2-163 0 0,43 2 172 0 0,93 16 0 0 0,-125-13-52 0 0,100-2 1 0 0,52-17 178 0 0,-156 9-300 0 0,4 1 2 0 0,-1 3 0 0 0,1 1 1 0 0,75 10-1 0 0,-44 2-41 0 0,59 10 93 0 0,-119-17-169 0 0,0 1 1 0 0,-1 1 0 0 0,0 1-1 0 0,28 15 1 0 0,-26-11-308 0 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26:53.811"/>
    </inkml:context>
    <inkml:brush xml:id="br0">
      <inkml:brushProperty name="width" value="0.1" units="cm"/>
      <inkml:brushProperty name="height" value="0.1" units="cm"/>
      <inkml:brushProperty name="color" value="#E71224"/>
    </inkml:brush>
  </inkml:definitions>
  <inkml:trace contextRef="#ctx0" brushRef="#br0">141 0 1375 0 0,'-45'4'572'0'0,"40"-4"-348"0"0,0 1-1 0 0,0-1 0 0 0,0 1 0 0 0,0 0 0 0 0,0 1 0 0 0,0-1 0 0 0,0 1 0 0 0,0 0 0 0 0,1 1 1 0 0,-1-1-1 0 0,1 1 0 0 0,-7 4 0 0 0,9-5-207 0 0,-1-1-1 0 0,2 1 1 0 0,-1 0 0 0 0,0 0 0 0 0,0-1 0 0 0,1 1-1 0 0,-1 0 1 0 0,1 0 0 0 0,-1 1 0 0 0,1-1 0 0 0,0 0-1 0 0,0 0 1 0 0,0 1 0 0 0,0-1 0 0 0,0 1 0 0 0,0-1-1 0 0,1 0 1 0 0,-1 1 0 0 0,1-1 0 0 0,0 1 0 0 0,0 0-1 0 0,0-1 1 0 0,0 1 0 0 0,0-1 0 0 0,0 1 0 0 0,1-1-1 0 0,0 4 1 0 0,4 19 462 0 0,-6-24-437 0 0,1 1 0 0 0,0 0 0 0 0,0 0 0 0 0,1 0 0 0 0,-1 0-1 0 0,0 0 1 0 0,1 0 0 0 0,-1-1 0 0 0,1 1 0 0 0,-1 0-1 0 0,1 0 1 0 0,0-1 0 0 0,0 1 0 0 0,0 0 0 0 0,0-1 0 0 0,0 1-1 0 0,0-1 1 0 0,0 1 0 0 0,0-1 0 0 0,1 1 0 0 0,-1-1-1 0 0,0 0 1 0 0,1 0 0 0 0,-1 0 0 0 0,1 0 0 0 0,0 0 0 0 0,3 2-1 0 0,12 1 194 0 0,0 0 0 0 0,1 0-1 0 0,0-2 1 0 0,-1-1 0 0 0,1 0 0 0 0,24-2-1 0 0,-13 1-49 0 0,187-6 361 0 0,-139 2-392 0 0,124-17 156 0 0,-16 0-77 0 0,202-18 255 0 0,-329 32-393 0 0,-19 4 15 0 0,64 4 0 0 0,-9 1 73 0 0,38 1-19 0 0,-25 1-70 0 0,-8-5-49 0 0,-20-1 51 0 0,0 4 1 0 0,85 12 0 0 0,-145-11-93 0 0,294 44 230 0 0,2-21-32 0 0,-98-9-155 0 0,-100-6-28 0 0,97-3 11 0 0,36 4 6 0 0,227 3 29 0 0,244-10 128 0 0,-460-6-109 0 0,-86-1-38 0 0,-41 4 47 0 0,64-1 72 0 0,-122-3-149 0 0,98-1 34 0 0,11 1 6 0 0,-127 0-46 0 0,74-7 55 0 0,-87 5 1 0 0,83-16-1 0 0,-7-1 74 0 0,291-54 283 0 0,-390 70-323 0 0,0 1 0 0 0,0 1 1 0 0,24 0-1 0 0,-37 3-450 0 0,-1 0 1 0 0,1 1 0 0 0,-1 0 0 0 0,1 0-1 0 0,-1 1 1 0 0,0 0 0 0 0,0 1 0 0 0,0 0-1 0 0,0 0 1 0 0,0 0 0 0 0,8 6 0 0 0,1 4-3859 0 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26:56.763"/>
    </inkml:context>
    <inkml:brush xml:id="br0">
      <inkml:brushProperty name="width" value="0.1" units="cm"/>
      <inkml:brushProperty name="height" value="0.1" units="cm"/>
      <inkml:brushProperty name="color" value="#E71224"/>
    </inkml:brush>
  </inkml:definitions>
  <inkml:trace contextRef="#ctx0" brushRef="#br0">0 1 1839 0 0,'8'0'202'0'0,"-1"1"-1"0"0,1 1 0 0 0,-1-1 0 0 0,0 1 1 0 0,9 4-1 0 0,17 4 998 0 0,-13-6-1010 0 0,0 0 1 0 0,0-2-1 0 0,0 0 0 0 0,0-1 1 0 0,23-2-1 0 0,57-2 276 0 0,-58-1-177 0 0,0 3 0 0 0,0 1 0 0 0,82 11 0 0 0,16 20 147 0 0,-9-1 34 0 0,-76-24-159 0 0,1-3 0 0 0,84-4 0 0 0,-41-1-32 0 0,-30 5 31 0 0,115 21-1 0 0,-28-2-161 0 0,-119-19-101 0 0,0-1 0 0 0,46-5 0 0 0,-30 0 111 0 0,74 3 0 0 0,20 21 199 0 0,-53-5-226 0 0,232 3 254 0 0,-287-18-363 0 0,362 18 160 0 0,-153-19-61 0 0,37 0 70 0 0,102 22-62 0 0,-59-10-107 0 0,-104-2 54 0 0,-129-2-22 0 0,134-8 0 0 0,172-13 139 0 0,-14 18-128 0 0,-3-18-10 0 0,55-9-44 0 0,-406 19 3 0 0,0-2 0 0 0,39-10 0 0 0,33-5 12 0 0,97 12 39 0 0,-190 8-64 0 0,68-3 23 0 0,96-18-1 0 0,-32 3-3 0 0,-93 14-19 0 0,-1 3 0 0 0,72 6 0 0 0,141 8 0 0 0,-98-24 0 0 0,-109 5 0 0 0,104 3 0 0 0,-57 11 11 0 0,-19 0 15 0 0,137-5 1 0 0,-96-13-14 0 0,187-9 38 0 0,-15-10 69 0 0,-242 22-112 0 0,-44 5-20 0 0,0 1 0 0 0,0 0 0 0 0,0 1 1 0 0,0 1-1 0 0,20 2 0 0 0,-26-2-68 0 0,-1 1-1 0 0,0-1 1 0 0,0 0 0 0 0,1 1 0 0 0,-1 0 0 0 0,0 0 0 0 0,0 0 0 0 0,-1 1 0 0 0,1-1 0 0 0,0 1 0 0 0,-1 0-1 0 0,0 0 1 0 0,1 0 0 0 0,-1 1 0 0 0,-1-1 0 0 0,6 8 0 0 0,0 3-4039 0 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27:12.070"/>
    </inkml:context>
    <inkml:brush xml:id="br0">
      <inkml:brushProperty name="width" value="0.1" units="cm"/>
      <inkml:brushProperty name="height" value="0.1" units="cm"/>
      <inkml:brushProperty name="color" value="#E71224"/>
    </inkml:brush>
  </inkml:definitions>
  <inkml:trace contextRef="#ctx0" brushRef="#br0">1 85 2759 0 0,'3'-1'76'0'0,"1"1"0"0"0,-1-1 0 0 0,1 1 0 0 0,0-1-1 0 0,-1 1 1 0 0,1 0 0 0 0,-1 0 0 0 0,1 0-1 0 0,-1 1 1 0 0,1 0 0 0 0,3 0 0 0 0,1 2 23 0 0,0 1 0 0 0,-1-1 0 0 0,10 7 0 0 0,6 3 147 0 0,-18-11-154 0 0,0-1-1 0 0,-1 0 0 0 0,1 0 0 0 0,7 1 0 0 0,-4-1 37 0 0,-3-1-39 0 0,0 0 0 0 0,-1 0 0 0 0,1 0-1 0 0,0-1 1 0 0,6-1 0 0 0,-6 1-32 0 0,0 0-1 0 0,0 1 1 0 0,0-1 0 0 0,7 1-1 0 0,2 0 6 0 0,-1 0-1 0 0,0-1 1 0 0,0-1-1 0 0,0 0 1 0 0,26-8-1 0 0,6 0 21 0 0,23-8-6 0 0,-51 12 2 0 0,0 1 0 0 0,1 1 1 0 0,22-3-1 0 0,-9 3 36 0 0,-23 2-89 0 0,0 1 1 0 0,-1 0-1 0 0,1 0 0 0 0,9 1 0 0 0,31 1 18 0 0,14 2 42 0 0,31 4 78 0 0,98-4 0 0 0,-113-4-89 0 0,37-8-27 0 0,-1 0-30 0 0,-48 6 4 0 0,27 2 22 0 0,9 0-43 0 0,-1 1 0 0 0,-8 6 3 0 0,-34-1 22 0 0,118-6 1 0 0,-140 0-22 0 0,0 1 0 0 0,53 7 1 0 0,2 1-8 0 0,276-7 3 0 0,-216-13 0 0 0,-75 9 0 0 0,130 10 0 0 0,-25 1 0 0 0,-102-8 0 0 0,117-16 0 0 0,-164 12 0 0 0,38 1 0 0 0,-43 3 0 0 0,-1-1 0 0 0,42-8 0 0 0,-51 6 9 0 0,-13 3-4 0 0,-1-1 1 0 0,1 1 0 0 0,-1-1-1 0 0,1 0 1 0 0,-1 0 0 0 0,0-1-1 0 0,1 1 1 0 0,-1-1-1 0 0,0 0 1 0 0,0 0 0 0 0,6-4-1 0 0,-10 6-2 0 0,0-1-1 0 0,0 1 0 0 0,0 0 0 0 0,0 0 0 0 0,0 0 0 0 0,0 0 1 0 0,0 0-1 0 0,0 0 0 0 0,0 0 0 0 0,0 0 0 0 0,0 0 1 0 0,0 0-1 0 0,0 0 0 0 0,0-1 0 0 0,0 1 0 0 0,0 0 0 0 0,1 0 1 0 0,-1 0-1 0 0,0 0 0 0 0,0 0 0 0 0,0 0 0 0 0,-1 0 1 0 0,1 0-1 0 0,0 0 0 0 0,0-1 0 0 0,0 1 0 0 0,0 0 1 0 0,0 0-1 0 0,0 0 0 0 0,0 0 0 0 0,0 0 0 0 0,0 0 0 0 0,0 0 1 0 0,0 0-1 0 0,0 0 0 0 0,0 0 0 0 0,0 0 0 0 0,0-1 1 0 0,0 1-1 0 0,0 0 0 0 0,0 0 0 0 0,0 0 0 0 0,-1 0 0 0 0,1 0 1 0 0,0 0-1 0 0,0 0 0 0 0,0 0 0 0 0,0 0 0 0 0,0 0 1 0 0,0 0-1 0 0,0 0 0 0 0,0 0 0 0 0,0 0 0 0 0,0 0 0 0 0,-1 0 1 0 0,1 0-1 0 0,-10-2 16 0 0,-12 4-18 0 0,18-1-13 0 0,1 1-1 0 0,0 0 1 0 0,-1-1 0 0 0,1 1-1 0 0,0 0 1 0 0,0 1 0 0 0,-1-1-1 0 0,2 0 1 0 0,-1 1 0 0 0,0 0-1 0 0,0-1 1 0 0,-1 4 0 0 0,-2 2-161 0 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27:14.174"/>
    </inkml:context>
    <inkml:brush xml:id="br0">
      <inkml:brushProperty name="width" value="0.1" units="cm"/>
      <inkml:brushProperty name="height" value="0.1" units="cm"/>
      <inkml:brushProperty name="color" value="#E71224"/>
    </inkml:brush>
  </inkml:definitions>
  <inkml:trace contextRef="#ctx0" brushRef="#br0">0 32 2615 0 0,'5'-1'29'0'0,"-1"1"0"0"0,0-1-1 0 0,1 0 1 0 0,-1 0-1 0 0,5-2 1 0 0,13-4 71 0 0,-5 4-66 0 0,4-2-9 0 0,-1 2 1 0 0,1 0 0 0 0,0 1 0 0 0,0 0-1 0 0,0 2 1 0 0,32 4 0 0 0,40 16-20 0 0,35 5 228 0 0,-126-25-223 0 0,11 2 121 0 0,0 0 1 0 0,19 5 0 0 0,-28-6-123 0 0,0 1 0 0 0,0-1-1 0 0,1 1 1 0 0,-1 1 0 0 0,0-1-1 0 0,-1 0 1 0 0,1 1 0 0 0,0 0-1 0 0,-1 0 1 0 0,6 6 0 0 0,-2-2-124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2:39:40.449"/>
    </inkml:context>
    <inkml:brush xml:id="br0">
      <inkml:brushProperty name="width" value="0.1" units="cm"/>
      <inkml:brushProperty name="height" value="0.1" units="cm"/>
      <inkml:brushProperty name="color" value="#E71224"/>
    </inkml:brush>
  </inkml:definitions>
  <inkml:trace contextRef="#ctx0" brushRef="#br0">1 21 2415 0 0,'7'-3'210'0'0,"-7"3"-200"0"0,1 0 0 0 0,-1 0-1 0 0,0-1 1 0 0,0 1 0 0 0,1 0-1 0 0,-1 0 1 0 0,0 0 0 0 0,1-1-1 0 0,-1 1 1 0 0,1 0 0 0 0,-1 0-1 0 0,0 0 1 0 0,1 0 0 0 0,-1 0-1 0 0,0 0 1 0 0,1 0 0 0 0,-1 0 0 0 0,1 0-1 0 0,-1 0 1 0 0,0 0 0 0 0,1 0-1 0 0,-1 0 1 0 0,0 0 0 0 0,1 0-1 0 0,-1 0 1 0 0,1 0 0 0 0,-1 1-1 0 0,1-1 1 0 0,-1 0 65 0 0,1 1 1 0 0,0-1-1 0 0,-1 0 0 0 0,1 0 0 0 0,0 1 1 0 0,0-1-1 0 0,-1 0 0 0 0,1 0 0 0 0,0 0 1 0 0,-1 0-1 0 0,1 0 0 0 0,0 0 0 0 0,0 0 1 0 0,-1 0-1 0 0,1 0 0 0 0,0 0 0 0 0,-1-1 1 0 0,1 1-1 0 0,1-1 0 0 0,17-6 648 0 0,-12 4-411 0 0,0 1-239 0 0,-1 0 0 0 0,1 1 0 0 0,0 0 0 0 0,0 1 0 0 0,0-1 0 0 0,0 1 0 0 0,10 1 0 0 0,51 11 745 0 0,-29-4-611 0 0,205 44 324 0 0,-157-32-422 0 0,-60-15-68 0 0,1-1-1 0 0,0-1 0 0 0,0-1 0 0 0,31-3 1 0 0,112-16 582 0 0,-103 8-376 0 0,-42 6-146 0 0,219-16 622 0 0,-172 20-375 0 0,75 11 0 0 0,-132-10-268 0 0,0 1 0 0 0,0 1 0 0 0,-1 0 0 0 0,25 11 0 0 0,-32-11-1052 0 0,1 0-1 0 0,13 11 1 0 0,-12-6-2359 0 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27:15.219"/>
    </inkml:context>
    <inkml:brush xml:id="br0">
      <inkml:brushProperty name="width" value="0.1" units="cm"/>
      <inkml:brushProperty name="height" value="0.1" units="cm"/>
      <inkml:brushProperty name="color" value="#E71224"/>
    </inkml:brush>
  </inkml:definitions>
  <inkml:trace contextRef="#ctx0" brushRef="#br0">0 4 455 0 0,'4'-1'105'0'0,"-1"0"-1"0"0,1 1 1 0 0,-1-1-1 0 0,0 1 0 0 0,1 0 1 0 0,-1 0-1 0 0,1 0 0 0 0,-1 1 1 0 0,1-1-1 0 0,5 3 0 0 0,8-1-56 0 0,234 6 36 0 0,-210-8 32 0 0,0 1 0 0 0,58 11 0 0 0,-76-9-104 0 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27:15.648"/>
    </inkml:context>
    <inkml:brush xml:id="br0">
      <inkml:brushProperty name="width" value="0.1" units="cm"/>
      <inkml:brushProperty name="height" value="0.1" units="cm"/>
      <inkml:brushProperty name="color" value="#E71224"/>
    </inkml:brush>
  </inkml:definitions>
  <inkml:trace contextRef="#ctx0" brushRef="#br0">1 0 1351 0 0,'28'10'76'0'0,"1"-2"0"0"0,1-1 0 0 0,-1-1 0 0 0,1-1 0 0 0,48 0 0 0 0,-24-5 102 0 0,339 15 3252 0 0,-272-4-4895 0 0,-80-11-230 0 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27:16.764"/>
    </inkml:context>
    <inkml:brush xml:id="br0">
      <inkml:brushProperty name="width" value="0.1" units="cm"/>
      <inkml:brushProperty name="height" value="0.1" units="cm"/>
      <inkml:brushProperty name="color" value="#E71224"/>
    </inkml:brush>
  </inkml:definitions>
  <inkml:trace contextRef="#ctx0" brushRef="#br0">1 46 919 0 0,'34'7'1046'0'0,"0"-1"0"0"0,60 3-1 0 0,-15-2-790 0 0,4 2-60 0 0,0-4 0 0 0,96-6-1 0 0,43-10 310 0 0,-45 6-198 0 0,-29 1-94 0 0,-64 7-68 0 0,-60-1-92 0 0,-1-1-1 0 0,37-3 0 0 0,-26-1-51 0 0,-23 3 0 0 0,0-1 0 0 0,-1 0 0 0 0,19-5 0 0 0,69-15 576 0 0,-63 18-502 0 0,-31 3-64 0 0,0 0 0 0 0,-1 0 0 0 0,1 0 0 0 0,0 0 1 0 0,0-1-1 0 0,0 0 0 0 0,0 0 0 0 0,0 0 0 0 0,0 0 0 0 0,0-1 0 0 0,5-3 0 0 0,-5 3 20 0 0,0 0 0 0 0,-1 1 0 0 0,1-1 0 0 0,0 1 1 0 0,0-1-1 0 0,0 1 0 0 0,0 0 0 0 0,0 1 0 0 0,0-1 0 0 0,0 1 0 0 0,0-1 0 0 0,0 1 0 0 0,6 1 0 0 0,5-3-30 0 0,-14 1 0 0 0,0 1 0 0 0,-1-1 0 0 0,1 1 0 0 0,0 0 0 0 0,0 0 0 0 0,0-1 0 0 0,0 1 0 0 0,0 0 0 0 0,0 0 0 0 0,-1 0 0 0 0,1 0 0 0 0,0 0 0 0 0,0 0 0 0 0,0 0 0 0 0,0 1 0 0 0,0-1 0 0 0,1 0 0 0 0,3-3 3 0 0,-5 3 3 0 0,1 0 0 0 0,-1-1 0 0 0,0 1 1 0 0,0-1-1 0 0,1 1 0 0 0,-1 0 1 0 0,0 0-1 0 0,1-1 0 0 0,-1 1 0 0 0,1 0 1 0 0,-1-1-1 0 0,0 1 0 0 0,1 0 1 0 0,-1 0-1 0 0,1 0 0 0 0,-1-1 1 0 0,0 1-1 0 0,1 0 0 0 0,0 0 0 0 0,-1 1-3 0 0,1-1-1 0 0,-1 1 1 0 0,0-1-1 0 0,0 1 1 0 0,0-1-1 0 0,0 1 0 0 0,0-1 1 0 0,1 1-1 0 0,-1-1 1 0 0,0 1-1 0 0,0-1 1 0 0,0 1-1 0 0,-1-1 1 0 0,1 1-1 0 0,0-1 0 0 0,0 1 1 0 0,0 0-1 0 0,0-1 1 0 0,0 1-1 0 0,-1-1 1 0 0,1 1-1 0 0,0-1 1 0 0,0 0-1 0 0,-1 2 0 0 0,0 0 1 0 0,1-2-1 0 0,-1 1-1 0 0,1-1 0 0 0,0 0 1 0 0,0 1-1 0 0,-1-1 0 0 0,1 1 0 0 0,0-1 1 0 0,0 0-1 0 0,0 1 0 0 0,-1-1 1 0 0,1 1-1 0 0,0-1 0 0 0,0 1 1 0 0,0-1-1 0 0,0 0 0 0 0,0 1 0 0 0,0-1 1 0 0,0 1-1 0 0,0-1 0 0 0,0 1 1 0 0,0-1-1 0 0,0 1 0 0 0,0-1 1 0 0,0 0-1 0 0,0 1 0 0 0,1-1 0 0 0,-1 1 1 0 0,0-1-1 0 0,0 1 0 0 0,10 12-216 0 0,-3-5-1634 0 0,-3 1-542 0 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27:25.330"/>
    </inkml:context>
    <inkml:brush xml:id="br0">
      <inkml:brushProperty name="width" value="0.1" units="cm"/>
      <inkml:brushProperty name="height" value="0.1" units="cm"/>
      <inkml:brushProperty name="color" value="#E71224"/>
    </inkml:brush>
  </inkml:definitions>
  <inkml:trace contextRef="#ctx0" brushRef="#br0">0 27 919 0 0,'34'-6'80'0'0,"5"1"-80"0"0,7-1 0 0 0,0 4 0 0 0,6-1 128 0 0,-9-1 16 0 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27:31.801"/>
    </inkml:context>
    <inkml:brush xml:id="br0">
      <inkml:brushProperty name="width" value="0.1" units="cm"/>
      <inkml:brushProperty name="height" value="0.1" units="cm"/>
      <inkml:brushProperty name="color" value="#E71224"/>
    </inkml:brush>
  </inkml:definitions>
  <inkml:trace contextRef="#ctx0" brushRef="#br0">36 10 919 0 0,'2'-4'80'0'0,"-2"2"-80"0"0,-2 1 0 0 0,2-1 640 0 0,-2 2-288 0 0,0 2 0 0 0,1-1-288 0 0,-5 1-64 0 0,2 2 0 0 0,-1 0 0 0 0,1 1 0 0 0,-2 1-136 0 0,3-1 32 0 0,1 1-776 0 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27:32.305"/>
    </inkml:context>
    <inkml:brush xml:id="br0">
      <inkml:brushProperty name="width" value="0.1" units="cm"/>
      <inkml:brushProperty name="height" value="0.1" units="cm"/>
      <inkml:brushProperty name="color" value="#E71224"/>
    </inkml:brush>
  </inkml:definitions>
  <inkml:trace contextRef="#ctx0" brushRef="#br0">1 3 1439 0 0,'7'-2'64'0'0,"-3"2"8"0"0,-2 2-72 0 0,0 0 0 0 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27:33.311"/>
    </inkml:context>
    <inkml:brush xml:id="br0">
      <inkml:brushProperty name="width" value="0.1" units="cm"/>
      <inkml:brushProperty name="height" value="0.1" units="cm"/>
      <inkml:brushProperty name="color" value="#E71224"/>
    </inkml:brush>
  </inkml:definitions>
  <inkml:trace contextRef="#ctx0" brushRef="#br0">1 0 919 0 0,'29'0'80'0'0,"7"2"-80"0"0,-3-2 0 0 0,-9 0 0 0 0,-7 0 0 0 0,-4 0 0 0 0,2 0 72 0 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27:35.659"/>
    </inkml:context>
    <inkml:brush xml:id="br0">
      <inkml:brushProperty name="width" value="0.1" units="cm"/>
      <inkml:brushProperty name="height" value="0.1" units="cm"/>
      <inkml:brushProperty name="color" value="#E71224"/>
    </inkml:brush>
  </inkml:definitions>
  <inkml:trace contextRef="#ctx0" brushRef="#br0">1 154 943 0 0,'0'1'15'0'0,"0"-1"-1"0"0,0 1 0 0 0,0-1 0 0 0,0 0 0 0 0,0 1 0 0 0,0-1 1 0 0,0 0-1 0 0,0 1 0 0 0,0-1 0 0 0,0 0 0 0 0,0 1 0 0 0,1-1 1 0 0,-1 0-1 0 0,0 1 0 0 0,0-1 0 0 0,0 0 0 0 0,1 1 0 0 0,-1-1 1 0 0,0 0-1 0 0,0 0 0 0 0,1 1 0 0 0,-1-1 0 0 0,0 0 0 0 0,1 0 0 0 0,-1 1 1 0 0,0-1-1 0 0,1 0 0 0 0,-1 0 0 0 0,0 0 0 0 0,1 0 0 0 0,-1 0 1 0 0,0 1-1 0 0,1-1 0 0 0,17-2 1054 0 0,14-11 569 0 0,-22 8-1429 0 0,1 2-1 0 0,-1-1 0 0 0,1 1 1 0 0,17-2-1 0 0,20-5 52 0 0,-31 4-189 0 0,-4 2 82 0 0,0 1 0 0 0,23-5-1 0 0,-25 7-43 0 0,0-2 0 0 0,0 0-1 0 0,15-6 1 0 0,-17 6-82 0 0,1-1 1 0 0,0 1-1 0 0,0 1 1 0 0,14-2-1 0 0,13 0 54 0 0,-15 2 16 0 0,-1 0-1 0 0,0 1 0 0 0,1 2 1 0 0,41 5-1 0 0,-43-2-43 0 0,0 0 0 0 0,0-1-1 0 0,1 0 1 0 0,-1-2 0 0 0,1-1-1 0 0,-1 0 1 0 0,25-4 0 0 0,33-3 257 0 0,-55 6-256 0 0,-18 1-40 0 0,0 1 0 0 0,0-2 0 0 0,0 1 0 0 0,8-2-1 0 0,83-14 130 0 0,-29 6-49 0 0,-46 7-69 0 0,1 1-1 0 0,0 1 0 0 0,-1 0 1 0 0,34 4-1 0 0,16-2 41 0 0,12 7-64 0 0,122 9 128 0 0,-138-15-128 0 0,-22 0 21 0 0,-1-1 0 0 0,1-2-1 0 0,55-10 1 0 0,-41 4 96 0 0,64 1 1 0 0,-104 6-124 0 0,56 1 193 0 0,111-15 0 0 0,-24 0-68 0 0,-94 10-100 0 0,-48 4-19 0 0,1 0 0 0 0,-1 2 0 0 0,28 5 0 0 0,-37-6 0 0 0,0 0 0 0 0,20-1 0 0 0,7 0 0 0 0,95 0 0 0 0,24 2 64 0 0,-109-1-64 0 0,-31-2 0 0 0,29 4 0 0 0,17-3 0 0 0,-51 0 0 0 0,-1-1 0 0 0,1 0 0 0 0,21-5 0 0 0,20-2 0 0 0,2 4 0 0 0,32-2 0 0 0,-48 8 22 0 0,0 2-1 0 0,44 9 0 0 0,-80-13-21 0 0,47 10 0 0 0,1-3 0 0 0,1-2 0 0 0,60-3 0 0 0,-68-1 51 0 0,-31-1-27 0 0,-1 1-1 0 0,1-2 0 0 0,0 0 1 0 0,13-2-1 0 0,22-4 64 0 0,-35 6 16 0 0,-1 0-1 0 0,0-1 0 0 0,13-4 0 0 0,-24 6-85 0 0,1 0 1 0 0,-1 0-1 0 0,0 0 0 0 0,0 1 0 0 0,0-1 0 0 0,0 0 0 0 0,0 1 0 0 0,0-1 1 0 0,0 1-1 0 0,0-1 0 0 0,0 1 0 0 0,0-1 0 0 0,0 1 0 0 0,0 0 0 0 0,0-1 0 0 0,0 1 1 0 0,0 1-1 0 0,14 6-22 0 0,-13-8-4 0 0,-1 1-1 0 0,1-1 1 0 0,0 1-1 0 0,0 0 1 0 0,-1-1-1 0 0,1 1 0 0 0,-1 0 1 0 0,1 0-1 0 0,-1 0 1 0 0,1 0-1 0 0,-1 0 1 0 0,1 0-1 0 0,-1 1 1 0 0,0-1-1 0 0,0 0 0 0 0,0 1 1 0 0,0-1-1 0 0,0 1 1 0 0,0-1-1 0 0,0 1 1 0 0,1 1-1 0 0,4 7-2581 0 0,2-1-664 0 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27:42.322"/>
    </inkml:context>
    <inkml:brush xml:id="br0">
      <inkml:brushProperty name="width" value="0.1" units="cm"/>
      <inkml:brushProperty name="height" value="0.1" units="cm"/>
      <inkml:brushProperty name="color" value="#66CC00"/>
    </inkml:brush>
  </inkml:definitions>
  <inkml:trace contextRef="#ctx0" brushRef="#br0">346 902 2959 0 0,'0'0'12'0'0,"1"0"0"0"0,-1 0 0 0 0,0 1-1 0 0,0-1 1 0 0,0 0 0 0 0,0 0-1 0 0,0 0 1 0 0,0 0 0 0 0,0 1-1 0 0,0-1 1 0 0,0 0 0 0 0,0 0 0 0 0,0 0-1 0 0,0 0 1 0 0,0 1 0 0 0,0-1-1 0 0,0 0 1 0 0,0 0 0 0 0,0 0-1 0 0,0 0 1 0 0,0 0 0 0 0,-1 1 0 0 0,1-1-1 0 0,0 0 1 0 0,0 0 0 0 0,0 0-1 0 0,0 0 1 0 0,0 0 0 0 0,0 1-1 0 0,0-1 1 0 0,0 0 0 0 0,-1 0-1 0 0,1 0 1 0 0,0 0 0 0 0,0 0 0 0 0,0 0-1 0 0,0 0 1 0 0,0 0 0 0 0,-1 0-1 0 0,1 0 1 0 0,0 1 0 0 0,0-1-1 0 0,0 0 1 0 0,0 0 0 0 0,-1 0 0 0 0,1 0-1 0 0,0 0 1 0 0,0 0 0 0 0,0 0-1 0 0,0 0 1 0 0,-1 0 0 0 0,1 0-1 0 0,0 0 1 0 0,0-1 0 0 0,0 1 0 0 0,0 0-1 0 0,0 0 1 0 0,-1 0 0 0 0,1 0-1 0 0,0 0 1 0 0,0 0 0 0 0,0 0-1 0 0,0 0 1 0 0,0 0 0 0 0,-1 0 0 0 0,1-1-1 0 0,0 1 1 0 0,0 0 0 0 0,0 0-1 0 0,1 16 841 0 0,-1-14-587 0 0,2 23 3030 0 0,-2-24-3237 0 0,0 0 1 0 0,0 0 0 0 0,0-1-1 0 0,0 1 1 0 0,0 0 0 0 0,0 0 0 0 0,0-1-1 0 0,1 1 1 0 0,-1 0 0 0 0,0 0 0 0 0,1-1-1 0 0,-1 1 1 0 0,0 0 0 0 0,1-1 0 0 0,-1 1-1 0 0,1 0 1 0 0,-1-1 0 0 0,1 1-1 0 0,-1-1 1 0 0,1 1 0 0 0,-1-1 0 0 0,1 1-1 0 0,0-1 1 0 0,-1 1 0 0 0,1-1 0 0 0,1 1-1 0 0,4 0 169 0 0,1 0-1 0 0,0 1 0 0 0,-1 0 1 0 0,1 0-1 0 0,-1 0 0 0 0,0 1 0 0 0,0 0 1 0 0,0 0-1 0 0,0 1 0 0 0,5 4 1 0 0,2 0-50 0 0,-6-3-64 0 0,10 5 209 0 0,11-3 424 0 0,-17-4-556 0 0,0 0-1 0 0,-1 0 1 0 0,0 0-1 0 0,12 7 1 0 0,-10-5-61 0 0,0 0 1 0 0,20 5-1 0 0,44 9 233 0 0,-36-8-91 0 0,50 6 0 0 0,-85-16-242 0 0,202 15 1082 0 0,-47-9 1328 0 0,-143-8-2605 0 0,10 0-936 0 0,75 14 778 0 0,-52-3 458 0 0,-25-4-105 0 0,39 3 0 0 0,-43-7-4 0 0,-1 2 0 0 0,1 0 0 0 0,20 8 0 0 0,-23-7-20 0 0,0 0 1 0 0,0-1 0 0 0,0-1-1 0 0,30 2 1 0 0,128-8 101 0 0,-49-5 42 0 0,-73 5-50 0 0,91 6 0 0 0,-29 2-20 0 0,-70-6-41 0 0,55-8-1 0 0,-14 3 16 0 0,-50 1-53 0 0,0 1 0 0 0,0 3 0 0 0,57 3 0 0 0,175 15 64 0 0,-164-11-64 0 0,-40-8 32 0 0,119-17 0 0 0,-123 11-32 0 0,106-2 0 0 0,-101 11 0 0 0,59-2 11 0 0,-10 2 42 0 0,-59 0-53 0 0,52-1 0 0 0,-7 1-6 0 0,-34 1 76 0 0,70 0-6 0 0,106 22 0 0 0,-191-22-42 0 0,0-1-1 0 0,67-9 0 0 0,-76 4 1 0 0,0 2-1 0 0,57 4 0 0 0,-44-2 1 0 0,-38-1-8 0 0,0 1 0 0 0,32 5 0 0 0,24 3-14 0 0,-54-7 0 0 0,44 5 0 0 0,64 3 0 0 0,-83-8 13 0 0,-23 0 0 0 0,0-1-1 0 0,-1-1 1 0 0,30-4 0 0 0,-23 1-13 0 0,-1 2 0 0 0,39 1 0 0 0,-59 1 0 0 0,48-2 16 0 0,-37 0-6 0 0,0 1-1 0 0,1 2 1 0 0,-1-1 0 0 0,19 5-1 0 0,-20-3-9 0 0,1-1 0 0 0,-1 0 0 0 0,0-1 0 0 0,0-1 0 0 0,28-5 0 0 0,6 0 64 0 0,-36 6-64 0 0,0-2 0 0 0,-1 0 0 0 0,1 0 0 0 0,0-1 0 0 0,-1-1 0 0 0,22-9 0 0 0,-4-1 17 0 0,-18 9 10 0 0,-1-1 1 0 0,0 0 0 0 0,17-11 0 0 0,-13 7-20 0 0,-1 1 0 0 0,1 0-1 0 0,1 1 1 0 0,23-6 0 0 0,20-10 17 0 0,-23 3 39 0 0,-36 19-55 0 0,1 0 1 0 0,-1-1-1 0 0,0 1 0 0 0,1-1 0 0 0,-1 0 0 0 0,-1 0 0 0 0,4-5 1 0 0,-1 1 48 0 0,1 1-37 0 0,-1-1 0 0 0,-1 0 0 0 0,1 0 0 0 0,-1 0-1 0 0,0 0 1 0 0,-1 0 0 0 0,4-14 0 0 0,-4 10-7 0 0,2-8 46 0 0,0 1 1 0 0,-1-1 0 0 0,-2-1 0 0 0,0-36-1 0 0,-2 34 11 0 0,1 0-1 0 0,1-1 0 0 0,2 1 1 0 0,8-41-1 0 0,-10 58-60 0 0,-1 0-1 0 0,0-1 1 0 0,0 1 0 0 0,0-1-1 0 0,-1 1 1 0 0,0 0 0 0 0,0-1-1 0 0,0 1 1 0 0,0 0 0 0 0,-1 0-1 0 0,0 0 1 0 0,-3-6 0 0 0,-5-8 62 0 0,-20-30 0 0 0,26 43-70 0 0,-72-96 116 0 0,68 93-114 0 0,-1 0 1 0 0,1 0 0 0 0,-1 1 0 0 0,-1 0 0 0 0,0 1 0 0 0,0 0 0 0 0,0 1 0 0 0,-1 0-1 0 0,0 0 1 0 0,0 1 0 0 0,-14-4 0 0 0,5 3-2 0 0,-1 0 0 0 0,-1 2-1 0 0,1 1 1 0 0,0 0 0 0 0,-33 1-1 0 0,-18-1-2 0 0,-85-15 0 0 0,42 2 0 0 0,-146-1 0 0 0,217 15 0 0 0,-73-13 0 0 0,-225-48 0 0 0,118 34 0 0 0,221 28 0 0 0,-376-19 0 0 0,291 19 0 0 0,-52 0 0 0 0,-12-2 0 0 0,-99-10 0 0 0,75 0 0 0 0,-32 1 0 0 0,-69 0 0 0 0,-223 25 0 0 0,393-10 0 0 0,-23 3 0 0 0,-121-1 0 0 0,153-6 0 0 0,-391-25 0 0 0,403 20 0 0 0,-101-12 0 0 0,141 11 0 0 0,1 3 0 0 0,-77 2 0 0 0,-90 18 0 0 0,-128 3 0 0 0,202-13 0 0 0,87-4 0 0 0,0 2 0 0 0,1 3 0 0 0,0 2 0 0 0,-67 20 0 0 0,112-27 0 0 0,-1 1 0 0 0,1-1 0 0 0,0 1 0 0 0,0 0 0 0 0,0 0 0 0 0,1 0 0 0 0,-1 1 0 0 0,1 0 0 0 0,-1 0 0 0 0,1 0 0 0 0,1 0 0 0 0,-1 0 0 0 0,0 1 0 0 0,1 0 0 0 0,-4 6 0 0 0,-1 7 0 0 0,0-1 0 0 0,1 1 0 0 0,-5 22 0 0 0,10-32 0 0 0,0 1 0 0 0,1 0 0 0 0,0 0 0 0 0,1 0 0 0 0,0 1-1 0 0,1-1 1 0 0,0 0 0 0 0,0 0 0 0 0,1 0 0 0 0,5 15 0 0 0,1 13-59 0 0,-2 3 51 0 0,19 87 5 0 0,-20-110 1 0 0,0 0 0 0 0,1-1 0 0 0,1 0 0 0 0,1 0 0 0 0,13 21 1 0 0,-7-17-5 0 0,0-2 1 0 0,2 0 0 0 0,0-1-1 0 0,0 0 1 0 0,2-1 0 0 0,0-1-1 0 0,1-1 1 0 0,0-1 0 0 0,39 21-1 0 0,-51-30 8 0 0,0 0-1 0 0,-1 1 1 0 0,0-1 0 0 0,0 1-1 0 0,0 1 1 0 0,0-1-1 0 0,-1 1 1 0 0,0 0 0 0 0,0 0-1 0 0,-1 1 1 0 0,0 0-1 0 0,0-1 1 0 0,6 15 0 0 0,1 6-424 0 0,-2 1 0 0 0,8 39 1 0 0,-16-64 351 0 0,8 53-2122 0 0,-3-27 304 0 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27:44.891"/>
    </inkml:context>
    <inkml:brush xml:id="br0">
      <inkml:brushProperty name="width" value="0.1" units="cm"/>
      <inkml:brushProperty name="height" value="0.1" units="cm"/>
      <inkml:brushProperty name="color" value="#66CC00"/>
    </inkml:brush>
  </inkml:definitions>
  <inkml:trace contextRef="#ctx0" brushRef="#br0">1 24 455 0 0,'9'-7'0'0'0,"2"1"0"0"0,2 1 0 0 0,4 1 0 0 0,3 2 424 0 0,3 2 48 0 0,-3 4 8 0 0,-7-2 0 0 0,-2 0-352 0 0,6-2-128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2:40:25.062"/>
    </inkml:context>
    <inkml:brush xml:id="br0">
      <inkml:brushProperty name="width" value="0.1" units="cm"/>
      <inkml:brushProperty name="height" value="0.1" units="cm"/>
      <inkml:brushProperty name="color" value="#E71224"/>
    </inkml:brush>
  </inkml:definitions>
  <inkml:trace contextRef="#ctx0" brushRef="#br0">0 6 1839 0 0,'2'-1'94'0'0,"-1"1"0"0"0,1-1 0 0 0,-1 0 0 0 0,1 1 0 0 0,-1-1 0 0 0,1 1 0 0 0,-1-1 0 0 0,1 1 0 0 0,-1 0 0 0 0,1-1 0 0 0,0 1 0 0 0,-1 0 0 0 0,1 0-1 0 0,-1 0 1 0 0,1 0 0 0 0,0 1 0 0 0,1-1 0 0 0,38 9-89 0 0,-18-4 113 0 0,14-1 140 0 0,1-2 0 0 0,0-2 0 0 0,69-7 0 0 0,-17 0 152 0 0,4 10-14 0 0,-20 1-237 0 0,16 0 10 0 0,-55-1-76 0 0,60-3 0 0 0,-8-9 51 0 0,-32 3-79 0 0,97 0 0 0 0,-94 9-65 0 0,-13-2 0 0 0,0 2 0 0 0,55 11 0 0 0,54 27 0 0 0,-11-2 0 0 0,-109-32 0 0 0,0-1 0 0 0,44 2 0 0 0,-49-9-1 0 0,0-1-1 0 0,0-1 0 0 0,49-13 1 0 0,18-2 90 0 0,-49 10 48 0 0,-31 5-101 0 0,0 0 0 0 0,26-1 0 0 0,-38 3-31 0 0,-1 1 1 0 0,1-1-1 0 0,-1 0 0 0 0,1 0 0 0 0,-1 0 0 0 0,0 0 0 0 0,1-1 0 0 0,-1 1 0 0 0,0-1 0 0 0,0 0 0 0 0,0 0 0 0 0,0 0 0 0 0,3-3 0 0 0,-4 3-5 0 0,0 0 1 0 0,1 0-1 0 0,-1 0 0 0 0,1 0 0 0 0,0 0 0 0 0,-1 1 0 0 0,1 0 0 0 0,0-1 0 0 0,0 1 0 0 0,0 0 0 0 0,0 0 0 0 0,0 1 0 0 0,0-1 0 0 0,0 0 0 0 0,0 1 0 0 0,7 0 0 0 0,-6 1 0 0 0,1-1 0 0 0,-1 2 0 0 0,1-1 0 0 0,-1 0 0 0 0,1 1 0 0 0,-1 0 0 0 0,0 0 0 0 0,0 0 0 0 0,0 1 0 0 0,0-1 0 0 0,0 1 0 0 0,0 0 0 0 0,-1 0 0 0 0,0 0 0 0 0,4 4 0 0 0,-5-4 0 0 0,0-1 0 0 0,1 0 0 0 0,-1 0 0 0 0,1 0 0 0 0,-1 0 0 0 0,1-1 0 0 0,0 1 0 0 0,-1-1 0 0 0,1 1 0 0 0,0-1 0 0 0,0 0 0 0 0,0 0 0 0 0,0-1 0 0 0,0 1 0 0 0,0 0 0 0 0,1-1 0 0 0,5 0 0 0 0,2 4 0 0 0,-10-3 0 0 0,0-1 0 0 0,0 1 0 0 0,1-1 0 0 0,-1 0 0 0 0,0 1 0 0 0,0-1 0 0 0,0 0 0 0 0,0 1 0 0 0,0-1 0 0 0,0 0 0 0 0,1 0 0 0 0,-1 0 0 0 0,0 0 0 0 0,1 0 0 0 0,2 0 6 0 0,0 1-1 0 0,-1 0 0 0 0,1 1 1 0 0,0-1-1 0 0,-1 1 0 0 0,1-1 1 0 0,-1 1-1 0 0,0 0 0 0 0,0 0 1 0 0,4 3-1 0 0,-1 0 0 0 0,-2-3-49 0 0,0 1-1 0 0,-1 0 1 0 0,0 0 0 0 0,0 0-1 0 0,4 5 1 0 0,-5-6-143 0 0,8 11-2080 0 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27:47.765"/>
    </inkml:context>
    <inkml:brush xml:id="br0">
      <inkml:brushProperty name="width" value="0.1" units="cm"/>
      <inkml:brushProperty name="height" value="0.1" units="cm"/>
      <inkml:brushProperty name="color" value="#66CC00"/>
    </inkml:brush>
  </inkml:definitions>
  <inkml:trace contextRef="#ctx0" brushRef="#br0">0 39 919 0 0,'3'0'56'0'0,"-1"1"0"0"0,0-1 0 0 0,1 1 0 0 0,-1 0 0 0 0,0-1-1 0 0,1 1 1 0 0,-1 0 0 0 0,0 0 0 0 0,3 2 0 0 0,-2-1 175 0 0,0-1 0 0 0,0 1 0 0 0,0-1 0 0 0,0 0 0 0 0,0 0 0 0 0,4 1 0 0 0,9 1 77 0 0,0-1 0 0 0,1 0 0 0 0,-1-2 0 0 0,1 0 0 0 0,0 0 0 0 0,-1-2 0 0 0,27-5 0 0 0,71-23 1220 0 0,-92 23-1376 0 0,0 2 0 0 0,1 0 0 0 0,0 2 0 0 0,36-2 0 0 0,-32 6-133 0 0,38 7 1 0 0,7 1 5 0 0,75 7 215 0 0,-104-13-132 0 0,-8 0-15 0 0,0-2 0 0 0,38-4 0 0 0,12-8 169 0 0,-39 4-139 0 0,1 2 1 0 0,60 2-1 0 0,38 1-56 0 0,-1 0-17 0 0,-32 8-52 0 0,114 3 15 0 0,-124-6 12 0 0,-43 0-11 0 0,68-7 0 0 0,-83 2-14 0 0,84 8 0 0 0,-112-4 0 0 0,85 11 0 0 0,-65-7 0 0 0,0-2 0 0 0,56 0 0 0 0,52-15 127 0 0,48-2 88 0 0,-120 10-135 0 0,-42 1 13 0 0,51 2 0 0 0,-77 1-92 0 0,1 0-1 0 0,0 0 0 0 0,-1 1 0 0 0,1-1 0 0 0,-1 1 1 0 0,1 0-1 0 0,-1 0 0 0 0,0 1 0 0 0,5 2 0 0 0,10 9-2675 0 0,-8-4-452 0 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27:54.695"/>
    </inkml:context>
    <inkml:brush xml:id="br0">
      <inkml:brushProperty name="width" value="0.1" units="cm"/>
      <inkml:brushProperty name="height" value="0.1" units="cm"/>
      <inkml:brushProperty name="color" value="#66CC00"/>
    </inkml:brush>
  </inkml:definitions>
  <inkml:trace contextRef="#ctx0" brushRef="#br0">0 56 919 0 0,'0'0'129'0'0,"0"-1"0"0"0,0 1-1 0 0,0-1 1 0 0,1 1 0 0 0,-1-1-1 0 0,0 1 1 0 0,0-1-1 0 0,0 0 1 0 0,0 1 0 0 0,1-1-1 0 0,-1 1 1 0 0,0-1-1 0 0,0 1 1 0 0,1-1 0 0 0,-1 1-1 0 0,0-1 1 0 0,1 1 0 0 0,-1 0-1 0 0,1-1 1 0 0,-1 1-1 0 0,0-1 1 0 0,1 1 0 0 0,-1 0-1 0 0,1 0 1 0 0,-1-1 0 0 0,1 1-1 0 0,-1 0 1 0 0,1 0-1 0 0,-1-1 1 0 0,1 1 0 0 0,0 0-1 0 0,-1 0 1 0 0,2 0-1 0 0,23 0 1958 0 0,-12 1-2259 0 0,8-3 589 0 0,0 0 1 0 0,26-6-1 0 0,23-2 345 0 0,-12 5-485 0 0,10-1 166 0 0,77 3 0 0 0,100 6-12 0 0,-152-4-230 0 0,185 9 77 0 0,-229-5-207 0 0,191 8 244 0 0,-158-12-218 0 0,110-16 0 0 0,-155 11-36 0 0,-1 2 1 0 0,1 1-1 0 0,0 3 1 0 0,-1 0-1 0 0,39 7 1 0 0,85 3-9 0 0,-42-5-30 0 0,51-1 34 0 0,-118-4-48 0 0,35-1 10 0 0,81 2 28 0 0,-164-1-46 0 0,112 5 32 0 0,170-14 0 0 0,-229 6-32 0 0,0 2 0 0 0,59 6 0 0 0,-49-1 0 0 0,-3-1 0 0 0,87 6 0 0 0,-33-5 0 0 0,52-3 0 0 0,0 0 0 0 0,-30 13 0 0 0,-83-7 5 0 0,58 1 1 0 0,-36-7 36 0 0,67-2 33 0 0,-103-1-75 0 0,1 2 0 0 0,0 2 0 0 0,42 8 0 0 0,42 5 31 0 0,8 2 2 0 0,-112-13-33 0 0,36-1 0 0 0,-41-3 0 0 0,-1 1 0 0 0,1 0 0 0 0,-1 2 0 0 0,20 4 0 0 0,-30-5 0 0 0,1-1 0 0 0,0 0 0 0 0,0 0 0 0 0,0-1 0 0 0,0 0 0 0 0,0-1 0 0 0,8-1 0 0 0,-4 1 0 0 0,0 0 0 0 0,13 1 0 0 0,-8 0 0 0 0,0 0 0 0 0,-1-2 0 0 0,1 0 0 0 0,18-5 0 0 0,9 0 0 0 0,6-4 19 0 0,-36 7-5 0 0,1 1 0 0 0,0 1 0 0 0,22-2 0 0 0,-34 5-12 0 0,-1-1 1 0 0,1 1-1 0 0,-1-1 1 0 0,1 1-1 0 0,0 0 0 0 0,-1 0 1 0 0,0 0-1 0 0,1 0 1 0 0,-1 1-1 0 0,1-1 0 0 0,3 4 1 0 0,-1-1-197 0 0,0 0-1 0 0,0 1 1 0 0,7 8 0 0 0,-3 1-261 0 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27:56.745"/>
    </inkml:context>
    <inkml:brush xml:id="br0">
      <inkml:brushProperty name="width" value="0.1" units="cm"/>
      <inkml:brushProperty name="height" value="0.1" units="cm"/>
      <inkml:brushProperty name="color" value="#66CC00"/>
    </inkml:brush>
  </inkml:definitions>
  <inkml:trace contextRef="#ctx0" brushRef="#br0">1 120 1439 0 0,'9'1'80'0'0,"1"1"0"0"0,0-1 0 0 0,-1 0 0 0 0,1-1 0 0 0,0 0 0 0 0,16-3 0 0 0,59-15 719 0 0,-32 6-478 0 0,-23 6 63 0 0,48-3-1 0 0,69-10 282 0 0,20 2-538 0 0,-155 15-126 0 0,59-7 113 0 0,5-1 272 0 0,89-2 0 0 0,280 7 710 0 0,-353 6-943 0 0,68-1 160 0 0,-148 0-260 0 0,50-3 175 0 0,77 6-1 0 0,-125-2-561 0 0,-1 1 0 0 0,0 0 0 0 0,0 1 0 0 0,0 1-1 0 0,20 8 1 0 0,-17-6-2089 0 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27:57.923"/>
    </inkml:context>
    <inkml:brush xml:id="br0">
      <inkml:brushProperty name="width" value="0.1" units="cm"/>
      <inkml:brushProperty name="height" value="0.1" units="cm"/>
      <inkml:brushProperty name="color" value="#66CC00"/>
    </inkml:brush>
  </inkml:definitions>
  <inkml:trace contextRef="#ctx0" brushRef="#br0">1 32 919 0 0,'300'-4'568'0'0,"-198"-2"200"0"0,32-1 680 0 0,0 5-948 0 0,70 0-282 0 0,10-4 861 0 0,-135 2-446 0 0,102 5 1 0 0,-44 20-946 0 0,-118-18-2008 0 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27:58.601"/>
    </inkml:context>
    <inkml:brush xml:id="br0">
      <inkml:brushProperty name="width" value="0.1" units="cm"/>
      <inkml:brushProperty name="height" value="0.1" units="cm"/>
      <inkml:brushProperty name="color" value="#66CC00"/>
    </inkml:brush>
  </inkml:definitions>
  <inkml:trace contextRef="#ctx0" brushRef="#br0">1 35 1839 0 0,'28'-11'160'0'0,"-8"2"-160"0"0,0 0 0 0 0,-1 5 0 0 0,-8 2 224 0 0,-2 2 0 0 0,2 0 8 0 0,8 2 0 0 0,9 0-16 0 0,9 0-8 0 0,7-1 0 0 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28:00.786"/>
    </inkml:context>
    <inkml:brush xml:id="br0">
      <inkml:brushProperty name="width" value="0.1" units="cm"/>
      <inkml:brushProperty name="height" value="0.1" units="cm"/>
      <inkml:brushProperty name="color" value="#66CC00"/>
    </inkml:brush>
  </inkml:definitions>
  <inkml:trace contextRef="#ctx0" brushRef="#br0">0 36 455 0 0,'11'-2'287'0'0,"0"0"0"0"0,0 1 0 0 0,-1 0-1 0 0,1 1 1 0 0,0 0 0 0 0,15 2 0 0 0,64 16 400 0 0,-62-11-626 0 0,47 6-1 0 0,-21-12-44 0 0,0-1 0 0 0,0-3 0 0 0,63-12 0 0 0,-53 4 184 0 0,35-4 496 0 0,-52 10-486 0 0,45-3 188 0 0,-68 8-389 0 0,61 2 46 0 0,-42 0-55 0 0,-1-2 0 0 0,44-6 0 0 0,-55 3 8 0 0,90-5 112 0 0,-104 8-102 0 0,-1 1 0 0 0,1 1 0 0 0,0 0 0 0 0,-1 1-1 0 0,22 7 1 0 0,-26-7-7 0 0,0 0-1 0 0,0-1 1 0 0,0-1-1 0 0,22 0 1 0 0,6 1-11 0 0,-29-2 0 0 0,1 0 0 0 0,19-3 0 0 0,-7 0 12 0 0,12 1 45 0 0,48 4 0 0 0,-80-2-54 0 0,9 1-1 0 0,-1 0 0 0 0,0-1 0 0 0,23-3-1 0 0,-26 2 14 0 0,-1 1 0 0 0,1 0-1 0 0,-1 0 1 0 0,1 0 0 0 0,11 3-1 0 0,-11-1 6 0 0,-1-1 0 0 0,1 0 0 0 0,0-1 0 0 0,16-1 0 0 0,28-8 126 0 0,-52 9-142 0 0,0 0 0 0 0,0-1 0 0 0,0 1 1 0 0,0 0-1 0 0,0 0 0 0 0,1 0 0 0 0,-1 0 0 0 0,0 0 0 0 0,0 1 1 0 0,0-1-1 0 0,2 1 0 0 0,-2-1-2 0 0,-1 0 0 0 0,1 0 0 0 0,0 1-1 0 0,0-1 1 0 0,0 0 0 0 0,-1 0 0 0 0,1 0 0 0 0,0 0 0 0 0,0 0-1 0 0,-1 0 1 0 0,1 0 0 0 0,0 0 0 0 0,0 0 0 0 0,0-1 0 0 0,-1 1 0 0 0,1 0-1 0 0,0 0 1 0 0,1-1 0 0 0,0 0 2 0 0,1 0 0 0 0,-1 1-1 0 0,1-1 1 0 0,-1 1 0 0 0,1-1-1 0 0,-1 1 1 0 0,1 0 0 0 0,-1 0 0 0 0,1 0-1 0 0,-1 1 1 0 0,1-1 0 0 0,3 1 0 0 0,6 1 0 0 0,-3 0-4 0 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28:19.835"/>
    </inkml:context>
    <inkml:brush xml:id="br0">
      <inkml:brushProperty name="width" value="0.1" units="cm"/>
      <inkml:brushProperty name="height" value="0.1" units="cm"/>
      <inkml:brushProperty name="color" value="#66CC00"/>
    </inkml:brush>
  </inkml:definitions>
  <inkml:trace contextRef="#ctx0" brushRef="#br0">1 105 455 0 0,'419'-21'1456'0'0,"-174"-10"-808"0"0,-132 14-493 0 0,-87 14-147 0 0,229-23 61 0 0,-107 27-36 0 0,16-1 6 0 0,-119-2-36 0 0,47-3 28 0 0,132 9-1 0 0,-159 3-30 0 0,88 6 0 0 0,79-11 0 0 0,-211-2 0 0 0,-14-1 0 0 0,0 1 0 0 0,0-1 0 0 0,0 2 0 0 0,0-1 0 0 0,0 1 0 0 0,0 0 0 0 0,0 1 0 0 0,10 2 0 0 0,-16-1 19 0 0,-3 5 22 0 0,1-6-28 0 0,6-9-3 0 0,-4 7-7 0 0,0 0 0 0 0,0 0 1 0 0,0 0-1 0 0,0 0 0 0 0,0 0 0 0 0,0 0 0 0 0,0 0 1 0 0,0 1-1 0 0,0-1 0 0 0,0 0 0 0 0,0 1 0 0 0,0-1 1 0 0,0 0-1 0 0,0 1 0 0 0,1 0 0 0 0,1 0-1 0 0,4 3-2 0 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28:47.617"/>
    </inkml:context>
    <inkml:brush xml:id="br0">
      <inkml:brushProperty name="width" value="0.1" units="cm"/>
      <inkml:brushProperty name="height" value="0.1" units="cm"/>
      <inkml:brushProperty name="color" value="#66CC00"/>
    </inkml:brush>
  </inkml:definitions>
  <inkml:trace contextRef="#ctx0" brushRef="#br0">1 205 919 0 0,'137'8'554'0'0,"-81"-4"-182"0"0,1-3 1 0 0,58-6-1 0 0,111-21 312 0 0,10-1 31 0 0,18 7-545 0 0,-2-19-68 0 0,-166 22-26 0 0,133-9 0 0 0,193-7 390 0 0,-337 22-383 0 0,0 3 0 0 0,125 3-1 0 0,-171 7-62 0 0,121 10 24 0 0,-120-9-24 0 0,0-2-1 0 0,55-4 0 0 0,-29-1-5 0 0,60 2 50 0 0,150 15 0 0 0,-193-2-32 0 0,75 21 0 0 0,-110-25-32 0 0,0-1 0 0 0,65 1 0 0 0,-1-1 0 0 0,-68 0 0 0 0,47 13 0 0 0,0 0 0 0 0,31 0 148 0 0,1-6 0 0 0,134 0-1 0 0,-107-12-18 0 0,309 16-15 0 0,-193-20 14 0 0,-143-9-106 0 0,-25 3 8 0 0,155 2 0 0 0,-113 10-30 0 0,69 7 0 0 0,-5-2 86 0 0,-73-7-44 0 0,-13 5 68 0 0,0-5-1 0 0,121-15 0 0 0,-86 2-45 0 0,-73 9-64 0 0,-37 4 72 0 0,59 9 0 0 0,-71-5-72 0 0,-14-3 0 0 0,1-1 0 0 0,0 1 0 0 0,9-1 0 0 0,20 0 20 0 0,-12 0 37 0 0,0-2-1 0 0,31-3 1 0 0,-47 3-48 0 0,0 0 1 0 0,0 1 0 0 0,0 1-1 0 0,10 1 1 0 0,17 0 16 0 0,5-1-26 0 0,62 7 0 0 0,-70-3 0 0 0,-11-2 0 0 0,0 0 0 0 0,31 11 0 0 0,-13-4 14 0 0,0-2 1 0 0,0-1-1 0 0,60 2 0 0 0,-95-9-7 0 0,32 1 90 0 0,1-2-1 0 0,-1-2 1 0 0,48-10-1 0 0,9 0-82 0 0,-71 11-9 0 0,22-4 57 0 0,82 3-1 0 0,-74 5-45 0 0,60 5 32 0 0,-58-3-48 0 0,15 1 0 0 0,-20 0 34 0 0,0-3 0 0 0,-1-2 0 0 0,61-7 0 0 0,-32 0 105 0 0,-9 4-78 0 0,33 2-5 0 0,-30 9-25 0 0,42 1 2 0 0,-66-8-33 0 0,-22 1 0 0 0,44-5 0 0 0,96-9 101 0 0,-148 11-66 0 0,65 0-3 0 0,105 11 0 0 0,77 7 96 0 0,-121-21-32 0 0,-76 0-53 0 0,285 8 354 0 0,-347-4-397 0 0,52 0 26 0 0,18 0 12 0 0,79-1 36 0 0,-28-2-20 0 0,-34 5-54 0 0,58 2 0 0 0,257 16 203 0 0,-156-36-86 0 0,-75 11-117 0 0,-12 1 0 0 0,-80 0 31 0 0,40-5 2 0 0,-67 3-33 0 0,0 3 0 0 0,85 5 0 0 0,83 14 0 0 0,11-16 0 0 0,-111-1 0 0 0,201 8 0 0 0,-288-5 0 0 0,2-1 0 0 0,71 1 0 0 0,155-5 0 0 0,-20 10 0 0 0,-120 0 0 0 0,275-5 0 0 0,-240 3 0 0 0,-35-1 0 0 0,210 6 0 0 0,182 13 0 0 0,-265-17 0 0 0,-37-3 0 0 0,12 3 0 0 0,-80-3 0 0 0,69-6 0 0 0,-62 0 0 0 0,194-3 11 0 0,-101 10 42 0 0,-236-3-53 0 0,0 0 0 0 0,0 1 0 0 0,19 6 0 0 0,-19-5 0 0 0,-1 0 0 0 0,1-1 0 0 0,18 1 0 0 0,2-1 0 0 0,-1 1 0 0 0,0 2 0 0 0,46 12 0 0 0,-48-9 0 0 0,0-1 0 0 0,0-2 0 0 0,52 3 0 0 0,-13-7 64 0 0,61-2-64 0 0,4 3 0 0 0,-40 1 0 0 0,28 1 0 0 0,-11 7 0 0 0,-60-7 0 0 0,-38-2 0 0 0,0-1 0 0 0,1 0 0 0 0,12-1 0 0 0,61-5 0 0 0,90 6 0 0 0,-55 5 0 0 0,-33 2 0 0 0,-16-1 0 0 0,6-2 0 0 0,-33-1 0 0 0,77-4 0 0 0,191-29 0 0 0,-148 25-5 0 0,-25 2 64 0 0,-111 2-47 0 0,-24 1-12 0 0,1-1 0 0 0,0 0-1 0 0,0-1 1 0 0,13-1-1 0 0,11 0 12 0 0,-31 2 32 0 0,1 1-43 0 0,-1 1 1 0 0,0-1 0 0 0,0 1 0 0 0,0-1 0 0 0,0 0-1 0 0,0 1 1 0 0,0-1 0 0 0,0 0 0 0 0,0 1 0 0 0,-1-1-1 0 0,1 1 1 0 0,-1-1 0 0 0,1 0 0 0 0,-2 2 0 0 0,1 1 8 0 0,-8 26-470 0 0,4-18 159 0 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28:38.330"/>
    </inkml:context>
    <inkml:brush xml:id="br0">
      <inkml:brushProperty name="width" value="0.1" units="cm"/>
      <inkml:brushProperty name="height" value="0.1" units="cm"/>
      <inkml:brushProperty name="color" value="#66CC00"/>
    </inkml:brush>
  </inkml:definitions>
  <inkml:trace contextRef="#ctx0" brushRef="#br0">0 147 919 0 0,'84'-6'2834'0'0,"128"-8"-1654"0"0,-207 13-1160 0 0,95-11 221 0 0,-42 4-118 0 0,1 3-1 0 0,93 2 1 0 0,-81 9 4 0 0,-22-1-43 0 0,0-2 1 0 0,0-2 0 0 0,72-8-1 0 0,-71 1-41 0 0,-26 4 13 0 0,0-2-1 0 0,29-7 1 0 0,78-20 82 0 0,-96 22-106 0 0,62-8 0 0 0,-58 14-10 0 0,1 1-1 0 0,51 6 0 0 0,-44-1-5 0 0,66 2 307 0 0,-60-10-103 0 0,-28 1 13 0 0,66-8 221 0 0,-51 10-412 0 0,5 0-10 0 0,-34-1-24 0 0,1 1 0 0 0,0 1 0 0 0,0 0 0 0 0,0 1 0 0 0,0 0 0 0 0,0 1 0 0 0,18 3 0 0 0,-23-1-188 0 0,0 0 0 0 0,0 1 0 0 0,0 0-1 0 0,-1 0 1 0 0,0 1 0 0 0,11 9 0 0 0,-1-1-753 0 0,-3-2-1513 0 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28:39.764"/>
    </inkml:context>
    <inkml:brush xml:id="br0">
      <inkml:brushProperty name="width" value="0.1" units="cm"/>
      <inkml:brushProperty name="height" value="0.1" units="cm"/>
      <inkml:brushProperty name="color" value="#66CC00"/>
    </inkml:brush>
  </inkml:definitions>
  <inkml:trace contextRef="#ctx0" brushRef="#br0">1 76 455 0 0,'25'-1'1042'0'0,"0"-2"0"0"0,40-8-1 0 0,10-2-687 0 0,-12 7-279 0 0,0 3 0 0 0,120 9 0 0 0,-101 5 36 0 0,57 4 172 0 0,-93-13-207 0 0,25 2 253 0 0,81-7 0 0 0,31-11 55 0 0,-118 13 0 0 0,126 16 0 0 0,-161-14-346 0 0,1-1 1 0 0,-1-2-1 0 0,-1-1 0 0 0,53-11 0 0 0,-71 12-37 0 0,35-8 89 0 0,-28 5-26 0 0,1 1-1 0 0,-1 1 1 0 0,28-1-1 0 0,-30 3-40 0 0,26-5-1 0 0,5 0 57 0 0,7 3 67 0 0,98 7 0 0 0,-124-2-111 0 0,-1-2-1 0 0,55-7 1 0 0,-29 2-11 0 0,152-1 104 0 0,-192 6-134 0 0,-1 1 1 0 0,1 1-1 0 0,-1 0 0 0 0,1 0 0 0 0,-1 1 0 0 0,23 10 0 0 0,-22-8-209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2:43:42.009"/>
    </inkml:context>
    <inkml:brush xml:id="br0">
      <inkml:brushProperty name="width" value="0.1" units="cm"/>
      <inkml:brushProperty name="height" value="0.1" units="cm"/>
      <inkml:brushProperty name="color" value="#E71224"/>
    </inkml:brush>
  </inkml:definitions>
  <inkml:trace contextRef="#ctx0" brushRef="#br0">1 244 1295 0 0,'1'1'50'0'0,"0"0"-1"0"0,0 0 0 0 0,1-1 1 0 0,-1 1-1 0 0,1 0 0 0 0,-1-1 0 0 0,0 1 1 0 0,1-1-1 0 0,-1 1 0 0 0,1-1 1 0 0,0 0-1 0 0,-1 1 0 0 0,1-1 0 0 0,-1 0 1 0 0,1 0-1 0 0,-1 0 0 0 0,1 0 0 0 0,-1 0 1 0 0,3-1-1 0 0,34-9 1633 0 0,-18 4-1126 0 0,-12 5-366 0 0,0 0 0 0 0,0 0 0 0 0,0 1 0 0 0,0 1 0 0 0,0-1-1 0 0,0 2 1 0 0,12 2 0 0 0,-8-2-101 0 0,0 0 1 0 0,17 1-1 0 0,5-4 133 0 0,-1-2 0 0 0,0 0-1 0 0,35-10 1 0 0,94-34 1428 0 0,-116 34-1328 0 0,1 1-1 0 0,63-7 0 0 0,97 0-158 0 0,-97 19-13 0 0,-45 2-65 0 0,69 4 77 0 0,1 1-90 0 0,-40-6-4 0 0,85-2-18 0 0,-93 2-18 0 0,48-4 10 0 0,37-12-42 0 0,268-40 0 0 0,-313 40 0 0 0,128-17 0 0 0,-194 26 16 0 0,0 2 0 0 0,1 3 0 0 0,99 10 0 0 0,-64 3-16 0 0,-36-3 0 0 0,100 0 0 0 0,-62-9 0 0 0,1 4 0 0 0,-2 4 0 0 0,123 26 0 0 0,-72-10 0 0 0,-90-17 0 0 0,188 17 0 0 0,-136-16 0 0 0,4 4-2 0 0,97 5 15 0 0,94-20 147 0 0,-88-2-75 0 0,-125 2-8 0 0,128-20 0 0 0,90-34 131 0 0,-256 48 2 0 0,92-4 0 0 0,59 12-129 0 0,-107 2-42 0 0,104 13 21 0 0,-105-5-46 0 0,-91-8-13 0 0,7 0 7 0 0,0 1 0 0 0,0-2 0 0 0,0 0 0 0 0,0 0 0 0 0,0-2-1 0 0,0 0 1 0 0,14-3 0 0 0,-24 3-3 0 0,0 1 0 0 0,-1-1 0 0 0,1 0 0 0 0,-1 0 0 0 0,1 0 0 0 0,-1 0 0 0 0,0-1 0 0 0,0 1 0 0 0,0-1 0 0 0,0 1-1 0 0,0-1 1 0 0,4-7 0 0 0,-18 17-5 0 0,9-5-66 0 0,1-1-1 0 0,0 0 0 0 0,0 1 0 0 0,0-1 0 0 0,0 1 1 0 0,0 0-1 0 0,0-1 0 0 0,0 1 0 0 0,0 0 1 0 0,1-1-1 0 0,-2 3 0 0 0,0 7-380 0 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28:41.622"/>
    </inkml:context>
    <inkml:brush xml:id="br0">
      <inkml:brushProperty name="width" value="0.1" units="cm"/>
      <inkml:brushProperty name="height" value="0.1" units="cm"/>
      <inkml:brushProperty name="color" value="#66CC00"/>
    </inkml:brush>
  </inkml:definitions>
  <inkml:trace contextRef="#ctx0" brushRef="#br0">0 1 455 0 0,'98'17'1679'0'0,"-48"-8"-1612"0"0,0-1-1 0 0,60 0 0 0 0,193 0 1025 0 0,-222-5-876 0 0,131-3 165 0 0,-97-5-270 0 0,-11-1 258 0 0,163 12 0 0 0,-202 0-197 0 0,1-3 1 0 0,-1-2 0 0 0,121-15-1 0 0,-113 7 42 0 0,1 3-1 0 0,121 10 1 0 0,-73-1-187 0 0,157-20 37 0 0,-190 6-27 0 0,136 4 1 0 0,316 8 345 0 0,-469-5-284 0 0,-1 2-1 0 0,133 18 1 0 0,-178-15-77 0 0,0-1-1 0 0,0-1 0 0 0,27-4 1 0 0,76-13-18 0 0,-73 8 53 0 0,-24 5-31 0 0,1 1 0 0 0,62 4 0 0 0,66 18 108 0 0,-25-2-77 0 0,-69-12-56 0 0,0-3 0 0 0,70-6 0 0 0,178-9 11 0 0,-299 12 7 0 0,267-5 71 0 0,11-3-79 0 0,-262 10-10 0 0,1 1 0 0 0,50 12 0 0 0,-47-7 0 0 0,60 4 0 0 0,143-10 0 0 0,-142-3 0 0 0,-53 1 9 0 0,68 2-27 0 0,-98 0 35 0 0,1 0 1 0 0,-1 0-1 0 0,0 2 0 0 0,0 0 0 0 0,24 10 0 0 0,-14-3-128 0 0,-13-4-104 0 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28:42.748"/>
    </inkml:context>
    <inkml:brush xml:id="br0">
      <inkml:brushProperty name="width" value="0.1" units="cm"/>
      <inkml:brushProperty name="height" value="0.1" units="cm"/>
      <inkml:brushProperty name="color" value="#66CC00"/>
    </inkml:brush>
  </inkml:definitions>
  <inkml:trace contextRef="#ctx0" brushRef="#br0">0 20 919 0 0,'6'1'195'0'0,"-1"-1"-1"0"0,1 1 1 0 0,0-1-1 0 0,-1 0 1 0 0,1 0-1 0 0,-1-1 1 0 0,10-1-1 0 0,4-1-60 0 0,204-11 637 0 0,-151 13-529 0 0,80 9-1 0 0,-123-5-183 0 0,70 8 377 0 0,163-3 0 0 0,-182-11-246 0 0,1 3 0 0 0,-1 4-1 0 0,88 15 1 0 0,75 2 51 0 0,-77-14-112 0 0,41 6 97 0 0,-52-2-178 0 0,484 15 377 0 0,-624-25-553 0 0,0 0-1 0 0,19 5 1 0 0,-21-3-2078 0 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28:59.068"/>
    </inkml:context>
    <inkml:brush xml:id="br0">
      <inkml:brushProperty name="width" value="0.1" units="cm"/>
      <inkml:brushProperty name="height" value="0.1" units="cm"/>
      <inkml:brushProperty name="color" value="#66CC00"/>
    </inkml:brush>
  </inkml:definitions>
  <inkml:trace contextRef="#ctx0" brushRef="#br0">24587 320 2759 0 0,'0'-1'81'0'0,"0"0"0"0"0,0 0 0 0 0,0 0 0 0 0,0 0 0 0 0,0 0 0 0 0,0 1 0 0 0,0-1 0 0 0,0 0 0 0 0,0 0-1 0 0,0 0 1 0 0,1 0 0 0 0,-1 0 0 0 0,0 0 0 0 0,1 0 0 0 0,-1 0 0 0 0,1 1 0 0 0,-1-1 0 0 0,1 0-1 0 0,-1 0 1 0 0,1 0 0 0 0,-1 1 0 0 0,1-1 0 0 0,0 0 0 0 0,-1 1 0 0 0,1-1 0 0 0,0 0 0 0 0,0 1 0 0 0,1-1-1 0 0,32-22 3594 0 0,-16 12-2694 0 0,-10 6-632 0 0,-1-1-1 0 0,1 0 0 0 0,-1-1 0 0 0,-1 0 1 0 0,12-13-1 0 0,-17 18-278 0 0,0 1 0 0 0,0-1 0 0 0,0 0-1 0 0,0 0 1 0 0,0 0 0 0 0,0 0 0 0 0,0 0 0 0 0,-1 0 0 0 0,1 0 0 0 0,-1 0 0 0 0,1 0-1 0 0,-1 0 1 0 0,0 0 0 0 0,0 0 0 0 0,0 0 0 0 0,0-1 0 0 0,0 1 0 0 0,0 0 0 0 0,-1 0-1 0 0,1 0 1 0 0,-1 0 0 0 0,1 0 0 0 0,-1 0 0 0 0,0 0 0 0 0,0 0 0 0 0,0 0 0 0 0,0 0-1 0 0,0 1 1 0 0,0-1 0 0 0,0 0 0 0 0,-1 1 0 0 0,1-1 0 0 0,-2-1 0 0 0,-4-4 268 0 0,0 1 1 0 0,0-1-1 0 0,0 2 1 0 0,-1-1 0 0 0,0 1-1 0 0,0 0 1 0 0,0 0 0 0 0,-10-3-1 0 0,-3 0 112 0 0,9 2-28 0 0,0 1 0 0 0,-1 1 0 0 0,1 0 1 0 0,-1 1-1 0 0,-13-2 0 0 0,7 3-49 0 0,-6-1 34 0 0,-50 2 0 0 0,-96 5 842 0 0,136-3-1070 0 0,0 2-1 0 0,-65 13 1 0 0,-66 31 302 0 0,130-36-402 0 0,23-8-31 0 0,1 1 1 0 0,0 0 0 0 0,0 0-1 0 0,0 2 1 0 0,0-1 0 0 0,1 2-1 0 0,-11 7 1 0 0,-38 28 22 0 0,41-30-26 0 0,1 1 0 0 0,0 1 0 0 0,0 1 0 0 0,2 0 0 0 0,0 1 0 0 0,-16 20-1 0 0,28-30-18 0 0,1 1-1 0 0,-1 0 0 0 0,1 0 0 0 0,1 0 0 0 0,-1 0 0 0 0,1 1 0 0 0,1-1 0 0 0,-1 1 0 0 0,1 0 0 0 0,0 7 0 0 0,0 6 43 0 0,1 0 0 0 0,5 29 0 0 0,7 138 296 0 0,-9-105-204 0 0,4-21-46 0 0,-4-43-86 0 0,-1 0 1 0 0,0 37-1 0 0,-2-51-18 0 0,-1 1-1 0 0,0-1 1 0 0,0 0-1 0 0,0 0 0 0 0,-1 1 1 0 0,0-1-1 0 0,1 0 1 0 0,-2-1-1 0 0,1 1 1 0 0,-1 0-1 0 0,1 0 1 0 0,-1-1-1 0 0,-1 0 1 0 0,-4 6-1 0 0,3-6 3 0 0,0 1 1 0 0,0-1-1 0 0,-1 0 1 0 0,0 0-1 0 0,0 0 0 0 0,0-1 1 0 0,0 0-1 0 0,-1 0 0 0 0,1-1 1 0 0,-12 3-1 0 0,-45 10 56 0 0,-2-4 0 0 0,1-2 0 0 0,-131-1 0 0 0,46-1-67 0 0,2-1 0 0 0,51-6 7 0 0,-284 7 50 0 0,-147-15-5 0 0,519 7-51 0 0,-173 0 7 0 0,90 2 48 0 0,-353 5 19 0 0,0 27-11 0 0,170-9 29 0 0,131-15-58 0 0,18 1-3 0 0,-217-12 0 0 0,225-11-14 0 0,-98-4 28 0 0,-95 13-46 0 0,62-18 0 0 0,-1-1 0 0 0,113 21 0 0 0,-210-11 0 0 0,-67 11 0 0 0,134 8 0 0 0,-176 0 0 0 0,14-4 0 0 0,376-4 0 0 0,-338-11 0 0 0,216-3 0 0 0,-63 5 0 0 0,182 7 20 0 0,-49 0 24 0 0,76 5-40 0 0,-286 15 131 0 0,190-10-81 0 0,92-5-2 0 0,-172 9 91 0 0,-93-14 5 0 0,162 1-48 0 0,-165 19 0 0 0,-149-11-100 0 0,371-8 0 0 0,-73 8 50 0 0,92-1-36 0 0,-276 4-14 0 0,116 0 0 0 0,-117-3 0 0 0,-241-24 0 0 0,327 10 0 0 0,-2 0 0 0 0,-375 12 0 0 0,423 1 0 0 0,-169-4 0 0 0,43-28 64 0 0,274 24-64 0 0,-118-3 0 0 0,-28 3 0 0 0,-32-10 0 0 0,160 6 0 0 0,26 2 0 0 0,-99-5 0 0 0,-151 15 0 0 0,80 0 0 0 0,97-5 0 0 0,-169 4 0 0 0,162 6 0 0 0,-239 4 0 0 0,90-20 0 0 0,5 17 0 0 0,181-3 0 0 0,-65 0 21 0 0,-105 7 22 0 0,165-3-43 0 0,-320 21 0 0 0,48-30 0 0 0,97 0 64 0 0,193-5-64 0 0,-153-1 0 0 0,146 8 0 0 0,-118 1 0 0 0,-98-24 0 0 0,142 19 0 0 0,-54-4 0 0 0,176 0 0 0 0,-172-9 0 0 0,-209 14 0 0 0,55-10 0 0 0,213 12 0 0 0,105-1 0 0 0,27-1 0 0 0,-207 4 0 0 0,170-6 0 0 0,-101-17 0 0 0,26 1 0 0 0,60 8 0 0 0,-38-2 0 0 0,-35-6 0 0 0,96 10 21 0 0,-1 3 1 0 0,-68 4-1 0 0,-44 16-21 0 0,137-10 0 0 0,0 1 0 0 0,-61 22 0 0 0,49-11 0 0 0,-52 29 0 0 0,96-45-1 0 0,0 1 1 0 0,1 0-1 0 0,-1 0 0 0 0,0 0 0 0 0,1 0 1 0 0,0 1-1 0 0,0 0 0 0 0,0-1 0 0 0,0 1 0 0 0,0 0 1 0 0,1 1-1 0 0,0-1 0 0 0,0 0 0 0 0,0 1 1 0 0,0-1-1 0 0,1 1 0 0 0,-2 5 0 0 0,-1 10-21 0 0,1 1-1 0 0,-1 36 0 0 0,1-11-20 0 0,-7 63 32 0 0,7 210 0 0 0,5-241-6 0 0,-3 0-1 0 0,-13 87 0 0 0,1-88 18 0 0,-25 83 0 0 0,10-51 0 0 0,23-89 0 0 0,1 0 0 0 0,1 0 0 0 0,1 0 0 0 0,1 0 0 0 0,0 0 0 0 0,2 0 0 0 0,0 1 0 0 0,2-1 0 0 0,0 0 0 0 0,1 0 0 0 0,1-1 0 0 0,0 1 0 0 0,2-1 0 0 0,15 31 0 0 0,-17-41 0 0 0,0-1 0 0 0,1 1 0 0 0,0-1 0 0 0,1 0 0 0 0,0-1 0 0 0,0 1 0 0 0,1-1 0 0 0,0-1 0 0 0,0 1 0 0 0,0-1 0 0 0,11 5 0 0 0,4 1 0 0 0,0-2 0 0 0,1 0 0 0 0,31 7 0 0 0,-23-5 0 0 0,43 14 0 0 0,-26-13 0 0 0,99 20 0 0 0,0-6 0 0 0,-103-20 0 0 0,-20-3 0 0 0,83 9 0 0 0,-69-9 0 0 0,7-1 0 0 0,24 5 0 0 0,4-1 0 0 0,350-7 125 0 0,-379-1-122 0 0,17 0-3 0 0,32 3 0 0 0,2-2 0 0 0,-5 0 0 0 0,54-4 0 0 0,70-3 0 0 0,-147 5 0 0 0,36-1 0 0 0,9 2 0 0 0,62-4 0 0 0,64-1 64 0 0,-169 5-64 0 0,45 1 0 0 0,9 2 0 0 0,-8 0 0 0 0,65 3 0 0 0,5-3 0 0 0,-109-1 0 0 0,51 1 0 0 0,6 1 0 0 0,-5-2 0 0 0,82-1 0 0 0,17-2 0 0 0,-145 1 0 0 0,43 1 0 0 0,83-1 0 0 0,1088-50 64 0 0,-1203 44-64 0 0,442-22 0 0 0,-446 28 0 0 0,120-3 0 0 0,189 2 0 0 0,-307 2 0 0 0,47 2 0 0 0,88 0 0 0 0,243 1 0 0 0,-379-2 0 0 0,123 4 0 0 0,-124-4 0 0 0,44 1 0 0 0,-29 1 0 0 0,25 0 0 0 0,8 1 0 0 0,74 1 0 0 0,-60-4 0 0 0,-64-2 0 0 0,36 0 0 0 0,12 0 0 0 0,78-2 0 0 0,-64 1 0 0 0,-65 2 0 0 0,37 1 0 0 0,8 3 0 0 0,61-3 0 0 0,-60-2 0 0 0,-51 0 0 0 0,48-1 0 0 0,-1-2 0 0 0,-8-1 0 0 0,66-4 0 0 0,-58 5 0 0 0,-50 3 0 0 0,41 2 0 0 0,6 2 0 0 0,-7-3 0 0 0,67 0 0 0 0,-120-1 0 0 0,14-1 0 0 0,47 2 0 0 0,7 3 0 0 0,-14 0 0 0 0,-12-1 0 0 0,-33 0 0 0 0,88 2 0 0 0,-91-2 0 0 0,39 2 0 0 0,13 4 0 0 0,-2 0 0 0 0,0-3 0 0 0,-9 1 0 0 0,-28-2 0 0 0,34 3 0 0 0,10 0 0 0 0,-6 2 0 0 0,-7 2 0 0 0,60 4 0 0 0,-55-8 0 0 0,-46-2 0 0 0,46 2 0 0 0,6 4 0 0 0,-13 1 0 0 0,-2 0 0 0 0,57 8 0 0 0,-50-11 0 0 0,-46-2 0 0 0,41 5 0 0 0,5 1 0 0 0,52 5 0 0 0,75-4 0 0 0,-137-11 0 0 0,-36 1 0 0 0,35 4 0 0 0,-2 2 0 0 0,53 3 0 0 0,174 14 0 0 0,-264-21 0 0 0,87 7 0 0 0,320 13 0 0 0,34-8 0 0 0,1-33 0 0 0,-368 3 53 0 0,295-16-42 0 0,-29 23-11 0 0,-258 2 0 0 0,393-5 0 0 0,-134-3 0 0 0,729-6 0 0 0,-525 12 0 0 0,-383 6 0 0 0,-139-1 0 0 0,137-6 0 0 0,1-1 0 0 0,-74 6 0 0 0,-1-7 0 0 0,208-39 0 0 0,-304 34 0 0 0,-1-3 0 0 0,0-3 0 0 0,-1-2 0 0 0,-1-2 0 0 0,-1-3 0 0 0,94-61 0 0 0,-16 15 0 0 0,-89 52 0 0 0,70-47 0 0 0,-58 27 0 0 0,-13 9 0 0 0,1 1 0 0 0,2 2 0 0 0,73-35 0 0 0,97-7 0 0 0,-96 35 0 0 0,-45 12 0 0 0,1 3 0 0 0,0 4 0 0 0,117-11 0 0 0,34 15-18 0 0,-163 12-5 0 0,101 12 0 0 0,80 34 23 0 0,-165-30 0 0 0,40 10 0 0 0,18 3 0 0 0,198 18 0 0 0,-38-18 0 0 0,143 5 0 0 0,22-14 0 0 0,-41 12 0 0 0,-131-9 0 0 0,-145-16 0 0 0,160-14 0 0 0,-40-2 0 0 0,-157 10 0 0 0,153-3 0 0 0,-103-5 0 0 0,83-3 0 0 0,-163 4 0 0 0,239-20 0 0 0,-116-10 0 0 0,-125 20 0 0 0,-38 7 0 0 0,37-15 0 0 0,-11 4 0 0 0,4-2 0 0 0,72-35 0 0 0,-69 21 32 0 0,121-85 0 0 0,-122 65 7 0 0,-17 12-14 0 0,70-40-25 0 0,60-42 64 0 0,-160 109-38 0 0,-1-2-1 0 0,-1 0 1 0 0,-1-2-1 0 0,29-38 1 0 0,-22 20 17 0 0,-2-1-1 0 0,21-45 1 0 0,60-162 21 0 0,-101 233-64 0 0,-1 0 0 0 0,0-1 0 0 0,-1 1 0 0 0,-1 0 0 0 0,0-23 0 0 0,-2 12 0 0 0,-1 0 0 0 0,-7-33 0 0 0,2 31 4 0 0,-1 1 0 0 0,-1 0 0 0 0,-1 0 0 0 0,-1 1 0 0 0,-1 1 0 0 0,-2 0 0 0 0,-23-33 0 0 0,4 14 7 0 0,-2 2-1 0 0,-73-68 1 0 0,37 53-11 0 0,20 17 0 0 0,11 9 0 0 0,-84-45 0 0 0,69 43 0 0 0,-13-5 0 0 0,-2 4 0 0 0,-1 3 0 0 0,-97-28 0 0 0,11 18-39 0 0,39 10 14 0 0,-6-6 25 0 0,-79-22 0 0 0,92 28 0 0 0,-55-12 0 0 0,108 32 0 0 0,-71-11 0 0 0,-375-35-64 0 0,217 22 64 0 0,68 8 0 0 0,-295-9 0 0 0,287 20 0 0 0,-1-1 0 0 0,195 15 0 0 0,-373 2 0 0 0,122 4 0 0 0,28-1 0 0 0,-234 13 0 0 0,-261-4 0 0 0,440-10 0 0 0,30-7 0 0 0,155-1 0 0 0,-191 17 0 0 0,-148 25 0 0 0,300-25-348 0 0,3 0-232 0 0,140-12-876 0 0,0-2-5056 0 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29:43.444"/>
    </inkml:context>
    <inkml:brush xml:id="br0">
      <inkml:brushProperty name="width" value="0.1" units="cm"/>
      <inkml:brushProperty name="height" value="0.1" units="cm"/>
      <inkml:brushProperty name="color" value="#66CC00"/>
    </inkml:brush>
  </inkml:definitions>
  <inkml:trace contextRef="#ctx0" brushRef="#br0">1 86 1839 0 0,'0'-2'186'0'0,"0"1"-1"0"0,0 0 1 0 0,0-1-1 0 0,0 1 1 0 0,1 0-1 0 0,-1-1 1 0 0,0 1-1 0 0,1 0 0 0 0,-1 0 1 0 0,1 0-1 0 0,0-1 1 0 0,-1 1-1 0 0,1 0 1 0 0,0 0-1 0 0,0 0 0 0 0,-1 0 1 0 0,1 0-1 0 0,0 0 1 0 0,0 0-1 0 0,2-1 1 0 0,0 0 45 0 0,0 1 0 0 0,1-1 0 0 0,-1 0 0 0 0,0 1 1 0 0,1 0-1 0 0,-1 0 0 0 0,6-1 0 0 0,4 0 82 0 0,-1 1-1 0 0,0 0 0 0 0,22 1 1 0 0,-4 1-72 0 0,0-3 0 0 0,0 0 0 0 0,0-2-1 0 0,46-12 1 0 0,-2 1 227 0 0,-54 12-428 0 0,1 1-1 0 0,0 1 1 0 0,0 1 0 0 0,38 5 0 0 0,84 22 282 0 0,7 1-141 0 0,-70-20 70 0 0,124-2 0 0 0,-47-4-124 0 0,-121 0-116 0 0,107 11 60 0 0,-91-7-11 0 0,1-2 0 0 0,62-3 0 0 0,64-22 276 0 0,-157 18-299 0 0,27-3 9 0 0,0 3-1 0 0,1 1 0 0 0,-1 3 1 0 0,1 2-1 0 0,66 12 0 0 0,-59-5-32 0 0,0-3 0 0 0,0-1 0 0 0,0-4 0 0 0,93-7-1 0 0,52-2 80 0 0,-92 7-56 0 0,-55 1-36 0 0,67 9 0 0 0,-4 1 0 0 0,231 2 0 0 0,-154 9 0 0 0,-93-7 0 0 0,-37-11 51 0 0,-1-2 0 0 0,1-3-1 0 0,78-12 1 0 0,-8 8 30 0 0,-36 2-45 0 0,-59 2 3 0 0,0 3 1 0 0,42 6-1 0 0,-40-3 46 0 0,75 0 0 0 0,34-23 68 0 0,13 0-28 0 0,-153 17-109 0 0,87 1 95 0 0,-82 1-85 0 0,0 1-1 0 0,0 0 1 0 0,0 1 0 0 0,17 7 0 0 0,117 36 176 0 0,-144-45-251 0 0,20 10 196 0 0,-25-11-153 0 0,-1 0 0 0 0,1 1-1 0 0,0-1 1 0 0,-1 1 0 0 0,1-1-1 0 0,-1 0 1 0 0,1 1-1 0 0,-1-1 1 0 0,0 1 0 0 0,1-1-1 0 0,-1 1 1 0 0,0 0 0 0 0,1-1-1 0 0,-1 1 1 0 0,0-1-1 0 0,1 1 1 0 0,-1 0 0 0 0,0-1-1 0 0,0 1 1 0 0,0 0 0 0 0,0-1-1 0 0,0 1 1 0 0,1 0-1 0 0,-1-1 1 0 0,0 1 0 0 0,0-1-1 0 0,-1 1 1 0 0,1 0 0 0 0,0-1-1 0 0,0 1 1 0 0,0 0 0 0 0,0-1-1 0 0,-1 1 1 0 0,1 0-1 0 0,0-1 1 0 0,0 1 0 0 0,-1 0-1 0 0,-7 11-185 0 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29:57.490"/>
    </inkml:context>
    <inkml:brush xml:id="br0">
      <inkml:brushProperty name="width" value="0.1" units="cm"/>
      <inkml:brushProperty name="height" value="0.1" units="cm"/>
      <inkml:brushProperty name="color" value="#66CC00"/>
    </inkml:brush>
  </inkml:definitions>
  <inkml:trace contextRef="#ctx0" brushRef="#br0">3 25 455 0 0,'-2'-9'0'0'0,"2"3"0"0"0,0 0 0 0 0,0 5 0 0 0,0-1 64 0 0,2 2-64 0 0,1 3 64 0 0,1-1-64 0 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30:01.127"/>
    </inkml:context>
    <inkml:brush xml:id="br0">
      <inkml:brushProperty name="width" value="0.1" units="cm"/>
      <inkml:brushProperty name="height" value="0.1" units="cm"/>
      <inkml:brushProperty name="color" value="#66CC00"/>
    </inkml:brush>
  </inkml:definitions>
  <inkml:trace contextRef="#ctx0" brushRef="#br0">6 136 2327 0 0,'-4'-24'96'0'0,"2"6"32"0"0,2 1-128 0 0,0 6 0 0 0,0 5 0 0 0,0 2 0 0 0,2-1 152 0 0,2-4 0 0 0,0-1 0 0 0,3-3 0 0 0,2 4-80 0 0,2 2-8 0 0,2 5-64 0 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30:02.186"/>
    </inkml:context>
    <inkml:brush xml:id="br0">
      <inkml:brushProperty name="width" value="0.1" units="cm"/>
      <inkml:brushProperty name="height" value="0.1" units="cm"/>
      <inkml:brushProperty name="color" value="#66CC00"/>
    </inkml:brush>
  </inkml:definitions>
  <inkml:trace contextRef="#ctx0" brushRef="#br0">1 41 3223 0 0,'2'-11'288'0'0,"0"2"-288"0"0,-2 2 0 0 0,1 7 0 0 0,1 0 0 0 0,0 0 0 0 0,0-4 0 0 0,4 0 0 0 0,-1-1-96 0 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30:02.873"/>
    </inkml:context>
    <inkml:brush xml:id="br0">
      <inkml:brushProperty name="width" value="0.1" units="cm"/>
      <inkml:brushProperty name="height" value="0.1" units="cm"/>
      <inkml:brushProperty name="color" value="#66CC00"/>
    </inkml:brush>
  </inkml:definitions>
  <inkml:trace contextRef="#ctx0" brushRef="#br0">0 28 1495 0 0,'15'-13'64'0'0,"-5"7"16"0"0,-1 1-80 0 0,-4 1 0 0 0,-3 4 0 0 0,-2 2 0 0 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30:03.487"/>
    </inkml:context>
    <inkml:brush xml:id="br0">
      <inkml:brushProperty name="width" value="0.1" units="cm"/>
      <inkml:brushProperty name="height" value="0.1" units="cm"/>
      <inkml:brushProperty name="color" value="#66CC00"/>
    </inkml:brush>
  </inkml:definitions>
  <inkml:trace contextRef="#ctx0" brushRef="#br0">21 67 455 0 0,'-3'-11'0'0'0,"-1"-2"0"0"0,2 2 0 0 0,-2-1 0 0 0,1 3 120 0 0,1 2-24 0 0,0 3 96 0 0,4 4-192 0 0,-2 2 0 0 0,2 0 64 0 0,1 1-64 0 0,3 5 0 0 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30:06.749"/>
    </inkml:context>
    <inkml:brush xml:id="br0">
      <inkml:brushProperty name="width" value="0.1" units="cm"/>
      <inkml:brushProperty name="height" value="0.1" units="cm"/>
      <inkml:brushProperty name="color" value="#66CC00"/>
    </inkml:brush>
  </inkml:definitions>
  <inkml:trace contextRef="#ctx0" brushRef="#br0">0 64 455 0 0,'64'-5'423'0'0,"0"2"0"0"0,97 9-1 0 0,-89-6-410 0 0,-36 0-12 0 0,-10-2 17 0 0,-1-1-1 0 0,0 0 0 0 0,42-13 0 0 0,20-4-17 0 0,-71 18 1 0 0,17-4 0 0 0,1 1 0 0 0,0 2 0 0 0,47 2 0 0 0,101 10 0 0 0,-87-6 0 0 0,-66-2 0 0 0,45-3 0 0 0,-50 0 0 0 0,0 2 0 0 0,0 0 0 0 0,27 4 0 0 0,-7 7 0 0 0,-33-7 0 0 0,1-1 0 0 0,0-1 0 0 0,13 2 0 0 0,116 2 0 0 0,-44-1 0 0 0,-57-1 0 0 0,-15-3 0 0 0,34 7 0 0 0,-48-6 0 0 0,-1-2 0 0 0,1 1 0 0 0,0-1 0 0 0,16-2 0 0 0,10 0 0 0 0,-19 1 0 0 0,1-1 0 0 0,-1-1 0 0 0,29-7 0 0 0,-13 2 0 0 0,-15 6 0 0 0,-1 0 0 0 0,1 1 0 0 0,0 1 0 0 0,31 4 0 0 0,18 0 0 0 0,-30-2 0 0 0,39 6 0 0 0,-39-3 0 0 0,39 1 0 0 0,-6-6 0 0 0,-9 2 0 0 0,116-14 0 0 0,52-18 0 0 0,-203 26 0 0 0,-14 2 0 0 0,0 0 0 0 0,-1 1 0 0 0,1 0 0 0 0,0 1 0 0 0,13 2 0 0 0,-9 1 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2:33:55.033"/>
    </inkml:context>
    <inkml:brush xml:id="br0">
      <inkml:brushProperty name="width" value="0.1" units="cm"/>
      <inkml:brushProperty name="height" value="0.1" units="cm"/>
      <inkml:brushProperty name="color" value="#66CC00"/>
    </inkml:brush>
  </inkml:definitions>
  <inkml:trace contextRef="#ctx0" brushRef="#br0">4 117 919 0 0,'-3'-2'3640'0'0,"14"2"-2704"0"0,-9 0-824 0 0,1 0 0 0 0,0 0 0 0 0,-1 0 0 0 0,1-1 0 0 0,-1 1 0 0 0,1-1-1 0 0,-1 0 1 0 0,1 0 0 0 0,-1 0 0 0 0,1 0 0 0 0,-1 0 0 0 0,0 0 0 0 0,0 0-1 0 0,1-1 1 0 0,-1 1 0 0 0,0-1 0 0 0,2-2 0 0 0,17-9 986 0 0,-6 7-736 0 0,0 1-1 0 0,0 0 0 0 0,1 2 1 0 0,-1 0-1 0 0,26-2 0 0 0,-27 3-196 0 0,0-1 0 0 0,-1 0 0 0 0,0-1-1 0 0,15-6 1 0 0,-11 3 147 0 0,29-6 0 0 0,-5 7-105 0 0,0 1-1 0 0,0 3 1 0 0,1 1-1 0 0,46 5 0 0 0,136 0-64 0 0,-185 1 77 0 0,54 11 1 0 0,-65-9-160 0 0,1-1 1 0 0,0-2-1 0 0,0-1 1 0 0,33-2-1 0 0,88 3 452 0 0,-121-2-456 0 0,1-2 101 0 0,0-1 0 0 0,56-10 0 0 0,-50 6 18 0 0,51-2 0 0 0,98 18-103 0 0,110 36-72 0 0,-242-36 0 0 0,174 32 0 0 0,-82-17 42 0 0,-50-8-20 0 0,-4 4-24 0 0,-25-5 15 0 0,-18-4 42 0 0,-29-7-34 0 0,0-2-1 0 0,27 5 1 0 0,8-6 11 0 0,103-5 0 0 0,-79-3-37 0 0,42-3 3359 0 0,-39-1-5983 0 0,-43 6 2475 0 0,64 3-1 0 0,-64 1 193 0 0,106 1 101 0 0,-37-11-63 0 0,-75 4-76 0 0,-1 2 0 0 0,0 2 0 0 0,33 2 0 0 0,93 14 0 0 0,-136-13 0 0 0,295 24 0 0 0,-185-26 64 0 0,-104 0-46 0 0,42-4 0 0 0,4-1 21 0 0,64 1 142 0 0,-36 3 257 0 0,-30 0-220 0 0,-43 1-138 0 0,36-3 0 0 0,-61 2-76 0 0,0 1 1 0 0,0 0-1 0 0,0-1 0 0 0,0 1 0 0 0,1 1 0 0 0,-1-1 0 0 0,0 0 0 0 0,0 1 0 0 0,0-1 1 0 0,0 1-1 0 0,0 0 0 0 0,0 0 0 0 0,0 0 0 0 0,0 1 0 0 0,0-1 0 0 0,-1 1 1 0 0,1-1-1 0 0,0 1 0 0 0,2 2 0 0 0,-2-1-113 0 0,-1 0 1 0 0,0 1-1 0 0,0-1 1 0 0,0 0-1 0 0,0 0 1 0 0,0 1-1 0 0,-1-1 1 0 0,1 1-1 0 0,-1 0 1 0 0,0-1-1 0 0,0 1 1 0 0,0 0-1 0 0,-1 0 1 0 0,1 0-1 0 0,-1 6 1 0 0,0 20-879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2:43:44.605"/>
    </inkml:context>
    <inkml:brush xml:id="br0">
      <inkml:brushProperty name="width" value="0.1" units="cm"/>
      <inkml:brushProperty name="height" value="0.1" units="cm"/>
      <inkml:brushProperty name="color" value="#E71224"/>
    </inkml:brush>
  </inkml:definitions>
  <inkml:trace contextRef="#ctx0" brushRef="#br0">0 153 1295 0 0,'31'7'855'0'0,"-1"0"-1"0"0,2-2 1 0 0,60 2-1 0 0,-50-4-496 0 0,-3-3-140 0 0,1-2 0 0 0,0-1-1 0 0,-1-2 1 0 0,41-11-1 0 0,25-3 53 0 0,-99 18-262 0 0,240-29 1389 0 0,-180 25-946 0 0,114 6-1 0 0,492 9-322 0 0,-310-14-53 0 0,-201 7-48 0 0,187-20-1 0 0,186-8 315 0 0,-321 20-258 0 0,-17-1-17 0 0,266-12 68 0 0,235-14-6 0 0,-485 27-128 0 0,113 2 0 0 0,-38 13 0 0 0,234 16 0 0 0,-286-9 0 0 0,153 17 0 0 0,-25-2 0 0 0,1-26 0 0 0,-236-12 172 0 0,208-36 0 0 0,-322 40-188 0 0,0 0-1 0 0,1 1 1 0 0,-1 1 0 0 0,1 1-1 0 0,0 0 1 0 0,-1 0-1 0 0,0 2 1 0 0,21 5-1 0 0,-11-1-307 0 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30:14.032"/>
    </inkml:context>
    <inkml:brush xml:id="br0">
      <inkml:brushProperty name="width" value="0.1" units="cm"/>
      <inkml:brushProperty name="height" value="0.1" units="cm"/>
      <inkml:brushProperty name="color" value="#66CC00"/>
    </inkml:brush>
  </inkml:definitions>
  <inkml:trace contextRef="#ctx0" brushRef="#br0">0 54 1375 0 0,'5'-2'160'0'0,"-1"0"-1"0"0,1-1 1 0 0,0 1-1 0 0,0 1 1 0 0,0-1-1 0 0,0 1 1 0 0,7-1-1 0 0,39-3 1405 0 0,-33 4-1668 0 0,378-24 1282 0 0,-323 22-973 0 0,154-1 218 0 0,-210 4-387 0 0,203 3 380 0 0,-148 1-290 0 0,75 15 0 0 0,8 2 16 0 0,-30-6-60 0 0,35-2 34 0 0,-6-1-22 0 0,205 16-83 0 0,-309-25 21 0 0,78 14 0 0 0,-80-9 88 0 0,-23-4-137 0 0,36 10 1 0 0,-46-10-218 0 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30:15.851"/>
    </inkml:context>
    <inkml:brush xml:id="br0">
      <inkml:brushProperty name="width" value="0.1" units="cm"/>
      <inkml:brushProperty name="height" value="0.1" units="cm"/>
      <inkml:brushProperty name="color" value="#66CC00"/>
    </inkml:brush>
  </inkml:definitions>
  <inkml:trace contextRef="#ctx0" brushRef="#br0">0 68 455 0 0,'5'-1'136'0'0,"0"0"0"0"0,0 0 0 0 0,0 1 0 0 0,0-1-1 0 0,7 2 1 0 0,13-2 200 0 0,303-12 723 0 0,-137 9 321 0 0,304-12-700 0 0,-291 19-447 0 0,-134 0-192 0 0,20-4 61 0 0,130-17 0 0 0,-18 1 162 0 0,-72 16 42 0 0,-68 2-42 0 0,-38 0-184 0 0,37 7 1 0 0,-34-3-61 0 0,-26-5-39 0 0,13 2 102 0 0,-1 0 0 0 0,21 7 0 0 0,-31-8-180 0 0,0 0 0 0 0,-1 0 0 0 0,1 0 1 0 0,0 0-1 0 0,-1 1 0 0 0,1-1 0 0 0,-1 1 0 0 0,0-1 1 0 0,1 1-1 0 0,-1 0 0 0 0,0 0 0 0 0,0 0 0 0 0,0 0 1 0 0,0 1-1 0 0,-1-1 0 0 0,1 0 0 0 0,0 1 1 0 0,1 4-1 0 0,-1-1-1881 0 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30:17.686"/>
    </inkml:context>
    <inkml:brush xml:id="br0">
      <inkml:brushProperty name="width" value="0.1" units="cm"/>
      <inkml:brushProperty name="height" value="0.1" units="cm"/>
      <inkml:brushProperty name="color" value="#66CC00"/>
    </inkml:brush>
  </inkml:definitions>
  <inkml:trace contextRef="#ctx0" brushRef="#br0">0 114 1927 0 0,'43'7'215'0'0,"0"-2"-1"0"0,74-1 0 0 0,33-16-60 0 0,66 0 20 0 0,-174 13-146 0 0,139 0 1 0 0,-148-3-30 0 0,1-1 0 0 0,-1-2 0 0 0,46-12 0 0 0,152-45 84 0 0,-177 47-46 0 0,-43 11-117 0 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31:01.810"/>
    </inkml:context>
    <inkml:brush xml:id="br0">
      <inkml:brushProperty name="width" value="0.1" units="cm"/>
      <inkml:brushProperty name="height" value="0.1" units="cm"/>
      <inkml:brushProperty name="color" value="#66CC00"/>
    </inkml:brush>
  </inkml:definitions>
  <inkml:trace contextRef="#ctx0" brushRef="#br0">1 1 1351 0 0,'129'11'132'0'0,"20"-1"137"0"0,-95-8-219 0 0,233-2 133 0 0,68 5 166 0 0,-267-2-149 0 0,125-11 0 0 0,54 0-60 0 0,-159 14-110 0 0,265 1 745 0 0,-330-7-516 0 0,86 8 0 0 0,40 20-84 0 0,0 0-170 0 0,-126-23-2 0 0,85-2 0 0 0,23-16-4 0 0,56-2 221 0 0,67 17 121 0 0,-185-6-269 0 0,-88 4-71 0 0,-1 0 0 0 0,0 0-1 0 0,1 1 1 0 0,-1-1 0 0 0,0 0-1 0 0,1 0 1 0 0,-1 0 0 0 0,0 0-1 0 0,1 0 1 0 0,-1 0-1 0 0,0 0 1 0 0,1 0 0 0 0,-1 1-1 0 0,0-1 1 0 0,0 0 0 0 0,1 0-1 0 0,-1 0 1 0 0,0 1 0 0 0,0-1-1 0 0,1 0 1 0 0,-1 0-1 0 0,0 1 1 0 0,0-1 0 0 0,0 0-1 0 0,0 1 1 0 0,1-1 0 0 0,-1 0-1 0 0,0 0 1 0 0,0 1 0 0 0,0-1-1 0 0,0 0 1 0 0,0 1 0 0 0,0-1-1 0 0,0 0 1 0 0,0 1-1 0 0,0 0 1 0 0,-1 13 9 0 0,0-9-41 0 0,1 1-84 0 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31:04.035"/>
    </inkml:context>
    <inkml:brush xml:id="br0">
      <inkml:brushProperty name="width" value="0.1" units="cm"/>
      <inkml:brushProperty name="height" value="0.1" units="cm"/>
      <inkml:brushProperty name="color" value="#66CC00"/>
    </inkml:brush>
  </inkml:definitions>
  <inkml:trace contextRef="#ctx0" brushRef="#br0">0 27 4607 0 0,'17'-13'408'0'0,"-2"3"-328"0"0,-4 7-80 0 0,-5 4 0 0 0,-3 1-304 0 0,7 0-80 0 0,5-2-8 0 0</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31:13.474"/>
    </inkml:context>
    <inkml:brush xml:id="br0">
      <inkml:brushProperty name="width" value="0.1" units="cm"/>
      <inkml:brushProperty name="height" value="0.1" units="cm"/>
      <inkml:brushProperty name="color" value="#66CC00"/>
    </inkml:brush>
  </inkml:definitions>
  <inkml:trace contextRef="#ctx0" brushRef="#br0">1 7 1639 0 0,'75'-5'96'0'0,"1"4"0"0"0,0 3 0 0 0,75 11 0 0 0,-39-2 103 0 0,182-5 0 0 0,-189-10-63 0 0,124 10 0 0 0,-97 0-126 0 0,157-12 1 0 0,-237 4 70 0 0,71 5 1 0 0,-101-1-77 0 0,1 2 1 0 0,0 0 0 0 0,-1 1 0 0 0,1 1 0 0 0,32 14-1 0 0,-52-18-5 0 0,-1-1 0 0 0,1 1 0 0 0,0 0 0 0 0,-1-1 0 0 0,1 1 0 0 0,-1 0 0 0 0,1 0 0 0 0,1 3 0 0 0,-4-5 0 0 0,1 1 0 0 0,-1-1 0 0 0,1 1 0 0 0,-1-1 0 0 0,0 1 0 0 0,1 0 0 0 0,-1-1 0 0 0,0 1 0 0 0,1-1 0 0 0,-1 1 0 0 0,0-1 0 0 0,0 1 0 0 0,0 0 0 0 0,0-1 0 0 0,1 1 0 0 0,-1 0 0 0 0,0-1 0 0 0,0 1 0 0 0,0 0 0 0 0,0-1 0 0 0,0 1 0 0 0,-1-1 0 0 0,1 1 0 0 0,0 0 0 0 0,0-1 0 0 0,0 1 0 0 0,0-1 0 0 0,-1 1 0 0 0,1 0 0 0 0,0-1 0 0 0,-1 1 0 0 0,1-1 0 0 0,0 1 0 0 0,-1-1 0 0 0,1 1 0 0 0,-1-1 0 0 0,1 1 0 0 0,-1-1 0 0 0,1 0 0 0 0,-1 1 0 0 0,1-1 0 0 0,-1 1 0 0 0,1-1 0 0 0,-2 0 0 0 0,-6 5 29 0 0,0-2-1 0 0,0 1 1 0 0,-1-1-1 0 0,-12 3 1 0 0,-4 1-36 0 0,25-7 8 0 0,0 0 0 0 0,0 0 0 0 0,0 1-1 0 0,1-1 1 0 0,-1 0 0 0 0,0 0 0 0 0,0 0-1 0 0,0 0 1 0 0,0 0 0 0 0,0 0-1 0 0,0 0 1 0 0,0 0 0 0 0,0 0 0 0 0,0 1-1 0 0,0-1 1 0 0,0 0 0 0 0,0 0-1 0 0,0 0 1 0 0,0 0 0 0 0,0 0 0 0 0,0 0-1 0 0,0 0 1 0 0,0 1 0 0 0,0-1 0 0 0,0 0-1 0 0,0 0 1 0 0,0 0 0 0 0,0 0-1 0 0,0 0 1 0 0,0 0 0 0 0,0 1 0 0 0,0-1-1 0 0,0 0 1 0 0,0 0 0 0 0,0 0 0 0 0,0 0-1 0 0,0 0 1 0 0,0 0 0 0 0,0 0-1 0 0,0 0 1 0 0,0 1 0 0 0,0-1 0 0 0,0 0-1 0 0,-1 0 1 0 0,1 0 0 0 0,0 0-1 0 0,0 0 1 0 0,0 0 0 0 0,0 0 0 0 0,0 0-1 0 0,0 0 1 0 0,0 0 0 0 0,0 0 0 0 0,-1 0-1 0 0,1 0 1 0 0,0 0 0 0 0,0 0-1 0 0,0 0 1 0 0,0 0 0 0 0,0 0 0 0 0,11 4 21 0 0,-9-4-43 0 0,4 2-73 0 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32:06.608"/>
    </inkml:context>
    <inkml:brush xml:id="br0">
      <inkml:brushProperty name="width" value="0.1" units="cm"/>
      <inkml:brushProperty name="height" value="0.1" units="cm"/>
      <inkml:brushProperty name="color" value="#66CC00"/>
    </inkml:brush>
  </inkml:definitions>
  <inkml:trace contextRef="#ctx0" brushRef="#br0">69 43 4031 0 0,'-8'-3'88'0'0,"-1"-1"16"0"0,2 2 8 0 0,1-2 0 0 0,2 3-112 0 0,2 1 0 0 0,-1-2 0 0 0,-1 2 0 0 0,-2-2 160 0 0,-1-2 0 0 0,1 0 8 0 0,1 1 0 0 0,3 1-168 0 0,4-2-144 0 0,2 0 24 0 0,1 1-1832 0 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32:07.125"/>
    </inkml:context>
    <inkml:brush xml:id="br0">
      <inkml:brushProperty name="width" value="0.1" units="cm"/>
      <inkml:brushProperty name="height" value="0.1" units="cm"/>
      <inkml:brushProperty name="color" value="#66CC00"/>
    </inkml:brush>
  </inkml:definitions>
  <inkml:trace contextRef="#ctx0" brushRef="#br0">562 40 7399 0 0,'-6'-6'386'0'0,"-1"1"-1"0"0,-1 1 1 0 0,1-1-1 0 0,-1 1 1 0 0,0 1-1 0 0,0 0 1 0 0,-13-4-1 0 0,14 6-173 0 0,1 0 1 0 0,-1 1-1 0 0,1-1 0 0 0,-1 2 0 0 0,1-1 0 0 0,-1 1 0 0 0,1 0 1 0 0,-1 0-1 0 0,1 1 0 0 0,-12 4 0 0 0,10-3-91 0 0,0-1 0 0 0,0 0 0 0 0,0 0 0 0 0,0 0 0 0 0,-1-1-1 0 0,-8-1 1 0 0,-122-12 1707 0 0,124 11-1761 0 0,0 1-1 0 0,0 1 1 0 0,0 0-1 0 0,0 1 1 0 0,-19 5-1 0 0,21-4-77 0 0,5-1 11 0 0,0 0 0 0 0,0 0 0 0 0,0 1 0 0 0,1 0 0 0 0,-1 1 0 0 0,1 0 0 0 0,-8 5 0 0 0,14-8 6 0 0,0 0-1 0 0,0 0 1 0 0,0 0-1 0 0,1 0 0 0 0,-1 0 1 0 0,0 0-1 0 0,1 0 1 0 0,-1 0-1 0 0,1 0 1 0 0,-1 0-1 0 0,1 0 0 0 0,-1 1 1 0 0,1-1-1 0 0,0 0 1 0 0,0 0-1 0 0,0 1 1 0 0,0-1-1 0 0,-1 0 0 0 0,2 0 1 0 0,-1 0-1 0 0,0 1 1 0 0,0-1-1 0 0,0 0 1 0 0,0 0-1 0 0,1 1 1 0 0,0 0-1 0 0,11 15 8 0 0,29 26-27 0 0,-40-41 9 0 0,0-1 0 0 0,1 1 0 0 0,-1-1 0 0 0,1 1 0 0 0,-1-1 0 0 0,1 0 0 0 0,0 0 0 0 0,-1 0 1 0 0,1 0-1 0 0,0 0 0 0 0,2 1 0 0 0,56 23-10 0 0,-41-18 15 0 0,35 6 0 0 0,-17-8-36 0 0,0-2-1 0 0,0-1 1 0 0,1-2-1 0 0,53-7 1 0 0,57-13-549 0 0,-50 1-3694 0 0,-37 4-411 0 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32:08.215"/>
    </inkml:context>
    <inkml:brush xml:id="br0">
      <inkml:brushProperty name="width" value="0.1" units="cm"/>
      <inkml:brushProperty name="height" value="0.1" units="cm"/>
      <inkml:brushProperty name="color" value="#66CC00"/>
    </inkml:brush>
  </inkml:definitions>
  <inkml:trace contextRef="#ctx0" brushRef="#br0">390 62 455 0 0,'-6'-15'8050'0'0,"6"15"-8120"0"0,4-1 13 0 0,-1 1 59 0 0,-2 1 6 0 0,0-1-1 0 0,0 0 0 0 0,1 0 1 0 0,-1-1-1 0 0,0 1 0 0 0,0 0 1 0 0,0 0-1 0 0,1 0 0 0 0,-1-1 0 0 0,0 1 1 0 0,0-1-1 0 0,0 1 0 0 0,0-1 1 0 0,2 0-1 0 0,-3 0 93 0 0,-11-19 1116 0 0,3 17-1083 0 0,1-1-1 0 0,-1 1 1 0 0,0 1 0 0 0,0 0 0 0 0,0 0-1 0 0,0 0 1 0 0,0 1 0 0 0,0 0 0 0 0,-12 0-1 0 0,-2 1-79 0 0,1 2 1 0 0,-30 4-1 0 0,-2 2-16 0 0,-39 8 272 0 0,66-11-57 0 0,20-5-142 0 0,0 1 0 0 0,1 0 0 0 0,-1 1 0 0 0,1-1 0 0 0,-8 4 0 0 0,11-4-39 0 0,20 6-138 0 0,25 4 55 0 0,-35-10 17 0 0,40 3 50 0 0,-12-3-43 0 0,-20-3-1 0 0,-10 2-2 0 0,-1-1-1 0 0,1 1 1 0 0,0 0-1 0 0,9 1 1 0 0,37 2 55 0 0,1-1 10 0 0,1 0 54 0 0,1 0 4 0 0,-44-2-105 0 0,33-1 118 0 0,-24 0-112 0 0,15-1 67 0 0,1-1 0 0 0,-1-2 0 0 0,49-13-1 0 0,-81 17-156 0 0,0 0 0 0 0,-1 0 0 0 0,1 0 0 0 0,-1 0 0 0 0,1 0-1 0 0,-1 0 1 0 0,1-1 0 0 0,-1 1 0 0 0,0-1 0 0 0,1 0 0 0 0,-1 0 0 0 0,0 0-1 0 0,2-2 1 0 0,-2-2-327 0 0</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32:12.750"/>
    </inkml:context>
    <inkml:brush xml:id="br0">
      <inkml:brushProperty name="width" value="0.1" units="cm"/>
      <inkml:brushProperty name="height" value="0.1" units="cm"/>
      <inkml:brushProperty name="color" value="#66CC00"/>
    </inkml:brush>
  </inkml:definitions>
  <inkml:trace contextRef="#ctx0" brushRef="#br0">437 142 1983 0 0,'-46'-53'966'0'0,"32"35"-369"0"0,-33-31 0 0 0,44 46-586 0 0,0 1 0 0 0,1 0 0 0 0,-1 0-1 0 0,0 0 1 0 0,-1 1 0 0 0,1-1 0 0 0,0 1-1 0 0,0 0 1 0 0,-1-1 0 0 0,1 1 0 0 0,0 1-1 0 0,-1-1 1 0 0,1 1 0 0 0,-1-1 0 0 0,1 1-1 0 0,-1 0 1 0 0,1 0 0 0 0,-1 0 0 0 0,0 1-1 0 0,1-1 1 0 0,0 1 0 0 0,-5 1 0 0 0,3 0-11 0 0,0 0 0 0 0,0 0 0 0 0,0 1 0 0 0,0 0 0 0 0,0 0 0 0 0,0 0 0 0 0,1 0 0 0 0,0 1 0 0 0,0-1 0 0 0,0 1 0 0 0,0 0 0 0 0,0 1 0 0 0,-4 5 0 0 0,0 4 0 0 0,1-1 0 0 0,0 1 0 0 0,1 1 0 0 0,0-1 0 0 0,1 1 0 0 0,0 0 0 0 0,2 0 0 0 0,0 1 0 0 0,0-1 0 0 0,2 1 0 0 0,0-1 0 0 0,1 18 0 0 0,-3 1 12 0 0,-1-1 0 0 0,-1 0 0 0 0,-2 0-1 0 0,-11 34 1 0 0,7-26-7 0 0,-21 54 15 0 0,23-73-13 0 0,1 1 1 0 0,1 0-1 0 0,1 0 1 0 0,1 1-1 0 0,1 0 1 0 0,-2 26-1 0 0,5 16 154 0 0,-1-27 144 0 0,5 56 0 0 0,-1-84-93 0 0,0-1-1 0 0,1 0 1 0 0,0 0-1 0 0,0 0 1 0 0,8 17 0 0 0,30 42 488 0 0,0 3-273 0 0,-35-60-372 0 0,1 0-1 0 0,0 0 1 0 0,0-1-1 0 0,1 0 1 0 0,1-1-1 0 0,0 0 1 0 0,0 0 0 0 0,1 0-1 0 0,14 10 1 0 0,-18-16 0 0 0,1 0 1 0 0,-1 0 0 0 0,1 0 0 0 0,0 0 0 0 0,0-1 0 0 0,0-1 0 0 0,0 1 0 0 0,1-1 0 0 0,-1 0 0 0 0,1-1 0 0 0,-1 1 0 0 0,1-2 0 0 0,0 1 0 0 0,0-1 0 0 0,-1 0 0 0 0,1-1-1 0 0,12-1 1 0 0,20-10 512 0 0,0 0-1 0 0,59-29 1 0 0,-81 33-465 0 0,3-3-60 0 0,-1-1 0 0 0,-1-1 0 0 0,0-1 0 0 0,24-22 0 0 0,-35 29-21 0 0,12-10 9 0 0,17-14 105 0 0,46-50 0 0 0,-73 71-78 0 0,-1-2 0 0 0,0 1 1 0 0,-1-1-1 0 0,-1 0 0 0 0,1-1 0 0 0,-2 0 1 0 0,0 0-1 0 0,0 0 0 0 0,3-18 0 0 0,-3 6 18 0 0,-1-1-1 0 0,-2 0 1 0 0,-1-1-1 0 0,0 1 1 0 0,-2 0-1 0 0,-2 0 0 0 0,0-1 1 0 0,-1 1-1 0 0,-2 0 1 0 0,-1 1-1 0 0,0-1 1 0 0,-2 1-1 0 0,-1 1 1 0 0,-1-1-1 0 0,-1 2 0 0 0,-1-1 1 0 0,-2 1-1 0 0,0 1 1 0 0,-1 1-1 0 0,-1 0 1 0 0,-1 1-1 0 0,0 0 1 0 0,-23-17-1 0 0,-13-7-18 0 0,-2 3 1 0 0,-1 2-1 0 0,-73-36 0 0 0,105 62-93 0 0,0 1-1 0 0,0 2 0 0 0,-1 0 1 0 0,-33-8-1 0 0,48 16 13 0 0,0 1 1 0 0,0-1-1 0 0,-1 1 0 0 0,1 1 1 0 0,-1 0-1 0 0,1 1 0 0 0,-1 0 1 0 0,1 0-1 0 0,0 1 0 0 0,-1 0 1 0 0,1 1-1 0 0,0 0 0 0 0,-16 8 1 0 0,-11 9-279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2:43:46.976"/>
    </inkml:context>
    <inkml:brush xml:id="br0">
      <inkml:brushProperty name="width" value="0.1" units="cm"/>
      <inkml:brushProperty name="height" value="0.1" units="cm"/>
      <inkml:brushProperty name="color" value="#E71224"/>
    </inkml:brush>
  </inkml:definitions>
  <inkml:trace contextRef="#ctx0" brushRef="#br0">1 1 1983 0 0,'6'3'89'0'0,"1"0"0"0"0,-1 0 0 0 0,0 0 0 0 0,6 5-1 0 0,-6-4 0 0 0,-1-1-1 0 0,0 1 1 0 0,1-1-1 0 0,0-1 1 0 0,-1 1-1 0 0,12 2 0 0 0,-5-3 82 0 0,1 0 0 0 0,-1-1 0 0 0,1-1 0 0 0,-1 0 0 0 0,20-2-1 0 0,64-16 745 0 0,-30 4-319 0 0,-17 8-269 0 0,0 1 0 0 0,59 3 0 0 0,99 14 46 0 0,-197-11-354 0 0,50 2 166 0 0,1-3 0 0 0,111-12 0 0 0,-137 9-120 0 0,-1 3 0 0 0,1 1 0 0 0,53 8 0 0 0,-69-7-67 0 0,178 31 170 0 0,23 2 36 0 0,-108-25-8 0 0,234 29 343 0 0,-253-27-466 0 0,102 1 1 0 0,95-13 159 0 0,-44-2-136 0 0,89-6-14 0 0,-112 0-23 0 0,21 15-3 0 0,-72-1-45 0 0,266 26 50 0 0,248 24-60 0 0,-502-46 0 0 0,101 2 16 0 0,-179-12 114 0 0,550-13 610 0 0,-478 11-539 0 0,-150 4-316 0 0,0 1 0 0 0,0 1-1 0 0,-1 2 1 0 0,37 12 0 0 0,-33-7-244 0 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32:16.395"/>
    </inkml:context>
    <inkml:brush xml:id="br0">
      <inkml:brushProperty name="width" value="0.1" units="cm"/>
      <inkml:brushProperty name="height" value="0.1" units="cm"/>
      <inkml:brushProperty name="color" value="#66CC00"/>
    </inkml:brush>
  </inkml:definitions>
  <inkml:trace contextRef="#ctx0" brushRef="#br0">507 210 919 0 0,'-6'-3'175'0'0,"1"-1"0"0"0,-2 2 0 0 0,1-1-1 0 0,0 1 1 0 0,0 0 0 0 0,-1 0-1 0 0,-9-1 1 0 0,-47-3 1167 0 0,51 5-1610 0 0,-31 0 475 0 0,-63 8-1 0 0,-9 0 173 0 0,87-8-215 0 0,22 0-139 0 0,-1 1-1 0 0,1 0 0 0 0,0 0 1 0 0,-1 0-1 0 0,1 1 1 0 0,0 0-1 0 0,0 0 0 0 0,-1 1 1 0 0,1-1-1 0 0,-11 6 0 0 0,37-9-659 0 0,18-5 425 0 0,50-22 229 0 0,26-8 421 0 0,156-73 0 0 0,-261 106-422 0 0,0 0 1 0 0,-1 1 0 0 0,16-5-1 0 0,-12 6-18 0 0</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32:18.580"/>
    </inkml:context>
    <inkml:brush xml:id="br0">
      <inkml:brushProperty name="width" value="0.1" units="cm"/>
      <inkml:brushProperty name="height" value="0.1" units="cm"/>
      <inkml:brushProperty name="color" value="#66CC00"/>
    </inkml:brush>
  </inkml:definitions>
  <inkml:trace contextRef="#ctx0" brushRef="#br0">4565 67 1839 0 0,'-47'2'212'0'0,"1"3"0"0"0,-69 15 0 0 0,21-2-40 0 0,26-10 172 0 0,0-2 0 0 0,0-4 0 0 0,-69-6 0 0 0,53 3 116 0 0,1 3 0 0 0,-104 17 0 0 0,181-18-454 0 0,-176 18 105 0 0,140-17-100 0 0,0-2-1 0 0,-58-6 0 0 0,-216-14 914 0 0,257 19-568 0 0,-45-1-192 0 0,33 2 54 0 0,-120-15 0 0 0,154 10-203 0 0,0 2 0 0 0,-67 2 0 0 0,-73 17 75 0 0,-18 1-19 0 0,124-18 22 0 0,-133-21 0 0 0,23 1-5 0 0,-23 13-12 0 0,143 2 131 0 0,-68-16 0 0 0,-24-3 142 0 0,-65 18-257 0 0,52 4-47 0 0,22-12-48 0 0,-27-1 18 0 0,156 16-28 0 0,0 1 0 0 0,0 1-1 0 0,0 0 1 0 0,0 1 0 0 0,0 0-1 0 0,1 1 1 0 0,-1 1 0 0 0,1 0-1 0 0,-26 14 1 0 0,11-4-146 0 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32:19.468"/>
    </inkml:context>
    <inkml:brush xml:id="br0">
      <inkml:brushProperty name="width" value="0.1" units="cm"/>
      <inkml:brushProperty name="height" value="0.1" units="cm"/>
      <inkml:brushProperty name="color" value="#66CC00"/>
    </inkml:brush>
  </inkml:definitions>
  <inkml:trace contextRef="#ctx0" brushRef="#br0">2300 55 1839 0 0,'-6'-1'206'0'0,"0"0"0"0"0,0 1-1 0 0,0 0 1 0 0,0 0 0 0 0,0 0-1 0 0,-10 3 1 0 0,-4-1-94 0 0,-13-1 385 0 0,0-2-1 0 0,-57-8 1 0 0,65 6-228 0 0,-1 0 0 0 0,1 2 0 0 0,0 0 0 0 0,-51 7 0 0 0,30-1-127 0 0,0-2-1 0 0,-80-6 1 0 0,74 1 190 0 0,-67-9 269 0 0,4 0-220 0 0,56 9-195 0 0,-82 8 1 0 0,-102 2 234 0 0,191-12-291 0 0,-55-11-1 0 0,55 6-21 0 0,-57-2 0 0 0,52 10-69 0 0,-1 3 0 0 0,-71 10 0 0 0,-126 21-233 0 0,171-23 90 0 0,39-3-110 0 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32:22.895"/>
    </inkml:context>
    <inkml:brush xml:id="br0">
      <inkml:brushProperty name="width" value="0.1" units="cm"/>
      <inkml:brushProperty name="height" value="0.1" units="cm"/>
      <inkml:brushProperty name="color" value="#66CC00"/>
    </inkml:brush>
  </inkml:definitions>
  <inkml:trace contextRef="#ctx0" brushRef="#br0">2332 0 2271 0 0,'-4'1'30'0'0,"0"-1"0"0"0,-1 1 0 0 0,1 1 0 0 0,0-1 0 0 0,0 1 0 0 0,-7 3 0 0 0,-11 3 120 0 0,-22 5 129 0 0,0-3-1 0 0,-1-1 1 0 0,0-2-1 0 0,-80 1 0 0 0,39-11-43 0 0,-32 2 42 0 0,-164 34-69 0 0,24-1-48 0 0,88-28 133 0 0,-40 3 206 0 0,-211 0 644 0 0,380-8-1126 0 0,-67 3 13 0 0,-111 18 0 0 0,162-14-202 0 0</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32:24.539"/>
    </inkml:context>
    <inkml:brush xml:id="br0">
      <inkml:brushProperty name="width" value="0.1" units="cm"/>
      <inkml:brushProperty name="height" value="0.1" units="cm"/>
      <inkml:brushProperty name="color" value="#66CC00"/>
    </inkml:brush>
  </inkml:definitions>
  <inkml:trace contextRef="#ctx0" brushRef="#br0">2866 39 2759 0 0,'-4'-4'249'0'0,"-1"-1"0"0"0,0 1 0 0 0,1 0 0 0 0,-2 0-1 0 0,1 1 1 0 0,-7-4 0 0 0,8 5-176 0 0,1 1 1 0 0,-1 0 0 0 0,0 0-1 0 0,1 0 1 0 0,-1 0 0 0 0,0 1-1 0 0,0 0 1 0 0,0-1 0 0 0,1 1-1 0 0,-1 1 1 0 0,0-1-1 0 0,-4 1 1 0 0,-20 4 136 0 0,-21 4 500 0 0,-1-2 1 0 0,-83 0-1 0 0,-177-18 352 0 0,248 12-963 0 0,1 3-1 0 0,-101 18 1 0 0,94-10-92 0 0,-121 4-1 0 0,-38-17 458 0 0,96 6-240 0 0,73-1-147 0 0,-91-6 1 0 0,3-14 23 0 0,42 3 94 0 0,-175 1-1 0 0,224 14-189 0 0,-29 1 17 0 0,-139 22 1 0 0,69 10-3035 0 0,105-24-226 0 0</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32:25.098"/>
    </inkml:context>
    <inkml:brush xml:id="br0">
      <inkml:brushProperty name="width" value="0.1" units="cm"/>
      <inkml:brushProperty name="height" value="0.1" units="cm"/>
      <inkml:brushProperty name="color" value="#66CC00"/>
    </inkml:brush>
  </inkml:definitions>
  <inkml:trace contextRef="#ctx0" brushRef="#br0">1146 108 2471 0 0,'-46'-8'245'0'0,"-268"-58"2381"0"0,279 57-2334 0 0,-1 1 0 0 0,0 1 0 0 0,0 3 0 0 0,0 0 0 0 0,-38 3 0 0 0,-25 8-192 0 0,1 5-1 0 0,-118 29 1 0 0,153-25-210 0 0,6 0-6 0 0</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32:36.240"/>
    </inkml:context>
    <inkml:brush xml:id="br0">
      <inkml:brushProperty name="width" value="0.1" units="cm"/>
      <inkml:brushProperty name="height" value="0.1" units="cm"/>
      <inkml:brushProperty name="color" value="#66CC00"/>
    </inkml:brush>
  </inkml:definitions>
  <inkml:trace contextRef="#ctx0" brushRef="#br0">4563 123 1727 0 0,'-11'-10'345'0'0,"0"1"0"0"0,0 1 0 0 0,-1-1 0 0 0,-1 2 0 0 0,1 0 0 0 0,-1 0 0 0 0,-1 1 0 0 0,1 1 0 0 0,-1 0 0 0 0,0 1 0 0 0,0 0 0 0 0,0 1 0 0 0,0 1 0 0 0,-1 0 0 0 0,-16 1 0 0 0,-59-1 162 0 0,40 2-194 0 0,-81-11 1 0 0,29-1-293 0 0,58 7 182 0 0,-66 2-1 0 0,-42 11-138 0 0,136-5-65 0 0,0 0-1 0 0,-18 7 1 0 0,-18 5 59 0 0,5-8 41 0 0,0-1 1 0 0,-58-1-1 0 0,28-9 225 0 0,47 2-126 0 0,-45 1 0 0 0,-73 10 314 0 0,130-9-345 0 0,-26-3-1 0 0,17 1-19 0 0,7 1 1 0 0,-34 5-1 0 0,-4 0-95 0 0,-46 3 38 0 0,76-4-84 0 0,1-1-1 0 0,0-1 0 0 0,-1-1 1 0 0,-37-6-1 0 0,6-2-5 0 0,-76-2 0 0 0,-123 8 51 0 0,153 2-38 0 0,40 3-15 0 0,37-1 6 0 0,0-2 1 0 0,-35-3-1 0 0,-14-3 20 0 0,-138 7 0 0 0,123 2-19 0 0,-38 6 72 0 0,5 0 33 0 0,41-7-14 0 0,-199 16 123 0 0,-278 85-97 0 0,427-67-3539 0 0,66-11-342 0 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32:37.710"/>
    </inkml:context>
    <inkml:brush xml:id="br0">
      <inkml:brushProperty name="width" value="0.1" units="cm"/>
      <inkml:brushProperty name="height" value="0.1" units="cm"/>
      <inkml:brushProperty name="color" value="#66CC00"/>
    </inkml:brush>
  </inkml:definitions>
  <inkml:trace contextRef="#ctx0" brushRef="#br0">1627 152 3623 0 0,'-42'-7'388'0'0,"-26"-6"1411"0"0,16 2-1472 0 0,0 2 1 0 0,-55-2-1 0 0,10 1-264 0 0,31 2-65 0 0,-117-13 292 0 0,148 21-12 0 0,-1 1 0 0 0,-62 10 0 0 0,17-2-120 0 0,48-6-35 0 0,0-1-1 0 0,-1-2 1 0 0,1-1-1 0 0,-1-2 1 0 0,1-1-1 0 0,-47-13 1 0 0,31 3 212 0 0,-79-19 535 0 0,102 28-704 0 0,-1 0 0 0 0,-48 0 1 0 0,64 5-188 0 0,1 1 0 0 0,0 0 1 0 0,0 0-1 0 0,0 1 0 0 0,-11 4 1 0 0,-8 5-2806 0 0,5 0-506 0 0</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32:38.507"/>
    </inkml:context>
    <inkml:brush xml:id="br0">
      <inkml:brushProperty name="width" value="0.1" units="cm"/>
      <inkml:brushProperty name="height" value="0.1" units="cm"/>
      <inkml:brushProperty name="color" value="#66CC00"/>
    </inkml:brush>
  </inkml:definitions>
  <inkml:trace contextRef="#ctx0" brushRef="#br0">1573 66 1375 0 0,'-6'-2'271'0'0,"0"1"-1"0"0,0-1 1 0 0,0 2-1 0 0,-1-1 0 0 0,1 0 1 0 0,-7 1-1 0 0,6 0-395 0 0,-96-11 1371 0 0,-3-1 188 0 0,-91 17-467 0 0,125-1-722 0 0,-75-5-1 0 0,-13-20 956 0 0,27 3 8 0 0,79 14-907 0 0,-98 6 0 0 0,-53 20 258 0 0,185-20-552 0 0,0 0-126 0 0,0 1 0 0 0,1 1 0 0 0,0 1 0 0 0,0 0 0 0 0,-30 14 0 0 0,29-9-279 0 0</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32:39.061"/>
    </inkml:context>
    <inkml:brush xml:id="br0">
      <inkml:brushProperty name="width" value="0.1" units="cm"/>
      <inkml:brushProperty name="height" value="0.1" units="cm"/>
      <inkml:brushProperty name="color" value="#66CC00"/>
    </inkml:brush>
  </inkml:definitions>
  <inkml:trace contextRef="#ctx0" brushRef="#br0">1712 92 2815 0 0,'-140'-17'710'0'0,"28"5"-229"0"0,-240-15 1736 0 0,62 9-1099 0 0,181 7-883 0 0,-1 5 1 0 0,-131 9-1 0 0,146 3-218 0 0,-102 6-2187 0 0,131-10-357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2:49:32.022"/>
    </inkml:context>
    <inkml:brush xml:id="br0">
      <inkml:brushProperty name="width" value="0.1" units="cm"/>
      <inkml:brushProperty name="height" value="0.1" units="cm"/>
      <inkml:brushProperty name="color" value="#66CC00"/>
    </inkml:brush>
  </inkml:definitions>
  <inkml:trace contextRef="#ctx0" brushRef="#br0">8180 35 4287 0 0,'34'6'950'0'0,"0"1"77"0"0,-32-6-1026 0 0,0-1 0 0 0,0 0 0 0 0,0 0 0 0 0,-1 0 0 0 0,1 0 0 0 0,0-1 0 0 0,0 1 0 0 0,0 0 0 0 0,-1-1 0 0 0,1 1 0 0 0,0-1 0 0 0,-1 0 0 0 0,1 1 0 0 0,2-3 0 0 0,-3 3 49 0 0,-1-1 0 0 0,1 1-1 0 0,-1-1 1 0 0,1 1-1 0 0,0-1 1 0 0,-1 1 0 0 0,0-1-1 0 0,1 1 1 0 0,-1-1 0 0 0,1 0-1 0 0,-1 1 1 0 0,0-1-1 0 0,1 0 1 0 0,-1 1 0 0 0,0-1-1 0 0,0 0 1 0 0,0 0-1 0 0,1 1 1 0 0,-1-1 0 0 0,0 0-1 0 0,0 0 1 0 0,0 1-1 0 0,0-1 1 0 0,0 0 0 0 0,0 1-1 0 0,-1-1 1 0 0,1 0 0 0 0,0 0-1 0 0,0 1 1 0 0,0-1-1 0 0,-1 0 1 0 0,1 1 0 0 0,0-1-1 0 0,-1 0 1 0 0,1 1-1 0 0,-1-1 1 0 0,1 0 0 0 0,-1 1-1 0 0,1-1 1 0 0,-1 1-1 0 0,1-1 1 0 0,-1 1 0 0 0,0-1-1 0 0,0 0 105 0 0,-1-1 1 0 0,1 1-1 0 0,-1 0 0 0 0,1 0 0 0 0,-1 0 0 0 0,0 0 0 0 0,1 0 0 0 0,-1 0 1 0 0,0 0-1 0 0,0 1 0 0 0,0-1 0 0 0,0 0 0 0 0,1 1 0 0 0,-1 0 1 0 0,-4-1-1 0 0,-6 4 33 0 0,1-1 0 0 0,0 2 0 0 0,-1 0 0 0 0,1 0 0 0 0,1 1 0 0 0,-17 9 1 0 0,11-5-8 0 0,-30 11 0 0 0,11-10 187 0 0,0-1 1 0 0,-1-2-1 0 0,-58 4 0 0 0,-111-6 1185 0 0,45-2-1143 0 0,-116 19-31 0 0,194-13-137 0 0,-192 13 318 0 0,-261 28 439 0 0,467-42-934 0 0,-114 1 0 0 0,-199-26 405 0 0,313 12-416 0 0,-93-20 1 0 0,92 14-43 0 0,38 7-6 0 0,-58-15 0 0 0,33 4 20 0 0,-69-10 0 0 0,72 16-22 0 0,8 4-3 0 0,0 2 0 0 0,-86 4 0 0 0,79 1 0 0 0,-74-2 0 0 0,-52 2 0 0 0,-173 20 64 0 0,316-20-59 0 0,-160 1 44 0 0,115-9 26 0 0,-140-2 362 0 0,17 20-355 0 0,140-10-36 0 0,0-3-1 0 0,0-2 0 0 0,-62-13 1 0 0,95 13 39 0 0,0 1 0 0 0,0 2 0 0 0,0 0 0 0 0,-43 8 1 0 0,-18 0-62 0 0,-59-15-1 0 0,117 5 18 0 0,-248-17 77 0 0,208 11-108 0 0,38 2-10 0 0,0 3 0 0 0,-1 1 0 0 0,-38 3 0 0 0,-205 26 0 0 0,103-14 0 0 0,127-10 0 0 0,-25 3 0 0 0,66-6 0 0 0,0 0 0 0 0,-1 0 0 0 0,1-1 0 0 0,0 0 0 0 0,-14-4 0 0 0,-8 0 0 0 0,-86-5-1 0 0,41 5 13 0 0,-38 5 41 0 0,-241-28 135 0 0,48 4 382 0 0,247 21-668 0 0,-124 2 499 0 0,157 3-724 0 0,0 1 0 0 0,0 1-1 0 0,1 1 1 0 0,0 1 0 0 0,-26 10 0 0 0,8 2-695 0 0</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32:44.481"/>
    </inkml:context>
    <inkml:brush xml:id="br0">
      <inkml:brushProperty name="width" value="0.1" units="cm"/>
      <inkml:brushProperty name="height" value="0.1" units="cm"/>
      <inkml:brushProperty name="color" value="#66CC00"/>
    </inkml:brush>
  </inkml:definitions>
  <inkml:trace contextRef="#ctx0" brushRef="#br0">859 56 919 0 0,'-2'-4'210'0'0,"-1"0"0"0"0,0 1-1 0 0,0-1 1 0 0,0 1 0 0 0,0-1-1 0 0,0 1 1 0 0,-1 0-1 0 0,0 0 1 0 0,1 1 0 0 0,-1-1-1 0 0,0 1 1 0 0,-1-1 0 0 0,1 1-1 0 0,0 1 1 0 0,0-1-1 0 0,-1 1 1 0 0,1-1 0 0 0,-9 0-1 0 0,2 0-46 0 0,-1 1-1 0 0,0 0 1 0 0,1 0-1 0 0,-1 1 1 0 0,0 1-1 0 0,-16 2 0 0 0,-67 8 478 0 0,31-5-294 0 0,32-4-21 0 0,0-1 0 0 0,-48-5 0 0 0,-8-1 258 0 0,82 5-541 0 0,-115 5 528 0 0,106-3-556 0 0,1 1 1 0 0,-1 0-1 0 0,1 1 0 0 0,0 0 1 0 0,0 1-1 0 0,-17 9 0 0 0,6 0-242 0 0,3 1-104 0 0</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32:45.480"/>
    </inkml:context>
    <inkml:brush xml:id="br0">
      <inkml:brushProperty name="width" value="0.1" units="cm"/>
      <inkml:brushProperty name="height" value="0.1" units="cm"/>
      <inkml:brushProperty name="color" value="#66CC00"/>
    </inkml:brush>
  </inkml:definitions>
  <inkml:trace contextRef="#ctx0" brushRef="#br0">2018 123 919 0 0,'0'0'37'0'0,"0"-1"-1"0"0,0 1 1 0 0,-1-1-1 0 0,1 1 0 0 0,0-1 1 0 0,0 1-1 0 0,-1-1 1 0 0,1 1-1 0 0,0-1 0 0 0,-1 1 1 0 0,1 0-1 0 0,-1-1 1 0 0,1 1-1 0 0,0 0 0 0 0,-1-1 1 0 0,1 1-1 0 0,-1 0 0 0 0,1-1 1 0 0,-1 1-1 0 0,1 0 1 0 0,-1 0-1 0 0,1 0 0 0 0,-1-1 1 0 0,0 1-1 0 0,-12 5 1320 0 0,6-1-1150 0 0,5-3-168 0 0,0 0 0 0 0,0-1 0 0 0,0 1 0 0 0,0 0 0 0 0,-1-1 0 0 0,1 1 0 0 0,0-1 0 0 0,0 0 0 0 0,-1 0 0 0 0,1 0 0 0 0,0 0 0 0 0,0 0 0 0 0,-1-1 0 0 0,1 1 0 0 0,0-1 0 0 0,-4 0 0 0 0,-2-3 389 0 0,-1 0 1 0 0,-15-9 0 0 0,18 9-261 0 0,0 0 1 0 0,0 1 0 0 0,-1 0 0 0 0,0 0-1 0 0,-11-3 1 0 0,-169-26 1737 0 0,107 13-1474 0 0,-18-3 217 0 0,54 18-518 0 0,0 1 0 0 0,-1 3 0 0 0,1 1-1 0 0,-53 9 1 0 0,36-1-67 0 0,-114 8 13 0 0,-97-23 329 0 0,160-6-282 0 0,-102-7 393 0 0,184 18-462 0 0,0 2-1 0 0,0 2 1 0 0,-1 0-1 0 0,2 2 1 0 0,-34 10-1 0 0,-66 29-418 0 0,88-27-54 0 0</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32:46.300"/>
    </inkml:context>
    <inkml:brush xml:id="br0">
      <inkml:brushProperty name="width" value="0.1" units="cm"/>
      <inkml:brushProperty name="height" value="0.1" units="cm"/>
      <inkml:brushProperty name="color" value="#66CC00"/>
    </inkml:brush>
  </inkml:definitions>
  <inkml:trace contextRef="#ctx0" brushRef="#br0">1970 145 1207 0 0,'-130'5'1852'0'0,"85"-7"-773"0"0,0-3-1 0 0,-62-13 0 0 0,45 6-411 0 0,14 3-349 0 0,12 2-64 0 0,-58-4-1 0 0,-25 8 137 0 0,-176-15 473 0 0,-163-41 513 0 0,423 56-1310 0 0,1 1-1 0 0,-1 1 1 0 0,-63 9-1 0 0,-103 27-97 0 0,191-33 20 0 0,-70 18-967 0 0,43-11-2508 0 0</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32:46.914"/>
    </inkml:context>
    <inkml:brush xml:id="br0">
      <inkml:brushProperty name="width" value="0.1" units="cm"/>
      <inkml:brushProperty name="height" value="0.1" units="cm"/>
      <inkml:brushProperty name="color" value="#66CC00"/>
    </inkml:brush>
  </inkml:definitions>
  <inkml:trace contextRef="#ctx0" brushRef="#br0">685 156 3223 0 0,'-3'-4'125'0'0,"0"-1"-1"0"0,0 1 1 0 0,0 0-1 0 0,-1 0 0 0 0,1 1 1 0 0,-1-1-1 0 0,0 1 1 0 0,0 0-1 0 0,0 0 1 0 0,0 0-1 0 0,0 0 0 0 0,-5-2 1 0 0,-11-4 1184 0 0,-32-11 0 0 0,18 8-1283 0 0,-3-3 332 0 0,0 2 1 0 0,-1 2-1 0 0,-59-10 1 0 0,73 18-340 0 0,-1 1 1 0 0,1 0-1 0 0,-1 2 1 0 0,1 1-1 0 0,0 1 1 0 0,-46 10-1 0 0,2 7-2577 0 0,34-8-244 0 0</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32:47.400"/>
    </inkml:context>
    <inkml:brush xml:id="br0">
      <inkml:brushProperty name="width" value="0.1" units="cm"/>
      <inkml:brushProperty name="height" value="0.1" units="cm"/>
      <inkml:brushProperty name="color" value="#66CC00"/>
    </inkml:brush>
  </inkml:definitions>
  <inkml:trace contextRef="#ctx0" brushRef="#br0">856 0 1375 0 0,'-44'8'496'0'0,"-26"11"-229"0"0,-2-2 0 0 0,-99 9-1 0 0,106-21-10 0 0,0-4-1 0 0,-117-12 0 0 0,146 7-214 0 0,-69 3 0 0 0,60 4-41 0 0</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32:48.060"/>
    </inkml:context>
    <inkml:brush xml:id="br0">
      <inkml:brushProperty name="width" value="0.1" units="cm"/>
      <inkml:brushProperty name="height" value="0.1" units="cm"/>
      <inkml:brushProperty name="color" value="#66CC00"/>
    </inkml:brush>
  </inkml:definitions>
  <inkml:trace contextRef="#ctx0" brushRef="#br0">1705 163 1375 0 0,'-66'8'512'0'0,"27"-6"-533"0"0,-179 5 845 0 0,-2-19 933 0 0,-104-14 306 0 0,253 24-1864 0 0,1-3-1 0 0,1-3 1 0 0,-89-22 0 0 0,44-12 307 0 0,90 32-382 0 0,0 0 0 0 0,0 1 0 0 0,-1 2 0 0 0,0 0 0 0 0,-39-4 0 0 0,45 11-200 0 0,1 0-1 0 0,0 1 0 0 0,0 1 1 0 0,0 0-1 0 0,-33 10 0 0 0,24-5-2843 0 0</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32:48.570"/>
    </inkml:context>
    <inkml:brush xml:id="br0">
      <inkml:brushProperty name="width" value="0.1" units="cm"/>
      <inkml:brushProperty name="height" value="0.1" units="cm"/>
      <inkml:brushProperty name="color" value="#66CC00"/>
    </inkml:brush>
  </inkml:definitions>
  <inkml:trace contextRef="#ctx0" brushRef="#br0">1594 77 919 0 0,'-74'-15'2871'0'0,"-24"-3"-1742"0"0,11 5-968 0 0,-34-4 150 0 0,56 11 158 0 0,27 1-50 0 0,1 3 1 0 0,-52 2 0 0 0,-201 14 599 0 0,139-9-776 0 0,97-2-196 0 0,-1 4 0 0 0,1 1 0 0 0,0 3-1 0 0,-91 30 1 0 0,13-1-364 0 0,83-30-54 0 0</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32:49.710"/>
    </inkml:context>
    <inkml:brush xml:id="br0">
      <inkml:brushProperty name="width" value="0.1" units="cm"/>
      <inkml:brushProperty name="height" value="0.1" units="cm"/>
      <inkml:brushProperty name="color" value="#66CC00"/>
    </inkml:brush>
  </inkml:definitions>
  <inkml:trace contextRef="#ctx0" brushRef="#br0">2328 68 1839 0 0,'-2'-3'167'0'0,"-1"0"-1"0"0,0 0 0 0 0,0 0 0 0 0,0 0 1 0 0,-1 0-1 0 0,1 1 0 0 0,-1-1 0 0 0,1 1 1 0 0,-1 0-1 0 0,0 0 0 0 0,0 0 0 0 0,0 1 1 0 0,0-1-1 0 0,0 1 0 0 0,-8-1 0 0 0,-7-1-168 0 0,0 1 0 0 0,-25 0 0 0 0,18 1 194 0 0,-268-18 2701 0 0,235 16-2506 0 0,-1 3 1 0 0,1 3-1 0 0,-70 11 0 0 0,67-5-156 0 0,-10 2-19 0 0,-129 2 1 0 0,27-20-57 0 0,-117 1 67 0 0,70 9-131 0 0,-136 7-112 0 0,321-6-289 0 0,-47 11-1 0 0,25 0-42 0 0</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32:51.182"/>
    </inkml:context>
    <inkml:brush xml:id="br0">
      <inkml:brushProperty name="width" value="0.1" units="cm"/>
      <inkml:brushProperty name="height" value="0.1" units="cm"/>
      <inkml:brushProperty name="color" value="#66CC00"/>
    </inkml:brush>
  </inkml:definitions>
  <inkml:trace contextRef="#ctx0" brushRef="#br0">1555 81 2127 0 0,'-14'1'114'0'0,"0"-1"-1"0"0,0 0 0 0 0,0-1 0 0 0,0-1 0 0 0,-17-4 0 0 0,13 3 275 0 0,-193-18 2095 0 0,83 10-1754 0 0,-268-4 992 0 0,235 8-969 0 0,-1-1-273 0 0,-11 1-10 0 0,142 7-1166 0 0,-1 2 0 0 0,1 1 0 0 0,-46 11 0 0 0,44-5-2319 0 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32:52.563"/>
    </inkml:context>
    <inkml:brush xml:id="br0">
      <inkml:brushProperty name="width" value="0.1" units="cm"/>
      <inkml:brushProperty name="height" value="0.1" units="cm"/>
      <inkml:brushProperty name="color" value="#66CC00"/>
    </inkml:brush>
  </inkml:definitions>
  <inkml:trace contextRef="#ctx0" brushRef="#br0">1664 156 3967 0 0,'-5'-9'79'0'0,"-1"-1"0"0"0,0 1 0 0 0,0 0-1 0 0,-1 0 1 0 0,-1 0 0 0 0,1 1 0 0 0,-1 0-1 0 0,-1 1 1 0 0,1 0 0 0 0,-1 0 0 0 0,0 1-1 0 0,-1 0 1 0 0,0 1 0 0 0,0 0-1 0 0,0 0 1 0 0,0 1 0 0 0,-1 0 0 0 0,-13-2-1 0 0,-16-2 413 0 0,0 2-1 0 0,-59-2 0 0 0,-84 9 494 0 0,139 0-919 0 0,-494 9 978 0 0,501-9-1004 0 0,-220 7 119 0 0,38 15-719 0 0,185-17 242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2:49:37.556"/>
    </inkml:context>
    <inkml:brush xml:id="br0">
      <inkml:brushProperty name="width" value="0.1" units="cm"/>
      <inkml:brushProperty name="height" value="0.1" units="cm"/>
      <inkml:brushProperty name="color" value="#66CC00"/>
    </inkml:brush>
  </inkml:definitions>
  <inkml:trace contextRef="#ctx0" brushRef="#br0">5530 1 1839 0 0,'1'1'-8'0'0,"0"1"0"0"0,0-1 0 0 0,0 1 0 0 0,-1 0 0 0 0,1-1-1 0 0,0 1 1 0 0,-1 0 0 0 0,1-1 0 0 0,-1 1 0 0 0,0 0 0 0 0,0-1 0 0 0,1 1-1 0 0,-1 0 1 0 0,0 3 0 0 0,-4 24 2242 0 0,4-24-2087 0 0,1-1 0 0 0,0 1-1 0 0,-1-1 1 0 0,2 1 0 0 0,1 5-1 0 0,4 20 637 0 0,-7-28-770 0 0,0 1-1 0 0,0 0 0 0 0,1 0 0 0 0,-1-1 0 0 0,1 1 1 0 0,0 0-1 0 0,0-1 0 0 0,0 1 0 0 0,0 0 1 0 0,0-1-1 0 0,0 0 0 0 0,1 1 0 0 0,-1-1 0 0 0,1 0 1 0 0,0 1-1 0 0,-1-1 0 0 0,1 0 0 0 0,0 0 1 0 0,0 0-1 0 0,1-1 0 0 0,-1 1 0 0 0,5 2 0 0 0,-6-3-31 0 0,0 0-1 0 0,0 0 0 0 0,0 0 0 0 0,0 0 0 0 0,0 0 0 0 0,0 0 0 0 0,0 0 0 0 0,0 0 1 0 0,-1 1-1 0 0,1-1 0 0 0,0 0 0 0 0,-1 0 0 0 0,1 1 0 0 0,-1-1 0 0 0,1 0 1 0 0,-1 1-1 0 0,0-1 0 0 0,1 1 0 0 0,-1-1 0 0 0,0 1 0 0 0,0-1 0 0 0,0 3 0 0 0,4 13 695 0 0,-4-17-612 0 0,0 0 1 0 0,0 0-1 0 0,0 1 0 0 0,1-1 0 0 0,-1 0 0 0 0,0 0 0 0 0,0 0 0 0 0,0 0 0 0 0,0 0 0 0 0,1 0 0 0 0,-1 0 0 0 0,0 0 0 0 0,0 0 0 0 0,3-2 1325 0 0,-3 2-1325 0 0,0 0 0 0 0,1 0 0 0 0,-1-1 0 0 0,0 1 0 0 0,0 0 0 0 0,-1-4 1072 0 0,-7 5-625 0 0,-1 1-286 0 0,-1 0-1 0 0,1-1 1 0 0,-1 0-1 0 0,-17-2 1 0 0,16 1 2 0 0,-21 5 372 0 0,27-4-488 0 0,0 1 0 0 0,0-2 0 0 0,1 1 0 0 0,-1-1 0 0 0,0 1 0 0 0,-7-2 0 0 0,-43 2 570 0 0,-21 2-405 0 0,29-2-173 0 0,33-1-72 0 0,0 0 0 0 0,-15 3 0 0 0,11 0 18 0 0,-8 1 47 0 0,-1 1 0 0 0,-36 13 0 0 0,56-16-45 0 0,1 0-1 0 0,-1 0 1 0 0,0-1 0 0 0,0 0-1 0 0,1 0 1 0 0,-1 0-1 0 0,0-1 1 0 0,0 0 0 0 0,0 0-1 0 0,0-1 1 0 0,0 0-1 0 0,0 0 1 0 0,1-1-1 0 0,-1 1 1 0 0,-8-5 0 0 0,-48-14 724 0 0,57 18-774 0 0,1 1 0 0 0,-1 0 0 0 0,1 0 0 0 0,-1 1 0 0 0,0 0 0 0 0,1 0 0 0 0,-1 0 0 0 0,-5 1 0 0 0,-22 0 0 0 0,-36-5 2 0 0,-31-2 114 0 0,60 2-28 0 0,-1 3 1 0 0,1 1 0 0 0,-50 6-1 0 0,-71 1-8 0 0,34-3-24 0 0,41-3 72 0 0,58-2-104 0 0,0 1 0 0 0,-45 6 0 0 0,58-3-24 0 0,-159 22 0 0 0,-45-21 149 0 0,164-4 12 0 0,-1-2-50 0 0,23 1 650 0 0,-45 4 1 0 0,-97 9-146 0 0,119-9-332 0 0,-216 13-2474 0 0,61-6 3473 0 0,-8 1-612 0 0,179-8-947 0 0,8 1-574 0 0,-41-2 0 0 0,-112 3 833 0 0,40 1 18 0 0,-282 14-1 0 0,359-15-6 0 0,-99-4 0 0 0,-69-20 158 0 0,95 8-76 0 0,81 8-58 0 0,24 1 5 0 0,-38-6 0 0 0,-37-15 55 0 0,-55-8 188 0 0,138 28-234 0 0,0 1 0 0 0,0 1 0 0 0,0 1 0 0 0,-31 5 0 0 0,26 2-311 0 0,-1 1 1 0 0,2 1-1 0 0,-40 18 0 0 0,55-21-304 0 0,-26 9-1039 0 0</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32:53.269"/>
    </inkml:context>
    <inkml:brush xml:id="br0">
      <inkml:brushProperty name="width" value="0.1" units="cm"/>
      <inkml:brushProperty name="height" value="0.1" units="cm"/>
      <inkml:brushProperty name="color" value="#66CC00"/>
    </inkml:brush>
  </inkml:definitions>
  <inkml:trace contextRef="#ctx0" brushRef="#br0">1330 105 1375 0 0,'-52'2'836'0'0,"-51"10"-1"0"0,-6 0-211 0 0,58-11-146 0 0,0-2 0 0 0,0-2 0 0 0,0-2 0 0 0,0-3 0 0 0,1-2-1 0 0,-72-23 1 0 0,56 13-326 0 0,0 4 0 0 0,-1 3 0 0 0,0 2 0 0 0,-1 4-1 0 0,0 2 1 0 0,-127 9 0 0 0,153 0-303 0 0</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32:54.019"/>
    </inkml:context>
    <inkml:brush xml:id="br0">
      <inkml:brushProperty name="width" value="0.1" units="cm"/>
      <inkml:brushProperty name="height" value="0.1" units="cm"/>
      <inkml:brushProperty name="color" value="#66CC00"/>
    </inkml:brush>
  </inkml:definitions>
  <inkml:trace contextRef="#ctx0" brushRef="#br0">1343 43 4575 0 0,'-6'-4'90'0'0,"0"1"0"0"0,0-1-1 0 0,0 1 1 0 0,-1 0-1 0 0,1 0 1 0 0,-1 0 0 0 0,1 1-1 0 0,-1 0 1 0 0,0 1-1 0 0,0-1 1 0 0,0 1 0 0 0,0 1-1 0 0,0-1 1 0 0,-9 2-1 0 0,-243-4 375 0 0,-23 0-397 0 0,247 2-56 0 0,-527-3 735 0 0,512 6-1231 0 0,3 1-1942 0 0</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32:54.787"/>
    </inkml:context>
    <inkml:brush xml:id="br0">
      <inkml:brushProperty name="width" value="0.1" units="cm"/>
      <inkml:brushProperty name="height" value="0.1" units="cm"/>
      <inkml:brushProperty name="color" value="#66CC00"/>
    </inkml:brush>
  </inkml:definitions>
  <inkml:trace contextRef="#ctx0" brushRef="#br0">1771 249 3167 0 0,'-3'-2'40'0'0,"-1"-1"-1"0"0,0 1 1 0 0,-1 0-1 0 0,1 0 1 0 0,0 0-1 0 0,-1 0 1 0 0,1 1-1 0 0,0-1 1 0 0,-1 1-1 0 0,0 1 1 0 0,1-1 0 0 0,-1 0-1 0 0,-6 1 1 0 0,-8 1 126 0 0,-38 5 1 0 0,33-3-176 0 0,-15 1 141 0 0,0-1 1 0 0,0-3-1 0 0,-1-1 0 0 0,1-2 1 0 0,0-1-1 0 0,1-2 1 0 0,-1-2-1 0 0,1-2 0 0 0,-43-17 1 0 0,-299-97 3201 0 0,117 73-2348 0 0,200 44-891 0 0,1 3 1 0 0,-83 5-1 0 0,96 3-290 0 0,0 2-1 0 0,-64 16 1 0 0,64-10-139 0 0</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32:55.544"/>
    </inkml:context>
    <inkml:brush xml:id="br0">
      <inkml:brushProperty name="width" value="0.1" units="cm"/>
      <inkml:brushProperty name="height" value="0.1" units="cm"/>
      <inkml:brushProperty name="color" value="#66CC00"/>
    </inkml:brush>
  </inkml:definitions>
  <inkml:trace contextRef="#ctx0" brushRef="#br0">1967 42 3423 0 0,'-9'-2'59'0'0,"0"1"0"0"0,0 0-1 0 0,0 0 1 0 0,0 1-1 0 0,0 0 1 0 0,-14 3 0 0 0,2-1 44 0 0,-430-7 1813 0 0,152-5-811 0 0,-96-4-555 0 0,139 2-339 0 0,-91 22-401 0 0,291-7-228 0 0,-8 1-2142 0 0</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32:55.990"/>
    </inkml:context>
    <inkml:brush xml:id="br0">
      <inkml:brushProperty name="width" value="0.1" units="cm"/>
      <inkml:brushProperty name="height" value="0.1" units="cm"/>
      <inkml:brushProperty name="color" value="#66CC00"/>
    </inkml:brush>
  </inkml:definitions>
  <inkml:trace contextRef="#ctx0" brushRef="#br0">626 152 3223 0 0,'-3'-7'221'0'0,"1"1"-1"0"0,-2-1 0 0 0,1 0 1 0 0,-1 1-1 0 0,0-1 0 0 0,0 1 1 0 0,-1 0-1 0 0,1 1 0 0 0,-1-1 0 0 0,-1 1 1 0 0,1 0-1 0 0,-10-7 0 0 0,-1 3-80 0 0,1 0 0 0 0,-1 1 0 0 0,-1 0 0 0 0,0 2 0 0 0,0 0 0 0 0,0 1 0 0 0,0 0 0 0 0,-1 2 0 0 0,0 0 0 0 0,1 1 0 0 0,-1 0 0 0 0,0 2 0 0 0,-25 2 0 0 0,-116 19-446 0 0,74-8-190 0 0,32-5 26 0 0</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32:56.787"/>
    </inkml:context>
    <inkml:brush xml:id="br0">
      <inkml:brushProperty name="width" value="0.1" units="cm"/>
      <inkml:brushProperty name="height" value="0.1" units="cm"/>
      <inkml:brushProperty name="color" value="#66CC00"/>
    </inkml:brush>
  </inkml:definitions>
  <inkml:trace contextRef="#ctx0" brushRef="#br0">1909 27 1375 0 0,'-86'23'616'0'0,"28"-11"-516"0"0,-137 23-2 0 0,136-27-48 0 0,-82 0 1 0 0,39-13 906 0 0,-190-34 0 0 0,12-1 852 0 0,215 34-1737 0 0,-218-14 1007 0 0,203 18-2079 0 0,-125 12-1 0 0,142-1-1211 0 0</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32:58.682"/>
    </inkml:context>
    <inkml:brush xml:id="br0">
      <inkml:brushProperty name="width" value="0.1" units="cm"/>
      <inkml:brushProperty name="height" value="0.1" units="cm"/>
      <inkml:brushProperty name="color" value="#66CC00"/>
    </inkml:brush>
  </inkml:definitions>
  <inkml:trace contextRef="#ctx0" brushRef="#br0">1965 12 1927 0 0,'-1'-1'20'0'0,"1"0"-1"0"0,-1 1 1 0 0,1-1-1 0 0,-1 0 0 0 0,1 1 1 0 0,-1-1-1 0 0,0 1 0 0 0,0-1 1 0 0,1 1-1 0 0,-1-1 0 0 0,0 1 1 0 0,0-1-1 0 0,1 1 0 0 0,-1-1 1 0 0,0 1-1 0 0,0 0 0 0 0,0 0 1 0 0,0-1-1 0 0,0 1 0 0 0,0 0 1 0 0,1 0-1 0 0,-1 0 0 0 0,0 0 1 0 0,-2 0-1 0 0,-25-1 595 0 0,-1 3-47 0 0,0 1 0 0 0,-1 1 0 0 0,-47 15 0 0 0,38-9-92 0 0,-50 6-1 0 0,-148 8 1083 0 0,180-20-1315 0 0,0-2-1 0 0,-58-6 0 0 0,98 4-181 0 0,-204-22 675 0 0,-58-1 114 0 0,171 24-811 0 0,1 4 0 0 0,0 6-1 0 0,-147 32 1 0 0,191-27-189 0 0</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32:59.381"/>
    </inkml:context>
    <inkml:brush xml:id="br0">
      <inkml:brushProperty name="width" value="0.1" units="cm"/>
      <inkml:brushProperty name="height" value="0.1" units="cm"/>
      <inkml:brushProperty name="color" value="#66CC00"/>
    </inkml:brush>
  </inkml:definitions>
  <inkml:trace contextRef="#ctx0" brushRef="#br0">1475 43 1375 0 0,'-12'-7'341'0'0,"-1"1"-1"0"0,-1 1 1 0 0,1 0-1 0 0,-1 1 1 0 0,1 1-1 0 0,-1 0 1 0 0,-17-1-1 0 0,-100-1 308 0 0,114 5-678 0 0,-273 11 723 0 0,-33 1 696 0 0,50-8-729 0 0,225-1-1196 0 0,0 3-1 0 0,1 2 1 0 0,-78 23 0 0 0,77-14-1755 0 0</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33:00.020"/>
    </inkml:context>
    <inkml:brush xml:id="br0">
      <inkml:brushProperty name="width" value="0.1" units="cm"/>
      <inkml:brushProperty name="height" value="0.1" units="cm"/>
      <inkml:brushProperty name="color" value="#66CC00"/>
    </inkml:brush>
  </inkml:definitions>
  <inkml:trace contextRef="#ctx0" brushRef="#br0">906 15 5239 0 0,'-72'-5'391'0'0,"-162"-4"482"0"0,173 11-777 0 0,1 3 0 0 0,-1 3 0 0 0,-97 25 0 0 0,-32 15-1970 0 0,121-33-268 0 0</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34:04.800"/>
    </inkml:context>
    <inkml:brush xml:id="br0">
      <inkml:brushProperty name="width" value="0.1" units="cm"/>
      <inkml:brushProperty name="height" value="0.1" units="cm"/>
      <inkml:brushProperty name="color" value="#66CC00"/>
    </inkml:brush>
  </inkml:definitions>
  <inkml:trace contextRef="#ctx0" brushRef="#br0">1525 45 1375 0 0,'-3'-4'72'0'0,"-1"-1"0"0"0,1 1 0 0 0,-1 0 0 0 0,0 1 0 0 0,0-1 0 0 0,0 0 0 0 0,-5-2 0 0 0,6 4-12 0 0,0 1 1 0 0,0-1 0 0 0,0 1 0 0 0,-1 0 0 0 0,1 0-1 0 0,0 0 1 0 0,-1 1 0 0 0,1-1 0 0 0,0 1-1 0 0,-1 0 1 0 0,1 0 0 0 0,-5 0 0 0 0,6 0-59 0 0,-89 9-5 0 0,79-7 28 0 0,-1 1-1 0 0,1 0 0 0 0,0 1 0 0 0,0 0 0 0 0,-14 7 0 0 0,-139 71 1576 0 0,122-63-1476 0 0,-1-2 0 0 0,-1-2 0 0 0,-70 14 0 0 0,-142 5 1134 0 0,136-34-591 0 0,27-1-286 0 0,-38 3-244 0 0,-71 2 14 0 0,159 0-151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2:49:38.676"/>
    </inkml:context>
    <inkml:brush xml:id="br0">
      <inkml:brushProperty name="width" value="0.1" units="cm"/>
      <inkml:brushProperty name="height" value="0.1" units="cm"/>
      <inkml:brushProperty name="color" value="#66CC00"/>
    </inkml:brush>
  </inkml:definitions>
  <inkml:trace contextRef="#ctx0" brushRef="#br0">2122 54 4687 0 0,'-19'-4'367'0'0,"1"2"0"0"0,-1 0 0 0 0,-37 2 0 0 0,-21-2-91 0 0,47-2 676 0 0,-50-14-1 0 0,49 9-200 0 0,12 5-361 0 0,0 1 0 0 0,0 0 0 0 0,-1 2 0 0 0,1 0 0 0 0,-20 2 0 0 0,-95 17 123 0 0,16-2-25 0 0,-166 2 0 0 0,274-18-464 0 0,-155 12 534 0 0,-9 0-60 0 0,55-10-124 0 0,0-6 0 0 0,-155-24 1 0 0,243 24-663 0 0,-1 2 0 0 0,1 0 0 0 0,-1 2 1 0 0,-61 9-1 0 0,52-4-4639 0 0</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34:06.983"/>
    </inkml:context>
    <inkml:brush xml:id="br0">
      <inkml:brushProperty name="width" value="0.1" units="cm"/>
      <inkml:brushProperty name="height" value="0.1" units="cm"/>
      <inkml:brushProperty name="color" value="#66CC00"/>
    </inkml:brush>
  </inkml:definitions>
  <inkml:trace contextRef="#ctx0" brushRef="#br0">5965 110 919 0 0,'-1'-3'133'0'0,"0"1"0"0"0,0 0 0 0 0,0-1-1 0 0,0 1 1 0 0,1 0 0 0 0,-1-1 0 0 0,1 1-1 0 0,-1-1 1 0 0,1 1 0 0 0,0-1-1 0 0,0-2 1 0 0,-2-12 921 0 0,2 16-1040 0 0,-2-5 214 0 0,1 0-1 0 0,-1 1 1 0 0,0-1 0 0 0,0 0 0 0 0,-4-6 0 0 0,5 11-180 0 0,0-1 0 0 0,0 1 0 0 0,0 0-1 0 0,0-1 1 0 0,-1 1 0 0 0,1 0 0 0 0,0 0-1 0 0,-1 0 1 0 0,1 0 0 0 0,-1 0 0 0 0,1 0 0 0 0,-1 0-1 0 0,1 0 1 0 0,-1 1 0 0 0,0-1 0 0 0,1 1-1 0 0,-1-1 1 0 0,0 1 0 0 0,1 0 0 0 0,-1-1 0 0 0,0 1-1 0 0,-3 0 1 0 0,-20 1-27 0 0,-1 1 1 0 0,0 1-1 0 0,-42 11 1 0 0,-72 30 30 0 0,75-23-45 0 0,-94 36-192 0 0,108-38 122 0 0,-5 0-137 0 0,-75 15 0 0 0,-59 1 169 0 0,91-18 30 0 0,-111 32 223 0 0,-41 16-92 0 0,201-57-9 0 0,1-1 0 0 0,-76 0-1 0 0,114-7-119 0 0,-56 0 81 0 0,-100-15 0 0 0,115 9-3 0 0,-11 2 102 0 0,-1 3 1 0 0,-68 8 0 0 0,17-1 1 0 0,-227-2 155 0 0,257 0-133 0 0,-108 19-1 0 0,71-7-61 0 0,-95 15 168 0 0,176-25-302 0 0,-22 8-9 0 0,-4 1 0 0 0,-130 15 155 0 0,145-20-43 0 0,3-1-46 0 0,-1-1 0 0 0,-64 1-1 0 0,-142-19 159 0 0,182 8-87 0 0,-76 8-1 0 0,-49-1 135 0 0,152-7-153 0 0,-1-2-1 0 0,-77-17 0 0 0,69 8-18 0 0,1 2-1 0 0,-2 3 0 0 0,1 2 0 0 0,-1 3 1 0 0,0 2-1 0 0,-57 6 0 0 0,-3 5-62 0 0,-111 14 8 0 0,192-18-148 0 0,0 1-1 0 0,1 3 0 0 0,-37 13 1 0 0,27-3-142 0 0</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34:09.421"/>
    </inkml:context>
    <inkml:brush xml:id="br0">
      <inkml:brushProperty name="width" value="0.1" units="cm"/>
      <inkml:brushProperty name="height" value="0.1" units="cm"/>
      <inkml:brushProperty name="color" value="#66CC00"/>
    </inkml:brush>
  </inkml:definitions>
  <inkml:trace contextRef="#ctx0" brushRef="#br0">1634 153 2815 0 0,'-7'-1'83'0'0,"0"0"0"0"0,0 1 0 0 0,-1 0 0 0 0,1 0 0 0 0,0 1-1 0 0,0 0 1 0 0,-8 2 0 0 0,-50 16 305 0 0,52-16-427 0 0,-9 5 45 0 0,-1-2-1 0 0,0-1 0 0 0,-1-1 0 0 0,-25 2 0 0 0,36-6 115 0 0,-1 0-1 0 0,1-1 1 0 0,0 0-1 0 0,-1-1 1 0 0,1 0-1 0 0,0-2 1 0 0,1 1-1 0 0,-23-10 1 0 0,31 11-52 0 0,-20-9 527 0 0,0 1 0 0 0,-47-12 0 0 0,-53-8 320 0 0,-112-20 3 0 0,105 27-599 0 0,69 10-110 0 0,-81-5 1 0 0,121 17-187 0 0,1 1 0 0 0,0 0 1 0 0,0 2-1 0 0,0 1 0 0 0,0 0 1 0 0,0 2-1 0 0,-37 12 0 0 0,-61 39-257 0 0,105-49 182 0 0,-38 18-138 0 0</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34:11.513"/>
    </inkml:context>
    <inkml:brush xml:id="br0">
      <inkml:brushProperty name="width" value="0.1" units="cm"/>
      <inkml:brushProperty name="height" value="0.1" units="cm"/>
      <inkml:brushProperty name="color" value="#66CC00"/>
    </inkml:brush>
  </inkml:definitions>
  <inkml:trace contextRef="#ctx0" brushRef="#br0">2287 18 2671 0 0,'-6'-3'185'0'0,"-1"0"0"0"0,0 1-1 0 0,1 0 1 0 0,-1 0-1 0 0,0 1 1 0 0,0-1-1 0 0,0 2 1 0 0,0-1-1 0 0,-7 1 1 0 0,-9 1 291 0 0,-32 7 0 0 0,21-3-354 0 0,-57 13 270 0 0,34-13-26 0 0,0-2 0 0 0,0-4 0 0 0,-94-11 0 0 0,-82-6 698 0 0,179 18-816 0 0,-72 10-1 0 0,-28 1 81 0 0,-79-26 104 0 0,103 5-215 0 0,22 3-15 0 0,-132 10-1 0 0,76 1-113 0 0,84-3-128 0 0,54 0-248 0 0,1 1 1 0 0,-35 8-1 0 0,6 2-3156 0 0</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34:12.877"/>
    </inkml:context>
    <inkml:brush xml:id="br0">
      <inkml:brushProperty name="width" value="0.1" units="cm"/>
      <inkml:brushProperty name="height" value="0.1" units="cm"/>
      <inkml:brushProperty name="color" value="#66CC00"/>
    </inkml:brush>
  </inkml:definitions>
  <inkml:trace contextRef="#ctx0" brushRef="#br0">1247 1 1839 0 0,'-4'0'95'0'0,"0"1"-1"0"0,0 0 1 0 0,0 0-1 0 0,0 0 0 0 0,0 1 1 0 0,0-1-1 0 0,-5 4 0 0 0,-13 4 287 0 0,-13 2-306 0 0,-75 21-62 0 0,92-28 18 0 0,1-1 1 0 0,-1-1-1 0 0,0-1 1 0 0,-28-1 0 0 0,-112-22 1087 0 0,5 0 540 0 0,-135 12-568 0 0,79 5-842 0 0,129 3-430 0 0,43 2 54 0 0</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34:14.184"/>
    </inkml:context>
    <inkml:brush xml:id="br0">
      <inkml:brushProperty name="width" value="0.1" units="cm"/>
      <inkml:brushProperty name="height" value="0.1" units="cm"/>
      <inkml:brushProperty name="color" value="#66CC00"/>
    </inkml:brush>
  </inkml:definitions>
  <inkml:trace contextRef="#ctx0" brushRef="#br0">3292 73 3367 0 0,'-1'-1'161'0'0,"-1"-1"0"0"0,0 1 0 0 0,0 0 0 0 0,0 0-1 0 0,-1 0 1 0 0,1 0 0 0 0,0 1 0 0 0,0-1 0 0 0,0 1-1 0 0,-1-1 1 0 0,1 1 0 0 0,0 0 0 0 0,0-1 0 0 0,-5 2-1 0 0,-41 3 410 0 0,30-2-146 0 0,-14-1 126 0 0,-62-4 0 0 0,70 2-446 0 0,-114-14 416 0 0,74 6-227 0 0,-66 1 0 0 0,-113 23 34 0 0,178-12-206 0 0,0-2 1 0 0,1-3-1 0 0,-85-13 0 0 0,59 6 57 0 0,-1 3 0 0 0,-124 9 0 0 0,105-1-38 0 0,-114-12 0 0 0,-20-2 86 0 0,82 16-85 0 0,61 0-19 0 0,-102-10-1 0 0,117 0-3 0 0,-136 8-1 0 0,-84 32-1086 0 0,238-25-2833 0 0</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34:25.960"/>
    </inkml:context>
    <inkml:brush xml:id="br0">
      <inkml:brushProperty name="width" value="0.1" units="cm"/>
      <inkml:brushProperty name="height" value="0.1" units="cm"/>
      <inkml:brushProperty name="color" value="#66CC00"/>
    </inkml:brush>
  </inkml:definitions>
  <inkml:trace contextRef="#ctx0" brushRef="#br0">3556 186 1839 0 0,'-1'-1'58'0'0,"1"1"-1"0"0,-1-1 0 0 0,0 0 0 0 0,0 1 1 0 0,0-1-1 0 0,1 1 0 0 0,-1 0 0 0 0,0-1 1 0 0,0 1-1 0 0,0 0 0 0 0,0-1 0 0 0,0 1 1 0 0,0 0-1 0 0,0 0 0 0 0,0 0 0 0 0,0 0 1 0 0,0 0-1 0 0,0 0 0 0 0,0 0 0 0 0,1 0 1 0 0,-1 0-1 0 0,0 0 0 0 0,0 0 0 0 0,0 1 1 0 0,0-1-1 0 0,0 0 0 0 0,-1 1 0 0 0,-7 1-220 0 0,-70 2 471 0 0,64-5-53 0 0,0 1 1 0 0,0 1 0 0 0,0 0-1 0 0,0 1 1 0 0,0 1-1 0 0,0 0 1 0 0,-20 8-1 0 0,17-5-199 0 0,0 0 0 0 0,0-1-1 0 0,0 0 1 0 0,-1-2-1 0 0,-21 2 1 0 0,1-2-53 0 0,-56-4 0 0 0,63-2 146 0 0,1-1 0 0 0,-51-13-1 0 0,-57-27 1485 0 0,64 20-872 0 0,44 16-703 0 0,0 2-1 0 0,0 1 1 0 0,-1 1-1 0 0,-34 2 1 0 0,-39-6-62 0 0,12-2 110 0 0,-55-7 162 0 0,111 12-209 0 0,-1 3 0 0 0,-58 2 0 0 0,-76 16-64 0 0,-23 0 3 0 0,-30-27 66 0 0,211 10-64 0 0,-211-5 188 0 0,86 6-56 0 0,83-5 231 0 0,-61-11-1 0 0,25 1 49 0 0,-177-25 128 0 0,262 39-530 0 0,-156-16 148 0 0,139 16-158 0 0,-1 2 0 0 0,1 0 0 0 0,0 1-1 0 0,-41 10 1 0 0,-21 14-299 0 0,38-10 101 0 0</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34:27.393"/>
    </inkml:context>
    <inkml:brush xml:id="br0">
      <inkml:brushProperty name="width" value="0.1" units="cm"/>
      <inkml:brushProperty name="height" value="0.1" units="cm"/>
      <inkml:brushProperty name="color" value="#66CC00"/>
    </inkml:brush>
  </inkml:definitions>
  <inkml:trace contextRef="#ctx0" brushRef="#br0">1618 21 2959 0 0,'-9'-4'109'0'0,"0"1"-1"0"0,0 0 0 0 0,-1 0 0 0 0,0 1 0 0 0,1 0 0 0 0,-1 0 0 0 0,0 1 1 0 0,0 1-1 0 0,-13 0 0 0 0,-13 3 141 0 0,-44 9-1 0 0,25-3-183 0 0,-79 3 407 0 0,-207-8 0 0 0,171 3 469 0 0,16 1-270 0 0,78-8-621 0 0,-132 3 635 0 0,168 0-1254 0 0,1 1 0 0 0,0 3 0 0 0,-47 13 0 0 0,36-3-1842 0 0</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34:29.330"/>
    </inkml:context>
    <inkml:brush xml:id="br0">
      <inkml:brushProperty name="width" value="0.1" units="cm"/>
      <inkml:brushProperty name="height" value="0.1" units="cm"/>
      <inkml:brushProperty name="color" value="#66CC00"/>
    </inkml:brush>
  </inkml:definitions>
  <inkml:trace contextRef="#ctx0" brushRef="#br0">5854 83 1839 0 0,'-1'-2'110'0'0,"1"1"0"0"0,-1 0 0 0 0,1 0-1 0 0,-1-1 1 0 0,1 1 0 0 0,-1 0 0 0 0,0 0-1 0 0,0 0 1 0 0,0 0 0 0 0,0 0-1 0 0,1 0 1 0 0,-1 0 0 0 0,-1 0 0 0 0,1 0-1 0 0,0 0 1 0 0,0 0 0 0 0,0 1-1 0 0,0-1 1 0 0,0 0 0 0 0,-2 0 0 0 0,-33-14 51 0 0,27 11 104 0 0,2 1-97 0 0,-20-8 771 0 0,-28-8-1 0 0,45 17-816 0 0,-1-1 0 0 0,1 2-1 0 0,-1-1 1 0 0,1 2 0 0 0,-1-1 0 0 0,-13 2-1 0 0,-17 5-91 0 0,-53 13-1 0 0,-29 6-4 0 0,-142-16 741 0 0,66-6-240 0 0,42 9-334 0 0,-215 3-68 0 0,79-16 58 0 0,254 4-155 0 0,-40 9 1 0 0,41-5 14 0 0,-47 2-1 0 0,-6-4-43 0 0,-77-1 76 0 0,85-4-35 0 0,0 4-1 0 0,0 3 1 0 0,1 4-1 0 0,-85 22 0 0 0,118-22-38 0 0,0-3 0 0 0,0-2 0 0 0,-97 0 0 0 0,-87-20 64 0 0,164 9-43 0 0,18 2 27 0 0,-62-12 1 0 0,39 0 156 0 0,-118-7 0 0 0,-17 24-148 0 0,64 3-50 0 0,-10 2-7 0 0,48-1 0 0 0,30-2 0 0 0,-42 1 0 0 0,-209-16 0 0 0,204 5 0 0 0,-46-16 102 0 0,39 3 271 0 0,105 17-321 0 0,1 0-1 0 0,-1 3 0 0 0,-30 2 0 0 0,-106 25 23 0 0,140-23-110 0 0,0 2-1 0 0,1 0 1 0 0,0 1-1 0 0,0 1 1 0 0,-24 16-1 0 0,11-2-90 0 0</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34:30.461"/>
    </inkml:context>
    <inkml:brush xml:id="br0">
      <inkml:brushProperty name="width" value="0.1" units="cm"/>
      <inkml:brushProperty name="height" value="0.1" units="cm"/>
      <inkml:brushProperty name="color" value="#66CC00"/>
    </inkml:brush>
  </inkml:definitions>
  <inkml:trace contextRef="#ctx0" brushRef="#br0">3831 143 1207 0 0,'-154'-2'2068'0'0,"-150"-28"844"0"0,274 26-2873 0 0,-2-1 80 0 0,-49-16-1 0 0,-1 0 217 0 0,-276-29 1120 0 0,222 43-1378 0 0,74 6-80 0 0,-72-1 67 0 0,-190 22 0 0 0,66 2 126 0 0,7-1-52 0 0,158-17-130 0 0,-22 3 59 0 0,65 1 16 0 0,-1-3 0 0 0,0-1 1 0 0,-1-3-1 0 0,-55-6 0 0 0,93 3-54 0 0,-169-25 555 0 0,129 19-493 0 0,0 2-1 0 0,-1 2 0 0 0,0 3 0 0 0,0 2 1 0 0,0 3-1 0 0,-82 16 0 0 0,49-6-287 0 0,-221 51-2975 0 0,263-50 93 0 0</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34:31.329"/>
    </inkml:context>
    <inkml:brush xml:id="br0">
      <inkml:brushProperty name="width" value="0.1" units="cm"/>
      <inkml:brushProperty name="height" value="0.1" units="cm"/>
      <inkml:brushProperty name="color" value="#66CC00"/>
    </inkml:brush>
  </inkml:definitions>
  <inkml:trace contextRef="#ctx0" brushRef="#br0">824 116 2303 0 0,'-46'-13'2160'0'0,"-81"-12"0"0"0,42 10-1632 0 0,-105-32 816 0 0,163 41-1235 0 0,1 2-1 0 0,-1 1 0 0 0,0 2 1 0 0,0 0-1 0 0,0 1 0 0 0,0 2 1 0 0,-33 6-1 0 0,45-4-99 0 0,3-2-127 0 0,0 1 1 0 0,0 1-1 0 0,0-1 0 0 0,-12 7 0 0 0,3 0-2030 0 0,1-3-703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2:49:40.007"/>
    </inkml:context>
    <inkml:brush xml:id="br0">
      <inkml:brushProperty name="width" value="0.1" units="cm"/>
      <inkml:brushProperty name="height" value="0.1" units="cm"/>
      <inkml:brushProperty name="color" value="#66CC00"/>
    </inkml:brush>
  </inkml:definitions>
  <inkml:trace contextRef="#ctx0" brushRef="#br0">1944 201 1375 0 0,'-57'-1'3457'0'0,"-30"-4"-2810"0"0,51-1 133 0 0,1-1 0 0 0,-56-21 0 0 0,64 19-250 0 0,23 8-454 0 0,-36-12 489 0 0,0 1-1 0 0,-1 3 0 0 0,-44-6 0 0 0,18 9-453 0 0,-222-27 687 0 0,141 9-366 0 0,98 17-357 0 0,-1 2 0 0 0,-54 2 0 0 0,-37-3 47 0 0,32 3 156 0 0,20 1 89 0 0,66 0-245 0 0,-128-1 580 0 0,135 4-718 0 0,-1 0-1 0 0,1 2 1 0 0,0 0 0 0 0,1 1 0 0 0,-1 1 0 0 0,-27 11 0 0 0,18-3-143 0 0</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34:32.106"/>
    </inkml:context>
    <inkml:brush xml:id="br0">
      <inkml:brushProperty name="width" value="0.1" units="cm"/>
      <inkml:brushProperty name="height" value="0.1" units="cm"/>
      <inkml:brushProperty name="color" value="#66CC00"/>
    </inkml:brush>
  </inkml:definitions>
  <inkml:trace contextRef="#ctx0" brushRef="#br0">2694 36 1839 0 0,'-22'-7'769'0'0,"0"1"-1"0"0,-1 2 0 0 0,-28-3 1 0 0,-191-5-333 0 0,-46 16 852 0 0,287-4-1284 0 0,-288 33 634 0 0,153-10-856 0 0,93-16 36 0 0</inkml:trace>
  <inkml:trace contextRef="#ctx0" brushRef="#br0" timeOffset="1">1056 210 1839 0 0,'-11'-10'129'0'0,"5"4"-37"0"0,0 0 0 0 0,0 1 0 0 0,0 0 0 0 0,-1 0 0 0 0,0 0 0 0 0,0 1 0 0 0,-1 0 0 0 0,1 0-1 0 0,-12-4 1 0 0,-98-21 3302 0 0,68 20-3283 0 0,-83-6 0 0 0,-138-12 310 0 0,61 4-67 0 0,162 18-301 0 0,18 2-115 0 0,-50 0-1 0 0,46 7-200 0 0</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34:32.856"/>
    </inkml:context>
    <inkml:brush xml:id="br0">
      <inkml:brushProperty name="width" value="0.1" units="cm"/>
      <inkml:brushProperty name="height" value="0.1" units="cm"/>
      <inkml:brushProperty name="color" value="#66CC00"/>
    </inkml:brush>
  </inkml:definitions>
  <inkml:trace contextRef="#ctx0" brushRef="#br0">1909 178 455 0 0,'-48'3'890'0'0,"0"-1"0"0"0,0-3 0 0 0,-70-11 0 0 0,-107-30 1316 0 0,-59-8 60 0 0,62 15-1136 0 0,3 0-212 0 0,165 30-814 0 0,0 3 0 0 0,0 2 0 0 0,0 2 0 0 0,1 3 0 0 0,-66 13 0 0 0,-116 24-1056 0 0,161-30-2720 0 0</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34:38.812"/>
    </inkml:context>
    <inkml:brush xml:id="br0">
      <inkml:brushProperty name="width" value="0.1" units="cm"/>
      <inkml:brushProperty name="height" value="0.1" units="cm"/>
      <inkml:brushProperty name="color" value="#66CC00"/>
    </inkml:brush>
  </inkml:definitions>
  <inkml:trace contextRef="#ctx0" brushRef="#br0">5662 80 455 0 0,'-12'-6'89'0'0,"7"3"18"0"0,0 0 0 0 0,0 0 0 0 0,0 1 0 0 0,-1 0 0 0 0,1 0 0 0 0,0 1 0 0 0,-1-1 0 0 0,-9 0 0 0 0,10 2 489 0 0,-57-1 3185 0 0,39 1-3469 0 0,0-2 1 0 0,0-1 0 0 0,0 0 0 0 0,-26-9-1 0 0,23 4 154 0 0,-1 1-1 0 0,1 1 1 0 0,-2 1-1 0 0,1 2 1 0 0,0 0-1 0 0,-31 2 1 0 0,-185 21-101 0 0,210-20-346 0 0,1 0 0 0 0,-45-7-1 0 0,38 3-10 0 0,-90-3 348 0 0,105 8-267 0 0,0 0 0 0 0,0 2 0 0 0,-31 6 0 0 0,3 5-81 0 0,20-6 6 0 0,1 0 0 0 0,-1-2 0 0 0,-64 3 0 0 0,-86-18-14 0 0,71 2 64 0 0,-131 9 0 0 0,181 1-64 0 0,-50 1 0 0 0,-49-10 59 0 0,30-1 77 0 0,-157 13 0 0 0,187 1-77 0 0,-187-11-1 0 0,183-1 12 0 0,-175 12-1 0 0,202-1 55 0 0,-1-4 1 0 0,-94-8-1 0 0,57-1 170 0 0,-173 13 0 0 0,189-1-142 0 0,8-6 96 0 0,-96-12 0 0 0,112 5-98 0 0,0 3 0 0 0,-113 8 0 0 0,2 23-119 0 0,28-3-2 0 0,155-23-37 0 0,-65 7-472 0 0,0 3 1 0 0,-112 32-1 0 0,100-13-915 0 0</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34:43.684"/>
    </inkml:context>
    <inkml:brush xml:id="br0">
      <inkml:brushProperty name="width" value="0.1" units="cm"/>
      <inkml:brushProperty name="height" value="0.1" units="cm"/>
      <inkml:brushProperty name="color" value="#66CC00"/>
    </inkml:brush>
  </inkml:definitions>
  <inkml:trace contextRef="#ctx0" brushRef="#br0">5864 133 3679 0 0,'-4'-20'280'0'0,"1"0"-36"0"0,-2 8 2683 0 0,4 11-2921 0 0,0 1 1 0 0,0-1-1 0 0,0 1 0 0 0,0-1 0 0 0,0 1 1 0 0,0 0-1 0 0,0 0 0 0 0,-1 0 0 0 0,1 0 1 0 0,0 0-1 0 0,0 0 0 0 0,0 0 1 0 0,0 0-1 0 0,-3 0 0 0 0,-8 0-103 0 0,-12-8 345 0 0,14 3 28 0 0,0 2-1 0 0,0 0 1 0 0,0 0-1 0 0,-1 0 0 0 0,1 2 1 0 0,-1-1-1 0 0,1 1 1 0 0,-14 1-1 0 0,-133 15 22 0 0,132-14-138 0 0,-35-2-1 0 0,-9 1 125 0 0,-99 17 384 0 0,84-6-430 0 0,40-7-6 0 0,1 3 1 0 0,-51 13-1 0 0,77-15-171 0 0,-1-1 1 0 0,0-1-1 0 0,0-1 1 0 0,-29 1-1 0 0,-72-10 543 0 0,92 5-426 0 0,-52-8 297 0 0,-81-19-1 0 0,38 13-46 0 0,22 4-89 0 0,-175-33 281 0 0,79 27-502 0 0,-151 21-117 0 0,288 0 0 0 0,4 0 0 0 0,-42 1 0 0 0,-92-5 0 0 0,151 3 0 0 0,0 3 0 0 0,1 1 0 0 0,-64 18 0 0 0,55-12 0 0 0,30-8 0 0 0,-240 50 0 0 0,-67-25 0 0 0,236-27 0 0 0,-72 4 0 0 0,76 0 0 0 0,-1-4 0 0 0,-109-12 0 0 0,-125-4 0 0 0,-29-4 0 0 0,282 11 19 0 0,0 2 0 0 0,0 3 0 0 0,0 3 0 0 0,0 3 0 0 0,-123 23 0 0 0,3 15-509 0 0,79-18-3716 0 0,33-8-652 0 0</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35:03.573"/>
    </inkml:context>
    <inkml:brush xml:id="br0">
      <inkml:brushProperty name="width" value="0.1" units="cm"/>
      <inkml:brushProperty name="height" value="0.1" units="cm"/>
      <inkml:brushProperty name="color" value="#66CC00"/>
    </inkml:brush>
  </inkml:definitions>
  <inkml:trace contextRef="#ctx0" brushRef="#br0">9842 1536 4231 0 0,'3'-3'250'0'0,"-1"1"-1"0"0,1 0 0 0 0,0 1 1 0 0,0-1-1 0 0,0 0 0 0 0,5-1 1 0 0,15-9 1940 0 0,-10-12 4694 0 0,-13 24-6816 0 0,0 0 0 0 0,0 0 0 0 0,-1 0 0 0 0,1 0 203 0 0,-1 0-203 0 0,0 0 128 0 0,-1 0 0 0 0,0 0-1 0 0,1 0 1 0 0,-1 0 0 0 0,0-1 0 0 0,1 1-1 0 0,-1-1 1 0 0,1 1 0 0 0,-1-1 0 0 0,1 0 0 0 0,-1 0-1 0 0,-1-1 1 0 0,-2 1 1 0 0,1-1 0 0 0,0 1 0 0 0,-1 0-1 0 0,0 0 1 0 0,1 1 0 0 0,-1-1 0 0 0,1 1 0 0 0,-1 0 0 0 0,0 0-1 0 0,1 1 1 0 0,-6 0 0 0 0,-12 0 541 0 0,-22 0 57 0 0,0 2 0 0 0,0 2 0 0 0,-50 12 0 0 0,87-16-677 0 0,1-1 0 0 0,-1 1-1 0 0,1-1 1 0 0,-13-2 0 0 0,-6 0 141 0 0,-61 4 482 0 0,-83-3 206 0 0,143 1-727 0 0,0 1-1 0 0,-41 7 1 0 0,42-5-119 0 0,-9 2 140 0 0,0-1 0 0 0,-67-3 0 0 0,-36-5 172 0 0,5 1 35 0 0,-14-18-140 0 0,3 1 123 0 0,86 16-363 0 0,-1 3 1 0 0,-59 7-1 0 0,92-5-24 0 0,-31-2-1 0 0,9-1 9 0 0,-33-1 17 0 0,43 0-40 0 0,-46 4 1 0 0,68-1-5 0 0,0 0 1 0 0,-19-4-1 0 0,-15 0 16 0 0,-14 3 23 0 0,-88-3 64 0 0,94 9-128 0 0,57-5 0 0 0,-121 4 64 0 0,51 8-64 0 0,11-8 64 0 0,-84-5 0 0 0,105-1-64 0 0,-69 6 0 0 0,70 2 24 0 0,25-3-11 0 0,-1-2 1 0 0,-16 2-1 0 0,-75 4 51 0 0,55-4-11 0 0,-74 12-1 0 0,2 0 24 0 0,-81-5-1 0 0,20 7-11 0 0,-79-1 64 0 0,201-12-63 0 0,38-2-33 0 0,-39-2-1 0 0,42 0-31 0 0,-27 2 0 0 0,2 0 0 0 0,-70-4 0 0 0,-3-6 64 0 0,20 1-40 0 0,69 4-10 0 0,0 0-1 0 0,-50 4 0 0 0,63-1-2 0 0,0 0 0 0 0,0-1 1 0 0,-23-5-1 0 0,-9 0 8 0 0,-11-3-19 0 0,40 6 0 0 0,-39-2 0 0 0,-38-6 0 0 0,40 8 16 0 0,34 2-4 0 0,1 0 0 0 0,-1 1 0 0 0,-30 5 0 0 0,35-3-12 0 0,0-1 0 0 0,-24-1 0 0 0,24 0 0 0 0,-1 0 0 0 0,-24 4 0 0 0,-2 2 0 0 0,-25 6 0 0 0,41-7 0 0 0,-47 4 0 0 0,6-2 0 0 0,20-2 27 0 0,-92-4-1 0 0,74-2-15 0 0,-222 12-11 0 0,226-9 0 0 0,35-2 0 0 0,-38 6 0 0 0,-29 2 39 0 0,24-3-14 0 0,19-3-25 0 0,34-2 0 0 0,1 1 0 0 0,-28 5 0 0 0,13-1 0 0 0,-48 3 0 0 0,55-6 0 0 0,-48 2 0 0 0,-84 11 0 0 0,118-10 21 0 0,-1-2 1 0 0,-42-2-1 0 0,76-1-21 0 0,-155 7 0 0 0,53-1 0 0 0,30-3 0 0 0,-197-15 0 0 0,112-10 48 0 0,85 10-32 0 0,-103-6-16 0 0,101 12 0 0 0,-15-5 0 0 0,38 3 0 0 0,-56 1 0 0 0,-36 0 47 0 0,-1-1-30 0 0,-46 6-17 0 0,151 2 0 0 0,3-1 0 0 0,0 2 0 0 0,-58 9 0 0 0,-42 7 0 0 0,47-6 0 0 0,75-9 0 0 0,7 1 0 0 0,1-2 0 0 0,0 0 0 0 0,-1 0 0 0 0,1-1 0 0 0,-16-1 0 0 0,24 0 0 0 0,0 0 0 0 0,0 0 0 0 0,0 0 0 0 0,1-1 0 0 0,-1 1 0 0 0,1-1 0 0 0,-1 1 0 0 0,1-1 0 0 0,0 0 0 0 0,0 0 0 0 0,-1 0 0 0 0,1 0 0 0 0,0-1 0 0 0,1 1 0 0 0,-1 0 0 0 0,0-1 0 0 0,1 1 0 0 0,-1-1 0 0 0,1 0 0 0 0,-1-3 0 0 0,-4-8 0 0 0,2 0 0 0 0,-6-27 0 0 0,6 24 0 0 0,-11-61 0 0 0,3 0 0 0 0,-3-102 0 0 0,-5-169 0 0 0,5 108 0 0 0,14 199 0 0 0,3-1 0 0 0,1 0 0 0 0,2 1 0 0 0,1 0 0 0 0,3 0 0 0 0,19-56 0 0 0,-26 91-3 0 0,1-1 0 0 0,0 1 0 0 0,0 1 0 0 0,1-1 0 0 0,0 0 0 0 0,0 1 0 0 0,0 0 0 0 0,1 0 0 0 0,0 0 0 0 0,0 0-1 0 0,0 1 1 0 0,1 0 0 0 0,0 0 0 0 0,0 0 0 0 0,0 1 0 0 0,1 0 0 0 0,-1 0 0 0 0,1 1 0 0 0,0-1 0 0 0,10-2 0 0 0,68-18-29 0 0,150-22 0 0 0,-192 41 26 0 0,0 1 1 0 0,0 3-1 0 0,50 3 0 0 0,125 24-28 0 0,-108-11 27 0 0,-51-9 7 0 0,-24-2 0 0 0,28 1 0 0 0,13 0 0 0 0,-25-3 0 0 0,24 2 0 0 0,118 10 0 0 0,51 2 0 0 0,-197-14 0 0 0,65 0 0 0 0,-69-2 0 0 0,25-1 0 0 0,5 0 0 0 0,-6 1 0 0 0,-19 0 0 0 0,35 2 0 0 0,120 2 0 0 0,-161-5 0 0 0,117-2 0 0 0,-121 3 0 0 0,33 2 0 0 0,-2 2 0 0 0,2 2 0 0 0,-24-3 0 0 0,60 4 0 0 0,-72-5 0 0 0,17 1 0 0 0,-12-1 0 0 0,17 0 0 0 0,4 0 0 0 0,0-2 0 0 0,1-2 0 0 0,-23 2 0 0 0,28 2 0 0 0,12 2 0 0 0,50 5 0 0 0,55-3 0 0 0,37-16 0 0 0,-158 7 0 0 0,9 1 0 0 0,2 2 0 0 0,54-1 0 0 0,319-13 0 0 0,-398 13 0 0 0,10 2 0 0 0,76-7-64 0 0,156 8 64 0 0,-196-1 0 0 0,24-2 0 0 0,-60 4 0 0 0,11 2 0 0 0,-3-4 0 0 0,113-6 0 0 0,-58 7-40 0 0,-34 1 16 0 0,-62-2 24 0 0,29 0 0 0 0,30-1 0 0 0,-25-1 0 0 0,8 1 0 0 0,55 3 0 0 0,-23-2 0 0 0,182-5 0 0 0,-229 2 0 0 0,41-4 0 0 0,-76 4 0 0 0,76-5 0 0 0,-29 5-11 0 0,-51 2-31 0 0,44 0 31 0 0,52 5 11 0 0,88-4 0 0 0,-117-4 0 0 0,-26 2 0 0 0,14 3 0 0 0,-1 1 0 0 0,-3-1 0 0 0,-2-2 0 0 0,47 0 0 0 0,122 8 0 0 0,-188-5-20 0 0,36-1-24 0 0,-15 0 44 0 0,11 1 0 0 0,0-3 0 0 0,0-1 0 0 0,-17-1 0 0 0,-25 2 0 0 0,82 4 0 0 0,-72-2 0 0 0,22 1 0 0 0,9 0 0 0 0,0-6 0 0 0,-9-1 0 0 0,-1-1 0 0 0,-5 1 0 0 0,-3 0 0 0 0,1-1 0 0 0,-3-1 0 0 0,-34 5 0 0 0,-8 0 0 0 0,0 0 0 0 0,24-6 0 0 0,-27 5 0 0 0,0 0 0 0 0,1 1 0 0 0,-1 0 0 0 0,1 1 0 0 0,14 1 0 0 0,2 0 0 0 0,-18-1-4 0 0,-1 1 1 0 0,0 1-1 0 0,0-1 1 0 0,0 1-1 0 0,0 1 1 0 0,0-1-1 0 0,-1 1 1 0 0,1 1-1 0 0,-1-1 0 0 0,0 1 1 0 0,0 1-1 0 0,0-1 1 0 0,0 1-1 0 0,-1 1 1 0 0,0-1-1 0 0,0 1 1 0 0,10 12-1 0 0,-7-1 4 0 0,15 40 0 0 0,-4 10 0 0 0,-6 1 0 0 0,-7-14 0 0 0,-7-25 0 0 0,0-5 0 0 0,-1-1 0 0 0,-2 1 0 0 0,0-1 0 0 0,-2 0 0 0 0,-14 43 0 0 0,4-20 0 0 0,-12 58 0 0 0,12-43 0 0 0,-12 32 0 0 0,-65 147 0 0 0,87-230-306 0 0,0 0 0 0 0,-1 0 1 0 0,0-1-1 0 0,0 0 0 0 0,-1 0 0 0 0,0-1 1 0 0,-14 13-1 0 0,1-5-814 0 0,-1 0 0 0 0,-24 14-1 0 0,27-18-720 0 0</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33:01.206"/>
    </inkml:context>
    <inkml:brush xml:id="br0">
      <inkml:brushProperty name="width" value="0.1" units="cm"/>
      <inkml:brushProperty name="height" value="0.1" units="cm"/>
      <inkml:brushProperty name="color" value="#66CC00"/>
    </inkml:brush>
  </inkml:definitions>
  <inkml:trace contextRef="#ctx0" brushRef="#br0">1119 139 2471 0 0,'-201'-48'1059'0'0,"128"20"464"0"0,55 20-1134 0 0,1 1-1 0 0,-1 1 1 0 0,-1 1-1 0 0,-18-4 0 0 0,-253-15 1419 0 0,-1 21-1048 0 0,287 3-753 0 0,-18 0-41 0 0,1 2-1 0 0,-1 0 1 0 0,1 1-1 0 0,-25 8 1 0 0,27-6-116 0 0</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33:02.004"/>
    </inkml:context>
    <inkml:brush xml:id="br0">
      <inkml:brushProperty name="width" value="0.1" units="cm"/>
      <inkml:brushProperty name="height" value="0.1" units="cm"/>
      <inkml:brushProperty name="color" value="#66CC00"/>
    </inkml:brush>
  </inkml:definitions>
  <inkml:trace contextRef="#ctx0" brushRef="#br0">2820 111 919 0 0,'0'-3'238'0'0,"-1"-1"0"0"0,1 0-1 0 0,-1 1 1 0 0,0-1 0 0 0,0 1-1 0 0,0-1 1 0 0,-1 1 0 0 0,1-1-1 0 0,-1 1 1 0 0,0 0-1 0 0,0 0 1 0 0,0 0 0 0 0,0 0-1 0 0,-1 0 1 0 0,1 0 0 0 0,-1 1-1 0 0,0-1 1 0 0,0 1 0 0 0,0-1-1 0 0,0 1 1 0 0,0 0 0 0 0,0 0-1 0 0,0 1 1 0 0,-1-1-1 0 0,-5-1 1 0 0,0 0-163 0 0,0 1-1 0 0,-1 0 1 0 0,1 0 0 0 0,-1 1-1 0 0,-14 0 1 0 0,-52 6-34 0 0,26-1 25 0 0,-152 0 71 0 0,-36 3 16 0 0,191-3-273 0 0,0 2-1 0 0,-46 13 1 0 0,66-13-279 0 0</inkml:trace>
  <inkml:trace contextRef="#ctx0" brushRef="#br0" timeOffset="1">1804 56 4687 0 0,'-10'-5'136'0'0,"1"1"-1"0"0,-1 0 1 0 0,0 0-1 0 0,0 1 1 0 0,0 1-1 0 0,-20-3 0 0 0,-65-1 378 0 0,66 6-563 0 0,-74-2 56 0 0,-86-4 537 0 0,-107-5 1260 0 0,159 8-1330 0 0,-539 27 237 0 0,553-15-857 0 0,76-4-558 0 0,28-3 299 0 0</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33:02.739"/>
    </inkml:context>
    <inkml:brush xml:id="br0">
      <inkml:brushProperty name="width" value="0.1" units="cm"/>
      <inkml:brushProperty name="height" value="0.1" units="cm"/>
      <inkml:brushProperty name="color" value="#66CC00"/>
    </inkml:brush>
  </inkml:definitions>
  <inkml:trace contextRef="#ctx0" brushRef="#br0">1662 102 3223 0 0,'-9'-7'336'0'0,"0"1"-1"0"0,0 1 1 0 0,-1-1-1 0 0,0 1 1 0 0,-19-6-1 0 0,-54-10 348 0 0,31 13-382 0 0,1 4 0 0 0,-1 1 0 0 0,-73 6 0 0 0,-24-1 265 0 0,-61-17 167 0 0,13 1-155 0 0,138 13-434 0 0,-80 8-1 0 0,38 2-95 0 0,-178 28-416 0 0,232-26 39 0 0,5 2-14 0 0</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33:24.128"/>
    </inkml:context>
    <inkml:brush xml:id="br0">
      <inkml:brushProperty name="width" value="0.1" units="cm"/>
      <inkml:brushProperty name="height" value="0.1" units="cm"/>
      <inkml:brushProperty name="color" value="#66CC00"/>
    </inkml:brush>
  </inkml:definitions>
  <inkml:trace contextRef="#ctx0" brushRef="#br0">3573 7 4231 0 0,'-1'0'27'0'0,"0"-1"-1"0"0,-1 0 0 0 0,1 0 0 0 0,0 1 1 0 0,-1-1-1 0 0,1 0 0 0 0,0 1 1 0 0,-1 0-1 0 0,1-1 0 0 0,0 1 0 0 0,-1 0 1 0 0,1 0-1 0 0,-1-1 0 0 0,1 1 0 0 0,-1 0 1 0 0,1 0-1 0 0,-1 1 0 0 0,1-1 0 0 0,0 0 1 0 0,-3 1-1 0 0,-34 13 130 0 0,22-8-128 0 0,-24 5 377 0 0,-56 9-1 0 0,16-4-45 0 0,57-12-241 0 0,-1-1 0 0 0,0-2-1 0 0,-45-2 1 0 0,20 0 13 0 0,-307 28 1155 0 0,283-23-962 0 0,-92-5 0 0 0,122 0-181 0 0,-64-2 502 0 0,-161 17-1 0 0,218-9-628 0 0,0-2 0 0 0,0-2 0 0 0,-69-8 0 0 0,-108-1 256 0 0,189 8-197 0 0,-68 5-7 0 0,73-1-45 0 0,-1-3 0 0 0,1 0 1 0 0,-1-3-1 0 0,-36-5 0 0 0,30-2 201 0 0,-39-6 237 0 0,32 9-382 0 0,27 2-15 0 0,-1 1 1 0 0,-39 1-1 0 0,-56 2-64 0 0,48-2 0 0 0,1 0 13 0 0,-31 0 28 0 0,50 3 106 0 0,0-3 0 0 0,-77-13 0 0 0,57 6 124 0 0,6 1-56 0 0,26 2-186 0 0,1 2 0 0 0,-69 0 0 0 0,47 13-3598 0 0,30-2-370 0 0</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33:25.306"/>
    </inkml:context>
    <inkml:brush xml:id="br0">
      <inkml:brushProperty name="width" value="0.1" units="cm"/>
      <inkml:brushProperty name="height" value="0.1" units="cm"/>
      <inkml:brushProperty name="color" value="#66CC00"/>
    </inkml:brush>
  </inkml:definitions>
  <inkml:trace contextRef="#ctx0" brushRef="#br0">3257 119 2759 0 0,'-7'-4'326'0'0,"-1"1"-1"0"0,1 0 0 0 0,-1 1 0 0 0,0 0 1 0 0,0 0-1 0 0,0 1 0 0 0,0 0 0 0 0,-14-1 1 0 0,5 1-335 0 0,-123-4 397 0 0,86 4 541 0 0,-73-9 1 0 0,79 4-457 0 0,-69 2 0 0 0,-28-5-237 0 0,103 4 9 0 0,-1 2 0 0 0,-86 5 0 0 0,100 1-209 0 0,-1-1 1 0 0,0-1-1 0 0,0-2 0 0 0,-38-6 0 0 0,-2-1 332 0 0,-108 0 0 0 0,156 8-367 0 0,-222-6 73 0 0,109 1 208 0 0,-51-4 193 0 0,-59 1-185 0 0,117 8-196 0 0,-336-11 173 0 0,382 12-399 0 0,-1 4-1 0 0,-145 28 1 0 0,170-22-426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2:49:48.877"/>
    </inkml:context>
    <inkml:brush xml:id="br0">
      <inkml:brushProperty name="width" value="0.1" units="cm"/>
      <inkml:brushProperty name="height" value="0.1" units="cm"/>
      <inkml:brushProperty name="color" value="#66CC00"/>
    </inkml:brush>
  </inkml:definitions>
  <inkml:trace contextRef="#ctx0" brushRef="#br0">5052 24 1839 0 0,'0'-1'55'0'0,"-1"-1"-1"0"0,0 1 0 0 0,0-1 1 0 0,0 1-1 0 0,0 0 1 0 0,0-1-1 0 0,0 1 0 0 0,-1 0 1 0 0,1 0-1 0 0,0-1 0 0 0,0 1 1 0 0,-1 0-1 0 0,1 0 0 0 0,-1 1 1 0 0,1-1-1 0 0,-1 0 0 0 0,0 0 1 0 0,1 1-1 0 0,-1-1 0 0 0,0 1 1 0 0,1-1-1 0 0,-1 1 0 0 0,-2 0 1 0 0,-3 0 93 0 0,1 0 1 0 0,-1 1-1 0 0,0 0 1 0 0,-12 3-1 0 0,-13 2-381 0 0,3-3 206 0 0,1 2 0 0 0,0 0 1 0 0,-32 12-1 0 0,-93 18 1295 0 0,102-26-612 0 0,28-6-404 0 0,-1-1-1 0 0,0-1 0 0 0,0-2 1 0 0,0 0-1 0 0,1-2 1 0 0,-25-5-1 0 0,46 8-226 0 0,-8-2 186 0 0,-1-1 0 0 0,1 0 0 0 0,-17-8-1 0 0,16 6 37 0 0,-1 0-1 0 0,-20-5 0 0 0,-13 5 98 0 0,-1 1-1 0 0,0 2 1 0 0,-69 6 0 0 0,104-4-270 0 0,-40 3 9 0 0,-181-1 227 0 0,7-11 538 0 0,187 9-698 0 0,1 1-1 0 0,-44 6 0 0 0,-35 15-98 0 0,77-13-12 0 0,-75 8-1 0 0,-135-12 272 0 0,-19-9 268 0 0,249 3-490 0 0,-74 1 60 0 0,-18-2 16 0 0,-87-6 132 0 0,-35 16-232 0 0,150-4 6 0 0,-125 22 0 0 0,177-21-66 0 0,-41 6 60 0 0,-110 3 0 0 0,-121 10 388 0 0,112-4-168 0 0,54-12 207 0 0,-170-13 0 0 0,270 4-565 0 0,1 2 1 0 0,0 1 0 0 0,0 1 0 0 0,0 3 0 0 0,1 0 0 0 0,-1 3-1 0 0,-55 20 1 0 0,29-6-363 0 0</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33:26.535"/>
    </inkml:context>
    <inkml:brush xml:id="br0">
      <inkml:brushProperty name="width" value="0.1" units="cm"/>
      <inkml:brushProperty name="height" value="0.1" units="cm"/>
      <inkml:brushProperty name="color" value="#66CC00"/>
    </inkml:brush>
  </inkml:definitions>
  <inkml:trace contextRef="#ctx0" brushRef="#br0">3040 84 3079 0 0,'-10'-4'178'0'0,"-1"1"-1"0"0,1 0 1 0 0,-1 0-1 0 0,0 1 0 0 0,0 1 1 0 0,0-1-1 0 0,-22 2 0 0 0,-28-4 380 0 0,-32-2 522 0 0,23 3-383 0 0,3-1-301 0 0,39 3-280 0 0,-1-1 0 0 0,-46-10 0 0 0,40 6 50 0 0,0 1 0 0 0,-66-1 0 0 0,21 3 163 0 0,-401-11 1313 0 0,376 17-1584 0 0,-174 10 227 0 0,-25 5-145 0 0,156-25-41 0 0,95 3-25 0 0,-263-8 695 0 0,226 13-735 0 0,-60 3 8 0 0,92 1-210 0 0,0 2 0 0 0,1 3-1 0 0,-59 18 1 0 0,73-15-410 0 0</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33:27.282"/>
    </inkml:context>
    <inkml:brush xml:id="br0">
      <inkml:brushProperty name="width" value="0.1" units="cm"/>
      <inkml:brushProperty name="height" value="0.1" units="cm"/>
      <inkml:brushProperty name="color" value="#66CC00"/>
    </inkml:brush>
  </inkml:definitions>
  <inkml:trace contextRef="#ctx0" brushRef="#br0">3532 63 455 0 0,'-40'-8'1362'0'0,"-42"-5"-1"0"0,-103 2 2388 0 0,79 7-3101 0 0,-40-6 277 0 0,-148-6 430 0 0,23 17-1059 0 0,267-1-296 0 0,-55 3-412 0 0,-99 17-1 0 0,123-13-2938 0 0</inkml:trace>
  <inkml:trace contextRef="#ctx0" brushRef="#br0" timeOffset="1">725 291 2759 0 0,'-29'-7'120'0'0,"6"1"32"0"0,3 1-152 0 0,3 1 0 0 0,6 6 0 0 0,0-2 0 0 0,-4 0 616 0 0,-11 0 96 0 0,-15 4 24 0 0,-14-2 0 0 0,-6 3-560 0 0,-8 3-112 0 0,-2 3-64 0 0,1 0 80 0 0,1 0-152 0 0,3-4-32 0 0,-5 1-8 0 0</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33:28.241"/>
    </inkml:context>
    <inkml:brush xml:id="br0">
      <inkml:brushProperty name="width" value="0.1" units="cm"/>
      <inkml:brushProperty name="height" value="0.1" units="cm"/>
      <inkml:brushProperty name="color" value="#66CC00"/>
    </inkml:brush>
  </inkml:definitions>
  <inkml:trace contextRef="#ctx0" brushRef="#br0">898 45 3711 0 0,'-1'-2'26'0'0,"0"0"0"0"0,0 0 0 0 0,0 0 0 0 0,0 0 0 0 0,-1 1 0 0 0,1-1 0 0 0,-1 0 0 0 0,1 1 0 0 0,-1-1 0 0 0,0 1 0 0 0,1-1-1 0 0,-1 1 1 0 0,0 0 0 0 0,0 0 0 0 0,0 0 0 0 0,0 0 0 0 0,0 0 0 0 0,0 0 0 0 0,0 0 0 0 0,-3 0 0 0 0,-7-1 33 0 0,0-1 0 0 0,-19 0 0 0 0,17 2-35 0 0,-72-5 1099 0 0,-118 7 0 0 0,-86 22 338 0 0,139-10-1458 0 0,119-10-117 0 0,3 0-4 0 0</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33:29.147"/>
    </inkml:context>
    <inkml:brush xml:id="br0">
      <inkml:brushProperty name="width" value="0.1" units="cm"/>
      <inkml:brushProperty name="height" value="0.1" units="cm"/>
      <inkml:brushProperty name="color" value="#66CC00"/>
    </inkml:brush>
  </inkml:definitions>
  <inkml:trace contextRef="#ctx0" brushRef="#br0">3784 177 1839 0 0,'-130'-36'3745'0'0,"23"7"-2678"0"0,69 19-733 0 0,-1 1 0 0 0,0 2 0 0 0,-41-1 0 0 0,-121 2 352 0 0,62 4-352 0 0,20-5-39 0 0,-99-1 172 0 0,187 9-444 0 0,-68 2 114 0 0,-141-13 0 0 0,14-25 132 0 0,151 30-273 0 0,20 2 62 0 0,21 0-33 0 0,0 1 1 0 0,-1 1-1 0 0,1 2 1 0 0,-63 10 0 0 0,61-3-25 0 0,-1-2 1 0 0,0-1 0 0 0,0-2 0 0 0,0-1 0 0 0,-58-6-1 0 0,52 1 25 0 0,0 2 0 0 0,0 2-1 0 0,0 2 1 0 0,-73 13-1 0 0,-3 4 39 0 0,-237 9 0 0 0,112-24-9 0 0,167-2-35 0 0,33 0-155 0 0,0 1-1 0 0,1 3 1 0 0,-1 1 0 0 0,1 3-1 0 0,-59 22 1 0 0,72-22-344 0 0</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33:30.430"/>
    </inkml:context>
    <inkml:brush xml:id="br0">
      <inkml:brushProperty name="width" value="0.1" units="cm"/>
      <inkml:brushProperty name="height" value="0.1" units="cm"/>
      <inkml:brushProperty name="color" value="#66CC00"/>
    </inkml:brush>
  </inkml:definitions>
  <inkml:trace contextRef="#ctx0" brushRef="#br0">817 104 1375 0 0,'-483'-80'6212'0'0,"344"59"-5883"0"0,113 19-316 0 0,0 1 0 0 0,-1 2 0 0 0,-34 4-1 0 0,24 3-338 0 0,20-4-28 0 0</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33:31.617"/>
    </inkml:context>
    <inkml:brush xml:id="br0">
      <inkml:brushProperty name="width" value="0.1" units="cm"/>
      <inkml:brushProperty name="height" value="0.1" units="cm"/>
      <inkml:brushProperty name="color" value="#66CC00"/>
    </inkml:brush>
  </inkml:definitions>
  <inkml:trace contextRef="#ctx0" brushRef="#br0">3133 45 2415 0 0,'-18'7'511'0'0,"0"-1"-1"0"0,0 0 0 0 0,-39 5 1 0 0,40-8-426 0 0,-8 1 189 0 0,0-1 0 0 0,0-1 1 0 0,0-2-1 0 0,-1 0 0 0 0,1-2 0 0 0,0 0 0 0 0,-34-9 0 0 0,21 5 155 0 0,0 2-1 0 0,-47 1 0 0 0,13 0 15 0 0,58 2-354 0 0,-285-11 1500 0 0,144 8-1344 0 0,-96-11 464 0 0,-249 2 235 0 0,150 7-479 0 0,63 1-274 0 0,-326 16-1512 0 0,546-5-2798 0 0</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33:35.405"/>
    </inkml:context>
    <inkml:brush xml:id="br0">
      <inkml:brushProperty name="width" value="0.1" units="cm"/>
      <inkml:brushProperty name="height" value="0.1" units="cm"/>
      <inkml:brushProperty name="color" value="#66CC00"/>
    </inkml:brush>
  </inkml:definitions>
  <inkml:trace contextRef="#ctx0" brushRef="#br0">9720 209 2071 0 0,'-48'-27'1397'0'0,"39"20"-1181"0"0,-1 1 0 0 0,0 1 0 0 0,-1-1 0 0 0,1 1 0 0 0,-1 1 0 0 0,0 0 0 0 0,0 1 0 0 0,-1 0 0 0 0,-12-2-1 0 0,-89-13 154 0 0,42 5 770 0 0,1 4-525 0 0,-99 0-1 0 0,-138 1 43 0 0,242 4-349 0 0,-80-16-1 0 0,81 9-160 0 0,0 2 0 0 0,-1 3 0 0 0,-75 3 0 0 0,43 2-146 0 0,-106-15 0 0 0,31 13 0 0 0,99 4 0 0 0,-82 6 38 0 0,91-2-21 0 0,-103-6 0 0 0,123-2 12 0 0,-54-7 79 0 0,-196 8 1 0 0,-119 23 147 0 0,-308-4 866 0 0,422 6-1012 0 0,106-6-38 0 0,-172 1 248 0 0,135-1-192 0 0,-85-10-41 0 0,194-9 39 0 0,36 0-100 0 0,-62 2 1 0 0,-179 23-27 0 0,114-17 0 0 0,-72 7 0 0 0,223-7 0 0 0,-434 34 0 0 0,137-4 0 0 0,356-36 0 0 0,-287 35 0 0 0,133-33 24 0 0,-67 7 16 0 0,165-1-40 0 0,1-3 0 0 0,-1-2 0 0 0,-73-6 0 0 0,5-17 26 0 0,50 6 12 0 0,29 6-42 0 0,-142-15 126 0 0,-115 4 6 0 0,74 6-54 0 0,204 12-49 0 0,0 1 0 0 0,0 1 0 0 0,1 1 0 0 0,-34 7-1 0 0,41-5-128 0 0,0 1 0 0 0,0 0 0 0 0,1 2 0 0 0,0 0 0 0 0,0 1 0 0 0,-27 17 0 0 0,14-4-300 0 0</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33:36.584"/>
    </inkml:context>
    <inkml:brush xml:id="br0">
      <inkml:brushProperty name="width" value="0.1" units="cm"/>
      <inkml:brushProperty name="height" value="0.1" units="cm"/>
      <inkml:brushProperty name="color" value="#66CC00"/>
    </inkml:brush>
  </inkml:definitions>
  <inkml:trace contextRef="#ctx0" brushRef="#br0">2957 31 2303 0 0,'-220'-4'3282'0'0,"-429"28"-2452"0"0,475-12-583 0 0,-204-12 0 0 0,175-4-139 0 0,-133-10 218 0 0,-90-17 313 0 0,168 24-424 0 0,-1 0-318 0 0,205 8-104 0 0</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33:49.405"/>
    </inkml:context>
    <inkml:brush xml:id="br0">
      <inkml:brushProperty name="width" value="0.1" units="cm"/>
      <inkml:brushProperty name="height" value="0.1" units="cm"/>
      <inkml:brushProperty name="color" value="#66CC00"/>
    </inkml:brush>
  </inkml:definitions>
  <inkml:trace contextRef="#ctx0" brushRef="#br0">4292 56 4111 0 0,'5'-15'638'0'0,"-4"14"-628"0"0,0 0 1 0 0,-1 0-1 0 0,1 0 1 0 0,-1 0-1 0 0,1 1 1 0 0,-1-1-1 0 0,0 0 1 0 0,1 0 0 0 0,-1 0-1 0 0,0 0 1 0 0,0 0-1 0 0,0 0 1 0 0,0 0-1 0 0,0 0 1 0 0,0 0-1 0 0,0 0 1 0 0,0 0-1 0 0,0-1 1 0 0,-1 0-1 0 0,1 1 42 0 0,-1 0 0 0 0,0-1 1 0 0,1 1-1 0 0,-1 0 0 0 0,0 0 0 0 0,0 0 0 0 0,0 0 0 0 0,0 0 0 0 0,0 0 0 0 0,0 0 0 0 0,0 0 0 0 0,-1 0 0 0 0,1 1 0 0 0,0-1 0 0 0,0 0 0 0 0,-1 1 0 0 0,1-1 0 0 0,0 1 0 0 0,-1-1 0 0 0,1 1 0 0 0,-1 0 0 0 0,1-1 0 0 0,0 1 0 0 0,-1 0 0 0 0,1 0 0 0 0,-4 0 0 0 0,-5-1 143 0 0,5 1-150 0 0,0 1-1 0 0,0-1 1 0 0,1 1 0 0 0,-1 0-1 0 0,0 0 1 0 0,0 0-1 0 0,0 1 1 0 0,1 0-1 0 0,-1 0 1 0 0,-4 2-1 0 0,-12 5 50 0 0,4-5 23 0 0,-1 0-1 0 0,0-1 0 0 0,0-1 1 0 0,0-1-1 0 0,0-1 0 0 0,-27-2 1 0 0,17 1 116 0 0,-42 3-1 0 0,-139 26 387 0 0,130-10-437 0 0,12-2 11 0 0,0-4-23 0 0,-1-2 0 0 0,0-3 1 0 0,-87-3-1 0 0,93-4 244 0 0,-116 16 0 0 0,118-8-283 0 0,0-3 0 0 0,-69-3 0 0 0,62-5 55 0 0,-113-10 284 0 0,122 10-380 0 0,1 3-1 0 0,-102 12 1 0 0,103-6-49 0 0,-194 3 145 0 0,51-6 97 0 0,16-2-52 0 0,0 0-99 0 0,105-3-19 0 0,-223-13 248 0 0,284 14-332 0 0,-225-13 308 0 0,20 9-95 0 0,203 5-281 0 0,-189 12 190 0 0,182-9-378 0 0,0 2 0 0 0,1 1 1 0 0,0 0-1 0 0,0 2 0 0 0,0 2 0 0 0,-23 11 0 0 0,0 5-1105 0 0</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33:50.302"/>
    </inkml:context>
    <inkml:brush xml:id="br0">
      <inkml:brushProperty name="width" value="0.1" units="cm"/>
      <inkml:brushProperty name="height" value="0.1" units="cm"/>
      <inkml:brushProperty name="color" value="#66CC00"/>
    </inkml:brush>
  </inkml:definitions>
  <inkml:trace contextRef="#ctx0" brushRef="#br0">1349 221 1839 0 0,'-6'-3'340'0'0,"0"0"0"0"0,1 0 0 0 0,-2 0 0 0 0,1 1-1 0 0,0 0 1 0 0,0 0 0 0 0,-13-1 0 0 0,-50-2 485 0 0,34 3-537 0 0,-16-1 238 0 0,15 2 323 0 0,-1-2 0 0 0,-45-11-1 0 0,-69-31 835 0 0,-14-4-783 0 0,64 25-617 0 0,-78-16 54 0 0,144 34-311 0 0,0 2 0 0 0,0 1 0 0 0,-41 3 0 0 0,63 0-85 0 0,1 1 0 0 0,-1 1 0 0 0,1 0-1 0 0,-1 1 1 0 0,1 0 0 0 0,0 1 0 0 0,0 0 0 0 0,0 1 0 0 0,1 0 0 0 0,-1 1-1 0 0,1 0 1 0 0,1 1 0 0 0,-11 8 0 0 0,-3 6-612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2:49:50.819"/>
    </inkml:context>
    <inkml:brush xml:id="br0">
      <inkml:brushProperty name="width" value="0.1" units="cm"/>
      <inkml:brushProperty name="height" value="0.1" units="cm"/>
      <inkml:brushProperty name="color" value="#66CC00"/>
    </inkml:brush>
  </inkml:definitions>
  <inkml:trace contextRef="#ctx0" brushRef="#br0">3468 171 455 0 0,'0'-2'232'0'0,"0"0"-1"0"0,0-1 0 0 0,0 1 1 0 0,-1 0-1 0 0,1 0 0 0 0,-1 0 0 0 0,0-1 1 0 0,0 1-1 0 0,1 0 0 0 0,-1 0 1 0 0,-1 0-1 0 0,1 0 0 0 0,0 0 0 0 0,0 0 1 0 0,-1 1-1 0 0,1-1 0 0 0,-1 0 0 0 0,0 1 1 0 0,1-1-1 0 0,-1 1 0 0 0,-4-3 1 0 0,-2-1 289 0 0,-1 1 1 0 0,0 0 0 0 0,-19-6-1 0 0,-10-5 338 0 0,31 12-668 0 0,1 0 0 0 0,-1 0 1 0 0,0 1-1 0 0,0 0 0 0 0,-1 1 1 0 0,1-1-1 0 0,-9 1 0 0 0,-56-1 393 0 0,51 2-460 0 0,-42 3 308 0 0,-106 18 0 0 0,119-12-256 0 0,1-3 0 0 0,-1-2 0 0 0,-83-3 0 0 0,-21-23 607 0 0,-87 17-229 0 0,54 5-275 0 0,79-4-178 0 0,-146-11-4 0 0,216 12-23 0 0,-70 2-1 0 0,9 2 46 0 0,-4 2-16 0 0,-2-1-14 0 0,-81-5 39 0 0,39 6-74 0 0,97-1-33 0 0,44-1-21 0 0,-219 1 347 0 0,190-4-179 0 0,-1-2 1 0 0,1-1-1 0 0,0-1 1 0 0,-43-15-1 0 0,51 12-77 0 0,0 2-1 0 0,0 0 1 0 0,-41-4-1 0 0,51 10-113 0 0,0 1-1 0 0,1 0 1 0 0,-1 1-1 0 0,0 1 1 0 0,1 1 0 0 0,0 0-1 0 0,-19 6 1 0 0,-72 36-1408 0 0,92-38 1014 0 0,-11 4-254 0 0</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33:51.680"/>
    </inkml:context>
    <inkml:brush xml:id="br0">
      <inkml:brushProperty name="width" value="0.1" units="cm"/>
      <inkml:brushProperty name="height" value="0.1" units="cm"/>
      <inkml:brushProperty name="color" value="#66CC00"/>
    </inkml:brush>
  </inkml:definitions>
  <inkml:trace contextRef="#ctx0" brushRef="#br0">1123 184 1839 0 0,'-8'-6'467'0'0,"0"0"-1"0"0,0 1 1 0 0,0 0-1 0 0,-1 0 1 0 0,0 1-1 0 0,0 0 1 0 0,-13-4-1 0 0,-375-89 3385 0 0,306 80-3426 0 0,-1 5-1 0 0,-132-2 0 0 0,186 14-443 0 0,-68 11 0 0 0,46 2-2961 0 0,27-4-322 0 0</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33:52.558"/>
    </inkml:context>
    <inkml:brush xml:id="br0">
      <inkml:brushProperty name="width" value="0.1" units="cm"/>
      <inkml:brushProperty name="height" value="0.1" units="cm"/>
      <inkml:brushProperty name="color" value="#66CC00"/>
    </inkml:brush>
  </inkml:definitions>
  <inkml:trace contextRef="#ctx0" brushRef="#br0">1440 32 3823 0 0,'-6'-6'172'0'0,"5"5"-142"0"0,0-1 0 0 0,0 0 0 0 0,-1 1 0 0 0,1 0 0 0 0,-1-1 0 0 0,1 1 0 0 0,-1 0-1 0 0,1 0 1 0 0,-1 0 0 0 0,0 0 0 0 0,0 0 0 0 0,1 0 0 0 0,-1 0 0 0 0,0 1 0 0 0,0-1 0 0 0,0 0-1 0 0,0 1 1 0 0,0 0 0 0 0,0-1 0 0 0,0 1 0 0 0,0 0 0 0 0,0 0 0 0 0,-2 1 0 0 0,-190 11 1080 0 0,127-9 1 0 0,-74-8 0 0 0,69 2-503 0 0,-199-10 1186 0 0,42 16-937 0 0,2 19-580 0 0,201-19-314 0 0,11-2-42 0 0,-1 0 1 0 0,1 2 0 0 0,0-1 0 0 0,0 2 0 0 0,0 0-1 0 0,0 1 1 0 0,-25 12 0 0 0,23-6-305 0 0</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33:53.028"/>
    </inkml:context>
    <inkml:brush xml:id="br0">
      <inkml:brushProperty name="width" value="0.1" units="cm"/>
      <inkml:brushProperty name="height" value="0.1" units="cm"/>
      <inkml:brushProperty name="color" value="#66CC00"/>
    </inkml:brush>
  </inkml:definitions>
  <inkml:trace contextRef="#ctx0" brushRef="#br0">2927 66 1351 0 0,'-34'-5'198'0'0,"7"3"614"0"0,-1 2 0 0 0,1 1 1 0 0,-50 8-1 0 0,44-3-411 0 0,-1 1-1 0 0,-40 14 0 0 0,43-12-49 0 0,-1-2 0 0 0,0-2 0 0 0,-64 3 0 0 0,86-7-259 0 0,-134 4 915 0 0,-75 7-222 0 0,175-9-667 0 0,-1-1 0 0 0,1-2 0 0 0,-1-2 0 0 0,-67-12 0 0 0,-171-51 354 0 0,208 45-330 0 0,1 4 61 0 0,-1 2 0 0 0,-106-4-1 0 0,-152 13 181 0 0,243 5-300 0 0,27 0-68 0 0,1 3 1 0 0,-1 3-1 0 0,1 2 1 0 0,-100 28-1 0 0,15 10-971 0 0,78-22-2883 0 0</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33:54.744"/>
    </inkml:context>
    <inkml:brush xml:id="br0">
      <inkml:brushProperty name="width" value="0.1" units="cm"/>
      <inkml:brushProperty name="height" value="0.1" units="cm"/>
      <inkml:brushProperty name="color" value="#66CC00"/>
    </inkml:brush>
  </inkml:definitions>
  <inkml:trace contextRef="#ctx0" brushRef="#br0">2979 160 2815 0 0,'-20'2'371'0'0,"-8"-1"1137"0"0,-9-5-601 0 0,11 0-497 0 0,1 1 0 0 0,-31 2 0 0 0,18 0 21 0 0,1-1-1 0 0,-67-13 1 0 0,77 10-283 0 0,-34-2 408 0 0,-113 1-1 0 0,111 7-273 0 0,-101-13-1 0 0,-45-12 457 0 0,-137 26-85 0 0,338-2-630 0 0,-319-13 821 0 0,27-2-144 0 0,195 12-541 0 0,-156-24-1 0 0,111 8-123 0 0,107 16-264 0 0,-1 1-1 0 0,1 3 1 0 0,-1 1-1 0 0,-65 12 0 0 0,47-3-2751 0 0,-5-2-946 0 0</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33:56.315"/>
    </inkml:context>
    <inkml:brush xml:id="br0">
      <inkml:brushProperty name="width" value="0.1" units="cm"/>
      <inkml:brushProperty name="height" value="0.1" units="cm"/>
      <inkml:brushProperty name="color" value="#66CC00"/>
    </inkml:brush>
  </inkml:definitions>
  <inkml:trace contextRef="#ctx0" brushRef="#br0">1263 48 2671 0 0,'-4'-3'39'0'0,"0"1"1"0"0,-1 0-1 0 0,1 0 0 0 0,-1 0 0 0 0,0 1 0 0 0,1 0 0 0 0,-1 0 0 0 0,-7-1 0 0 0,-43 0 98 0 0,25 1-40 0 0,-62-1 671 0 0,-119-13 1230 0 0,157 9-1604 0 0,-1 2-1 0 0,0 2 0 0 0,0 3 1 0 0,0 2-1 0 0,-88 17 0 0 0,4 2 114 0 0,-66 13-182 0 0,171-27-938 0 0,2 1-2454 0 0</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35:07.560"/>
    </inkml:context>
    <inkml:brush xml:id="br0">
      <inkml:brushProperty name="width" value="0.1" units="cm"/>
      <inkml:brushProperty name="height" value="0.1" units="cm"/>
      <inkml:brushProperty name="color" value="#66CC00"/>
    </inkml:brush>
  </inkml:definitions>
  <inkml:trace contextRef="#ctx0" brushRef="#br0">10533 256 455 0 0,'5'-7'9355'0'0,"-5"7"-9053"0"0,0-14 1772 0 0,0 8-870 0 0,0 4-998 0 0,0 1 0 0 0,0-1 0 0 0,-1 0 0 0 0,1 1 0 0 0,0-1 0 0 0,-1 0 0 0 0,0 1 0 0 0,1-1 0 0 0,-1 1 0 0 0,0-1 0 0 0,1 1 0 0 0,-1-1 0 0 0,0 1 0 0 0,0 0 0 0 0,0-1 0 0 0,0 1 0 0 0,-1 0 0 0 0,1 0 0 0 0,0 0 0 0 0,-2-1 1 0 0,-32-24 1951 0 0,32 23-1858 0 0,-2 1-47 0 0,0-1 1 0 0,1 1-1 0 0,-1 1 0 0 0,0-1 0 0 0,-5-1 1 0 0,-18-6 577 0 0,1-6-113 0 0,-1 2 0 0 0,0 2 1 0 0,-58-17-1 0 0,11 15-89 0 0,-78-4 1 0 0,113 14-489 0 0,-34-6 155 0 0,-33-2 208 0 0,-113 11 200 0 0,12 1-216 0 0,-116-12-157 0 0,236 6-309 0 0,-147-1 357 0 0,73 3-250 0 0,100 0-81 0 0,-226 3 80 0 0,-156 18 171 0 0,340-21-280 0 0,-68 3 37 0 0,-156 15 61 0 0,90-22-65 0 0,5 0 13 0 0,92 11-45 0 0,-302 3 35 0 0,129-4 1645 0 0,-9-9-2662 0 0,79-3 464 0 0,36 24 498 0 0,108-6 0 0 0,-78-1 0 0 0,-17 1 0 0 0,10-2 1171 0 0,-73 16-2190 0 0,24-20 1042 0 0,57-3 7 0 0,105 3-20 0 0,-145 8-9 0 0,-18-9 67 0 0,118-4-61 0 0,-156 15 46 0 0,66 2-53 0 0,-18 3 0 0 0,-65 6 0 0 0,28 7 28 0 0,-52 5 8 0 0,277-34-36 0 0,-126 14 0 0 0,-49 7 57 0 0,156-18-50 0 0,-96 4-7 0 0,106-6 0 0 0,-52-4 0 0 0,-6 0 0 0 0,42 3 0 0 0,1-2 0 0 0,-1-2 0 0 0,-80-15 0 0 0,43 4 0 0 0,91 12 0 0 0,-1 1 0 0 0,1 0 0 0 0,0 0 0 0 0,0 0 0 0 0,-14 3 0 0 0,19-2 0 0 0,-1 0 0 0 0,0 0 0 0 0,0 0 0 0 0,1 0 0 0 0,-1 1 0 0 0,1-1 0 0 0,-1 1 0 0 0,1 0 0 0 0,0 0 0 0 0,0 1 0 0 0,-1-1 0 0 0,2 1 0 0 0,-6 4 0 0 0,6-4 0 0 0,1-1 1 0 0,-1 1-1 0 0,1 0 0 0 0,0 0 0 0 0,0 0 1 0 0,0 0-1 0 0,0 0 0 0 0,0 0 0 0 0,1 0 1 0 0,-1 4-1 0 0,-1 34-7 0 0,3-31-1 0 0,-14 244-51 0 0,11-224 58 0 0,-42 428 1 0 0,42-445 0 0 0,1 1 0 0 0,0-1 0 0 0,1 0 0 0 0,1 0 0 0 0,0 1 0 0 0,1-1 0 0 0,0 0 0 0 0,1 0 0 0 0,1-1 0 0 0,0 1 0 0 0,0-1 0 0 0,8 14 0 0 0,-4-10-4 0 0,2 0-1 0 0,0 0 1 0 0,0-1 0 0 0,2 0 0 0 0,0-1-1 0 0,0-1 1 0 0,2 1 0 0 0,-1-2 0 0 0,2 0-1 0 0,-1-1 1 0 0,2 0 0 0 0,-1-1 0 0 0,2-1-1 0 0,17 7 1 0 0,-4-4-5 0 0,0-3 0 0 0,1 0 0 0 0,0-2-1 0 0,0-1 1 0 0,1-2 0 0 0,51 2 0 0 0,68 1-10 0 0,120 2-26 0 0,1-12 45 0 0,196 0 0 0 0,-279 3 0 0 0,-96 0 0 0 0,378 6 0 0 0,-321-4 0 0 0,-92-4 0 0 0,76-4 0 0 0,22-5 0 0 0,155-8 0 0 0,-250 18 0 0 0,31 1 0 0 0,46 0 0 0 0,262 20-64 0 0,-335-16 64 0 0,38 1 0 0 0,-5-3 0 0 0,-33 0 0 0 0,229 6 0 0 0,-188-5 0 0 0,-42 0 0 0 0,35 0 0 0 0,2 0 0 0 0,0-2 0 0 0,47-1 375 0 0,216 5-734 0 0,-274-5 343 0 0,-66 0 16 0 0,106-4 0 0 0,264-8 0 0 0,-335 12 0 0 0,36 5 0 0 0,-3-4 0 0 0,-30-2 0 0 0,225 0 0 0 0,-179 0 0 0 0,79-3 0 0 0,-126 0 0 0 0,-34 2 0 0 0,87-8 0 0 0,242-32 0 0 0,-17 2 0 0 0,-264 29 0 0 0,317-32 0 0 0,-135 31 0 0 0,472-7 0 0 0,-587 20 0 0 0,128 6 0 0 0,-215-3 0 0 0,222 8 0 0 0,93-36-930 0 0,-210 5-8370 0 0,-69 6 402 0 0</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35:09.607"/>
    </inkml:context>
    <inkml:brush xml:id="br0">
      <inkml:brushProperty name="width" value="0.1" units="cm"/>
      <inkml:brushProperty name="height" value="0.1" units="cm"/>
      <inkml:brushProperty name="color" value="#66CC00"/>
    </inkml:brush>
  </inkml:definitions>
  <inkml:trace contextRef="#ctx0" brushRef="#br0">3482 175 3911 0 0,'2'-4'54'0'0,"1"0"0"0"0,-1 0 0 0 0,0 0 0 0 0,1 0-1 0 0,0 1 1 0 0,6-7 0 0 0,1-2 513 0 0,0 2 108 0 0,0-1-1 0 0,0 1 0 0 0,21-15 1 0 0,-20 18 393 0 0,-8 5-657 0 0,0 0 1 0 0,0 0 0 0 0,0 0-1 0 0,0 0 1 0 0,0 0-1 0 0,0-1 1 0 0,3-4 0 0 0,-6 6-300 0 0,1 1 0 0 0,-1-1 1 0 0,0 1-1 0 0,1-1 1 0 0,-1 0-1 0 0,0 1 1 0 0,0-1-1 0 0,0 1 1 0 0,0-1-1 0 0,0 0 0 0 0,0 1 1 0 0,1-1-1 0 0,-1 0 1 0 0,-1 1-1 0 0,1-1 1 0 0,0 0-1 0 0,0 1 0 0 0,0-1 1 0 0,0 0-1 0 0,-1-1 132 0 0,0 1 0 0 0,0-1 0 0 0,0 1 0 0 0,0 0 0 0 0,0 0 0 0 0,0-1 0 0 0,0 1 0 0 0,0 0 0 0 0,0 0 0 0 0,0 0 0 0 0,-2-1 0 0 0,-1 0-96 0 0,0 0 1 0 0,0 0-1 0 0,0 0 1 0 0,-1 0-1 0 0,1 1 1 0 0,0 0-1 0 0,0 0 1 0 0,-1 0-1 0 0,1 1 1 0 0,-1-1-1 0 0,-6 1 0 0 0,-8 1 358 0 0,-26 3-1 0 0,31-2-220 0 0,-140 22 1869 0 0,76-10-1160 0 0,-80 4 1 0 0,32-7-21 0 0,-198 44 0 0 0,248-40-763 0 0,-1-5 0 0 0,0-2 1 0 0,-88-4-1 0 0,-208 1 811 0 0,320-4-980 0 0,-24 2-24 0 0,-82 0 36 0 0,-282-31 266 0 0,290 25-257 0 0,40 3-9 0 0,-26-4 57 0 0,-145 15 0 0 0,184 1-86 0 0,-80 6 3 0 0,158-18-17 0 0,1 2-1 0 0,0 0 1 0 0,0 1 0 0 0,0 1-1 0 0,-22 7 1 0 0,39-10-11 0 0,1 0 0 0 0,-1 0 0 0 0,1 0 0 0 0,0 0 0 0 0,-1 0 0 0 0,1 0 0 0 0,0 0 0 0 0,0 0 0 0 0,0 1 0 0 0,-1-1 0 0 0,2 0 0 0 0,-1 1 0 0 0,0-1 0 0 0,0 1 0 0 0,0-1 0 0 0,1 1 0 0 0,-1 0 0 0 0,1-1 0 0 0,-1 1 0 0 0,1 0 0 0 0,-1-1 0 0 0,1 1 0 0 0,0 0 0 0 0,0-1 0 0 0,0 1 0 0 0,0 2 0 0 0,1 6 0 0 0,0 0 0 0 0,1-1 0 0 0,3 15 0 0 0,-2-13 0 0 0,13 61 0 0 0,-3 0 0 0 0,-4 1 0 0 0,1 86 0 0 0,-28 67 0 0 0,16-211 0 0 0,-22 139 79 0 0,-4 42 34 0 0,28-190-113 0 0,-1 0 0 0 0,1-1 0 0 0,0 1 0 0 0,1 0 0 0 0,-1-1 0 0 0,1 1 0 0 0,0 0 0 0 0,1-1 0 0 0,-1 1 0 0 0,1-1 0 0 0,0 0 0 0 0,1 0 0 0 0,-1 0 0 0 0,4 5 0 0 0,-1-3 0 0 0,0-1 0 0 0,0 0 0 0 0,1 0 0 0 0,0-1 0 0 0,0 0 0 0 0,0 0 0 0 0,1 0 0 0 0,0-1 0 0 0,9 5 0 0 0,45 23 0 0 0,-33-20 0 0 0,47 17 0 0 0,17-4 0 0 0,-11-8 0 0 0,-28-10 0 0 0,36 2 0 0 0,-11-7 0 0 0,-23-2 0 0 0,23 1 0 0 0,11 1 0 0 0,16 2 0 0 0,-12-1-11 0 0,-2-1-31 0 0,18-2-29 0 0,-32 0 59 0 0,13 0 12 0 0,5 0 0 0 0,4 1 0 0 0,-3-1 0 0 0,-2 0 0 0 0,-1-1 0 0 0,-8-4 0 0 0,-26 1 0 0 0,26 3 0 0 0,8 2 0 0 0,-7-2 0 0 0,-3-4 0 0 0,-1 0 0 0 0,16 2 0 0 0,2 2 0 0 0,27 3 0 0 0,-34 0 0 0 0,-54 0 0 0 0,-23-1 0 0 0,90 1 0 0 0,-32-8 0 0 0,40-8 0 0 0,-15-8 0 0 0,-76 17 0 0 0,61-14 0 0 0,-60 11 0 0 0,47-23 0 0 0,-63 27 0 0 0,-1 0 0 0 0,1-1 0 0 0,-1 0 0 0 0,0 0 0 0 0,-1-1 0 0 0,1 0 0 0 0,-1 0 0 0 0,0-1 0 0 0,9-13 0 0 0,-14 19 0 0 0,7-12 7 0 0,1 1-1 0 0,-2-2 1 0 0,0 1 0 0 0,0-1-1 0 0,-1 0 1 0 0,-1 0 0 0 0,4-19-1 0 0,15-118 33 0 0,12-50-3 0 0,-23 149-2 0 0,-3 0 1 0 0,-1 0-1 0 0,2-87 0 0 0,-11 120-23 0 0,-1-1 0 0 0,0 1 0 0 0,-2 0 0 0 0,0 0 0 0 0,-1 0 0 0 0,-1 1 0 0 0,-1-1 0 0 0,0 1 0 0 0,-2 1 0 0 0,0-1 0 0 0,-1 1 0 0 0,0 0 0 0 0,-18-22 0 0 0,-2 2-178 0 0,-40-50 281 0 0,21 30-3985 0 0,40 49 2128 0 0</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37:10.929"/>
    </inkml:context>
    <inkml:brush xml:id="br0">
      <inkml:brushProperty name="width" value="0.1" units="cm"/>
      <inkml:brushProperty name="height" value="0.1" units="cm"/>
      <inkml:brushProperty name="color" value="#E71224"/>
    </inkml:brush>
  </inkml:definitions>
  <inkml:trace contextRef="#ctx0" brushRef="#br0">1241 289 11519 0 0,'-26'-45'1071'0'0,"6"8"2745"0"0,19 37-3759 0 0,1 0 0 0 0,0 0 0 0 0,0 0 0 0 0,-1 0 0 0 0,1-1 0 0 0,0 1 0 0 0,0 0 0 0 0,-1 0 0 0 0,1 0 0 0 0,0 0 0 0 0,-1 0 0 0 0,1 0-1 0 0,0 0 1 0 0,0 0 0 0 0,-1 0 0 0 0,1 0 0 0 0,0 0 0 0 0,-1 0 0 0 0,1 0 0 0 0,0 0 0 0 0,0 0 0 0 0,-1 0 0 0 0,1 1 0 0 0,0-1 0 0 0,0 0 0 0 0,-1 0 0 0 0,1 0 0 0 0,0 0 0 0 0,0 0 0 0 0,-1 1 0 0 0,1-1 0 0 0,0 0 0 0 0,0 0 0 0 0,0 0 0 0 0,-1 1 0 0 0,1-1 0 0 0,-14 12-315 0 0,9-7 409 0 0,-73 50 204 0 0,23-17 322 0 0,-223 159 3024 0 0,214-155-3225 0 0,-2-3-1 0 0,-108 46 0 0 0,169-83-446 0 0,0 0 0 0 0,-1 0 0 0 0,1-1 0 0 0,0 0 0 0 0,-7 1 0 0 0,11-2-23 0 0,0 1-1 0 0,0-1 1 0 0,0 0 0 0 0,0 0-1 0 0,1 0 1 0 0,-1 0 0 0 0,0 0-1 0 0,0 0 1 0 0,0-1 0 0 0,0 1 0 0 0,0 0-1 0 0,0 0 1 0 0,0-1 0 0 0,0 1-1 0 0,1-1 1 0 0,-1 1 0 0 0,0 0-1 0 0,0-1 1 0 0,1 0 0 0 0,-1 1 0 0 0,0-1-1 0 0,0 1 1 0 0,1-1 0 0 0,-1 0-1 0 0,1 1 1 0 0,-1-1 0 0 0,0 0-1 0 0,1 0 1 0 0,0 0 0 0 0,-1 1 0 0 0,1-1-1 0 0,-1 0 1 0 0,1 0 0 0 0,0 0-1 0 0,0 0 1 0 0,-1 0 0 0 0,1-1-1 0 0,-1-9 23 0 0,1-1-1 0 0,1 1 0 0 0,-1 0 1 0 0,2 0-1 0 0,-1 0 0 0 0,2 1 1 0 0,5-19-1 0 0,35-74 41 0 0,-12 34-27 0 0,-8 10-30 0 0,0 2-11 0 0,19-72 0 0 0,-13 18 64 0 0,-29 107-64 0 0,1 1 0 0 0,0 0 0 0 0,0-1 0 0 0,0 1 0 0 0,0 0 0 0 0,1 0 0 0 0,1-4 0 0 0,-2 6 0 0 0,-1 1 0 0 0,1-1 0 0 0,0 0 0 0 0,-1 1 0 0 0,1-1 0 0 0,0 1 0 0 0,-1-1 0 0 0,1 1 0 0 0,0-1 0 0 0,0 1 0 0 0,-1-1 0 0 0,1 1 0 0 0,0 0 0 0 0,0-1 0 0 0,0 1 0 0 0,0 0 0 0 0,-1 0 0 0 0,1 0 0 0 0,0 0 0 0 0,0-1 0 0 0,0 1 0 0 0,0 0 0 0 0,0 1 0 0 0,0-1 0 0 0,0 0 0 0 0,-1 0 0 0 0,1 0 0 0 0,0 0 0 0 0,0 1 0 0 0,0-1 0 0 0,0 0 0 0 0,0 1 0 0 0,5 2 2 0 0,0 0-1 0 0,0 1 1 0 0,-1-1-1 0 0,1 1 0 0 0,-1 0 1 0 0,0 0-1 0 0,0 1 1 0 0,0 0-1 0 0,-1 0 1 0 0,0 0-1 0 0,6 8 1 0 0,3 9 21 0 0,19 38 1 0 0,-16-27 2 0 0,16 31 132 0 0,-6-11 66 0 0,53 81-1 0 0,29 5 27 0 0,-50-68-180 0 0,-54-66-65 0 0,17 23 37 0 0,-20-26-32 0 0,0-1-1 0 0,-1 1 1 0 0,1 0 0 0 0,0-1-1 0 0,0 1 1 0 0,-1 0 0 0 0,1 0-1 0 0,-1 0 1 0 0,1 0 0 0 0,-1-1-1 0 0,0 1 1 0 0,0 0 0 0 0,0 0-1 0 0,0 4 1 0 0,0-6-2 0 0,-1 0 1 0 0,1 1-1 0 0,-1-1 1 0 0,1 1-1 0 0,-1-1 0 0 0,1 0 1 0 0,-1 0-1 0 0,1 1 1 0 0,-1-1-1 0 0,1 0 0 0 0,-1 0 1 0 0,1 0-1 0 0,-1 0 1 0 0,1 1-1 0 0,-1-1 0 0 0,1 0 1 0 0,-1 0-1 0 0,0 0 1 0 0,1 0-1 0 0,-1 0 0 0 0,1 0 1 0 0,-1-1-1 0 0,1 1 1 0 0,-1 0-1 0 0,1 0 0 0 0,-1 0 1 0 0,1 0-1 0 0,-1-1 1 0 0,1 1-1 0 0,-1 0 0 0 0,1 0 1 0 0,-1-1-1 0 0,0 0 1 0 0,-20-9 193 0 0,13 3-175 0 0,-1-1 0 0 0,2 1 0 0 0,-1-1 0 0 0,1 0 0 0 0,0-1-1 0 0,0 0 1 0 0,1 0 0 0 0,-9-18 0 0 0,-32-84-32 0 0,42 97 1 0 0,-83-192-265 0 0,28 70 137 0 0,54 121 144 0 0,4 7 8 0 0,-1 0 1 0 0,-1 1-1 0 0,1-1 1 0 0,-1 1-1 0 0,-1 0 1 0 0,1 0 0 0 0,-8-8-1 0 0,12 15-19 0 0,0 0 1 0 0,0 0-1 0 0,0 0 0 0 0,0 0 0 0 0,0 0 0 0 0,0 0 1 0 0,0 0-1 0 0,0 0 0 0 0,0 0 0 0 0,0-1 0 0 0,0 1 1 0 0,0 0-1 0 0,-1 0 0 0 0,1 0 0 0 0,0 0 0 0 0,0 0 1 0 0,0 0-1 0 0,0 0 0 0 0,0 0 0 0 0,0 0 0 0 0,0 0 1 0 0,0 0-1 0 0,0 0 0 0 0,0 0 0 0 0,-1 0 0 0 0,1 0 1 0 0,0 0-1 0 0,0 0 0 0 0,0 0 0 0 0,0 0 0 0 0,0 0 1 0 0,0 0-1 0 0,0 0 0 0 0,0 0 0 0 0,0 0 0 0 0,0 0 1 0 0,-1 0-1 0 0,1 0 0 0 0,0 0 0 0 0,0 0 0 0 0,0 0 1 0 0,0 0-1 0 0,0 0 0 0 0,0 0 0 0 0,0 1 1 0 0,0-1-1 0 0,0 0 0 0 0,0 0 0 0 0,0 0 0 0 0,0 0 1 0 0,0 0-1 0 0,-1 0 0 0 0,0 7-27 0 0,2 7-17 0 0,39 140-49 0 0,-12-49 53 0 0,-10-34 39 0 0,-3-13 0 0 0,12 81 0 0 0,-26-127 4 0 0,-1 0 1 0 0,0 0-1 0 0,-1 0 0 0 0,0-1 0 0 0,-1 1 1 0 0,0 0-1 0 0,-1 0 0 0 0,0-1 0 0 0,-1 0 1 0 0,0 0-1 0 0,-1 0 0 0 0,0 0 0 0 0,-1-1 1 0 0,0 1-1 0 0,-1-1 0 0 0,0-1 0 0 0,0 1 1 0 0,-1-1-1 0 0,0-1 0 0 0,-1 0 0 0 0,0 0 1 0 0,0 0-1 0 0,0-1 0 0 0,-1 0 0 0 0,0-1 1 0 0,-1 0-1 0 0,1-1 0 0 0,-1 0 0 0 0,0-1 1 0 0,-1 0-1 0 0,-11 2 0 0 0,-2-1 3 0 0,0-1 0 0 0,0-1 1 0 0,0-2-1 0 0,-1 0 0 0 0,1-2 0 0 0,0-1 0 0 0,0 0 1 0 0,0-2-1 0 0,-37-11 0 0 0,22 3 7 0 0,0-2 1 0 0,0-2-1 0 0,2-2 1 0 0,-69-41-1 0 0,95 51-8 0 0,0-1 0 0 0,1 0 0 0 0,-13-13-1 0 0,20 19-1 0 0,1-1-1 0 0,-1 0 0 0 0,1 0 0 0 0,0 0 0 0 0,0 0 0 0 0,1 0 0 0 0,-1 0 0 0 0,1-1 0 0 0,0 0 0 0 0,0 1 0 0 0,1-1 1 0 0,-1 0-1 0 0,0-5 0 0 0,2 9-1 0 0,0-1 0 0 0,0 0 1 0 0,0 1-1 0 0,1-1 1 0 0,-1 0-1 0 0,0 1 0 0 0,1-1 1 0 0,-1 0-1 0 0,1 1 0 0 0,0-1 1 0 0,0 1-1 0 0,-1-1 0 0 0,1 1 1 0 0,0-1-1 0 0,0 1 1 0 0,0 0-1 0 0,0 0 0 0 0,0-1 1 0 0,1 1-1 0 0,-1 0 0 0 0,0 0 1 0 0,1 0-1 0 0,-1 0 0 0 0,0 0 1 0 0,1 0-1 0 0,-1 1 1 0 0,1-1-1 0 0,0 0 0 0 0,-1 1 1 0 0,1-1-1 0 0,2 0 0 0 0,7-1 17 0 0,1-1 1 0 0,-1 2-1 0 0,19-2 0 0 0,-17 2-14 0 0,107-7-32 0 0,31-3-10 0 0,-95 5 48 0 0,338-43 462 0 0,-282 29-247 0 0,163-49 0 0 0,-168 28 775 0 0,-30 11-3126 0 0,-26 14-7569 0 0</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37:16.495"/>
    </inkml:context>
    <inkml:brush xml:id="br0">
      <inkml:brushProperty name="width" value="0.1" units="cm"/>
      <inkml:brushProperty name="height" value="0.1" units="cm"/>
      <inkml:brushProperty name="color" value="#E71224"/>
    </inkml:brush>
  </inkml:definitions>
  <inkml:trace contextRef="#ctx0" brushRef="#br0">6091 149 1839 0 0,'13'-7'8976'0'0,"-4"15"-9372"0"0,-11-12 1744 0 0,1 3-1141 0 0,1 0 1 0 0,-1 0-1 0 0,1 0 0 0 0,-1 0 1 0 0,0-1-1 0 0,0 1 1 0 0,1 0-1 0 0,-1 0 1 0 0,0 1-1 0 0,0-1 0 0 0,0 0 1 0 0,-3-1-1 0 0,-7-4 1207 0 0,9 5-1297 0 0,1 0 0 0 0,-1 1 0 0 0,0-1 0 0 0,0 0-1 0 0,1 1 1 0 0,-1-1 0 0 0,0 1 0 0 0,0-1 0 0 0,0 1 0 0 0,0 0-1 0 0,0 0 1 0 0,1 0 0 0 0,-1 0 0 0 0,0 0 0 0 0,0 0-1 0 0,-2 1 1 0 0,-113 27 1235 0 0,94-22-1217 0 0,-9 3 506 0 0,-52 6-1 0 0,37-13 255 0 0,1-2 0 0 0,-68-9 0 0 0,85 7-644 0 0,7 1-13 0 0,-23 2-1 0 0,-23-1-36 0 0,-41-16 515 0 0,-238-11 129 0 0,115 19-819 0 0,154 10 162 0 0,-83 11 1 0 0,138-10-185 0 0,-4 2 20 0 0,-1-2 1 0 0,1-1-1 0 0,-1-1 1 0 0,0-1-1 0 0,-34-5 1 0 0,5-4 277 0 0,-116-2 0 0 0,-9 2-196 0 0,-112 20-31 0 0,60-13 74 0 0,165-1-117 0 0,-91-11 50 0 0,87 7-21 0 0,-90 1-1 0 0,17 2-22 0 0,32-1-12 0 0,-50-1-26 0 0,58 2 88 0 0,44 3-48 0 0,20-1-30 0 0,-17 0 49 0 0,-79-13 0 0 0,50 1-27 0 0,1 3 0 0 0,-2 3 0 0 0,-91 6 0 0 0,-59 0-32 0 0,80-1 0 0 0,15-5 36 0 0,-39 2-8 0 0,-23 27 36 0 0,69-13-64 0 0,-13 2 0 0 0,96-4-2 0 0,36-5 5 0 0,-1 1 0 0 0,1 1 1 0 0,-21 6-1 0 0,37-9-3 0 0,-24 9 18 0 0,-37 15-1 0 0,54-19-15 0 0,0 0 0 0 0,1 0 1 0 0,0 1-1 0 0,0 0 0 0 0,0 0 0 0 0,1 1 1 0 0,-11 11-1 0 0,11-10-2 0 0,0 0 0 0 0,1 1 0 0 0,0 0 0 0 0,0 1 0 0 0,1-1 0 0 0,0 1 0 0 0,1 0 0 0 0,0 0 0 0 0,1 0 0 0 0,0 1 0 0 0,0-1 0 0 0,1 1 0 0 0,1-1 0 0 0,-1 18 0 0 0,4 124 0 0 0,2-50 0 0 0,-2-63 0 0 0,2-1 0 0 0,2 0 0 0 0,21 73 0 0 0,-14-64 0 0 0,12 86 0 0 0,3 130 0 0 0,-26-249 4 0 0,0 1 0 0 0,2-2 0 0 0,-1 1 0 0 0,2 0 0 0 0,0-1 0 0 0,0 0 0 0 0,9 14 0 0 0,-10-19-2 0 0,0-1 1 0 0,1-1-1 0 0,0 1 0 0 0,1-1 1 0 0,-1 0-1 0 0,1 0 0 0 0,0-1 0 0 0,1 1 1 0 0,-1-1-1 0 0,1-1 0 0 0,0 1 1 0 0,0-1-1 0 0,13 5 0 0 0,33 11 33 0 0,1-3-1 0 0,1-2 1 0 0,74 11 0 0 0,-40-18-9 0 0,167-7 1 0 0,-177 0-9 0 0,129 18-1 0 0,43 2 12 0 0,-82-23-29 0 0,249 9 0 0 0,-338-4 22 0 0,1-3 1 0 0,79-12-1 0 0,65-1-25 0 0,-75 15 3 0 0,173-6 0 0 0,-187-2 0 0 0,178 15 0 0 0,65-14-5 0 0,-121-4 74 0 0,134-13-69 0 0,-302 11 0 0 0,142 1 0 0 0,-177 11 1 0 0,161 2 9 0 0,-27-19 48 0 0,-120 8-60 0 0,-1 3 1 0 0,92 4-1 0 0,114 40 2 0 0,-246-35 0 0 0,44 1 0 0 0,-33-3 0 0 0,-29-1 6 0 0,1-1 1 0 0,-1 0-1 0 0,0 0 1 0 0,13-3-1 0 0,-19 2-3 0 0,0 0-1 0 0,0 0 0 0 0,0-1 1 0 0,0 1-1 0 0,0-1 1 0 0,0 0-1 0 0,-1 0 1 0 0,1-1-1 0 0,-1 1 1 0 0,1-1-1 0 0,-1 1 1 0 0,6-7-1 0 0,25-27 21 0 0,17-19 18 0 0,-37 35-41 0 0,-2 0 0 0 0,0-1 0 0 0,17-42 0 0 0,-3 9 0 0 0,-18 37 0 0 0,0-1 0 0 0,-2 0 0 0 0,0 0 0 0 0,0 0 0 0 0,-2-1 0 0 0,4-31 0 0 0,5-79 68 0 0,11-126 120 0 0,-24 239-177 0 0,-1 0-1 0 0,0 1 1 0 0,-1-1 0 0 0,-1 0-1 0 0,-8-27 1 0 0,1 12 21 0 0,-27-52 0 0 0,36 79-53 0 0,-1 1 0 0 0,0-1 1 0 0,0 1-1 0 0,0 0 0 0 0,0 0 0 0 0,0 0 0 0 0,-1 0 0 0 0,1 0 0 0 0,-1 1 1 0 0,0-1-1 0 0,0 1 0 0 0,0 0 0 0 0,0 0 0 0 0,0 0 0 0 0,-1 0 0 0 0,1 0 1 0 0,-6-1-1 0 0,6 2-16 0 0,-1 0 0 0 0,0 1 0 0 0,1 0-1 0 0,-1 0 1 0 0,0 0 0 0 0,1 0 0 0 0,-1 0 0 0 0,0 1 0 0 0,1 0 0 0 0,-1 0 0 0 0,0 0 0 0 0,1 0 0 0 0,-1 0 0 0 0,1 1 0 0 0,0-1 0 0 0,-1 1-1 0 0,-3 3 1 0 0,-9 7-482 0 0,1 0-1 0 0,0 1 1 0 0,2 0-1 0 0,-1 1 1 0 0,2 1-1 0 0,0 0 1 0 0,0 1-1 0 0,-11 22 0 0 0,-16 30-1361 0 0</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37:19.869"/>
    </inkml:context>
    <inkml:brush xml:id="br0">
      <inkml:brushProperty name="width" value="0.1" units="cm"/>
      <inkml:brushProperty name="height" value="0.1" units="cm"/>
      <inkml:brushProperty name="color" value="#E71224"/>
    </inkml:brush>
  </inkml:definitions>
  <inkml:trace contextRef="#ctx0" brushRef="#br0">6622 248 2759 0 0,'1'-1'22'0'0,"0"0"0"0"0,1 0 0 0 0,-1 0-1 0 0,0 0 1 0 0,1 1 0 0 0,-1-1-1 0 0,1 0 1 0 0,-1 1 0 0 0,1-1-1 0 0,-1 1 1 0 0,1-1 0 0 0,3 0-1 0 0,4-1 2897 0 0,-8 1-2891 0 0,0 1-1 0 0,0-1 0 0 0,-1 1 0 0 0,1-1 1 0 0,0 0-1 0 0,-1 1 0 0 0,1-1 0 0 0,0 0 1 0 0,-1 1-1 0 0,1-1 0 0 0,-1 0 0 0 0,1 0 1 0 0,-1 0-1 0 0,0 1 0 0 0,1-1 0 0 0,-1 0 1 0 0,0 0-1 0 0,1 0 0 0 0,-1 0 0 0 0,0 0 1 0 0,0 0-1 0 0,0 0 0 0 0,0 0 0 0 0,0 1 1 0 0,0-1-1 0 0,0 0 0 0 0,-1-2 0 0 0,1 3 82 0 0,0-1-1 0 0,0 1 1 0 0,0-1-1 0 0,0 1 1 0 0,0-1-1 0 0,0 1 1 0 0,-1-1-1 0 0,1 1 1 0 0,0-1-1 0 0,0 1 1 0 0,-1 0-1 0 0,1-1 1 0 0,0 1-1 0 0,0-1 1 0 0,-1 1-1 0 0,1 0 1 0 0,-1-1-1 0 0,1 1 1 0 0,0 0-1 0 0,-1 0 1 0 0,1-1-1 0 0,-1 1 1 0 0,0 0 14 0 0,1 0 1 0 0,-1 0 0 0 0,0 0 0 0 0,1 0-1 0 0,-1 0 1 0 0,0 0 0 0 0,0 0 0 0 0,1 0-1 0 0,-1 0 1 0 0,0 0 0 0 0,1 1 0 0 0,-1-1-1 0 0,1 0 1 0 0,-1 0 0 0 0,0 1 0 0 0,1-1 0 0 0,-1 0-1 0 0,1 1 1 0 0,-1-1 0 0 0,1 1 0 0 0,-2 0-1 0 0,-17 16 636 0 0,6-6-249 0 0,-24 17 1 0 0,32-25-384 0 0,0 0 1 0 0,0 0 0 0 0,0-1 0 0 0,0 0-1 0 0,-1 0 1 0 0,1 0 0 0 0,0-1 0 0 0,-1 0 0 0 0,-8 1-1 0 0,-14-2 573 0 0,0-1 0 0 0,-1-1 0 0 0,-30-7 0 0 0,-38-3 77 0 0,76 11-568 0 0,0-2-1 0 0,0 0 0 0 0,1-1 1 0 0,-1-1-1 0 0,-23-10 0 0 0,8 0 328 0 0,-1 2-1 0 0,0 1 0 0 0,0 2 1 0 0,-59-7-1 0 0,1 1-132 0 0,38 6-300 0 0,-98-24 221 0 0,109 25-221 0 0,27 4-48 0 0,-1 1 0 0 0,0 1-1 0 0,-24-1 1 0 0,-175 13 197 0 0,108-3-177 0 0,-103 19 41 0 0,94-7-91 0 0,88-15-24 0 0,-268 26 141 0 0,257-28-41 0 0,0-2 0 0 0,-48-8 0 0 0,-85-21 96 0 0,61 8 47 0 0,-192-19-35 0 0,279 39-178 0 0,-161-21 4 0 0,31 3 30 0 0,71 10-38 0 0,-139 1 0 0 0,105 7-14 0 0,-608 6 244 0 0,632 0-255 0 0,-108 1 51 0 0,139-4-46 0 0,-130 18 0 0 0,4 1-7 0 0,145-20-1 0 0,-84-12-1 0 0,-24-1 72 0 0,85 14-69 0 0,-108 14 0 0 0,-223 34 0 0 0,354-43 0 0 0,-76 22 0 0 0,59-12 0 0 0,54-13 0 0 0,0-1 0 0 0,0 1 0 0 0,0 1 0 0 0,0 0 0 0 0,1 1 0 0 0,-16 9 0 0 0,21-12 0 0 0,1 1 0 0 0,-1 0 0 0 0,1 0 0 0 0,0 0 0 0 0,0 0 0 0 0,0 1 0 0 0,0 0 0 0 0,1-1 0 0 0,-1 1 0 0 0,1 0 0 0 0,0 0 0 0 0,0 0 0 0 0,0 0 0 0 0,1 0 0 0 0,-1 1 0 0 0,1-1 0 0 0,0 0 0 0 0,0 7 0 0 0,-4 32 0 0 0,1-7 0 0 0,1-1 0 0 0,1 0 0 0 0,4 42 0 0 0,5 63 0 0 0,-7-93 0 0 0,12 83 0 0 0,-7-97 0 0 0,32 142 0 0 0,-31-152 0 0 0,2 0 0 0 0,1 0 0 0 0,1 0 0 0 0,1-1 0 0 0,16 26 0 0 0,-9-22 0 0 0,28 33 0 0 0,-36-49 0 0 0,0 0 0 0 0,0-1 0 0 0,1 1 0 0 0,0-2 0 0 0,20 12 0 0 0,17 7 0 0 0,60 31 0 0 0,-65-39 0 0 0,12 6 0 0 0,76 24 0 0 0,35-11 0 0 0,-87-22 0 0 0,59 18 0 0 0,-75-16 0 0 0,0-3 0 0 0,109 10 0 0 0,-51-20 0 0 0,130 13 0 0 0,-156-3 0 0 0,190 20 0 0 0,-141-30-9 0 0,233 17 93 0 0,44-5-31 0 0,-46-3-53 0 0,-49 0 0 0 0,-286-14 0 0 0,15-1 0 0 0,86 11 0 0 0,38 7 59 0 0,-92-10-54 0 0,12-2-5 0 0,107-9 0 0 0,-38 0 0 0 0,136 18 0 0 0,-136-15 0 0 0,-15-2 0 0 0,146 13 0 0 0,-257-8 0 0 0,209 3 0 0 0,-109-9 16 0 0,-54 2 8 0 0,124-18 0 0 0,-194 17-16 0 0,-1-1-1 0 0,1-1 1 0 0,-1 0-1 0 0,0-2 0 0 0,0 0 1 0 0,-1 0-1 0 0,1-2 1 0 0,-2 0-1 0 0,20-14 1 0 0,59-61 86 0 0,-83 73-81 0 0,0-1 0 0 0,-1-1-1 0 0,-1 0 1 0 0,0 0 0 0 0,13-27-1 0 0,-7 5 15 0 0,-1-1-1 0 0,-2-1 1 0 0,-2 0-1 0 0,8-52 1 0 0,-12 35-5 0 0,-1-1 1 0 0,-5-81-1 0 0,-52-394 1569 0 0,51 519-1576 0 0,-1-1-1 0 0,0 1 1 0 0,-1 0-1 0 0,0 0 0 0 0,-1 0 1 0 0,-10-20-1 0 0,12 27-58 0 0,0 0 0 0 0,-1 1 0 0 0,0-1-1 0 0,0 1 1 0 0,0-1 0 0 0,0 1 0 0 0,0 0-1 0 0,-1 0 1 0 0,1 0 0 0 0,-1 1 0 0 0,0-1-1 0 0,0 1 1 0 0,0 0 0 0 0,0 0 0 0 0,0 1-1 0 0,0-1 1 0 0,-1 1 0 0 0,1 0 0 0 0,0 0-1 0 0,-8-1 1 0 0,-9 1-733 0 0,-1 2 0 0 0,1 0 0 0 0,1 1-1 0 0,-1 1 1 0 0,0 1 0 0 0,1 1 0 0 0,-1 0 0 0 0,-20 10 0 0 0,-9 5-6773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2:49:51.603"/>
    </inkml:context>
    <inkml:brush xml:id="br0">
      <inkml:brushProperty name="width" value="0.1" units="cm"/>
      <inkml:brushProperty name="height" value="0.1" units="cm"/>
      <inkml:brushProperty name="color" value="#66CC00"/>
    </inkml:brush>
  </inkml:definitions>
  <inkml:trace contextRef="#ctx0" brushRef="#br0">2654 254 5039 0 0,'0'-3'59'0'0,"1"1"-24"0"0,-1 0 0 0 0,0 0 0 0 0,0 0 0 0 0,0 0 0 0 0,-1 1 0 0 0,1-1 0 0 0,0 0 0 0 0,-1 0 0 0 0,1 0 1 0 0,-1 0-1 0 0,1 0 0 0 0,-1 1 0 0 0,-1-4 0 0 0,-2 3 124 0 0,0 0 0 0 0,0 1 0 0 0,0-1 0 0 0,0 1 0 0 0,0 0 0 0 0,0 0 0 0 0,0 0 0 0 0,0 0 0 0 0,-5 1 0 0 0,-27-2-94 0 0,18 2-59 0 0,-24-4-1 0 0,24 0 263 0 0,0 0-1 0 0,0-1 0 0 0,0-1 0 0 0,-27-14 0 0 0,26 12 165 0 0,0 1-1 0 0,-1 1 0 0 0,-36-8 1 0 0,-63-1 304 0 0,66 12-520 0 0,-66 6 1 0 0,-38-2-48 0 0,-578-84 1487 0 0,602 67-1316 0 0,-179 1 0 0 0,178 13-311 0 0,-174 6-12 0 0,209 8-460 0 0,35 2-3338 0 0,20-3-441 0 0</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39:38.691"/>
    </inkml:context>
    <inkml:brush xml:id="br0">
      <inkml:brushProperty name="width" value="0.1" units="cm"/>
      <inkml:brushProperty name="height" value="0.1" units="cm"/>
      <inkml:brushProperty name="color" value="#E71224"/>
    </inkml:brush>
  </inkml:definitions>
  <inkml:trace contextRef="#ctx0" brushRef="#br0">0 168 455 0 0,'2'-1'194'0'0,"-1"1"-1"0"0,1-1 0 0 0,-1 1 0 0 0,0-1 0 0 0,1 0 0 0 0,-1 0 0 0 0,0 0 0 0 0,1 1 1 0 0,-1-1-1 0 0,0 0 0 0 0,0 0 0 0 0,0-1 0 0 0,1 0 0 0 0,9-8 1311 0 0,-3 7-1220 0 0,0 1-1 0 0,-1-1 1 0 0,2 1-1 0 0,-1 0 1 0 0,0 1-1 0 0,9 0 0 0 0,17 3 94 0 0,-28-1-328 0 0,1 0 0 0 0,-1 0 0 0 0,0-1 0 0 0,1 0 0 0 0,-1 0 0 0 0,0-1-1 0 0,12-2 1 0 0,4-4 170 0 0,0 1 0 0 0,0 1 0 0 0,0 2 0 0 0,1 0 0 0 0,23 0 0 0 0,-12 4-87 0 0,35 7 0 0 0,-43-4-112 0 0,0-2-1 0 0,0 0 1 0 0,34-3-1 0 0,112-21 99 0 0,-130 17 106 0 0,52-13 1 0 0,35-5 443 0 0,-118 23-644 0 0,1 0 0 0 0,0 0 0 0 0,0 1 0 0 0,-1 1 0 0 0,1 0 0 0 0,14 5 0 0 0,-16-5-5 0 0,7 2-16 0 0,0-1 0 0 0,29 0 1 0 0,-11-1 60 0 0,26 9 11 0 0,-38-6-57 0 0,-14-3-4 0 0,1 0 0 0 0,-1 0 0 0 0,1 0 0 0 0,0-1 0 0 0,0-1 0 0 0,0 0 0 0 0,0 0-1 0 0,0-1 1 0 0,14-3 0 0 0,21-6 20 0 0,44-13 60 0 0,-66 16-55 0 0,35-6-1 0 0,-17 5 3 0 0,-23 5-39 0 0,-1 0 0 0 0,1 1 1 0 0,0 1-1 0 0,26 1 0 0 0,69 14-3 0 0,4 6 1 0 0,-98-17 10 0 0,0-2 0 0 0,0 0 0 0 0,0-2 0 0 0,0 0 0 0 0,21-4 0 0 0,-17 2-6 0 0,30-4 10 0 0,-27 3 3 0 0,0 1 0 0 0,45 0-1 0 0,63 4 12 0 0,23 2 8 0 0,-143-2-36 0 0,160 11 0 0 0,-125-11 0 0 0,76-9 0 0 0,124-7 64 0 0,-224 16-64 0 0,0 1 0 0 0,0 1 0 0 0,0 1 0 0 0,28 8 0 0 0,94 38 0 0 0,-130-45 0 0 0,0 0 0 0 0,0-2 0 0 0,0 0 0 0 0,0-1 0 0 0,0-1 0 0 0,1 0 0 0 0,-1-2 0 0 0,30-3 0 0 0,-33 1 0 0 0,1-1 0 0 0,-1 0 0 0 0,17-8 0 0 0,26-8 0 0 0,-9 8-7 0 0,-19 3 22 0 0,0 2-1 0 0,0 1 0 0 0,0 1 0 0 0,35 0 0 0 0,162-1 50 0 0,-210 4-64 0 0,-1 0 0 0 0,24-7 0 0 0,16-4 0 0 0,-10 10 0 0 0,-1 2 0 0 0,88 10 0 0 0,-93-6 0 0 0,-21 0-9 0 0,1 0 0 0 0,26 9-1 0 0,-30-7 3 0 0,-1-1 0 0 0,1-1 0 0 0,1 0-1 0 0,19 1 1 0 0,-31-4 57 0 0,-1-1 1 0 0,0 0-1 0 0,0 1 0 0 0,1-1 0 0 0,-1 0 0 0 0,0-1 0 0 0,0 1 1 0 0,0 0-1 0 0,0-1 0 0 0,-1 0 0 0 0,1 0 0 0 0,0 0 0 0 0,-1 0 1 0 0,1 0-1 0 0,3-4 0 0 0,-6 6-47 0 0,1 0 1 0 0,-1 1-1 0 0,1-1 0 0 0,-1 0 1 0 0,0 0-1 0 0,1 1 0 0 0,-1-1 1 0 0,1 0-1 0 0,-1 1 0 0 0,0-1 1 0 0,1 0-1 0 0,-1 1 0 0 0,0-1 1 0 0,0 0-1 0 0,1 1 0 0 0,-1-1 1 0 0,0 1-1 0 0,0-1 0 0 0,1 1 1 0 0,-1-1-1 0 0,0 1 0 0 0,0-1 1 0 0,0 0-1 0 0,0 2 0 0 0,6 14-3507 0 0,-2-5-262 0 0</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39:42.147"/>
    </inkml:context>
    <inkml:brush xml:id="br0">
      <inkml:brushProperty name="width" value="0.1" units="cm"/>
      <inkml:brushProperty name="height" value="0.1" units="cm"/>
      <inkml:brushProperty name="color" value="#E71224"/>
    </inkml:brush>
  </inkml:definitions>
  <inkml:trace contextRef="#ctx0" brushRef="#br0">1435 121 1839 0 0,'-3'-1'91'0'0,"-7"-4"347"0"0,0 0 0 0 0,0 0 1 0 0,0 1-1 0 0,-1 1 0 0 0,-15-4 0 0 0,6 5-197 0 0,-1 1-1 0 0,1 1 0 0 0,-32 3 1 0 0,-17 0 470 0 0,42-2-467 0 0,-26 3-1 0 0,14 2-86 0 0,21-2-20 0 0,-1-1 0 0 0,1-1 0 0 0,-34-1-1 0 0,4-1 15 0 0,37 1-113 0 0,1-1-1 0 0,-1 0 1 0 0,0-1-1 0 0,1 0 1 0 0,-21-5-1 0 0,-28-15 418 0 0,40 13-330 0 0,-1 1 0 0 0,0 0 0 0 0,-27-4 0 0 0,-4 3-72 0 0,-52-5 105 0 0,21 9 4 0 0,27 2 190 0 0,-85-13 0 0 0,113 10-275 0 0,-33-1-1 0 0,47 5-68 0 0,1 1 1 0 0,-1 1-1 0 0,1 0 0 0 0,0 0 1 0 0,-14 4-1 0 0,-3 8-147 0 0,15-6-85 0 0</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39:47.792"/>
    </inkml:context>
    <inkml:brush xml:id="br0">
      <inkml:brushProperty name="width" value="0.1" units="cm"/>
      <inkml:brushProperty name="height" value="0.1" units="cm"/>
      <inkml:brushProperty name="color" value="#E71224"/>
    </inkml:brush>
  </inkml:definitions>
  <inkml:trace contextRef="#ctx0" brushRef="#br0">1 1 455 0 0,'1'3'997'0'0,"9"14"86"0"0,34 2 253 0 0,-27-11-1059 0 0,-1 0-1 0 0,33 9 0 0 0,-42-15-206 0 0,1 0 1 0 0,0-1 0 0 0,0 0 0 0 0,0-1 0 0 0,0 0-1 0 0,0 0 1 0 0,0 0 0 0 0,-1-1 0 0 0,10-2-1 0 0,23-4 305 0 0,-27 5-322 0 0,-1 0 0 0 0,0-1 0 0 0,0 0 1 0 0,0 0-1 0 0,0-2 0 0 0,13-6 0 0 0,-15 6-28 0 0,0 1-1 0 0,1-1 1 0 0,-1 1-1 0 0,1 1 1 0 0,0 0-1 0 0,0 1 1 0 0,1 0-1 0 0,-1 1 1 0 0,21-1-1 0 0,89 12-24 0 0,-82-5 0 0 0,-10-2 36 0 0,-10-2 19 0 0,-1 1 0 0 0,25 6-1 0 0,-30-5-54 0 0,-1-1 0 0 0,1 0 0 0 0,15 0-1 0 0,14 1 13 0 0,49 10 233 0 0,35 2-121 0 0,-104-15-106 0 0,1-1-1 0 0,0 0 0 0 0,24-6 0 0 0,12-1 108 0 0,35 1-115 0 0,-14 13-6 0 0,-55-3 26 0 0,50-1 0 0 0,-36-4 126 0 0,59 5 0 0 0,-43-4 151 0 0,-19-3-96 0 0,-32 2-189 0 0,0 1 1 0 0,0 1-1 0 0,0-1 1 0 0,0 1-1 0 0,0-1 1 0 0,0 1-1 0 0,0 0 1 0 0,0 0-1 0 0,0 1 1 0 0,0 0-1 0 0,0-1 1 0 0,0 1-1 0 0,0 0 1 0 0,0 1-1 0 0,7 2 1 0 0,-3 1-143 0 0,1 0-22 0 0</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39:50.442"/>
    </inkml:context>
    <inkml:brush xml:id="br0">
      <inkml:brushProperty name="width" value="0.1" units="cm"/>
      <inkml:brushProperty name="height" value="0.1" units="cm"/>
      <inkml:brushProperty name="color" value="#E71224"/>
    </inkml:brush>
  </inkml:definitions>
  <inkml:trace contextRef="#ctx0" brushRef="#br0">0 127 1639 0 0,'3'4'144'0'0,"-2"-2"-47"0"0,1-1-1 0 0,0 0 1 0 0,0 1-1 0 0,0-1 1 0 0,0 0-1 0 0,0 0 0 0 0,0 0 1 0 0,1-1-1 0 0,-1 1 1 0 0,0 0-1 0 0,0-1 1 0 0,1 1-1 0 0,3-1 1 0 0,-4 0-49 0 0,15 2 200 0 0,1-2 0 0 0,-1 0 0 0 0,1-1 0 0 0,0 0 0 0 0,29-8 0 0 0,3 1 113 0 0,33-7 83 0 0,16-3-72 0 0,132-23 385 0 0,-225 40-740 0 0,28-5 74 0 0,-1 1 1 0 0,1 2 0 0 0,0 1 0 0 0,52 4-1 0 0,-34 2 82 0 0,0-3 0 0 0,0-1 0 0 0,59-10 0 0 0,-39-2-22 0 0,69-8 38 0 0,-73 19-108 0 0,0 4-1 0 0,84 13 1 0 0,41 2 152 0 0,-68-12 176 0 0,136 23 1 0 0,-158-13-179 0 0,58 10 28 0 0,-155-24-233 0 0,0-1 0 0 0,0 1-1 0 0,-1 0 1 0 0,1 0-1 0 0,-1 0 1 0 0,1 1 0 0 0,-1 0-1 0 0,0 0 1 0 0,7 6-1 0 0,-12-9-3 0 0,0 1 0 0 0,0-1 0 0 0,0 1-1 0 0,0-1 1 0 0,0 1 0 0 0,0-1 0 0 0,0 1 0 0 0,0-1-1 0 0,0 1 1 0 0,0-1 0 0 0,0 1 0 0 0,0-1 0 0 0,-1 1-1 0 0,1-1 1 0 0,0 1 0 0 0,0-1 0 0 0,-1 1-1 0 0,1-1 1 0 0,0 1 0 0 0,0-1 0 0 0,-1 1 0 0 0,1-1-1 0 0,0 0 1 0 0,-1 1 44 0 0,1-1-60 0 0,1 0 6 0 0,0 1 1 0 0,0-1-1 0 0,0 1 0 0 0,0-1 1 0 0,0 1-1 0 0,0-1 1 0 0,0 1-1 0 0,0 0 0 0 0,0-1 1 0 0,-1 1-1 0 0,1 0 0 0 0,0 0 1 0 0,0 0-1 0 0,-1 0 0 0 0,1-1 1 0 0,-1 1-1 0 0,2 2 1 0 0,14 21-336 0 0,-9-13-530 0 0,-1 0-2685 0 0</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39:54.431"/>
    </inkml:context>
    <inkml:brush xml:id="br0">
      <inkml:brushProperty name="width" value="0.1" units="cm"/>
      <inkml:brushProperty name="height" value="0.1" units="cm"/>
      <inkml:brushProperty name="color" value="#E71224"/>
    </inkml:brush>
  </inkml:definitions>
  <inkml:trace contextRef="#ctx0" brushRef="#br0">0 63 863 0 0,'4'-2'184'0'0,"-1"1"-1"0"0,1-1 0 0 0,-1 1 0 0 0,1 0 1 0 0,0 0-1 0 0,0 0 0 0 0,-1 0 0 0 0,1 1 0 0 0,0-1 1 0 0,0 1-1 0 0,7 0 0 0 0,12 1 352 0 0,44-4 0 0 0,-5-1-220 0 0,276 10 131 0 0,-208-4-406 0 0,152-6 290 0 0,18-13-114 0 0,-80 13-24 0 0,-69 3 4 0 0,426-14 88 0 0,-480 9-164 0 0,41-1 102 0 0,-73 11-84 0 0,-62-4-128 0 0,0 1-1 0 0,0 0 1 0 0,0-1-1 0 0,0 1 1 0 0,0 0-1 0 0,-1 1 1 0 0,1-1-1 0 0,0 0 1 0 0,-1 1-1 0 0,1 0 0 0 0,-1 0 1 0 0,1-1-1 0 0,-1 1 1 0 0,0 1-1 0 0,0-1 1 0 0,0 0-1 0 0,2 3 1 0 0,21 18-497 0 0,-16-18-1773 0 0</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39:55.064"/>
    </inkml:context>
    <inkml:brush xml:id="br0">
      <inkml:brushProperty name="width" value="0.1" units="cm"/>
      <inkml:brushProperty name="height" value="0.1" units="cm"/>
      <inkml:brushProperty name="color" value="#E71224"/>
    </inkml:brush>
  </inkml:definitions>
  <inkml:trace contextRef="#ctx0" brushRef="#br0">1 45 4231 0 0,'15'-16'184'0'0,"-6"5"40"0"0,0 3-224 0 0,-1 4 0 0 0,-3 3 0 0 0,-3-1 0 0 0,0 2 240 0 0,4 0 0 0 0,1 0 0 0 0,2-2 0 0 0,1 6-176 0 0,-3-1-64 0 0,-3-1 0 0 0</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39:55.723"/>
    </inkml:context>
    <inkml:brush xml:id="br0">
      <inkml:brushProperty name="width" value="0.1" units="cm"/>
      <inkml:brushProperty name="height" value="0.1" units="cm"/>
      <inkml:brushProperty name="color" value="#E71224"/>
    </inkml:brush>
  </inkml:definitions>
  <inkml:trace contextRef="#ctx0" brushRef="#br0">5 0 3023 0 0,'0'0'64'0'0,"-2"0"8"0"0,0 0 104 0 0,4 4-176 0 0,1-2 80 0 0,1 2-80 0 0,4 1 80 0 0,1 1-80 0 0,-2-2 0 0 0,4 3 0 0 0,1-1 0 0 0,-1-1-72 0 0,3 1-32 0 0</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39:56.427"/>
    </inkml:context>
    <inkml:brush xml:id="br0">
      <inkml:brushProperty name="width" value="0.1" units="cm"/>
      <inkml:brushProperty name="height" value="0.1" units="cm"/>
      <inkml:brushProperty name="color" value="#E71224"/>
    </inkml:brush>
  </inkml:definitions>
  <inkml:trace contextRef="#ctx0" brushRef="#br0">34 35 4143 0 0,'-11'-16'368'0'0,"2"7"-296"0"0,3 1-72 0 0,1 6 0 0 0,3 2 0 0 0,4 2 0 0 0</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40:06.791"/>
    </inkml:context>
    <inkml:brush xml:id="br0">
      <inkml:brushProperty name="width" value="0.1" units="cm"/>
      <inkml:brushProperty name="height" value="0.1" units="cm"/>
      <inkml:brushProperty name="color" value="#E71224"/>
    </inkml:brush>
  </inkml:definitions>
  <inkml:trace contextRef="#ctx0" brushRef="#br0">1 21 919 0 0,'7'-7'0'0'0,"2"1"80"0"0,2 2-80 0 0,1 1 0 0 0,-1 3 0 0 0,-4 0 0 0 0</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40:07.224"/>
    </inkml:context>
    <inkml:brush xml:id="br0">
      <inkml:brushProperty name="width" value="0.1" units="cm"/>
      <inkml:brushProperty name="height" value="0.1" units="cm"/>
      <inkml:brushProperty name="color" value="#E71224"/>
    </inkml:brush>
  </inkml:definitions>
  <inkml:trace contextRef="#ctx0" brushRef="#br0">1 42 4143 0 0,'13'-21'368'0'0,"-4"8"-296"0"0,2 6-72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2:49:52.919"/>
    </inkml:context>
    <inkml:brush xml:id="br0">
      <inkml:brushProperty name="width" value="0.1" units="cm"/>
      <inkml:brushProperty name="height" value="0.1" units="cm"/>
      <inkml:brushProperty name="color" value="#66CC00"/>
    </inkml:brush>
  </inkml:definitions>
  <inkml:trace contextRef="#ctx0" brushRef="#br0">4936 75 919 0 0,'1'-1'629'0'0,"-1"1"-572"0"0,1-1 0 0 0,-1 1 0 0 0,0 0 0 0 0,0 0 0 0 0,0 0 1 0 0,0 0-1 0 0,0-1 0 0 0,0 1 0 0 0,0 0 0 0 0,0 0 0 0 0,0 0 0 0 0,0 0 0 0 0,0 0 1 0 0,0-1-1 0 0,0 1 0 0 0,0 0 0 0 0,0 0 0 0 0,-2-2 971 0 0,2 1-971 0 0,0 1 0 0 0,-12-3 855 0 0,-14 2-530 0 0,25 1-267 0 0,-160 5 1743 0 0,-140-1-304 0 0,198 0-864 0 0,-169 29 0 0 0,231-26-482 0 0,0-3 0 0 0,0-1 0 0 0,0-2 0 0 0,-1-1 0 0 0,-68-11 0 0 0,-112-34 1016 0 0,172 34-1015 0 0,16 4-9 0 0,-39-4-1 0 0,-279-23 57 0 0,272 29-240 0 0,-103 5 0 0 0,-79 19 16 0 0,-2-10 45 0 0,165-9-19 0 0,-149 18-1 0 0,216-13-55 0 0,-85 14 56 0 0,-184 6 0 0 0,69-10-24 0 0,108-5 60 0 0,66-5 108 0 0,1-3 1 0 0,-1-2 0 0 0,-101-14-1 0 0,-81-30 645 0 0,213 39-790 0 0,0 1 1 0 0,0 2-1 0 0,0 1 0 0 0,0 1 0 0 0,-1 1 1 0 0,-33 6-1 0 0,0 4-696 0 0,-97 32 1 0 0,103-25-613 0 0</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40:49.904"/>
    </inkml:context>
    <inkml:brush xml:id="br0">
      <inkml:brushProperty name="width" value="0.1" units="cm"/>
      <inkml:brushProperty name="height" value="0.1" units="cm"/>
      <inkml:brushProperty name="color" value="#E71224"/>
    </inkml:brush>
  </inkml:definitions>
  <inkml:trace contextRef="#ctx0" brushRef="#br0">539 1325 1839 0 0,'-4'-9'6177'0'0,"-6"26"-5286"0"0,6-13-709 0 0,1 0-1 0 0,0 0 0 0 0,0 0 0 0 0,1 1 0 0 0,-4 8 1 0 0,5-12-138 0 0,1-1 0 0 0,0 1-1 0 0,0 0 1 0 0,-1 0 0 0 0,1 0 0 0 0,0 0 0 0 0,0-1 0 0 0,0 1 0 0 0,0 0 0 0 0,0 0 0 0 0,0 0 0 0 0,0 0 0 0 0,0 0 0 0 0,1-1 0 0 0,-1 1 0 0 0,0 0 0 0 0,0 0 0 0 0,1 0 0 0 0,-1-1 0 0 0,0 1 0 0 0,1 0 0 0 0,-1 0 0 0 0,1-1 0 0 0,-1 1-1 0 0,1 0 1 0 0,0-1 0 0 0,-1 1 0 0 0,1-1 0 0 0,-1 1 0 0 0,1-1 0 0 0,0 1 0 0 0,0-1 0 0 0,-1 1 0 0 0,1-1 0 0 0,0 1 0 0 0,0-1 0 0 0,-1 0 0 0 0,1 0 0 0 0,0 1 0 0 0,0-1 0 0 0,0 0 0 0 0,1 0 0 0 0,30 8 1447 0 0,43 5 1 0 0,-62-12-1313 0 0,0 0 0 0 0,1-1-1 0 0,-1 0 1 0 0,0-1 0 0 0,1-1 0 0 0,14-4-1 0 0,28-5 500 0 0,83-6-1 0 0,24-4-234 0 0,-139 17-263 0 0,31 0 0 0 0,-23 3 14 0 0,-8 0-86 0 0,0 2 0 0 0,-1 1 0 0 0,29 5 0 0 0,-23-2-84 0 0,44 1 0 0 0,227 8 435 0 0,-217-10-395 0 0,76 3 51 0 0,0 1 26 0 0,-153-8-130 0 0,12-1 37 0 0,1 2 0 0 0,-1 0 0 0 0,0 0 0 0 0,1 2 0 0 0,26 7 0 0 0,-20-3-27 0 0,0-1 1 0 0,38 3 0 0 0,-24-3-13 0 0,-30-5 7 0 0,1-1-1 0 0,-1 0 1 0 0,13-2 0 0 0,20 1 52 0 0,50 12 172 0 0,-43-5-185 0 0,51 1-1 0 0,-68-5-2 0 0,-21-1-44 0 0,0-1-1 0 0,19-1 1 0 0,-12 0 9 0 0,0 1 0 0 0,31 3 0 0 0,-13 0 39 0 0,1-2 18 0 0,0-2 0 0 0,43-6 0 0 0,72-18 173 0 0,-130 21-222 0 0,56-5 74 0 0,-28 5-74 0 0,-33 3-17 0 0,0 1-1 0 0,29 3 1 0 0,-25-1 12 0 0,26-1 1 0 0,8-3-21 0 0,99 11 0 0 0,-93 0 0 0 0,36 3 0 0 0,106 1 11 0 0,-78 3 47 0 0,7 1-63 0 0,-65-16 80 0 0,110-15 0 0 0,-107 7-22 0 0,-40 2-26 0 0,-1-1 0 0 0,1-1 1 0 0,-1-2-1 0 0,40-17 0 0 0,-67 25-27 0 0,149-47 53 0 0,-115 30-54 0 0,3-1 66 0 0,-32 16-58 0 0,0-1-1 0 0,0 1 1 0 0,-1-1-1 0 0,1 0 1 0 0,-1-1 0 0 0,0 1-1 0 0,9-11 1 0 0,-2 3 44 0 0,-2-2 0 0 0,13-17 0 0 0,-13 16 15 0 0,31-50 78 0 0,-37 57-117 0 0,-1 0-1 0 0,-1 0 1 0 0,1 0 0 0 0,-1-1-1 0 0,-1 0 1 0 0,3-12 0 0 0,-2 5 67 0 0,0 1 0 0 0,10-24 0 0 0,-9 29-47 0 0,-1-1 0 0 0,1 1 0 0 0,-2-1 0 0 0,1 0 0 0 0,-2 1 0 0 0,1-1 0 0 0,-1-15 0 0 0,-5-5 94 0 0,-14-59 0 0 0,-2-11 135 0 0,18 71-210 0 0,1 0 0 0 0,6-56 0 0 0,1-9-35 0 0,-7 78-31 0 0,-2-1 0 0 0,0 1 0 0 0,0 0 0 0 0,-2 0 0 0 0,0 1 0 0 0,-1-1 0 0 0,-9-16 0 0 0,-13-42 11 0 0,24 64-8 0 0,-1-1-1 0 0,-1 1 1 0 0,0-1 0 0 0,-1 2 0 0 0,0-1 0 0 0,0 1-1 0 0,-1 0 1 0 0,-1 0 0 0 0,1 1 0 0 0,-2 0 0 0 0,1 1-1 0 0,-1 0 1 0 0,0 0 0 0 0,-1 1 0 0 0,0 1 0 0 0,0 0 0 0 0,0 0-1 0 0,-22-7 1 0 0,3 3-3 0 0,0 0 0 0 0,0 2 0 0 0,0 1 0 0 0,-43-5 0 0 0,44 9 0 0 0,-36-2 0 0 0,0 2 0 0 0,-77 7 0 0 0,-216 23 0 0 0,164-14 0 0 0,-81-1 0 0 0,182-9 0 0 0,-87-1 0 0 0,-62 4 0 0 0,23 12 0 0 0,100-14 0 0 0,56-3 0 0 0,-53 1 0 0 0,-96 6 0 0 0,-78 10 0 0 0,276-17 0 0 0,-456 37 0 0 0,299-23 0 0 0,168-14 0 0 0,-3-1 0 0 0,-147 3 0 0 0,85-4 0 0 0,36 1 0 0 0,-49-6 0 0 0,30 1 0 0 0,0 2 0 0 0,-54 4 0 0 0,27 0 0 0 0,19 1 0 0 0,29-1 0 0 0,-55-4 0 0 0,70 2 0 0 0,0 0 0 0 0,0 0 0 0 0,1 2 0 0 0,-1 0 0 0 0,0 0 0 0 0,1 1 0 0 0,-1 1 0 0 0,1 1 0 0 0,-23 8 0 0 0,27-8 0 0 0,0 0 0 0 0,0-1 0 0 0,-1 0 0 0 0,1 0 0 0 0,-1-2 0 0 0,1 1 0 0 0,-1-1 0 0 0,0 0 0 0 0,1-1 0 0 0,-1-1 0 0 0,-19-2 0 0 0,23 2 0 0 0,-1 0 0 0 0,1 0 0 0 0,-12 1 0 0 0,-16-2 0 0 0,-22-2 0 0 0,44 4 0 0 0,0 0 0 0 0,0 0 0 0 0,-25 5 0 0 0,24-3 0 0 0,9-1 0 0 0,-1 1 0 0 0,1-1 0 0 0,-1 1 0 0 0,1 0 0 0 0,0 0 0 0 0,0 0 0 0 0,0 1 0 0 0,0 0 0 0 0,-6 4 0 0 0,-2 4 0 0 0,-21 20 0 0 0,29-25 0 0 0,-17 17-65 0 0,5-6 66 0 0,-21 19-1 0 0,35-34 0 0 0,1 0 0 0 0,0 0 0 0 0,-1 1 0 0 0,1-1 0 0 0,0 1 0 0 0,0 0 0 0 0,1 0 0 0 0,-1-1 0 0 0,1 1 0 0 0,-1 0 0 0 0,1 1 0 0 0,0-1 0 0 0,0 0 0 0 0,0 0 0 0 0,0 0 0 0 0,1 1 0 0 0,0-1 0 0 0,-1 0 0 0 0,1 0 0 0 0,0 1 0 0 0,0-1 0 0 0,2 5 0 0 0,-2-3 0 0 0,2 0 0 0 0,-1 0 0 0 0,0 0 0 0 0,1 0 0 0 0,0 0 0 0 0,0-1 0 0 0,0 1 0 0 0,1-1 0 0 0,0 0 0 0 0,0 0 0 0 0,0 0 0 0 0,0 0 0 0 0,0 0 0 0 0,5 4 0 0 0,7 6 0 0 0,-1 0 0 0 0,0 2 0 0 0,15 22 0 0 0,-18-22 0 0 0,-3-5 0 0 0,-1 1 0 0 0,0 1 0 0 0,-1-1 0 0 0,5 18 0 0 0,-4-13 0 0 0,13 25 0 0 0,-6-15 0 0 0,-2 1 0 0 0,-1 0 0 0 0,-1 0 0 0 0,8 40 0 0 0,-4-20-32 0 0,22 47 0 0 0,-36-94 32 0 0,4 9 4 0 0,-1 1-1 0 0,0-1 1 0 0,-1 1-1 0 0,0 0 1 0 0,0 0-1 0 0,-1 0 1 0 0,0 0 0 0 0,-3 22-1 0 0,-1-11 5 0 0,-1 1 0 0 0,-1-1 0 0 0,-10 29 0 0 0,11-37-12 0 0,1 0 0 0 0,1 0 0 0 0,0 1 0 0 0,1 18 1 0 0,0-14-1110 0 0,-5 34 0 0 0,-5-7-5756 0 0,4-18 431 0 0</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3:41:39.460"/>
    </inkml:context>
    <inkml:brush xml:id="br0">
      <inkml:brushProperty name="width" value="0.1" units="cm"/>
      <inkml:brushProperty name="height" value="0.1" units="cm"/>
      <inkml:brushProperty name="color" value="#E71224"/>
    </inkml:brush>
  </inkml:definitions>
  <inkml:trace contextRef="#ctx0" brushRef="#br0">548 788 5063 0 0,'-3'0'223'0'0,"-1"0"0"0"0,1 0 0 0 0,-1 0-1 0 0,1 1 1 0 0,-1 0 0 0 0,1 0-1 0 0,-1 0 1 0 0,1 0 0 0 0,0 0 0 0 0,0 1-1 0 0,0-1 1 0 0,-1 1 0 0 0,2 0-1 0 0,-1 0 1 0 0,0 0 0 0 0,-3 3 0 0 0,-1 3 353 0 0,1 0 1 0 0,-1 0-1 0 0,2 0 1 0 0,-7 11-1 0 0,-8 13-314 0 0,16-26 70 0 0,-9 9 1493 0 0,12-14-1679 0 0,0-1 0 0 0,0 1 1 0 0,1-1-1 0 0,-1 0 0 0 0,0 0 1 0 0,0 1-1 0 0,1-1 0 0 0,-1 0 1 0 0,0 0-1 0 0,0 0 1 0 0,1 0-1 0 0,-1 0 0 0 0,0 0 1 0 0,0 0-1 0 0,0 0 0 0 0,1 0 1 0 0,-1 0-1 0 0,0-1 0 0 0,0 1 1 0 0,1 0-1 0 0,-1 0 1 0 0,0-1-1 0 0,-1 0 0 0 0,3-3 300 0 0,1 0 0 0 0,0 0-1 0 0,-1 1 1 0 0,1-1 0 0 0,1 0-1 0 0,3-5 1 0 0,67-87 862 0 0,91-94 0 0 0,-93 113-985 0 0,-4-3-1 0 0,77-118 1 0 0,-102 138-163 0 0,-27 40-19 0 0,-1 0 1 0 0,19-38-1 0 0,-27 47-56 0 0,-4 5-29 0 0,1 1 0 0 0,0-1 0 0 0,-1 1 0 0 0,0-1 0 0 0,0 0 0 0 0,-1 0 0 0 0,0 0 0 0 0,1-11 0 0 0,-2 16-51 0 0,0 1 0 0 0,0 0-1 0 0,0-1 1 0 0,0 1-1 0 0,0-1 1 0 0,0 1 0 0 0,0 0-1 0 0,-1-1 1 0 0,1 1-1 0 0,0 0 1 0 0,0-1-1 0 0,0 1 1 0 0,0 0 0 0 0,-1 0-1 0 0,1-1 1 0 0,0 1-1 0 0,0 0 1 0 0,-1 0-1 0 0,1-1 1 0 0,0 1 0 0 0,-1 0-1 0 0,1 0 1 0 0,0 0-1 0 0,-1-1 1 0 0,1 1 0 0 0,0 0-1 0 0,-1 0 1 0 0,1 0-1 0 0,0 0 1 0 0,-1 0-1 0 0,1 0 1 0 0,0 0 0 0 0,-1 0-1 0 0,1 0 1 0 0,0 0-1 0 0,-1 0 1 0 0,1 0-1 0 0,0 0 1 0 0,-1 0 0 0 0,1 0-1 0 0,-1 0 1 0 0,1 0-1 0 0,0 0 1 0 0,-1 0 0 0 0,1 0-1 0 0,0 1 1 0 0,0-1-1 0 0,-1 0 1 0 0,1 0-1 0 0,-19 10-6 0 0,-44 38-97 0 0,15-14-75 0 0,8-2 75 0 0,-48 35-45 0 0,-156 98-321 0 0,165-103 406 0 0,24-17 35 0 0,-78 62 24 0 0,119-96 0 0 0,-141 116-64 0 0,129-107 64 0 0,-20 20 0 0 0,41-36 0 0 0,1 1 0 0 0,0 0 0 0 0,0 0 0 0 0,0 0 0 0 0,1 0 0 0 0,-1 1 0 0 0,-2 7 0 0 0,6-13 0 0 0,-1 1 0 0 0,1 0 0 0 0,0 0 0 0 0,-1-1 0 0 0,1 1 0 0 0,0 0 0 0 0,0 0 0 0 0,0 0 0 0 0,0-1 0 0 0,0 1 0 0 0,0 0 0 0 0,0 0 0 0 0,0 0 0 0 0,0-1 0 0 0,0 1 0 0 0,0 0 0 0 0,1 0 0 0 0,-1 0 0 0 0,0-1 0 0 0,1 1 0 0 0,-1 0 0 0 0,0 0 0 0 0,1-1 0 0 0,-1 1 0 0 0,1 0 0 0 0,-1-1 0 0 0,1 1 0 0 0,-1-1 0 0 0,1 1 0 0 0,-1-1 0 0 0,1 1 0 0 0,0-1 0 0 0,-1 1 0 0 0,1-1 0 0 0,0 1 0 0 0,0-1 0 0 0,-1 0 0 0 0,1 1 0 0 0,0-1 0 0 0,0 0 0 0 0,-1 0 0 0 0,1 1 0 0 0,0-1 0 0 0,0 0 0 0 0,1 0 0 0 0,1 0 0 0 0,1 1 0 0 0,-1-1 0 0 0,0 0 0 0 0,1 0 0 0 0,-1 0 0 0 0,0-1 0 0 0,1 1 0 0 0,-1-1 0 0 0,0 1 0 0 0,5-3 0 0 0,9-6 25 0 0,-1-1-1 0 0,0-1 0 0 0,0 0 1 0 0,-1-1-1 0 0,17-18 1 0 0,-10 10 25 0 0,29-21 1 0 0,-41 34-19 0 0,-2 1 3 0 0,-1 1-1 0 0,1 0 0 0 0,1 0 0 0 0,13-6 0 0 0,-21 11-30 0 0,1-1 0 0 0,-1 1 0 0 0,1-1 0 0 0,0 1 0 0 0,-1-1 0 0 0,1 1 0 0 0,0 0 0 0 0,-1 0-1 0 0,1 0 1 0 0,0 0 0 0 0,-1 0 0 0 0,1 0 0 0 0,0 1 0 0 0,-1-1 0 0 0,1 0 0 0 0,0 1 0 0 0,-1-1 0 0 0,1 1 0 0 0,-1 0 0 0 0,1-1 0 0 0,-1 1 0 0 0,1 0 0 0 0,-1 0 0 0 0,0 0 0 0 0,1 0 0 0 0,-1 0 0 0 0,0 0 0 0 0,0 1 0 0 0,0-1 0 0 0,1 0 0 0 0,-1 0-1 0 0,0 2 1 0 0,4 5 18 0 0,0 0-1 0 0,-1 0 0 0 0,0 0 1 0 0,0 1-1 0 0,-1-1 0 0 0,0 1 1 0 0,-1 0-1 0 0,0 0 0 0 0,2 16 1 0 0,-2 13 14 0 0,-2-1 0 0 0,-2 0 0 0 0,-1 0 0 0 0,-2 0 0 0 0,-12 47 0 0 0,11-59 1 0 0,-7 35 19 0 0,13-55-46 0 0,-1 0-1 0 0,1 0 1 0 0,0 0-1 0 0,0 0 1 0 0,0 0 0 0 0,1 0-1 0 0,0 0 1 0 0,0 0-1 0 0,2 6 1 0 0,-2-9-6 0 0,0 0 1 0 0,1 0-1 0 0,-1 0 0 0 0,0-1 1 0 0,1 1-1 0 0,-1-1 0 0 0,1 1 1 0 0,0-1-1 0 0,-1 1 0 0 0,1-1 1 0 0,0 0-1 0 0,0 0 0 0 0,0 0 0 0 0,0 0 1 0 0,0 0-1 0 0,0 0 0 0 0,0-1 1 0 0,0 1-1 0 0,1-1 0 0 0,-1 1 1 0 0,0-1-1 0 0,0 0 0 0 0,0 0 1 0 0,0 0-1 0 0,5 0 0 0 0,5-1 60 0 0,0 0 0 0 0,0-1 0 0 0,15-4 0 0 0,24-9 213 0 0,69-30 0 0 0,-37 13-72 0 0,260-126 408 0 0,-85 34-412 0 0,12 19-155 0 0,-262 103-357 0 0,0-1 0 0 0,0 1 0 0 0,-1-2 0 0 0,1 1 0 0 0,-1-1 0 0 0,0 0 0 0 0,0 0 0 0 0,-1-1 0 0 0,11-9 0 0 0,-13 7-1355 0 0,-2-1-337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2:34:05.915"/>
    </inkml:context>
    <inkml:brush xml:id="br0">
      <inkml:brushProperty name="width" value="0.1" units="cm"/>
      <inkml:brushProperty name="height" value="0.1" units="cm"/>
      <inkml:brushProperty name="color" value="#66CC00"/>
    </inkml:brush>
  </inkml:definitions>
  <inkml:trace contextRef="#ctx0" brushRef="#br0">76 1 1207 0 0,'-2'2'188'0'0,"0"-1"0"0"0,0 0 0 0 0,-1 1 0 0 0,1-1 0 0 0,0 0 0 0 0,-1 0 0 0 0,1 0-1 0 0,-1-1 1 0 0,1 1 0 0 0,-1-1 0 0 0,0 1 0 0 0,-2-1 0 0 0,2 1 18 0 0,-1-1 0 0 0,1 1 0 0 0,0-1 0 0 0,0 1 0 0 0,0 0 0 0 0,0 1 0 0 0,-4 0 1 0 0,6-1-176 0 0,0 0 0 0 0,0 0 0 0 0,0 0 0 0 0,1 0 0 0 0,-1 0 0 0 0,0 0 0 0 0,0 0 0 0 0,0 0 1 0 0,1 0-1 0 0,-1 0 0 0 0,0 0 0 0 0,1 0 0 0 0,-1 0 0 0 0,1 1 0 0 0,0-1 0 0 0,-1 0 0 0 0,1 0 1 0 0,0 1-1 0 0,0-1 0 0 0,0 0 0 0 0,-1 1 0 0 0,2 1 0 0 0,-1-2-7 0 0,0 0 0 0 0,0 0 0 0 0,0 0 0 0 0,1 0-1 0 0,-1 0 1 0 0,0 0 0 0 0,1-1 0 0 0,-1 1 0 0 0,1 0 0 0 0,-1 0 0 0 0,1 0-1 0 0,0-1 1 0 0,-1 1 0 0 0,1 0 0 0 0,-1-1 0 0 0,1 1 0 0 0,0 0 0 0 0,0-1-1 0 0,-1 1 1 0 0,1-1 0 0 0,0 1 0 0 0,0-1 0 0 0,0 1 0 0 0,0-1 0 0 0,0 0-1 0 0,0 1 1 0 0,-1-1 0 0 0,1 0 0 0 0,0 0 0 0 0,0 0 0 0 0,2 0 0 0 0,35 2 1020 0 0,-30-2-728 0 0,5 0-9 0 0,0 2 1 0 0,0 0-1 0 0,0 1 1 0 0,0 0-1 0 0,18 7 1 0 0,14 3 99 0 0,-28-9-273 0 0,0-2 1 0 0,1 0-1 0 0,-1-1 0 0 0,1 0 1 0 0,-1-2-1 0 0,1 0 0 0 0,32-7 1 0 0,-38 7-18 0 0,-1-1 1 0 0,1 2 0 0 0,-1-1 0 0 0,1 2 0 0 0,15 1-1 0 0,56 16 181 0 0,-4-2-226 0 0,-42-11-25 0 0,-1-2 0 0 0,51-3 0 0 0,350-32 942 0 0,-276 19-811 0 0,163 9 0 0 0,-205 5-128 0 0,-72 0-27 0 0,0 2 0 0 0,0 2 0 0 0,-1 2 0 0 0,1 2 0 0 0,58 19 0 0 0,-46-8-23 0 0,-15-4 0 0 0,58 11 0 0 0,-40-14 6 0 0,111 6-1 0 0,-42-19 75 0 0,-56-1 3 0 0,85 9-1 0 0,-4 5 2 0 0,-115-10-1 0 0,0-3-1 0 0,78-7 0 0 0,-62-2-52 0 0,100-9 57 0 0,120 17 7 0 0,-134 2-60 0 0,-57-2-24 0 0,-6 0 17 0 0,119 12 0 0 0,-143-2-27 0 0,79 23 0 0 0,-20-1 278 0 0,-114-30-267 0 0,1-1 0 0 0,-1 1 1 0 0,1 0-1 0 0,-1 0 0 0 0,1 0 1 0 0,-1 0-1 0 0,1 0 0 0 0,-1 0 1 0 0,0 0-1 0 0,0 0 1 0 0,1 1-1 0 0,-1-1 0 0 0,0 0 1 0 0,0 1-1 0 0,0-1 0 0 0,0 1 1 0 0,-1-1-1 0 0,1 1 0 0 0,0-1 1 0 0,-1 1-1 0 0,1 0 1 0 0,-1-1-1 0 0,1 1 0 0 0,-1 0 1 0 0,0-1-1 0 0,0 1 0 0 0,0 0 1 0 0,0 1-1 0 0,0 7-612 0 0,-1-1 0 0 0,0 0 0 0 0,-1 0 1 0 0,-2 10-1 0 0,2-11-1062 0 0,-5 16-3093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2:49:57.687"/>
    </inkml:context>
    <inkml:brush xml:id="br0">
      <inkml:brushProperty name="width" value="0.1" units="cm"/>
      <inkml:brushProperty name="height" value="0.1" units="cm"/>
      <inkml:brushProperty name="color" value="#66CC00"/>
    </inkml:brush>
  </inkml:definitions>
  <inkml:trace contextRef="#ctx0" brushRef="#br0">6131 143 4175 0 0,'-3'-5'170'0'0,"-1"1"-1"0"0,2-1 1 0 0,-1 0 0 0 0,-2-7-1 0 0,0 0 151 0 0,4 12-319 0 0,1-1 35 0 0,0 0 0 0 0,-1 0 0 0 0,1-1 0 0 0,-1 1 0 0 0,0 0 0 0 0,1 0 0 0 0,-1 0 0 0 0,0 0 0 0 0,0 0 0 0 0,0 0 0 0 0,0 0 0 0 0,0 0 0 0 0,0 0 0 0 0,0 0 0 0 0,0 0 0 0 0,0 1 0 0 0,0-1 0 0 0,-1 0 0 0 0,1 1 0 0 0,0-1 0 0 0,0 1 0 0 0,-1-1 0 0 0,1 1 0 0 0,0 0 0 0 0,-1-1-1 0 0,1 1 1 0 0,0 0 0 0 0,-1 0 0 0 0,-2 0 0 0 0,-3 0 111 0 0,0-1 0 0 0,0-1 1 0 0,0 1-1 0 0,-9-4 0 0 0,-14-3 509 0 0,11 7-469 0 0,1-1 0 0 0,-1 2-1 0 0,0 1 1 0 0,0 0 0 0 0,-24 5-1 0 0,43-6-186 0 0,-71 8 190 0 0,53-6-110 0 0,0-1 1 0 0,-20-1-1 0 0,-16 1 273 0 0,-11 1-38 0 0,-5 3 16 0 0,10-7-145 0 0,-13 5 343 0 0,-15 2-162 0 0,70-4-244 0 0,-1-1-1 0 0,-25-2 0 0 0,-7-1 231 0 0,-129-6 75 0 0,121 5-104 0 0,-63-1 84 0 0,38-3-397 0 0,61 5 83 0 0,0 0 1 0 0,0-2-1 0 0,-37-13 0 0 0,33 10 111 0 0,1 1 0 0 0,-28-4 0 0 0,-104 5-74 0 0,124 6-121 0 0,-185 4-10 0 0,138 0 0 0 0,-104 18 0 0 0,-29 15-2 0 0,62-9 15 0 0,53-15 168 0 0,-183 0 1 0 0,204-9-138 0 0,-113 20 1 0 0,-16 2 4 0 0,102-22-49 0 0,44-2 0 0 0,0 2 0 0 0,-69 13 0 0 0,-83 22 0 0 0,154-30 0 0 0,-18 0 30 0 0,-147-2 0 0 0,168-8-26 0 0,-130 5 60 0 0,95-6-34 0 0,31 1 19 0 0,-78 6 0 0 0,71 1-27 0 0,1-2-1 0 0,-125-11 0 0 0,74 3 181 0 0,34 4-44 0 0,32 0 24 0 0,-78 10-1 0 0,52-2-157 0 0,21-5 29 0 0,22-1-37 0 0,0 1 0 0 0,-63 13 0 0 0,86-12-128 0 0,0-1 1 0 0,0 2-1 0 0,0 0 0 0 0,-11 6 0 0 0,-16 17-4058 0 0,10-4-749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2:49:59.027"/>
    </inkml:context>
    <inkml:brush xml:id="br0">
      <inkml:brushProperty name="width" value="0.1" units="cm"/>
      <inkml:brushProperty name="height" value="0.1" units="cm"/>
      <inkml:brushProperty name="color" value="#66CC00"/>
    </inkml:brush>
  </inkml:definitions>
  <inkml:trace contextRef="#ctx0" brushRef="#br0">874 144 3223 0 0,'-8'-5'252'0'0,"-1"0"1"0"0,0 1-1 0 0,0 0 0 0 0,0 0 0 0 0,-17-4 0 0 0,-50-5 2975 0 0,27 5-3011 0 0,-242-56 1542 0 0,264 57-1587 0 0,1 0-1 0 0,-1 2 1 0 0,1 1 0 0 0,-1 1 0 0 0,0 1 0 0 0,-1 2-1 0 0,-46 4 1 0 0,-9 12-404 0 0,40-6 74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2:49:59.421"/>
    </inkml:context>
    <inkml:brush xml:id="br0">
      <inkml:brushProperty name="width" value="0.1" units="cm"/>
      <inkml:brushProperty name="height" value="0.1" units="cm"/>
      <inkml:brushProperty name="color" value="#66CC00"/>
    </inkml:brush>
  </inkml:definitions>
  <inkml:trace contextRef="#ctx0" brushRef="#br0">2063 111 3679 0 0,'-3'-4'195'0'0,"-1"1"-1"0"0,1 0 1 0 0,-1 0-1 0 0,0 1 0 0 0,0-1 1 0 0,0 1-1 0 0,0 0 0 0 0,-1 0 1 0 0,1 0-1 0 0,0 1 1 0 0,-1-1-1 0 0,1 1 0 0 0,-7-1 1 0 0,-14 1 152 0 0,1 0 1 0 0,-1 1 0 0 0,-45 8-1 0 0,-32 0-355 0 0,21-9 518 0 0,-1-3 0 0 0,1-5 0 0 0,-84-19 0 0 0,117 17-66 0 0,-1 3-1 0 0,0 1 0 0 0,-54 0 1 0 0,-16 9-36 0 0,-124-4 162 0 0,159-5-437 0 0,-101-4 105 0 0,148 11-213 0 0,0 2-1 0 0,0 1 1 0 0,-37 9 0 0 0,-62 25-877 0 0,65-16-2030 0 0,-2-2-1118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2:50:25.375"/>
    </inkml:context>
    <inkml:brush xml:id="br0">
      <inkml:brushProperty name="width" value="0.1" units="cm"/>
      <inkml:brushProperty name="height" value="0.1" units="cm"/>
      <inkml:brushProperty name="color" value="#66CC00"/>
    </inkml:brush>
  </inkml:definitions>
  <inkml:trace contextRef="#ctx0" brushRef="#br0">0 58 5095 0 0,'34'-17'224'0'0,"5"3"48"0"0,5 1-272 0 0,-3 5 0 0 0,-8 4 0 0 0,-16 3 0 0 0,-6 2 0 0 0,2 3 0 0 0,13 2 0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2:50:25.818"/>
    </inkml:context>
    <inkml:brush xml:id="br0">
      <inkml:brushProperty name="width" value="0.1" units="cm"/>
      <inkml:brushProperty name="height" value="0.1" units="cm"/>
      <inkml:brushProperty name="color" value="#66CC00"/>
    </inkml:brush>
  </inkml:definitions>
  <inkml:trace contextRef="#ctx0" brushRef="#br0">97 54 1839 0 0,'-26'-20'160'0'0,"9"7"-160"0"0,2 2 0 0 0,6 3 0 0 0,1 6 464 0 0,5 2 56 0 0,-1 2 16 0 0,-2 0 0 0 0,-3-2-464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2:51:35.504"/>
    </inkml:context>
    <inkml:brush xml:id="br0">
      <inkml:brushProperty name="width" value="0.1" units="cm"/>
      <inkml:brushProperty name="height" value="0.1" units="cm"/>
      <inkml:brushProperty name="color" value="#66CC00"/>
    </inkml:brush>
  </inkml:definitions>
  <inkml:trace contextRef="#ctx0" brushRef="#br0">14764 341 9759 0 0,'-15'-7'888'0'0,"15"7"-865"0"0,-1 0-1 0 0,1 0 1 0 0,0 0 0 0 0,-1 0 0 0 0,1-1 0 0 0,0 1 0 0 0,-1 0 0 0 0,1 0 0 0 0,0-1 0 0 0,-1 1 0 0 0,1 0 0 0 0,0 0 0 0 0,0-1 0 0 0,0 1 0 0 0,-1 0 0 0 0,1-1 0 0 0,0 1 0 0 0,0 0 0 0 0,0-1 0 0 0,0 1 0 0 0,-1 0 0 0 0,1-1 0 0 0,0 1 0 0 0,0 0 0 0 0,0-1 0 0 0,0 1 0 0 0,0 0 0 0 0,0-1 0 0 0,0 1 0 0 0,0-1 0 0 0,0 1 0 0 0,0 0-1 0 0,0-1 1 0 0,0 1 0 0 0,1 0 0 0 0,-1-1 0 0 0,0 1 0 0 0,53-45 2101 0 0,-53 45-2052 0 0,0 0 1 0 0,1-1-1 0 0,-1 1 0 0 0,0-1 0 0 0,0 1 0 0 0,0 0 0 0 0,0-1 0 0 0,0 1 1 0 0,0-1-1 0 0,0 1 0 0 0,1 0 0 0 0,-1-1 0 0 0,0 1 0 0 0,0-1 0 0 0,-1 1 1 0 0,1 0-1 0 0,0-1 0 0 0,0 1 0 0 0,0-1 0 0 0,0 1 0 0 0,0 0 1 0 0,0-1-1 0 0,0 1 0 0 0,-1-1 0 0 0,1 1 0 0 0,0 0 0 0 0,0-1 0 0 0,-1 1 1 0 0,1 0-1 0 0,0-1 0 0 0,0 1 0 0 0,-1 0 0 0 0,1 0 0 0 0,0-1 0 0 0,-1 1 1 0 0,-16-14 1844 0 0,9 8-868 0 0,6 3-774 0 0,-1 0-1 0 0,-1 0 0 0 0,1 1 1 0 0,0-1-1 0 0,0 1 1 0 0,-1 0-1 0 0,0 0 0 0 0,1 0 1 0 0,-1 1-1 0 0,0-1 0 0 0,0 1 1 0 0,0 0-1 0 0,0 0 1 0 0,0 0-1 0 0,0 0 0 0 0,0 1 1 0 0,0 0-1 0 0,-5 0 0 0 0,-12-1 295 0 0,-29-5 0 0 0,33 3-320 0 0,-2 1-1 0 0,-34 1 0 0 0,-41 8 555 0 0,1 5-1 0 0,-100 26 1 0 0,-85 11-351 0 0,177-38-107 0 0,0-4 1 0 0,-190-12-1 0 0,249 4-264 0 0,0 1 0 0 0,-43 7 1 0 0,-41 2 58 0 0,-45-6 35 0 0,4-10 86 0 0,0-1-118 0 0,69 4 296 0 0,-109-19 1 0 0,39 2-826 0 0,5-3 386 0 0,94 16 23 0 0,-32-3 18 0 0,-58 10-18 0 0,-72-5 18 0 0,-65-7 23 0 0,-51 0 0 0 0,162 5-23 0 0,58 3-18 0 0,34 4-23 0 0,49 1 0 0 0,-72-8 0 0 0,42-2 50 0 0,-108 1 0 0 0,-76 15 91 0 0,170-2-126 0 0,-11 0-1 0 0,-129 3 36 0 0,155-7-58 0 0,-175-2 80 0 0,168 3-40 0 0,-144 21-1 0 0,35-1-30 0 0,3-2 35 0 0,81-8-8 0 0,56-5-28 0 0,-84 5 0 0 0,37-4 15 0 0,-40 1 34 0 0,109-8-46 0 0,-174-4 58 0 0,18 3-61 0 0,96 2 0 0 0,-151-15 40 0 0,147 11-39 0 0,66 3 9 0 0,-32-1 40 0 0,-83-11 1 0 0,-321-25-51 0 0,438 36 0 0 0,-263-22 0 0 0,-37-23 0 0 0,310 44 0 0 0,-399-39 0 0 0,336 37 0 0 0,-183-3 0 0 0,173 8 0 0 0,21 1 0 0 0,-113-12 0 0 0,112 4 0 0 0,-129 5 0 0 0,84 4 0 0 0,-375-31 0 0 0,180 6 0 0 0,198 25 0 0 0,72 0 0 0 0,-51-4 0 0 0,-205-12 0 0 0,-450-5 0 0 0,632 17 0 0 0,-175 5 0 0 0,202 3 0 0 0,-141 7 0 0 0,45-12 0 0 0,12 7 0 0 0,0 0 0 0 0,-352 17 0 0 0,403-21 0 0 0,80-5 0 0 0,1 2 0 0 0,-60 10 0 0 0,87-10 0 0 0,-3 2 0 0 0,1 1 0 0 0,0 4 0 0 0,2 4 0 0 0,2 10 0 0 0,4 13 0 0 0,4 5 0 0 0,4 3 0 0 0,1-1 0 0 0,-1-1 0 0 0,3 10 0 0 0,-1-6 0 0 0,-1-3 0 0 0,-1 6 0 0 0,1 6 0 0 0,-3 6 0 0 0,-1 2 0 0 0,0 1 0 0 0,-2 1 0 0 0,1-4 0 0 0,0 1 0 0 0,-1-2 0 0 0,2 0 0 0 0,1-5 0 0 0,1-4 0 0 0,3-1 0 0 0,1 2 0 0 0,1 2 0 0 0,2 2 0 0 0,3-4 0 0 0,0-1 0 0 0,-1 3 0 0 0,0 2 0 0 0,0-2 0 0 0,-1-3 0 0 0,0-2 0 0 0,-2-2 0 0 0,2 2 0 0 0,2 7 0 0 0,2 1 0 0 0,1 3 0 0 0,-3 3 0 0 0,-1-5 0 0 0,2 0 0 0 0,0-6 0 0 0,-2-3 0 0 0,1 0 0 0 0,0-1 0 0 0,2 1 0 0 0,-1 2 0 0 0,-2-2 0 0 0,4-1 0 0 0,7 2 0 0 0,-18-39 0 0 0,0 0 0 0 0,16 19 0 0 0,-15-21 0 0 0,1-1 0 0 0,0-1 0 0 0,17 13 0 0 0,-11-11 0 0 0,0 0 0 0 0,20 7 0 0 0,-15-8 0 0 0,29 7 0 0 0,20-1 0 0 0,4-3 0 0 0,0-4 0 0 0,-3 4 0 0 0,-2 1 0 0 0,4-1 0 0 0,2 0 0 0 0,6-5 0 0 0,-6-3 0 0 0,2-5 0 0 0,1-3 0 0 0,-4 0 0 0 0,-3 4 0 0 0,7 3 0 0 0,-3 1 0 0 0,11-1 0 0 0,-3-4 0 0 0,-1-5 0 0 0,1-3 0 0 0,-2-2 0 0 0,-6 3 0 0 0,0 1 0 0 0,2-1 0 0 0,1-1 0 0 0,9-1 0 0 0,3-1 0 0 0,7-2 0 0 0,-5 3 0 0 0,-7 3 0 0 0,-12 1 0 0 0,1 2 0 0 0,7-3 0 0 0,6 0 0 0 0,-3-1 0 0 0,-1 2 0 0 0,8 3 0 0 0,1 3 0 0 0,-11 2 0 0 0,4 1 0 0 0,-10-1 0 0 0,2 0 0 0 0,4 0 0 0 0,1-2 0 0 0,13 4 0 0 0,3-2 0 0 0,-12 1 0 0 0,-5-1 0 0 0,2-1 0 0 0,10-3 0 0 0,4-2 0 0 0,-1-1 0 0 0,-1 3 0 0 0,-3 0 0 0 0,6 3 0 0 0,-2 0 0 0 0,-8 1 0 0 0,-1-1 0 0 0,2 0 0 0 0,3-2 0 0 0,-4-1 0 0 0,-3 2 0 0 0,7 0 0 0 0,-1 1 0 0 0,-6 1 0 0 0,-10 2 0 0 0,-3 2 0 0 0,5 2 0 0 0,13 4 0 0 0,5 1 0 0 0,-2 1 0 0 0,5 1 0 0 0,-4-3 0 0 0,-13-4 0 0 0,-6-4 0 0 0,-1-1 0 0 0,6-2 0 0 0,10 0 0 0 0,4 2 0 0 0,-3 1 0 0 0,-3-1 0 0 0,1-1 0 0 0,1-4 0 0 0,-9-5 0 0 0,-4 4 0 0 0,-1 2 0 0 0,3 3 0 0 0,0 0 0 0 0,4 3 0 0 0,8 0 0 0 0,4 0 0 0 0,-2-4 0 0 0,-8-3 0 0 0,-1-1 0 0 0,2 0 0 0 0,-2 1 0 0 0,3-2 0 0 0,16-2 0 0 0,-5-2 0 0 0,-7-2 0 0 0,-7 0 0 0 0,-6 1 0 0 0,2 2 0 0 0,6 2 0 0 0,4 1 0 0 0,6 3 0 0 0,-12 0 0 0 0,0-1 0 0 0,9-1 0 0 0,-7 2 0 0 0,4 2 0 0 0,-5 3 0 0 0,2-1 0 0 0,1 2 0 0 0,14 2 0 0 0,2-3 0 0 0,-5-3 0 0 0,-17 1 0 0 0,2 1 0 0 0,-1 2 0 0 0,11 3 0 0 0,-5 1 0 0 0,10-1 0 0 0,4-2 0 0 0,0-6 0 0 0,-16 0 0 0 0,6 4 0 0 0,0-2 0 0 0,-11-1 0 0 0,1 0 0 0 0,12-1 0 0 0,-2 0 0 0 0,0 0 0 0 0,-3-2 0 0 0,-6-1 0 0 0,6 2 0 0 0,-5 2 0 0 0,0 0 0 0 0,0-1 0 0 0,-1-2 0 0 0,7-1 0 0 0,1-3 0 0 0,-2-1 0 0 0,-8 0 0 0 0,8-1 0 0 0,1 7 0 0 0,0 2 0 0 0,6 0 0 0 0,-1-5 0 0 0,-13-2 0 0 0,-4 0 0 0 0,13-1 0 0 0,-3 2 0 0 0,-12 3 0 0 0,-2-2 0 0 0,7 0 0 0 0,11-2 0 0 0,0-1 0 0 0,1 2 0 0 0,0 2 0 0 0,-3 2 0 0 0,-3-1 0 0 0,-2 1 0 0 0,-1 1 0 0 0,4 1 0 0 0,7 5 0 0 0,5-2 0 0 0,-10-3 0 0 0,-6 0 0 0 0,-5 0 0 0 0,1 0 0 0 0,10 2 0 0 0,2 3 0 0 0,-4 0 0 0 0,-1-2 0 0 0,1 1 0 0 0,-4 3 0 0 0,-2-1 0 0 0,-2 4 0 0 0,4-2 0 0 0,7 1 0 0 0,2 1 0 0 0,5-1 0 0 0,0-4 0 0 0,0-5 0 0 0,-17 0 0 0 0,-5-4 0 0 0,6 0 0 0 0,7 2 0 0 0,-1 3 0 0 0,-2 3 0 0 0,13 0 0 0 0,-6-3 0 0 0,-5-3 0 0 0,-3-1 0 0 0,-7 0 0 0 0,3 2 0 0 0,3 0 0 0 0,4 2 0 0 0,10 2 0 0 0,2 2 0 0 0,-7-1 0 0 0,-2-1 0 0 0,-6 0 0 0 0,-5-4 0 0 0,4 3 0 0 0,-2 1 0 0 0,1 2 0 0 0,5 3 0 0 0,7-1 0 0 0,-13-7 0 0 0,-4-3 0 0 0,4-2 0 0 0,2-4 0 0 0,4 4 0 0 0,0-1 0 0 0,-1 1 0 0 0,0 1 0 0 0,6-5 0 0 0,-6-1 0 0 0,-5 0 0 0 0,0 1 0 0 0,0-1 0 0 0,-6 1 0 0 0,8 1 0 0 0,1 0 0 0 0,8 2 0 0 0,-12 1 0 0 0,-4 2 0 0 0,3 0 0 0 0,8-1 0 0 0,1 0 0 0 0,1 1 0 0 0,-1 0 0 0 0,-5 3 0 0 0,2 0 0 0 0,7 1 0 0 0,0 4 0 0 0,-2-1 0 0 0,-5-1 0 0 0,-3 0 0 0 0,-3 0 0 0 0,2 1 0 0 0,9-3 0 0 0,6-2 0 0 0,-10-1 0 0 0,-8-3 0 0 0,-3 3 0 0 0,4 3 0 0 0,-2 0 0 0 0,5 1 0 0 0,6 1 0 0 0,1 1 0 0 0,6 1 0 0 0,-8-1 0 0 0,-3-2 0 0 0,-2 0 0 0 0,0 1 0 0 0,-3 0 0 0 0,1 1 0 0 0,9 0 0 0 0,0 3 0 0 0,4 1 0 0 0,1-2 0 0 0,-5-3 0 0 0,-9-3 0 0 0,-6-3 0 0 0,4 2 0 0 0,-5 0 0 0 0,10-1 0 0 0,14 1 0 0 0,-81 1 0 0 0,31-3 0 0 0,-31 1 0 0 0,43-6 0 0 0,-40 4 0 0 0,36 0 0 0 0,-40 4 0 0 0,-4 0 0 0 0,1-1 0 0 0,-1 0 0 0 0,15-4 0 0 0,30-3 0 0 0,-2 1-125 0 0,-54 7 84 0 0,0 0 0 0 0,0-1 1 0 0,0 1-1 0 0,0 0 0 0 0,0 0 1 0 0,0 0-1 0 0,0-1 0 0 0,0 1 1 0 0,0-1-1 0 0,0 1 0 0 0,0-1 1 0 0,0 1-1 0 0,0-1 0 0 0,0 1 1 0 0,1-2-1 0 0,3-2-263 0 0,-2 2 93 0 0,0 0 0 0 0,0 0 1 0 0,0-1-1 0 0,0 1 0 0 0,-1-1 1 0 0,1 0-1 0 0,-1 0 1 0 0,0 0-1 0 0,0 0 0 0 0,0 0 1 0 0,0 0-1 0 0,0-1 0 0 0,-1 1 1 0 0,1-1-1 0 0,0-5 0 0 0,9-32-10090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2:50:01.067"/>
    </inkml:context>
    <inkml:brush xml:id="br0">
      <inkml:brushProperty name="width" value="0.1" units="cm"/>
      <inkml:brushProperty name="height" value="0.1" units="cm"/>
      <inkml:brushProperty name="color" value="#66CC00"/>
    </inkml:brush>
  </inkml:definitions>
  <inkml:trace contextRef="#ctx0" brushRef="#br0">1800 346 2959 0 0,'-1'-1'15'0'0,"0"0"-1"0"0,0 0 1 0 0,0 0-1 0 0,1 0 1 0 0,-1 1-1 0 0,0-1 0 0 0,0 0 1 0 0,0 0-1 0 0,0 0 1 0 0,0 1-1 0 0,-1-1 0 0 0,1 1 1 0 0,0-1-1 0 0,0 1 1 0 0,-3-1-1 0 0,-23-5 327 0 0,2 0-161 0 0,13 1 131 0 0,0-2 0 0 0,0 0 0 0 0,1 0 0 0 0,-13-11 0 0 0,16 11-72 0 0,1 1 0 0 0,-1 0 1 0 0,0 1-1 0 0,0 0 0 0 0,-1 0 0 0 0,1 1 1 0 0,-1 0-1 0 0,0 1 0 0 0,0 0 1 0 0,-13-3-1 0 0,-1 4-181 0 0,1 1 0 0 0,-30 3-1 0 0,32 0-35 0 0,0-2 0 0 0,0 0 0 0 0,-33-5 0 0 0,-62-22 868 0 0,15 2 112 0 0,16 5-354 0 0,-43-8 164 0 0,-50 8-180 0 0,-75-13 99 0 0,157 10-369 0 0,-79-15 263 0 0,151 36-830 0 0,0 0-1 0 0,1 1 0 0 0,-1 1 1 0 0,1 1-1 0 0,-45 8 0 0 0,28 0-4326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2:50:01.857"/>
    </inkml:context>
    <inkml:brush xml:id="br0">
      <inkml:brushProperty name="width" value="0.1" units="cm"/>
      <inkml:brushProperty name="height" value="0.1" units="cm"/>
      <inkml:brushProperty name="color" value="#66CC00"/>
    </inkml:brush>
  </inkml:definitions>
  <inkml:trace contextRef="#ctx0" brushRef="#br0">1052 138 4375 0 0,'8'-18'132'0'0,"-8"16"-16"0"0,1-1 0 0 0,0 0 0 0 0,0 1-1 0 0,0-1 1 0 0,0 1 0 0 0,1 0 0 0 0,-1-1 0 0 0,1 1-1 0 0,-1 0 1 0 0,1 0 0 0 0,0 0 0 0 0,0 0-1 0 0,0 0 1 0 0,0 0 0 0 0,0 1 0 0 0,4-3-1 0 0,-5 3-107 0 0,-1 1-1 0 0,1 0 1 0 0,-1 0-1 0 0,1 0 0 0 0,-1-1 1 0 0,0 1-1 0 0,1 0 1 0 0,-1-1-1 0 0,1 1 0 0 0,-1 0 1 0 0,0-1-1 0 0,1 1 1 0 0,-1 0-1 0 0,0-1 0 0 0,1 1 1 0 0,-1-1-1 0 0,0 1 0 0 0,0-1 1 0 0,1 1-1 0 0,-1 0 1 0 0,0-2-1 0 0,0 2 15 0 0,0-1 0 0 0,0 0 0 0 0,-1 1 0 0 0,1-1 0 0 0,0 1 0 0 0,0-1 0 0 0,-1 1 0 0 0,1-1 0 0 0,0 1 0 0 0,-1-1 0 0 0,1 1 0 0 0,-1 0 0 0 0,1-1 0 0 0,-1 1 0 0 0,1-1 1 0 0,-1 1-1 0 0,1 0 0 0 0,-1-1 0 0 0,1 1 0 0 0,-1 0 0 0 0,1 0 0 0 0,-2-1 0 0 0,-5-2 250 0 0,0 0 0 0 0,0 1 0 0 0,0 0 0 0 0,-1 0 0 0 0,1 1 0 0 0,-1 0 0 0 0,0 0 0 0 0,-8 0 1 0 0,-64 6 63 0 0,48-1-179 0 0,-125 3 285 0 0,127-8-161 0 0,0-1 1 0 0,1-1 0 0 0,-38-10-1 0 0,-1-1 403 0 0,-117-11 0 0 0,130 22-698 0 0,-101 6-1 0 0,66 9-3957 0 0,58-7 85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2:50:02.788"/>
    </inkml:context>
    <inkml:brush xml:id="br0">
      <inkml:brushProperty name="width" value="0.1" units="cm"/>
      <inkml:brushProperty name="height" value="0.1" units="cm"/>
      <inkml:brushProperty name="color" value="#66CC00"/>
    </inkml:brush>
  </inkml:definitions>
  <inkml:trace contextRef="#ctx0" brushRef="#br0">2278 13 3911 0 0,'0'-1'25'0'0,"0"1"0"0"0,0-1 0 0 0,0 1-1 0 0,0-1 1 0 0,0 1 0 0 0,0 0 0 0 0,0-1-1 0 0,0 1 1 0 0,0-1 0 0 0,0 1-1 0 0,0 0 1 0 0,0-1 0 0 0,-1 1 0 0 0,1-1-1 0 0,0 1 1 0 0,0 0 0 0 0,0-1 0 0 0,-1 1-1 0 0,1 0 1 0 0,0-1 0 0 0,0 1-1 0 0,-1 0 1 0 0,1-1 0 0 0,0 1 0 0 0,-1 0-1 0 0,1 0 1 0 0,0-1 0 0 0,-1 1 0 0 0,1 0-1 0 0,0 0 1 0 0,-1 0 0 0 0,1-1 0 0 0,0 1-1 0 0,-1 0 1 0 0,1 0 0 0 0,-1 0-1 0 0,1 0 1 0 0,-1 0 0 0 0,1 0 0 0 0,0 0-1 0 0,-1 0 1 0 0,1 0 0 0 0,-1 0 0 0 0,1 0-1 0 0,0 0 1 0 0,-1 0 0 0 0,1 0-1 0 0,-1 0 1 0 0,-34 4 466 0 0,12-2-214 0 0,-52-4 1047 0 0,38 1-727 0 0,0 0 1 0 0,1 3-1 0 0,-51 7 1 0 0,1 9-521 0 0,-79 15 0 0 0,72-15 218 0 0,-77 10 394 0 0,127-27-378 0 0,0-1-1 0 0,0-2 1 0 0,1-1-1 0 0,-56-13 0 0 0,37 6 223 0 0,-102-2 0 0 0,-62 14-325 0 0,201-1-182 0 0,-42-3 31 0 0,-67-9 0 0 0,-27-1 21 0 0,133 12-90 0 0,0 0-1 0 0,0 3 0 0 0,-53 10 1 0 0,10 9-722 0 0,24-3-2567 0 0,3-1-874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2:50:04.091"/>
    </inkml:context>
    <inkml:brush xml:id="br0">
      <inkml:brushProperty name="width" value="0.1" units="cm"/>
      <inkml:brushProperty name="height" value="0.1" units="cm"/>
      <inkml:brushProperty name="color" value="#66CC00"/>
    </inkml:brush>
  </inkml:definitions>
  <inkml:trace contextRef="#ctx0" brushRef="#br0">2223 242 1839 0 0,'5'-13'1163'0'0,"-3"-5"3265"0"0,-4 17-4400 0 0,0 1-1 0 0,0-1 1 0 0,0 1-1 0 0,1 0 1 0 0,-1 0-1 0 0,0 0 1 0 0,0 0-1 0 0,0 0 1 0 0,0 1-1 0 0,0-1 1 0 0,0 1-1 0 0,1-1 1 0 0,-4 2-1 0 0,-9 1 67 0 0,-8-3 168 0 0,0-1 1 0 0,0 0-1 0 0,-27-7 1 0 0,-20 0 465 0 0,-301-13 1160 0 0,244 13-1664 0 0,-35-1 16 0 0,-275-25 360 0 0,174 0 102 0 0,-62-28-121 0 0,250 46-365 0 0,55 12-303 0 0,1 0 1 0 0,-1 2-1 0 0,0 0 1 0 0,0 1-1 0 0,0 1 1 0 0,0 0-1 0 0,0 2 1 0 0,0 0-1 0 0,-27 8 1 0 0,13 0-4676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2:34:48.499"/>
    </inkml:context>
    <inkml:brush xml:id="br0">
      <inkml:brushProperty name="width" value="0.1" units="cm"/>
      <inkml:brushProperty name="height" value="0.1" units="cm"/>
      <inkml:brushProperty name="color" value="#66CC00"/>
    </inkml:brush>
  </inkml:definitions>
  <inkml:trace contextRef="#ctx0" brushRef="#br0">0 13 1439 0 0,'5'0'37'0'0,"-1"0"-1"0"0,0-1 0 0 0,1 1 1 0 0,-1-1-1 0 0,7-2 0 0 0,-4 1 98 0 0,1 0-38 0 0,0 1 0 0 0,0 0-1 0 0,0 0 1 0 0,0 0-1 0 0,0 1 1 0 0,0 1 0 0 0,0-1-1 0 0,0 1 1 0 0,0 0-1 0 0,0 1 1 0 0,0 0 0 0 0,10 4-1 0 0,-5-2-9 0 0,0 0 0 0 0,-1-2 0 0 0,1 0-1 0 0,0 0 1 0 0,0-1 0 0 0,0 0 0 0 0,26-3 0 0 0,31 2 426 0 0,-14 8-408 0 0,-38-4-107 0 0,0-1-1 0 0,23 0 1 0 0,-15-2 77 0 0,0 2 0 0 0,42 9-1 0 0,-49-7-20 0 0,0-1 0 0 0,1-1 0 0 0,0-1 0 0 0,-1-1-1 0 0,1-1 1 0 0,20-1 0 0 0,13-8 92 0 0,49-5 425 0 0,-88 13-511 0 0,0 1-1 0 0,-1 0 0 0 0,1 1 1 0 0,-1 0-1 0 0,21 6 0 0 0,-11-3-38 0 0,-1 0-1 0 0,36 1 0 0 0,-32-4-13 0 0,16-2-6 0 0,-35 0 0 0 0,1 1 0 0 0,-1-1 0 0 0,0 1 0 0 0,0 0 0 0 0,0 1 0 0 0,0 0 0 0 0,0 0 0 0 0,10 4 0 0 0,12 5 11 0 0,0-1 0 0 0,1-1-1 0 0,-1-2 1 0 0,1-1 0 0 0,44 2-1 0 0,49 10 33 0 0,-46-5-22 0 0,-57-9-21 0 0,35 12 0 0 0,-36-9 0 0 0,40 6 0 0 0,-17-6 0 0 0,0-3 0 0 0,77-3 0 0 0,12-1 0 0 0,-58 3 0 0 0,-63-1 0 0 0,-1 0 0 0 0,19 4 0 0 0,7 1 0 0 0,164 20 0 0 0,-33-27 0 0 0,-134 0 0 0 0,66 1 0 0 0,134 17 0 0 0,8 19 0 0 0,-204-31 0 0 0,0-2 0 0 0,73-4 0 0 0,-86 0 0 0 0,57-3 0 0 0,88 1 0 0 0,-33 10 0 0 0,143 10 0 0 0,-204-15 11 0 0,128-12-1 0 0,-42-1 13 0 0,-119 11-12 0 0,76 8 1 0 0,-31 0 67 0 0,97-3-1 0 0,-131-5-69 0 0,126 5 46 0 0,-105-3-55 0 0,-3 0 0 0 0,73 9 150 0 0,-87-7-67 0 0,-1-3 0 0 0,57-5 1 0 0,111-22-16 0 0,-215 25-68 0 0,90-8 30 0 0,101 3 0 0 0,-137 3-12 0 0,78-13-1 0 0,42-3 12 0 0,-42 16-15 0 0,193-9 36 0 0,-176-5-26 0 0,180-8 70 0 0,172 2 60 0 0,-199 21-97 0 0,-198 6-21 0 0,134-13-1 0 0,-183 3-35 0 0,1 4 0 0 0,0 2 0 0 0,-1 3 0 0 0,68 12 0 0 0,-18-2 0 0 0,1-5 0 0 0,125-8 0 0 0,-29 13 0 0 0,-126-5 0 0 0,123 12 0 0 0,-155-16 0 0 0,1-2 0 0 0,83-8 0 0 0,-114 4 13 0 0,-17 2-7 0 0,1-1 1 0 0,0 1-1 0 0,-1-1 1 0 0,1 0-1 0 0,0 0 0 0 0,-1-1 1 0 0,8-3-1 0 0,-12 4-1 0 0,-1 1-1 0 0,0-1 0 0 0,0 1 0 0 0,0-1 1 0 0,0 1-1 0 0,0-1 0 0 0,0 1 1 0 0,0-1-1 0 0,0 0 0 0 0,0 1 0 0 0,0-1 1 0 0,0 1-1 0 0,0-1 0 0 0,0 1 0 0 0,0-1 1 0 0,0 0-1 0 0,-1 1 0 0 0,1-1 1 0 0,0 1-1 0 0,0-1 0 0 0,-1 1 0 0 0,0-1 1 0 0,-6-13 139 0 0,-6-1-59 0 0,7 13-46 0 0,5 13 29 0 0,6 5-313 0 0,-1-7-97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2:50:04.701"/>
    </inkml:context>
    <inkml:brush xml:id="br0">
      <inkml:brushProperty name="width" value="0.1" units="cm"/>
      <inkml:brushProperty name="height" value="0.1" units="cm"/>
      <inkml:brushProperty name="color" value="#66CC00"/>
    </inkml:brush>
  </inkml:definitions>
  <inkml:trace contextRef="#ctx0" brushRef="#br0">1402 130 1839 0 0,'-13'-2'791'0'0,"-1"1"-1"0"0,0 0 0 0 0,1 0 1 0 0,-16 2-1 0 0,2 0-923 0 0,-26-1 310 0 0,14 1-43 0 0,-63-6 0 0 0,-118-39 2007 0 0,26 5-36 0 0,72 21-1297 0 0,-194-3 0 0 0,280 22-879 0 0,0 3 1 0 0,0 1 0 0 0,-56 15-1 0 0,46-8-269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2:50:05.419"/>
    </inkml:context>
    <inkml:brush xml:id="br0">
      <inkml:brushProperty name="width" value="0.1" units="cm"/>
      <inkml:brushProperty name="height" value="0.1" units="cm"/>
      <inkml:brushProperty name="color" value="#66CC00"/>
    </inkml:brush>
  </inkml:definitions>
  <inkml:trace contextRef="#ctx0" brushRef="#br0">1317 97 455 0 0,'-8'-8'828'0'0,"-1"1"-1"0"0,0 0 0 0 0,0 0 0 0 0,-1 1 1 0 0,-18-10-1 0 0,13 9-438 0 0,-1 1 1 0 0,0 1 0 0 0,-22-5-1 0 0,-8 3 246 0 0,-88-3 0 0 0,131 10-579 0 0,-268 8 1372 0 0,1 23-733 0 0,220-24-595 0 0,-7 1-114 0 0,0 2-1 0 0,1 2 1 0 0,-96 36 0 0 0,89-24-232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2:50:07.523"/>
    </inkml:context>
    <inkml:brush xml:id="br0">
      <inkml:brushProperty name="width" value="0.1" units="cm"/>
      <inkml:brushProperty name="height" value="0.1" units="cm"/>
      <inkml:brushProperty name="color" value="#66CC00"/>
    </inkml:brush>
  </inkml:definitions>
  <inkml:trace contextRef="#ctx0" brushRef="#br0">2057 120 4031 0 0,'0'-1'22'0'0,"0"1"-1"0"0,-1-1 0 0 0,1 0 0 0 0,0 1 0 0 0,-1-1 0 0 0,1 1 1 0 0,-1-1-1 0 0,1 1 0 0 0,-1-1 0 0 0,1 1 0 0 0,-1-1 0 0 0,1 1 1 0 0,-1-1-1 0 0,0 1 0 0 0,1-1 0 0 0,-1 1 0 0 0,0 0 0 0 0,1-1 1 0 0,-1 1-1 0 0,0 0 0 0 0,1 0 0 0 0,-1 0 0 0 0,0-1 0 0 0,-1 1 1 0 0,-17 5 181 0 0,-1 0-224 0 0,-4-5 285 0 0,-1 0 1 0 0,-28-5-1 0 0,-6 0 735 0 0,-28 2-209 0 0,-1 4-1 0 0,-108 15 0 0 0,135-8-438 0 0,0-3 0 0 0,0-3 0 0 0,1-3 0 0 0,-1-2 0 0 0,0-2-1 0 0,-86-21 1 0 0,-228-52 1337 0 0,312 68-1766 0 0,0 3 0 0 0,-1 2 0 0 0,1 3 0 0 0,-1 3 0 0 0,-120 17 0 0 0,101-5-998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2:50:08.830"/>
    </inkml:context>
    <inkml:brush xml:id="br0">
      <inkml:brushProperty name="width" value="0.1" units="cm"/>
      <inkml:brushProperty name="height" value="0.1" units="cm"/>
      <inkml:brushProperty name="color" value="#66CC00"/>
    </inkml:brush>
  </inkml:definitions>
  <inkml:trace contextRef="#ctx0" brushRef="#br0">1115 154 455 0 0,'-2'-3'161'0'0,"0"0"0"0"0,-1 0 0 0 0,1 1 0 0 0,-1-1 0 0 0,1 1-1 0 0,-1-1 1 0 0,0 1 0 0 0,0 0 0 0 0,0 0 0 0 0,0 0 0 0 0,0 0-1 0 0,-7-2 1 0 0,-43-14 1174 0 0,53 18-1337 0 0,-32-7 1288 0 0,0 1 1 0 0,-55-2-1 0 0,17 2-73 0 0,-151-27 1554 0 0,-96-9-750 0 0,291 41-2066 0 0,0 1 0 0 0,1 2-1 0 0,-1 0 1 0 0,1 2 0 0 0,-1 1-1 0 0,-37 12 1 0 0,19-2-310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2:50:09.714"/>
    </inkml:context>
    <inkml:brush xml:id="br0">
      <inkml:brushProperty name="width" value="0.1" units="cm"/>
      <inkml:brushProperty name="height" value="0.1" units="cm"/>
      <inkml:brushProperty name="color" value="#66CC00"/>
    </inkml:brush>
  </inkml:definitions>
  <inkml:trace contextRef="#ctx0" brushRef="#br0">2284 55 1839 0 0,'3'-2'167'0'0,"0"0"0"0"0,0 0-1 0 0,0-1 1 0 0,0 1 0 0 0,0-1-1 0 0,-1 0 1 0 0,1 1 0 0 0,-1-1-1 0 0,1-1 1 0 0,-1 1 0 0 0,0 0-1 0 0,-1 0 1 0 0,1-1 0 0 0,2-5-1 0 0,-4 9-152 0 0,0 0-1 0 0,0 0 1 0 0,0-1-1 0 0,0 1 0 0 0,0 0 1 0 0,0 0-1 0 0,0-1 1 0 0,0 1-1 0 0,0 0 0 0 0,0 0 1 0 0,0-1-1 0 0,0 1 1 0 0,0 0-1 0 0,0 0 0 0 0,-1-1 1 0 0,1 1-1 0 0,0 0 1 0 0,0 0-1 0 0,0 0 0 0 0,0-1 1 0 0,0 1-1 0 0,0 0 1 0 0,0 0-1 0 0,-1 0 0 0 0,1 0 1 0 0,0-1-1 0 0,0 1 1 0 0,0 0-1 0 0,-1 0 0 0 0,1 0 1 0 0,0 0-1 0 0,0 0 1 0 0,0-1-1 0 0,-1 1 0 0 0,1 0 1 0 0,0 0-1 0 0,0 0 1 0 0,-1 0-1 0 0,1 0 0 0 0,-15 1 295 0 0,-14 8 22 0 0,28-8-293 0 0,-1-1-19 0 0,-52 21 752 0 0,-1-2-1 0 0,-79 15 1 0 0,57-19-255 0 0,17-4 13 0 0,-64 5 1 0 0,56-11-79 0 0,-112 3 634 0 0,-182 17-268 0 0,317-22-757 0 0,1-1 0 0 0,0-2-1 0 0,-1-2 1 0 0,-44-7-1 0 0,-172-44 1474 0 0,209 41-1197 0 0,-10-2-151 0 0,-1 3 0 0 0,0 3 0 0 0,-1 3 0 0 0,-78 3 0 0 0,118 4-347 0 0,0 2 0 0 0,0 0 0 0 0,-46 16 0 0 0,30-6-217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2:50:10.859"/>
    </inkml:context>
    <inkml:brush xml:id="br0">
      <inkml:brushProperty name="width" value="0.1" units="cm"/>
      <inkml:brushProperty name="height" value="0.1" units="cm"/>
      <inkml:brushProperty name="color" value="#66CC00"/>
    </inkml:brush>
  </inkml:definitions>
  <inkml:trace contextRef="#ctx0" brushRef="#br0">800 196 1839 0 0,'-1'-1'191'0'0,"0"-1"-1"0"0,0 1 0 0 0,0 0 0 0 0,0 0 0 0 0,0 0 0 0 0,0 0 0 0 0,0 0 0 0 0,0 1 0 0 0,-1-1 0 0 0,1 0 0 0 0,0 0 0 0 0,-1 1 0 0 0,1-1 0 0 0,-1 1 0 0 0,1-1 0 0 0,-3 0 0 0 0,-29-3 517 0 0,20 2-698 0 0,-7-2 194 0 0,0-1-1 0 0,0-1 1 0 0,0-1 0 0 0,1 0-1 0 0,0-2 1 0 0,1 0 0 0 0,-24-16-1 0 0,16 10 454 0 0,0 2-1 0 0,-1 1 1 0 0,-1 2-1 0 0,-44-12 0 0 0,29 12-164 0 0,-1 1-1 0 0,-61-2 0 0 0,86 10-513 0 0,0 1-1 0 0,0 1 0 0 0,0 1 0 0 0,1 1 0 0 0,-37 9 1 0 0,23-3-183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2:50:11.721"/>
    </inkml:context>
    <inkml:brush xml:id="br0">
      <inkml:brushProperty name="width" value="0.1" units="cm"/>
      <inkml:brushProperty name="height" value="0.1" units="cm"/>
      <inkml:brushProperty name="color" value="#66CC00"/>
    </inkml:brush>
  </inkml:definitions>
  <inkml:trace contextRef="#ctx0" brushRef="#br0">730 2 1375 0 0,'-48'10'1588'0'0,"19"-3"-1114"0"0,1-1 1 0 0,-1-2 0 0 0,0 0 0 0 0,-53-2 0 0 0,-48-17 963 0 0,-33-3 104 0 0,139 17-1427 0 0,-1 1 0 0 0,1 1 0 0 0,0 1 0 0 0,-40 10-1 0 0,34-4-174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2:50:12.214"/>
    </inkml:context>
    <inkml:brush xml:id="br0">
      <inkml:brushProperty name="width" value="0.1" units="cm"/>
      <inkml:brushProperty name="height" value="0.1" units="cm"/>
      <inkml:brushProperty name="color" value="#66CC00"/>
    </inkml:brush>
  </inkml:definitions>
  <inkml:trace contextRef="#ctx0" brushRef="#br0">2907 10 4631 0 0,'-8'-2'100'0'0,"-1"-1"0"0"0,0 2-1 0 0,1 0 1 0 0,-1 0-1 0 0,0 0 1 0 0,1 1-1 0 0,-1 0 1 0 0,-9 2-1 0 0,-251 54 428 0 0,146-27-406 0 0,44-16 396 0 0,-143 5 0 0 0,147-14-309 0 0,-165-4 1439 0 0,102-2-793 0 0,-69-3 74 0 0,-155 5 160 0 0,85 34-746 0 0,73-7-205 0 0,71-12-291 0 0,-162 38 1 0 0,200-30-219 0 0,-5 3-19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2:50:30.844"/>
    </inkml:context>
    <inkml:brush xml:id="br0">
      <inkml:brushProperty name="width" value="0.1" units="cm"/>
      <inkml:brushProperty name="height" value="0.1" units="cm"/>
      <inkml:brushProperty name="color" value="#66CC00"/>
    </inkml:brush>
  </inkml:definitions>
  <inkml:trace contextRef="#ctx0" brushRef="#br0">56 6 919 0 0,'0'-2'80'0'0,"0"0"-80"0"0,2 0 544 0 0,-4 4-256 0 0,0 0 8 0 0,0-4-216 0 0,0 4-80 0 0,-2 0 0 0 0,-1 0 72 0 0,-1 1-72 0 0,-1 5 0 0 0,-1-3 0 0 0,1 1 0 0 0,1-1 0 0 0,-1-1-88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2:50:32.030"/>
    </inkml:context>
    <inkml:brush xml:id="br0">
      <inkml:brushProperty name="width" value="0.1" units="cm"/>
      <inkml:brushProperty name="height" value="0.1" units="cm"/>
      <inkml:brushProperty name="color" value="#66CC00"/>
    </inkml:brush>
  </inkml:definitions>
  <inkml:trace contextRef="#ctx0" brushRef="#br0">75 37 2959 0 0,'0'7'388'0'0,"1"8"-250"0"0,-1-15-132 0 0,0 0 1 0 0,0 1-1 0 0,0-1 1 0 0,0 0-1 0 0,0 1 1 0 0,0-1 0 0 0,0 0-1 0 0,0 1 1 0 0,0-1-1 0 0,-1 0 1 0 0,1 1-1 0 0,0-1 1 0 0,0 0-1 0 0,0 0 1 0 0,0 1-1 0 0,0-1 1 0 0,-1 0-1 0 0,1 1 1 0 0,0-1-1 0 0,0 0 1 0 0,-1 0-1 0 0,1 0 1 0 0,0 1-1 0 0,0-1 1 0 0,-1 0-1 0 0,1 0 1 0 0,0 0-1 0 0,-1 0 1 0 0,1 1-1 0 0,0-1 1 0 0,0 0-1 0 0,-1 0 1 0 0,1 0-1 0 0,0 0 1 0 0,-1 0-1 0 0,-1-1 105 0 0,1-1 0 0 0,0 1 0 0 0,0-1 0 0 0,-1 1 0 0 0,1-1 0 0 0,0 1-1 0 0,0-1 1 0 0,0 0 0 0 0,-1-3 0 0 0,-2-2 338 0 0,3 5-357 0 0,0 0 0 0 0,-1 0 0 0 0,1 0 0 0 0,-1 1 0 0 0,0-1 0 0 0,1 0 0 0 0,-1 1 0 0 0,0-1 0 0 0,0 1 0 0 0,0 0 0 0 0,0 0 0 0 0,0 0 1 0 0,0 0-1 0 0,0 0 0 0 0,0 0 0 0 0,-1 0 0 0 0,1 1 0 0 0,0-1 0 0 0,-1 1 0 0 0,-1-1 0 0 0,3 1-112 0 0,1 0 0 0 0,0 0 0 0 0,-1 0 0 0 0,1 0 0 0 0,-1 0 0 0 0,1-1 0 0 0,0 1 0 0 0,-1 0 0 0 0,1 0 0 0 0,0 0 0 0 0,-1 0 0 0 0,1-1 1 0 0,0 1-1 0 0,0 0 0 0 0,-1 0 0 0 0,1-1 0 0 0,0 1 0 0 0,0 0 0 0 0,-1-1 0 0 0,1 1 0 0 0,0 0 0 0 0,0-1 0 0 0,0 1 0 0 0,0 0 0 0 0,-1-1 0 0 0,1 1 0 0 0,0 0 0 0 0,0-1 0 0 0,0 1 0 0 0,0 0 0 0 0,0-1 0 0 0,0 1 0 0 0,0 0 0 0 0,0-1 0 0 0,-1-4-1832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2:34:52.986"/>
    </inkml:context>
    <inkml:brush xml:id="br0">
      <inkml:brushProperty name="width" value="0.1" units="cm"/>
      <inkml:brushProperty name="height" value="0.1" units="cm"/>
      <inkml:brushProperty name="color" value="#66CC00"/>
    </inkml:brush>
  </inkml:definitions>
  <inkml:trace contextRef="#ctx0" brushRef="#br0">1 45 455 0 0,'13'-14'0'0'0,"5"1"0"0"0,5 3 0 0 0,4 5 0 0 0,1 3 0 0 0,-6 2 0 0 0,-5 2 0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2:50:33.266"/>
    </inkml:context>
    <inkml:brush xml:id="br0">
      <inkml:brushProperty name="width" value="0.1" units="cm"/>
      <inkml:brushProperty name="height" value="0.1" units="cm"/>
      <inkml:brushProperty name="color" value="#66CC00"/>
    </inkml:brush>
  </inkml:definitions>
  <inkml:trace contextRef="#ctx0" brushRef="#br0">17 10 2303 0 0,'0'-3'96'0'0,"-1"1"32"0"0,-1 0-128 0 0,0 0 0 0 0,0 2 0 0 0,0 0 0 0 0,2 2 504 0 0,0 0-232 0 0,-2 0 0 0 0,0 1-272 0 0,1 3-152 0 0,-1-2 24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2:50:33.888"/>
    </inkml:context>
    <inkml:brush xml:id="br0">
      <inkml:brushProperty name="width" value="0.1" units="cm"/>
      <inkml:brushProperty name="height" value="0.1" units="cm"/>
      <inkml:brushProperty name="color" value="#66CC00"/>
    </inkml:brush>
  </inkml:definitions>
  <inkml:trace contextRef="#ctx0" brushRef="#br0">12 1 367 0 0,'-6'2'0'0'0,"2"-1"0"0"0,3 1 0 0 0,1 0 0 0 0,0 0 0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2:50:34.343"/>
    </inkml:context>
    <inkml:brush xml:id="br0">
      <inkml:brushProperty name="width" value="0.1" units="cm"/>
      <inkml:brushProperty name="height" value="0.1" units="cm"/>
      <inkml:brushProperty name="color" value="#66CC00"/>
    </inkml:brush>
  </inkml:definitions>
  <inkml:trace contextRef="#ctx0" brushRef="#br0">487 67 1495 0 0,'-6'-4'170'0'0,"0"0"0"0"0,0 0 0 0 0,0 1-1 0 0,-1-1 1 0 0,1 2 0 0 0,-1-1 0 0 0,0 1-1 0 0,1-1 1 0 0,-1 2 0 0 0,-12-2 0 0 0,-4-2-143 0 0,16 3 7 0 0,0 1 0 0 0,0 1 0 0 0,0 0 0 0 0,-13 1 0 0 0,11-1-12 0 0,0 1 0 0 0,-16-3 0 0 0,22 2-13 0 0,-10-2 91 0 0,1 0 0 0 0,-25-8 0 0 0,29 7 27 0 0,-1 1-1 0 0,0 0 0 0 0,0 0 0 0 0,0 1 0 0 0,-1 0 0 0 0,1 1 1 0 0,0 0-1 0 0,0 0 0 0 0,0 1 0 0 0,0 0 0 0 0,0 1 0 0 0,-15 4 0 0 0,18-4-187 0 0,0-1-1 0 0,-1 0 1 0 0,1 0-1 0 0,-13-1 0 0 0,-20 3-230 0 0,30-1 196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2:50:14.069"/>
    </inkml:context>
    <inkml:brush xml:id="br0">
      <inkml:brushProperty name="width" value="0.1" units="cm"/>
      <inkml:brushProperty name="height" value="0.1" units="cm"/>
      <inkml:brushProperty name="color" value="#66CC00"/>
    </inkml:brush>
  </inkml:definitions>
  <inkml:trace contextRef="#ctx0" brushRef="#br0">1154 129 2759 0 0,'-65'5'2961'0'0,"49"-3"-2713"0"0,0 0 0 0 0,-1-1 0 0 0,1-1 0 0 0,0-1 0 0 0,-20-2-1 0 0,-197-27 3233 0 0,121 19-2652 0 0,25-1-282 0 0,1-3-1 0 0,-87-28 0 0 0,150 36-662 0 0,-1 2-1 0 0,1 1 0 0 0,-1 0 1 0 0,0 2-1 0 0,0 0 1 0 0,0 2-1 0 0,0 1 0 0 0,-44 7 1 0 0,45-5-1121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2:50:14.642"/>
    </inkml:context>
    <inkml:brush xml:id="br0">
      <inkml:brushProperty name="width" value="0.1" units="cm"/>
      <inkml:brushProperty name="height" value="0.1" units="cm"/>
      <inkml:brushProperty name="color" value="#66CC00"/>
    </inkml:brush>
  </inkml:definitions>
  <inkml:trace contextRef="#ctx0" brushRef="#br0">2048 1 455 0 0,'-25'13'3234'0'0,"9"-4"-2977"0"0,7-4-88 0 0,-1-1 1 0 0,0 0-1 0 0,-1-1 0 0 0,1 0 0 0 0,0 0 0 0 0,-1-1 1 0 0,0-1-1 0 0,1 1 0 0 0,-1-2 0 0 0,0 0 1 0 0,-12-1-1 0 0,-52-8 1659 0 0,26 3-481 0 0,-77-2 0 0 0,-98 7-95 0 0,72-1-788 0 0,-356-7 960 0 0,434 12-1171 0 0,1 2 0 0 0,-128 26 0 0 0,91-4-2561 0 0,-114 43 0 0 0,171-50-1899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2:50:18.111"/>
    </inkml:context>
    <inkml:brush xml:id="br0">
      <inkml:brushProperty name="width" value="0.1" units="cm"/>
      <inkml:brushProperty name="height" value="0.1" units="cm"/>
      <inkml:brushProperty name="color" value="#66CC00"/>
    </inkml:brush>
  </inkml:definitions>
  <inkml:trace contextRef="#ctx0" brushRef="#br0">1191 87 919 0 0,'0'-1'79'0'0,"0"1"0"0"0,1 0-1 0 0,-1-1 1 0 0,0 1-1 0 0,0-1 1 0 0,0 1-1 0 0,1 0 1 0 0,-1-1-1 0 0,0 1 1 0 0,0-1 0 0 0,0 1-1 0 0,0-1 1 0 0,0 1-1 0 0,0 0 1 0 0,0-1-1 0 0,0 1 1 0 0,0-1-1 0 0,0 1 1 0 0,0-1 0 0 0,0 1-1 0 0,0 0 1 0 0,0-1-1 0 0,-1 1 1 0 0,1-1-1 0 0,0 1 1 0 0,0 0-1 0 0,0-1 1 0 0,-1 0 0 0 0,-11-14 1638 0 0,-19-10 727 0 0,27 23-2268 0 0,-1 0-1 0 0,1 0 0 0 0,-1 0 0 0 0,0 1 0 0 0,0-1 0 0 0,0 1 0 0 0,0 1 0 0 0,0-1 1 0 0,0 0-1 0 0,-5 1 0 0 0,-55 5 421 0 0,38-3-413 0 0,-213 0 815 0 0,1-21 281 0 0,206 16-1142 0 0,-14-1-224 0 0,0 2 0 0 0,0 2-1 0 0,0 2 1 0 0,0 2 0 0 0,0 2-1 0 0,1 2 1 0 0,-74 23 0 0 0,82-17-471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2:50:19.716"/>
    </inkml:context>
    <inkml:brush xml:id="br0">
      <inkml:brushProperty name="width" value="0.1" units="cm"/>
      <inkml:brushProperty name="height" value="0.1" units="cm"/>
      <inkml:brushProperty name="color" value="#66CC00"/>
    </inkml:brush>
  </inkml:definitions>
  <inkml:trace contextRef="#ctx0" brushRef="#br0">1924 1 455 0 0,'-103'22'1115'0'0,"86"-20"-760"0"0,1-1 0 0 0,0 0 0 0 0,-1-2 0 0 0,-24-2 0 0 0,13 1 178 0 0,0 2-1 0 0,0 1 1 0 0,1 0 0 0 0,-1 3 0 0 0,-36 7 0 0 0,2 0-348 0 0,-63 4 656 0 0,-184-3 0 0 0,141-19 151 0 0,46 1-338 0 0,-36-2-21 0 0,-82-1 9 0 0,-21 27-743 0 0,196-7-241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2:50:38.952"/>
    </inkml:context>
    <inkml:brush xml:id="br0">
      <inkml:brushProperty name="width" value="0.1" units="cm"/>
      <inkml:brushProperty name="height" value="0.1" units="cm"/>
      <inkml:brushProperty name="color" value="#66CC00"/>
    </inkml:brush>
  </inkml:definitions>
  <inkml:trace contextRef="#ctx0" brushRef="#br0">89 5 455 0 0,'-9'-2'0'0'0,"-4"0"0"0"0,2 4 0 0 0,2-2 0 0 0,3 0 416 0 0,0 2 32 0 0,-1-1 16 0 0,-4-1 0 0 0,-6 2-464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2:50:39.390"/>
    </inkml:context>
    <inkml:brush xml:id="br0">
      <inkml:brushProperty name="width" value="0.1" units="cm"/>
      <inkml:brushProperty name="height" value="0.1" units="cm"/>
      <inkml:brushProperty name="color" value="#66CC00"/>
    </inkml:brush>
  </inkml:definitions>
  <inkml:trace contextRef="#ctx0" brushRef="#br0">34 0 455 0 0,'-7'2'0'0'0,"-1"0"0"0"0,1-2 0 0 0,0 0 0 0 0,3 4 184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2:51:00.686"/>
    </inkml:context>
    <inkml:brush xml:id="br0">
      <inkml:brushProperty name="width" value="0.1" units="cm"/>
      <inkml:brushProperty name="height" value="0.1" units="cm"/>
      <inkml:brushProperty name="color" value="#66CC00"/>
    </inkml:brush>
  </inkml:definitions>
  <inkml:trace contextRef="#ctx0" brushRef="#br0">8361 10 919 0 0,'-10'6'-159'0'0,"6"-4"476"0"0,1 0 1 0 0,-1 0-1 0 0,1-1 0 0 0,-1 1 0 0 0,0-1 1 0 0,0 0-1 0 0,0 0 0 0 0,0 0 1 0 0,0 0-1 0 0,-4 0 0 0 0,-62 2 1592 0 0,-21-1-462 0 0,-83-9 314 0 0,50-5-845 0 0,-69-3 375 0 0,153 14-1010 0 0,0 2-1 0 0,-73 11 0 0 0,-183 31 94 0 0,260-38-324 0 0,-322 47 1502 0 0,329-48-1472 0 0,-19 3 68 0 0,-1-2-1 0 0,-56-1 1 0 0,-241 6 620 0 0,-36 3-453 0 0,220-19-84 0 0,62 1 68 0 0,45 6-169 0 0,-1 3-1 0 0,1 3 0 0 0,-63 14 1 0 0,8-1-288 0 0,23-6 158 0 0,-142 4 0 0 0,117-14 0 0 0,-126 21 0 0 0,200-22 40 0 0,0-2 1 0 0,0-1-1 0 0,-69-11 0 0 0,74 7 1 0 0,-123-22 363 0 0,114 21-358 0 0,1-2 0 0 0,-60-19 0 0 0,74 19-1 0 0,0 2 0 0 0,-1 0-1 0 0,-35 0 1 0 0,26 2-24 0 0,-139-6 111 0 0,24 2-10 0 0,-48 0-115 0 0,91 5 50 0 0,-205-2 153 0 0,260 2-188 0 0,1 3-1 0 0,-82 10 0 0 0,97-6 2 0 0,-1-2-1 0 0,-44-2 1 0 0,-79-12 139 0 0,8 1-52 0 0,126 9-100 0 0,-9 0-9 0 0,-37 2 0 0 0,-158 4 66 0 0,72-6-70 0 0,39 1 61 0 0,-35 1 12 0 0,76 2-70 0 0,-28 2 0 0 0,72-2-1 0 0,-19 2 56 0 0,1 2-11 0 0,-92 1 0 0 0,71-6 6 0 0,21-3 136 0 0,0-2 1 0 0,-76-14-1 0 0,107 14-97 0 0,9 1-79 0 0,0 1 0 0 0,0 0 0 0 0,0 1 1 0 0,0 0-1 0 0,0 2 0 0 0,1-1 0 0 0,-1 2 0 0 0,0 0 0 0 0,1 0 0 0 0,-1 1 0 0 0,1 1 0 0 0,0 0 0 0 0,1 1 0 0 0,-1 0 0 0 0,-21 16 1 0 0,8-3-437 0 0,0 1 0 0 0,-40 40 0 0 0,0 13-354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2:35:04.060"/>
    </inkml:context>
    <inkml:brush xml:id="br0">
      <inkml:brushProperty name="width" value="0.1" units="cm"/>
      <inkml:brushProperty name="height" value="0.1" units="cm"/>
      <inkml:brushProperty name="color" value="#66CC00"/>
    </inkml:brush>
  </inkml:definitions>
  <inkml:trace contextRef="#ctx0" brushRef="#br0">0 65 2615 0 0,'4'-2'54'0'0,"-1"1"0"0"0,1 0 0 0 0,0 0 0 0 0,0 0 0 0 0,-1 1 0 0 0,8-1 0 0 0,16-3 280 0 0,-13-1-108 0 0,1 1-1 0 0,-1 1 0 0 0,1 0 0 0 0,0 1 0 0 0,-1 1 0 0 0,1 0 0 0 0,0 1 0 0 0,0 1 0 0 0,25 4 0 0 0,-32-5-204 0 0,1 1-1 0 0,-1-1 1 0 0,0 0-1 0 0,1-1 1 0 0,-1 0-1 0 0,0 0 0 0 0,0-1 1 0 0,8-2-1 0 0,-5 1 52 0 0,0 1 0 0 0,1 0 0 0 0,15-1 0 0 0,125-1 229 0 0,-94-3-168 0 0,-28 3 15 0 0,34-1 1 0 0,-3 8-79 0 0,89 15 0 0 0,-128-14-72 0 0,8-1 35 0 0,-1-1-1 0 0,54-3 1 0 0,59-14 584 0 0,-84 7-293 0 0,103-1 0 0 0,63 24-247 0 0,-137-11-26 0 0,-43 0-46 0 0,-1-3-1 0 0,58-5 0 0 0,-22-6 90 0 0,0 4-1 0 0,0 4 0 0 0,138 13 1 0 0,-92 0-69 0 0,0-5-1 0 0,132-10 1 0 0,-203 3-25 0 0,91 9 0 0 0,51 20 0 0 0,-160-21 9 0 0,-10-2 10 0 0,1-1-1 0 0,34 0 0 0 0,-61-4-18 0 0,29 0 63 0 0,41-5-1 0 0,-61 4-43 0 0,-1-1 0 0 0,1 0-1 0 0,0 0 1 0 0,-1-1 0 0 0,1 0 0 0 0,-1-1 0 0 0,0 0 0 0 0,14-9 0 0 0,-4-4 303 0 0,-4 1-32 0 0,-14 16-247 0 0,1 0-22 0 0,-1 3-6 0 0,0 0-1 0 0,0 0 1 0 0,0-1 0 0 0,0 1-1 0 0,0 0 1 0 0,1 0 0 0 0,1 5-1 0 0,11 10-14 0 0,-9-6 0 0 0,-4-10 0 0 0,0-1 0 0 0,1 1 0 0 0,-1-1 0 0 0,1 1 0 0 0,-1-1 0 0 0,1 1 0 0 0,-1-1 0 0 0,1 0 0 0 0,0 0 0 0 0,0 1 0 0 0,0-1 0 0 0,1 2 0 0 0,34 26-704 0 0,-15-14 263 0 0,-11-7 90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2:51:02.566"/>
    </inkml:context>
    <inkml:brush xml:id="br0">
      <inkml:brushProperty name="width" value="0.1" units="cm"/>
      <inkml:brushProperty name="height" value="0.1" units="cm"/>
      <inkml:brushProperty name="color" value="#66CC00"/>
    </inkml:brush>
  </inkml:definitions>
  <inkml:trace contextRef="#ctx0" brushRef="#br0">4702 167 1839 0 0,'21'-16'180'0'0,"-12"10"25"0"0,0-1 1 0 0,-1 0-1 0 0,0-1 1 0 0,8-9-1 0 0,-12 11 773 0 0,1 0 1 0 0,-1-1-1 0 0,0 0 0 0 0,0 0 1 0 0,3-10-1 0 0,-6 15-939 0 0,-1 1 0 0 0,1 0-1 0 0,-1 0 1 0 0,1-1 0 0 0,-1 1 0 0 0,0-1 0 0 0,0 1-1 0 0,0 0 1 0 0,0-1 0 0 0,0 1 0 0 0,0 0-1 0 0,0-1 1 0 0,0 1 0 0 0,0 0 0 0 0,-1-1 0 0 0,1 1-1 0 0,-1 0 1 0 0,1-1 0 0 0,-1 1 0 0 0,1 0-1 0 0,-1 0 1 0 0,0-1 0 0 0,1 1 0 0 0,-1 0 0 0 0,0 0-1 0 0,0 0 1 0 0,0 0 0 0 0,0 0 0 0 0,0 0 0 0 0,0 0-1 0 0,0 1 1 0 0,0-1 0 0 0,0 0 0 0 0,0 0-1 0 0,-1 1 1 0 0,1-1 0 0 0,0 1 0 0 0,-1-1 0 0 0,0 1-1 0 0,-10-3 103 0 0,1 0 0 0 0,-1 1 0 0 0,1 0 0 0 0,-1 1 0 0 0,0 1 0 0 0,1 0-1 0 0,-23 2 1 0 0,-86 22 394 0 0,66-12-337 0 0,16-4-1 0 0,-1-1 1 0 0,-1-2-1 0 0,1-3 0 0 0,0 0 0 0 0,-1-3 0 0 0,-40-5 0 0 0,-34-13 83 0 0,49 8 106 0 0,-129-7 0 0 0,69 20-323 0 0,-53 0 62 0 0,-114 13 78 0 0,190-6-162 0 0,-84 14-41 0 0,-20 2 0 0 0,163-23 2 0 0,-493 52 220 0 0,471-43-74 0 0,-1-3 0 0 0,1-3 0 0 0,-102-5 0 0 0,-76 1 378 0 0,12 1-92 0 0,-103-47 206 0 0,264 34-491 0 0,1 4 0 0 0,-1 3 0 0 0,-106 6 0 0 0,57 3-451 0 0,-78 6 949 0 0,162-7-2051 0 0,1 2 0 0 0,0 1 0 0 0,-58 21 1 0 0,25-1-4155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2:51:04.130"/>
    </inkml:context>
    <inkml:brush xml:id="br0">
      <inkml:brushProperty name="width" value="0.1" units="cm"/>
      <inkml:brushProperty name="height" value="0.1" units="cm"/>
      <inkml:brushProperty name="color" value="#66CC00"/>
    </inkml:brush>
  </inkml:definitions>
  <inkml:trace contextRef="#ctx0" brushRef="#br0">1485 80 1839 0 0,'-9'-1'25'0'0,"-314"-48"4252"0"0,-88 21-1528 0 0,362 26-2513 0 0,-1 2 0 0 0,-60 8 1 0 0,45-2 19 0 0,-61 14 170 0 0,50-6-232 0 0,-141 28-174 0 0,169-31-188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2:51:09.056"/>
    </inkml:context>
    <inkml:brush xml:id="br0">
      <inkml:brushProperty name="width" value="0.1" units="cm"/>
      <inkml:brushProperty name="height" value="0.1" units="cm"/>
      <inkml:brushProperty name="color" value="#66CC00"/>
    </inkml:brush>
  </inkml:definitions>
  <inkml:trace contextRef="#ctx0" brushRef="#br0">2653 76 2415 0 0,'0'0'1'0'0,"0"0"4"0"0,0-1 1 0 0,0 1 0 0 0,0 0 0 0 0,0-1-1 0 0,0 1 1 0 0,0 0 0 0 0,-1-1-1 0 0,1 1 1 0 0,0 0 0 0 0,0-1-1 0 0,0 1 1 0 0,0 0 0 0 0,-1 0-1 0 0,1-1 1 0 0,0 1 0 0 0,0 0 0 0 0,0-1-1 0 0,-1 1 1 0 0,1 0 0 0 0,0 0-1 0 0,-1 0 1 0 0,1-1 0 0 0,0 1-1 0 0,0 0 1 0 0,-1 0 0 0 0,1 0-1 0 0,0 0 1 0 0,-1 0 0 0 0,1 0-1 0 0,0-1 1 0 0,-1 1 0 0 0,1 0 0 0 0,0 0-1 0 0,-1 0 1 0 0,1 0 0 0 0,-1 0-1 0 0,1 0 1 0 0,-1 1 0 0 0,-2-1 3 0 0,2 0 9 0 0,1-1 0 0 0,-1 1-1 0 0,1 0 1 0 0,-1 0-1 0 0,1 0 1 0 0,-1-1-1 0 0,1 1 1 0 0,-1 0-1 0 0,1 0 1 0 0,0-1-1 0 0,-1 1 1 0 0,1 0-1 0 0,-1-1 1 0 0,1 1-1 0 0,0-1 1 0 0,-1 1-1 0 0,1 0 1 0 0,0-1-1 0 0,0 1 1 0 0,-1-1-1 0 0,1 1 1 0 0,0-1-1 0 0,0 1 1 0 0,0-1 0 0 0,0 1-1 0 0,-1-1 1 0 0,1 0-1 0 0,-2-16 820 0 0,1 15-658 0 0,1-2 110 0 0,0 1 0 0 0,-1 0 0 0 0,0 0 0 0 0,0-1 0 0 0,0 1 0 0 0,0 0 0 0 0,0 0 0 0 0,0 0 0 0 0,-1 0 0 0 0,-2-3 0 0 0,2 7-248 0 0,0 0 0 0 0,0 0 0 0 0,1 0 0 0 0,-1 0 0 0 0,0 1 1 0 0,1-1-1 0 0,-4 4 0 0 0,2-2-32 0 0,0-1-6 0 0,0 0 1 0 0,0 0-1 0 0,0 0 0 0 0,-1 0 0 0 0,1-1 0 0 0,-1 1 0 0 0,1-1 0 0 0,-1 0 0 0 0,1 0 0 0 0,-1 0 0 0 0,0 0 0 0 0,0-1 0 0 0,-6 1 0 0 0,-2 0 102 0 0,-86 12 1291 0 0,61-7-1024 0 0,-58 19 0 0 0,60-14-190 0 0,0-3-1 0 0,0-1 0 0 0,-1-1 1 0 0,0-2-1 0 0,-41 0 0 0 0,-62-11 456 0 0,95 5-522 0 0,27 2-53 0 0,0 1-1 0 0,-27 5 0 0 0,17-2-58 0 0,-171 6 425 0 0,11 0 509 0 0,142-5-872 0 0,1-2 0 0 0,-84-5 0 0 0,76 0-49 0 0,1 2 0 0 0,-85 12 1 0 0,93-7-13 0 0,-91 17 22 0 0,88-12-7 0 0,-82 6 0 0 0,80-14-20 0 0,12 0 4 0 0,0-1 0 0 0,0-1 0 0 0,-51-9 0 0 0,59 3 194 0 0,-33-13 0 0 0,13 4 150 0 0,20 7-206 0 0,16 4-21 0 0,0 0 1 0 0,-1 1-1 0 0,-17-2 0 0 0,25 4-219 0 0,0 1 1 0 0,0 0-1 0 0,0 1 0 0 0,0-1 0 0 0,0 1 0 0 0,0 0 0 0 0,0 0 1 0 0,0 1-1 0 0,1-1 0 0 0,-1 1 0 0 0,0 0 0 0 0,-5 4 1 0 0,-8 5-4840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2:51:10.520"/>
    </inkml:context>
    <inkml:brush xml:id="br0">
      <inkml:brushProperty name="width" value="0.1" units="cm"/>
      <inkml:brushProperty name="height" value="0.1" units="cm"/>
      <inkml:brushProperty name="color" value="#66CC00"/>
    </inkml:brush>
  </inkml:definitions>
  <inkml:trace contextRef="#ctx0" brushRef="#br0">4449 104 4031 0 0,'-6'2'71'0'0,"1"0"0"0"0,0-1-1 0 0,0 0 1 0 0,-1 0 0 0 0,-5 0-1 0 0,-13 3-4 0 0,12-1 66 0 0,0 0 0 0 0,0-1 0 0 0,-1 0 0 0 0,1-1 0 0 0,-1 0 0 0 0,1-1 1 0 0,-1 0-1 0 0,1-1 0 0 0,-1-1 0 0 0,-22-5 0 0 0,5-1 282 0 0,-1 2-1 0 0,1 2 1 0 0,-1 1-1 0 0,0 1 0 0 0,0 1 1 0 0,0 2-1 0 0,1 1 1 0 0,-39 7-1 0 0,13-1-250 0 0,-1-3 0 0 0,-74-3-1 0 0,78-4 126 0 0,-213-4 696 0 0,4 16-544 0 0,179-9-332 0 0,27 1 38 0 0,-85-8 0 0 0,46-5 157 0 0,0 5-1 0 0,-103 7 0 0 0,-117-8 50 0 0,241 3-323 0 0,-99-15 33 0 0,-9 0 500 0 0,-35 16-148 0 0,66-9-404 0 0,89 6 8 0 0,-1 2 0 0 0,-63 4 0 0 0,-4 14 48 0 0,-29 1-22 0 0,123-13-17 0 0,0-2 0 0 0,-50-7 1 0 0,-99-24 910 0 0,151 25-694 0 0,-80-10 291 0 0,102 16-527 0 0,-1 0 0 0 0,1 0 1 0 0,0 1-1 0 0,0 1 1 0 0,0 0-1 0 0,0 0 0 0 0,-16 6 1 0 0,-1 5-512 0 0,1 1 0 0 0,-42 27 1 0 0,33-19-964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2:51:11.312"/>
    </inkml:context>
    <inkml:brush xml:id="br0">
      <inkml:brushProperty name="width" value="0.1" units="cm"/>
      <inkml:brushProperty name="height" value="0.1" units="cm"/>
      <inkml:brushProperty name="color" value="#66CC00"/>
    </inkml:brush>
  </inkml:definitions>
  <inkml:trace contextRef="#ctx0" brushRef="#br0">1963 33 1839 0 0,'-7'-3'113'0'0,"0"0"0"0"0,1 1 0 0 0,-2 0 0 0 0,1 0-1 0 0,0 0 1 0 0,0 1 0 0 0,0 0 0 0 0,-14 0 0 0 0,-13-2 343 0 0,3-2 289 0 0,1 2-1 0 0,-39 0 0 0 0,51 3-473 0 0,1 2 1 0 0,-1 0 0 0 0,1 1 0 0 0,0 0-1 0 0,-24 9 1 0 0,-56 15 138 0 0,23-9-147 0 0,51-12-30 0 0,1-1-1 0 0,-1-1 0 0 0,-1-2 0 0 0,1 0 0 0 0,0-1 1 0 0,-31-3-1 0 0,-140-26 1691 0 0,143 19-1592 0 0,-62-5 559 0 0,-138 0 0 0 0,27 3-398 0 0,194 9-450 0 0,-136-6 214 0 0,147 8-293 0 0,-1 2 0 0 0,1 0 0 0 0,-1 1 0 0 0,1 1 0 0 0,0 1 0 0 0,-26 10 0 0 0,5 3-146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2:51:12.951"/>
    </inkml:context>
    <inkml:brush xml:id="br0">
      <inkml:brushProperty name="width" value="0.1" units="cm"/>
      <inkml:brushProperty name="height" value="0.1" units="cm"/>
      <inkml:brushProperty name="color" value="#66CC00"/>
    </inkml:brush>
  </inkml:definitions>
  <inkml:trace contextRef="#ctx0" brushRef="#br0">1065 161 2303 0 0,'-9'-7'717'0'0,"-1"0"-1"0"0,-1 0 1 0 0,1 1-1 0 0,-1 0 1 0 0,0 1-1 0 0,0 0 1 0 0,-24-6-1 0 0,24 8-1048 0 0,-166-39 2591 0 0,143 35-1968 0 0,-261-31 1213 0 0,227 32-1278 0 0,-92-4-90 0 0,133 10-317 0 0,-1 2-1 0 0,0 1 1 0 0,-46 10 0 0 0,20 3-262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2:51:14.319"/>
    </inkml:context>
    <inkml:brush xml:id="br0">
      <inkml:brushProperty name="width" value="0.1" units="cm"/>
      <inkml:brushProperty name="height" value="0.1" units="cm"/>
      <inkml:brushProperty name="color" value="#66CC00"/>
    </inkml:brush>
  </inkml:definitions>
  <inkml:trace contextRef="#ctx0" brushRef="#br0">2834 177 1839 0 0,'1'0'67'0'0,"-1"0"0"0"0,0 0 0 0 0,1 0 0 0 0,-1 0 0 0 0,0 1 0 0 0,1-1-1 0 0,-1 0 1 0 0,1 0 0 0 0,-1 0 0 0 0,0 1 0 0 0,0-1 0 0 0,1 0 0 0 0,-1 1-1 0 0,0-1 1 0 0,1 0 0 0 0,-1 0 0 0 0,0 1 0 0 0,0-1 0 0 0,0 1 0 0 0,1-1-1 0 0,-1 0 1 0 0,0 1 0 0 0,0-1 0 0 0,0 0 0 0 0,0 1 0 0 0,0-1-1 0 0,1 1 1 0 0,-1-1 0 0 0,0 0 0 0 0,0 1 0 0 0,0 0 0 0 0,0-1-65 0 0,0 1 0 0 0,0-1 1 0 0,0 0-1 0 0,0 1 1 0 0,0-1-1 0 0,0 0 0 0 0,0 1 1 0 0,0-1-1 0 0,0 0 1 0 0,0 1-1 0 0,0-1 0 0 0,0 0 1 0 0,0 1-1 0 0,1-1 1 0 0,-1 0-1 0 0,0 0 0 0 0,0 1 1 0 0,0-1-1 0 0,1 0 0 0 0,-1 0 1 0 0,0 1-1 0 0,0-1 1 0 0,1 0-1 0 0,-1 0 0 0 0,0 1 1 0 0,1-1-1 0 0,-1 0 1 0 0,0 0-1 0 0,1 0 0 0 0,-1 0 1 0 0,12-3 10 0 0,-12 3-13 0 0,1-1 0 0 0,-1 1 0 0 0,0 0 0 0 0,1-1-1 0 0,0 1 1 0 0,-1 0 0 0 0,1 0 0 0 0,-1 0 0 0 0,1 0 0 0 0,-1-1 0 0 0,1 1 0 0 0,-1 0 0 0 0,1 0-1 0 0,-1 0 1 0 0,1 0 0 0 0,0 0 0 0 0,-1 0 0 0 0,1 0 0 0 0,-1 1 0 0 0,1-1 0 0 0,0 0-1 0 0,24 7 1 0 0,1-2 0 0 0,-1-1 0 0 0,46 2 0 0 0,-46-6 364 0 0,49-7 0 0 0,-65 6-264 0 0,0-1 0 0 0,0-1-1 0 0,0 1 1 0 0,0-1-1 0 0,-1-1 1 0 0,1 1-1 0 0,-1-2 1 0 0,13-8-1 0 0,-20 13-16 0 0,0-1-1 0 0,0 1 0 0 0,0-1 0 0 0,0 0 1 0 0,-1 1-1 0 0,1-1 0 0 0,0 0 0 0 0,0 0 1 0 0,-1 1-1 0 0,1-1 0 0 0,-1 0 1 0 0,1 0-1 0 0,-1 0 0 0 0,1 0 0 0 0,-1 0 1 0 0,1-2-1 0 0,-1 3-29 0 0,0-1 1 0 0,0 1-1 0 0,0-1 0 0 0,0 1 1 0 0,0 0-1 0 0,-1-1 1 0 0,1 1-1 0 0,0-1 1 0 0,0 1-1 0 0,0 0 0 0 0,-1-1 1 0 0,1 1-1 0 0,0 0 1 0 0,0-1-1 0 0,-1 1 0 0 0,1 0 1 0 0,0-1-1 0 0,-1 1 1 0 0,1 0-1 0 0,-1 0 1 0 0,1-1-1 0 0,0 1 0 0 0,-1 0 1 0 0,1 0-1 0 0,-1 0 1 0 0,0-1-1 0 0,-2 0 64 0 0,-1 0-1 0 0,0 1 1 0 0,0-1-1 0 0,0 1 1 0 0,1 0 0 0 0,-1-1-1 0 0,-5 2 1 0 0,-12 1-49 0 0,5 1 138 0 0,0-2 0 0 0,0 0 0 0 0,0-1 0 0 0,-31-3 0 0 0,33 1-45 0 0,-1 1-1 0 0,0 0 1 0 0,0 2-1 0 0,0-1 1 0 0,-16 4-1 0 0,-34 2 59 0 0,-116-2 511 0 0,145-2-508 0 0,-64 11 0 0 0,-5 1-20 0 0,26-9-68 0 0,-114-8 1 0 0,150-1-47 0 0,-133-5 448 0 0,-80 14-192 0 0,215-8-230 0 0,1-2 0 0 0,-1-1 0 0 0,1-2 0 0 0,-40-14 1 0 0,58 15-77 0 0,13 4-19 0 0,-1 0 1 0 0,1 1-1 0 0,-1 0 0 0 0,1 1 1 0 0,-14-1-1 0 0,-121-4-19 0 0,55 3 6 0 0,-30 0 200 0 0,86 4-51 0 0,0-2 0 0 0,0-1 0 0 0,-55-11 0 0 0,-41-15 279 0 0,-78-14 120 0 0,186 39-513 0 0,-84-11 158 0 0,87 13-156 0 0,0 1 1 0 0,-1 0 0 0 0,-32 6 0 0 0,26-1-74 0 0,0 2-1 0 0,0 0 1 0 0,-29 14 0 0 0,-29 19-4838 0 0,30-13-426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2:51:16.086"/>
    </inkml:context>
    <inkml:brush xml:id="br0">
      <inkml:brushProperty name="width" value="0.1" units="cm"/>
      <inkml:brushProperty name="height" value="0.1" units="cm"/>
      <inkml:brushProperty name="color" value="#66CC00"/>
    </inkml:brush>
  </inkml:definitions>
  <inkml:trace contextRef="#ctx0" brushRef="#br0">5216 59 455 0 0,'-1'-8'-937'0'0,"-3"-5"4200"0"0,4 13-3180 0 0,-1-1 0 0 0,1 1 0 0 0,-1 0 0 0 0,1 0 0 0 0,0 0 1 0 0,-1-1-1 0 0,1 1 0 0 0,-1 0 0 0 0,1 0 0 0 0,-1 0 0 0 0,1 0 0 0 0,-1 0 0 0 0,1 0 1 0 0,-1 0-1 0 0,1 0 0 0 0,-1 0 0 0 0,1 0 0 0 0,-1 0 0 0 0,1 0 0 0 0,-1 0 0 0 0,1 1 1 0 0,-1-1-1 0 0,1 0 0 0 0,0 0 0 0 0,-1 0 0 0 0,1 1 0 0 0,-1-1 0 0 0,0 1 0 0 0,-2 0-98 0 0,0 0 0 0 0,0 0 0 0 0,-1 0-1 0 0,1-1 1 0 0,-1 1 0 0 0,1-1 0 0 0,0 0-1 0 0,-1 0 1 0 0,1 0 0 0 0,-7-1 0 0 0,-37-9 569 0 0,30 6-2 0 0,-3 0 171 0 0,1 1-1 0 0,-1 1 1 0 0,0 1 0 0 0,-31 2-1 0 0,19 1-530 0 0,1-2-1 0 0,-48-5 1 0 0,7-4 377 0 0,-1 3-1 0 0,-1 4 1 0 0,-112 11 0 0 0,126-3-274 0 0,1-3 1 0 0,-113-8-1 0 0,123 1-165 0 0,0 2-1 0 0,-1 3 0 0 0,-50 6 0 0 0,-146 33 197 0 0,215-34-279 0 0,0-2 1 0 0,-1-2 0 0 0,1 0-1 0 0,-1-3 1 0 0,-39-4-1 0 0,-102-21 799 0 0,123 20-600 0 0,-59 1 1 0 0,-407-3-76 0 0,441 12-134 0 0,0 4 1 0 0,-97 21 0 0 0,98-14-6 0 0,0-3 1 0 0,-101 2-1 0 0,104-14-1 0 0,-216 6 256 0 0,197 0-278 0 0,-171 8 238 0 0,219-15-183 0 0,1-1 0 0 0,-76-15 0 0 0,64 8 98 0 0,-100-2 1 0 0,8 16 2 0 0,106-1-88 0 0,0-2 1 0 0,-77-6-1 0 0,83-1-59 0 0,2 0 47 0 0,0 1-1 0 0,-1 1 1 0 0,-49 3-1 0 0,68 2-60 0 0,0 1-1 0 0,0 0 1 0 0,0 1-1 0 0,0 0 1 0 0,0 1 0 0 0,-19 10-1 0 0,13-4-453 0 0,0 1 0 0 0,0 1-1 0 0,-20 18 1 0 0,0 5-554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2:51:18.082"/>
    </inkml:context>
    <inkml:brush xml:id="br0">
      <inkml:brushProperty name="width" value="0.1" units="cm"/>
      <inkml:brushProperty name="height" value="0.1" units="cm"/>
      <inkml:brushProperty name="color" value="#66CC00"/>
    </inkml:brush>
  </inkml:definitions>
  <inkml:trace contextRef="#ctx0" brushRef="#br0">4487 46 2303 0 0,'-1'-3'215'0'0,"0"0"0"0"0,0 0-1 0 0,0 0 1 0 0,-1 1-1 0 0,1-1 1 0 0,-1 1 0 0 0,1-1-1 0 0,-1 1 1 0 0,0-1-1 0 0,0 1 1 0 0,-3-3-1 0 0,3 4-148 0 0,1 0 0 0 0,-1 0-1 0 0,1 0 1 0 0,-1 1-1 0 0,0-1 1 0 0,1 0-1 0 0,-1 1 1 0 0,0-1 0 0 0,1 1-1 0 0,-1-1 1 0 0,0 1-1 0 0,0 0 1 0 0,1 0-1 0 0,-1 0 1 0 0,0 0 0 0 0,0 0-1 0 0,1 0 1 0 0,-1 1-1 0 0,0-1 1 0 0,-2 1-1 0 0,1 0 53 0 0,0-1-1 0 0,0 0 0 0 0,0 0 1 0 0,0 0-1 0 0,0 0 0 0 0,0 0 1 0 0,1 0-1 0 0,-7-2 0 0 0,6 1-4 0 0,0 0 0 0 0,-1 1 0 0 0,1-1 0 0 0,0 1 0 0 0,-1 0 0 0 0,1 0 0 0 0,-6 1 0 0 0,-21 4 218 0 0,0-2 1 0 0,-58 0-1 0 0,22-5 121 0 0,30 0-31 0 0,-46 4 0 0 0,-281 43 465 0 0,217-23-748 0 0,80-14-15 0 0,0-3 0 0 0,-67-3-1 0 0,-1 1 566 0 0,111-2-640 0 0,-47 5 161 0 0,41-2-70 0 0,0-2 1 0 0,-58-3-1 0 0,-161-27 808 0 0,86 3-816 0 0,99 14-124 0 0,-294-31 612 0 0,200 40-502 0 0,47 4-48 0 0,-56 2 54 0 0,123 1-80 0 0,0 1 0 0 0,-78 21-1 0 0,85-18-42 0 0,0-1 0 0 0,-1-2 0 0 0,-48 1 0 0 0,34-3 0 0 0,-6 1 28 0 0,-73 8 72 0 0,95-8-35 0 0,0-1 0 0 0,0-2-1 0 0,-67-5 1 0 0,-102-26 395 0 0,41 5-267 0 0,137 21-279 0 0,0 2 0 0 0,-1 1 0 0 0,1 1 0 0 0,-1 1 1 0 0,1 2-1 0 0,0 0 0 0 0,0 2 0 0 0,1 1 0 0 0,0 1 0 0 0,-38 17 0 0 0,18-5-894 0 0,3-1-47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2:51:19.959"/>
    </inkml:context>
    <inkml:brush xml:id="br0">
      <inkml:brushProperty name="width" value="0.1" units="cm"/>
      <inkml:brushProperty name="height" value="0.1" units="cm"/>
      <inkml:brushProperty name="color" value="#66CC00"/>
    </inkml:brush>
  </inkml:definitions>
  <inkml:trace contextRef="#ctx0" brushRef="#br0">6361 108 5239 0 0,'-20'-9'211'0'0,"19"8"-197"0"0,0 0 1 0 0,0 0-1 0 0,0 1 1 0 0,-1-1-1 0 0,1 0 1 0 0,0 0-1 0 0,0 1 1 0 0,-1-1-1 0 0,1 1 1 0 0,0-1-1 0 0,-1 1 1 0 0,1 0-1 0 0,0-1 1 0 0,-1 1-1 0 0,1 0 1 0 0,-1 0-1 0 0,1 0 1 0 0,-1 0-1 0 0,1 0 1 0 0,0 0-1 0 0,-1 1 1 0 0,-1-1-1 0 0,2 1-8 0 0,0 0 0 0 0,0-1 0 0 0,0 0 0 0 0,0 1-1 0 0,-1-1 1 0 0,1 0 0 0 0,0 1 0 0 0,0-1-1 0 0,0 0 1 0 0,0 0 0 0 0,-1 0 0 0 0,1 0 0 0 0,0 0-1 0 0,0 0 1 0 0,-2-1 0 0 0,-22-5 319 0 0,18 4-213 0 0,-153-44 1512 0 0,124 35-1173 0 0,0 3 1 0 0,-1 1-1 0 0,-56-4 1 0 0,-113 8 210 0 0,132 4-628 0 0,-176 2 446 0 0,45 4-18 0 0,102-1-163 0 0,-107-8-1 0 0,51-7 378 0 0,-235 18 0 0 0,69-4-410 0 0,46-4 1 0 0,-105 29-203 0 0,198-13-10 0 0,29-3-44 0 0,-74-4 59 0 0,178-8-20 0 0,12-1 0 0 0,-162 1 94 0 0,-66 2-45 0 0,222-3-68 0 0,-208-4 9 0 0,38 0 93 0 0,154 5-116 0 0,-90 14-1 0 0,85-5-28 0 0,-117 18 55 0 0,132-23-24 0 0,-80-2-1 0 0,-44-8-17 0 0,61 11 64 0 0,0-1 0 0 0,67-8-18 0 0,1-2-1 0 0,0-2 0 0 0,-58-15 1 0 0,75 16-115 0 0,0 1 0 0 0,0 2 0 0 0,0 1 1 0 0,-1 2-1 0 0,1 1 0 0 0,-59 11 0 0 0,36-2-271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2:35:07.750"/>
    </inkml:context>
    <inkml:brush xml:id="br0">
      <inkml:brushProperty name="width" value="0.1" units="cm"/>
      <inkml:brushProperty name="height" value="0.1" units="cm"/>
      <inkml:brushProperty name="color" value="#66CC00"/>
    </inkml:brush>
  </inkml:definitions>
  <inkml:trace contextRef="#ctx0" brushRef="#br0">0 62 1927 0 0,'9'-15'80'0'0,"4"0"24"0"0,6 0-104 0 0,-1 6 0 0 0,-3 3 0 0 0,-4 4 0 0 0,-3 2 0 0 0,3 2 0 0 0,8-2 0 0 0,12 2 0 0 0,14 2 0 0 0,7 0 0 0 0,5 3 0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2:51:40.054"/>
    </inkml:context>
    <inkml:brush xml:id="br0">
      <inkml:brushProperty name="width" value="0.1" units="cm"/>
      <inkml:brushProperty name="height" value="0.1" units="cm"/>
      <inkml:brushProperty name="color" value="#66CC00"/>
    </inkml:brush>
  </inkml:definitions>
  <inkml:trace contextRef="#ctx0" brushRef="#br0">3671 2727 7023 0 0,'19'-39'3326'0'0,"15"-46"-1"0"0,-34 85-3277 0 0,0 0 1 0 0,0 0 0 0 0,0-1-1 0 0,0 1 1 0 0,0 0-1 0 0,0 0 1 0 0,0 0-1 0 0,0 0 1 0 0,0 0-1 0 0,0-1 1 0 0,0 1-1 0 0,0 0 1 0 0,0 0-1 0 0,0 0 1 0 0,0 0-1 0 0,0 0 1 0 0,0-1-1 0 0,0 1 1 0 0,0 0-1 0 0,0 0 1 0 0,0 0-1 0 0,0 0 1 0 0,-1-1 387 0 0,1 1-387 0 0,0 0-1 0 0,0 0 1 0 0,0-1-1 0 0,0 1 1 0 0,0 0-1 0 0,-1 0 1 0 0,1 0 0 0 0,0 0-1 0 0,0 0 1 0 0,0 0-1 0 0,0 0 1 0 0,0 0-1 0 0,-1 0 1 0 0,1 0-1 0 0,0 0 1 0 0,0 0-1 0 0,0 0 1 0 0,-13 2 1231 0 0,-14 8 4523 0 0,27-10-5768 0 0,10 6 1809 0 0,-9-5-1758 0 0,1-1 1 0 0,-1 1-1 0 0,0 0 1 0 0,1 0-1 0 0,-1 0 1 0 0,0 0-1 0 0,1 0 1 0 0,-1 0-1 0 0,0 0 1 0 0,0 0-1 0 0,0 0 1 0 0,0 1-1 0 0,0-1 1 0 0,1 2-1 0 0,2 7 104 0 0,0 0-1 0 0,-1 0 0 0 0,1 0 1 0 0,-2 1-1 0 0,0-1 1 0 0,0 1-1 0 0,-1-1 1 0 0,0 1-1 0 0,-1 0 1 0 0,0 0-1 0 0,-2 11 0 0 0,2 10 19 0 0,2 1-1 0 0,0 0 1 0 0,3-1-1 0 0,13 54 0 0 0,5 38 173 0 0,-20-105-319 0 0,-2 1-1 0 0,-1-1 0 0 0,0 0 1 0 0,-5 31-1 0 0,-1-14 42 0 0,1-13-47 0 0,1 0 0 0 0,0 31 0 0 0,-3 68 134 0 0,7-84-105 0 0,7 55 0 0 0,-4-78-60 0 0,0 0 0 0 0,0 0 0 0 0,2-1 0 0 0,0 1 0 0 0,0-1 0 0 0,12 21 0 0 0,-14-29-17 0 0,1 0 0 0 0,0 0 0 0 0,0-1 0 0 0,0 1 1 0 0,0-1-1 0 0,1 0 0 0 0,0 0 0 0 0,0-1 0 0 0,0 1 0 0 0,1-1 0 0 0,-1 0 0 0 0,1-1 0 0 0,0 1 1 0 0,0-1-1 0 0,0 0 0 0 0,1-1 0 0 0,9 3 0 0 0,227 45 57 0 0,-152-43-64 0 0,-36-4 0 0 0,-20-1 0 0 0,54 0 0 0 0,1 1 11 0 0,-54-3 31 0 0,54-2-31 0 0,-61 1-11 0 0,4 0 0 0 0,34-6 0 0 0,41-7 0 0 0,-56 8 0 0 0,49-6 0 0 0,-4 2 0 0 0,11 2 0 0 0,-1 0 0 0 0,-2-1 0 0 0,5 3 0 0 0,4 0 0 0 0,3 2 0 0 0,-23 4 0 0 0,-5 2 0 0 0,19 0 0 0 0,15-4 0 0 0,5-6 0 0 0,-4-1 0 0 0,-27 2 0 0 0,-3 2 0 0 0,16 6 0 0 0,5 0 0 0 0,3-2 0 0 0,4-5 0 0 0,-6-3 0 0 0,-17 2 0 0 0,15 5 0 0 0,-6 0 0 0 0,-5 0 0 0 0,0 1 0 0 0,0-2 0 0 0,-4 0 0 0 0,2 3 0 0 0,1 1 0 0 0,-3 1 0 0 0,-3-4 0 0 0,5-2 0 0 0,-1-3 0 0 0,25-2 11 0 0,-102 7 31 0 0,63-5-31 0 0,17 0-11 0 0,-4-1 0 0 0,-7-2 0 0 0,-3 2 0 0 0,-54 5 0 0 0,7 0 0 0 0,76 5 0 0 0,-89-1 0 0 0,63 5 0 0 0,-51-3 0 0 0,56 5 0 0 0,-12-3 11 0 0,-53-4 31 0 0,45 1-31 0 0,24-1-11 0 0,38 5 0 0 0,-77-3 21 0 0,1-2 1 0 0,75-9-1 0 0,-135 8-13 0 0,0-1-1 0 0,-1 0 1 0 0,1 0-1 0 0,0 1 1 0 0,-1-2-1 0 0,1 1 1 0 0,-1 0-1 0 0,1 0 1 0 0,-1-1-1 0 0,1 1 1 0 0,-1-1-1 0 0,0 0 1 0 0,0 0-1 0 0,0 0 1 0 0,0 0-1 0 0,0 0 1 0 0,0 0-1 0 0,0-1 1 0 0,-1 1-1 0 0,1 0 1 0 0,-1-1-1 0 0,0 1 1 0 0,2-5 0 0 0,1-5 10 0 0,-1-1 1 0 0,0 1 0 0 0,-1 0-1 0 0,1-15 1 0 0,0 3 16 0 0,6-58 4 0 0,4-23-3 0 0,-6 61-36 0 0,-3 14 0 0 0,13-43 0 0 0,-8 32 15 0 0,-1-1 0 0 0,-2 0 0 0 0,1-48-1 0 0,-4 49-9 0 0,16-363 70 0 0,-17 32 42 0 0,-2 309-112 0 0,-17-432 118 0 0,14 439-123 0 0,3 1 0 0 0,2-1 0 0 0,11-60 0 0 0,-13 114 0 0 0,2-11 3 0 0,-1 1 1 0 0,-1-1-1 0 0,0 0 1 0 0,-3-19-1 0 0,2 27 0 0 0,0 0 0 0 0,0 0 0 0 0,-1 0 1 0 0,1 0-1 0 0,-1 1 0 0 0,0-1 0 0 0,0 0 0 0 0,-1 1 0 0 0,1 0 0 0 0,-1-1 0 0 0,0 1 1 0 0,0 0-1 0 0,-1 0 0 0 0,-4-4 0 0 0,-12-11-3 0 0,14 14 0 0 0,1-1 0 0 0,-1 1 0 0 0,-1 0 0 0 0,-9-6 0 0 0,6 5 0 0 0,0 0 0 0 0,-1 1 0 0 0,0 0 0 0 0,0 1 0 0 0,-1 1 0 0 0,-14-4 0 0 0,-75-6 18 0 0,-122 0 0 0 0,193 12 10 0 0,-168 1-28 0 0,-123 11 0 0 0,-159 12 35 0 0,189-4-6 0 0,-159 18-29 0 0,113-20 0 0 0,144-11 0 0 0,64 1 0 0 0,-276 2 0 0 0,120-6 0 0 0,201 0 0 0 0,-175-3 0 0 0,-151 9 0 0 0,-164 25 0 0 0,282-27 0 0 0,-101-1 0 0 0,129-11 0 0 0,-146-7 0 0 0,-26 2 0 0 0,-55 4 0 0 0,409 4 0 0 0,-287 1 0 0 0,324 3 0 0 0,-130 0 0 0 0,104-1 0 0 0,-6 0 0 0 0,36-6 0 0 0,-21 0 0 0 0,37 4 0 0 0,-34-6 0 0 0,-2-1 0 0 0,44 7 0 0 0,-1-2 0 0 0,1 0 0 0 0,0-1 0 0 0,-19-7 0 0 0,-63-30 0 0 0,91 38 0 0 0,-20-9 0 0 0,19 9 0 0 0,0-1 0 0 0,1 1 0 0 0,-1-2 0 0 0,1 1 0 0 0,0-1 0 0 0,0 0 0 0 0,1-1 0 0 0,-1 0 0 0 0,-8-9 0 0 0,9 6 0 0 0,0-1 0 0 0,0 0 0 0 0,2-1 0 0 0,-1 0 0 0 0,-5-14 0 0 0,7 12 0 0 0,1-1 0 0 0,-4-25 0 0 0,-5-18 0 0 0,5 26 0 0 0,-7-52 0 0 0,0-8 0 0 0,8 68 0 0 0,-1-11 0 0 0,-1 1 0 0 0,-2 0 0 0 0,-22-50 0 0 0,-20-43 0 0 0,37 93 0 0 0,11 23 0 0 0,-1-1 0 0 0,0 1 0 0 0,0 0 0 0 0,-1 1 0 0 0,0-1 0 0 0,-1 1 0 0 0,0 0 0 0 0,-1 0 0 0 0,-9-8 0 0 0,-128-89 0 0 0,134 99 0 0 0,-1 1 0 0 0,0 0 0 0 0,0 1 0 0 0,0 0 0 0 0,-1 1 0 0 0,0 0 0 0 0,0 1 0 0 0,-20-2 0 0 0,-12 1 0 0 0,-53 3 0 0 0,62 1 0 0 0,-19 4 0 0 0,1 2 0 0 0,0 2 0 0 0,-62 18 0 0 0,89-20 0 0 0,-56 16 0 0 0,43-11 0 0 0,-1-1 0 0 0,-1-2 0 0 0,-52 4 0 0 0,56-10-6 0 0,0-2-1 0 0,1-1 1 0 0,-1-2-1 0 0,1-1 1 0 0,-54-14-1 0 0,72 12-134 0 0,1-1-1 0 0,-1 0 1 0 0,-23-14-1 0 0,31 15-688 0 0,1-1 0 0 0,-13-10 0 0 0,16 10-1160 0 0,0 1 0 0 0,0-1-1 0 0,-8-12 1 0 0,-5-16-7274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2:52:33.821"/>
    </inkml:context>
    <inkml:brush xml:id="br0">
      <inkml:brushProperty name="width" value="0.1" units="cm"/>
      <inkml:brushProperty name="height" value="0.1" units="cm"/>
      <inkml:brushProperty name="color" value="#E71224"/>
    </inkml:brush>
  </inkml:definitions>
  <inkml:trace contextRef="#ctx0" brushRef="#br0">8817 134 2327 0 0,'16'-18'166'0'0,"-14"17"-103"0"0,-1 0 1 0 0,1 0 0 0 0,-1 0 0 0 0,1-1-1 0 0,-1 1 1 0 0,0-1 0 0 0,0 1-1 0 0,0-1 1 0 0,0 1 0 0 0,0-1-1 0 0,0 0 1 0 0,1-2 409 0 0,-11-1 3379 0 0,-5 9-2519 0 0,-29 4 0 0 0,31-6-1033 0 0,-1 0 0 0 0,1 1 0 0 0,-22 7-1 0 0,29-7-223 0 0,0-1 0 0 0,0 1-1 0 0,0-1 1 0 0,-1-1 0 0 0,1 1-1 0 0,-1-1 1 0 0,1 0 0 0 0,-1 0 0 0 0,1 0-1 0 0,-1-1 1 0 0,1 0 0 0 0,-9-1-1 0 0,11 1-43 0 0,0 0-1 0 0,-1 0 1 0 0,1 1 0 0 0,0-1-1 0 0,0 1 1 0 0,-1 0-1 0 0,1 0 1 0 0,0 0-1 0 0,0 0 1 0 0,0 0 0 0 0,0 1-1 0 0,0 0 1 0 0,1-1-1 0 0,-4 4 1 0 0,-23 9 264 0 0,-69 11 854 0 0,70-18-686 0 0,0-2 1 0 0,0-1-1 0 0,0-1 0 0 0,-42-1 0 0 0,-54 5 639 0 0,71 2-679 0 0,-72 8 250 0 0,106-16-541 0 0,-1 0-1 0 0,1-1 1 0 0,-1-1-1 0 0,-25-5 0 0 0,-59-6 644 0 0,-52-2 274 0 0,47 5-737 0 0,54 8-184 0 0,37 1-56 0 0,-26-3-1 0 0,-43-3 122 0 0,22 3-60 0 0,-15 5-7 0 0,-33-6 10 0 0,80 4-127 0 0,15 0 53 0 0,-25-4 0 0 0,34 3-52 0 0,-13-3 126 0 0,-1 2 0 0 0,-37 0 0 0 0,-238 9 140 0 0,182-7-266 0 0,61-1 42 0 0,0-1 1 0 0,-57-12-1 0 0,105 13-43 0 0,-105-10 7 0 0,63 8 44 0 0,-91-19 0 0 0,32 4 48 0 0,70 13-99 0 0,-46-13-1 0 0,45 7 12 0 0,0 2 1 0 0,-49-5-1 0 0,-143 2-21 0 0,214 11 0 0 0,-45-5 0 0 0,-68 2 0 0 0,-43 19 0 0 0,113-8 0 0 0,14-1 0 0 0,0-3 0 0 0,0-1 0 0 0,-1-3 0 0 0,-51-7 0 0 0,-121-10 101 0 0,127 14-74 0 0,-113-7-27 0 0,-14-3 64 0 0,-13 12-64 0 0,167 5 0 0 0,-54 0 0 0 0,-15-2 0 0 0,-37-1 0 0 0,27-5 0 0 0,-169 15 0 0 0,236-4 32 0 0,-153-10 0 0 0,-18-8 84 0 0,146 10-104 0 0,-23 0-12 0 0,-81-2 64 0 0,-130 25 1259 0 0,286-16-2377 0 0,-340 39 889 0 0,185-15 174 0 0,167-20-36 0 0,0 2 1 0 0,0 1 0 0 0,-43 21 0 0 0,-3 6-19 0 0,-55 25-2226 0 0,4 9-5415 0 0,54-24 2504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2:52:41.233"/>
    </inkml:context>
    <inkml:brush xml:id="br0">
      <inkml:brushProperty name="width" value="0.1" units="cm"/>
      <inkml:brushProperty name="height" value="0.1" units="cm"/>
      <inkml:brushProperty name="color" value="#E71224"/>
    </inkml:brush>
  </inkml:definitions>
  <inkml:trace contextRef="#ctx0" brushRef="#br0">7106 237 1927 0 0,'-1'-1'9'0'0,"0"0"-1"0"0,0 1 0 0 0,-1-1 0 0 0,1 0 0 0 0,-1 0 0 0 0,1 1 0 0 0,0-1 1 0 0,-1 1-1 0 0,1 0 0 0 0,-1-1 0 0 0,1 1 0 0 0,-1 0 0 0 0,-2 0 0 0 0,-26 1 208 0 0,10-1-98 0 0,-30-2 2132 0 0,-54 3 0 0 0,25 10-863 0 0,56-6-1025 0 0,0-1 0 0 0,-30 0-1 0 0,49-4-302 0 0,-172-8 2492 0 0,134 3-2201 0 0,-57-7 779 0 0,-101-26 1 0 0,147 27-783 0 0,-71-6 0 0 0,71 12-238 0 0,-150-2 439 0 0,88 6-146 0 0,-43 6 118 0 0,27 1-309 0 0,-182-5 16 0 0,81 5 241 0 0,1 0-158 0 0,190-8-182 0 0,0-2-1 0 0,0-1 0 0 0,-67-19 1 0 0,79 19-32 0 0,0 1 1 0 0,-1 1 0 0 0,-56 3-1 0 0,43 1-96 0 0,-18 1 0 0 0,41 0 0 0 0,0-1 0 0 0,0-1 0 0 0,-39-5 0 0 0,36 2 24 0 0,-41 0 0 0 0,29 2-8 0 0,-26 0 46 0 0,26 1-61 0 0,-40-6 0 0 0,-45-8 123 0 0,-38 3 6 0 0,-5 0-56 0 0,133 13-74 0 0,22-1 0 0 0,-1-1 0 0 0,1 0 0 0 0,-1 0 0 0 0,-9-2 0 0 0,-45-6 28 0 0,-70 0 0 0 0,77 6-20 0 0,-3-4 106 0 0,-81-18 0 0 0,5 0 34 0 0,80 19-94 0 0,-1 4-1 0 0,-108 9 0 0 0,152-7-53 0 0,-222 22 0 0 0,82 5 0 0 0,109-19 18 0 0,1-1 0 0 0,-53 1 0 0 0,48-4-12 0 0,-90 22 0 0 0,46-8-8 0 0,61-14 2 0 0,-1-2 0 0 0,0-2 0 0 0,-53-3 0 0 0,62 2 8 0 0,0 1-1 0 0,1 1 1 0 0,-1 1 0 0 0,-26 7-1 0 0,20-4 6 0 0,-48 5 0 0 0,31-11 5 0 0,1-2 0 0 0,-59-10 0 0 0,37 3-8 0 0,11 3 0 0 0,-111-12 44 0 0,23 1-54 0 0,118 15 18 0 0,-49 1-1 0 0,64 2-15 0 0,0 0 0 0 0,0 1 1 0 0,0 0-1 0 0,1 1 0 0 0,-1 0 0 0 0,1 0 0 0 0,-18 10 0 0 0,-31 22-857 0 0,-24 25-6332 0 0,44-25 2761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2:52:42.880"/>
    </inkml:context>
    <inkml:brush xml:id="br0">
      <inkml:brushProperty name="width" value="0.1" units="cm"/>
      <inkml:brushProperty name="height" value="0.1" units="cm"/>
      <inkml:brushProperty name="color" value="#E71224"/>
    </inkml:brush>
  </inkml:definitions>
  <inkml:trace contextRef="#ctx0" brushRef="#br0">4081 238 1375 0 0,'0'-1'56'0'0,"-1"1"0"0"0,1-1-1 0 0,-1 0 1 0 0,1 1 0 0 0,-1-1-1 0 0,1 0 1 0 0,-1 1-1 0 0,1-1 1 0 0,-1 1 0 0 0,0-1-1 0 0,1 1 1 0 0,-1-1 0 0 0,0 1-1 0 0,1 0 1 0 0,-1-1-1 0 0,0 1 1 0 0,0 0 0 0 0,1-1-1 0 0,-1 1 1 0 0,0 0 0 0 0,0 0-1 0 0,1 0 1 0 0,-1 0-1 0 0,0 0 1 0 0,0 0 0 0 0,0 0-1 0 0,1 0 1 0 0,-1 0-1 0 0,0 0 1 0 0,-1 0 0 0 0,-26 11 2820 0 0,13-4-3399 0 0,9-6 551 0 0,0 1 1 0 0,0-1-1 0 0,0 0 0 0 0,0 0 1 0 0,0-1-1 0 0,0 0 1 0 0,0 0-1 0 0,0 0 1 0 0,0-1-1 0 0,0 0 0 0 0,-11-3 1 0 0,-2-3 975 0 0,0 0 1 0 0,-23-13-1 0 0,29 13-496 0 0,0 1 0 0 0,0 0 0 0 0,-1 1 0 0 0,0 0 0 0 0,-27-5 0 0 0,22 8-413 0 0,-143-19 221 0 0,122 14-114 0 0,0-2 1 0 0,-38-15 0 0 0,-49-14 876 0 0,117 35-1010 0 0,-26-4 91 0 0,0 2 0 0 0,0 1-1 0 0,0 2 1 0 0,-46 3 0 0 0,33 0-94 0 0,-98-8 138 0 0,-57 2 167 0 0,-253 20-245 0 0,308-13-48 0 0,-548 30 103 0 0,643-29-177 0 0,-29 3 26 0 0,-127-8 0 0 0,-270-61 24 0 0,416 51-33 0 0,0 2 0 0 0,-123-2 0 0 0,50 22-4596 0 0,77-1-343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2:52:48.406"/>
    </inkml:context>
    <inkml:brush xml:id="br0">
      <inkml:brushProperty name="width" value="0.1" units="cm"/>
      <inkml:brushProperty name="height" value="0.1" units="cm"/>
      <inkml:brushProperty name="color" value="#E71224"/>
    </inkml:brush>
  </inkml:definitions>
  <inkml:trace contextRef="#ctx0" brushRef="#br0">2291 109 1375 0 0,'-2'-2'172'0'0,"0"0"0"0"0,0 1 0 0 0,1-1 0 0 0,-1 1 0 0 0,0-1 0 0 0,-1 1 0 0 0,1 0 0 0 0,0 0 0 0 0,0 0 0 0 0,0 0 0 0 0,-1 1 0 0 0,1-1 0 0 0,0 0 0 0 0,-1 1 0 0 0,-4-1 0 0 0,3 1-141 0 0,-1-1-1 0 0,1 0 1 0 0,0-1 0 0 0,0 1 0 0 0,-8-4-1 0 0,-22-19 1310 0 0,20 13-390 0 0,-1 1 0 0 0,-16-8-1 0 0,25 15-761 0 0,0 0 1 0 0,-1 1-1 0 0,1 0 0 0 0,-1 0 0 0 0,0 0 0 0 0,1 1 0 0 0,-1 0 0 0 0,-12 0 0 0 0,-45 4 196 0 0,-121 22 1 0 0,111-13-108 0 0,6-5 205 0 0,1-2-1 0 0,-84-7 1 0 0,39 0 321 0 0,38 6-152 0 0,-108 18 0 0 0,120-12-301 0 0,-1-2 0 0 0,-117-2 0 0 0,118-10-65 0 0,-20-2 690 0 0,-160 9 1 0 0,196 1-807 0 0,0-3-1 0 0,-70-6 1 0 0,99 3-122 0 0,-1 2-1 0 0,0 0 1 0 0,-34 4 0 0 0,8 8-5240 0 0,15 0-631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2:52:54.164"/>
    </inkml:context>
    <inkml:brush xml:id="br0">
      <inkml:brushProperty name="width" value="0.1" units="cm"/>
      <inkml:brushProperty name="height" value="0.1" units="cm"/>
      <inkml:brushProperty name="color" value="#E71224"/>
    </inkml:brush>
  </inkml:definitions>
  <inkml:trace contextRef="#ctx0" brushRef="#br0">3760 55 2671 0 0,'-1'-1'24'0'0,"0"1"-1"0"0,0-1 0 0 0,0 1 0 0 0,0-1 0 0 0,0 1 0 0 0,0 0 0 0 0,0-1 0 0 0,0 1 0 0 0,0 0 0 0 0,0 0 0 0 0,-1 0 1 0 0,1 0-1 0 0,0 0 0 0 0,0 0 0 0 0,0 0 0 0 0,0 0 0 0 0,0 0 0 0 0,0 1 0 0 0,-2 0 0 0 0,-24 8 444 0 0,17-5-274 0 0,-19 5 764 0 0,-1-2 1 0 0,1 0 0 0 0,-50 3-1 0 0,69-10-686 0 0,1-1 1 0 0,-1 0-1 0 0,1 0 0 0 0,-1-1 0 0 0,1 0 0 0 0,-15-5 0 0 0,-28-7 663 0 0,-84 3 393 0 0,92 9-1251 0 0,24 0 159 0 0,0-1 0 0 0,-36-11-1 0 0,35 7 136 0 0,-1 2 0 0 0,-23-2-1 0 0,-11 4-25 0 0,-57 4 0 0 0,67 2-325 0 0,-1-3 1 0 0,-68-9 0 0 0,67 3 303 0 0,-76 1-1 0 0,87 7-269 0 0,0 2-1 0 0,-66 15 1 0 0,-26 4 29 0 0,69-20 28 0 0,-88-6 1 0 0,141 3-108 0 0,-53 1 75 0 0,39 1-45 0 0,-28-3 0 0 0,-15-1 111 0 0,-91 8 1 0 0,94-3-106 0 0,-115 18-39 0 0,87-8 0 0 0,-13 7-1 0 0,77-14 14 0 0,-1 0 0 0 0,1-2 0 0 0,-1 0 0 0 0,-43-1 0 0 0,-55-7 414 0 0,-84-9 146 0 0,1-26-237 0 0,184 34-344 0 0,-1 1 0 0 0,0 0 0 0 0,0 2 0 0 0,1 1 0 0 0,-1 1 0 0 0,0 0 0 0 0,0 2 0 0 0,0 1 0 0 0,1 1 0 0 0,-1 1 0 0 0,1 1 0 0 0,-44 18 0 0 0,-16 15-1488 0 0,38-19-40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2:52:59.975"/>
    </inkml:context>
    <inkml:brush xml:id="br0">
      <inkml:brushProperty name="width" value="0.1" units="cm"/>
      <inkml:brushProperty name="height" value="0.1" units="cm"/>
      <inkml:brushProperty name="color" value="#E71224"/>
    </inkml:brush>
  </inkml:definitions>
  <inkml:trace contextRef="#ctx0" brushRef="#br0">6229 132 2303 0 0,'-22'-6'131'0'0,"-26"-5"-1"0"0,27 7 211 0 0,-184-51 777 0 0,150 37 26 0 0,34 10-699 0 0,0 1-1 0 0,0 1 1 0 0,0 1 0 0 0,-1 1-1 0 0,0 1 1 0 0,-39-1-1 0 0,-77 13-42 0 0,-81 1-38 0 0,117-14 56 0 0,27 0 14 0 0,0 3 0 0 0,-80 9 0 0 0,-152 24-177 0 0,-1-27 198 0 0,-70-7 310 0 0,-43-2 54 0 0,248-10-500 0 0,-91-3 338 0 0,134 12-423 0 0,-151 0 24 0 0,-319 2 581 0 0,255 3-428 0 0,151 2-249 0 0,73-4-143 0 0,-74 2 37 0 0,-413 8 424 0 0,574-9-467 0 0,1 1 0 0 0,-1 2 0 0 0,1 2 0 0 0,-1 1 0 0 0,1 1 0 0 0,0 2 0 0 0,1 1 0 0 0,-36 15 0 0 0,-139 78-2206 0 0,149-71-3046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2:53:05.406"/>
    </inkml:context>
    <inkml:brush xml:id="br0">
      <inkml:brushProperty name="width" value="0.1" units="cm"/>
      <inkml:brushProperty name="height" value="0.1" units="cm"/>
      <inkml:brushProperty name="color" value="#E71224"/>
    </inkml:brush>
  </inkml:definitions>
  <inkml:trace contextRef="#ctx0" brushRef="#br0">4170 127 3223 0 0,'-22'-9'1754'0'0,"-61"-11"-477"0"0,-73-14 2004 0 0,85 27-2626 0 0,0 4-1 0 0,-87 6 1 0 0,-48-2-53 0 0,27-17 244 0 0,-57-3 126 0 0,0 8-491 0 0,1 0 152 0 0,-198 30-251 0 0,301-15 54 0 0,-173-14 0 0 0,200 4-160 0 0,-172 12 0 0 0,26 9-276 0 0,188-11-7 0 0,-101 10 78 0 0,104-5 134 0 0,-1-3 0 0 0,-1-2 0 0 0,1-4-1 0 0,-120-13 1 0 0,145 7-135 0 0,0 0 72 0 0,-55-2-1 0 0,79 8-193 0 0,0 1 0 0 0,0 0 0 0 0,0 0 0 0 0,1 1 1 0 0,-1 0-1 0 0,0 1 0 0 0,1 1 0 0 0,-19 7 0 0 0,21-6-1227 0 0,-1 0 0 0 0,1 1 1 0 0,-13 9-1 0 0,-2 6-4180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2:53:32.931"/>
    </inkml:context>
    <inkml:brush xml:id="br0">
      <inkml:brushProperty name="width" value="0.1" units="cm"/>
      <inkml:brushProperty name="height" value="0.1" units="cm"/>
      <inkml:brushProperty name="color" value="#E71224"/>
    </inkml:brush>
  </inkml:definitions>
  <inkml:trace contextRef="#ctx0" brushRef="#br0">6694 33 4031 0 0,'-2'-3'1582'0'0,"2"2"-1531"0"0,0 1 0 0 0,0 0 0 0 0,0 0 0 0 0,0 0 0 0 0,0 0 0 0 0,-1 0 0 0 0,1 0 0 0 0,0 0 0 0 0,0 0 0 0 0,0 0 1 0 0,0 0-1 0 0,0 0 0 0 0,-1 0 0 0 0,-8 4 1149 0 0,-14 14-458 0 0,11-9-94 0 0,5-6-247 0 0,1 0-1 0 0,-1 0 1 0 0,0-1 0 0 0,0 0-1 0 0,-1 0 1 0 0,-7 1 0 0 0,-12 2 277 0 0,16-3-468 0 0,-1 0 0 0 0,0-1 0 0 0,-23-1 0 0 0,24 0 6 0 0,-1 0-1 0 0,1 0 0 0 0,0 1 1 0 0,-17 4-1 0 0,13-2-61 0 0,-1 0-1 0 0,0 0 1 0 0,0-2-1 0 0,1 0 1 0 0,-1-1-1 0 0,0 0 1 0 0,0-1 0 0 0,0-1-1 0 0,0-1 1 0 0,-19-5-1 0 0,7 2 76 0 0,0 2 1 0 0,0 1-1 0 0,-1 1 0 0 0,-31 2 0 0 0,41 0-119 0 0,9 1-59 0 0,1 0 0 0 0,-17 4 0 0 0,-11 1 74 0 0,27-5-108 0 0,0 1 1 0 0,1 0 0 0 0,-1 1 0 0 0,1 0 0 0 0,-14 7 0 0 0,11-5-10 0 0,-1 0-1 0 0,-19 5 1 0 0,-110 23 207 0 0,32-5 14 0 0,82-22-151 0 0,0-1-1 0 0,0-1 0 0 0,-1-2 1 0 0,-56-1-1 0 0,46-5 118 0 0,-60-3 59 0 0,21 1-254 0 0,6-3 0 0 0,-11 15 68 0 0,63-4-56 0 0,1 0 0 0 0,-1-1 0 0 0,0-1-1 0 0,0-1 1 0 0,-35-6 0 0 0,52 7-2 0 0,-91-20 260 0 0,-166-6 47 0 0,228 26-225 0 0,-62 6 0 0 0,42-1-76 0 0,32-4 32 0 0,-1-2-1 0 0,-27-3 1 0 0,28 1 83 0 0,0 1 0 0 0,-29 2 0 0 0,27 0-84 0 0,-32-3 0 0 0,43 2-15 0 0,-46-5 5 0 0,-38-2 64 0 0,86 7-97 0 0,7 1-1 0 0,1 0 0 0 0,-1-1 0 0 0,1 1 0 0 0,-1 1 0 0 0,0-1 0 0 0,1 0 0 0 0,-1 0 0 0 0,1 0 0 0 0,-1 1 0 0 0,1-1 0 0 0,-1 1 0 0 0,1 0 0 0 0,-1-1 0 0 0,1 1 0 0 0,-1 0 0 0 0,1 0 0 0 0,0-1 0 0 0,-1 1 0 0 0,-1 2 0 0 0,2-1 8 0 0,0-2 32 0 0,-1 0-33 0 0,2-1 14 0 0,-1 1-1 0 0,0-1 0 0 0,0 0 1 0 0,0 0-1 0 0,1 1 0 0 0,-1-1 1 0 0,0 0-1 0 0,1 0 0 0 0,-1 0 1 0 0,1 0-1 0 0,-1 0 0 0 0,1 0 1 0 0,0 0-1 0 0,-1 0 0 0 0,1 0 1 0 0,0 0-1 0 0,-1 0 0 0 0,1-2 1 0 0,-1 1 100 0 0,1 3-124 0 0,-2 6 0 0 0,-1-6 0 0 0,-1-6 0 0 0,3 4 0 0 0,1 1 0 0 0,-1-1 0 0 0,0 0 0 0 0,0 1 0 0 0,0-1 0 0 0,0 1 0 0 0,0-1 0 0 0,0 1 0 0 0,0-1 0 0 0,0 1 0 0 0,-1 0 0 0 0,1-1 0 0 0,0 1 0 0 0,0 0 0 0 0,0 0 0 0 0,0 0 0 0 0,0 0 0 0 0,-1 0 0 0 0,-1 0 0 0 0,1 0 0 0 0,0 0 0 0 0,-1 0 0 0 0,1 0 0 0 0,-1-1 0 0 0,1 1 0 0 0,0-1 0 0 0,-1 1 0 0 0,1-1 0 0 0,-4-2 0 0 0,0 1 230 0 0,0 0 1 0 0,1 1-1 0 0,-1-1 0 0 0,0 1 0 0 0,0 0 0 0 0,0 1 1 0 0,0 0-1 0 0,-8 0 0 0 0,-79-11-2142 0 0,75 12 1891 0 0,0 1 0 0 0,0 1-1 0 0,-28 7 1 0 0,28-5 20 0 0,0-1 1 0 0,0-1-1 0 0,-30 2 0 0 0,6-5 11 0 0,-159 7 108 0 0,66 12-118 0 0,26-16 51 0 0,66-4-38 0 0,-49-6 115 0 0,76 8-128 0 0,-1 0 0 0 0,-30 8 0 0 0,28-5 0 0 0,-28 3 0 0 0,-91-5 0 0 0,73-3 0 0 0,-77 9 0 0 0,118-6 0 0 0,9-2 0 0 0,0-1 0 0 0,1 0 0 0 0,-1-1 0 0 0,0-1 0 0 0,-22-7 0 0 0,3 3 21 0 0,0 2 0 0 0,0 1 0 0 0,0 1 0 0 0,-50 4 0 0 0,49-1-9 0 0,31 0-12 0 0,-166 5 75 0 0,14 1-75 0 0,127-5 36 0 0,-1-2 1 0 0,-46-6-1 0 0,9 1-17 0 0,-116-4-19 0 0,60-6 0 0 0,-5 0 0 0 0,81 14 0 0 0,17 1 0 0 0,1 0 0 0 0,-1-2 0 0 0,-54-13 0 0 0,-22-8 29 0 0,11 3 123 0 0,73 15-123 0 0,-1 0 0 0 0,0 1 0 0 0,0 2 0 0 0,0 0 0 0 0,-1 1 0 0 0,-23 2 0 0 0,34 2-31 0 0,1 1 0 0 0,-1 0 1 0 0,0 1-1 0 0,1 0 0 0 0,0 1 0 0 0,0 1 0 0 0,1 0 0 0 0,-1 0 1 0 0,-15 12-1 0 0,8-4-176 0 0,1 2 0 0 0,0 0 1 0 0,1 1-1 0 0,-19 23 1 0 0,-33 62-6139 0 0,32-40-254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2:53:51.985"/>
    </inkml:context>
    <inkml:brush xml:id="br0">
      <inkml:brushProperty name="width" value="0.1" units="cm"/>
      <inkml:brushProperty name="height" value="0.1" units="cm"/>
      <inkml:brushProperty name="color" value="#E71224"/>
    </inkml:brush>
  </inkml:definitions>
  <inkml:trace contextRef="#ctx0" brushRef="#br0">2907 208 1727 0 0,'-34'8'168'0'0,"29"-7"59"0"0,0 0-1 0 0,1 0 0 0 0,-1-1 0 0 0,0 1 0 0 0,0-1 1 0 0,1 0-1 0 0,-1-1 0 0 0,0 1 0 0 0,-7-2 0 0 0,1-2 439 0 0,1 0-1 0 0,-1 0 1 0 0,-9-6-1 0 0,12 6-245 0 0,0-1 0 0 0,0 1-1 0 0,-1 1 1 0 0,0 0 0 0 0,1 0-1 0 0,-1 1 1 0 0,0 0 0 0 0,0 0-1 0 0,0 1 1 0 0,0 0 0 0 0,-17 1-1 0 0,-115 13 1221 0 0,122-11-1518 0 0,0-1-1 0 0,0-2 1 0 0,-29-3 0 0 0,7 1 109 0 0,-4-1 96 0 0,-3 1 35 0 0,-1 1-1 0 0,-53 5 1 0 0,71 1-230 0 0,-1 0-54 0 0,0-2 1 0 0,-39-1-1 0 0,-33 1 223 0 0,35 0-99 0 0,-72 8 101 0 0,115-10-285 0 0,-220-4 200 0 0,105 3-107 0 0,68 2-92 0 0,-17 1-18 0 0,-28-7 180 0 0,43-4 181 0 0,-1-3-1 0 0,-97-29 1 0 0,43-9 91 0 0,41 14-54 0 0,67 28-350 0 0,-1 1 0 0 0,0 1-1 0 0,0 1 1 0 0,0 1 0 0 0,-44-2-1 0 0,52 6-214 0 0,0 1 1 0 0,0 0-1 0 0,0 1 0 0 0,0 1 0 0 0,0 0 0 0 0,1 1 0 0 0,-1 1 0 0 0,1 0 1 0 0,0 1-1 0 0,-18 11 0 0 0,-5 6-756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2:35:10.833"/>
    </inkml:context>
    <inkml:brush xml:id="br0">
      <inkml:brushProperty name="width" value="0.1" units="cm"/>
      <inkml:brushProperty name="height" value="0.1" units="cm"/>
      <inkml:brushProperty name="color" value="#66CC00"/>
    </inkml:brush>
  </inkml:definitions>
  <inkml:trace contextRef="#ctx0" brushRef="#br0">0 91 1495 0 0,'44'2'64'0'0,"0"-1"0"0"0,52-7-1 0 0,-12 1-27 0 0,175 7 60 0 0,112-7-67 0 0,-209-6-29 0 0,67-3 0 0 0,129-13 0 0 0,-193 12 88 0 0,189 8-1 0 0,-3 1 10 0 0,103 17-97 0 0,-344-4 0 0 0,305 23 0 0 0,-352-24 0 0 0,325 19 0 0 0,-327-24 0 0 0,172 10 0 0 0,39 8 0 0 0,-64-5 0 0 0,614 3 64 0 0,-323-43-64 0 0,-216 9 0 0 0,-280 17 0 0 0,1-1 0 0 0,-1 1 0 0 0,0 0 0 0 0,1 0 0 0 0,-1 0 0 0 0,1 1 0 0 0,-1-1 0 0 0,0 1 0 0 0,1-1 0 0 0,-1 1 0 0 0,0 0 0 0 0,0 1 0 0 0,0-1 0 0 0,0 0 0 0 0,6 4 0 0 0,-8-4 0 0 0,0 0 0 0 0,-1-1-1 0 0,1 1 1 0 0,0-1-1 0 0,-1 1 1 0 0,1 0 0 0 0,0 0-1 0 0,-1-1 1 0 0,1 1-1 0 0,-1 0 1 0 0,1 0 0 0 0,-1 0-1 0 0,1-1 1 0 0,-1 1-1 0 0,0 0 1 0 0,1 0 0 0 0,-1 0-1 0 0,0 0 1 0 0,0 0-1 0 0,0 0 1 0 0,0 0 0 0 0,0 0-1 0 0,0 0 1 0 0,0 0-1 0 0,0 0 1 0 0,0 0 0 0 0,0-1-1 0 0,0 1 1 0 0,-1 2-1 0 0,-1 4-59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2:54:22.527"/>
    </inkml:context>
    <inkml:brush xml:id="br0">
      <inkml:brushProperty name="width" value="0.1" units="cm"/>
      <inkml:brushProperty name="height" value="0.1" units="cm"/>
      <inkml:brushProperty name="color" value="#E71224"/>
    </inkml:brush>
  </inkml:definitions>
  <inkml:trace contextRef="#ctx0" brushRef="#br0">1584 15 4687 0 0,'-12'-2'449'0'0,"11"2"-439"0"0,0 0 0 0 0,0-1 1 0 0,0 1-1 0 0,0 0 0 0 0,0 0 0 0 0,0 0 1 0 0,0-1-1 0 0,0 1 0 0 0,0 0 0 0 0,0 1 0 0 0,0-1 1 0 0,0 0-1 0 0,0 0 0 0 0,0 0 0 0 0,-1 1 0 0 0,-1 0 47 0 0,0 0-1 0 0,-1 0 1 0 0,1-1-1 0 0,0 1 1 0 0,0-1-1 0 0,-6 1 1 0 0,-8 0-43 0 0,11-1 252 0 0,0 0 1 0 0,0 0-1 0 0,1 0 1 0 0,-1-1-1 0 0,0 0 1 0 0,0 0 0 0 0,1 0-1 0 0,-9-4 1 0 0,-28-4 1586 0 0,18 9-1650 0 0,-1 1 0 0 0,1 1 1 0 0,-38 9-1 0 0,28-5-87 0 0,-28 5 118 0 0,-129 17 560 0 0,31-28 307 0 0,71-2-415 0 0,-46 8-51 0 0,-16 0-80 0 0,125-7-221 0 0,0 0 0 0 0,0-2-1 0 0,-46-12 1 0 0,57 11-278 0 0,-5-2 239 0 0,-29-4 0 0 0,41 9-236 0 0,-1 0 0 0 0,1 1-1 0 0,0 0 1 0 0,-1 1 0 0 0,1 0-1 0 0,-15 3 1 0 0,10 1-183 0 0,0 0 0 0 0,0 0 0 0 0,0 1 0 0 0,-20 14 0 0 0,3-3-1182 0 0,1-1-4248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2:54:32.947"/>
    </inkml:context>
    <inkml:brush xml:id="br0">
      <inkml:brushProperty name="width" value="0.1" units="cm"/>
      <inkml:brushProperty name="height" value="0.1" units="cm"/>
      <inkml:brushProperty name="color" value="#E71224"/>
    </inkml:brush>
  </inkml:definitions>
  <inkml:trace contextRef="#ctx0" brushRef="#br0">14128 201 919 0 0,'4'-10'61'0'0,"4"-6"1390"0"0,-8 15-1372 0 0,1 0-1 0 0,-1 0 0 0 0,0 0 1 0 0,0 0-1 0 0,0 0 0 0 0,0 0 1 0 0,0-1-1 0 0,0 1 0 0 0,0 0 1 0 0,0 0-1 0 0,0 0 0 0 0,0 0 1 0 0,-1 0-1 0 0,1 0 0 0 0,-1-2 1 0 0,-7-17 1387 0 0,7 17-1291 0 0,-1 0-1 0 0,0 0 1 0 0,0 0-1 0 0,0 0 0 0 0,0 0 1 0 0,0 0-1 0 0,-1 0 1 0 0,1 1-1 0 0,-1-1 0 0 0,0 1 1 0 0,1 0-1 0 0,-1 0 1 0 0,0 0-1 0 0,-5-2 0 0 0,0 1-75 0 0,0 0-1 0 0,0 1 0 0 0,0 0 0 0 0,0 1 0 0 0,-10-1 1 0 0,-264-20 1618 0 0,252 21-1619 0 0,-90-9 377 0 0,-69-7 159 0 0,93 10-393 0 0,-20-1 172 0 0,-121 6 1 0 0,80-4-317 0 0,6-1-56 0 0,84 10-41 0 0,-87 13 0 0 0,-97 8 0 0 0,92-13 0 0 0,47-2 0 0 0,-48 5 0 0 0,76-1 10 0 0,13-1 17 0 0,-124 5 0 0 0,79-22-27 0 0,92 3 25 0 0,0 1-1 0 0,0 1 1 0 0,-25 3-1 0 0,-72 14 171 0 0,-37 3-40 0 0,-95 0-85 0 0,27-1-12 0 0,193-19 56 0 0,-45-6-1 0 0,-11 1 66 0 0,66 4-124 0 0,-24-5 0 0 0,4 1 27 0 0,0 1-72 0 0,22 1 0 0 0,17 2-6 0 0,0 0 0 0 0,0 0 0 0 0,-1 1-1 0 0,1-1 1 0 0,0 1 0 0 0,0 0 0 0 0,0 0 0 0 0,0 1 0 0 0,-1-1 0 0 0,1 1 0 0 0,0 0 0 0 0,0 0-1 0 0,-6 3 1 0 0,9-4 2 0 0,0 1 1 0 0,1-1-1 0 0,-1 0 0 0 0,0 1 0 0 0,0-1 0 0 0,1 0 1 0 0,-1 0-1 0 0,0 1 0 0 0,0-1 0 0 0,0 0 0 0 0,1 0 1 0 0,-1 0-1 0 0,0 0 0 0 0,0 0 0 0 0,0 0 0 0 0,1 0 1 0 0,-1-1-1 0 0,0 1 0 0 0,0 0 0 0 0,0 0 0 0 0,1-1 1 0 0,-1 1-1 0 0,0 0 0 0 0,0-1 0 0 0,1 1 0 0 0,-1-1 1 0 0,0 1-1 0 0,1-1 0 0 0,-1 1 0 0 0,0-2 0 0 0,-6-5 90 0 0,7 6-81 0 0,0 0 0 0 0,-1 1 0 0 0,1-1-1 0 0,-1 1 1 0 0,1-1 0 0 0,-1 0 0 0 0,1 1-1 0 0,-1-1 1 0 0,0 1 0 0 0,1 0 0 0 0,-1-1 0 0 0,1 1-1 0 0,-1-1 1 0 0,0 1 0 0 0,0 0 0 0 0,1-1-1 0 0,-1 1 1 0 0,0 0 0 0 0,0 0 0 0 0,1 0-1 0 0,-1 0 1 0 0,0-1 0 0 0,0 1 0 0 0,1 0 0 0 0,-2 1-1 0 0,-8-2-14 0 0,-4 2 0 0 0,-7-2 0 0 0,21 0 0 0 0,-2-1 0 0 0,1 0 11 0 0,1 2 32 0 0,0-1-32 0 0,-1-1-12 0 0,8 1 12 0 0,-6 1 32 0 0,0-8-33 0 0,-1 6-7 0 0,0 0-1 0 0,-1-1 0 0 0,1 1 1 0 0,0 0-1 0 0,0 0 0 0 0,0 0 1 0 0,0 0-1 0 0,1 0 0 0 0,-1 0 1 0 0,1 0-1 0 0,-1 0 0 0 0,1 0 1 0 0,1-2-1 0 0,2-16 29 0 0,-4 20-31 0 0,0 0 0 0 0,0 0 0 0 0,0 0 0 0 0,0 0 0 0 0,0-1 0 0 0,1 1 0 0 0,-1 0 0 0 0,0 0 0 0 0,0 0 0 0 0,0 0 0 0 0,0 0 0 0 0,0-1 0 0 0,0 1 0 0 0,0 0 0 0 0,0 0 0 0 0,0 0 0 0 0,0 0 0 0 0,0-1 0 0 0,0 1 0 0 0,0 0 0 0 0,0 0 0 0 0,0 0 0 0 0,0 0 0 0 0,-1 0 0 0 0,1-1 0 0 0,0 1 0 0 0,0 0 0 0 0,0 0 0 0 0,0 0 0 0 0,0 0 0 0 0,0 0 0 0 0,0 0 0 0 0,0-1 0 0 0,0 1 0 0 0,-1 0 0 0 0,1 0 0 0 0,0 0 0 0 0,0 0 0 0 0,0 0 0 0 0,0 0 0 0 0,0 0 0 0 0,0 0 0 0 0,-1 0 0 0 0,1 0 0 0 0,0 0 0 0 0,0 0 0 0 0,0 0 0 0 0,0 0 0 0 0,0-1 0 0 0,-1 1 0 0 0,1 0 0 0 0,0 0 0 0 0,0 1 0 0 0,0-1 0 0 0,0 0 0 0 0,-1 0 0 0 0,1 0 0 0 0,0 0 0 0 0,0 0 0 0 0,0 0 0 0 0,0 0 0 0 0,-1 0 0 0 0,-9 0 0 0 0,4-4 0 0 0,6 4 0 0 0,0 0 0 0 0,-1 0 0 0 0,1-1 0 0 0,0 1 0 0 0,-1 0 0 0 0,1 0 0 0 0,-1-1 0 0 0,1 1 0 0 0,0 0 0 0 0,-1 0 0 0 0,1 0 0 0 0,-1 0 0 0 0,1 0 0 0 0,-1-1 0 0 0,1 1 0 0 0,-1 0 0 0 0,1 0 0 0 0,-1 0 0 0 0,1 0 0 0 0,0 0 0 0 0,-1 1 0 0 0,1-1 0 0 0,-1 0 0 0 0,1 0 0 0 0,-1 0 0 0 0,1 0 0 0 0,-1 0 0 0 0,1 1 0 0 0,0-1 0 0 0,-1 0 0 0 0,1 0 0 0 0,-1 1 0 0 0,1-1 0 0 0,0 0 0 0 0,-1 0 0 0 0,1 1 0 0 0,0-1 0 0 0,-1 1 0 0 0,1-1 0 0 0,0 1 0 0 0,-1 0 0 0 0,0-1 0 0 0,0 1 0 0 0,1-1 0 0 0,-1 1 0 0 0,1 0 0 0 0,-1-1 0 0 0,0 1 0 0 0,1 0 0 0 0,0 0 0 0 0,-1 0 0 0 0,1-1 0 0 0,-1 1 0 0 0,1 0 0 0 0,0 0 0 0 0,-1 0 0 0 0,1 0 0 0 0,0 0 0 0 0,0 0 0 0 0,0-1 0 0 0,0 1 0 0 0,0 0 0 0 0,0 0 0 0 0,0 0 0 0 0,0 0 0 0 0,0 0 0 0 0,0 0 0 0 0,1 1 0 0 0,-1 0 0 0 0,0-4 0 0 0,0 1 0 0 0,0-1 0 0 0,3-3 0 0 0,-3 4 0 0 0,0 1 0 0 0,1 0 0 0 0,-1 0 0 0 0,0-1 0 0 0,0 1 0 0 0,0 0 0 0 0,1 0 0 0 0,-1-1 0 0 0,0 1 0 0 0,0 0 0 0 0,0 0 0 0 0,0-1 0 0 0,0 1 0 0 0,0 0 0 0 0,0 0 0 0 0,1-1 0 0 0,-1 1 0 0 0,0 0 0 0 0,0-1 0 0 0,0 1 0 0 0,0 0 0 0 0,0-1 0 0 0,0 1 0 0 0,0 0 0 0 0,-1 0 0 0 0,1-1 0 0 0,0 1 0 0 0,0 0 0 0 0,0-1 0 0 0,0 1 0 0 0,0 0 0 0 0,0 0 0 0 0,0-1 0 0 0,-1 1 0 0 0,1-1 0 0 0,0 0 0 0 0,0 1 0 0 0,0 0 0 0 0,0 0 0 0 0,0-1 0 0 0,0 1 0 0 0,0 0 0 0 0,0-1 0 0 0,0 1 0 0 0,0 0 0 0 0,0-1 0 0 0,0 1 0 0 0,-1 0 0 0 0,1 0 0 0 0,0-1 0 0 0,0 1 0 0 0,0 0 0 0 0,0 0 0 0 0,-1-1 0 0 0,1 1 0 0 0,0 0 0 0 0,0 0 0 0 0,-1-1 0 0 0,1 1 0 0 0,0 0 0 0 0,0 0 0 0 0,-1 0 0 0 0,1 0 0 0 0,0-1 0 0 0,-1 1 0 0 0,1 0 0 0 0,0 0 0 0 0,0 0 0 0 0,-1 0 0 0 0,1 0 0 0 0,0 0 0 0 0,-1 0 0 0 0,-1 0 0 0 0,0 2 0 0 0,8-6 0 0 0,-6 4 0 0 0,6-5 0 0 0,-6 6 0 0 0,0-1 0 0 0,0 0 0 0 0,0 0 0 0 0,-1 0 0 0 0,1 0 0 0 0,0 0 0 0 0,0 0 0 0 0,0 0 0 0 0,0 0 0 0 0,0 0 0 0 0,0 0 0 0 0,0 0 0 0 0,0 0 0 0 0,0 0 0 0 0,0 0 0 0 0,-1 0 0 0 0,1 0 0 0 0,0 0 0 0 0,0 0 0 0 0,0 0 0 0 0,0 0 0 0 0,0 0 0 0 0,0 0 0 0 0,0 0 0 0 0,0 0 0 0 0,0-1 0 0 0,0 1 0 0 0,-1 0 0 0 0,1 0 0 0 0,0 0 0 0 0,0 0 0 0 0,0 0 0 0 0,0 0 0 0 0,0 0 0 0 0,0 0 0 0 0,0 0 0 0 0,0 0 0 0 0,0 0 0 0 0,0 0 0 0 0,0-1 0 0 0,0 1 0 0 0,0 0 0 0 0,0 0 0 0 0,0 0 0 0 0,0 0 0 0 0,0 0 0 0 0,0 0 0 0 0,0 0 0 0 0,0 0 0 0 0,0 0 0 0 0,0 0 0 0 0,0-1 0 0 0,0 1 0 0 0,0 0 0 0 0,0 0 0 0 0,0 0 0 0 0,0 0 0 0 0,0 0 0 0 0,0 0 0 0 0,0 0 0 0 0,0 0 0 0 0,0 0 0 0 0,0 0 0 0 0,0-1 0 0 0,0 1 0 0 0,-32-26 64 0 0,22 21-64 0 0,-1 0 0 0 0,0 1 0 0 0,0 0 0 0 0,0 1 0 0 0,-1 0 0 0 0,-19-2 0 0 0,29 5 0 0 0,-5 0 0 0 0,1-1 0 0 0,0 1 0 0 0,-1 1 0 0 0,-11 1 0 0 0,-13 1 0 0 0,-2-7 30 0 0,28 3-13 0 0,0 0 1 0 0,0 0-1 0 0,0 1 0 0 0,0 0 0 0 0,0 0 1 0 0,0 0-1 0 0,0 0 0 0 0,0 1 1 0 0,-10 2-1 0 0,3 0-7 0 0,-1-1 1 0 0,1 0-1 0 0,-1 0 0 0 0,-19-1 1 0 0,16-1 7 0 0,0 1 0 0 0,-19 4 1 0 0,17-1-7 0 0,0-1 0 0 0,1-1 0 0 0,-1-1 0 0 0,0 0 1 0 0,0-1-1 0 0,-24-4 0 0 0,13 3 66 0 0,0 0 0 0 0,-42 6 0 0 0,70-5-77 0 0,-33 1 45 0 0,-64-6 0 0 0,68 2-16 0 0,0 1 0 0 0,0 2 1 0 0,-32 3-1 0 0,-123 19 23 0 0,74-15-2 0 0,0 0 16 0 0,60-1-40 0 0,1-2 1 0 0,-1-2 0 0 0,1-2 0 0 0,-57-8-1 0 0,80 5 23 0 0,1 2 1 0 0,-1 0-1 0 0,-27 3 0 0 0,-80 15 172 0 0,124-16-221 0 0,-145 18-1 0 0,76-9 0 0 0,-35 2 0 0 0,41-7 0 0 0,-120 24 0 0 0,170-25 9 0 0,0 0 0 0 0,0-2 0 0 0,0-1 0 0 0,0 0 0 0 0,0-2 0 0 0,-1 0 0 0 0,-30-7 0 0 0,34 5 86 0 0,-37-1 0 0 0,11 1 9 0 0,-27-3-61 0 0,-1 2 1 0 0,-104 9-1 0 0,72 13 9 0 0,14-1-40 0 0,-33 2-12 0 0,49-6 0 0 0,-87 4 0 0 0,-103 2 69 0 0,134-8-74 0 0,69-9 22 0 0,0-3 0 0 0,-66-10 0 0 0,62 4-18 0 0,-105 2-1 0 0,91 3 460 0 0,58 1-384 0 0,0 0-1 0 0,-35 4 1 0 0,20 0-362 0 0,-61-2-1 0 0,48-2 259 0 0,-99 11 30 0 0,33-18 0 0 0,38 1 0 0 0,-229 11 0 0 0,-11 6-9 0 0,144-7 157 0 0,-56 19 1918 0 0,64-4-3503 0 0,-170-6 1815 0 0,240-15-137 0 0,-141-23 0 0 0,45 0-821 0 0,46 6 348 0 0,106 14 234 0 0,-146-19 24 0 0,128 20-16 0 0,-72 3 0 0 0,38 2-10 0 0,-122-15 0 0 0,-40-15 0 0 0,105 18 0 0 0,-54-7 0 0 0,156 12-80 0 0,-1 2 0 0 0,0 2 1 0 0,0 3-1 0 0,0 2 0 0 0,-94 15 0 0 0,109-10 8 0 0,0 2 1 0 0,0 1-1 0 0,1 1 1 0 0,1 2-1 0 0,0 1 1 0 0,1 2-1 0 0,0 1 1 0 0,2 1-1 0 0,-32 26 1 0 0,-6 14-4931 0 0,32-26-50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2:53:12.489"/>
    </inkml:context>
    <inkml:brush xml:id="br0">
      <inkml:brushProperty name="width" value="0.1" units="cm"/>
      <inkml:brushProperty name="height" value="0.1" units="cm"/>
      <inkml:brushProperty name="color" value="#E71224"/>
    </inkml:brush>
  </inkml:definitions>
  <inkml:trace contextRef="#ctx0" brushRef="#br0">3666 6 1727 0 0,'1'-1'12'0'0,"0"1"0"0"0,0-1 0 0 0,0 0 0 0 0,0 1 0 0 0,1-1 0 0 0,-1 1 0 0 0,0 0 0 0 0,0-1 0 0 0,1 1-1 0 0,-1 0 1 0 0,0 0 0 0 0,0 0 0 0 0,1 0 0 0 0,-1 0 0 0 0,0 0 0 0 0,0 0 0 0 0,1 0 0 0 0,1 1 0 0 0,28 7 112 0 0,-15-3 421 0 0,-15-5-373 0 0,1 0 0 0 0,-1 0 0 0 0,0 1 0 0 0,1-1 0 0 0,-1 0 0 0 0,0 1 0 0 0,0-1-1 0 0,1 1 1 0 0,-1-1 0 0 0,0 1 0 0 0,0-1 0 0 0,0 1 0 0 0,1 0 0 0 0,-1 0-1 0 0,0 0 1 0 0,0 0 0 0 0,0 0 0 0 0,1 1 0 0 0,-2 0-88 0 0,1 0 0 0 0,-1 0 0 0 0,0 0 0 0 0,0 0 0 0 0,1-1 0 0 0,-1 1 0 0 0,0 0 0 0 0,-1 0 0 0 0,1 0 0 0 0,0 0 0 0 0,-1 0 0 0 0,1 0 0 0 0,-2 2 0 0 0,1 1-38 0 0,-1 1 1 0 0,1-1-1 0 0,-2 0 1 0 0,1 0-1 0 0,0 0 1 0 0,-1 0-1 0 0,0 0 1 0 0,0-1-1 0 0,-1 1 1 0 0,1-1-1 0 0,-1 0 1 0 0,0 0-1 0 0,0 0 1 0 0,0-1-1 0 0,-1 1 1 0 0,1-1-1 0 0,-1 0 1 0 0,1 0-1 0 0,-1-1 1 0 0,0 1-1 0 0,-1-1 1 0 0,1 0-1 0 0,-9 2 1 0 0,1 0 1061 0 0,-24 12 1 0 0,31-12-1003 0 0,0-1 1 0 0,0 0-1 0 0,0-1 1 0 0,0 1-1 0 0,-1-1 1 0 0,1 0-1 0 0,-1-1 1 0 0,1 1-1 0 0,-1-2 1 0 0,1 1-1 0 0,-1 0 1 0 0,0-1-1 0 0,-12-2 1 0 0,-17-3 815 0 0,-1 0 0 0 0,-61 2 0 0 0,21-2-750 0 0,60 3-90 0 0,0 0-1 0 0,0 1 0 0 0,0 1 1 0 0,0 0-1 0 0,0 2 0 0 0,-26 4 1 0 0,-132 28 256 0 0,113-25 22 0 0,-124 35-136 0 0,152-36-202 0 0,-54 5-1 0 0,12-2 0 0 0,3-3-10 0 0,56-6 16 0 0,0-1-1 0 0,0 0 1 0 0,0-1 0 0 0,0 0-1 0 0,0-2 1 0 0,0 0 0 0 0,-22-6-1 0 0,10 2 323 0 0,0 2 0 0 0,-1 1-1 0 0,-54 1 1 0 0,50 4-296 0 0,-50 8-1 0 0,50-4-46 0 0,-52 0 0 0 0,33-3 26 0 0,-105 19 0 0 0,145-21-30 0 0,0 0 0 0 0,0 0 0 0 0,0-1-1 0 0,0 0 1 0 0,-13-3 0 0 0,14 2 19 0 0,1 1 0 0 0,-1 1 0 0 0,0 0 0 0 0,-18 5 0 0 0,15-3 4 0 0,0-1 1 0 0,-17 0-1 0 0,18-2-25 0 0,-121 4 0 0 0,83-5-1 0 0,35 1 7 0 0,-28 1 0 0 0,-99 12 47 0 0,118-12 16 0 0,1-1-1 0 0,-47-8 0 0 0,-23 0 251 0 0,-1 10-195 0 0,56-1-58 0 0,21 0-53 0 0,0-1 0 0 0,0-1 0 0 0,-25-4 0 0 0,30 3 100 0 0,0 1 1 0 0,-16 0 0 0 0,-12-1 150 0 0,18 1-163 0 0,-43 2 0 0 0,41 1-99 0 0,-34-4-1 0 0,35 0 1 0 0,4 0 45 0 0,-28 0 1 0 0,41 2-40 0 0,0 1 0 0 0,1 0 1 0 0,-1 0-1 0 0,1 1 1 0 0,0 0-1 0 0,-1 0 1 0 0,-9 5-1 0 0,4 0-415 0 0,-24 15-1 0 0,5 2-4615 0 0,3-1-1143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2:53:13.247"/>
    </inkml:context>
    <inkml:brush xml:id="br0">
      <inkml:brushProperty name="width" value="0.1" units="cm"/>
      <inkml:brushProperty name="height" value="0.1" units="cm"/>
      <inkml:brushProperty name="color" value="#E71224"/>
    </inkml:brush>
  </inkml:definitions>
  <inkml:trace contextRef="#ctx0" brushRef="#br0">1898 183 3223 0 0,'-1'-1'103'0'0,"0"0"-1"0"0,0 0 0 0 0,0 0 0 0 0,0 0 1 0 0,-1 0-1 0 0,1 0 0 0 0,0 0 0 0 0,0 1 0 0 0,-1-1 1 0 0,1 0-1 0 0,0 1 0 0 0,-1-1 0 0 0,1 1 1 0 0,-1 0-1 0 0,1-1 0 0 0,0 1 0 0 0,-1 0 0 0 0,1 0 1 0 0,-1 0-1 0 0,1 0 0 0 0,-1 0 0 0 0,1 0 1 0 0,-3 1-1 0 0,-63-1 2599 0 0,16 8-2760 0 0,36-4-109 0 0,1-2 0 0 0,0 1 0 0 0,-1-2 0 0 0,1 0 0 0 0,-1-1 0 0 0,1-1 0 0 0,-30-4 0 0 0,16-2 457 0 0,-1-2 492 0 0,0 1 0 0 0,-1 2 0 0 0,1 2 0 0 0,-1 0 0 0 0,-34 1 0 0 0,15 3-382 0 0,0-3 1 0 0,0-1-1 0 0,0-3 0 0 0,1-1 1 0 0,-66-22-1 0 0,82 23 359 0 0,-61-7 0 0 0,27 6-317 0 0,-416-50 1442 0 0,454 55-2051 0 0,1 2 1 0 0,-1 0 0 0 0,1 2-1 0 0,0 1 1 0 0,-1 2-1 0 0,1 0 1 0 0,0 2 0 0 0,-50 17-1 0 0,43-10-1344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2:53:13.839"/>
    </inkml:context>
    <inkml:brush xml:id="br0">
      <inkml:brushProperty name="width" value="0.1" units="cm"/>
      <inkml:brushProperty name="height" value="0.1" units="cm"/>
      <inkml:brushProperty name="color" value="#E71224"/>
    </inkml:brush>
  </inkml:definitions>
  <inkml:trace contextRef="#ctx0" brushRef="#br0">2000 29 8807 0 0,'-3'-3'85'0'0,"1"0"0"0"0,-1 0 0 0 0,0 1 0 0 0,0-1 0 0 0,0 1 0 0 0,-1 0 0 0 0,1 0-1 0 0,0 0 1 0 0,-1 1 0 0 0,-5-3 0 0 0,5 3-29 0 0,1 1 0 0 0,-1 0 1 0 0,1 0-1 0 0,-1 0 0 0 0,1 0 0 0 0,-1 0 0 0 0,1 1 0 0 0,-1 0 1 0 0,1-1-1 0 0,0 1 0 0 0,-1 1 0 0 0,-4 1 0 0 0,-145 59-288 0 0,140-58 44 0 0,0-1-1 0 0,1 0 1 0 0,-1 0-1 0 0,-1-1 0 0 0,1-1 1 0 0,-24 0-1 0 0,-80-14 444 0 0,87 8 234 0 0,0 1-1 0 0,0 1 1 0 0,-35 2 0 0 0,-14 11 603 0 0,-102 25 0 0 0,14-2-1142 0 0,126-27 71 0 0,0-2 0 0 0,-47-1 0 0 0,-128-20 647 0 0,140 8-248 0 0,0 4 1 0 0,-96 5-1 0 0,-20 14-1602 0 0,152-10-28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2:53:14.654"/>
    </inkml:context>
    <inkml:brush xml:id="br0">
      <inkml:brushProperty name="width" value="0.1" units="cm"/>
      <inkml:brushProperty name="height" value="0.1" units="cm"/>
      <inkml:brushProperty name="color" value="#E71224"/>
    </inkml:brush>
  </inkml:definitions>
  <inkml:trace contextRef="#ctx0" brushRef="#br0">1636 42 7511 0 0,'-5'-6'132'0'0,"1"1"-2"0"0,-1 0 1 0 0,0 1 0 0 0,-8-7-1 0 0,11 9-97 0 0,0 1-1 0 0,0 0 1 0 0,0 0 0 0 0,0 0-1 0 0,0 0 1 0 0,0 0-1 0 0,0 1 1 0 0,-1-1-1 0 0,1 1 1 0 0,0-1 0 0 0,0 1-1 0 0,-1 0 1 0 0,1 0-1 0 0,-4 0 1 0 0,-27 3 695 0 0,2-1-579 0 0,0 2 1 0 0,-33 8 0 0 0,36-5-179 0 0,-14 5-160 0 0,-1-2 1 0 0,0-2-1 0 0,-77 5 0 0 0,-108-31 1154 0 0,93 5 553 0 0,31 8-717 0 0,-157 15-1 0 0,-75 31-993 0 0,301-35-179 0 0,1 1-19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2:53:15.210"/>
    </inkml:context>
    <inkml:brush xml:id="br0">
      <inkml:brushProperty name="width" value="0.1" units="cm"/>
      <inkml:brushProperty name="height" value="0.1" units="cm"/>
      <inkml:brushProperty name="color" value="#E71224"/>
    </inkml:brush>
  </inkml:definitions>
  <inkml:trace contextRef="#ctx0" brushRef="#br0">1278 29 5351 0 0,'1'-1'45'0'0,"0"0"-9"0"0,-1 0 0 0 0,1 0 0 0 0,0 0 0 0 0,-1 0 0 0 0,1 0 0 0 0,-1 0 0 0 0,1 0 0 0 0,-1 0 0 0 0,0 0 0 0 0,1 0 0 0 0,-1 0 0 0 0,0-1-1 0 0,0 1 1 0 0,0-1 0 0 0,-1 1 4 0 0,0 1-1 0 0,0-1 1 0 0,0 1-1 0 0,0 0 1 0 0,0-1-1 0 0,0 1 1 0 0,0 0 0 0 0,0 0-1 0 0,-1-1 1 0 0,1 1-1 0 0,0 0 1 0 0,0 0-1 0 0,0 1 1 0 0,0-1-1 0 0,0 0 1 0 0,-1 0-1 0 0,-1 1 1 0 0,-3 0 72 0 0,-435-5 3620 0 0,315-1-3008 0 0,14 6 182 0 0,-143 20-1 0 0,220-17-889 0 0,-176 30-503 0 0,187-29 286 0 0,-29 4-242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2:53:45.281"/>
    </inkml:context>
    <inkml:brush xml:id="br0">
      <inkml:brushProperty name="width" value="0.1" units="cm"/>
      <inkml:brushProperty name="height" value="0.1" units="cm"/>
      <inkml:brushProperty name="color" value="#E71224"/>
    </inkml:brush>
  </inkml:definitions>
  <inkml:trace contextRef="#ctx0" brushRef="#br0">4697 15 3223 0 0,'-1'-1'111'0'0,"1"0"-1"0"0,0 0 0 0 0,-1 0 0 0 0,1 1 1 0 0,-1-1-1 0 0,1 0 0 0 0,-1 0 0 0 0,0 0 1 0 0,1 1-1 0 0,-1-1 0 0 0,0 0 0 0 0,1 1 0 0 0,-1-1 1 0 0,0 1-1 0 0,0-1 0 0 0,0 1 0 0 0,0-1 1 0 0,1 1-1 0 0,-1-1 0 0 0,0 1 0 0 0,0 0 1 0 0,0 0-1 0 0,0-1 0 0 0,0 1 0 0 0,0 0 1 0 0,0 0-1 0 0,0 0 0 0 0,0 0 0 0 0,0 0 0 0 0,0 0 1 0 0,0 0-1 0 0,0 0 0 0 0,0 1 0 0 0,1-1 1 0 0,-1 0-1 0 0,0 1 0 0 0,-1 0 0 0 0,-5 0-319 0 0,-10 3 337 0 0,-1 1 0 0 0,2 0 0 0 0,-22 10 0 0 0,23-8-56 0 0,0-1-1 0 0,0-1 0 0 0,0 0 0 0 0,-28 4 0 0 0,9-6 325 0 0,-151 23 3064 0 0,150-19-3223 0 0,1-2-1 0 0,-1-2 1 0 0,-43-1-1 0 0,-104-14 346 0 0,134 10-346 0 0,0 2-1 0 0,0 2 0 0 0,-50 8 1 0 0,-3 9-194 0 0,-11 1-10 0 0,-82-7 332 0 0,-64 8 192 0 0,138-6-319 0 0,-1-5 0 0 0,-182-9 0 0 0,195-7 124 0 0,-154 12-1 0 0,106 14-280 0 0,-160 28-80 0 0,147-24 15 0 0,-160 30 216 0 0,265-40-115 0 0,-1-3 1 0 0,-1-3 0 0 0,-114 0-1 0 0,-122-30 930 0 0,277 20-1083 0 0,-1 1 0 0 0,0 1 0 0 0,1 2 0 0 0,-1 0 0 0 0,1 2 0 0 0,-1 0 0 0 0,1 2 0 0 0,1 1 0 0 0,-29 12 0 0 0,31-10-702 0 0,0 1-1 0 0,-23 14 1 0 0,-1 5-583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2:53:47.511"/>
    </inkml:context>
    <inkml:brush xml:id="br0">
      <inkml:brushProperty name="width" value="0.1" units="cm"/>
      <inkml:brushProperty name="height" value="0.1" units="cm"/>
      <inkml:brushProperty name="color" value="#E71224"/>
    </inkml:brush>
  </inkml:definitions>
  <inkml:trace contextRef="#ctx0" brushRef="#br0">1562 160 1839 0 0,'2'-2'212'0'0,"1"0"-1"0"0,-1 0 1 0 0,0 0-1 0 0,1 0 1 0 0,-1-1-1 0 0,-1 1 0 0 0,1-1 1 0 0,0 1-1 0 0,0-1 1 0 0,-1 0-1 0 0,0 0 0 0 0,1 0 1 0 0,-1 0-1 0 0,0 0 1 0 0,0 0-1 0 0,0-6 0 0 0,3-4 147 0 0,-2 9-84 0 0,-1 0-1 0 0,1 0 1 0 0,-1 0-1 0 0,0 0 1 0 0,-1-1-1 0 0,1 1 1 0 0,-1 0-1 0 0,1 0 0 0 0,-1-1 1 0 0,-1-4-1 0 0,-2-1 1111 0 0,3 9-1336 0 0,0 0 0 0 0,0 0 0 0 0,0 0 0 0 0,0 1 0 0 0,-1-1 1 0 0,1 0-1 0 0,0 0 0 0 0,-1 1 0 0 0,1-1 0 0 0,0 0 1 0 0,-1 0-1 0 0,1 1 0 0 0,-1-1 0 0 0,1 0 0 0 0,-1 1 1 0 0,1-1-1 0 0,-1 1 0 0 0,1-1 0 0 0,-1 1 0 0 0,0-1 0 0 0,1 1 1 0 0,-1-1-1 0 0,0 1 0 0 0,1 0 0 0 0,-1-1 0 0 0,0 1 1 0 0,0 0-1 0 0,0-1 0 0 0,1 1 0 0 0,-1 0 0 0 0,0 0 0 0 0,-1 0 1 0 0,-16-4 945 0 0,13 4-681 0 0,1-1 0 0 0,-1 0 1 0 0,0-1-1 0 0,1 1 1 0 0,-7-3-1 0 0,9 3-215 0 0,0 0 0 0 0,0 0 1 0 0,0 1-1 0 0,0-1 0 0 0,-1 1 0 0 0,1 0 0 0 0,0-1 0 0 0,0 1 0 0 0,0 0 0 0 0,-1 0 0 0 0,1 1 0 0 0,-3 0 0 0 0,-30 8 294 0 0,8-1-291 0 0,-141 20 1155 0 0,133-25-878 0 0,0-2 0 0 0,-66-5-1 0 0,1-1 258 0 0,-102 12 275 0 0,-52-1-348 0 0,133-12-95 0 0,-87-1 83 0 0,198 7-663 0 0,-1 1-1 0 0,0 0 0 0 0,1 0 1 0 0,-1 1-1 0 0,1 1 0 0 0,0 0 1 0 0,0 0-1 0 0,0 1 0 0 0,0 0 0 0 0,0 0 1 0 0,1 1-1 0 0,0 1 0 0 0,0 0 1 0 0,0 0-1 0 0,1 1 0 0 0,-1 0 1 0 0,-12 14-1 0 0,-5 12-1025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4T22:53:59.209"/>
    </inkml:context>
    <inkml:brush xml:id="br0">
      <inkml:brushProperty name="width" value="0.1" units="cm"/>
      <inkml:brushProperty name="height" value="0.1" units="cm"/>
      <inkml:brushProperty name="color" value="#E71224"/>
    </inkml:brush>
  </inkml:definitions>
  <inkml:trace contextRef="#ctx0" brushRef="#br0">2481 30 1839 0 0,'-1'0'17'0'0,"1"0"-1"0"0,0 0 0 0 0,-1-1 1 0 0,1 1-1 0 0,0 0 0 0 0,0-1 1 0 0,-1 1-1 0 0,1 0 0 0 0,0-1 1 0 0,0 1-1 0 0,0-1 0 0 0,-1 1 0 0 0,1 0 1 0 0,0-1-1 0 0,0 1 0 0 0,0-1 1 0 0,0 1-1 0 0,0 0 0 0 0,0-1 1 0 0,0 1-1 0 0,0-1 0 0 0,-2-9 1912 0 0,0 10-1882 0 0,1-1-1 0 0,-1 0 1 0 0,1 1-1 0 0,-1-1 1 0 0,1 1-1 0 0,-1-1 1 0 0,1 1-1 0 0,-1 0 1 0 0,0 0-1 0 0,1-1 1 0 0,-1 1-1 0 0,1 0 1 0 0,-1 1-1 0 0,0-1 0 0 0,-2 0 1 0 0,-8 0 837 0 0,1-1 176 0 0,10 1-946 0 0,1 0 0 0 0,-1 0 0 0 0,1 0-1 0 0,-1 0 1 0 0,1 0 0 0 0,-1 0 0 0 0,1-1 0 0 0,-1 1-1 0 0,1 0 1 0 0,0 0 0 0 0,-1 0 0 0 0,1-1 0 0 0,-1 1 0 0 0,1 0-1 0 0,-1-1 1 0 0,1 1 0 0 0,0 0 0 0 0,-1-1 0 0 0,1 1-1 0 0,0 0 1 0 0,-1-2 0 0 0,0 2-100 0 0,0 0 0 0 0,0 0 0 0 0,0 0 0 0 0,0 0 0 0 0,-1 0-1 0 0,1 0 1 0 0,0 0 0 0 0,0 0 0 0 0,0 0 0 0 0,0 0 0 0 0,0 1 0 0 0,0-1 0 0 0,0 0 0 0 0,0 1 0 0 0,0-1-1 0 0,0 1 1 0 0,0-1 0 0 0,0 1 0 0 0,0 0 0 0 0,-8 3-14 0 0,2-2 153 0 0,0 0 0 0 0,-1 0-1 0 0,1-1 1 0 0,0 0 0 0 0,0 0-1 0 0,-1 0 1 0 0,1-1 0 0 0,0-1-1 0 0,-1 1 1 0 0,1-1 0 0 0,-13-3-1 0 0,9 2 34 0 0,-1 0 0 0 0,0 1-1 0 0,0 1 1 0 0,1 0 0 0 0,-1 0-1 0 0,0 1 1 0 0,1 1-1 0 0,-16 3 1 0 0,-21 3-21 0 0,34-7-16 0 0,0 0 0 0 0,-1-1 0 0 0,1 0 0 0 0,-23-4 0 0 0,27 3-38 0 0,-1 0 0 0 0,1 0 0 0 0,-1 1 1 0 0,1 0-1 0 0,-1 1 0 0 0,-17 4 0 0 0,-61 20 69 0 0,84-23-173 0 0,-3 0 33 0 0,0 0-1 0 0,0 0 1 0 0,0-1 0 0 0,0 0 0 0 0,0 0 0 0 0,0-1 0 0 0,-1 0 0 0 0,1-1 0 0 0,0 0 0 0 0,-11-2 0 0 0,-41-8 767 0 0,50 8-687 0 0,-1 1 0 0 0,0 0 0 0 0,0 0-1 0 0,-21 1 1 0 0,-17-2 22 0 0,-32-1 46 0 0,21 2-74 0 0,-33-1 260 0 0,-114 10 1 0 0,75-7-369 0 0,64-1 131 0 0,41 3-57 0 0,-28 4 0 0 0,34-3-49 0 0,0-1 0 0 0,-39-1 0 0 0,20-2 141 0 0,0 1 0 0 0,-50 9 0 0 0,49-5-31 0 0,-1-1 0 0 0,-40-2 0 0 0,67-3 38 0 0,1-1 0 0 0,-25-7 0 0 0,-14-2 152 0 0,43 10-318 0 0,1 2-1 0 0,0-1 0 0 0,0 1 1 0 0,-1 1-1 0 0,1 0 0 0 0,0 0 1 0 0,0 1-1 0 0,-1 0 1 0 0,2 0-1 0 0,-1 1 0 0 0,0 0 1 0 0,0 1-1 0 0,-12 7 0 0 0,7-2-575 0 0,1 0 0 0 0,-1 1-1 0 0,2 1 1 0 0,0 0-1 0 0,0 0 1 0 0,-18 24-1 0 0,6-5-5459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5/24/2023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3288186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1007196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42839255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2623986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38105686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24415083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17121633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16</a:t>
            </a:fld>
            <a:endParaRPr lang="en-US"/>
          </a:p>
        </p:txBody>
      </p:sp>
    </p:spTree>
    <p:extLst>
      <p:ext uri="{BB962C8B-B14F-4D97-AF65-F5344CB8AC3E}">
        <p14:creationId xmlns:p14="http://schemas.microsoft.com/office/powerpoint/2010/main" val="8522607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17</a:t>
            </a:fld>
            <a:endParaRPr lang="en-US"/>
          </a:p>
        </p:txBody>
      </p:sp>
    </p:spTree>
    <p:extLst>
      <p:ext uri="{BB962C8B-B14F-4D97-AF65-F5344CB8AC3E}">
        <p14:creationId xmlns:p14="http://schemas.microsoft.com/office/powerpoint/2010/main" val="12567158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18</a:t>
            </a:fld>
            <a:endParaRPr lang="en-US"/>
          </a:p>
        </p:txBody>
      </p:sp>
    </p:spTree>
    <p:extLst>
      <p:ext uri="{BB962C8B-B14F-4D97-AF65-F5344CB8AC3E}">
        <p14:creationId xmlns:p14="http://schemas.microsoft.com/office/powerpoint/2010/main" val="2976846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1027997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3991621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1773010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800" b="1">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3973959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2780193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1170744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5/24/2023</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5/24/2023</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5/24/2023</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5/24/2023</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5/24/2023</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5/24/2023</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5/24/2023</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5/24/2023</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5/24/2023</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5/24/2023</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5/24/2023</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5/24/2023</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matsati.com/" TargetMode="External"/><Relationship Id="rId3" Type="http://schemas.openxmlformats.org/officeDocument/2006/relationships/image" Target="../media/image1.png"/><Relationship Id="rId7" Type="http://schemas.openxmlformats.org/officeDocument/2006/relationships/hyperlink" Target="https://www.youtube.com/channel/UC5_qPfruat-sCJJypz0_OBw"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youtube.com/c/HebrewLiteracy" TargetMode="External"/><Relationship Id="rId5" Type="http://schemas.openxmlformats.org/officeDocument/2006/relationships/hyperlink" Target="https://t.me/MessianicChat" TargetMode="External"/><Relationship Id="rId4" Type="http://schemas.openxmlformats.org/officeDocument/2006/relationships/image" Target="../media/image2.png"/><Relationship Id="rId9" Type="http://schemas.openxmlformats.org/officeDocument/2006/relationships/hyperlink" Target="https://www.youtube.com/user/MATSATI/"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187.png"/><Relationship Id="rId13" Type="http://schemas.openxmlformats.org/officeDocument/2006/relationships/customXml" Target="../ink/ink185.xml"/><Relationship Id="rId18" Type="http://schemas.openxmlformats.org/officeDocument/2006/relationships/image" Target="../media/image192.png"/><Relationship Id="rId3" Type="http://schemas.openxmlformats.org/officeDocument/2006/relationships/image" Target="../media/image1.png"/><Relationship Id="rId21" Type="http://schemas.openxmlformats.org/officeDocument/2006/relationships/customXml" Target="../ink/ink189.xml"/><Relationship Id="rId7" Type="http://schemas.openxmlformats.org/officeDocument/2006/relationships/customXml" Target="../ink/ink182.xml"/><Relationship Id="rId12" Type="http://schemas.openxmlformats.org/officeDocument/2006/relationships/image" Target="../media/image189.png"/><Relationship Id="rId17" Type="http://schemas.openxmlformats.org/officeDocument/2006/relationships/customXml" Target="../ink/ink187.xml"/><Relationship Id="rId2" Type="http://schemas.openxmlformats.org/officeDocument/2006/relationships/notesSlide" Target="../notesSlides/notesSlide10.xml"/><Relationship Id="rId16" Type="http://schemas.openxmlformats.org/officeDocument/2006/relationships/image" Target="../media/image191.png"/><Relationship Id="rId20" Type="http://schemas.openxmlformats.org/officeDocument/2006/relationships/image" Target="../media/image193.png"/><Relationship Id="rId1" Type="http://schemas.openxmlformats.org/officeDocument/2006/relationships/slideLayout" Target="../slideLayouts/slideLayout1.xml"/><Relationship Id="rId6" Type="http://schemas.openxmlformats.org/officeDocument/2006/relationships/image" Target="../media/image186.png"/><Relationship Id="rId11" Type="http://schemas.openxmlformats.org/officeDocument/2006/relationships/customXml" Target="../ink/ink184.xml"/><Relationship Id="rId24" Type="http://schemas.openxmlformats.org/officeDocument/2006/relationships/image" Target="../media/image195.png"/><Relationship Id="rId5" Type="http://schemas.openxmlformats.org/officeDocument/2006/relationships/customXml" Target="../ink/ink181.xml"/><Relationship Id="rId15" Type="http://schemas.openxmlformats.org/officeDocument/2006/relationships/customXml" Target="../ink/ink186.xml"/><Relationship Id="rId23" Type="http://schemas.openxmlformats.org/officeDocument/2006/relationships/customXml" Target="../ink/ink190.xml"/><Relationship Id="rId10" Type="http://schemas.openxmlformats.org/officeDocument/2006/relationships/image" Target="../media/image188.png"/><Relationship Id="rId19" Type="http://schemas.openxmlformats.org/officeDocument/2006/relationships/customXml" Target="../ink/ink188.xml"/><Relationship Id="rId4" Type="http://schemas.openxmlformats.org/officeDocument/2006/relationships/image" Target="../media/image185.png"/><Relationship Id="rId9" Type="http://schemas.openxmlformats.org/officeDocument/2006/relationships/customXml" Target="../ink/ink183.xml"/><Relationship Id="rId14" Type="http://schemas.openxmlformats.org/officeDocument/2006/relationships/image" Target="../media/image190.png"/><Relationship Id="rId22" Type="http://schemas.openxmlformats.org/officeDocument/2006/relationships/image" Target="../media/image194.png"/></Relationships>
</file>

<file path=ppt/slides/_rels/slide11.xml.rels><?xml version="1.0" encoding="UTF-8" standalone="yes"?>
<Relationships xmlns="http://schemas.openxmlformats.org/package/2006/relationships"><Relationship Id="rId26" Type="http://schemas.openxmlformats.org/officeDocument/2006/relationships/customXml" Target="../ink/ink202.xml"/><Relationship Id="rId21" Type="http://schemas.openxmlformats.org/officeDocument/2006/relationships/image" Target="../media/image204.png"/><Relationship Id="rId42" Type="http://schemas.openxmlformats.org/officeDocument/2006/relationships/customXml" Target="../ink/ink210.xml"/><Relationship Id="rId47" Type="http://schemas.openxmlformats.org/officeDocument/2006/relationships/image" Target="../media/image217.png"/><Relationship Id="rId63" Type="http://schemas.openxmlformats.org/officeDocument/2006/relationships/image" Target="../media/image225.png"/><Relationship Id="rId68" Type="http://schemas.openxmlformats.org/officeDocument/2006/relationships/customXml" Target="../ink/ink223.xml"/><Relationship Id="rId84" Type="http://schemas.openxmlformats.org/officeDocument/2006/relationships/customXml" Target="../ink/ink231.xml"/><Relationship Id="rId89" Type="http://schemas.openxmlformats.org/officeDocument/2006/relationships/image" Target="../media/image238.png"/><Relationship Id="rId112" Type="http://schemas.openxmlformats.org/officeDocument/2006/relationships/customXml" Target="../ink/ink245.xml"/><Relationship Id="rId16" Type="http://schemas.openxmlformats.org/officeDocument/2006/relationships/customXml" Target="../ink/ink197.xml"/><Relationship Id="rId107" Type="http://schemas.openxmlformats.org/officeDocument/2006/relationships/image" Target="../media/image247.png"/><Relationship Id="rId11" Type="http://schemas.openxmlformats.org/officeDocument/2006/relationships/image" Target="../media/image199.png"/><Relationship Id="rId32" Type="http://schemas.openxmlformats.org/officeDocument/2006/relationships/customXml" Target="../ink/ink205.xml"/><Relationship Id="rId37" Type="http://schemas.openxmlformats.org/officeDocument/2006/relationships/image" Target="../media/image212.png"/><Relationship Id="rId53" Type="http://schemas.openxmlformats.org/officeDocument/2006/relationships/image" Target="../media/image220.png"/><Relationship Id="rId58" Type="http://schemas.openxmlformats.org/officeDocument/2006/relationships/customXml" Target="../ink/ink218.xml"/><Relationship Id="rId74" Type="http://schemas.openxmlformats.org/officeDocument/2006/relationships/customXml" Target="../ink/ink226.xml"/><Relationship Id="rId79" Type="http://schemas.openxmlformats.org/officeDocument/2006/relationships/image" Target="../media/image233.png"/><Relationship Id="rId102" Type="http://schemas.openxmlformats.org/officeDocument/2006/relationships/customXml" Target="../ink/ink240.xml"/><Relationship Id="rId5" Type="http://schemas.openxmlformats.org/officeDocument/2006/relationships/image" Target="../media/image196.png"/><Relationship Id="rId90" Type="http://schemas.openxmlformats.org/officeDocument/2006/relationships/customXml" Target="../ink/ink234.xml"/><Relationship Id="rId95" Type="http://schemas.openxmlformats.org/officeDocument/2006/relationships/image" Target="../media/image241.png"/><Relationship Id="rId22" Type="http://schemas.openxmlformats.org/officeDocument/2006/relationships/customXml" Target="../ink/ink200.xml"/><Relationship Id="rId27" Type="http://schemas.openxmlformats.org/officeDocument/2006/relationships/image" Target="../media/image207.png"/><Relationship Id="rId43" Type="http://schemas.openxmlformats.org/officeDocument/2006/relationships/image" Target="../media/image215.png"/><Relationship Id="rId48" Type="http://schemas.openxmlformats.org/officeDocument/2006/relationships/customXml" Target="../ink/ink213.xml"/><Relationship Id="rId64" Type="http://schemas.openxmlformats.org/officeDocument/2006/relationships/customXml" Target="../ink/ink221.xml"/><Relationship Id="rId69" Type="http://schemas.openxmlformats.org/officeDocument/2006/relationships/image" Target="../media/image228.png"/><Relationship Id="rId113" Type="http://schemas.openxmlformats.org/officeDocument/2006/relationships/image" Target="../media/image250.png"/><Relationship Id="rId80" Type="http://schemas.openxmlformats.org/officeDocument/2006/relationships/customXml" Target="../ink/ink229.xml"/><Relationship Id="rId85" Type="http://schemas.openxmlformats.org/officeDocument/2006/relationships/image" Target="../media/image236.png"/><Relationship Id="rId12" Type="http://schemas.openxmlformats.org/officeDocument/2006/relationships/customXml" Target="../ink/ink195.xml"/><Relationship Id="rId17" Type="http://schemas.openxmlformats.org/officeDocument/2006/relationships/image" Target="../media/image202.png"/><Relationship Id="rId33" Type="http://schemas.openxmlformats.org/officeDocument/2006/relationships/image" Target="../media/image210.png"/><Relationship Id="rId38" Type="http://schemas.openxmlformats.org/officeDocument/2006/relationships/customXml" Target="../ink/ink208.xml"/><Relationship Id="rId59" Type="http://schemas.openxmlformats.org/officeDocument/2006/relationships/image" Target="../media/image223.png"/><Relationship Id="rId103" Type="http://schemas.openxmlformats.org/officeDocument/2006/relationships/image" Target="../media/image245.png"/><Relationship Id="rId108" Type="http://schemas.openxmlformats.org/officeDocument/2006/relationships/customXml" Target="../ink/ink243.xml"/><Relationship Id="rId54" Type="http://schemas.openxmlformats.org/officeDocument/2006/relationships/customXml" Target="../ink/ink216.xml"/><Relationship Id="rId70" Type="http://schemas.openxmlformats.org/officeDocument/2006/relationships/customXml" Target="../ink/ink224.xml"/><Relationship Id="rId75" Type="http://schemas.openxmlformats.org/officeDocument/2006/relationships/image" Target="../media/image231.png"/><Relationship Id="rId91" Type="http://schemas.openxmlformats.org/officeDocument/2006/relationships/image" Target="../media/image239.png"/><Relationship Id="rId96" Type="http://schemas.openxmlformats.org/officeDocument/2006/relationships/customXml" Target="../ink/ink237.xml"/><Relationship Id="rId1" Type="http://schemas.openxmlformats.org/officeDocument/2006/relationships/slideLayout" Target="../slideLayouts/slideLayout1.xml"/><Relationship Id="rId6" Type="http://schemas.openxmlformats.org/officeDocument/2006/relationships/customXml" Target="../ink/ink192.xml"/><Relationship Id="rId15" Type="http://schemas.openxmlformats.org/officeDocument/2006/relationships/image" Target="../media/image201.png"/><Relationship Id="rId23" Type="http://schemas.openxmlformats.org/officeDocument/2006/relationships/image" Target="../media/image205.png"/><Relationship Id="rId28" Type="http://schemas.openxmlformats.org/officeDocument/2006/relationships/customXml" Target="../ink/ink203.xml"/><Relationship Id="rId36" Type="http://schemas.openxmlformats.org/officeDocument/2006/relationships/customXml" Target="../ink/ink207.xml"/><Relationship Id="rId49" Type="http://schemas.openxmlformats.org/officeDocument/2006/relationships/image" Target="../media/image218.png"/><Relationship Id="rId57" Type="http://schemas.openxmlformats.org/officeDocument/2006/relationships/image" Target="../media/image222.png"/><Relationship Id="rId106" Type="http://schemas.openxmlformats.org/officeDocument/2006/relationships/customXml" Target="../ink/ink242.xml"/><Relationship Id="rId114" Type="http://schemas.openxmlformats.org/officeDocument/2006/relationships/customXml" Target="../ink/ink246.xml"/><Relationship Id="rId10" Type="http://schemas.openxmlformats.org/officeDocument/2006/relationships/customXml" Target="../ink/ink194.xml"/><Relationship Id="rId31" Type="http://schemas.openxmlformats.org/officeDocument/2006/relationships/image" Target="../media/image209.png"/><Relationship Id="rId44" Type="http://schemas.openxmlformats.org/officeDocument/2006/relationships/customXml" Target="../ink/ink211.xml"/><Relationship Id="rId52" Type="http://schemas.openxmlformats.org/officeDocument/2006/relationships/customXml" Target="../ink/ink215.xml"/><Relationship Id="rId60" Type="http://schemas.openxmlformats.org/officeDocument/2006/relationships/customXml" Target="../ink/ink219.xml"/><Relationship Id="rId65" Type="http://schemas.openxmlformats.org/officeDocument/2006/relationships/image" Target="../media/image226.png"/><Relationship Id="rId73" Type="http://schemas.openxmlformats.org/officeDocument/2006/relationships/image" Target="../media/image230.png"/><Relationship Id="rId78" Type="http://schemas.openxmlformats.org/officeDocument/2006/relationships/customXml" Target="../ink/ink228.xml"/><Relationship Id="rId81" Type="http://schemas.openxmlformats.org/officeDocument/2006/relationships/image" Target="../media/image234.png"/><Relationship Id="rId86" Type="http://schemas.openxmlformats.org/officeDocument/2006/relationships/customXml" Target="../ink/ink232.xml"/><Relationship Id="rId94" Type="http://schemas.openxmlformats.org/officeDocument/2006/relationships/customXml" Target="../ink/ink236.xml"/><Relationship Id="rId99" Type="http://schemas.openxmlformats.org/officeDocument/2006/relationships/image" Target="../media/image243.png"/><Relationship Id="rId101" Type="http://schemas.openxmlformats.org/officeDocument/2006/relationships/image" Target="../media/image244.png"/><Relationship Id="rId4" Type="http://schemas.openxmlformats.org/officeDocument/2006/relationships/customXml" Target="../ink/ink191.xml"/><Relationship Id="rId9" Type="http://schemas.openxmlformats.org/officeDocument/2006/relationships/image" Target="../media/image198.png"/><Relationship Id="rId13" Type="http://schemas.openxmlformats.org/officeDocument/2006/relationships/image" Target="../media/image200.png"/><Relationship Id="rId18" Type="http://schemas.openxmlformats.org/officeDocument/2006/relationships/customXml" Target="../ink/ink198.xml"/><Relationship Id="rId39" Type="http://schemas.openxmlformats.org/officeDocument/2006/relationships/image" Target="../media/image213.png"/><Relationship Id="rId109" Type="http://schemas.openxmlformats.org/officeDocument/2006/relationships/image" Target="../media/image248.png"/><Relationship Id="rId34" Type="http://schemas.openxmlformats.org/officeDocument/2006/relationships/customXml" Target="../ink/ink206.xml"/><Relationship Id="rId50" Type="http://schemas.openxmlformats.org/officeDocument/2006/relationships/customXml" Target="../ink/ink214.xml"/><Relationship Id="rId55" Type="http://schemas.openxmlformats.org/officeDocument/2006/relationships/image" Target="../media/image221.png"/><Relationship Id="rId76" Type="http://schemas.openxmlformats.org/officeDocument/2006/relationships/customXml" Target="../ink/ink227.xml"/><Relationship Id="rId97" Type="http://schemas.openxmlformats.org/officeDocument/2006/relationships/image" Target="../media/image242.png"/><Relationship Id="rId104" Type="http://schemas.openxmlformats.org/officeDocument/2006/relationships/customXml" Target="../ink/ink241.xml"/><Relationship Id="rId7" Type="http://schemas.openxmlformats.org/officeDocument/2006/relationships/image" Target="../media/image197.png"/><Relationship Id="rId71" Type="http://schemas.openxmlformats.org/officeDocument/2006/relationships/image" Target="../media/image229.png"/><Relationship Id="rId92" Type="http://schemas.openxmlformats.org/officeDocument/2006/relationships/customXml" Target="../ink/ink235.xml"/><Relationship Id="rId2" Type="http://schemas.openxmlformats.org/officeDocument/2006/relationships/notesSlide" Target="../notesSlides/notesSlide11.xml"/><Relationship Id="rId29" Type="http://schemas.openxmlformats.org/officeDocument/2006/relationships/image" Target="../media/image208.png"/><Relationship Id="rId24" Type="http://schemas.openxmlformats.org/officeDocument/2006/relationships/customXml" Target="../ink/ink201.xml"/><Relationship Id="rId40" Type="http://schemas.openxmlformats.org/officeDocument/2006/relationships/customXml" Target="../ink/ink209.xml"/><Relationship Id="rId45" Type="http://schemas.openxmlformats.org/officeDocument/2006/relationships/image" Target="../media/image216.png"/><Relationship Id="rId66" Type="http://schemas.openxmlformats.org/officeDocument/2006/relationships/customXml" Target="../ink/ink222.xml"/><Relationship Id="rId87" Type="http://schemas.openxmlformats.org/officeDocument/2006/relationships/image" Target="../media/image237.png"/><Relationship Id="rId110" Type="http://schemas.openxmlformats.org/officeDocument/2006/relationships/customXml" Target="../ink/ink244.xml"/><Relationship Id="rId115" Type="http://schemas.openxmlformats.org/officeDocument/2006/relationships/image" Target="../media/image251.png"/><Relationship Id="rId61" Type="http://schemas.openxmlformats.org/officeDocument/2006/relationships/image" Target="../media/image224.png"/><Relationship Id="rId82" Type="http://schemas.openxmlformats.org/officeDocument/2006/relationships/customXml" Target="../ink/ink230.xml"/><Relationship Id="rId19" Type="http://schemas.openxmlformats.org/officeDocument/2006/relationships/image" Target="../media/image203.png"/><Relationship Id="rId14" Type="http://schemas.openxmlformats.org/officeDocument/2006/relationships/customXml" Target="../ink/ink196.xml"/><Relationship Id="rId30" Type="http://schemas.openxmlformats.org/officeDocument/2006/relationships/customXml" Target="../ink/ink204.xml"/><Relationship Id="rId35" Type="http://schemas.openxmlformats.org/officeDocument/2006/relationships/image" Target="../media/image211.png"/><Relationship Id="rId56" Type="http://schemas.openxmlformats.org/officeDocument/2006/relationships/customXml" Target="../ink/ink217.xml"/><Relationship Id="rId77" Type="http://schemas.openxmlformats.org/officeDocument/2006/relationships/image" Target="../media/image232.png"/><Relationship Id="rId100" Type="http://schemas.openxmlformats.org/officeDocument/2006/relationships/customXml" Target="../ink/ink239.xml"/><Relationship Id="rId105" Type="http://schemas.openxmlformats.org/officeDocument/2006/relationships/image" Target="../media/image246.png"/><Relationship Id="rId8" Type="http://schemas.openxmlformats.org/officeDocument/2006/relationships/customXml" Target="../ink/ink193.xml"/><Relationship Id="rId51" Type="http://schemas.openxmlformats.org/officeDocument/2006/relationships/image" Target="../media/image219.png"/><Relationship Id="rId72" Type="http://schemas.openxmlformats.org/officeDocument/2006/relationships/customXml" Target="../ink/ink225.xml"/><Relationship Id="rId93" Type="http://schemas.openxmlformats.org/officeDocument/2006/relationships/image" Target="../media/image240.png"/><Relationship Id="rId98" Type="http://schemas.openxmlformats.org/officeDocument/2006/relationships/customXml" Target="../ink/ink238.xml"/><Relationship Id="rId3" Type="http://schemas.openxmlformats.org/officeDocument/2006/relationships/image" Target="../media/image1.png"/><Relationship Id="rId25" Type="http://schemas.openxmlformats.org/officeDocument/2006/relationships/image" Target="../media/image206.png"/><Relationship Id="rId46" Type="http://schemas.openxmlformats.org/officeDocument/2006/relationships/customXml" Target="../ink/ink212.xml"/><Relationship Id="rId67" Type="http://schemas.openxmlformats.org/officeDocument/2006/relationships/image" Target="../media/image227.png"/><Relationship Id="rId20" Type="http://schemas.openxmlformats.org/officeDocument/2006/relationships/customXml" Target="../ink/ink199.xml"/><Relationship Id="rId41" Type="http://schemas.openxmlformats.org/officeDocument/2006/relationships/image" Target="../media/image214.png"/><Relationship Id="rId62" Type="http://schemas.openxmlformats.org/officeDocument/2006/relationships/customXml" Target="../ink/ink220.xml"/><Relationship Id="rId83" Type="http://schemas.openxmlformats.org/officeDocument/2006/relationships/image" Target="../media/image235.png"/><Relationship Id="rId88" Type="http://schemas.openxmlformats.org/officeDocument/2006/relationships/customXml" Target="../ink/ink233.xml"/><Relationship Id="rId111" Type="http://schemas.openxmlformats.org/officeDocument/2006/relationships/image" Target="../media/image249.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customXml" Target="../ink/ink249.xml"/><Relationship Id="rId13" Type="http://schemas.openxmlformats.org/officeDocument/2006/relationships/image" Target="../media/image256.png"/><Relationship Id="rId18" Type="http://schemas.openxmlformats.org/officeDocument/2006/relationships/customXml" Target="../ink/ink254.xml"/><Relationship Id="rId3" Type="http://schemas.openxmlformats.org/officeDocument/2006/relationships/image" Target="../media/image1.png"/><Relationship Id="rId7" Type="http://schemas.openxmlformats.org/officeDocument/2006/relationships/image" Target="../media/image253.png"/><Relationship Id="rId12" Type="http://schemas.openxmlformats.org/officeDocument/2006/relationships/customXml" Target="../ink/ink251.xml"/><Relationship Id="rId17" Type="http://schemas.openxmlformats.org/officeDocument/2006/relationships/image" Target="../media/image258.png"/><Relationship Id="rId2" Type="http://schemas.openxmlformats.org/officeDocument/2006/relationships/notesSlide" Target="../notesSlides/notesSlide13.xml"/><Relationship Id="rId16" Type="http://schemas.openxmlformats.org/officeDocument/2006/relationships/customXml" Target="../ink/ink253.xml"/><Relationship Id="rId1" Type="http://schemas.openxmlformats.org/officeDocument/2006/relationships/slideLayout" Target="../slideLayouts/slideLayout1.xml"/><Relationship Id="rId6" Type="http://schemas.openxmlformats.org/officeDocument/2006/relationships/customXml" Target="../ink/ink248.xml"/><Relationship Id="rId11" Type="http://schemas.openxmlformats.org/officeDocument/2006/relationships/image" Target="../media/image255.png"/><Relationship Id="rId5" Type="http://schemas.openxmlformats.org/officeDocument/2006/relationships/image" Target="../media/image252.png"/><Relationship Id="rId15" Type="http://schemas.openxmlformats.org/officeDocument/2006/relationships/image" Target="../media/image257.png"/><Relationship Id="rId10" Type="http://schemas.openxmlformats.org/officeDocument/2006/relationships/customXml" Target="../ink/ink250.xml"/><Relationship Id="rId19" Type="http://schemas.openxmlformats.org/officeDocument/2006/relationships/image" Target="../media/image259.png"/><Relationship Id="rId4" Type="http://schemas.openxmlformats.org/officeDocument/2006/relationships/customXml" Target="../ink/ink247.xml"/><Relationship Id="rId9" Type="http://schemas.openxmlformats.org/officeDocument/2006/relationships/image" Target="../media/image254.png"/><Relationship Id="rId14" Type="http://schemas.openxmlformats.org/officeDocument/2006/relationships/customXml" Target="../ink/ink252.xml"/></Relationships>
</file>

<file path=ppt/slides/_rels/slide14.xml.rels><?xml version="1.0" encoding="UTF-8" standalone="yes"?>
<Relationships xmlns="http://schemas.openxmlformats.org/package/2006/relationships"><Relationship Id="rId8" Type="http://schemas.openxmlformats.org/officeDocument/2006/relationships/customXml" Target="../ink/ink257.xml"/><Relationship Id="rId13" Type="http://schemas.openxmlformats.org/officeDocument/2006/relationships/image" Target="../media/image264.png"/><Relationship Id="rId18" Type="http://schemas.openxmlformats.org/officeDocument/2006/relationships/customXml" Target="../ink/ink262.xml"/><Relationship Id="rId3" Type="http://schemas.openxmlformats.org/officeDocument/2006/relationships/image" Target="../media/image1.png"/><Relationship Id="rId7" Type="http://schemas.openxmlformats.org/officeDocument/2006/relationships/image" Target="../media/image261.png"/><Relationship Id="rId12" Type="http://schemas.openxmlformats.org/officeDocument/2006/relationships/customXml" Target="../ink/ink259.xml"/><Relationship Id="rId17" Type="http://schemas.openxmlformats.org/officeDocument/2006/relationships/image" Target="../media/image266.png"/><Relationship Id="rId2" Type="http://schemas.openxmlformats.org/officeDocument/2006/relationships/notesSlide" Target="../notesSlides/notesSlide14.xml"/><Relationship Id="rId16" Type="http://schemas.openxmlformats.org/officeDocument/2006/relationships/customXml" Target="../ink/ink261.xml"/><Relationship Id="rId1" Type="http://schemas.openxmlformats.org/officeDocument/2006/relationships/slideLayout" Target="../slideLayouts/slideLayout1.xml"/><Relationship Id="rId6" Type="http://schemas.openxmlformats.org/officeDocument/2006/relationships/customXml" Target="../ink/ink256.xml"/><Relationship Id="rId11" Type="http://schemas.openxmlformats.org/officeDocument/2006/relationships/image" Target="../media/image263.png"/><Relationship Id="rId5" Type="http://schemas.openxmlformats.org/officeDocument/2006/relationships/image" Target="../media/image260.png"/><Relationship Id="rId15" Type="http://schemas.openxmlformats.org/officeDocument/2006/relationships/image" Target="../media/image265.png"/><Relationship Id="rId10" Type="http://schemas.openxmlformats.org/officeDocument/2006/relationships/customXml" Target="../ink/ink258.xml"/><Relationship Id="rId19" Type="http://schemas.openxmlformats.org/officeDocument/2006/relationships/image" Target="../media/image267.png"/><Relationship Id="rId4" Type="http://schemas.openxmlformats.org/officeDocument/2006/relationships/customXml" Target="../ink/ink255.xml"/><Relationship Id="rId9" Type="http://schemas.openxmlformats.org/officeDocument/2006/relationships/image" Target="../media/image262.png"/><Relationship Id="rId14" Type="http://schemas.openxmlformats.org/officeDocument/2006/relationships/customXml" Target="../ink/ink260.xml"/></Relationships>
</file>

<file path=ppt/slides/_rels/slide15.xml.rels><?xml version="1.0" encoding="UTF-8" standalone="yes"?>
<Relationships xmlns="http://schemas.openxmlformats.org/package/2006/relationships"><Relationship Id="rId13" Type="http://schemas.openxmlformats.org/officeDocument/2006/relationships/image" Target="../media/image272.png"/><Relationship Id="rId18" Type="http://schemas.openxmlformats.org/officeDocument/2006/relationships/customXml" Target="../ink/ink270.xml"/><Relationship Id="rId26" Type="http://schemas.openxmlformats.org/officeDocument/2006/relationships/customXml" Target="../ink/ink274.xml"/><Relationship Id="rId39" Type="http://schemas.openxmlformats.org/officeDocument/2006/relationships/image" Target="../media/image285.png"/><Relationship Id="rId21" Type="http://schemas.openxmlformats.org/officeDocument/2006/relationships/image" Target="../media/image276.png"/><Relationship Id="rId34" Type="http://schemas.openxmlformats.org/officeDocument/2006/relationships/customXml" Target="../ink/ink278.xml"/><Relationship Id="rId42" Type="http://schemas.openxmlformats.org/officeDocument/2006/relationships/customXml" Target="../ink/ink282.xml"/><Relationship Id="rId47" Type="http://schemas.openxmlformats.org/officeDocument/2006/relationships/image" Target="../media/image289.png"/><Relationship Id="rId50" Type="http://schemas.openxmlformats.org/officeDocument/2006/relationships/customXml" Target="../ink/ink286.xml"/><Relationship Id="rId55" Type="http://schemas.openxmlformats.org/officeDocument/2006/relationships/image" Target="../media/image293.png"/><Relationship Id="rId63" Type="http://schemas.openxmlformats.org/officeDocument/2006/relationships/image" Target="../media/image297.png"/><Relationship Id="rId7" Type="http://schemas.openxmlformats.org/officeDocument/2006/relationships/image" Target="../media/image269.png"/><Relationship Id="rId2" Type="http://schemas.openxmlformats.org/officeDocument/2006/relationships/notesSlide" Target="../notesSlides/notesSlide15.xml"/><Relationship Id="rId16" Type="http://schemas.openxmlformats.org/officeDocument/2006/relationships/customXml" Target="../ink/ink269.xml"/><Relationship Id="rId29" Type="http://schemas.openxmlformats.org/officeDocument/2006/relationships/image" Target="../media/image280.png"/><Relationship Id="rId11" Type="http://schemas.openxmlformats.org/officeDocument/2006/relationships/image" Target="../media/image271.png"/><Relationship Id="rId24" Type="http://schemas.openxmlformats.org/officeDocument/2006/relationships/customXml" Target="../ink/ink273.xml"/><Relationship Id="rId32" Type="http://schemas.openxmlformats.org/officeDocument/2006/relationships/customXml" Target="../ink/ink277.xml"/><Relationship Id="rId37" Type="http://schemas.openxmlformats.org/officeDocument/2006/relationships/image" Target="../media/image284.png"/><Relationship Id="rId40" Type="http://schemas.openxmlformats.org/officeDocument/2006/relationships/customXml" Target="../ink/ink281.xml"/><Relationship Id="rId45" Type="http://schemas.openxmlformats.org/officeDocument/2006/relationships/image" Target="../media/image288.png"/><Relationship Id="rId53" Type="http://schemas.openxmlformats.org/officeDocument/2006/relationships/image" Target="../media/image292.png"/><Relationship Id="rId58" Type="http://schemas.openxmlformats.org/officeDocument/2006/relationships/customXml" Target="../ink/ink290.xml"/><Relationship Id="rId5" Type="http://schemas.openxmlformats.org/officeDocument/2006/relationships/image" Target="../media/image268.png"/><Relationship Id="rId61" Type="http://schemas.openxmlformats.org/officeDocument/2006/relationships/image" Target="../media/image296.png"/><Relationship Id="rId19" Type="http://schemas.openxmlformats.org/officeDocument/2006/relationships/image" Target="../media/image275.png"/><Relationship Id="rId14" Type="http://schemas.openxmlformats.org/officeDocument/2006/relationships/customXml" Target="../ink/ink268.xml"/><Relationship Id="rId22" Type="http://schemas.openxmlformats.org/officeDocument/2006/relationships/customXml" Target="../ink/ink272.xml"/><Relationship Id="rId27" Type="http://schemas.openxmlformats.org/officeDocument/2006/relationships/image" Target="../media/image279.png"/><Relationship Id="rId30" Type="http://schemas.openxmlformats.org/officeDocument/2006/relationships/customXml" Target="../ink/ink276.xml"/><Relationship Id="rId35" Type="http://schemas.openxmlformats.org/officeDocument/2006/relationships/image" Target="../media/image283.png"/><Relationship Id="rId43" Type="http://schemas.openxmlformats.org/officeDocument/2006/relationships/image" Target="../media/image287.png"/><Relationship Id="rId48" Type="http://schemas.openxmlformats.org/officeDocument/2006/relationships/customXml" Target="../ink/ink285.xml"/><Relationship Id="rId56" Type="http://schemas.openxmlformats.org/officeDocument/2006/relationships/customXml" Target="../ink/ink289.xml"/><Relationship Id="rId8" Type="http://schemas.openxmlformats.org/officeDocument/2006/relationships/customXml" Target="../ink/ink265.xml"/><Relationship Id="rId51" Type="http://schemas.openxmlformats.org/officeDocument/2006/relationships/image" Target="../media/image291.png"/><Relationship Id="rId3" Type="http://schemas.openxmlformats.org/officeDocument/2006/relationships/image" Target="../media/image1.png"/><Relationship Id="rId12" Type="http://schemas.openxmlformats.org/officeDocument/2006/relationships/customXml" Target="../ink/ink267.xml"/><Relationship Id="rId17" Type="http://schemas.openxmlformats.org/officeDocument/2006/relationships/image" Target="../media/image274.png"/><Relationship Id="rId25" Type="http://schemas.openxmlformats.org/officeDocument/2006/relationships/image" Target="../media/image278.png"/><Relationship Id="rId33" Type="http://schemas.openxmlformats.org/officeDocument/2006/relationships/image" Target="../media/image282.png"/><Relationship Id="rId38" Type="http://schemas.openxmlformats.org/officeDocument/2006/relationships/customXml" Target="../ink/ink280.xml"/><Relationship Id="rId46" Type="http://schemas.openxmlformats.org/officeDocument/2006/relationships/customXml" Target="../ink/ink284.xml"/><Relationship Id="rId59" Type="http://schemas.openxmlformats.org/officeDocument/2006/relationships/image" Target="../media/image295.png"/><Relationship Id="rId20" Type="http://schemas.openxmlformats.org/officeDocument/2006/relationships/customXml" Target="../ink/ink271.xml"/><Relationship Id="rId41" Type="http://schemas.openxmlformats.org/officeDocument/2006/relationships/image" Target="../media/image286.png"/><Relationship Id="rId54" Type="http://schemas.openxmlformats.org/officeDocument/2006/relationships/customXml" Target="../ink/ink288.xml"/><Relationship Id="rId62" Type="http://schemas.openxmlformats.org/officeDocument/2006/relationships/customXml" Target="../ink/ink292.xml"/><Relationship Id="rId1" Type="http://schemas.openxmlformats.org/officeDocument/2006/relationships/slideLayout" Target="../slideLayouts/slideLayout1.xml"/><Relationship Id="rId6" Type="http://schemas.openxmlformats.org/officeDocument/2006/relationships/customXml" Target="../ink/ink264.xml"/><Relationship Id="rId15" Type="http://schemas.openxmlformats.org/officeDocument/2006/relationships/image" Target="../media/image273.png"/><Relationship Id="rId23" Type="http://schemas.openxmlformats.org/officeDocument/2006/relationships/image" Target="../media/image277.png"/><Relationship Id="rId28" Type="http://schemas.openxmlformats.org/officeDocument/2006/relationships/customXml" Target="../ink/ink275.xml"/><Relationship Id="rId36" Type="http://schemas.openxmlformats.org/officeDocument/2006/relationships/customXml" Target="../ink/ink279.xml"/><Relationship Id="rId49" Type="http://schemas.openxmlformats.org/officeDocument/2006/relationships/image" Target="../media/image290.png"/><Relationship Id="rId57" Type="http://schemas.openxmlformats.org/officeDocument/2006/relationships/image" Target="../media/image294.png"/><Relationship Id="rId10" Type="http://schemas.openxmlformats.org/officeDocument/2006/relationships/customXml" Target="../ink/ink266.xml"/><Relationship Id="rId31" Type="http://schemas.openxmlformats.org/officeDocument/2006/relationships/image" Target="../media/image281.png"/><Relationship Id="rId44" Type="http://schemas.openxmlformats.org/officeDocument/2006/relationships/customXml" Target="../ink/ink283.xml"/><Relationship Id="rId52" Type="http://schemas.openxmlformats.org/officeDocument/2006/relationships/customXml" Target="../ink/ink287.xml"/><Relationship Id="rId60" Type="http://schemas.openxmlformats.org/officeDocument/2006/relationships/customXml" Target="../ink/ink291.xml"/><Relationship Id="rId4" Type="http://schemas.openxmlformats.org/officeDocument/2006/relationships/customXml" Target="../ink/ink263.xml"/><Relationship Id="rId9" Type="http://schemas.openxmlformats.org/officeDocument/2006/relationships/image" Target="../media/image270.png"/></Relationships>
</file>

<file path=ppt/slides/_rels/slide16.xml.rels><?xml version="1.0" encoding="UTF-8" standalone="yes"?>
<Relationships xmlns="http://schemas.openxmlformats.org/package/2006/relationships"><Relationship Id="rId8" Type="http://schemas.openxmlformats.org/officeDocument/2006/relationships/customXml" Target="../ink/ink295.xml"/><Relationship Id="rId13" Type="http://schemas.openxmlformats.org/officeDocument/2006/relationships/image" Target="../media/image302.png"/><Relationship Id="rId18" Type="http://schemas.openxmlformats.org/officeDocument/2006/relationships/customXml" Target="../ink/ink300.xml"/><Relationship Id="rId26" Type="http://schemas.openxmlformats.org/officeDocument/2006/relationships/customXml" Target="../ink/ink304.xml"/><Relationship Id="rId3" Type="http://schemas.openxmlformats.org/officeDocument/2006/relationships/image" Target="../media/image1.png"/><Relationship Id="rId21" Type="http://schemas.openxmlformats.org/officeDocument/2006/relationships/image" Target="../media/image306.png"/><Relationship Id="rId7" Type="http://schemas.openxmlformats.org/officeDocument/2006/relationships/image" Target="../media/image299.png"/><Relationship Id="rId12" Type="http://schemas.openxmlformats.org/officeDocument/2006/relationships/customXml" Target="../ink/ink297.xml"/><Relationship Id="rId17" Type="http://schemas.openxmlformats.org/officeDocument/2006/relationships/image" Target="../media/image304.png"/><Relationship Id="rId25" Type="http://schemas.openxmlformats.org/officeDocument/2006/relationships/image" Target="../media/image308.png"/><Relationship Id="rId2" Type="http://schemas.openxmlformats.org/officeDocument/2006/relationships/notesSlide" Target="../notesSlides/notesSlide16.xml"/><Relationship Id="rId16" Type="http://schemas.openxmlformats.org/officeDocument/2006/relationships/customXml" Target="../ink/ink299.xml"/><Relationship Id="rId20" Type="http://schemas.openxmlformats.org/officeDocument/2006/relationships/customXml" Target="../ink/ink301.xml"/><Relationship Id="rId29" Type="http://schemas.openxmlformats.org/officeDocument/2006/relationships/image" Target="../media/image310.png"/><Relationship Id="rId1" Type="http://schemas.openxmlformats.org/officeDocument/2006/relationships/slideLayout" Target="../slideLayouts/slideLayout1.xml"/><Relationship Id="rId6" Type="http://schemas.openxmlformats.org/officeDocument/2006/relationships/customXml" Target="../ink/ink294.xml"/><Relationship Id="rId11" Type="http://schemas.openxmlformats.org/officeDocument/2006/relationships/image" Target="../media/image301.png"/><Relationship Id="rId24" Type="http://schemas.openxmlformats.org/officeDocument/2006/relationships/customXml" Target="../ink/ink303.xml"/><Relationship Id="rId5" Type="http://schemas.openxmlformats.org/officeDocument/2006/relationships/image" Target="../media/image298.png"/><Relationship Id="rId15" Type="http://schemas.openxmlformats.org/officeDocument/2006/relationships/image" Target="../media/image303.png"/><Relationship Id="rId23" Type="http://schemas.openxmlformats.org/officeDocument/2006/relationships/image" Target="../media/image307.png"/><Relationship Id="rId28" Type="http://schemas.openxmlformats.org/officeDocument/2006/relationships/customXml" Target="../ink/ink305.xml"/><Relationship Id="rId10" Type="http://schemas.openxmlformats.org/officeDocument/2006/relationships/customXml" Target="../ink/ink296.xml"/><Relationship Id="rId19" Type="http://schemas.openxmlformats.org/officeDocument/2006/relationships/image" Target="../media/image305.png"/><Relationship Id="rId4" Type="http://schemas.openxmlformats.org/officeDocument/2006/relationships/customXml" Target="../ink/ink293.xml"/><Relationship Id="rId9" Type="http://schemas.openxmlformats.org/officeDocument/2006/relationships/image" Target="../media/image300.png"/><Relationship Id="rId14" Type="http://schemas.openxmlformats.org/officeDocument/2006/relationships/customXml" Target="../ink/ink298.xml"/><Relationship Id="rId22" Type="http://schemas.openxmlformats.org/officeDocument/2006/relationships/customXml" Target="../ink/ink302.xml"/><Relationship Id="rId27" Type="http://schemas.openxmlformats.org/officeDocument/2006/relationships/image" Target="../media/image309.png"/></Relationships>
</file>

<file path=ppt/slides/_rels/slide17.xml.rels><?xml version="1.0" encoding="UTF-8" standalone="yes"?>
<Relationships xmlns="http://schemas.openxmlformats.org/package/2006/relationships"><Relationship Id="rId117" Type="http://schemas.openxmlformats.org/officeDocument/2006/relationships/image" Target="../media/image367.png"/><Relationship Id="rId21" Type="http://schemas.openxmlformats.org/officeDocument/2006/relationships/image" Target="../media/image319.png"/><Relationship Id="rId42" Type="http://schemas.openxmlformats.org/officeDocument/2006/relationships/customXml" Target="../ink/ink325.xml"/><Relationship Id="rId63" Type="http://schemas.openxmlformats.org/officeDocument/2006/relationships/image" Target="../media/image340.png"/><Relationship Id="rId84" Type="http://schemas.openxmlformats.org/officeDocument/2006/relationships/customXml" Target="../ink/ink346.xml"/><Relationship Id="rId138" Type="http://schemas.openxmlformats.org/officeDocument/2006/relationships/customXml" Target="../ink/ink373.xml"/><Relationship Id="rId107" Type="http://schemas.openxmlformats.org/officeDocument/2006/relationships/image" Target="../media/image362.png"/><Relationship Id="rId11" Type="http://schemas.openxmlformats.org/officeDocument/2006/relationships/image" Target="../media/image314.png"/><Relationship Id="rId32" Type="http://schemas.openxmlformats.org/officeDocument/2006/relationships/customXml" Target="../ink/ink320.xml"/><Relationship Id="rId53" Type="http://schemas.openxmlformats.org/officeDocument/2006/relationships/image" Target="../media/image335.png"/><Relationship Id="rId74" Type="http://schemas.openxmlformats.org/officeDocument/2006/relationships/customXml" Target="../ink/ink341.xml"/><Relationship Id="rId128" Type="http://schemas.openxmlformats.org/officeDocument/2006/relationships/customXml" Target="../ink/ink368.xml"/><Relationship Id="rId149" Type="http://schemas.openxmlformats.org/officeDocument/2006/relationships/image" Target="../media/image383.png"/><Relationship Id="rId5" Type="http://schemas.openxmlformats.org/officeDocument/2006/relationships/image" Target="../media/image311.png"/><Relationship Id="rId95" Type="http://schemas.openxmlformats.org/officeDocument/2006/relationships/image" Target="../media/image356.png"/><Relationship Id="rId22" Type="http://schemas.openxmlformats.org/officeDocument/2006/relationships/customXml" Target="../ink/ink315.xml"/><Relationship Id="rId27" Type="http://schemas.openxmlformats.org/officeDocument/2006/relationships/image" Target="../media/image322.png"/><Relationship Id="rId43" Type="http://schemas.openxmlformats.org/officeDocument/2006/relationships/image" Target="../media/image330.png"/><Relationship Id="rId48" Type="http://schemas.openxmlformats.org/officeDocument/2006/relationships/customXml" Target="../ink/ink328.xml"/><Relationship Id="rId64" Type="http://schemas.openxmlformats.org/officeDocument/2006/relationships/customXml" Target="../ink/ink336.xml"/><Relationship Id="rId69" Type="http://schemas.openxmlformats.org/officeDocument/2006/relationships/image" Target="../media/image343.png"/><Relationship Id="rId113" Type="http://schemas.openxmlformats.org/officeDocument/2006/relationships/image" Target="../media/image365.png"/><Relationship Id="rId118" Type="http://schemas.openxmlformats.org/officeDocument/2006/relationships/customXml" Target="../ink/ink363.xml"/><Relationship Id="rId134" Type="http://schemas.openxmlformats.org/officeDocument/2006/relationships/customXml" Target="../ink/ink371.xml"/><Relationship Id="rId139" Type="http://schemas.openxmlformats.org/officeDocument/2006/relationships/image" Target="../media/image378.png"/><Relationship Id="rId80" Type="http://schemas.openxmlformats.org/officeDocument/2006/relationships/customXml" Target="../ink/ink344.xml"/><Relationship Id="rId85" Type="http://schemas.openxmlformats.org/officeDocument/2006/relationships/image" Target="../media/image351.png"/><Relationship Id="rId150" Type="http://schemas.openxmlformats.org/officeDocument/2006/relationships/customXml" Target="../ink/ink379.xml"/><Relationship Id="rId12" Type="http://schemas.openxmlformats.org/officeDocument/2006/relationships/customXml" Target="../ink/ink310.xml"/><Relationship Id="rId17" Type="http://schemas.openxmlformats.org/officeDocument/2006/relationships/image" Target="../media/image317.png"/><Relationship Id="rId33" Type="http://schemas.openxmlformats.org/officeDocument/2006/relationships/image" Target="../media/image325.png"/><Relationship Id="rId38" Type="http://schemas.openxmlformats.org/officeDocument/2006/relationships/customXml" Target="../ink/ink323.xml"/><Relationship Id="rId59" Type="http://schemas.openxmlformats.org/officeDocument/2006/relationships/image" Target="../media/image338.png"/><Relationship Id="rId103" Type="http://schemas.openxmlformats.org/officeDocument/2006/relationships/image" Target="../media/image360.png"/><Relationship Id="rId108" Type="http://schemas.openxmlformats.org/officeDocument/2006/relationships/customXml" Target="../ink/ink358.xml"/><Relationship Id="rId124" Type="http://schemas.openxmlformats.org/officeDocument/2006/relationships/customXml" Target="../ink/ink366.xml"/><Relationship Id="rId129" Type="http://schemas.openxmlformats.org/officeDocument/2006/relationships/image" Target="../media/image373.png"/><Relationship Id="rId54" Type="http://schemas.openxmlformats.org/officeDocument/2006/relationships/customXml" Target="../ink/ink331.xml"/><Relationship Id="rId70" Type="http://schemas.openxmlformats.org/officeDocument/2006/relationships/customXml" Target="../ink/ink339.xml"/><Relationship Id="rId75" Type="http://schemas.openxmlformats.org/officeDocument/2006/relationships/image" Target="../media/image346.png"/><Relationship Id="rId91" Type="http://schemas.openxmlformats.org/officeDocument/2006/relationships/image" Target="../media/image354.png"/><Relationship Id="rId96" Type="http://schemas.openxmlformats.org/officeDocument/2006/relationships/customXml" Target="../ink/ink352.xml"/><Relationship Id="rId140" Type="http://schemas.openxmlformats.org/officeDocument/2006/relationships/customXml" Target="../ink/ink374.xml"/><Relationship Id="rId145" Type="http://schemas.openxmlformats.org/officeDocument/2006/relationships/image" Target="../media/image381.png"/><Relationship Id="rId1" Type="http://schemas.openxmlformats.org/officeDocument/2006/relationships/slideLayout" Target="../slideLayouts/slideLayout1.xml"/><Relationship Id="rId6" Type="http://schemas.openxmlformats.org/officeDocument/2006/relationships/customXml" Target="../ink/ink307.xml"/><Relationship Id="rId23" Type="http://schemas.openxmlformats.org/officeDocument/2006/relationships/image" Target="../media/image320.png"/><Relationship Id="rId28" Type="http://schemas.openxmlformats.org/officeDocument/2006/relationships/customXml" Target="../ink/ink318.xml"/><Relationship Id="rId49" Type="http://schemas.openxmlformats.org/officeDocument/2006/relationships/image" Target="../media/image333.png"/><Relationship Id="rId114" Type="http://schemas.openxmlformats.org/officeDocument/2006/relationships/customXml" Target="../ink/ink361.xml"/><Relationship Id="rId119" Type="http://schemas.openxmlformats.org/officeDocument/2006/relationships/image" Target="../media/image368.png"/><Relationship Id="rId44" Type="http://schemas.openxmlformats.org/officeDocument/2006/relationships/customXml" Target="../ink/ink326.xml"/><Relationship Id="rId60" Type="http://schemas.openxmlformats.org/officeDocument/2006/relationships/customXml" Target="../ink/ink334.xml"/><Relationship Id="rId65" Type="http://schemas.openxmlformats.org/officeDocument/2006/relationships/image" Target="../media/image341.png"/><Relationship Id="rId81" Type="http://schemas.openxmlformats.org/officeDocument/2006/relationships/image" Target="../media/image349.png"/><Relationship Id="rId86" Type="http://schemas.openxmlformats.org/officeDocument/2006/relationships/customXml" Target="../ink/ink347.xml"/><Relationship Id="rId130" Type="http://schemas.openxmlformats.org/officeDocument/2006/relationships/customXml" Target="../ink/ink369.xml"/><Relationship Id="rId135" Type="http://schemas.openxmlformats.org/officeDocument/2006/relationships/image" Target="../media/image376.png"/><Relationship Id="rId151" Type="http://schemas.openxmlformats.org/officeDocument/2006/relationships/image" Target="../media/image384.png"/><Relationship Id="rId13" Type="http://schemas.openxmlformats.org/officeDocument/2006/relationships/image" Target="../media/image315.png"/><Relationship Id="rId18" Type="http://schemas.openxmlformats.org/officeDocument/2006/relationships/customXml" Target="../ink/ink313.xml"/><Relationship Id="rId39" Type="http://schemas.openxmlformats.org/officeDocument/2006/relationships/image" Target="../media/image328.png"/><Relationship Id="rId109" Type="http://schemas.openxmlformats.org/officeDocument/2006/relationships/image" Target="../media/image363.png"/><Relationship Id="rId34" Type="http://schemas.openxmlformats.org/officeDocument/2006/relationships/customXml" Target="../ink/ink321.xml"/><Relationship Id="rId50" Type="http://schemas.openxmlformats.org/officeDocument/2006/relationships/customXml" Target="../ink/ink329.xml"/><Relationship Id="rId55" Type="http://schemas.openxmlformats.org/officeDocument/2006/relationships/image" Target="../media/image336.png"/><Relationship Id="rId76" Type="http://schemas.openxmlformats.org/officeDocument/2006/relationships/customXml" Target="../ink/ink342.xml"/><Relationship Id="rId97" Type="http://schemas.openxmlformats.org/officeDocument/2006/relationships/image" Target="../media/image357.png"/><Relationship Id="rId104" Type="http://schemas.openxmlformats.org/officeDocument/2006/relationships/customXml" Target="../ink/ink356.xml"/><Relationship Id="rId120" Type="http://schemas.openxmlformats.org/officeDocument/2006/relationships/customXml" Target="../ink/ink364.xml"/><Relationship Id="rId125" Type="http://schemas.openxmlformats.org/officeDocument/2006/relationships/image" Target="../media/image371.png"/><Relationship Id="rId141" Type="http://schemas.openxmlformats.org/officeDocument/2006/relationships/image" Target="../media/image379.png"/><Relationship Id="rId146" Type="http://schemas.openxmlformats.org/officeDocument/2006/relationships/customXml" Target="../ink/ink377.xml"/><Relationship Id="rId7" Type="http://schemas.openxmlformats.org/officeDocument/2006/relationships/image" Target="../media/image312.png"/><Relationship Id="rId71" Type="http://schemas.openxmlformats.org/officeDocument/2006/relationships/image" Target="../media/image344.png"/><Relationship Id="rId92" Type="http://schemas.openxmlformats.org/officeDocument/2006/relationships/customXml" Target="../ink/ink350.xml"/><Relationship Id="rId2" Type="http://schemas.openxmlformats.org/officeDocument/2006/relationships/notesSlide" Target="../notesSlides/notesSlide17.xml"/><Relationship Id="rId29" Type="http://schemas.openxmlformats.org/officeDocument/2006/relationships/image" Target="../media/image323.png"/><Relationship Id="rId24" Type="http://schemas.openxmlformats.org/officeDocument/2006/relationships/customXml" Target="../ink/ink316.xml"/><Relationship Id="rId40" Type="http://schemas.openxmlformats.org/officeDocument/2006/relationships/customXml" Target="../ink/ink324.xml"/><Relationship Id="rId45" Type="http://schemas.openxmlformats.org/officeDocument/2006/relationships/image" Target="../media/image331.png"/><Relationship Id="rId66" Type="http://schemas.openxmlformats.org/officeDocument/2006/relationships/customXml" Target="../ink/ink337.xml"/><Relationship Id="rId87" Type="http://schemas.openxmlformats.org/officeDocument/2006/relationships/image" Target="../media/image352.png"/><Relationship Id="rId110" Type="http://schemas.openxmlformats.org/officeDocument/2006/relationships/customXml" Target="../ink/ink359.xml"/><Relationship Id="rId115" Type="http://schemas.openxmlformats.org/officeDocument/2006/relationships/image" Target="../media/image366.png"/><Relationship Id="rId131" Type="http://schemas.openxmlformats.org/officeDocument/2006/relationships/image" Target="../media/image374.png"/><Relationship Id="rId136" Type="http://schemas.openxmlformats.org/officeDocument/2006/relationships/customXml" Target="../ink/ink372.xml"/><Relationship Id="rId61" Type="http://schemas.openxmlformats.org/officeDocument/2006/relationships/image" Target="../media/image339.png"/><Relationship Id="rId82" Type="http://schemas.openxmlformats.org/officeDocument/2006/relationships/customXml" Target="../ink/ink345.xml"/><Relationship Id="rId19" Type="http://schemas.openxmlformats.org/officeDocument/2006/relationships/image" Target="../media/image318.png"/><Relationship Id="rId14" Type="http://schemas.openxmlformats.org/officeDocument/2006/relationships/customXml" Target="../ink/ink311.xml"/><Relationship Id="rId30" Type="http://schemas.openxmlformats.org/officeDocument/2006/relationships/customXml" Target="../ink/ink319.xml"/><Relationship Id="rId35" Type="http://schemas.openxmlformats.org/officeDocument/2006/relationships/image" Target="../media/image326.png"/><Relationship Id="rId56" Type="http://schemas.openxmlformats.org/officeDocument/2006/relationships/customXml" Target="../ink/ink332.xml"/><Relationship Id="rId77" Type="http://schemas.openxmlformats.org/officeDocument/2006/relationships/image" Target="../media/image347.png"/><Relationship Id="rId100" Type="http://schemas.openxmlformats.org/officeDocument/2006/relationships/customXml" Target="../ink/ink354.xml"/><Relationship Id="rId105" Type="http://schemas.openxmlformats.org/officeDocument/2006/relationships/image" Target="../media/image361.png"/><Relationship Id="rId126" Type="http://schemas.openxmlformats.org/officeDocument/2006/relationships/customXml" Target="../ink/ink367.xml"/><Relationship Id="rId147" Type="http://schemas.openxmlformats.org/officeDocument/2006/relationships/image" Target="../media/image382.png"/><Relationship Id="rId8" Type="http://schemas.openxmlformats.org/officeDocument/2006/relationships/customXml" Target="../ink/ink308.xml"/><Relationship Id="rId51" Type="http://schemas.openxmlformats.org/officeDocument/2006/relationships/image" Target="../media/image334.png"/><Relationship Id="rId72" Type="http://schemas.openxmlformats.org/officeDocument/2006/relationships/customXml" Target="../ink/ink340.xml"/><Relationship Id="rId93" Type="http://schemas.openxmlformats.org/officeDocument/2006/relationships/image" Target="../media/image355.png"/><Relationship Id="rId98" Type="http://schemas.openxmlformats.org/officeDocument/2006/relationships/customXml" Target="../ink/ink353.xml"/><Relationship Id="rId121" Type="http://schemas.openxmlformats.org/officeDocument/2006/relationships/image" Target="../media/image369.png"/><Relationship Id="rId142" Type="http://schemas.openxmlformats.org/officeDocument/2006/relationships/customXml" Target="../ink/ink375.xml"/><Relationship Id="rId3" Type="http://schemas.openxmlformats.org/officeDocument/2006/relationships/image" Target="../media/image1.png"/><Relationship Id="rId25" Type="http://schemas.openxmlformats.org/officeDocument/2006/relationships/image" Target="../media/image321.png"/><Relationship Id="rId46" Type="http://schemas.openxmlformats.org/officeDocument/2006/relationships/customXml" Target="../ink/ink327.xml"/><Relationship Id="rId67" Type="http://schemas.openxmlformats.org/officeDocument/2006/relationships/image" Target="../media/image342.png"/><Relationship Id="rId116" Type="http://schemas.openxmlformats.org/officeDocument/2006/relationships/customXml" Target="../ink/ink362.xml"/><Relationship Id="rId137" Type="http://schemas.openxmlformats.org/officeDocument/2006/relationships/image" Target="../media/image377.png"/><Relationship Id="rId20" Type="http://schemas.openxmlformats.org/officeDocument/2006/relationships/customXml" Target="../ink/ink314.xml"/><Relationship Id="rId41" Type="http://schemas.openxmlformats.org/officeDocument/2006/relationships/image" Target="../media/image329.png"/><Relationship Id="rId62" Type="http://schemas.openxmlformats.org/officeDocument/2006/relationships/customXml" Target="../ink/ink335.xml"/><Relationship Id="rId83" Type="http://schemas.openxmlformats.org/officeDocument/2006/relationships/image" Target="../media/image350.png"/><Relationship Id="rId88" Type="http://schemas.openxmlformats.org/officeDocument/2006/relationships/customXml" Target="../ink/ink348.xml"/><Relationship Id="rId111" Type="http://schemas.openxmlformats.org/officeDocument/2006/relationships/image" Target="../media/image364.png"/><Relationship Id="rId132" Type="http://schemas.openxmlformats.org/officeDocument/2006/relationships/customXml" Target="../ink/ink370.xml"/><Relationship Id="rId15" Type="http://schemas.openxmlformats.org/officeDocument/2006/relationships/image" Target="../media/image316.png"/><Relationship Id="rId36" Type="http://schemas.openxmlformats.org/officeDocument/2006/relationships/customXml" Target="../ink/ink322.xml"/><Relationship Id="rId57" Type="http://schemas.openxmlformats.org/officeDocument/2006/relationships/image" Target="../media/image337.png"/><Relationship Id="rId106" Type="http://schemas.openxmlformats.org/officeDocument/2006/relationships/customXml" Target="../ink/ink357.xml"/><Relationship Id="rId127" Type="http://schemas.openxmlformats.org/officeDocument/2006/relationships/image" Target="../media/image372.png"/><Relationship Id="rId10" Type="http://schemas.openxmlformats.org/officeDocument/2006/relationships/customXml" Target="../ink/ink309.xml"/><Relationship Id="rId31" Type="http://schemas.openxmlformats.org/officeDocument/2006/relationships/image" Target="../media/image324.png"/><Relationship Id="rId52" Type="http://schemas.openxmlformats.org/officeDocument/2006/relationships/customXml" Target="../ink/ink330.xml"/><Relationship Id="rId73" Type="http://schemas.openxmlformats.org/officeDocument/2006/relationships/image" Target="../media/image345.png"/><Relationship Id="rId78" Type="http://schemas.openxmlformats.org/officeDocument/2006/relationships/customXml" Target="../ink/ink343.xml"/><Relationship Id="rId94" Type="http://schemas.openxmlformats.org/officeDocument/2006/relationships/customXml" Target="../ink/ink351.xml"/><Relationship Id="rId99" Type="http://schemas.openxmlformats.org/officeDocument/2006/relationships/image" Target="../media/image358.png"/><Relationship Id="rId101" Type="http://schemas.openxmlformats.org/officeDocument/2006/relationships/image" Target="../media/image359.png"/><Relationship Id="rId122" Type="http://schemas.openxmlformats.org/officeDocument/2006/relationships/customXml" Target="../ink/ink365.xml"/><Relationship Id="rId143" Type="http://schemas.openxmlformats.org/officeDocument/2006/relationships/image" Target="../media/image380.png"/><Relationship Id="rId148" Type="http://schemas.openxmlformats.org/officeDocument/2006/relationships/customXml" Target="../ink/ink378.xml"/><Relationship Id="rId4" Type="http://schemas.openxmlformats.org/officeDocument/2006/relationships/customXml" Target="../ink/ink306.xml"/><Relationship Id="rId9" Type="http://schemas.openxmlformats.org/officeDocument/2006/relationships/image" Target="../media/image313.png"/><Relationship Id="rId26" Type="http://schemas.openxmlformats.org/officeDocument/2006/relationships/customXml" Target="../ink/ink317.xml"/><Relationship Id="rId47" Type="http://schemas.openxmlformats.org/officeDocument/2006/relationships/image" Target="../media/image332.png"/><Relationship Id="rId68" Type="http://schemas.openxmlformats.org/officeDocument/2006/relationships/customXml" Target="../ink/ink338.xml"/><Relationship Id="rId89" Type="http://schemas.openxmlformats.org/officeDocument/2006/relationships/image" Target="../media/image353.png"/><Relationship Id="rId112" Type="http://schemas.openxmlformats.org/officeDocument/2006/relationships/customXml" Target="../ink/ink360.xml"/><Relationship Id="rId133" Type="http://schemas.openxmlformats.org/officeDocument/2006/relationships/image" Target="../media/image375.png"/><Relationship Id="rId16" Type="http://schemas.openxmlformats.org/officeDocument/2006/relationships/customXml" Target="../ink/ink312.xml"/><Relationship Id="rId37" Type="http://schemas.openxmlformats.org/officeDocument/2006/relationships/image" Target="../media/image327.png"/><Relationship Id="rId58" Type="http://schemas.openxmlformats.org/officeDocument/2006/relationships/customXml" Target="../ink/ink333.xml"/><Relationship Id="rId79" Type="http://schemas.openxmlformats.org/officeDocument/2006/relationships/image" Target="../media/image348.png"/><Relationship Id="rId102" Type="http://schemas.openxmlformats.org/officeDocument/2006/relationships/customXml" Target="../ink/ink355.xml"/><Relationship Id="rId123" Type="http://schemas.openxmlformats.org/officeDocument/2006/relationships/image" Target="../media/image370.png"/><Relationship Id="rId144" Type="http://schemas.openxmlformats.org/officeDocument/2006/relationships/customXml" Target="../ink/ink376.xml"/><Relationship Id="rId90" Type="http://schemas.openxmlformats.org/officeDocument/2006/relationships/customXml" Target="../ink/ink349.xml"/></Relationships>
</file>

<file path=ppt/slides/_rels/slide18.xml.rels><?xml version="1.0" encoding="UTF-8" standalone="yes"?>
<Relationships xmlns="http://schemas.openxmlformats.org/package/2006/relationships"><Relationship Id="rId8" Type="http://schemas.openxmlformats.org/officeDocument/2006/relationships/customXml" Target="../ink/ink382.xml"/><Relationship Id="rId13" Type="http://schemas.openxmlformats.org/officeDocument/2006/relationships/image" Target="../media/image389.png"/><Relationship Id="rId18" Type="http://schemas.openxmlformats.org/officeDocument/2006/relationships/customXml" Target="../ink/ink387.xml"/><Relationship Id="rId26" Type="http://schemas.openxmlformats.org/officeDocument/2006/relationships/customXml" Target="../ink/ink391.xml"/><Relationship Id="rId3" Type="http://schemas.openxmlformats.org/officeDocument/2006/relationships/image" Target="../media/image1.png"/><Relationship Id="rId21" Type="http://schemas.openxmlformats.org/officeDocument/2006/relationships/image" Target="../media/image393.png"/><Relationship Id="rId7" Type="http://schemas.openxmlformats.org/officeDocument/2006/relationships/image" Target="../media/image386.png"/><Relationship Id="rId12" Type="http://schemas.openxmlformats.org/officeDocument/2006/relationships/customXml" Target="../ink/ink384.xml"/><Relationship Id="rId17" Type="http://schemas.openxmlformats.org/officeDocument/2006/relationships/image" Target="../media/image391.png"/><Relationship Id="rId25" Type="http://schemas.openxmlformats.org/officeDocument/2006/relationships/image" Target="../media/image395.png"/><Relationship Id="rId2" Type="http://schemas.openxmlformats.org/officeDocument/2006/relationships/notesSlide" Target="../notesSlides/notesSlide18.xml"/><Relationship Id="rId16" Type="http://schemas.openxmlformats.org/officeDocument/2006/relationships/customXml" Target="../ink/ink386.xml"/><Relationship Id="rId20" Type="http://schemas.openxmlformats.org/officeDocument/2006/relationships/customXml" Target="../ink/ink388.xml"/><Relationship Id="rId1" Type="http://schemas.openxmlformats.org/officeDocument/2006/relationships/slideLayout" Target="../slideLayouts/slideLayout1.xml"/><Relationship Id="rId6" Type="http://schemas.openxmlformats.org/officeDocument/2006/relationships/customXml" Target="../ink/ink381.xml"/><Relationship Id="rId11" Type="http://schemas.openxmlformats.org/officeDocument/2006/relationships/image" Target="../media/image388.png"/><Relationship Id="rId24" Type="http://schemas.openxmlformats.org/officeDocument/2006/relationships/customXml" Target="../ink/ink390.xml"/><Relationship Id="rId5" Type="http://schemas.openxmlformats.org/officeDocument/2006/relationships/image" Target="../media/image385.png"/><Relationship Id="rId15" Type="http://schemas.openxmlformats.org/officeDocument/2006/relationships/image" Target="../media/image390.png"/><Relationship Id="rId23" Type="http://schemas.openxmlformats.org/officeDocument/2006/relationships/image" Target="../media/image394.png"/><Relationship Id="rId10" Type="http://schemas.openxmlformats.org/officeDocument/2006/relationships/customXml" Target="../ink/ink383.xml"/><Relationship Id="rId19" Type="http://schemas.openxmlformats.org/officeDocument/2006/relationships/image" Target="../media/image392.png"/><Relationship Id="rId4" Type="http://schemas.openxmlformats.org/officeDocument/2006/relationships/customXml" Target="../ink/ink380.xml"/><Relationship Id="rId9" Type="http://schemas.openxmlformats.org/officeDocument/2006/relationships/image" Target="../media/image387.png"/><Relationship Id="rId14" Type="http://schemas.openxmlformats.org/officeDocument/2006/relationships/customXml" Target="../ink/ink385.xml"/><Relationship Id="rId22" Type="http://schemas.openxmlformats.org/officeDocument/2006/relationships/customXml" Target="../ink/ink389.xml"/><Relationship Id="rId27" Type="http://schemas.openxmlformats.org/officeDocument/2006/relationships/image" Target="../media/image39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9.png"/><Relationship Id="rId18" Type="http://schemas.openxmlformats.org/officeDocument/2006/relationships/customXml" Target="../ink/ink8.xml"/><Relationship Id="rId3" Type="http://schemas.openxmlformats.org/officeDocument/2006/relationships/image" Target="../media/image1.png"/><Relationship Id="rId21" Type="http://schemas.openxmlformats.org/officeDocument/2006/relationships/image" Target="../media/image13.png"/><Relationship Id="rId7" Type="http://schemas.openxmlformats.org/officeDocument/2006/relationships/image" Target="../media/image6.png"/><Relationship Id="rId12" Type="http://schemas.openxmlformats.org/officeDocument/2006/relationships/customXml" Target="../ink/ink5.xml"/><Relationship Id="rId17" Type="http://schemas.openxmlformats.org/officeDocument/2006/relationships/image" Target="../media/image11.png"/><Relationship Id="rId25" Type="http://schemas.openxmlformats.org/officeDocument/2006/relationships/image" Target="../media/image15.png"/><Relationship Id="rId2" Type="http://schemas.openxmlformats.org/officeDocument/2006/relationships/notesSlide" Target="../notesSlides/notesSlide4.xml"/><Relationship Id="rId16" Type="http://schemas.openxmlformats.org/officeDocument/2006/relationships/customXml" Target="../ink/ink7.xml"/><Relationship Id="rId20" Type="http://schemas.openxmlformats.org/officeDocument/2006/relationships/customXml" Target="../ink/ink9.xml"/><Relationship Id="rId1" Type="http://schemas.openxmlformats.org/officeDocument/2006/relationships/slideLayout" Target="../slideLayouts/slideLayout1.xml"/><Relationship Id="rId6" Type="http://schemas.openxmlformats.org/officeDocument/2006/relationships/customXml" Target="../ink/ink2.xml"/><Relationship Id="rId11" Type="http://schemas.openxmlformats.org/officeDocument/2006/relationships/image" Target="../media/image8.png"/><Relationship Id="rId24" Type="http://schemas.openxmlformats.org/officeDocument/2006/relationships/customXml" Target="../ink/ink11.xml"/><Relationship Id="rId5" Type="http://schemas.openxmlformats.org/officeDocument/2006/relationships/image" Target="../media/image5.png"/><Relationship Id="rId15" Type="http://schemas.openxmlformats.org/officeDocument/2006/relationships/image" Target="../media/image10.png"/><Relationship Id="rId23" Type="http://schemas.openxmlformats.org/officeDocument/2006/relationships/image" Target="../media/image14.png"/><Relationship Id="rId10" Type="http://schemas.openxmlformats.org/officeDocument/2006/relationships/customXml" Target="../ink/ink4.xml"/><Relationship Id="rId19" Type="http://schemas.openxmlformats.org/officeDocument/2006/relationships/image" Target="../media/image12.png"/><Relationship Id="rId4" Type="http://schemas.openxmlformats.org/officeDocument/2006/relationships/customXml" Target="../ink/ink1.xml"/><Relationship Id="rId9" Type="http://schemas.openxmlformats.org/officeDocument/2006/relationships/image" Target="../media/image7.png"/><Relationship Id="rId14" Type="http://schemas.openxmlformats.org/officeDocument/2006/relationships/customXml" Target="../ink/ink6.xml"/><Relationship Id="rId22" Type="http://schemas.openxmlformats.org/officeDocument/2006/relationships/customXml" Target="../ink/ink10.xml"/></Relationships>
</file>

<file path=ppt/slides/_rels/slide5.xml.rels><?xml version="1.0" encoding="UTF-8" standalone="yes"?>
<Relationships xmlns="http://schemas.openxmlformats.org/package/2006/relationships"><Relationship Id="rId13" Type="http://schemas.openxmlformats.org/officeDocument/2006/relationships/image" Target="../media/image20.png"/><Relationship Id="rId18" Type="http://schemas.openxmlformats.org/officeDocument/2006/relationships/customXml" Target="../ink/ink19.xml"/><Relationship Id="rId26" Type="http://schemas.openxmlformats.org/officeDocument/2006/relationships/customXml" Target="../ink/ink23.xml"/><Relationship Id="rId21" Type="http://schemas.openxmlformats.org/officeDocument/2006/relationships/image" Target="../media/image24.png"/><Relationship Id="rId34" Type="http://schemas.openxmlformats.org/officeDocument/2006/relationships/customXml" Target="../ink/ink27.xml"/><Relationship Id="rId7" Type="http://schemas.openxmlformats.org/officeDocument/2006/relationships/image" Target="../media/image17.png"/><Relationship Id="rId12" Type="http://schemas.openxmlformats.org/officeDocument/2006/relationships/customXml" Target="../ink/ink16.xml"/><Relationship Id="rId17" Type="http://schemas.openxmlformats.org/officeDocument/2006/relationships/image" Target="../media/image22.png"/><Relationship Id="rId25" Type="http://schemas.openxmlformats.org/officeDocument/2006/relationships/image" Target="../media/image26.png"/><Relationship Id="rId33" Type="http://schemas.openxmlformats.org/officeDocument/2006/relationships/image" Target="../media/image30.png"/><Relationship Id="rId2" Type="http://schemas.openxmlformats.org/officeDocument/2006/relationships/notesSlide" Target="../notesSlides/notesSlide5.xml"/><Relationship Id="rId16" Type="http://schemas.openxmlformats.org/officeDocument/2006/relationships/customXml" Target="../ink/ink18.xml"/><Relationship Id="rId20" Type="http://schemas.openxmlformats.org/officeDocument/2006/relationships/customXml" Target="../ink/ink20.xml"/><Relationship Id="rId29"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customXml" Target="../ink/ink13.xml"/><Relationship Id="rId11" Type="http://schemas.openxmlformats.org/officeDocument/2006/relationships/image" Target="../media/image19.png"/><Relationship Id="rId24" Type="http://schemas.openxmlformats.org/officeDocument/2006/relationships/customXml" Target="../ink/ink22.xml"/><Relationship Id="rId32" Type="http://schemas.openxmlformats.org/officeDocument/2006/relationships/customXml" Target="../ink/ink26.xml"/><Relationship Id="rId37" Type="http://schemas.openxmlformats.org/officeDocument/2006/relationships/image" Target="../media/image32.png"/><Relationship Id="rId5" Type="http://schemas.openxmlformats.org/officeDocument/2006/relationships/image" Target="../media/image16.png"/><Relationship Id="rId15" Type="http://schemas.openxmlformats.org/officeDocument/2006/relationships/image" Target="../media/image21.png"/><Relationship Id="rId23" Type="http://schemas.openxmlformats.org/officeDocument/2006/relationships/image" Target="../media/image25.png"/><Relationship Id="rId28" Type="http://schemas.openxmlformats.org/officeDocument/2006/relationships/customXml" Target="../ink/ink24.xml"/><Relationship Id="rId36" Type="http://schemas.openxmlformats.org/officeDocument/2006/relationships/customXml" Target="../ink/ink28.xml"/><Relationship Id="rId10" Type="http://schemas.openxmlformats.org/officeDocument/2006/relationships/customXml" Target="../ink/ink15.xml"/><Relationship Id="rId19" Type="http://schemas.openxmlformats.org/officeDocument/2006/relationships/image" Target="../media/image23.png"/><Relationship Id="rId31" Type="http://schemas.openxmlformats.org/officeDocument/2006/relationships/image" Target="../media/image29.png"/><Relationship Id="rId4" Type="http://schemas.openxmlformats.org/officeDocument/2006/relationships/customXml" Target="../ink/ink12.xml"/><Relationship Id="rId9" Type="http://schemas.openxmlformats.org/officeDocument/2006/relationships/image" Target="../media/image18.png"/><Relationship Id="rId14" Type="http://schemas.openxmlformats.org/officeDocument/2006/relationships/customXml" Target="../ink/ink17.xml"/><Relationship Id="rId22" Type="http://schemas.openxmlformats.org/officeDocument/2006/relationships/customXml" Target="../ink/ink21.xml"/><Relationship Id="rId27" Type="http://schemas.openxmlformats.org/officeDocument/2006/relationships/image" Target="../media/image27.png"/><Relationship Id="rId30" Type="http://schemas.openxmlformats.org/officeDocument/2006/relationships/customXml" Target="../ink/ink25.xml"/><Relationship Id="rId35" Type="http://schemas.openxmlformats.org/officeDocument/2006/relationships/image" Target="../media/image31.png"/><Relationship Id="rId8" Type="http://schemas.openxmlformats.org/officeDocument/2006/relationships/customXml" Target="../ink/ink14.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customXml" Target="../ink/ink31.xml"/><Relationship Id="rId3" Type="http://schemas.openxmlformats.org/officeDocument/2006/relationships/image" Target="../media/image1.png"/><Relationship Id="rId7"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ustomXml" Target="../ink/ink30.xml"/><Relationship Id="rId5" Type="http://schemas.openxmlformats.org/officeDocument/2006/relationships/image" Target="../media/image33.png"/><Relationship Id="rId4" Type="http://schemas.openxmlformats.org/officeDocument/2006/relationships/customXml" Target="../ink/ink29.xml"/><Relationship Id="rId9" Type="http://schemas.openxmlformats.org/officeDocument/2006/relationships/image" Target="../media/image35.png"/></Relationships>
</file>

<file path=ppt/slides/_rels/slide7.xml.rels><?xml version="1.0" encoding="UTF-8" standalone="yes"?>
<Relationships xmlns="http://schemas.openxmlformats.org/package/2006/relationships"><Relationship Id="rId117" Type="http://schemas.openxmlformats.org/officeDocument/2006/relationships/image" Target="../media/image92.png"/><Relationship Id="rId21" Type="http://schemas.openxmlformats.org/officeDocument/2006/relationships/image" Target="../media/image44.png"/><Relationship Id="rId42" Type="http://schemas.openxmlformats.org/officeDocument/2006/relationships/customXml" Target="../ink/ink51.xml"/><Relationship Id="rId63" Type="http://schemas.openxmlformats.org/officeDocument/2006/relationships/image" Target="../media/image65.png"/><Relationship Id="rId84" Type="http://schemas.openxmlformats.org/officeDocument/2006/relationships/customXml" Target="../ink/ink72.xml"/><Relationship Id="rId138" Type="http://schemas.openxmlformats.org/officeDocument/2006/relationships/customXml" Target="../ink/ink99.xml"/><Relationship Id="rId159" Type="http://schemas.openxmlformats.org/officeDocument/2006/relationships/image" Target="../media/image113.png"/><Relationship Id="rId107" Type="http://schemas.openxmlformats.org/officeDocument/2006/relationships/image" Target="../media/image87.png"/><Relationship Id="rId11" Type="http://schemas.openxmlformats.org/officeDocument/2006/relationships/image" Target="../media/image39.png"/><Relationship Id="rId32" Type="http://schemas.openxmlformats.org/officeDocument/2006/relationships/customXml" Target="../ink/ink46.xml"/><Relationship Id="rId53" Type="http://schemas.openxmlformats.org/officeDocument/2006/relationships/image" Target="../media/image60.png"/><Relationship Id="rId74" Type="http://schemas.openxmlformats.org/officeDocument/2006/relationships/customXml" Target="../ink/ink67.xml"/><Relationship Id="rId128" Type="http://schemas.openxmlformats.org/officeDocument/2006/relationships/customXml" Target="../ink/ink94.xml"/><Relationship Id="rId149" Type="http://schemas.openxmlformats.org/officeDocument/2006/relationships/image" Target="../media/image108.png"/><Relationship Id="rId5" Type="http://schemas.openxmlformats.org/officeDocument/2006/relationships/image" Target="../media/image36.png"/><Relationship Id="rId95" Type="http://schemas.openxmlformats.org/officeDocument/2006/relationships/image" Target="../media/image81.png"/><Relationship Id="rId160" Type="http://schemas.openxmlformats.org/officeDocument/2006/relationships/customXml" Target="../ink/ink110.xml"/><Relationship Id="rId22" Type="http://schemas.openxmlformats.org/officeDocument/2006/relationships/customXml" Target="../ink/ink41.xml"/><Relationship Id="rId43" Type="http://schemas.openxmlformats.org/officeDocument/2006/relationships/image" Target="../media/image55.png"/><Relationship Id="rId64" Type="http://schemas.openxmlformats.org/officeDocument/2006/relationships/customXml" Target="../ink/ink62.xml"/><Relationship Id="rId118" Type="http://schemas.openxmlformats.org/officeDocument/2006/relationships/customXml" Target="../ink/ink89.xml"/><Relationship Id="rId139" Type="http://schemas.openxmlformats.org/officeDocument/2006/relationships/image" Target="../media/image103.png"/><Relationship Id="rId85" Type="http://schemas.openxmlformats.org/officeDocument/2006/relationships/image" Target="../media/image76.png"/><Relationship Id="rId150" Type="http://schemas.openxmlformats.org/officeDocument/2006/relationships/customXml" Target="../ink/ink105.xml"/><Relationship Id="rId12" Type="http://schemas.openxmlformats.org/officeDocument/2006/relationships/customXml" Target="../ink/ink36.xml"/><Relationship Id="rId17" Type="http://schemas.openxmlformats.org/officeDocument/2006/relationships/image" Target="../media/image42.png"/><Relationship Id="rId33" Type="http://schemas.openxmlformats.org/officeDocument/2006/relationships/image" Target="../media/image50.png"/><Relationship Id="rId38" Type="http://schemas.openxmlformats.org/officeDocument/2006/relationships/customXml" Target="../ink/ink49.xml"/><Relationship Id="rId59" Type="http://schemas.openxmlformats.org/officeDocument/2006/relationships/image" Target="../media/image63.png"/><Relationship Id="rId103" Type="http://schemas.openxmlformats.org/officeDocument/2006/relationships/image" Target="../media/image85.png"/><Relationship Id="rId108" Type="http://schemas.openxmlformats.org/officeDocument/2006/relationships/customXml" Target="../ink/ink84.xml"/><Relationship Id="rId124" Type="http://schemas.openxmlformats.org/officeDocument/2006/relationships/customXml" Target="../ink/ink92.xml"/><Relationship Id="rId129" Type="http://schemas.openxmlformats.org/officeDocument/2006/relationships/image" Target="../media/image98.png"/><Relationship Id="rId54" Type="http://schemas.openxmlformats.org/officeDocument/2006/relationships/customXml" Target="../ink/ink57.xml"/><Relationship Id="rId70" Type="http://schemas.openxmlformats.org/officeDocument/2006/relationships/customXml" Target="../ink/ink65.xml"/><Relationship Id="rId75" Type="http://schemas.openxmlformats.org/officeDocument/2006/relationships/image" Target="../media/image71.png"/><Relationship Id="rId91" Type="http://schemas.openxmlformats.org/officeDocument/2006/relationships/image" Target="../media/image79.png"/><Relationship Id="rId96" Type="http://schemas.openxmlformats.org/officeDocument/2006/relationships/customXml" Target="../ink/ink78.xml"/><Relationship Id="rId140" Type="http://schemas.openxmlformats.org/officeDocument/2006/relationships/customXml" Target="../ink/ink100.xml"/><Relationship Id="rId145" Type="http://schemas.openxmlformats.org/officeDocument/2006/relationships/image" Target="../media/image106.png"/><Relationship Id="rId161" Type="http://schemas.openxmlformats.org/officeDocument/2006/relationships/image" Target="../media/image114.png"/><Relationship Id="rId1" Type="http://schemas.openxmlformats.org/officeDocument/2006/relationships/slideLayout" Target="../slideLayouts/slideLayout1.xml"/><Relationship Id="rId6" Type="http://schemas.openxmlformats.org/officeDocument/2006/relationships/customXml" Target="../ink/ink33.xml"/><Relationship Id="rId23" Type="http://schemas.openxmlformats.org/officeDocument/2006/relationships/image" Target="../media/image45.png"/><Relationship Id="rId28" Type="http://schemas.openxmlformats.org/officeDocument/2006/relationships/customXml" Target="../ink/ink44.xml"/><Relationship Id="rId49" Type="http://schemas.openxmlformats.org/officeDocument/2006/relationships/image" Target="../media/image58.png"/><Relationship Id="rId114" Type="http://schemas.openxmlformats.org/officeDocument/2006/relationships/customXml" Target="../ink/ink87.xml"/><Relationship Id="rId119" Type="http://schemas.openxmlformats.org/officeDocument/2006/relationships/image" Target="../media/image93.png"/><Relationship Id="rId44" Type="http://schemas.openxmlformats.org/officeDocument/2006/relationships/customXml" Target="../ink/ink52.xml"/><Relationship Id="rId60" Type="http://schemas.openxmlformats.org/officeDocument/2006/relationships/customXml" Target="../ink/ink60.xml"/><Relationship Id="rId65" Type="http://schemas.openxmlformats.org/officeDocument/2006/relationships/image" Target="../media/image66.png"/><Relationship Id="rId81" Type="http://schemas.openxmlformats.org/officeDocument/2006/relationships/image" Target="../media/image74.png"/><Relationship Id="rId86" Type="http://schemas.openxmlformats.org/officeDocument/2006/relationships/customXml" Target="../ink/ink73.xml"/><Relationship Id="rId130" Type="http://schemas.openxmlformats.org/officeDocument/2006/relationships/customXml" Target="../ink/ink95.xml"/><Relationship Id="rId135" Type="http://schemas.openxmlformats.org/officeDocument/2006/relationships/image" Target="../media/image101.png"/><Relationship Id="rId151" Type="http://schemas.openxmlformats.org/officeDocument/2006/relationships/image" Target="../media/image109.png"/><Relationship Id="rId156" Type="http://schemas.openxmlformats.org/officeDocument/2006/relationships/customXml" Target="../ink/ink108.xml"/><Relationship Id="rId13" Type="http://schemas.openxmlformats.org/officeDocument/2006/relationships/image" Target="../media/image40.png"/><Relationship Id="rId18" Type="http://schemas.openxmlformats.org/officeDocument/2006/relationships/customXml" Target="../ink/ink39.xml"/><Relationship Id="rId39" Type="http://schemas.openxmlformats.org/officeDocument/2006/relationships/image" Target="../media/image53.png"/><Relationship Id="rId109" Type="http://schemas.openxmlformats.org/officeDocument/2006/relationships/image" Target="../media/image88.png"/><Relationship Id="rId34" Type="http://schemas.openxmlformats.org/officeDocument/2006/relationships/customXml" Target="../ink/ink47.xml"/><Relationship Id="rId50" Type="http://schemas.openxmlformats.org/officeDocument/2006/relationships/customXml" Target="../ink/ink55.xml"/><Relationship Id="rId55" Type="http://schemas.openxmlformats.org/officeDocument/2006/relationships/image" Target="../media/image61.png"/><Relationship Id="rId76" Type="http://schemas.openxmlformats.org/officeDocument/2006/relationships/customXml" Target="../ink/ink68.xml"/><Relationship Id="rId97" Type="http://schemas.openxmlformats.org/officeDocument/2006/relationships/image" Target="../media/image82.png"/><Relationship Id="rId104" Type="http://schemas.openxmlformats.org/officeDocument/2006/relationships/customXml" Target="../ink/ink82.xml"/><Relationship Id="rId120" Type="http://schemas.openxmlformats.org/officeDocument/2006/relationships/customXml" Target="../ink/ink90.xml"/><Relationship Id="rId125" Type="http://schemas.openxmlformats.org/officeDocument/2006/relationships/image" Target="../media/image96.png"/><Relationship Id="rId141" Type="http://schemas.openxmlformats.org/officeDocument/2006/relationships/image" Target="../media/image104.png"/><Relationship Id="rId146" Type="http://schemas.openxmlformats.org/officeDocument/2006/relationships/customXml" Target="../ink/ink103.xml"/><Relationship Id="rId7" Type="http://schemas.openxmlformats.org/officeDocument/2006/relationships/image" Target="../media/image37.png"/><Relationship Id="rId71" Type="http://schemas.openxmlformats.org/officeDocument/2006/relationships/image" Target="../media/image69.png"/><Relationship Id="rId92" Type="http://schemas.openxmlformats.org/officeDocument/2006/relationships/customXml" Target="../ink/ink76.xml"/><Relationship Id="rId2" Type="http://schemas.openxmlformats.org/officeDocument/2006/relationships/notesSlide" Target="../notesSlides/notesSlide7.xml"/><Relationship Id="rId29" Type="http://schemas.openxmlformats.org/officeDocument/2006/relationships/image" Target="../media/image48.png"/><Relationship Id="rId24" Type="http://schemas.openxmlformats.org/officeDocument/2006/relationships/customXml" Target="../ink/ink42.xml"/><Relationship Id="rId40" Type="http://schemas.openxmlformats.org/officeDocument/2006/relationships/customXml" Target="../ink/ink50.xml"/><Relationship Id="rId45" Type="http://schemas.openxmlformats.org/officeDocument/2006/relationships/image" Target="../media/image56.png"/><Relationship Id="rId66" Type="http://schemas.openxmlformats.org/officeDocument/2006/relationships/customXml" Target="../ink/ink63.xml"/><Relationship Id="rId87" Type="http://schemas.openxmlformats.org/officeDocument/2006/relationships/image" Target="../media/image77.png"/><Relationship Id="rId110" Type="http://schemas.openxmlformats.org/officeDocument/2006/relationships/customXml" Target="../ink/ink85.xml"/><Relationship Id="rId115" Type="http://schemas.openxmlformats.org/officeDocument/2006/relationships/image" Target="../media/image91.png"/><Relationship Id="rId131" Type="http://schemas.openxmlformats.org/officeDocument/2006/relationships/image" Target="../media/image99.png"/><Relationship Id="rId136" Type="http://schemas.openxmlformats.org/officeDocument/2006/relationships/customXml" Target="../ink/ink98.xml"/><Relationship Id="rId157" Type="http://schemas.openxmlformats.org/officeDocument/2006/relationships/image" Target="../media/image112.png"/><Relationship Id="rId61" Type="http://schemas.openxmlformats.org/officeDocument/2006/relationships/image" Target="../media/image64.png"/><Relationship Id="rId82" Type="http://schemas.openxmlformats.org/officeDocument/2006/relationships/customXml" Target="../ink/ink71.xml"/><Relationship Id="rId152" Type="http://schemas.openxmlformats.org/officeDocument/2006/relationships/customXml" Target="../ink/ink106.xml"/><Relationship Id="rId19" Type="http://schemas.openxmlformats.org/officeDocument/2006/relationships/image" Target="../media/image43.png"/><Relationship Id="rId14" Type="http://schemas.openxmlformats.org/officeDocument/2006/relationships/customXml" Target="../ink/ink37.xml"/><Relationship Id="rId30" Type="http://schemas.openxmlformats.org/officeDocument/2006/relationships/customXml" Target="../ink/ink45.xml"/><Relationship Id="rId35" Type="http://schemas.openxmlformats.org/officeDocument/2006/relationships/image" Target="../media/image51.png"/><Relationship Id="rId56" Type="http://schemas.openxmlformats.org/officeDocument/2006/relationships/customXml" Target="../ink/ink58.xml"/><Relationship Id="rId77" Type="http://schemas.openxmlformats.org/officeDocument/2006/relationships/image" Target="../media/image72.png"/><Relationship Id="rId100" Type="http://schemas.openxmlformats.org/officeDocument/2006/relationships/customXml" Target="../ink/ink80.xml"/><Relationship Id="rId105" Type="http://schemas.openxmlformats.org/officeDocument/2006/relationships/image" Target="../media/image86.png"/><Relationship Id="rId126" Type="http://schemas.openxmlformats.org/officeDocument/2006/relationships/customXml" Target="../ink/ink93.xml"/><Relationship Id="rId147" Type="http://schemas.openxmlformats.org/officeDocument/2006/relationships/image" Target="../media/image107.png"/><Relationship Id="rId8" Type="http://schemas.openxmlformats.org/officeDocument/2006/relationships/customXml" Target="../ink/ink34.xml"/><Relationship Id="rId51" Type="http://schemas.openxmlformats.org/officeDocument/2006/relationships/image" Target="../media/image59.png"/><Relationship Id="rId72" Type="http://schemas.openxmlformats.org/officeDocument/2006/relationships/customXml" Target="../ink/ink66.xml"/><Relationship Id="rId93" Type="http://schemas.openxmlformats.org/officeDocument/2006/relationships/image" Target="../media/image80.png"/><Relationship Id="rId98" Type="http://schemas.openxmlformats.org/officeDocument/2006/relationships/customXml" Target="../ink/ink79.xml"/><Relationship Id="rId121" Type="http://schemas.openxmlformats.org/officeDocument/2006/relationships/image" Target="../media/image94.png"/><Relationship Id="rId142" Type="http://schemas.openxmlformats.org/officeDocument/2006/relationships/customXml" Target="../ink/ink101.xml"/><Relationship Id="rId3" Type="http://schemas.openxmlformats.org/officeDocument/2006/relationships/image" Target="../media/image1.png"/><Relationship Id="rId25" Type="http://schemas.openxmlformats.org/officeDocument/2006/relationships/image" Target="../media/image46.png"/><Relationship Id="rId46" Type="http://schemas.openxmlformats.org/officeDocument/2006/relationships/customXml" Target="../ink/ink53.xml"/><Relationship Id="rId67" Type="http://schemas.openxmlformats.org/officeDocument/2006/relationships/image" Target="../media/image67.png"/><Relationship Id="rId116" Type="http://schemas.openxmlformats.org/officeDocument/2006/relationships/customXml" Target="../ink/ink88.xml"/><Relationship Id="rId137" Type="http://schemas.openxmlformats.org/officeDocument/2006/relationships/image" Target="../media/image102.png"/><Relationship Id="rId158" Type="http://schemas.openxmlformats.org/officeDocument/2006/relationships/customXml" Target="../ink/ink109.xml"/><Relationship Id="rId20" Type="http://schemas.openxmlformats.org/officeDocument/2006/relationships/customXml" Target="../ink/ink40.xml"/><Relationship Id="rId41" Type="http://schemas.openxmlformats.org/officeDocument/2006/relationships/image" Target="../media/image54.png"/><Relationship Id="rId62" Type="http://schemas.openxmlformats.org/officeDocument/2006/relationships/customXml" Target="../ink/ink61.xml"/><Relationship Id="rId83" Type="http://schemas.openxmlformats.org/officeDocument/2006/relationships/image" Target="../media/image75.png"/><Relationship Id="rId88" Type="http://schemas.openxmlformats.org/officeDocument/2006/relationships/customXml" Target="../ink/ink74.xml"/><Relationship Id="rId111" Type="http://schemas.openxmlformats.org/officeDocument/2006/relationships/image" Target="../media/image89.png"/><Relationship Id="rId132" Type="http://schemas.openxmlformats.org/officeDocument/2006/relationships/customXml" Target="../ink/ink96.xml"/><Relationship Id="rId153" Type="http://schemas.openxmlformats.org/officeDocument/2006/relationships/image" Target="../media/image110.png"/><Relationship Id="rId15" Type="http://schemas.openxmlformats.org/officeDocument/2006/relationships/image" Target="../media/image41.png"/><Relationship Id="rId36" Type="http://schemas.openxmlformats.org/officeDocument/2006/relationships/customXml" Target="../ink/ink48.xml"/><Relationship Id="rId57" Type="http://schemas.openxmlformats.org/officeDocument/2006/relationships/image" Target="../media/image62.png"/><Relationship Id="rId106" Type="http://schemas.openxmlformats.org/officeDocument/2006/relationships/customXml" Target="../ink/ink83.xml"/><Relationship Id="rId127" Type="http://schemas.openxmlformats.org/officeDocument/2006/relationships/image" Target="../media/image97.png"/><Relationship Id="rId10" Type="http://schemas.openxmlformats.org/officeDocument/2006/relationships/customXml" Target="../ink/ink35.xml"/><Relationship Id="rId31" Type="http://schemas.openxmlformats.org/officeDocument/2006/relationships/image" Target="../media/image49.png"/><Relationship Id="rId52" Type="http://schemas.openxmlformats.org/officeDocument/2006/relationships/customXml" Target="../ink/ink56.xml"/><Relationship Id="rId73" Type="http://schemas.openxmlformats.org/officeDocument/2006/relationships/image" Target="../media/image70.png"/><Relationship Id="rId78" Type="http://schemas.openxmlformats.org/officeDocument/2006/relationships/customXml" Target="../ink/ink69.xml"/><Relationship Id="rId94" Type="http://schemas.openxmlformats.org/officeDocument/2006/relationships/customXml" Target="../ink/ink77.xml"/><Relationship Id="rId99" Type="http://schemas.openxmlformats.org/officeDocument/2006/relationships/image" Target="../media/image83.png"/><Relationship Id="rId101" Type="http://schemas.openxmlformats.org/officeDocument/2006/relationships/image" Target="../media/image84.png"/><Relationship Id="rId122" Type="http://schemas.openxmlformats.org/officeDocument/2006/relationships/customXml" Target="../ink/ink91.xml"/><Relationship Id="rId143" Type="http://schemas.openxmlformats.org/officeDocument/2006/relationships/image" Target="../media/image105.png"/><Relationship Id="rId148" Type="http://schemas.openxmlformats.org/officeDocument/2006/relationships/customXml" Target="../ink/ink104.xml"/><Relationship Id="rId4" Type="http://schemas.openxmlformats.org/officeDocument/2006/relationships/customXml" Target="../ink/ink32.xml"/><Relationship Id="rId9" Type="http://schemas.openxmlformats.org/officeDocument/2006/relationships/image" Target="../media/image38.png"/><Relationship Id="rId26" Type="http://schemas.openxmlformats.org/officeDocument/2006/relationships/customXml" Target="../ink/ink43.xml"/><Relationship Id="rId47" Type="http://schemas.openxmlformats.org/officeDocument/2006/relationships/image" Target="../media/image57.png"/><Relationship Id="rId68" Type="http://schemas.openxmlformats.org/officeDocument/2006/relationships/customXml" Target="../ink/ink64.xml"/><Relationship Id="rId89" Type="http://schemas.openxmlformats.org/officeDocument/2006/relationships/image" Target="../media/image78.png"/><Relationship Id="rId112" Type="http://schemas.openxmlformats.org/officeDocument/2006/relationships/customXml" Target="../ink/ink86.xml"/><Relationship Id="rId133" Type="http://schemas.openxmlformats.org/officeDocument/2006/relationships/image" Target="../media/image100.png"/><Relationship Id="rId154" Type="http://schemas.openxmlformats.org/officeDocument/2006/relationships/customXml" Target="../ink/ink107.xml"/><Relationship Id="rId16" Type="http://schemas.openxmlformats.org/officeDocument/2006/relationships/customXml" Target="../ink/ink38.xml"/><Relationship Id="rId37" Type="http://schemas.openxmlformats.org/officeDocument/2006/relationships/image" Target="../media/image52.png"/><Relationship Id="rId58" Type="http://schemas.openxmlformats.org/officeDocument/2006/relationships/customXml" Target="../ink/ink59.xml"/><Relationship Id="rId79" Type="http://schemas.openxmlformats.org/officeDocument/2006/relationships/image" Target="../media/image73.png"/><Relationship Id="rId102" Type="http://schemas.openxmlformats.org/officeDocument/2006/relationships/customXml" Target="../ink/ink81.xml"/><Relationship Id="rId123" Type="http://schemas.openxmlformats.org/officeDocument/2006/relationships/image" Target="../media/image95.png"/><Relationship Id="rId144" Type="http://schemas.openxmlformats.org/officeDocument/2006/relationships/customXml" Target="../ink/ink102.xml"/><Relationship Id="rId90" Type="http://schemas.openxmlformats.org/officeDocument/2006/relationships/customXml" Target="../ink/ink75.xml"/><Relationship Id="rId27" Type="http://schemas.openxmlformats.org/officeDocument/2006/relationships/image" Target="../media/image47.png"/><Relationship Id="rId48" Type="http://schemas.openxmlformats.org/officeDocument/2006/relationships/customXml" Target="../ink/ink54.xml"/><Relationship Id="rId69" Type="http://schemas.openxmlformats.org/officeDocument/2006/relationships/image" Target="../media/image68.png"/><Relationship Id="rId113" Type="http://schemas.openxmlformats.org/officeDocument/2006/relationships/image" Target="../media/image90.png"/><Relationship Id="rId134" Type="http://schemas.openxmlformats.org/officeDocument/2006/relationships/customXml" Target="../ink/ink97.xml"/><Relationship Id="rId80" Type="http://schemas.openxmlformats.org/officeDocument/2006/relationships/customXml" Target="../ink/ink70.xml"/><Relationship Id="rId155" Type="http://schemas.openxmlformats.org/officeDocument/2006/relationships/image" Target="../media/image11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17" Type="http://schemas.openxmlformats.org/officeDocument/2006/relationships/image" Target="../media/image171.png"/><Relationship Id="rId21" Type="http://schemas.openxmlformats.org/officeDocument/2006/relationships/image" Target="../media/image123.png"/><Relationship Id="rId42" Type="http://schemas.openxmlformats.org/officeDocument/2006/relationships/customXml" Target="../ink/ink130.xml"/><Relationship Id="rId63" Type="http://schemas.openxmlformats.org/officeDocument/2006/relationships/image" Target="../media/image144.png"/><Relationship Id="rId84" Type="http://schemas.openxmlformats.org/officeDocument/2006/relationships/customXml" Target="../ink/ink151.xml"/><Relationship Id="rId138" Type="http://schemas.openxmlformats.org/officeDocument/2006/relationships/customXml" Target="../ink/ink178.xml"/><Relationship Id="rId107" Type="http://schemas.openxmlformats.org/officeDocument/2006/relationships/image" Target="../media/image166.png"/><Relationship Id="rId11" Type="http://schemas.openxmlformats.org/officeDocument/2006/relationships/image" Target="../media/image118.png"/><Relationship Id="rId32" Type="http://schemas.openxmlformats.org/officeDocument/2006/relationships/customXml" Target="../ink/ink125.xml"/><Relationship Id="rId37" Type="http://schemas.openxmlformats.org/officeDocument/2006/relationships/image" Target="../media/image131.png"/><Relationship Id="rId53" Type="http://schemas.openxmlformats.org/officeDocument/2006/relationships/image" Target="../media/image139.png"/><Relationship Id="rId58" Type="http://schemas.openxmlformats.org/officeDocument/2006/relationships/customXml" Target="../ink/ink138.xml"/><Relationship Id="rId74" Type="http://schemas.openxmlformats.org/officeDocument/2006/relationships/customXml" Target="../ink/ink146.xml"/><Relationship Id="rId79" Type="http://schemas.openxmlformats.org/officeDocument/2006/relationships/image" Target="../media/image152.png"/><Relationship Id="rId102" Type="http://schemas.openxmlformats.org/officeDocument/2006/relationships/customXml" Target="../ink/ink160.xml"/><Relationship Id="rId123" Type="http://schemas.openxmlformats.org/officeDocument/2006/relationships/image" Target="../media/image174.png"/><Relationship Id="rId128" Type="http://schemas.openxmlformats.org/officeDocument/2006/relationships/customXml" Target="../ink/ink173.xml"/><Relationship Id="rId5" Type="http://schemas.openxmlformats.org/officeDocument/2006/relationships/image" Target="../media/image115.png"/><Relationship Id="rId90" Type="http://schemas.openxmlformats.org/officeDocument/2006/relationships/customXml" Target="../ink/ink154.xml"/><Relationship Id="rId95" Type="http://schemas.openxmlformats.org/officeDocument/2006/relationships/image" Target="../media/image160.png"/><Relationship Id="rId22" Type="http://schemas.openxmlformats.org/officeDocument/2006/relationships/customXml" Target="../ink/ink120.xml"/><Relationship Id="rId27" Type="http://schemas.openxmlformats.org/officeDocument/2006/relationships/image" Target="../media/image126.png"/><Relationship Id="rId43" Type="http://schemas.openxmlformats.org/officeDocument/2006/relationships/image" Target="../media/image134.png"/><Relationship Id="rId48" Type="http://schemas.openxmlformats.org/officeDocument/2006/relationships/customXml" Target="../ink/ink133.xml"/><Relationship Id="rId64" Type="http://schemas.openxmlformats.org/officeDocument/2006/relationships/customXml" Target="../ink/ink141.xml"/><Relationship Id="rId69" Type="http://schemas.openxmlformats.org/officeDocument/2006/relationships/image" Target="../media/image147.png"/><Relationship Id="rId113" Type="http://schemas.openxmlformats.org/officeDocument/2006/relationships/image" Target="../media/image169.png"/><Relationship Id="rId118" Type="http://schemas.openxmlformats.org/officeDocument/2006/relationships/customXml" Target="../ink/ink168.xml"/><Relationship Id="rId134" Type="http://schemas.openxmlformats.org/officeDocument/2006/relationships/customXml" Target="../ink/ink176.xml"/><Relationship Id="rId139" Type="http://schemas.openxmlformats.org/officeDocument/2006/relationships/image" Target="../media/image182.png"/><Relationship Id="rId80" Type="http://schemas.openxmlformats.org/officeDocument/2006/relationships/customXml" Target="../ink/ink149.xml"/><Relationship Id="rId85" Type="http://schemas.openxmlformats.org/officeDocument/2006/relationships/image" Target="../media/image155.png"/><Relationship Id="rId12" Type="http://schemas.openxmlformats.org/officeDocument/2006/relationships/customXml" Target="../ink/ink115.xml"/><Relationship Id="rId17" Type="http://schemas.openxmlformats.org/officeDocument/2006/relationships/image" Target="../media/image121.png"/><Relationship Id="rId33" Type="http://schemas.openxmlformats.org/officeDocument/2006/relationships/image" Target="../media/image129.png"/><Relationship Id="rId38" Type="http://schemas.openxmlformats.org/officeDocument/2006/relationships/customXml" Target="../ink/ink128.xml"/><Relationship Id="rId59" Type="http://schemas.openxmlformats.org/officeDocument/2006/relationships/image" Target="../media/image142.png"/><Relationship Id="rId103" Type="http://schemas.openxmlformats.org/officeDocument/2006/relationships/image" Target="../media/image164.png"/><Relationship Id="rId108" Type="http://schemas.openxmlformats.org/officeDocument/2006/relationships/customXml" Target="../ink/ink163.xml"/><Relationship Id="rId124" Type="http://schemas.openxmlformats.org/officeDocument/2006/relationships/customXml" Target="../ink/ink171.xml"/><Relationship Id="rId129" Type="http://schemas.openxmlformats.org/officeDocument/2006/relationships/image" Target="../media/image177.png"/><Relationship Id="rId54" Type="http://schemas.openxmlformats.org/officeDocument/2006/relationships/customXml" Target="../ink/ink136.xml"/><Relationship Id="rId70" Type="http://schemas.openxmlformats.org/officeDocument/2006/relationships/customXml" Target="../ink/ink144.xml"/><Relationship Id="rId75" Type="http://schemas.openxmlformats.org/officeDocument/2006/relationships/image" Target="../media/image150.png"/><Relationship Id="rId91" Type="http://schemas.openxmlformats.org/officeDocument/2006/relationships/image" Target="../media/image158.png"/><Relationship Id="rId96" Type="http://schemas.openxmlformats.org/officeDocument/2006/relationships/customXml" Target="../ink/ink157.xml"/><Relationship Id="rId140" Type="http://schemas.openxmlformats.org/officeDocument/2006/relationships/customXml" Target="../ink/ink179.xml"/><Relationship Id="rId1" Type="http://schemas.openxmlformats.org/officeDocument/2006/relationships/slideLayout" Target="../slideLayouts/slideLayout1.xml"/><Relationship Id="rId6" Type="http://schemas.openxmlformats.org/officeDocument/2006/relationships/customXml" Target="../ink/ink112.xml"/><Relationship Id="rId23" Type="http://schemas.openxmlformats.org/officeDocument/2006/relationships/image" Target="../media/image124.png"/><Relationship Id="rId28" Type="http://schemas.openxmlformats.org/officeDocument/2006/relationships/customXml" Target="../ink/ink123.xml"/><Relationship Id="rId49" Type="http://schemas.openxmlformats.org/officeDocument/2006/relationships/image" Target="../media/image137.png"/><Relationship Id="rId114" Type="http://schemas.openxmlformats.org/officeDocument/2006/relationships/customXml" Target="../ink/ink166.xml"/><Relationship Id="rId119" Type="http://schemas.openxmlformats.org/officeDocument/2006/relationships/image" Target="../media/image172.png"/><Relationship Id="rId44" Type="http://schemas.openxmlformats.org/officeDocument/2006/relationships/customXml" Target="../ink/ink131.xml"/><Relationship Id="rId60" Type="http://schemas.openxmlformats.org/officeDocument/2006/relationships/customXml" Target="../ink/ink139.xml"/><Relationship Id="rId65" Type="http://schemas.openxmlformats.org/officeDocument/2006/relationships/image" Target="../media/image145.png"/><Relationship Id="rId81" Type="http://schemas.openxmlformats.org/officeDocument/2006/relationships/image" Target="../media/image153.png"/><Relationship Id="rId86" Type="http://schemas.openxmlformats.org/officeDocument/2006/relationships/customXml" Target="../ink/ink152.xml"/><Relationship Id="rId130" Type="http://schemas.openxmlformats.org/officeDocument/2006/relationships/customXml" Target="../ink/ink174.xml"/><Relationship Id="rId135" Type="http://schemas.openxmlformats.org/officeDocument/2006/relationships/image" Target="../media/image180.png"/><Relationship Id="rId13" Type="http://schemas.openxmlformats.org/officeDocument/2006/relationships/image" Target="../media/image119.png"/><Relationship Id="rId18" Type="http://schemas.openxmlformats.org/officeDocument/2006/relationships/customXml" Target="../ink/ink118.xml"/><Relationship Id="rId39" Type="http://schemas.openxmlformats.org/officeDocument/2006/relationships/image" Target="../media/image132.png"/><Relationship Id="rId109" Type="http://schemas.openxmlformats.org/officeDocument/2006/relationships/image" Target="../media/image167.png"/><Relationship Id="rId34" Type="http://schemas.openxmlformats.org/officeDocument/2006/relationships/customXml" Target="../ink/ink126.xml"/><Relationship Id="rId50" Type="http://schemas.openxmlformats.org/officeDocument/2006/relationships/customXml" Target="../ink/ink134.xml"/><Relationship Id="rId55" Type="http://schemas.openxmlformats.org/officeDocument/2006/relationships/image" Target="../media/image140.png"/><Relationship Id="rId76" Type="http://schemas.openxmlformats.org/officeDocument/2006/relationships/customXml" Target="../ink/ink147.xml"/><Relationship Id="rId97" Type="http://schemas.openxmlformats.org/officeDocument/2006/relationships/image" Target="../media/image161.png"/><Relationship Id="rId104" Type="http://schemas.openxmlformats.org/officeDocument/2006/relationships/customXml" Target="../ink/ink161.xml"/><Relationship Id="rId120" Type="http://schemas.openxmlformats.org/officeDocument/2006/relationships/customXml" Target="../ink/ink169.xml"/><Relationship Id="rId125" Type="http://schemas.openxmlformats.org/officeDocument/2006/relationships/image" Target="../media/image175.png"/><Relationship Id="rId141" Type="http://schemas.openxmlformats.org/officeDocument/2006/relationships/image" Target="../media/image183.png"/><Relationship Id="rId7" Type="http://schemas.openxmlformats.org/officeDocument/2006/relationships/image" Target="../media/image116.png"/><Relationship Id="rId71" Type="http://schemas.openxmlformats.org/officeDocument/2006/relationships/image" Target="../media/image148.png"/><Relationship Id="rId92" Type="http://schemas.openxmlformats.org/officeDocument/2006/relationships/customXml" Target="../ink/ink155.xml"/><Relationship Id="rId2" Type="http://schemas.openxmlformats.org/officeDocument/2006/relationships/notesSlide" Target="../notesSlides/notesSlide9.xml"/><Relationship Id="rId29" Type="http://schemas.openxmlformats.org/officeDocument/2006/relationships/image" Target="../media/image127.png"/><Relationship Id="rId24" Type="http://schemas.openxmlformats.org/officeDocument/2006/relationships/customXml" Target="../ink/ink121.xml"/><Relationship Id="rId40" Type="http://schemas.openxmlformats.org/officeDocument/2006/relationships/customXml" Target="../ink/ink129.xml"/><Relationship Id="rId45" Type="http://schemas.openxmlformats.org/officeDocument/2006/relationships/image" Target="../media/image135.png"/><Relationship Id="rId66" Type="http://schemas.openxmlformats.org/officeDocument/2006/relationships/customXml" Target="../ink/ink142.xml"/><Relationship Id="rId87" Type="http://schemas.openxmlformats.org/officeDocument/2006/relationships/image" Target="../media/image156.png"/><Relationship Id="rId110" Type="http://schemas.openxmlformats.org/officeDocument/2006/relationships/customXml" Target="../ink/ink164.xml"/><Relationship Id="rId115" Type="http://schemas.openxmlformats.org/officeDocument/2006/relationships/image" Target="../media/image170.png"/><Relationship Id="rId131" Type="http://schemas.openxmlformats.org/officeDocument/2006/relationships/image" Target="../media/image178.png"/><Relationship Id="rId136" Type="http://schemas.openxmlformats.org/officeDocument/2006/relationships/customXml" Target="../ink/ink177.xml"/><Relationship Id="rId61" Type="http://schemas.openxmlformats.org/officeDocument/2006/relationships/image" Target="../media/image143.png"/><Relationship Id="rId82" Type="http://schemas.openxmlformats.org/officeDocument/2006/relationships/customXml" Target="../ink/ink150.xml"/><Relationship Id="rId19" Type="http://schemas.openxmlformats.org/officeDocument/2006/relationships/image" Target="../media/image122.png"/><Relationship Id="rId14" Type="http://schemas.openxmlformats.org/officeDocument/2006/relationships/customXml" Target="../ink/ink116.xml"/><Relationship Id="rId30" Type="http://schemas.openxmlformats.org/officeDocument/2006/relationships/customXml" Target="../ink/ink124.xml"/><Relationship Id="rId35" Type="http://schemas.openxmlformats.org/officeDocument/2006/relationships/image" Target="../media/image130.png"/><Relationship Id="rId56" Type="http://schemas.openxmlformats.org/officeDocument/2006/relationships/customXml" Target="../ink/ink137.xml"/><Relationship Id="rId77" Type="http://schemas.openxmlformats.org/officeDocument/2006/relationships/image" Target="../media/image151.png"/><Relationship Id="rId100" Type="http://schemas.openxmlformats.org/officeDocument/2006/relationships/customXml" Target="../ink/ink159.xml"/><Relationship Id="rId105" Type="http://schemas.openxmlformats.org/officeDocument/2006/relationships/image" Target="../media/image165.png"/><Relationship Id="rId126" Type="http://schemas.openxmlformats.org/officeDocument/2006/relationships/customXml" Target="../ink/ink172.xml"/><Relationship Id="rId8" Type="http://schemas.openxmlformats.org/officeDocument/2006/relationships/customXml" Target="../ink/ink113.xml"/><Relationship Id="rId51" Type="http://schemas.openxmlformats.org/officeDocument/2006/relationships/image" Target="../media/image138.png"/><Relationship Id="rId72" Type="http://schemas.openxmlformats.org/officeDocument/2006/relationships/customXml" Target="../ink/ink145.xml"/><Relationship Id="rId93" Type="http://schemas.openxmlformats.org/officeDocument/2006/relationships/image" Target="../media/image159.png"/><Relationship Id="rId98" Type="http://schemas.openxmlformats.org/officeDocument/2006/relationships/customXml" Target="../ink/ink158.xml"/><Relationship Id="rId121" Type="http://schemas.openxmlformats.org/officeDocument/2006/relationships/image" Target="../media/image173.png"/><Relationship Id="rId142" Type="http://schemas.openxmlformats.org/officeDocument/2006/relationships/customXml" Target="../ink/ink180.xml"/><Relationship Id="rId3" Type="http://schemas.openxmlformats.org/officeDocument/2006/relationships/image" Target="../media/image1.png"/><Relationship Id="rId25" Type="http://schemas.openxmlformats.org/officeDocument/2006/relationships/image" Target="../media/image125.png"/><Relationship Id="rId46" Type="http://schemas.openxmlformats.org/officeDocument/2006/relationships/customXml" Target="../ink/ink132.xml"/><Relationship Id="rId67" Type="http://schemas.openxmlformats.org/officeDocument/2006/relationships/image" Target="../media/image146.png"/><Relationship Id="rId116" Type="http://schemas.openxmlformats.org/officeDocument/2006/relationships/customXml" Target="../ink/ink167.xml"/><Relationship Id="rId137" Type="http://schemas.openxmlformats.org/officeDocument/2006/relationships/image" Target="../media/image181.png"/><Relationship Id="rId20" Type="http://schemas.openxmlformats.org/officeDocument/2006/relationships/customXml" Target="../ink/ink119.xml"/><Relationship Id="rId41" Type="http://schemas.openxmlformats.org/officeDocument/2006/relationships/image" Target="../media/image133.png"/><Relationship Id="rId62" Type="http://schemas.openxmlformats.org/officeDocument/2006/relationships/customXml" Target="../ink/ink140.xml"/><Relationship Id="rId83" Type="http://schemas.openxmlformats.org/officeDocument/2006/relationships/image" Target="../media/image154.png"/><Relationship Id="rId88" Type="http://schemas.openxmlformats.org/officeDocument/2006/relationships/customXml" Target="../ink/ink153.xml"/><Relationship Id="rId111" Type="http://schemas.openxmlformats.org/officeDocument/2006/relationships/image" Target="../media/image168.png"/><Relationship Id="rId132" Type="http://schemas.openxmlformats.org/officeDocument/2006/relationships/customXml" Target="../ink/ink175.xml"/><Relationship Id="rId15" Type="http://schemas.openxmlformats.org/officeDocument/2006/relationships/image" Target="../media/image120.png"/><Relationship Id="rId36" Type="http://schemas.openxmlformats.org/officeDocument/2006/relationships/customXml" Target="../ink/ink127.xml"/><Relationship Id="rId57" Type="http://schemas.openxmlformats.org/officeDocument/2006/relationships/image" Target="../media/image141.png"/><Relationship Id="rId106" Type="http://schemas.openxmlformats.org/officeDocument/2006/relationships/customXml" Target="../ink/ink162.xml"/><Relationship Id="rId127" Type="http://schemas.openxmlformats.org/officeDocument/2006/relationships/image" Target="../media/image176.png"/><Relationship Id="rId10" Type="http://schemas.openxmlformats.org/officeDocument/2006/relationships/customXml" Target="../ink/ink114.xml"/><Relationship Id="rId31" Type="http://schemas.openxmlformats.org/officeDocument/2006/relationships/image" Target="../media/image128.png"/><Relationship Id="rId52" Type="http://schemas.openxmlformats.org/officeDocument/2006/relationships/customXml" Target="../ink/ink135.xml"/><Relationship Id="rId73" Type="http://schemas.openxmlformats.org/officeDocument/2006/relationships/image" Target="../media/image149.png"/><Relationship Id="rId78" Type="http://schemas.openxmlformats.org/officeDocument/2006/relationships/customXml" Target="../ink/ink148.xml"/><Relationship Id="rId94" Type="http://schemas.openxmlformats.org/officeDocument/2006/relationships/customXml" Target="../ink/ink156.xml"/><Relationship Id="rId99" Type="http://schemas.openxmlformats.org/officeDocument/2006/relationships/image" Target="../media/image162.png"/><Relationship Id="rId101" Type="http://schemas.openxmlformats.org/officeDocument/2006/relationships/image" Target="../media/image163.png"/><Relationship Id="rId122" Type="http://schemas.openxmlformats.org/officeDocument/2006/relationships/customXml" Target="../ink/ink170.xml"/><Relationship Id="rId143" Type="http://schemas.openxmlformats.org/officeDocument/2006/relationships/image" Target="../media/image184.png"/><Relationship Id="rId4" Type="http://schemas.openxmlformats.org/officeDocument/2006/relationships/customXml" Target="../ink/ink111.xml"/><Relationship Id="rId9" Type="http://schemas.openxmlformats.org/officeDocument/2006/relationships/image" Target="../media/image117.png"/><Relationship Id="rId26" Type="http://schemas.openxmlformats.org/officeDocument/2006/relationships/customXml" Target="../ink/ink122.xml"/><Relationship Id="rId47" Type="http://schemas.openxmlformats.org/officeDocument/2006/relationships/image" Target="../media/image136.png"/><Relationship Id="rId68" Type="http://schemas.openxmlformats.org/officeDocument/2006/relationships/customXml" Target="../ink/ink143.xml"/><Relationship Id="rId89" Type="http://schemas.openxmlformats.org/officeDocument/2006/relationships/image" Target="../media/image157.png"/><Relationship Id="rId112" Type="http://schemas.openxmlformats.org/officeDocument/2006/relationships/customXml" Target="../ink/ink165.xml"/><Relationship Id="rId133" Type="http://schemas.openxmlformats.org/officeDocument/2006/relationships/image" Target="../media/image179.png"/><Relationship Id="rId16" Type="http://schemas.openxmlformats.org/officeDocument/2006/relationships/customXml" Target="../ink/ink1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2910D8-665B-1B19-D73F-036F5E5074D1}"/>
              </a:ext>
            </a:extLst>
          </p:cNvPr>
          <p:cNvSpPr/>
          <p:nvPr/>
        </p:nvSpPr>
        <p:spPr>
          <a:xfrm>
            <a:off x="4484524" y="4781074"/>
            <a:ext cx="3217302" cy="1849449"/>
          </a:xfrm>
          <a:prstGeom prst="rect">
            <a:avLst/>
          </a:prstGeom>
          <a:solidFill>
            <a:schemeClr val="tx1">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 logo&#10;&#10;Description automatically generated">
            <a:extLst>
              <a:ext uri="{FF2B5EF4-FFF2-40B4-BE49-F238E27FC236}">
                <a16:creationId xmlns:a16="http://schemas.microsoft.com/office/drawing/2014/main" id="{7090D613-140D-B87D-B862-DD41381283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2865" y="4841134"/>
            <a:ext cx="2985180" cy="1689485"/>
          </a:xfrm>
          <a:prstGeom prst="rect">
            <a:avLst/>
          </a:prstGeom>
        </p:spPr>
      </p:pic>
      <p:sp>
        <p:nvSpPr>
          <p:cNvPr id="5" name="Rectangle 4">
            <a:extLst>
              <a:ext uri="{FF2B5EF4-FFF2-40B4-BE49-F238E27FC236}">
                <a16:creationId xmlns:a16="http://schemas.microsoft.com/office/drawing/2014/main" id="{14070648-3D51-FD0E-BE45-4AFD21085D84}"/>
              </a:ext>
            </a:extLst>
          </p:cNvPr>
          <p:cNvSpPr/>
          <p:nvPr/>
        </p:nvSpPr>
        <p:spPr>
          <a:xfrm>
            <a:off x="200197" y="2133983"/>
            <a:ext cx="4492487" cy="2232853"/>
          </a:xfrm>
          <a:prstGeom prst="rect">
            <a:avLst/>
          </a:prstGeom>
          <a:solidFill>
            <a:schemeClr val="tx1">
              <a:alpha val="6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4500F26-2003-233D-8CCA-33492F8758AC}"/>
              </a:ext>
            </a:extLst>
          </p:cNvPr>
          <p:cNvSpPr/>
          <p:nvPr/>
        </p:nvSpPr>
        <p:spPr>
          <a:xfrm>
            <a:off x="4858859" y="2166669"/>
            <a:ext cx="2425148" cy="2278873"/>
          </a:xfrm>
          <a:prstGeom prst="ellipse">
            <a:avLst/>
          </a:prstGeom>
          <a:solidFill>
            <a:schemeClr val="tx1">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B990670-4D80-F8DB-2C71-EA3D7DBCF4EE}"/>
              </a:ext>
            </a:extLst>
          </p:cNvPr>
          <p:cNvSpPr txBox="1"/>
          <p:nvPr/>
        </p:nvSpPr>
        <p:spPr>
          <a:xfrm>
            <a:off x="4838755" y="2511637"/>
            <a:ext cx="2459170" cy="830997"/>
          </a:xfrm>
          <a:prstGeom prst="rect">
            <a:avLst/>
          </a:prstGeom>
          <a:noFill/>
        </p:spPr>
        <p:txBody>
          <a:bodyPr wrap="square" rtlCol="0">
            <a:spAutoFit/>
          </a:bodyPr>
          <a:lstStyle/>
          <a:p>
            <a:pPr algn="ctr"/>
            <a:r>
              <a:rPr lang="en-US" sz="2400">
                <a:solidFill>
                  <a:srgbClr val="FFFF00"/>
                </a:solidFill>
                <a:latin typeface="Futura Condensed Extra" pitchFamily="50" charset="0"/>
                <a:cs typeface="Dreaming Outloud Script Pro" panose="020B0604020202020204" pitchFamily="66" charset="0"/>
              </a:rPr>
              <a:t>A Community</a:t>
            </a:r>
          </a:p>
          <a:p>
            <a:pPr algn="ctr"/>
            <a:r>
              <a:rPr lang="en-US" sz="2400">
                <a:solidFill>
                  <a:srgbClr val="FFFF00"/>
                </a:solidFill>
                <a:latin typeface="Futura Condensed Extra" pitchFamily="50" charset="0"/>
                <a:cs typeface="Dreaming Outloud Script Pro" panose="020B0604020202020204" pitchFamily="66" charset="0"/>
              </a:rPr>
              <a:t>for Learning</a:t>
            </a:r>
          </a:p>
        </p:txBody>
      </p:sp>
      <p:sp>
        <p:nvSpPr>
          <p:cNvPr id="17" name="Rectangle 16">
            <a:extLst>
              <a:ext uri="{FF2B5EF4-FFF2-40B4-BE49-F238E27FC236}">
                <a16:creationId xmlns:a16="http://schemas.microsoft.com/office/drawing/2014/main" id="{25EE7535-0D5A-BC99-B18B-231450F6451D}"/>
              </a:ext>
            </a:extLst>
          </p:cNvPr>
          <p:cNvSpPr/>
          <p:nvPr/>
        </p:nvSpPr>
        <p:spPr>
          <a:xfrm>
            <a:off x="7443996" y="2123048"/>
            <a:ext cx="4492487" cy="2261524"/>
          </a:xfrm>
          <a:prstGeom prst="rect">
            <a:avLst/>
          </a:prstGeom>
          <a:solidFill>
            <a:schemeClr val="tx1">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DDC9009-5AE6-5CD2-3C30-341235315D64}"/>
              </a:ext>
            </a:extLst>
          </p:cNvPr>
          <p:cNvSpPr txBox="1"/>
          <p:nvPr/>
        </p:nvSpPr>
        <p:spPr>
          <a:xfrm>
            <a:off x="336884" y="2166669"/>
            <a:ext cx="4197163" cy="800219"/>
          </a:xfrm>
          <a:prstGeom prst="rect">
            <a:avLst/>
          </a:prstGeom>
          <a:noFill/>
        </p:spPr>
        <p:txBody>
          <a:bodyPr wrap="square">
            <a:spAutoFit/>
          </a:bodyPr>
          <a:lstStyle/>
          <a:p>
            <a:r>
              <a:rPr lang="en-US" sz="2800">
                <a:solidFill>
                  <a:srgbClr val="FFFF00"/>
                </a:solidFill>
              </a:rPr>
              <a:t>Join us at </a:t>
            </a:r>
            <a:r>
              <a:rPr lang="en-US" sz="2800" b="1">
                <a:solidFill>
                  <a:srgbClr val="FFFF00"/>
                </a:solidFill>
              </a:rPr>
              <a:t>Telegram:</a:t>
            </a:r>
          </a:p>
          <a:p>
            <a:r>
              <a:rPr lang="en-US">
                <a:solidFill>
                  <a:srgbClr val="00B0F0"/>
                </a:solidFill>
                <a:hlinkClick r:id="rId5">
                  <a:extLst>
                    <a:ext uri="{A12FA001-AC4F-418D-AE19-62706E023703}">
                      <ahyp:hlinkClr xmlns:ahyp="http://schemas.microsoft.com/office/drawing/2018/hyperlinkcolor" val="tx"/>
                    </a:ext>
                  </a:extLst>
                </a:hlinkClick>
              </a:rPr>
              <a:t>https://t.me/MessianicChat</a:t>
            </a:r>
            <a:r>
              <a:rPr lang="en-US">
                <a:solidFill>
                  <a:srgbClr val="00B0F0"/>
                </a:solidFill>
              </a:rPr>
              <a:t> </a:t>
            </a:r>
          </a:p>
        </p:txBody>
      </p:sp>
      <p:sp>
        <p:nvSpPr>
          <p:cNvPr id="22" name="TextBox 21">
            <a:extLst>
              <a:ext uri="{FF2B5EF4-FFF2-40B4-BE49-F238E27FC236}">
                <a16:creationId xmlns:a16="http://schemas.microsoft.com/office/drawing/2014/main" id="{F1C80C8A-51B4-07F5-6C2B-88D2B634E8A0}"/>
              </a:ext>
            </a:extLst>
          </p:cNvPr>
          <p:cNvSpPr txBox="1"/>
          <p:nvPr/>
        </p:nvSpPr>
        <p:spPr>
          <a:xfrm>
            <a:off x="386406" y="3218894"/>
            <a:ext cx="4098117" cy="1015663"/>
          </a:xfrm>
          <a:prstGeom prst="rect">
            <a:avLst/>
          </a:prstGeom>
          <a:noFill/>
        </p:spPr>
        <p:txBody>
          <a:bodyPr wrap="square">
            <a:spAutoFit/>
          </a:bodyPr>
          <a:lstStyle/>
          <a:p>
            <a:r>
              <a:rPr lang="en-US" sz="2000" b="1" u="sng">
                <a:solidFill>
                  <a:srgbClr val="92D050"/>
                </a:solidFill>
              </a:rPr>
              <a:t>Weekly Teachings Free Online</a:t>
            </a:r>
          </a:p>
          <a:p>
            <a:r>
              <a:rPr lang="en-US" sz="2000">
                <a:solidFill>
                  <a:srgbClr val="92D050"/>
                </a:solidFill>
              </a:rPr>
              <a:t>Check Telegram for weekly scheduling of teachings.</a:t>
            </a:r>
          </a:p>
        </p:txBody>
      </p:sp>
      <p:sp>
        <p:nvSpPr>
          <p:cNvPr id="23" name="TextBox 22">
            <a:extLst>
              <a:ext uri="{FF2B5EF4-FFF2-40B4-BE49-F238E27FC236}">
                <a16:creationId xmlns:a16="http://schemas.microsoft.com/office/drawing/2014/main" id="{DEC7620F-A3B1-E68E-F195-B9154B954FE7}"/>
              </a:ext>
            </a:extLst>
          </p:cNvPr>
          <p:cNvSpPr txBox="1"/>
          <p:nvPr/>
        </p:nvSpPr>
        <p:spPr>
          <a:xfrm>
            <a:off x="7511116" y="2151229"/>
            <a:ext cx="4317810" cy="1292662"/>
          </a:xfrm>
          <a:prstGeom prst="rect">
            <a:avLst/>
          </a:prstGeom>
          <a:noFill/>
        </p:spPr>
        <p:txBody>
          <a:bodyPr wrap="square">
            <a:spAutoFit/>
          </a:bodyPr>
          <a:lstStyle/>
          <a:p>
            <a:r>
              <a:rPr lang="en-US" sz="2400" b="1">
                <a:solidFill>
                  <a:srgbClr val="FFFF00"/>
                </a:solidFill>
              </a:rPr>
              <a:t>Rabbi Jeremiah</a:t>
            </a:r>
          </a:p>
          <a:p>
            <a:r>
              <a:rPr lang="en-US" b="1">
                <a:solidFill>
                  <a:srgbClr val="FFFF00"/>
                </a:solidFill>
              </a:rPr>
              <a:t>– </a:t>
            </a:r>
            <a:r>
              <a:rPr lang="en-US" b="1">
                <a:solidFill>
                  <a:srgbClr val="FF0000"/>
                </a:solidFill>
              </a:rPr>
              <a:t>Hebrew Language Labs</a:t>
            </a:r>
            <a:r>
              <a:rPr lang="en-US" b="1">
                <a:solidFill>
                  <a:srgbClr val="FFFF00"/>
                </a:solidFill>
              </a:rPr>
              <a:t>:</a:t>
            </a:r>
            <a:r>
              <a:rPr lang="en-US">
                <a:solidFill>
                  <a:srgbClr val="FFFF00"/>
                </a:solidFill>
              </a:rPr>
              <a:t> FREE</a:t>
            </a:r>
          </a:p>
          <a:p>
            <a:r>
              <a:rPr lang="en-US" b="1">
                <a:solidFill>
                  <a:srgbClr val="FFFF00"/>
                </a:solidFill>
              </a:rPr>
              <a:t>– </a:t>
            </a:r>
            <a:r>
              <a:rPr lang="en-US" b="1">
                <a:solidFill>
                  <a:srgbClr val="FF0000"/>
                </a:solidFill>
              </a:rPr>
              <a:t>Weekly Torah Portion</a:t>
            </a:r>
            <a:r>
              <a:rPr lang="en-US" b="1">
                <a:solidFill>
                  <a:srgbClr val="FFFF00"/>
                </a:solidFill>
              </a:rPr>
              <a:t>:</a:t>
            </a:r>
            <a:r>
              <a:rPr lang="en-US">
                <a:solidFill>
                  <a:srgbClr val="FFFF00"/>
                </a:solidFill>
              </a:rPr>
              <a:t> Triennial cycle</a:t>
            </a:r>
          </a:p>
          <a:p>
            <a:endParaRPr lang="en-US">
              <a:solidFill>
                <a:srgbClr val="FFFF00"/>
              </a:solidFill>
            </a:endParaRPr>
          </a:p>
        </p:txBody>
      </p:sp>
      <p:sp>
        <p:nvSpPr>
          <p:cNvPr id="24" name="TextBox 23">
            <a:extLst>
              <a:ext uri="{FF2B5EF4-FFF2-40B4-BE49-F238E27FC236}">
                <a16:creationId xmlns:a16="http://schemas.microsoft.com/office/drawing/2014/main" id="{C36F462B-4119-63C9-48E7-85ED9C98A314}"/>
              </a:ext>
            </a:extLst>
          </p:cNvPr>
          <p:cNvSpPr txBox="1"/>
          <p:nvPr/>
        </p:nvSpPr>
        <p:spPr>
          <a:xfrm>
            <a:off x="7529863" y="3185153"/>
            <a:ext cx="4298802" cy="1200329"/>
          </a:xfrm>
          <a:prstGeom prst="rect">
            <a:avLst/>
          </a:prstGeom>
          <a:noFill/>
        </p:spPr>
        <p:txBody>
          <a:bodyPr wrap="square">
            <a:spAutoFit/>
          </a:bodyPr>
          <a:lstStyle/>
          <a:p>
            <a:r>
              <a:rPr lang="en-US" b="1">
                <a:solidFill>
                  <a:srgbClr val="FF0000"/>
                </a:solidFill>
              </a:rPr>
              <a:t>YouTube Channels</a:t>
            </a:r>
          </a:p>
          <a:p>
            <a:r>
              <a:rPr lang="en-US">
                <a:solidFill>
                  <a:srgbClr val="00B0F0"/>
                </a:solidFill>
                <a:hlinkClick r:id="rId6">
                  <a:extLst>
                    <a:ext uri="{A12FA001-AC4F-418D-AE19-62706E023703}">
                      <ahyp:hlinkClr xmlns:ahyp="http://schemas.microsoft.com/office/drawing/2018/hyperlinkcolor" val="tx"/>
                    </a:ext>
                  </a:extLst>
                </a:hlinkClick>
              </a:rPr>
              <a:t>https://YouTube.com/c/HebrewLiteracy</a:t>
            </a:r>
            <a:r>
              <a:rPr lang="en-US">
                <a:solidFill>
                  <a:srgbClr val="00B0F0"/>
                </a:solidFill>
              </a:rPr>
              <a:t> </a:t>
            </a:r>
          </a:p>
          <a:p>
            <a:r>
              <a:rPr lang="en-US">
                <a:solidFill>
                  <a:srgbClr val="00B0F0"/>
                </a:solidFill>
                <a:hlinkClick r:id="rId7">
                  <a:extLst>
                    <a:ext uri="{A12FA001-AC4F-418D-AE19-62706E023703}">
                      <ahyp:hlinkClr xmlns:ahyp="http://schemas.microsoft.com/office/drawing/2018/hyperlinkcolor" val="tx"/>
                    </a:ext>
                  </a:extLst>
                </a:hlinkClick>
              </a:rPr>
              <a:t>https://www.youtube.com/channel/UC5_qPfruat-sCJJypz0_OBw</a:t>
            </a:r>
            <a:r>
              <a:rPr lang="en-US">
                <a:solidFill>
                  <a:srgbClr val="00B0F0"/>
                </a:solidFill>
              </a:rPr>
              <a:t> </a:t>
            </a:r>
          </a:p>
        </p:txBody>
      </p:sp>
      <p:sp>
        <p:nvSpPr>
          <p:cNvPr id="25" name="TextBox 24">
            <a:extLst>
              <a:ext uri="{FF2B5EF4-FFF2-40B4-BE49-F238E27FC236}">
                <a16:creationId xmlns:a16="http://schemas.microsoft.com/office/drawing/2014/main" id="{F85E1A5B-A857-4580-0BEB-D1B034240AD4}"/>
              </a:ext>
            </a:extLst>
          </p:cNvPr>
          <p:cNvSpPr txBox="1"/>
          <p:nvPr/>
        </p:nvSpPr>
        <p:spPr>
          <a:xfrm>
            <a:off x="4892881" y="3338887"/>
            <a:ext cx="2425148" cy="923330"/>
          </a:xfrm>
          <a:prstGeom prst="rect">
            <a:avLst/>
          </a:prstGeom>
          <a:noFill/>
        </p:spPr>
        <p:txBody>
          <a:bodyPr wrap="square">
            <a:spAutoFit/>
          </a:bodyPr>
          <a:lstStyle/>
          <a:p>
            <a:pPr algn="ctr"/>
            <a:r>
              <a:rPr lang="en-US">
                <a:solidFill>
                  <a:srgbClr val="FFFF00"/>
                </a:solidFill>
              </a:rPr>
              <a:t>Discuss the Scriptures, </a:t>
            </a:r>
          </a:p>
          <a:p>
            <a:pPr algn="ctr"/>
            <a:r>
              <a:rPr lang="en-US">
                <a:solidFill>
                  <a:srgbClr val="FFFF00"/>
                </a:solidFill>
              </a:rPr>
              <a:t>learn the languages, </a:t>
            </a:r>
          </a:p>
          <a:p>
            <a:pPr algn="ctr"/>
            <a:r>
              <a:rPr lang="en-US">
                <a:solidFill>
                  <a:srgbClr val="FFFF00"/>
                </a:solidFill>
              </a:rPr>
              <a:t>and fellowship</a:t>
            </a:r>
          </a:p>
        </p:txBody>
      </p:sp>
      <p:sp>
        <p:nvSpPr>
          <p:cNvPr id="26" name="Rectangle 25">
            <a:extLst>
              <a:ext uri="{FF2B5EF4-FFF2-40B4-BE49-F238E27FC236}">
                <a16:creationId xmlns:a16="http://schemas.microsoft.com/office/drawing/2014/main" id="{E254BE68-5838-85EB-B3E9-29998A371D1B}"/>
              </a:ext>
            </a:extLst>
          </p:cNvPr>
          <p:cNvSpPr/>
          <p:nvPr/>
        </p:nvSpPr>
        <p:spPr>
          <a:xfrm>
            <a:off x="1405353" y="191290"/>
            <a:ext cx="9561310" cy="1810414"/>
          </a:xfrm>
          <a:prstGeom prst="rect">
            <a:avLst/>
          </a:prstGeom>
          <a:solidFill>
            <a:schemeClr val="tx1">
              <a:alpha val="6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EF2D93E-F428-976E-41EA-5F3A646B6C73}"/>
              </a:ext>
            </a:extLst>
          </p:cNvPr>
          <p:cNvSpPr txBox="1"/>
          <p:nvPr/>
        </p:nvSpPr>
        <p:spPr>
          <a:xfrm>
            <a:off x="0" y="227477"/>
            <a:ext cx="12192000" cy="707886"/>
          </a:xfrm>
          <a:prstGeom prst="rect">
            <a:avLst/>
          </a:prstGeom>
          <a:noFill/>
        </p:spPr>
        <p:txBody>
          <a:bodyPr wrap="square">
            <a:spAutoFit/>
          </a:bodyPr>
          <a:lstStyle/>
          <a:p>
            <a:pPr algn="ctr"/>
            <a:r>
              <a:rPr lang="en-US" sz="4000" b="1">
                <a:solidFill>
                  <a:srgbClr val="FFFF00"/>
                </a:solidFill>
              </a:rPr>
              <a:t>MATSATI.COM Teaching Ministry </a:t>
            </a:r>
          </a:p>
        </p:txBody>
      </p:sp>
      <p:sp>
        <p:nvSpPr>
          <p:cNvPr id="29" name="TextBox 28">
            <a:extLst>
              <a:ext uri="{FF2B5EF4-FFF2-40B4-BE49-F238E27FC236}">
                <a16:creationId xmlns:a16="http://schemas.microsoft.com/office/drawing/2014/main" id="{80C90DD5-8EDD-9563-A222-A74E27FC0E84}"/>
              </a:ext>
            </a:extLst>
          </p:cNvPr>
          <p:cNvSpPr txBox="1"/>
          <p:nvPr/>
        </p:nvSpPr>
        <p:spPr>
          <a:xfrm>
            <a:off x="3896652" y="1594308"/>
            <a:ext cx="4492487" cy="369332"/>
          </a:xfrm>
          <a:prstGeom prst="rect">
            <a:avLst/>
          </a:prstGeom>
          <a:noFill/>
        </p:spPr>
        <p:txBody>
          <a:bodyPr wrap="square">
            <a:spAutoFit/>
          </a:bodyPr>
          <a:lstStyle/>
          <a:p>
            <a:pPr algn="ctr"/>
            <a:r>
              <a:rPr lang="en-US" b="1">
                <a:solidFill>
                  <a:srgbClr val="FFFF00"/>
                </a:solidFill>
              </a:rPr>
              <a:t>LIVE STREAM: 6:30 pm EST Thursday</a:t>
            </a:r>
          </a:p>
        </p:txBody>
      </p:sp>
      <p:sp>
        <p:nvSpPr>
          <p:cNvPr id="30" name="TextBox 29">
            <a:extLst>
              <a:ext uri="{FF2B5EF4-FFF2-40B4-BE49-F238E27FC236}">
                <a16:creationId xmlns:a16="http://schemas.microsoft.com/office/drawing/2014/main" id="{02C6C6CA-C371-FA1E-C7A3-80616AB30D6F}"/>
              </a:ext>
            </a:extLst>
          </p:cNvPr>
          <p:cNvSpPr txBox="1"/>
          <p:nvPr/>
        </p:nvSpPr>
        <p:spPr>
          <a:xfrm>
            <a:off x="2451651" y="1130087"/>
            <a:ext cx="7103165" cy="523220"/>
          </a:xfrm>
          <a:prstGeom prst="rect">
            <a:avLst/>
          </a:prstGeom>
          <a:noFill/>
          <a:ln>
            <a:noFill/>
          </a:ln>
        </p:spPr>
        <p:txBody>
          <a:bodyPr wrap="square" rtlCol="0">
            <a:spAutoFit/>
          </a:bodyPr>
          <a:lstStyle/>
          <a:p>
            <a:pPr algn="ctr"/>
            <a:r>
              <a:rPr lang="he-IL" sz="2800" b="1">
                <a:solidFill>
                  <a:srgbClr val="FFFF00"/>
                </a:solidFill>
                <a:cs typeface="+mj-cs"/>
              </a:rPr>
              <a:t>ישעיהו לו:יג-יז </a:t>
            </a:r>
            <a:r>
              <a:rPr lang="en-US" sz="2800" b="1">
                <a:solidFill>
                  <a:srgbClr val="FFFF00"/>
                </a:solidFill>
                <a:cs typeface="+mj-cs"/>
              </a:rPr>
              <a:t> </a:t>
            </a:r>
            <a:r>
              <a:rPr lang="en-US" sz="2400" b="1">
                <a:solidFill>
                  <a:srgbClr val="FFFF00"/>
                </a:solidFill>
                <a:cs typeface="+mj-cs"/>
              </a:rPr>
              <a:t>/</a:t>
            </a:r>
            <a:r>
              <a:rPr lang="en-US" sz="2800" b="1">
                <a:solidFill>
                  <a:srgbClr val="FFFF00"/>
                </a:solidFill>
                <a:cs typeface="+mj-cs"/>
              </a:rPr>
              <a:t> Isaiah 3</a:t>
            </a:r>
            <a:r>
              <a:rPr lang="he-IL" sz="2800" b="1">
                <a:solidFill>
                  <a:srgbClr val="FFFF00"/>
                </a:solidFill>
                <a:cs typeface="+mj-cs"/>
              </a:rPr>
              <a:t>6</a:t>
            </a:r>
            <a:r>
              <a:rPr lang="en-US" sz="2800" b="1">
                <a:solidFill>
                  <a:srgbClr val="FFFF00"/>
                </a:solidFill>
                <a:cs typeface="+mj-cs"/>
              </a:rPr>
              <a:t>:13-17</a:t>
            </a:r>
            <a:endParaRPr lang="en-US" sz="3200" b="1">
              <a:solidFill>
                <a:srgbClr val="FFFF00"/>
              </a:solidFill>
              <a:cs typeface="+mj-cs"/>
            </a:endParaRPr>
          </a:p>
        </p:txBody>
      </p:sp>
      <p:sp>
        <p:nvSpPr>
          <p:cNvPr id="31" name="TextBox 30">
            <a:extLst>
              <a:ext uri="{FF2B5EF4-FFF2-40B4-BE49-F238E27FC236}">
                <a16:creationId xmlns:a16="http://schemas.microsoft.com/office/drawing/2014/main" id="{D8516A69-35B9-56BF-E048-51605025EEDD}"/>
              </a:ext>
            </a:extLst>
          </p:cNvPr>
          <p:cNvSpPr txBox="1"/>
          <p:nvPr/>
        </p:nvSpPr>
        <p:spPr>
          <a:xfrm>
            <a:off x="0" y="793510"/>
            <a:ext cx="12192000" cy="400110"/>
          </a:xfrm>
          <a:prstGeom prst="rect">
            <a:avLst/>
          </a:prstGeom>
          <a:noFill/>
        </p:spPr>
        <p:txBody>
          <a:bodyPr wrap="square">
            <a:spAutoFit/>
          </a:bodyPr>
          <a:lstStyle/>
          <a:p>
            <a:pPr algn="ctr"/>
            <a:r>
              <a:rPr lang="en-US" sz="1800" b="1">
                <a:solidFill>
                  <a:srgbClr val="FFC000"/>
                </a:solidFill>
              </a:rPr>
              <a:t>Website:</a:t>
            </a:r>
            <a:r>
              <a:rPr lang="en-US" sz="1800">
                <a:solidFill>
                  <a:srgbClr val="FFFF00"/>
                </a:solidFill>
                <a:hlinkClick r:id="rId8">
                  <a:extLst>
                    <a:ext uri="{A12FA001-AC4F-418D-AE19-62706E023703}">
                      <ahyp:hlinkClr xmlns:ahyp="http://schemas.microsoft.com/office/drawing/2018/hyperlinkcolor" val="tx"/>
                    </a:ext>
                  </a:extLst>
                </a:hlinkClick>
              </a:rPr>
              <a:t> https://www.matsati.com</a:t>
            </a:r>
            <a:r>
              <a:rPr lang="en-US" sz="1800">
                <a:solidFill>
                  <a:srgbClr val="FFFF00"/>
                </a:solidFill>
              </a:rPr>
              <a:t> </a:t>
            </a:r>
            <a:r>
              <a:rPr lang="en-US" sz="2000" b="1">
                <a:solidFill>
                  <a:srgbClr val="FFC000"/>
                </a:solidFill>
              </a:rPr>
              <a:t>YouTube Channel: </a:t>
            </a:r>
            <a:r>
              <a:rPr lang="en-US">
                <a:solidFill>
                  <a:srgbClr val="FFFF00"/>
                </a:solidFill>
                <a:hlinkClick r:id="rId9">
                  <a:extLst>
                    <a:ext uri="{A12FA001-AC4F-418D-AE19-62706E023703}">
                      <ahyp:hlinkClr xmlns:ahyp="http://schemas.microsoft.com/office/drawing/2018/hyperlinkcolor" val="tx"/>
                    </a:ext>
                  </a:extLst>
                </a:hlinkClick>
              </a:rPr>
              <a:t>https://www.youtube.com/user/MATSATI/</a:t>
            </a:r>
            <a:r>
              <a:rPr lang="en-US">
                <a:solidFill>
                  <a:srgbClr val="FFFF00"/>
                </a:solidFill>
              </a:rPr>
              <a:t> </a:t>
            </a:r>
          </a:p>
        </p:txBody>
      </p:sp>
    </p:spTree>
    <p:extLst>
      <p:ext uri="{BB962C8B-B14F-4D97-AF65-F5344CB8AC3E}">
        <p14:creationId xmlns:p14="http://schemas.microsoft.com/office/powerpoint/2010/main" val="1401913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199698"/>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5613400" y="459219"/>
            <a:ext cx="4381500" cy="5632311"/>
          </a:xfrm>
          <a:prstGeom prst="rect">
            <a:avLst/>
          </a:prstGeom>
          <a:noFill/>
        </p:spPr>
        <p:txBody>
          <a:bodyPr wrap="square" rtlCol="0">
            <a:spAutoFit/>
          </a:bodyPr>
          <a:lstStyle/>
          <a:p>
            <a:r>
              <a:rPr lang="en-US" sz="2000">
                <a:solidFill>
                  <a:srgbClr val="FFC000"/>
                </a:solidFill>
                <a:cs typeface="+mj-cs"/>
              </a:rPr>
              <a:t>Notice how Rabshakeh states, </a:t>
            </a:r>
            <a:r>
              <a:rPr lang="he-IL" sz="2000">
                <a:solidFill>
                  <a:srgbClr val="FFFF00"/>
                </a:solidFill>
                <a:cs typeface="+mj-cs"/>
              </a:rPr>
              <a:t>וַיֹּאמֶר שִׁמְעוּ אֶת-דִּבְרֵי הַמֶּלֶךְ הַגָּדוֹל מֶלֶךְ אַשּׁוּר </a:t>
            </a:r>
            <a:r>
              <a:rPr lang="he-IL" sz="2000">
                <a:solidFill>
                  <a:srgbClr val="FFC000"/>
                </a:solidFill>
                <a:cs typeface="+mj-cs"/>
              </a:rPr>
              <a:t>“</a:t>
            </a:r>
            <a:r>
              <a:rPr lang="en-US" sz="2000">
                <a:solidFill>
                  <a:srgbClr val="FFC000"/>
                </a:solidFill>
                <a:cs typeface="+mj-cs"/>
              </a:rPr>
              <a:t> and said, Hear the words of the great king, the king of Assyria” when he was speaking about Assyria. He then mentions Hezekiah saying, </a:t>
            </a:r>
            <a:r>
              <a:rPr lang="he-IL" sz="2000">
                <a:solidFill>
                  <a:srgbClr val="FFFF00"/>
                </a:solidFill>
                <a:cs typeface="+mj-cs"/>
              </a:rPr>
              <a:t>אַל-יַשִּׁא לָכֶם חִזְקִיָּהו </a:t>
            </a:r>
            <a:r>
              <a:rPr lang="he-IL" sz="2000">
                <a:solidFill>
                  <a:srgbClr val="FFC000"/>
                </a:solidFill>
                <a:cs typeface="+mj-cs"/>
              </a:rPr>
              <a:t>“</a:t>
            </a:r>
            <a:r>
              <a:rPr lang="en-US" sz="2000">
                <a:solidFill>
                  <a:srgbClr val="FFC000"/>
                </a:solidFill>
                <a:cs typeface="+mj-cs"/>
              </a:rPr>
              <a:t> Hezekiah cannot save you.” There are differences here in the titles, Rabshakeh makes for the king of Assyria a great title, whereas for Hezekiah he just says </a:t>
            </a:r>
            <a:r>
              <a:rPr lang="en-US" sz="2000">
                <a:solidFill>
                  <a:srgbClr val="00B0F0"/>
                </a:solidFill>
                <a:cs typeface="+mj-cs"/>
              </a:rPr>
              <a:t>“Hezekiah.” </a:t>
            </a:r>
            <a:r>
              <a:rPr lang="en-US" sz="2000">
                <a:solidFill>
                  <a:srgbClr val="FFC000"/>
                </a:solidFill>
                <a:cs typeface="+mj-cs"/>
              </a:rPr>
              <a:t>Again he is trying to demoralize the people in their faith, asking how they could trust in Hezekiah and his God for deliverance. Persistence in faith is absolutely necessary here, and in our daily lives today, no matter what happens, we are to remain persistent in our faith to bring glory to God! </a:t>
            </a:r>
            <a:endParaRPr lang="he-IL" sz="1600">
              <a:solidFill>
                <a:srgbClr val="FFC00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1026" name="Picture 2">
            <a:extLst>
              <a:ext uri="{FF2B5EF4-FFF2-40B4-BE49-F238E27FC236}">
                <a16:creationId xmlns:a16="http://schemas.microsoft.com/office/drawing/2014/main" id="{6AD81327-52F3-D1B4-1482-9E1891B525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 y="775601"/>
            <a:ext cx="5069971" cy="379435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9DA6034A-E69A-1865-170F-9D99B8A70EB1}"/>
                  </a:ext>
                </a:extLst>
              </p14:cNvPr>
              <p14:cNvContentPartPr/>
              <p14:nvPr/>
            </p14:nvContentPartPr>
            <p14:xfrm>
              <a:off x="9079440" y="853060"/>
              <a:ext cx="52560" cy="2520"/>
            </p14:xfrm>
          </p:contentPart>
        </mc:Choice>
        <mc:Fallback xmlns="">
          <p:pic>
            <p:nvPicPr>
              <p:cNvPr id="2" name="Ink 1">
                <a:extLst>
                  <a:ext uri="{FF2B5EF4-FFF2-40B4-BE49-F238E27FC236}">
                    <a16:creationId xmlns:a16="http://schemas.microsoft.com/office/drawing/2014/main" id="{9DA6034A-E69A-1865-170F-9D99B8A70EB1}"/>
                  </a:ext>
                </a:extLst>
              </p:cNvPr>
              <p:cNvPicPr/>
              <p:nvPr/>
            </p:nvPicPr>
            <p:blipFill>
              <a:blip r:embed="rId6"/>
              <a:stretch>
                <a:fillRect/>
              </a:stretch>
            </p:blipFill>
            <p:spPr>
              <a:xfrm>
                <a:off x="9061800" y="835420"/>
                <a:ext cx="88200" cy="38160"/>
              </a:xfrm>
              <a:prstGeom prst="rect">
                <a:avLst/>
              </a:prstGeom>
            </p:spPr>
          </p:pic>
        </mc:Fallback>
      </mc:AlternateContent>
      <p:grpSp>
        <p:nvGrpSpPr>
          <p:cNvPr id="13" name="Group 12">
            <a:extLst>
              <a:ext uri="{FF2B5EF4-FFF2-40B4-BE49-F238E27FC236}">
                <a16:creationId xmlns:a16="http://schemas.microsoft.com/office/drawing/2014/main" id="{041C286A-884E-0DD5-7298-436808ADF63A}"/>
              </a:ext>
            </a:extLst>
          </p:cNvPr>
          <p:cNvGrpSpPr/>
          <p:nvPr/>
        </p:nvGrpSpPr>
        <p:grpSpPr>
          <a:xfrm>
            <a:off x="5877240" y="1030540"/>
            <a:ext cx="3238920" cy="120240"/>
            <a:chOff x="5877240" y="1030540"/>
            <a:chExt cx="3238920" cy="120240"/>
          </a:xfrm>
        </p:grpSpPr>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A72818C6-3531-C30F-2C6B-DBE342BC6F63}"/>
                    </a:ext>
                  </a:extLst>
                </p14:cNvPr>
                <p14:cNvContentPartPr/>
                <p14:nvPr/>
              </p14:nvContentPartPr>
              <p14:xfrm>
                <a:off x="8901960" y="1102180"/>
                <a:ext cx="214200" cy="17640"/>
              </p14:xfrm>
            </p:contentPart>
          </mc:Choice>
          <mc:Fallback xmlns="">
            <p:pic>
              <p:nvPicPr>
                <p:cNvPr id="4" name="Ink 3">
                  <a:extLst>
                    <a:ext uri="{FF2B5EF4-FFF2-40B4-BE49-F238E27FC236}">
                      <a16:creationId xmlns:a16="http://schemas.microsoft.com/office/drawing/2014/main" id="{A72818C6-3531-C30F-2C6B-DBE342BC6F63}"/>
                    </a:ext>
                  </a:extLst>
                </p:cNvPr>
                <p:cNvPicPr/>
                <p:nvPr/>
              </p:nvPicPr>
              <p:blipFill>
                <a:blip r:embed="rId8"/>
                <a:stretch>
                  <a:fillRect/>
                </a:stretch>
              </p:blipFill>
              <p:spPr>
                <a:xfrm>
                  <a:off x="8883960" y="1084540"/>
                  <a:ext cx="24984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Ink 4">
                  <a:extLst>
                    <a:ext uri="{FF2B5EF4-FFF2-40B4-BE49-F238E27FC236}">
                      <a16:creationId xmlns:a16="http://schemas.microsoft.com/office/drawing/2014/main" id="{E5CC456A-FFDD-F128-3F55-6801CBEEA7E9}"/>
                    </a:ext>
                  </a:extLst>
                </p14:cNvPr>
                <p14:cNvContentPartPr/>
                <p14:nvPr/>
              </p14:nvContentPartPr>
              <p14:xfrm>
                <a:off x="8447280" y="1030540"/>
                <a:ext cx="181800" cy="32760"/>
              </p14:xfrm>
            </p:contentPart>
          </mc:Choice>
          <mc:Fallback xmlns="">
            <p:pic>
              <p:nvPicPr>
                <p:cNvPr id="5" name="Ink 4">
                  <a:extLst>
                    <a:ext uri="{FF2B5EF4-FFF2-40B4-BE49-F238E27FC236}">
                      <a16:creationId xmlns:a16="http://schemas.microsoft.com/office/drawing/2014/main" id="{E5CC456A-FFDD-F128-3F55-6801CBEEA7E9}"/>
                    </a:ext>
                  </a:extLst>
                </p:cNvPr>
                <p:cNvPicPr/>
                <p:nvPr/>
              </p:nvPicPr>
              <p:blipFill>
                <a:blip r:embed="rId10"/>
                <a:stretch>
                  <a:fillRect/>
                </a:stretch>
              </p:blipFill>
              <p:spPr>
                <a:xfrm>
                  <a:off x="8429280" y="1012540"/>
                  <a:ext cx="21744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Ink 6">
                  <a:extLst>
                    <a:ext uri="{FF2B5EF4-FFF2-40B4-BE49-F238E27FC236}">
                      <a16:creationId xmlns:a16="http://schemas.microsoft.com/office/drawing/2014/main" id="{8B4045DD-019A-3396-6634-1BAB14D02BB4}"/>
                    </a:ext>
                  </a:extLst>
                </p14:cNvPr>
                <p14:cNvContentPartPr/>
                <p14:nvPr/>
              </p14:nvContentPartPr>
              <p14:xfrm>
                <a:off x="8001240" y="1144300"/>
                <a:ext cx="147240" cy="6480"/>
              </p14:xfrm>
            </p:contentPart>
          </mc:Choice>
          <mc:Fallback xmlns="">
            <p:pic>
              <p:nvPicPr>
                <p:cNvPr id="7" name="Ink 6">
                  <a:extLst>
                    <a:ext uri="{FF2B5EF4-FFF2-40B4-BE49-F238E27FC236}">
                      <a16:creationId xmlns:a16="http://schemas.microsoft.com/office/drawing/2014/main" id="{8B4045DD-019A-3396-6634-1BAB14D02BB4}"/>
                    </a:ext>
                  </a:extLst>
                </p:cNvPr>
                <p:cNvPicPr/>
                <p:nvPr/>
              </p:nvPicPr>
              <p:blipFill>
                <a:blip r:embed="rId12"/>
                <a:stretch>
                  <a:fillRect/>
                </a:stretch>
              </p:blipFill>
              <p:spPr>
                <a:xfrm>
                  <a:off x="7983240" y="1126660"/>
                  <a:ext cx="18288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Ink 8">
                  <a:extLst>
                    <a:ext uri="{FF2B5EF4-FFF2-40B4-BE49-F238E27FC236}">
                      <a16:creationId xmlns:a16="http://schemas.microsoft.com/office/drawing/2014/main" id="{B60B7526-B1CF-4F82-AF59-14D34A4571E5}"/>
                    </a:ext>
                  </a:extLst>
                </p14:cNvPr>
                <p14:cNvContentPartPr/>
                <p14:nvPr/>
              </p14:nvContentPartPr>
              <p14:xfrm>
                <a:off x="6778680" y="1092820"/>
                <a:ext cx="1341720" cy="51840"/>
              </p14:xfrm>
            </p:contentPart>
          </mc:Choice>
          <mc:Fallback xmlns="">
            <p:pic>
              <p:nvPicPr>
                <p:cNvPr id="9" name="Ink 8">
                  <a:extLst>
                    <a:ext uri="{FF2B5EF4-FFF2-40B4-BE49-F238E27FC236}">
                      <a16:creationId xmlns:a16="http://schemas.microsoft.com/office/drawing/2014/main" id="{B60B7526-B1CF-4F82-AF59-14D34A4571E5}"/>
                    </a:ext>
                  </a:extLst>
                </p:cNvPr>
                <p:cNvPicPr/>
                <p:nvPr/>
              </p:nvPicPr>
              <p:blipFill>
                <a:blip r:embed="rId14"/>
                <a:stretch>
                  <a:fillRect/>
                </a:stretch>
              </p:blipFill>
              <p:spPr>
                <a:xfrm>
                  <a:off x="6760680" y="1075180"/>
                  <a:ext cx="13773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Ink 11">
                  <a:extLst>
                    <a:ext uri="{FF2B5EF4-FFF2-40B4-BE49-F238E27FC236}">
                      <a16:creationId xmlns:a16="http://schemas.microsoft.com/office/drawing/2014/main" id="{84679023-91DF-748E-92DA-9F612D33955A}"/>
                    </a:ext>
                  </a:extLst>
                </p14:cNvPr>
                <p14:cNvContentPartPr/>
                <p14:nvPr/>
              </p14:nvContentPartPr>
              <p14:xfrm>
                <a:off x="5877240" y="1065100"/>
                <a:ext cx="883080" cy="73440"/>
              </p14:xfrm>
            </p:contentPart>
          </mc:Choice>
          <mc:Fallback xmlns="">
            <p:pic>
              <p:nvPicPr>
                <p:cNvPr id="12" name="Ink 11">
                  <a:extLst>
                    <a:ext uri="{FF2B5EF4-FFF2-40B4-BE49-F238E27FC236}">
                      <a16:creationId xmlns:a16="http://schemas.microsoft.com/office/drawing/2014/main" id="{84679023-91DF-748E-92DA-9F612D33955A}"/>
                    </a:ext>
                  </a:extLst>
                </p:cNvPr>
                <p:cNvPicPr/>
                <p:nvPr/>
              </p:nvPicPr>
              <p:blipFill>
                <a:blip r:embed="rId16"/>
                <a:stretch>
                  <a:fillRect/>
                </a:stretch>
              </p:blipFill>
              <p:spPr>
                <a:xfrm>
                  <a:off x="5859240" y="1047460"/>
                  <a:ext cx="918720" cy="109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
            <p14:nvContentPartPr>
              <p14:cNvPr id="14" name="Ink 13">
                <a:extLst>
                  <a:ext uri="{FF2B5EF4-FFF2-40B4-BE49-F238E27FC236}">
                    <a16:creationId xmlns:a16="http://schemas.microsoft.com/office/drawing/2014/main" id="{278EEBD1-2B81-7DE1-99B3-5FDA8D8D7249}"/>
                  </a:ext>
                </a:extLst>
              </p14:cNvPr>
              <p14:cNvContentPartPr/>
              <p14:nvPr/>
            </p14:nvContentPartPr>
            <p14:xfrm>
              <a:off x="8657520" y="1455700"/>
              <a:ext cx="762120" cy="41760"/>
            </p14:xfrm>
          </p:contentPart>
        </mc:Choice>
        <mc:Fallback xmlns="">
          <p:pic>
            <p:nvPicPr>
              <p:cNvPr id="14" name="Ink 13">
                <a:extLst>
                  <a:ext uri="{FF2B5EF4-FFF2-40B4-BE49-F238E27FC236}">
                    <a16:creationId xmlns:a16="http://schemas.microsoft.com/office/drawing/2014/main" id="{278EEBD1-2B81-7DE1-99B3-5FDA8D8D7249}"/>
                  </a:ext>
                </a:extLst>
              </p:cNvPr>
              <p:cNvPicPr/>
              <p:nvPr/>
            </p:nvPicPr>
            <p:blipFill>
              <a:blip r:embed="rId18"/>
              <a:stretch>
                <a:fillRect/>
              </a:stretch>
            </p:blipFill>
            <p:spPr>
              <a:xfrm>
                <a:off x="8639520" y="1437700"/>
                <a:ext cx="79776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Ink 14">
                <a:extLst>
                  <a:ext uri="{FF2B5EF4-FFF2-40B4-BE49-F238E27FC236}">
                    <a16:creationId xmlns:a16="http://schemas.microsoft.com/office/drawing/2014/main" id="{1D4790D9-83DB-BC57-86F8-4F90ECAEE253}"/>
                  </a:ext>
                </a:extLst>
              </p14:cNvPr>
              <p14:cNvContentPartPr/>
              <p14:nvPr/>
            </p14:nvContentPartPr>
            <p14:xfrm>
              <a:off x="6904680" y="2315740"/>
              <a:ext cx="455400" cy="53640"/>
            </p14:xfrm>
          </p:contentPart>
        </mc:Choice>
        <mc:Fallback xmlns="">
          <p:pic>
            <p:nvPicPr>
              <p:cNvPr id="15" name="Ink 14">
                <a:extLst>
                  <a:ext uri="{FF2B5EF4-FFF2-40B4-BE49-F238E27FC236}">
                    <a16:creationId xmlns:a16="http://schemas.microsoft.com/office/drawing/2014/main" id="{1D4790D9-83DB-BC57-86F8-4F90ECAEE253}"/>
                  </a:ext>
                </a:extLst>
              </p:cNvPr>
              <p:cNvPicPr/>
              <p:nvPr/>
            </p:nvPicPr>
            <p:blipFill>
              <a:blip r:embed="rId20"/>
              <a:stretch>
                <a:fillRect/>
              </a:stretch>
            </p:blipFill>
            <p:spPr>
              <a:xfrm>
                <a:off x="6887040" y="2298100"/>
                <a:ext cx="4910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Ink 15">
                <a:extLst>
                  <a:ext uri="{FF2B5EF4-FFF2-40B4-BE49-F238E27FC236}">
                    <a16:creationId xmlns:a16="http://schemas.microsoft.com/office/drawing/2014/main" id="{7D762342-DB07-91E5-0B41-C773BFF9EE44}"/>
                  </a:ext>
                </a:extLst>
              </p14:cNvPr>
              <p14:cNvContentPartPr/>
              <p14:nvPr/>
            </p14:nvContentPartPr>
            <p14:xfrm>
              <a:off x="8697840" y="4765540"/>
              <a:ext cx="935640" cy="32040"/>
            </p14:xfrm>
          </p:contentPart>
        </mc:Choice>
        <mc:Fallback xmlns="">
          <p:pic>
            <p:nvPicPr>
              <p:cNvPr id="16" name="Ink 15">
                <a:extLst>
                  <a:ext uri="{FF2B5EF4-FFF2-40B4-BE49-F238E27FC236}">
                    <a16:creationId xmlns:a16="http://schemas.microsoft.com/office/drawing/2014/main" id="{7D762342-DB07-91E5-0B41-C773BFF9EE44}"/>
                  </a:ext>
                </a:extLst>
              </p:cNvPr>
              <p:cNvPicPr/>
              <p:nvPr/>
            </p:nvPicPr>
            <p:blipFill>
              <a:blip r:embed="rId22"/>
              <a:stretch>
                <a:fillRect/>
              </a:stretch>
            </p:blipFill>
            <p:spPr>
              <a:xfrm>
                <a:off x="8679840" y="4747900"/>
                <a:ext cx="97128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Ink 16">
                <a:extLst>
                  <a:ext uri="{FF2B5EF4-FFF2-40B4-BE49-F238E27FC236}">
                    <a16:creationId xmlns:a16="http://schemas.microsoft.com/office/drawing/2014/main" id="{7ED5BFFC-7B06-9863-849C-F3A8163E4702}"/>
                  </a:ext>
                </a:extLst>
              </p14:cNvPr>
              <p14:cNvContentPartPr/>
              <p14:nvPr/>
            </p14:nvContentPartPr>
            <p14:xfrm>
              <a:off x="5796600" y="5066500"/>
              <a:ext cx="2934000" cy="57960"/>
            </p14:xfrm>
          </p:contentPart>
        </mc:Choice>
        <mc:Fallback xmlns="">
          <p:pic>
            <p:nvPicPr>
              <p:cNvPr id="17" name="Ink 16">
                <a:extLst>
                  <a:ext uri="{FF2B5EF4-FFF2-40B4-BE49-F238E27FC236}">
                    <a16:creationId xmlns:a16="http://schemas.microsoft.com/office/drawing/2014/main" id="{7ED5BFFC-7B06-9863-849C-F3A8163E4702}"/>
                  </a:ext>
                </a:extLst>
              </p:cNvPr>
              <p:cNvPicPr/>
              <p:nvPr/>
            </p:nvPicPr>
            <p:blipFill>
              <a:blip r:embed="rId24"/>
              <a:stretch>
                <a:fillRect/>
              </a:stretch>
            </p:blipFill>
            <p:spPr>
              <a:xfrm>
                <a:off x="5778960" y="5048860"/>
                <a:ext cx="2969640" cy="93600"/>
              </a:xfrm>
              <a:prstGeom prst="rect">
                <a:avLst/>
              </a:prstGeom>
            </p:spPr>
          </p:pic>
        </mc:Fallback>
      </mc:AlternateContent>
    </p:spTree>
    <p:extLst>
      <p:ext uri="{BB962C8B-B14F-4D97-AF65-F5344CB8AC3E}">
        <p14:creationId xmlns:p14="http://schemas.microsoft.com/office/powerpoint/2010/main" val="4284786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199698"/>
          </a:xfrm>
          <a:prstGeom prst="roundRect">
            <a:avLst/>
          </a:prstGeom>
          <a:solidFill>
            <a:schemeClr val="tx1">
              <a:alpha val="6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98450" y="459219"/>
            <a:ext cx="9200959" cy="5432256"/>
          </a:xfrm>
          <a:prstGeom prst="rect">
            <a:avLst/>
          </a:prstGeom>
          <a:noFill/>
        </p:spPr>
        <p:txBody>
          <a:bodyPr wrap="square" rtlCol="0">
            <a:spAutoFit/>
          </a:bodyPr>
          <a:lstStyle/>
          <a:p>
            <a:pPr algn="r"/>
            <a:r>
              <a:rPr lang="he-IL" sz="3200" b="1">
                <a:solidFill>
                  <a:srgbClr val="FFFF00"/>
                </a:solidFill>
                <a:cs typeface="+mj-cs"/>
              </a:rPr>
              <a:t>ספר בראשית פרק ג</a:t>
            </a:r>
          </a:p>
          <a:p>
            <a:pPr algn="r"/>
            <a:r>
              <a:rPr lang="he-IL" sz="2700">
                <a:solidFill>
                  <a:srgbClr val="FFFF00"/>
                </a:solidFill>
                <a:cs typeface="+mj-cs"/>
              </a:rPr>
              <a:t>א   וְהַנָּחָשׁ הָיָה עָרוּם מִכֹּל חַיַּת הַשָּׂדֶה אֲשֶׁר עָשָֹה יְהֹוָה אֱלֹהִים וַיֹּאמֶר אֶל-הָאִשָּׁה אַף כִּי-אָמַר אֱלֹהִים לֹא תֹאכְלוּ מִכֹּל עֵץ הַגָּן: ב   וַתֹּאמֶר הָאִשָּׁה אֶל-הַנָּחָשׁ מִפְּרִי עֵץ-הַגָּן נֹאכֵל: ג   וּמִפְּרִי הָעֵץ אֲשֶׁר בְּתוֹךְ-הַגָּן אָמַר אֱלֹהִים לֹא תֹאכְלוּ מִמֶּנּוּ וְלֹא תִגְּעוּ בּוֹ פֶּן תְּמֻתוּן: ד   וַיֹּאמֶר הַנָּחָשׁ אֶל-הָאִשָּׁה לֹא-מוֹת תְּמֻתוּן: ה   כִּי יֹדֵעַ אֱלֹהִים כִּי בְּיוֹם אֲכָלְכֶם מִמֶּנּוּ וְנִפְקְחוּ עֵינֵיכֶם וִהְיִיתֶם כֵּאלֹהִים יֹדְעֵי טוֹב וָרָע:</a:t>
            </a:r>
            <a:endParaRPr lang="en-US" sz="2700" b="1">
              <a:solidFill>
                <a:srgbClr val="FFC000"/>
              </a:solidFill>
              <a:cs typeface="+mj-cs"/>
            </a:endParaRPr>
          </a:p>
          <a:p>
            <a:r>
              <a:rPr lang="en-US" sz="2000" b="1">
                <a:solidFill>
                  <a:srgbClr val="FFC000"/>
                </a:solidFill>
                <a:cs typeface="+mj-cs"/>
              </a:rPr>
              <a:t>Bereshit / Genesis 3:1–5  </a:t>
            </a:r>
          </a:p>
          <a:p>
            <a:r>
              <a:rPr lang="en-US" sz="2000">
                <a:solidFill>
                  <a:srgbClr val="FFC000"/>
                </a:solidFill>
                <a:cs typeface="+mj-cs"/>
              </a:rPr>
              <a:t>3:1 Now the serpent was more subtil than any beast of the field which the LORD God had made. And he said unto the woman, Yea, hath God said, Ye shall not eat of every tree of the garden? 3:2 And the woman said unto the serpent, We may eat of the fruit of the trees of the garden: 3:3 But of the fruit of the tree which is in the midst of the garden, God hath said, Ye shall not eat of it, neither shall ye touch it, lest ye die. 3:4 And the serpent said unto the woman, Ye shall not surely die: 3:5 For God doth know that in the day ye eat thereof, then your eyes shall be opened, and ye shall be as gods, knowing good and evil. (KJV 1900)</a:t>
            </a:r>
            <a:endParaRPr lang="en-US" sz="2000" dirty="0">
              <a:solidFill>
                <a:srgbClr val="FFC00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4FF63A74-13AA-36D6-4AD2-071B35AA42CA}"/>
                  </a:ext>
                </a:extLst>
              </p14:cNvPr>
              <p14:cNvContentPartPr/>
              <p14:nvPr/>
            </p14:nvContentPartPr>
            <p14:xfrm>
              <a:off x="6558720" y="987340"/>
              <a:ext cx="183960" cy="62640"/>
            </p14:xfrm>
          </p:contentPart>
        </mc:Choice>
        <mc:Fallback xmlns="">
          <p:pic>
            <p:nvPicPr>
              <p:cNvPr id="2" name="Ink 1">
                <a:extLst>
                  <a:ext uri="{FF2B5EF4-FFF2-40B4-BE49-F238E27FC236}">
                    <a16:creationId xmlns:a16="http://schemas.microsoft.com/office/drawing/2014/main" id="{4FF63A74-13AA-36D6-4AD2-071B35AA42CA}"/>
                  </a:ext>
                </a:extLst>
              </p:cNvPr>
              <p:cNvPicPr/>
              <p:nvPr/>
            </p:nvPicPr>
            <p:blipFill>
              <a:blip r:embed="rId5"/>
              <a:stretch>
                <a:fillRect/>
              </a:stretch>
            </p:blipFill>
            <p:spPr>
              <a:xfrm>
                <a:off x="6541080" y="969700"/>
                <a:ext cx="21960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FAC7A3A6-695C-8B59-F2B3-934E701A1608}"/>
                  </a:ext>
                </a:extLst>
              </p14:cNvPr>
              <p14:cNvContentPartPr/>
              <p14:nvPr/>
            </p14:nvContentPartPr>
            <p14:xfrm>
              <a:off x="9206520" y="1407460"/>
              <a:ext cx="258840" cy="47520"/>
            </p14:xfrm>
          </p:contentPart>
        </mc:Choice>
        <mc:Fallback xmlns="">
          <p:pic>
            <p:nvPicPr>
              <p:cNvPr id="4" name="Ink 3">
                <a:extLst>
                  <a:ext uri="{FF2B5EF4-FFF2-40B4-BE49-F238E27FC236}">
                    <a16:creationId xmlns:a16="http://schemas.microsoft.com/office/drawing/2014/main" id="{FAC7A3A6-695C-8B59-F2B3-934E701A1608}"/>
                  </a:ext>
                </a:extLst>
              </p:cNvPr>
              <p:cNvPicPr/>
              <p:nvPr/>
            </p:nvPicPr>
            <p:blipFill>
              <a:blip r:embed="rId7"/>
              <a:stretch>
                <a:fillRect/>
              </a:stretch>
            </p:blipFill>
            <p:spPr>
              <a:xfrm>
                <a:off x="9188520" y="1389460"/>
                <a:ext cx="29448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987F2053-1AAA-AB43-F325-02AB1A1EC2E9}"/>
                  </a:ext>
                </a:extLst>
              </p14:cNvPr>
              <p14:cNvContentPartPr/>
              <p14:nvPr/>
            </p14:nvContentPartPr>
            <p14:xfrm>
              <a:off x="2114520" y="2580340"/>
              <a:ext cx="170640" cy="26640"/>
            </p14:xfrm>
          </p:contentPart>
        </mc:Choice>
        <mc:Fallback xmlns="">
          <p:pic>
            <p:nvPicPr>
              <p:cNvPr id="5" name="Ink 4">
                <a:extLst>
                  <a:ext uri="{FF2B5EF4-FFF2-40B4-BE49-F238E27FC236}">
                    <a16:creationId xmlns:a16="http://schemas.microsoft.com/office/drawing/2014/main" id="{987F2053-1AAA-AB43-F325-02AB1A1EC2E9}"/>
                  </a:ext>
                </a:extLst>
              </p:cNvPr>
              <p:cNvPicPr/>
              <p:nvPr/>
            </p:nvPicPr>
            <p:blipFill>
              <a:blip r:embed="rId9"/>
              <a:stretch>
                <a:fillRect/>
              </a:stretch>
            </p:blipFill>
            <p:spPr>
              <a:xfrm>
                <a:off x="2096880" y="2562340"/>
                <a:ext cx="206280" cy="62280"/>
              </a:xfrm>
              <a:prstGeom prst="rect">
                <a:avLst/>
              </a:prstGeom>
            </p:spPr>
          </p:pic>
        </mc:Fallback>
      </mc:AlternateContent>
      <p:grpSp>
        <p:nvGrpSpPr>
          <p:cNvPr id="13" name="Group 12">
            <a:extLst>
              <a:ext uri="{FF2B5EF4-FFF2-40B4-BE49-F238E27FC236}">
                <a16:creationId xmlns:a16="http://schemas.microsoft.com/office/drawing/2014/main" id="{5390AA03-610C-FD91-7F67-F79AF310A906}"/>
              </a:ext>
            </a:extLst>
          </p:cNvPr>
          <p:cNvGrpSpPr/>
          <p:nvPr/>
        </p:nvGrpSpPr>
        <p:grpSpPr>
          <a:xfrm>
            <a:off x="5265240" y="1348420"/>
            <a:ext cx="3694680" cy="148320"/>
            <a:chOff x="5265240" y="1348420"/>
            <a:chExt cx="3694680" cy="148320"/>
          </a:xfrm>
        </p:grpSpPr>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84B5A1F7-8804-9637-50FB-6A6BE16D81C1}"/>
                    </a:ext>
                  </a:extLst>
                </p14:cNvPr>
                <p14:cNvContentPartPr/>
                <p14:nvPr/>
              </p14:nvContentPartPr>
              <p14:xfrm>
                <a:off x="6857520" y="1371460"/>
                <a:ext cx="2102400" cy="125280"/>
              </p14:xfrm>
            </p:contentPart>
          </mc:Choice>
          <mc:Fallback xmlns="">
            <p:pic>
              <p:nvPicPr>
                <p:cNvPr id="7" name="Ink 6">
                  <a:extLst>
                    <a:ext uri="{FF2B5EF4-FFF2-40B4-BE49-F238E27FC236}">
                      <a16:creationId xmlns:a16="http://schemas.microsoft.com/office/drawing/2014/main" id="{84B5A1F7-8804-9637-50FB-6A6BE16D81C1}"/>
                    </a:ext>
                  </a:extLst>
                </p:cNvPr>
                <p:cNvPicPr/>
                <p:nvPr/>
              </p:nvPicPr>
              <p:blipFill>
                <a:blip r:embed="rId11"/>
                <a:stretch>
                  <a:fillRect/>
                </a:stretch>
              </p:blipFill>
              <p:spPr>
                <a:xfrm>
                  <a:off x="6839520" y="1353820"/>
                  <a:ext cx="213804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229E95CD-95F0-7061-F634-CDC462C0B86D}"/>
                    </a:ext>
                  </a:extLst>
                </p14:cNvPr>
                <p14:cNvContentPartPr/>
                <p14:nvPr/>
              </p14:nvContentPartPr>
              <p14:xfrm>
                <a:off x="5839080" y="1403860"/>
                <a:ext cx="1176120" cy="64440"/>
              </p14:xfrm>
            </p:contentPart>
          </mc:Choice>
          <mc:Fallback xmlns="">
            <p:pic>
              <p:nvPicPr>
                <p:cNvPr id="9" name="Ink 8">
                  <a:extLst>
                    <a:ext uri="{FF2B5EF4-FFF2-40B4-BE49-F238E27FC236}">
                      <a16:creationId xmlns:a16="http://schemas.microsoft.com/office/drawing/2014/main" id="{229E95CD-95F0-7061-F634-CDC462C0B86D}"/>
                    </a:ext>
                  </a:extLst>
                </p:cNvPr>
                <p:cNvPicPr/>
                <p:nvPr/>
              </p:nvPicPr>
              <p:blipFill>
                <a:blip r:embed="rId13"/>
                <a:stretch>
                  <a:fillRect/>
                </a:stretch>
              </p:blipFill>
              <p:spPr>
                <a:xfrm>
                  <a:off x="5821440" y="1386220"/>
                  <a:ext cx="12117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67529E65-8A50-CE6E-B128-AF050AC5B06D}"/>
                    </a:ext>
                  </a:extLst>
                </p14:cNvPr>
                <p14:cNvContentPartPr/>
                <p14:nvPr/>
              </p14:nvContentPartPr>
              <p14:xfrm>
                <a:off x="5265240" y="1348420"/>
                <a:ext cx="627480" cy="33480"/>
              </p14:xfrm>
            </p:contentPart>
          </mc:Choice>
          <mc:Fallback xmlns="">
            <p:pic>
              <p:nvPicPr>
                <p:cNvPr id="12" name="Ink 11">
                  <a:extLst>
                    <a:ext uri="{FF2B5EF4-FFF2-40B4-BE49-F238E27FC236}">
                      <a16:creationId xmlns:a16="http://schemas.microsoft.com/office/drawing/2014/main" id="{67529E65-8A50-CE6E-B128-AF050AC5B06D}"/>
                    </a:ext>
                  </a:extLst>
                </p:cNvPr>
                <p:cNvPicPr/>
                <p:nvPr/>
              </p:nvPicPr>
              <p:blipFill>
                <a:blip r:embed="rId15"/>
                <a:stretch>
                  <a:fillRect/>
                </a:stretch>
              </p:blipFill>
              <p:spPr>
                <a:xfrm>
                  <a:off x="5247600" y="1330780"/>
                  <a:ext cx="663120" cy="69120"/>
                </a:xfrm>
                <a:prstGeom prst="rect">
                  <a:avLst/>
                </a:prstGeom>
              </p:spPr>
            </p:pic>
          </mc:Fallback>
        </mc:AlternateContent>
      </p:grpSp>
      <p:grpSp>
        <p:nvGrpSpPr>
          <p:cNvPr id="17" name="Group 16">
            <a:extLst>
              <a:ext uri="{FF2B5EF4-FFF2-40B4-BE49-F238E27FC236}">
                <a16:creationId xmlns:a16="http://schemas.microsoft.com/office/drawing/2014/main" id="{8338F9B5-B888-32C2-2234-BFAE95412366}"/>
              </a:ext>
            </a:extLst>
          </p:cNvPr>
          <p:cNvGrpSpPr/>
          <p:nvPr/>
        </p:nvGrpSpPr>
        <p:grpSpPr>
          <a:xfrm>
            <a:off x="2436360" y="1405660"/>
            <a:ext cx="2731320" cy="110160"/>
            <a:chOff x="2436360" y="1405660"/>
            <a:chExt cx="2731320" cy="110160"/>
          </a:xfrm>
        </p:grpSpPr>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11F93F5E-E0B8-8953-F4BF-E360F23CDCD8}"/>
                    </a:ext>
                  </a:extLst>
                </p14:cNvPr>
                <p14:cNvContentPartPr/>
                <p14:nvPr/>
              </p14:nvContentPartPr>
              <p14:xfrm>
                <a:off x="4768800" y="1451020"/>
                <a:ext cx="398880" cy="51120"/>
              </p14:xfrm>
            </p:contentPart>
          </mc:Choice>
          <mc:Fallback xmlns="">
            <p:pic>
              <p:nvPicPr>
                <p:cNvPr id="14" name="Ink 13">
                  <a:extLst>
                    <a:ext uri="{FF2B5EF4-FFF2-40B4-BE49-F238E27FC236}">
                      <a16:creationId xmlns:a16="http://schemas.microsoft.com/office/drawing/2014/main" id="{11F93F5E-E0B8-8953-F4BF-E360F23CDCD8}"/>
                    </a:ext>
                  </a:extLst>
                </p:cNvPr>
                <p:cNvPicPr/>
                <p:nvPr/>
              </p:nvPicPr>
              <p:blipFill>
                <a:blip r:embed="rId17"/>
                <a:stretch>
                  <a:fillRect/>
                </a:stretch>
              </p:blipFill>
              <p:spPr>
                <a:xfrm>
                  <a:off x="4750800" y="1433020"/>
                  <a:ext cx="4345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1AEDF795-9BCE-09F3-F77C-3859389AB886}"/>
                    </a:ext>
                  </a:extLst>
                </p14:cNvPr>
                <p14:cNvContentPartPr/>
                <p14:nvPr/>
              </p14:nvContentPartPr>
              <p14:xfrm>
                <a:off x="3927480" y="1445620"/>
                <a:ext cx="545760" cy="32760"/>
              </p14:xfrm>
            </p:contentPart>
          </mc:Choice>
          <mc:Fallback xmlns="">
            <p:pic>
              <p:nvPicPr>
                <p:cNvPr id="15" name="Ink 14">
                  <a:extLst>
                    <a:ext uri="{FF2B5EF4-FFF2-40B4-BE49-F238E27FC236}">
                      <a16:creationId xmlns:a16="http://schemas.microsoft.com/office/drawing/2014/main" id="{1AEDF795-9BCE-09F3-F77C-3859389AB886}"/>
                    </a:ext>
                  </a:extLst>
                </p:cNvPr>
                <p:cNvPicPr/>
                <p:nvPr/>
              </p:nvPicPr>
              <p:blipFill>
                <a:blip r:embed="rId19"/>
                <a:stretch>
                  <a:fillRect/>
                </a:stretch>
              </p:blipFill>
              <p:spPr>
                <a:xfrm>
                  <a:off x="3909480" y="1427980"/>
                  <a:ext cx="58140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BE6954DC-0077-176E-ACB2-322F4CB7EA1C}"/>
                    </a:ext>
                  </a:extLst>
                </p14:cNvPr>
                <p14:cNvContentPartPr/>
                <p14:nvPr/>
              </p14:nvContentPartPr>
              <p14:xfrm>
                <a:off x="2436360" y="1405660"/>
                <a:ext cx="1536120" cy="110160"/>
              </p14:xfrm>
            </p:contentPart>
          </mc:Choice>
          <mc:Fallback xmlns="">
            <p:pic>
              <p:nvPicPr>
                <p:cNvPr id="16" name="Ink 15">
                  <a:extLst>
                    <a:ext uri="{FF2B5EF4-FFF2-40B4-BE49-F238E27FC236}">
                      <a16:creationId xmlns:a16="http://schemas.microsoft.com/office/drawing/2014/main" id="{BE6954DC-0077-176E-ACB2-322F4CB7EA1C}"/>
                    </a:ext>
                  </a:extLst>
                </p:cNvPr>
                <p:cNvPicPr/>
                <p:nvPr/>
              </p:nvPicPr>
              <p:blipFill>
                <a:blip r:embed="rId21"/>
                <a:stretch>
                  <a:fillRect/>
                </a:stretch>
              </p:blipFill>
              <p:spPr>
                <a:xfrm>
                  <a:off x="2418720" y="1388020"/>
                  <a:ext cx="1571760" cy="145800"/>
                </a:xfrm>
                <a:prstGeom prst="rect">
                  <a:avLst/>
                </a:prstGeom>
              </p:spPr>
            </p:pic>
          </mc:Fallback>
        </mc:AlternateContent>
      </p:grpSp>
      <p:grpSp>
        <p:nvGrpSpPr>
          <p:cNvPr id="21" name="Group 20">
            <a:extLst>
              <a:ext uri="{FF2B5EF4-FFF2-40B4-BE49-F238E27FC236}">
                <a16:creationId xmlns:a16="http://schemas.microsoft.com/office/drawing/2014/main" id="{87F2D262-EE53-5639-BE60-0E556635B05A}"/>
              </a:ext>
            </a:extLst>
          </p:cNvPr>
          <p:cNvGrpSpPr/>
          <p:nvPr/>
        </p:nvGrpSpPr>
        <p:grpSpPr>
          <a:xfrm>
            <a:off x="351960" y="1352740"/>
            <a:ext cx="2111400" cy="192600"/>
            <a:chOff x="351960" y="1352740"/>
            <a:chExt cx="2111400" cy="192600"/>
          </a:xfrm>
        </p:grpSpPr>
        <mc:AlternateContent xmlns:mc="http://schemas.openxmlformats.org/markup-compatibility/2006" xmlns:p14="http://schemas.microsoft.com/office/powerpoint/2010/main">
          <mc:Choice Requires="p14">
            <p:contentPart p14:bwMode="auto" r:id="rId22">
              <p14:nvContentPartPr>
                <p14:cNvPr id="18" name="Ink 17">
                  <a:extLst>
                    <a:ext uri="{FF2B5EF4-FFF2-40B4-BE49-F238E27FC236}">
                      <a16:creationId xmlns:a16="http://schemas.microsoft.com/office/drawing/2014/main" id="{02261144-84AF-CE2F-0E92-7C43EE2FBC59}"/>
                    </a:ext>
                  </a:extLst>
                </p14:cNvPr>
                <p14:cNvContentPartPr/>
                <p14:nvPr/>
              </p14:nvContentPartPr>
              <p14:xfrm>
                <a:off x="1898880" y="1352740"/>
                <a:ext cx="564480" cy="42480"/>
              </p14:xfrm>
            </p:contentPart>
          </mc:Choice>
          <mc:Fallback xmlns="">
            <p:pic>
              <p:nvPicPr>
                <p:cNvPr id="18" name="Ink 17">
                  <a:extLst>
                    <a:ext uri="{FF2B5EF4-FFF2-40B4-BE49-F238E27FC236}">
                      <a16:creationId xmlns:a16="http://schemas.microsoft.com/office/drawing/2014/main" id="{02261144-84AF-CE2F-0E92-7C43EE2FBC59}"/>
                    </a:ext>
                  </a:extLst>
                </p:cNvPr>
                <p:cNvPicPr/>
                <p:nvPr/>
              </p:nvPicPr>
              <p:blipFill>
                <a:blip r:embed="rId23"/>
                <a:stretch>
                  <a:fillRect/>
                </a:stretch>
              </p:blipFill>
              <p:spPr>
                <a:xfrm>
                  <a:off x="1881240" y="1335100"/>
                  <a:ext cx="60012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9" name="Ink 18">
                  <a:extLst>
                    <a:ext uri="{FF2B5EF4-FFF2-40B4-BE49-F238E27FC236}">
                      <a16:creationId xmlns:a16="http://schemas.microsoft.com/office/drawing/2014/main" id="{D1AB5F07-CAF2-4500-E7E6-D00C700A428C}"/>
                    </a:ext>
                  </a:extLst>
                </p14:cNvPr>
                <p14:cNvContentPartPr/>
                <p14:nvPr/>
              </p14:nvContentPartPr>
              <p14:xfrm>
                <a:off x="1417560" y="1387300"/>
                <a:ext cx="280080" cy="29520"/>
              </p14:xfrm>
            </p:contentPart>
          </mc:Choice>
          <mc:Fallback xmlns="">
            <p:pic>
              <p:nvPicPr>
                <p:cNvPr id="19" name="Ink 18">
                  <a:extLst>
                    <a:ext uri="{FF2B5EF4-FFF2-40B4-BE49-F238E27FC236}">
                      <a16:creationId xmlns:a16="http://schemas.microsoft.com/office/drawing/2014/main" id="{D1AB5F07-CAF2-4500-E7E6-D00C700A428C}"/>
                    </a:ext>
                  </a:extLst>
                </p:cNvPr>
                <p:cNvPicPr/>
                <p:nvPr/>
              </p:nvPicPr>
              <p:blipFill>
                <a:blip r:embed="rId25"/>
                <a:stretch>
                  <a:fillRect/>
                </a:stretch>
              </p:blipFill>
              <p:spPr>
                <a:xfrm>
                  <a:off x="1399560" y="1369300"/>
                  <a:ext cx="31572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0" name="Ink 19">
                  <a:extLst>
                    <a:ext uri="{FF2B5EF4-FFF2-40B4-BE49-F238E27FC236}">
                      <a16:creationId xmlns:a16="http://schemas.microsoft.com/office/drawing/2014/main" id="{B9E8D118-8405-4CF4-2008-7603CA4BD70D}"/>
                    </a:ext>
                  </a:extLst>
                </p14:cNvPr>
                <p14:cNvContentPartPr/>
                <p14:nvPr/>
              </p14:nvContentPartPr>
              <p14:xfrm>
                <a:off x="351960" y="1446700"/>
                <a:ext cx="876960" cy="98640"/>
              </p14:xfrm>
            </p:contentPart>
          </mc:Choice>
          <mc:Fallback xmlns="">
            <p:pic>
              <p:nvPicPr>
                <p:cNvPr id="20" name="Ink 19">
                  <a:extLst>
                    <a:ext uri="{FF2B5EF4-FFF2-40B4-BE49-F238E27FC236}">
                      <a16:creationId xmlns:a16="http://schemas.microsoft.com/office/drawing/2014/main" id="{B9E8D118-8405-4CF4-2008-7603CA4BD70D}"/>
                    </a:ext>
                  </a:extLst>
                </p:cNvPr>
                <p:cNvPicPr/>
                <p:nvPr/>
              </p:nvPicPr>
              <p:blipFill>
                <a:blip r:embed="rId27"/>
                <a:stretch>
                  <a:fillRect/>
                </a:stretch>
              </p:blipFill>
              <p:spPr>
                <a:xfrm>
                  <a:off x="333960" y="1428700"/>
                  <a:ext cx="912600" cy="134280"/>
                </a:xfrm>
                <a:prstGeom prst="rect">
                  <a:avLst/>
                </a:prstGeom>
              </p:spPr>
            </p:pic>
          </mc:Fallback>
        </mc:AlternateContent>
      </p:grpSp>
      <p:grpSp>
        <p:nvGrpSpPr>
          <p:cNvPr id="63" name="Group 62">
            <a:extLst>
              <a:ext uri="{FF2B5EF4-FFF2-40B4-BE49-F238E27FC236}">
                <a16:creationId xmlns:a16="http://schemas.microsoft.com/office/drawing/2014/main" id="{F37B51CD-A4F2-DD06-11F1-7E1E381E10E5}"/>
              </a:ext>
            </a:extLst>
          </p:cNvPr>
          <p:cNvGrpSpPr/>
          <p:nvPr/>
        </p:nvGrpSpPr>
        <p:grpSpPr>
          <a:xfrm>
            <a:off x="578040" y="1741900"/>
            <a:ext cx="9006480" cy="980280"/>
            <a:chOff x="578040" y="1741900"/>
            <a:chExt cx="9006480" cy="980280"/>
          </a:xfrm>
        </p:grpSpPr>
        <mc:AlternateContent xmlns:mc="http://schemas.openxmlformats.org/markup-compatibility/2006" xmlns:p14="http://schemas.microsoft.com/office/powerpoint/2010/main">
          <mc:Choice Requires="p14">
            <p:contentPart p14:bwMode="auto" r:id="rId28">
              <p14:nvContentPartPr>
                <p14:cNvPr id="22" name="Ink 21">
                  <a:extLst>
                    <a:ext uri="{FF2B5EF4-FFF2-40B4-BE49-F238E27FC236}">
                      <a16:creationId xmlns:a16="http://schemas.microsoft.com/office/drawing/2014/main" id="{FDFA8E50-C9B9-26DC-D0CE-F73806899465}"/>
                    </a:ext>
                  </a:extLst>
                </p14:cNvPr>
                <p14:cNvContentPartPr/>
                <p14:nvPr/>
              </p14:nvContentPartPr>
              <p14:xfrm>
                <a:off x="9066120" y="1824340"/>
                <a:ext cx="383760" cy="78120"/>
              </p14:xfrm>
            </p:contentPart>
          </mc:Choice>
          <mc:Fallback xmlns="">
            <p:pic>
              <p:nvPicPr>
                <p:cNvPr id="22" name="Ink 21">
                  <a:extLst>
                    <a:ext uri="{FF2B5EF4-FFF2-40B4-BE49-F238E27FC236}">
                      <a16:creationId xmlns:a16="http://schemas.microsoft.com/office/drawing/2014/main" id="{FDFA8E50-C9B9-26DC-D0CE-F73806899465}"/>
                    </a:ext>
                  </a:extLst>
                </p:cNvPr>
                <p:cNvPicPr/>
                <p:nvPr/>
              </p:nvPicPr>
              <p:blipFill>
                <a:blip r:embed="rId29"/>
                <a:stretch>
                  <a:fillRect/>
                </a:stretch>
              </p:blipFill>
              <p:spPr>
                <a:xfrm>
                  <a:off x="9048480" y="1806700"/>
                  <a:ext cx="41940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3" name="Ink 22">
                  <a:extLst>
                    <a:ext uri="{FF2B5EF4-FFF2-40B4-BE49-F238E27FC236}">
                      <a16:creationId xmlns:a16="http://schemas.microsoft.com/office/drawing/2014/main" id="{625C724B-A2D3-E68F-406E-B636C6CA6D28}"/>
                    </a:ext>
                  </a:extLst>
                </p14:cNvPr>
                <p14:cNvContentPartPr/>
                <p14:nvPr/>
              </p14:nvContentPartPr>
              <p14:xfrm>
                <a:off x="8420640" y="1807420"/>
                <a:ext cx="536040" cy="60840"/>
              </p14:xfrm>
            </p:contentPart>
          </mc:Choice>
          <mc:Fallback xmlns="">
            <p:pic>
              <p:nvPicPr>
                <p:cNvPr id="23" name="Ink 22">
                  <a:extLst>
                    <a:ext uri="{FF2B5EF4-FFF2-40B4-BE49-F238E27FC236}">
                      <a16:creationId xmlns:a16="http://schemas.microsoft.com/office/drawing/2014/main" id="{625C724B-A2D3-E68F-406E-B636C6CA6D28}"/>
                    </a:ext>
                  </a:extLst>
                </p:cNvPr>
                <p:cNvPicPr/>
                <p:nvPr/>
              </p:nvPicPr>
              <p:blipFill>
                <a:blip r:embed="rId31"/>
                <a:stretch>
                  <a:fillRect/>
                </a:stretch>
              </p:blipFill>
              <p:spPr>
                <a:xfrm>
                  <a:off x="8402640" y="1789780"/>
                  <a:ext cx="5716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4" name="Ink 23">
                  <a:extLst>
                    <a:ext uri="{FF2B5EF4-FFF2-40B4-BE49-F238E27FC236}">
                      <a16:creationId xmlns:a16="http://schemas.microsoft.com/office/drawing/2014/main" id="{377DA4E4-6121-4885-1970-5A1352662F69}"/>
                    </a:ext>
                  </a:extLst>
                </p14:cNvPr>
                <p14:cNvContentPartPr/>
                <p14:nvPr/>
              </p14:nvContentPartPr>
              <p14:xfrm>
                <a:off x="7365480" y="1799860"/>
                <a:ext cx="804240" cy="20880"/>
              </p14:xfrm>
            </p:contentPart>
          </mc:Choice>
          <mc:Fallback xmlns="">
            <p:pic>
              <p:nvPicPr>
                <p:cNvPr id="24" name="Ink 23">
                  <a:extLst>
                    <a:ext uri="{FF2B5EF4-FFF2-40B4-BE49-F238E27FC236}">
                      <a16:creationId xmlns:a16="http://schemas.microsoft.com/office/drawing/2014/main" id="{377DA4E4-6121-4885-1970-5A1352662F69}"/>
                    </a:ext>
                  </a:extLst>
                </p:cNvPr>
                <p:cNvPicPr/>
                <p:nvPr/>
              </p:nvPicPr>
              <p:blipFill>
                <a:blip r:embed="rId33"/>
                <a:stretch>
                  <a:fillRect/>
                </a:stretch>
              </p:blipFill>
              <p:spPr>
                <a:xfrm>
                  <a:off x="7347840" y="1781860"/>
                  <a:ext cx="83988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6" name="Ink 25">
                  <a:extLst>
                    <a:ext uri="{FF2B5EF4-FFF2-40B4-BE49-F238E27FC236}">
                      <a16:creationId xmlns:a16="http://schemas.microsoft.com/office/drawing/2014/main" id="{13C4A657-7870-DCC2-E57C-AFC950FD8375}"/>
                    </a:ext>
                  </a:extLst>
                </p14:cNvPr>
                <p14:cNvContentPartPr/>
                <p14:nvPr/>
              </p14:nvContentPartPr>
              <p14:xfrm>
                <a:off x="7008360" y="1763860"/>
                <a:ext cx="222840" cy="19800"/>
              </p14:xfrm>
            </p:contentPart>
          </mc:Choice>
          <mc:Fallback xmlns="">
            <p:pic>
              <p:nvPicPr>
                <p:cNvPr id="26" name="Ink 25">
                  <a:extLst>
                    <a:ext uri="{FF2B5EF4-FFF2-40B4-BE49-F238E27FC236}">
                      <a16:creationId xmlns:a16="http://schemas.microsoft.com/office/drawing/2014/main" id="{13C4A657-7870-DCC2-E57C-AFC950FD8375}"/>
                    </a:ext>
                  </a:extLst>
                </p:cNvPr>
                <p:cNvPicPr/>
                <p:nvPr/>
              </p:nvPicPr>
              <p:blipFill>
                <a:blip r:embed="rId35"/>
                <a:stretch>
                  <a:fillRect/>
                </a:stretch>
              </p:blipFill>
              <p:spPr>
                <a:xfrm>
                  <a:off x="6990360" y="1746220"/>
                  <a:ext cx="25848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7" name="Ink 26">
                  <a:extLst>
                    <a:ext uri="{FF2B5EF4-FFF2-40B4-BE49-F238E27FC236}">
                      <a16:creationId xmlns:a16="http://schemas.microsoft.com/office/drawing/2014/main" id="{ED048AB3-8C6E-A86A-D48E-B2A3AAE5EB80}"/>
                    </a:ext>
                  </a:extLst>
                </p14:cNvPr>
                <p14:cNvContentPartPr/>
                <p14:nvPr/>
              </p14:nvContentPartPr>
              <p14:xfrm>
                <a:off x="6301320" y="1790140"/>
                <a:ext cx="552600" cy="35640"/>
              </p14:xfrm>
            </p:contentPart>
          </mc:Choice>
          <mc:Fallback xmlns="">
            <p:pic>
              <p:nvPicPr>
                <p:cNvPr id="27" name="Ink 26">
                  <a:extLst>
                    <a:ext uri="{FF2B5EF4-FFF2-40B4-BE49-F238E27FC236}">
                      <a16:creationId xmlns:a16="http://schemas.microsoft.com/office/drawing/2014/main" id="{ED048AB3-8C6E-A86A-D48E-B2A3AAE5EB80}"/>
                    </a:ext>
                  </a:extLst>
                </p:cNvPr>
                <p:cNvPicPr/>
                <p:nvPr/>
              </p:nvPicPr>
              <p:blipFill>
                <a:blip r:embed="rId37"/>
                <a:stretch>
                  <a:fillRect/>
                </a:stretch>
              </p:blipFill>
              <p:spPr>
                <a:xfrm>
                  <a:off x="6283320" y="1772140"/>
                  <a:ext cx="58824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8" name="Ink 27">
                  <a:extLst>
                    <a:ext uri="{FF2B5EF4-FFF2-40B4-BE49-F238E27FC236}">
                      <a16:creationId xmlns:a16="http://schemas.microsoft.com/office/drawing/2014/main" id="{C4C6B7A4-9FCA-A767-77C3-E115EDB93C83}"/>
                    </a:ext>
                  </a:extLst>
                </p14:cNvPr>
                <p14:cNvContentPartPr/>
                <p14:nvPr/>
              </p14:nvContentPartPr>
              <p14:xfrm>
                <a:off x="5658720" y="1813540"/>
                <a:ext cx="288000" cy="3600"/>
              </p14:xfrm>
            </p:contentPart>
          </mc:Choice>
          <mc:Fallback xmlns="">
            <p:pic>
              <p:nvPicPr>
                <p:cNvPr id="28" name="Ink 27">
                  <a:extLst>
                    <a:ext uri="{FF2B5EF4-FFF2-40B4-BE49-F238E27FC236}">
                      <a16:creationId xmlns:a16="http://schemas.microsoft.com/office/drawing/2014/main" id="{C4C6B7A4-9FCA-A767-77C3-E115EDB93C83}"/>
                    </a:ext>
                  </a:extLst>
                </p:cNvPr>
                <p:cNvPicPr/>
                <p:nvPr/>
              </p:nvPicPr>
              <p:blipFill>
                <a:blip r:embed="rId39"/>
                <a:stretch>
                  <a:fillRect/>
                </a:stretch>
              </p:blipFill>
              <p:spPr>
                <a:xfrm>
                  <a:off x="5641080" y="1795900"/>
                  <a:ext cx="32364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9" name="Ink 28">
                  <a:extLst>
                    <a:ext uri="{FF2B5EF4-FFF2-40B4-BE49-F238E27FC236}">
                      <a16:creationId xmlns:a16="http://schemas.microsoft.com/office/drawing/2014/main" id="{4FA16642-5D33-D78F-EE0A-076CD9E0541E}"/>
                    </a:ext>
                  </a:extLst>
                </p14:cNvPr>
                <p14:cNvContentPartPr/>
                <p14:nvPr/>
              </p14:nvContentPartPr>
              <p14:xfrm>
                <a:off x="5202240" y="1838740"/>
                <a:ext cx="277560" cy="19080"/>
              </p14:xfrm>
            </p:contentPart>
          </mc:Choice>
          <mc:Fallback xmlns="">
            <p:pic>
              <p:nvPicPr>
                <p:cNvPr id="29" name="Ink 28">
                  <a:extLst>
                    <a:ext uri="{FF2B5EF4-FFF2-40B4-BE49-F238E27FC236}">
                      <a16:creationId xmlns:a16="http://schemas.microsoft.com/office/drawing/2014/main" id="{4FA16642-5D33-D78F-EE0A-076CD9E0541E}"/>
                    </a:ext>
                  </a:extLst>
                </p:cNvPr>
                <p:cNvPicPr/>
                <p:nvPr/>
              </p:nvPicPr>
              <p:blipFill>
                <a:blip r:embed="rId41"/>
                <a:stretch>
                  <a:fillRect/>
                </a:stretch>
              </p:blipFill>
              <p:spPr>
                <a:xfrm>
                  <a:off x="5184240" y="1821100"/>
                  <a:ext cx="31320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0" name="Ink 29">
                  <a:extLst>
                    <a:ext uri="{FF2B5EF4-FFF2-40B4-BE49-F238E27FC236}">
                      <a16:creationId xmlns:a16="http://schemas.microsoft.com/office/drawing/2014/main" id="{D4D3D96F-6FEF-C0C6-1085-24878F3384FB}"/>
                    </a:ext>
                  </a:extLst>
                </p14:cNvPr>
                <p14:cNvContentPartPr/>
                <p14:nvPr/>
              </p14:nvContentPartPr>
              <p14:xfrm>
                <a:off x="4746840" y="1839820"/>
                <a:ext cx="335520" cy="18000"/>
              </p14:xfrm>
            </p:contentPart>
          </mc:Choice>
          <mc:Fallback xmlns="">
            <p:pic>
              <p:nvPicPr>
                <p:cNvPr id="30" name="Ink 29">
                  <a:extLst>
                    <a:ext uri="{FF2B5EF4-FFF2-40B4-BE49-F238E27FC236}">
                      <a16:creationId xmlns:a16="http://schemas.microsoft.com/office/drawing/2014/main" id="{D4D3D96F-6FEF-C0C6-1085-24878F3384FB}"/>
                    </a:ext>
                  </a:extLst>
                </p:cNvPr>
                <p:cNvPicPr/>
                <p:nvPr/>
              </p:nvPicPr>
              <p:blipFill>
                <a:blip r:embed="rId43"/>
                <a:stretch>
                  <a:fillRect/>
                </a:stretch>
              </p:blipFill>
              <p:spPr>
                <a:xfrm>
                  <a:off x="4728840" y="1821820"/>
                  <a:ext cx="37116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2" name="Ink 31">
                  <a:extLst>
                    <a:ext uri="{FF2B5EF4-FFF2-40B4-BE49-F238E27FC236}">
                      <a16:creationId xmlns:a16="http://schemas.microsoft.com/office/drawing/2014/main" id="{4BA66C65-8B98-2294-2B9C-51323CA9AF29}"/>
                    </a:ext>
                  </a:extLst>
                </p14:cNvPr>
                <p14:cNvContentPartPr/>
                <p14:nvPr/>
              </p14:nvContentPartPr>
              <p14:xfrm>
                <a:off x="3556320" y="1741900"/>
                <a:ext cx="612720" cy="27720"/>
              </p14:xfrm>
            </p:contentPart>
          </mc:Choice>
          <mc:Fallback xmlns="">
            <p:pic>
              <p:nvPicPr>
                <p:cNvPr id="32" name="Ink 31">
                  <a:extLst>
                    <a:ext uri="{FF2B5EF4-FFF2-40B4-BE49-F238E27FC236}">
                      <a16:creationId xmlns:a16="http://schemas.microsoft.com/office/drawing/2014/main" id="{4BA66C65-8B98-2294-2B9C-51323CA9AF29}"/>
                    </a:ext>
                  </a:extLst>
                </p:cNvPr>
                <p:cNvPicPr/>
                <p:nvPr/>
              </p:nvPicPr>
              <p:blipFill>
                <a:blip r:embed="rId45"/>
                <a:stretch>
                  <a:fillRect/>
                </a:stretch>
              </p:blipFill>
              <p:spPr>
                <a:xfrm>
                  <a:off x="3538320" y="1723900"/>
                  <a:ext cx="64836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3" name="Ink 32">
                  <a:extLst>
                    <a:ext uri="{FF2B5EF4-FFF2-40B4-BE49-F238E27FC236}">
                      <a16:creationId xmlns:a16="http://schemas.microsoft.com/office/drawing/2014/main" id="{4674F399-8E70-092E-D2E1-F30252106924}"/>
                    </a:ext>
                  </a:extLst>
                </p14:cNvPr>
                <p14:cNvContentPartPr/>
                <p14:nvPr/>
              </p14:nvContentPartPr>
              <p14:xfrm>
                <a:off x="2704200" y="1781500"/>
                <a:ext cx="544680" cy="34200"/>
              </p14:xfrm>
            </p:contentPart>
          </mc:Choice>
          <mc:Fallback xmlns="">
            <p:pic>
              <p:nvPicPr>
                <p:cNvPr id="33" name="Ink 32">
                  <a:extLst>
                    <a:ext uri="{FF2B5EF4-FFF2-40B4-BE49-F238E27FC236}">
                      <a16:creationId xmlns:a16="http://schemas.microsoft.com/office/drawing/2014/main" id="{4674F399-8E70-092E-D2E1-F30252106924}"/>
                    </a:ext>
                  </a:extLst>
                </p:cNvPr>
                <p:cNvPicPr/>
                <p:nvPr/>
              </p:nvPicPr>
              <p:blipFill>
                <a:blip r:embed="rId47"/>
                <a:stretch>
                  <a:fillRect/>
                </a:stretch>
              </p:blipFill>
              <p:spPr>
                <a:xfrm>
                  <a:off x="2686200" y="1763500"/>
                  <a:ext cx="58032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4" name="Ink 33">
                  <a:extLst>
                    <a:ext uri="{FF2B5EF4-FFF2-40B4-BE49-F238E27FC236}">
                      <a16:creationId xmlns:a16="http://schemas.microsoft.com/office/drawing/2014/main" id="{F5D2CAF1-121F-7861-4403-DF09E8437CC3}"/>
                    </a:ext>
                  </a:extLst>
                </p14:cNvPr>
                <p14:cNvContentPartPr/>
                <p14:nvPr/>
              </p14:nvContentPartPr>
              <p14:xfrm>
                <a:off x="2149440" y="1790140"/>
                <a:ext cx="405000" cy="36360"/>
              </p14:xfrm>
            </p:contentPart>
          </mc:Choice>
          <mc:Fallback xmlns="">
            <p:pic>
              <p:nvPicPr>
                <p:cNvPr id="34" name="Ink 33">
                  <a:extLst>
                    <a:ext uri="{FF2B5EF4-FFF2-40B4-BE49-F238E27FC236}">
                      <a16:creationId xmlns:a16="http://schemas.microsoft.com/office/drawing/2014/main" id="{F5D2CAF1-121F-7861-4403-DF09E8437CC3}"/>
                    </a:ext>
                  </a:extLst>
                </p:cNvPr>
                <p:cNvPicPr/>
                <p:nvPr/>
              </p:nvPicPr>
              <p:blipFill>
                <a:blip r:embed="rId49"/>
                <a:stretch>
                  <a:fillRect/>
                </a:stretch>
              </p:blipFill>
              <p:spPr>
                <a:xfrm>
                  <a:off x="2131440" y="1772140"/>
                  <a:ext cx="44064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5" name="Ink 34">
                  <a:extLst>
                    <a:ext uri="{FF2B5EF4-FFF2-40B4-BE49-F238E27FC236}">
                      <a16:creationId xmlns:a16="http://schemas.microsoft.com/office/drawing/2014/main" id="{A3DA6680-8101-8F6D-9DCB-AF2590966C4A}"/>
                    </a:ext>
                  </a:extLst>
                </p14:cNvPr>
                <p14:cNvContentPartPr/>
                <p14:nvPr/>
              </p14:nvContentPartPr>
              <p14:xfrm>
                <a:off x="1295160" y="1829380"/>
                <a:ext cx="657360" cy="49680"/>
              </p14:xfrm>
            </p:contentPart>
          </mc:Choice>
          <mc:Fallback xmlns="">
            <p:pic>
              <p:nvPicPr>
                <p:cNvPr id="35" name="Ink 34">
                  <a:extLst>
                    <a:ext uri="{FF2B5EF4-FFF2-40B4-BE49-F238E27FC236}">
                      <a16:creationId xmlns:a16="http://schemas.microsoft.com/office/drawing/2014/main" id="{A3DA6680-8101-8F6D-9DCB-AF2590966C4A}"/>
                    </a:ext>
                  </a:extLst>
                </p:cNvPr>
                <p:cNvPicPr/>
                <p:nvPr/>
              </p:nvPicPr>
              <p:blipFill>
                <a:blip r:embed="rId51"/>
                <a:stretch>
                  <a:fillRect/>
                </a:stretch>
              </p:blipFill>
              <p:spPr>
                <a:xfrm>
                  <a:off x="1277520" y="1811740"/>
                  <a:ext cx="6930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6" name="Ink 35">
                  <a:extLst>
                    <a:ext uri="{FF2B5EF4-FFF2-40B4-BE49-F238E27FC236}">
                      <a16:creationId xmlns:a16="http://schemas.microsoft.com/office/drawing/2014/main" id="{1AA711B5-F959-9CF4-7C24-DDCCE7601ABC}"/>
                    </a:ext>
                  </a:extLst>
                </p14:cNvPr>
                <p14:cNvContentPartPr/>
                <p14:nvPr/>
              </p14:nvContentPartPr>
              <p14:xfrm>
                <a:off x="800520" y="1815700"/>
                <a:ext cx="549360" cy="36000"/>
              </p14:xfrm>
            </p:contentPart>
          </mc:Choice>
          <mc:Fallback xmlns="">
            <p:pic>
              <p:nvPicPr>
                <p:cNvPr id="36" name="Ink 35">
                  <a:extLst>
                    <a:ext uri="{FF2B5EF4-FFF2-40B4-BE49-F238E27FC236}">
                      <a16:creationId xmlns:a16="http://schemas.microsoft.com/office/drawing/2014/main" id="{1AA711B5-F959-9CF4-7C24-DDCCE7601ABC}"/>
                    </a:ext>
                  </a:extLst>
                </p:cNvPr>
                <p:cNvPicPr/>
                <p:nvPr/>
              </p:nvPicPr>
              <p:blipFill>
                <a:blip r:embed="rId53"/>
                <a:stretch>
                  <a:fillRect/>
                </a:stretch>
              </p:blipFill>
              <p:spPr>
                <a:xfrm>
                  <a:off x="782880" y="1797700"/>
                  <a:ext cx="58500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1" name="Ink 40">
                  <a:extLst>
                    <a:ext uri="{FF2B5EF4-FFF2-40B4-BE49-F238E27FC236}">
                      <a16:creationId xmlns:a16="http://schemas.microsoft.com/office/drawing/2014/main" id="{5347AEB8-6631-1D5F-71EA-A6A889FC5977}"/>
                    </a:ext>
                  </a:extLst>
                </p14:cNvPr>
                <p14:cNvContentPartPr/>
                <p14:nvPr/>
              </p14:nvContentPartPr>
              <p14:xfrm>
                <a:off x="6810000" y="2229340"/>
                <a:ext cx="594000" cy="33840"/>
              </p14:xfrm>
            </p:contentPart>
          </mc:Choice>
          <mc:Fallback xmlns="">
            <p:pic>
              <p:nvPicPr>
                <p:cNvPr id="41" name="Ink 40">
                  <a:extLst>
                    <a:ext uri="{FF2B5EF4-FFF2-40B4-BE49-F238E27FC236}">
                      <a16:creationId xmlns:a16="http://schemas.microsoft.com/office/drawing/2014/main" id="{5347AEB8-6631-1D5F-71EA-A6A889FC5977}"/>
                    </a:ext>
                  </a:extLst>
                </p:cNvPr>
                <p:cNvPicPr/>
                <p:nvPr/>
              </p:nvPicPr>
              <p:blipFill>
                <a:blip r:embed="rId55"/>
                <a:stretch>
                  <a:fillRect/>
                </a:stretch>
              </p:blipFill>
              <p:spPr>
                <a:xfrm>
                  <a:off x="6792000" y="2211700"/>
                  <a:ext cx="6296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2" name="Ink 41">
                  <a:extLst>
                    <a:ext uri="{FF2B5EF4-FFF2-40B4-BE49-F238E27FC236}">
                      <a16:creationId xmlns:a16="http://schemas.microsoft.com/office/drawing/2014/main" id="{5609ABCF-35E8-F7DA-EECE-0622A793BA72}"/>
                    </a:ext>
                  </a:extLst>
                </p14:cNvPr>
                <p14:cNvContentPartPr/>
                <p14:nvPr/>
              </p14:nvContentPartPr>
              <p14:xfrm>
                <a:off x="6231120" y="2309980"/>
                <a:ext cx="369000" cy="30600"/>
              </p14:xfrm>
            </p:contentPart>
          </mc:Choice>
          <mc:Fallback xmlns="">
            <p:pic>
              <p:nvPicPr>
                <p:cNvPr id="42" name="Ink 41">
                  <a:extLst>
                    <a:ext uri="{FF2B5EF4-FFF2-40B4-BE49-F238E27FC236}">
                      <a16:creationId xmlns:a16="http://schemas.microsoft.com/office/drawing/2014/main" id="{5609ABCF-35E8-F7DA-EECE-0622A793BA72}"/>
                    </a:ext>
                  </a:extLst>
                </p:cNvPr>
                <p:cNvPicPr/>
                <p:nvPr/>
              </p:nvPicPr>
              <p:blipFill>
                <a:blip r:embed="rId57"/>
                <a:stretch>
                  <a:fillRect/>
                </a:stretch>
              </p:blipFill>
              <p:spPr>
                <a:xfrm>
                  <a:off x="6213120" y="2292340"/>
                  <a:ext cx="40464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3" name="Ink 42">
                  <a:extLst>
                    <a:ext uri="{FF2B5EF4-FFF2-40B4-BE49-F238E27FC236}">
                      <a16:creationId xmlns:a16="http://schemas.microsoft.com/office/drawing/2014/main" id="{FD079D60-75F6-79BA-8352-B22D80953493}"/>
                    </a:ext>
                  </a:extLst>
                </p14:cNvPr>
                <p14:cNvContentPartPr/>
                <p14:nvPr/>
              </p14:nvContentPartPr>
              <p14:xfrm>
                <a:off x="5788320" y="2247340"/>
                <a:ext cx="390240" cy="22320"/>
              </p14:xfrm>
            </p:contentPart>
          </mc:Choice>
          <mc:Fallback xmlns="">
            <p:pic>
              <p:nvPicPr>
                <p:cNvPr id="43" name="Ink 42">
                  <a:extLst>
                    <a:ext uri="{FF2B5EF4-FFF2-40B4-BE49-F238E27FC236}">
                      <a16:creationId xmlns:a16="http://schemas.microsoft.com/office/drawing/2014/main" id="{FD079D60-75F6-79BA-8352-B22D80953493}"/>
                    </a:ext>
                  </a:extLst>
                </p:cNvPr>
                <p:cNvPicPr/>
                <p:nvPr/>
              </p:nvPicPr>
              <p:blipFill>
                <a:blip r:embed="rId59"/>
                <a:stretch>
                  <a:fillRect/>
                </a:stretch>
              </p:blipFill>
              <p:spPr>
                <a:xfrm>
                  <a:off x="5770680" y="2229700"/>
                  <a:ext cx="42588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4" name="Ink 43">
                  <a:extLst>
                    <a:ext uri="{FF2B5EF4-FFF2-40B4-BE49-F238E27FC236}">
                      <a16:creationId xmlns:a16="http://schemas.microsoft.com/office/drawing/2014/main" id="{438DB871-39BA-5506-7690-5F6389E1A71E}"/>
                    </a:ext>
                  </a:extLst>
                </p14:cNvPr>
                <p14:cNvContentPartPr/>
                <p14:nvPr/>
              </p14:nvContentPartPr>
              <p14:xfrm>
                <a:off x="5132040" y="2264620"/>
                <a:ext cx="443880" cy="23400"/>
              </p14:xfrm>
            </p:contentPart>
          </mc:Choice>
          <mc:Fallback xmlns="">
            <p:pic>
              <p:nvPicPr>
                <p:cNvPr id="44" name="Ink 43">
                  <a:extLst>
                    <a:ext uri="{FF2B5EF4-FFF2-40B4-BE49-F238E27FC236}">
                      <a16:creationId xmlns:a16="http://schemas.microsoft.com/office/drawing/2014/main" id="{438DB871-39BA-5506-7690-5F6389E1A71E}"/>
                    </a:ext>
                  </a:extLst>
                </p:cNvPr>
                <p:cNvPicPr/>
                <p:nvPr/>
              </p:nvPicPr>
              <p:blipFill>
                <a:blip r:embed="rId61"/>
                <a:stretch>
                  <a:fillRect/>
                </a:stretch>
              </p:blipFill>
              <p:spPr>
                <a:xfrm>
                  <a:off x="5114040" y="2246980"/>
                  <a:ext cx="47952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6" name="Ink 45">
                  <a:extLst>
                    <a:ext uri="{FF2B5EF4-FFF2-40B4-BE49-F238E27FC236}">
                      <a16:creationId xmlns:a16="http://schemas.microsoft.com/office/drawing/2014/main" id="{DF92F91B-136D-3E2D-AD79-979A9DA0164A}"/>
                    </a:ext>
                  </a:extLst>
                </p14:cNvPr>
                <p14:cNvContentPartPr/>
                <p14:nvPr/>
              </p14:nvContentPartPr>
              <p14:xfrm>
                <a:off x="3975000" y="2258140"/>
                <a:ext cx="933120" cy="35640"/>
              </p14:xfrm>
            </p:contentPart>
          </mc:Choice>
          <mc:Fallback xmlns="">
            <p:pic>
              <p:nvPicPr>
                <p:cNvPr id="46" name="Ink 45">
                  <a:extLst>
                    <a:ext uri="{FF2B5EF4-FFF2-40B4-BE49-F238E27FC236}">
                      <a16:creationId xmlns:a16="http://schemas.microsoft.com/office/drawing/2014/main" id="{DF92F91B-136D-3E2D-AD79-979A9DA0164A}"/>
                    </a:ext>
                  </a:extLst>
                </p:cNvPr>
                <p:cNvPicPr/>
                <p:nvPr/>
              </p:nvPicPr>
              <p:blipFill>
                <a:blip r:embed="rId63"/>
                <a:stretch>
                  <a:fillRect/>
                </a:stretch>
              </p:blipFill>
              <p:spPr>
                <a:xfrm>
                  <a:off x="3957000" y="2240500"/>
                  <a:ext cx="96876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7" name="Ink 46">
                  <a:extLst>
                    <a:ext uri="{FF2B5EF4-FFF2-40B4-BE49-F238E27FC236}">
                      <a16:creationId xmlns:a16="http://schemas.microsoft.com/office/drawing/2014/main" id="{BBE3F398-4EF8-2ABC-BCAE-2E6FB633B616}"/>
                    </a:ext>
                  </a:extLst>
                </p14:cNvPr>
                <p14:cNvContentPartPr/>
                <p14:nvPr/>
              </p14:nvContentPartPr>
              <p14:xfrm>
                <a:off x="3172920" y="2285500"/>
                <a:ext cx="466560" cy="22320"/>
              </p14:xfrm>
            </p:contentPart>
          </mc:Choice>
          <mc:Fallback xmlns="">
            <p:pic>
              <p:nvPicPr>
                <p:cNvPr id="47" name="Ink 46">
                  <a:extLst>
                    <a:ext uri="{FF2B5EF4-FFF2-40B4-BE49-F238E27FC236}">
                      <a16:creationId xmlns:a16="http://schemas.microsoft.com/office/drawing/2014/main" id="{BBE3F398-4EF8-2ABC-BCAE-2E6FB633B616}"/>
                    </a:ext>
                  </a:extLst>
                </p:cNvPr>
                <p:cNvPicPr/>
                <p:nvPr/>
              </p:nvPicPr>
              <p:blipFill>
                <a:blip r:embed="rId65"/>
                <a:stretch>
                  <a:fillRect/>
                </a:stretch>
              </p:blipFill>
              <p:spPr>
                <a:xfrm>
                  <a:off x="3154920" y="2267500"/>
                  <a:ext cx="50220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8" name="Ink 47">
                  <a:extLst>
                    <a:ext uri="{FF2B5EF4-FFF2-40B4-BE49-F238E27FC236}">
                      <a16:creationId xmlns:a16="http://schemas.microsoft.com/office/drawing/2014/main" id="{66870D89-6F0F-EB7E-B0FC-B502C6754413}"/>
                    </a:ext>
                  </a:extLst>
                </p14:cNvPr>
                <p14:cNvContentPartPr/>
                <p14:nvPr/>
              </p14:nvContentPartPr>
              <p14:xfrm>
                <a:off x="1783320" y="2251300"/>
                <a:ext cx="1198800" cy="69120"/>
              </p14:xfrm>
            </p:contentPart>
          </mc:Choice>
          <mc:Fallback xmlns="">
            <p:pic>
              <p:nvPicPr>
                <p:cNvPr id="48" name="Ink 47">
                  <a:extLst>
                    <a:ext uri="{FF2B5EF4-FFF2-40B4-BE49-F238E27FC236}">
                      <a16:creationId xmlns:a16="http://schemas.microsoft.com/office/drawing/2014/main" id="{66870D89-6F0F-EB7E-B0FC-B502C6754413}"/>
                    </a:ext>
                  </a:extLst>
                </p:cNvPr>
                <p:cNvPicPr/>
                <p:nvPr/>
              </p:nvPicPr>
              <p:blipFill>
                <a:blip r:embed="rId67"/>
                <a:stretch>
                  <a:fillRect/>
                </a:stretch>
              </p:blipFill>
              <p:spPr>
                <a:xfrm>
                  <a:off x="1765680" y="2233300"/>
                  <a:ext cx="12344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9" name="Ink 48">
                  <a:extLst>
                    <a:ext uri="{FF2B5EF4-FFF2-40B4-BE49-F238E27FC236}">
                      <a16:creationId xmlns:a16="http://schemas.microsoft.com/office/drawing/2014/main" id="{AA47A5A9-D523-C409-4D95-812546408124}"/>
                    </a:ext>
                  </a:extLst>
                </p14:cNvPr>
                <p14:cNvContentPartPr/>
                <p14:nvPr/>
              </p14:nvContentPartPr>
              <p14:xfrm>
                <a:off x="1212360" y="2222140"/>
                <a:ext cx="459720" cy="15120"/>
              </p14:xfrm>
            </p:contentPart>
          </mc:Choice>
          <mc:Fallback xmlns="">
            <p:pic>
              <p:nvPicPr>
                <p:cNvPr id="49" name="Ink 48">
                  <a:extLst>
                    <a:ext uri="{FF2B5EF4-FFF2-40B4-BE49-F238E27FC236}">
                      <a16:creationId xmlns:a16="http://schemas.microsoft.com/office/drawing/2014/main" id="{AA47A5A9-D523-C409-4D95-812546408124}"/>
                    </a:ext>
                  </a:extLst>
                </p:cNvPr>
                <p:cNvPicPr/>
                <p:nvPr/>
              </p:nvPicPr>
              <p:blipFill>
                <a:blip r:embed="rId69"/>
                <a:stretch>
                  <a:fillRect/>
                </a:stretch>
              </p:blipFill>
              <p:spPr>
                <a:xfrm>
                  <a:off x="1194720" y="2204140"/>
                  <a:ext cx="49536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1" name="Ink 50">
                  <a:extLst>
                    <a:ext uri="{FF2B5EF4-FFF2-40B4-BE49-F238E27FC236}">
                      <a16:creationId xmlns:a16="http://schemas.microsoft.com/office/drawing/2014/main" id="{86ABFB83-8584-58DE-9062-D219290C92BE}"/>
                    </a:ext>
                  </a:extLst>
                </p14:cNvPr>
                <p14:cNvContentPartPr/>
                <p14:nvPr/>
              </p14:nvContentPartPr>
              <p14:xfrm>
                <a:off x="605040" y="2242300"/>
                <a:ext cx="455040" cy="46080"/>
              </p14:xfrm>
            </p:contentPart>
          </mc:Choice>
          <mc:Fallback xmlns="">
            <p:pic>
              <p:nvPicPr>
                <p:cNvPr id="51" name="Ink 50">
                  <a:extLst>
                    <a:ext uri="{FF2B5EF4-FFF2-40B4-BE49-F238E27FC236}">
                      <a16:creationId xmlns:a16="http://schemas.microsoft.com/office/drawing/2014/main" id="{86ABFB83-8584-58DE-9062-D219290C92BE}"/>
                    </a:ext>
                  </a:extLst>
                </p:cNvPr>
                <p:cNvPicPr/>
                <p:nvPr/>
              </p:nvPicPr>
              <p:blipFill>
                <a:blip r:embed="rId71"/>
                <a:stretch>
                  <a:fillRect/>
                </a:stretch>
              </p:blipFill>
              <p:spPr>
                <a:xfrm>
                  <a:off x="587040" y="2224300"/>
                  <a:ext cx="49068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8" name="Ink 57">
                  <a:extLst>
                    <a:ext uri="{FF2B5EF4-FFF2-40B4-BE49-F238E27FC236}">
                      <a16:creationId xmlns:a16="http://schemas.microsoft.com/office/drawing/2014/main" id="{CF3311D5-4190-4D07-12E1-A565F36BAC55}"/>
                    </a:ext>
                  </a:extLst>
                </p14:cNvPr>
                <p14:cNvContentPartPr/>
                <p14:nvPr/>
              </p14:nvContentPartPr>
              <p14:xfrm>
                <a:off x="8883600" y="2200180"/>
                <a:ext cx="642960" cy="72000"/>
              </p14:xfrm>
            </p:contentPart>
          </mc:Choice>
          <mc:Fallback xmlns="">
            <p:pic>
              <p:nvPicPr>
                <p:cNvPr id="58" name="Ink 57">
                  <a:extLst>
                    <a:ext uri="{FF2B5EF4-FFF2-40B4-BE49-F238E27FC236}">
                      <a16:creationId xmlns:a16="http://schemas.microsoft.com/office/drawing/2014/main" id="{CF3311D5-4190-4D07-12E1-A565F36BAC55}"/>
                    </a:ext>
                  </a:extLst>
                </p:cNvPr>
                <p:cNvPicPr/>
                <p:nvPr/>
              </p:nvPicPr>
              <p:blipFill>
                <a:blip r:embed="rId73"/>
                <a:stretch>
                  <a:fillRect/>
                </a:stretch>
              </p:blipFill>
              <p:spPr>
                <a:xfrm>
                  <a:off x="8865600" y="2182180"/>
                  <a:ext cx="67860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60" name="Ink 59">
                  <a:extLst>
                    <a:ext uri="{FF2B5EF4-FFF2-40B4-BE49-F238E27FC236}">
                      <a16:creationId xmlns:a16="http://schemas.microsoft.com/office/drawing/2014/main" id="{FEC58C7A-C05B-55BC-3E45-A1E4734AB6F4}"/>
                    </a:ext>
                  </a:extLst>
                </p14:cNvPr>
                <p14:cNvContentPartPr/>
                <p14:nvPr/>
              </p14:nvContentPartPr>
              <p14:xfrm>
                <a:off x="578040" y="1813900"/>
                <a:ext cx="576720" cy="510840"/>
              </p14:xfrm>
            </p:contentPart>
          </mc:Choice>
          <mc:Fallback xmlns="">
            <p:pic>
              <p:nvPicPr>
                <p:cNvPr id="60" name="Ink 59">
                  <a:extLst>
                    <a:ext uri="{FF2B5EF4-FFF2-40B4-BE49-F238E27FC236}">
                      <a16:creationId xmlns:a16="http://schemas.microsoft.com/office/drawing/2014/main" id="{FEC58C7A-C05B-55BC-3E45-A1E4734AB6F4}"/>
                    </a:ext>
                  </a:extLst>
                </p:cNvPr>
                <p:cNvPicPr/>
                <p:nvPr/>
              </p:nvPicPr>
              <p:blipFill>
                <a:blip r:embed="rId75"/>
                <a:stretch>
                  <a:fillRect/>
                </a:stretch>
              </p:blipFill>
              <p:spPr>
                <a:xfrm>
                  <a:off x="560040" y="1795900"/>
                  <a:ext cx="612360" cy="5464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3" name="Ink 52">
                  <a:extLst>
                    <a:ext uri="{FF2B5EF4-FFF2-40B4-BE49-F238E27FC236}">
                      <a16:creationId xmlns:a16="http://schemas.microsoft.com/office/drawing/2014/main" id="{A3F29FB1-4468-D558-3B9A-DE53FD51C2AE}"/>
                    </a:ext>
                  </a:extLst>
                </p14:cNvPr>
                <p14:cNvContentPartPr/>
                <p14:nvPr/>
              </p14:nvContentPartPr>
              <p14:xfrm>
                <a:off x="9094200" y="2640820"/>
                <a:ext cx="318960" cy="66240"/>
              </p14:xfrm>
            </p:contentPart>
          </mc:Choice>
          <mc:Fallback xmlns="">
            <p:pic>
              <p:nvPicPr>
                <p:cNvPr id="53" name="Ink 52">
                  <a:extLst>
                    <a:ext uri="{FF2B5EF4-FFF2-40B4-BE49-F238E27FC236}">
                      <a16:creationId xmlns:a16="http://schemas.microsoft.com/office/drawing/2014/main" id="{A3F29FB1-4468-D558-3B9A-DE53FD51C2AE}"/>
                    </a:ext>
                  </a:extLst>
                </p:cNvPr>
                <p:cNvPicPr/>
                <p:nvPr/>
              </p:nvPicPr>
              <p:blipFill>
                <a:blip r:embed="rId77"/>
                <a:stretch>
                  <a:fillRect/>
                </a:stretch>
              </p:blipFill>
              <p:spPr>
                <a:xfrm>
                  <a:off x="9076200" y="2623180"/>
                  <a:ext cx="3546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4" name="Ink 53">
                  <a:extLst>
                    <a:ext uri="{FF2B5EF4-FFF2-40B4-BE49-F238E27FC236}">
                      <a16:creationId xmlns:a16="http://schemas.microsoft.com/office/drawing/2014/main" id="{9339E051-BED5-B5F6-1702-79F190FF8E9B}"/>
                    </a:ext>
                  </a:extLst>
                </p14:cNvPr>
                <p14:cNvContentPartPr/>
                <p14:nvPr/>
              </p14:nvContentPartPr>
              <p14:xfrm>
                <a:off x="8658960" y="2656300"/>
                <a:ext cx="201960" cy="15120"/>
              </p14:xfrm>
            </p:contentPart>
          </mc:Choice>
          <mc:Fallback xmlns="">
            <p:pic>
              <p:nvPicPr>
                <p:cNvPr id="54" name="Ink 53">
                  <a:extLst>
                    <a:ext uri="{FF2B5EF4-FFF2-40B4-BE49-F238E27FC236}">
                      <a16:creationId xmlns:a16="http://schemas.microsoft.com/office/drawing/2014/main" id="{9339E051-BED5-B5F6-1702-79F190FF8E9B}"/>
                    </a:ext>
                  </a:extLst>
                </p:cNvPr>
                <p:cNvPicPr/>
                <p:nvPr/>
              </p:nvPicPr>
              <p:blipFill>
                <a:blip r:embed="rId79"/>
                <a:stretch>
                  <a:fillRect/>
                </a:stretch>
              </p:blipFill>
              <p:spPr>
                <a:xfrm>
                  <a:off x="8640960" y="2638300"/>
                  <a:ext cx="23760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5" name="Ink 54">
                  <a:extLst>
                    <a:ext uri="{FF2B5EF4-FFF2-40B4-BE49-F238E27FC236}">
                      <a16:creationId xmlns:a16="http://schemas.microsoft.com/office/drawing/2014/main" id="{5FA7077E-18F8-3D8C-6B84-04B65699AFA2}"/>
                    </a:ext>
                  </a:extLst>
                </p14:cNvPr>
                <p14:cNvContentPartPr/>
                <p14:nvPr/>
              </p14:nvContentPartPr>
              <p14:xfrm>
                <a:off x="8249640" y="2640460"/>
                <a:ext cx="248760" cy="38520"/>
              </p14:xfrm>
            </p:contentPart>
          </mc:Choice>
          <mc:Fallback xmlns="">
            <p:pic>
              <p:nvPicPr>
                <p:cNvPr id="55" name="Ink 54">
                  <a:extLst>
                    <a:ext uri="{FF2B5EF4-FFF2-40B4-BE49-F238E27FC236}">
                      <a16:creationId xmlns:a16="http://schemas.microsoft.com/office/drawing/2014/main" id="{5FA7077E-18F8-3D8C-6B84-04B65699AFA2}"/>
                    </a:ext>
                  </a:extLst>
                </p:cNvPr>
                <p:cNvPicPr/>
                <p:nvPr/>
              </p:nvPicPr>
              <p:blipFill>
                <a:blip r:embed="rId81"/>
                <a:stretch>
                  <a:fillRect/>
                </a:stretch>
              </p:blipFill>
              <p:spPr>
                <a:xfrm>
                  <a:off x="8231640" y="2622820"/>
                  <a:ext cx="28440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6" name="Ink 55">
                  <a:extLst>
                    <a:ext uri="{FF2B5EF4-FFF2-40B4-BE49-F238E27FC236}">
                      <a16:creationId xmlns:a16="http://schemas.microsoft.com/office/drawing/2014/main" id="{20FDB461-3A53-F77B-5E65-83B49F31572E}"/>
                    </a:ext>
                  </a:extLst>
                </p14:cNvPr>
                <p14:cNvContentPartPr/>
                <p14:nvPr/>
              </p14:nvContentPartPr>
              <p14:xfrm>
                <a:off x="7342800" y="2627500"/>
                <a:ext cx="797040" cy="38880"/>
              </p14:xfrm>
            </p:contentPart>
          </mc:Choice>
          <mc:Fallback xmlns="">
            <p:pic>
              <p:nvPicPr>
                <p:cNvPr id="56" name="Ink 55">
                  <a:extLst>
                    <a:ext uri="{FF2B5EF4-FFF2-40B4-BE49-F238E27FC236}">
                      <a16:creationId xmlns:a16="http://schemas.microsoft.com/office/drawing/2014/main" id="{20FDB461-3A53-F77B-5E65-83B49F31572E}"/>
                    </a:ext>
                  </a:extLst>
                </p:cNvPr>
                <p:cNvPicPr/>
                <p:nvPr/>
              </p:nvPicPr>
              <p:blipFill>
                <a:blip r:embed="rId83"/>
                <a:stretch>
                  <a:fillRect/>
                </a:stretch>
              </p:blipFill>
              <p:spPr>
                <a:xfrm>
                  <a:off x="7324800" y="2609500"/>
                  <a:ext cx="83268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38" name="Ink 37">
                  <a:extLst>
                    <a:ext uri="{FF2B5EF4-FFF2-40B4-BE49-F238E27FC236}">
                      <a16:creationId xmlns:a16="http://schemas.microsoft.com/office/drawing/2014/main" id="{A844E1B5-8A60-0D1F-C277-5200B19490E6}"/>
                    </a:ext>
                  </a:extLst>
                </p14:cNvPr>
                <p14:cNvContentPartPr/>
                <p14:nvPr/>
              </p14:nvContentPartPr>
              <p14:xfrm>
                <a:off x="8600640" y="2196940"/>
                <a:ext cx="859680" cy="98280"/>
              </p14:xfrm>
            </p:contentPart>
          </mc:Choice>
          <mc:Fallback xmlns="">
            <p:pic>
              <p:nvPicPr>
                <p:cNvPr id="38" name="Ink 37">
                  <a:extLst>
                    <a:ext uri="{FF2B5EF4-FFF2-40B4-BE49-F238E27FC236}">
                      <a16:creationId xmlns:a16="http://schemas.microsoft.com/office/drawing/2014/main" id="{A844E1B5-8A60-0D1F-C277-5200B19490E6}"/>
                    </a:ext>
                  </a:extLst>
                </p:cNvPr>
                <p:cNvPicPr/>
                <p:nvPr/>
              </p:nvPicPr>
              <p:blipFill>
                <a:blip r:embed="rId85"/>
                <a:stretch>
                  <a:fillRect/>
                </a:stretch>
              </p:blipFill>
              <p:spPr>
                <a:xfrm>
                  <a:off x="8583000" y="2179300"/>
                  <a:ext cx="8953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39" name="Ink 38">
                  <a:extLst>
                    <a:ext uri="{FF2B5EF4-FFF2-40B4-BE49-F238E27FC236}">
                      <a16:creationId xmlns:a16="http://schemas.microsoft.com/office/drawing/2014/main" id="{F9FBABBB-30AC-AE73-B3CB-4A9911B717A3}"/>
                    </a:ext>
                  </a:extLst>
                </p14:cNvPr>
                <p14:cNvContentPartPr/>
                <p14:nvPr/>
              </p14:nvContentPartPr>
              <p14:xfrm>
                <a:off x="7989720" y="2234740"/>
                <a:ext cx="465840" cy="61560"/>
              </p14:xfrm>
            </p:contentPart>
          </mc:Choice>
          <mc:Fallback xmlns="">
            <p:pic>
              <p:nvPicPr>
                <p:cNvPr id="39" name="Ink 38">
                  <a:extLst>
                    <a:ext uri="{FF2B5EF4-FFF2-40B4-BE49-F238E27FC236}">
                      <a16:creationId xmlns:a16="http://schemas.microsoft.com/office/drawing/2014/main" id="{F9FBABBB-30AC-AE73-B3CB-4A9911B717A3}"/>
                    </a:ext>
                  </a:extLst>
                </p:cNvPr>
                <p:cNvPicPr/>
                <p:nvPr/>
              </p:nvPicPr>
              <p:blipFill>
                <a:blip r:embed="rId87"/>
                <a:stretch>
                  <a:fillRect/>
                </a:stretch>
              </p:blipFill>
              <p:spPr>
                <a:xfrm>
                  <a:off x="7972080" y="2217100"/>
                  <a:ext cx="50148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1" name="Ink 60">
                  <a:extLst>
                    <a:ext uri="{FF2B5EF4-FFF2-40B4-BE49-F238E27FC236}">
                      <a16:creationId xmlns:a16="http://schemas.microsoft.com/office/drawing/2014/main" id="{FB25BE6B-B25E-A9AE-01D8-042ED222FEDE}"/>
                    </a:ext>
                  </a:extLst>
                </p14:cNvPr>
                <p14:cNvContentPartPr/>
                <p14:nvPr/>
              </p14:nvContentPartPr>
              <p14:xfrm>
                <a:off x="8796840" y="2238340"/>
                <a:ext cx="787680" cy="483840"/>
              </p14:xfrm>
            </p:contentPart>
          </mc:Choice>
          <mc:Fallback xmlns="">
            <p:pic>
              <p:nvPicPr>
                <p:cNvPr id="61" name="Ink 60">
                  <a:extLst>
                    <a:ext uri="{FF2B5EF4-FFF2-40B4-BE49-F238E27FC236}">
                      <a16:creationId xmlns:a16="http://schemas.microsoft.com/office/drawing/2014/main" id="{FB25BE6B-B25E-A9AE-01D8-042ED222FEDE}"/>
                    </a:ext>
                  </a:extLst>
                </p:cNvPr>
                <p:cNvPicPr/>
                <p:nvPr/>
              </p:nvPicPr>
              <p:blipFill>
                <a:blip r:embed="rId89"/>
                <a:stretch>
                  <a:fillRect/>
                </a:stretch>
              </p:blipFill>
              <p:spPr>
                <a:xfrm>
                  <a:off x="8779200" y="2220700"/>
                  <a:ext cx="823320" cy="519480"/>
                </a:xfrm>
                <a:prstGeom prst="rect">
                  <a:avLst/>
                </a:prstGeom>
              </p:spPr>
            </p:pic>
          </mc:Fallback>
        </mc:AlternateContent>
      </p:grpSp>
      <p:grpSp>
        <p:nvGrpSpPr>
          <p:cNvPr id="67" name="Group 66">
            <a:extLst>
              <a:ext uri="{FF2B5EF4-FFF2-40B4-BE49-F238E27FC236}">
                <a16:creationId xmlns:a16="http://schemas.microsoft.com/office/drawing/2014/main" id="{629A8DEC-9D74-5038-8599-62F6FD9E876D}"/>
              </a:ext>
            </a:extLst>
          </p:cNvPr>
          <p:cNvGrpSpPr/>
          <p:nvPr/>
        </p:nvGrpSpPr>
        <p:grpSpPr>
          <a:xfrm>
            <a:off x="2415840" y="2595100"/>
            <a:ext cx="4370400" cy="124200"/>
            <a:chOff x="2415840" y="2595100"/>
            <a:chExt cx="4370400" cy="124200"/>
          </a:xfrm>
        </p:grpSpPr>
        <mc:AlternateContent xmlns:mc="http://schemas.openxmlformats.org/markup-compatibility/2006" xmlns:p14="http://schemas.microsoft.com/office/powerpoint/2010/main">
          <mc:Choice Requires="p14">
            <p:contentPart p14:bwMode="auto" r:id="rId90">
              <p14:nvContentPartPr>
                <p14:cNvPr id="64" name="Ink 63">
                  <a:extLst>
                    <a:ext uri="{FF2B5EF4-FFF2-40B4-BE49-F238E27FC236}">
                      <a16:creationId xmlns:a16="http://schemas.microsoft.com/office/drawing/2014/main" id="{E8881A58-1926-F9FA-DACC-AF0AA17A18AA}"/>
                    </a:ext>
                  </a:extLst>
                </p14:cNvPr>
                <p14:cNvContentPartPr/>
                <p14:nvPr/>
              </p14:nvContentPartPr>
              <p14:xfrm>
                <a:off x="4158600" y="2645500"/>
                <a:ext cx="2627640" cy="73800"/>
              </p14:xfrm>
            </p:contentPart>
          </mc:Choice>
          <mc:Fallback xmlns="">
            <p:pic>
              <p:nvPicPr>
                <p:cNvPr id="64" name="Ink 63">
                  <a:extLst>
                    <a:ext uri="{FF2B5EF4-FFF2-40B4-BE49-F238E27FC236}">
                      <a16:creationId xmlns:a16="http://schemas.microsoft.com/office/drawing/2014/main" id="{E8881A58-1926-F9FA-DACC-AF0AA17A18AA}"/>
                    </a:ext>
                  </a:extLst>
                </p:cNvPr>
                <p:cNvPicPr/>
                <p:nvPr/>
              </p:nvPicPr>
              <p:blipFill>
                <a:blip r:embed="rId91"/>
                <a:stretch>
                  <a:fillRect/>
                </a:stretch>
              </p:blipFill>
              <p:spPr>
                <a:xfrm>
                  <a:off x="4140600" y="2627500"/>
                  <a:ext cx="26632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5" name="Ink 64">
                  <a:extLst>
                    <a:ext uri="{FF2B5EF4-FFF2-40B4-BE49-F238E27FC236}">
                      <a16:creationId xmlns:a16="http://schemas.microsoft.com/office/drawing/2014/main" id="{E19E694F-F48B-61C3-C21C-F1E95DCAEAA0}"/>
                    </a:ext>
                  </a:extLst>
                </p14:cNvPr>
                <p14:cNvContentPartPr/>
                <p14:nvPr/>
              </p14:nvContentPartPr>
              <p14:xfrm>
                <a:off x="3294960" y="2595100"/>
                <a:ext cx="824400" cy="84240"/>
              </p14:xfrm>
            </p:contentPart>
          </mc:Choice>
          <mc:Fallback xmlns="">
            <p:pic>
              <p:nvPicPr>
                <p:cNvPr id="65" name="Ink 64">
                  <a:extLst>
                    <a:ext uri="{FF2B5EF4-FFF2-40B4-BE49-F238E27FC236}">
                      <a16:creationId xmlns:a16="http://schemas.microsoft.com/office/drawing/2014/main" id="{E19E694F-F48B-61C3-C21C-F1E95DCAEAA0}"/>
                    </a:ext>
                  </a:extLst>
                </p:cNvPr>
                <p:cNvPicPr/>
                <p:nvPr/>
              </p:nvPicPr>
              <p:blipFill>
                <a:blip r:embed="rId93"/>
                <a:stretch>
                  <a:fillRect/>
                </a:stretch>
              </p:blipFill>
              <p:spPr>
                <a:xfrm>
                  <a:off x="3277320" y="2577100"/>
                  <a:ext cx="86004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6" name="Ink 65">
                  <a:extLst>
                    <a:ext uri="{FF2B5EF4-FFF2-40B4-BE49-F238E27FC236}">
                      <a16:creationId xmlns:a16="http://schemas.microsoft.com/office/drawing/2014/main" id="{64F88455-7EE3-340B-3932-70FBB90D90FD}"/>
                    </a:ext>
                  </a:extLst>
                </p14:cNvPr>
                <p14:cNvContentPartPr/>
                <p14:nvPr/>
              </p14:nvContentPartPr>
              <p14:xfrm>
                <a:off x="2415840" y="2656300"/>
                <a:ext cx="780120" cy="47520"/>
              </p14:xfrm>
            </p:contentPart>
          </mc:Choice>
          <mc:Fallback xmlns="">
            <p:pic>
              <p:nvPicPr>
                <p:cNvPr id="66" name="Ink 65">
                  <a:extLst>
                    <a:ext uri="{FF2B5EF4-FFF2-40B4-BE49-F238E27FC236}">
                      <a16:creationId xmlns:a16="http://schemas.microsoft.com/office/drawing/2014/main" id="{64F88455-7EE3-340B-3932-70FBB90D90FD}"/>
                    </a:ext>
                  </a:extLst>
                </p:cNvPr>
                <p:cNvPicPr/>
                <p:nvPr/>
              </p:nvPicPr>
              <p:blipFill>
                <a:blip r:embed="rId95"/>
                <a:stretch>
                  <a:fillRect/>
                </a:stretch>
              </p:blipFill>
              <p:spPr>
                <a:xfrm>
                  <a:off x="2397840" y="2638300"/>
                  <a:ext cx="815760" cy="83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6">
            <p14:nvContentPartPr>
              <p14:cNvPr id="68" name="Ink 67">
                <a:extLst>
                  <a:ext uri="{FF2B5EF4-FFF2-40B4-BE49-F238E27FC236}">
                    <a16:creationId xmlns:a16="http://schemas.microsoft.com/office/drawing/2014/main" id="{107FA785-17A0-58B7-419F-D3B44FDAEE43}"/>
                  </a:ext>
                </a:extLst>
              </p14:cNvPr>
              <p14:cNvContentPartPr/>
              <p14:nvPr/>
            </p14:nvContentPartPr>
            <p14:xfrm>
              <a:off x="998160" y="2630020"/>
              <a:ext cx="866880" cy="48960"/>
            </p14:xfrm>
          </p:contentPart>
        </mc:Choice>
        <mc:Fallback xmlns="">
          <p:pic>
            <p:nvPicPr>
              <p:cNvPr id="68" name="Ink 67">
                <a:extLst>
                  <a:ext uri="{FF2B5EF4-FFF2-40B4-BE49-F238E27FC236}">
                    <a16:creationId xmlns:a16="http://schemas.microsoft.com/office/drawing/2014/main" id="{107FA785-17A0-58B7-419F-D3B44FDAEE43}"/>
                  </a:ext>
                </a:extLst>
              </p:cNvPr>
              <p:cNvPicPr/>
              <p:nvPr/>
            </p:nvPicPr>
            <p:blipFill>
              <a:blip r:embed="rId97"/>
              <a:stretch>
                <a:fillRect/>
              </a:stretch>
            </p:blipFill>
            <p:spPr>
              <a:xfrm>
                <a:off x="980520" y="2612380"/>
                <a:ext cx="90252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9" name="Ink 68">
                <a:extLst>
                  <a:ext uri="{FF2B5EF4-FFF2-40B4-BE49-F238E27FC236}">
                    <a16:creationId xmlns:a16="http://schemas.microsoft.com/office/drawing/2014/main" id="{024B08EE-A918-32AF-AEEF-4B7C37817ABB}"/>
                  </a:ext>
                </a:extLst>
              </p14:cNvPr>
              <p14:cNvContentPartPr/>
              <p14:nvPr/>
            </p14:nvContentPartPr>
            <p14:xfrm>
              <a:off x="6902160" y="3027460"/>
              <a:ext cx="2506320" cy="78840"/>
            </p14:xfrm>
          </p:contentPart>
        </mc:Choice>
        <mc:Fallback xmlns="">
          <p:pic>
            <p:nvPicPr>
              <p:cNvPr id="69" name="Ink 68">
                <a:extLst>
                  <a:ext uri="{FF2B5EF4-FFF2-40B4-BE49-F238E27FC236}">
                    <a16:creationId xmlns:a16="http://schemas.microsoft.com/office/drawing/2014/main" id="{024B08EE-A918-32AF-AEEF-4B7C37817ABB}"/>
                  </a:ext>
                </a:extLst>
              </p:cNvPr>
              <p:cNvPicPr/>
              <p:nvPr/>
            </p:nvPicPr>
            <p:blipFill>
              <a:blip r:embed="rId99"/>
              <a:stretch>
                <a:fillRect/>
              </a:stretch>
            </p:blipFill>
            <p:spPr>
              <a:xfrm>
                <a:off x="6884160" y="3009820"/>
                <a:ext cx="25419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0" name="Ink 69">
                <a:extLst>
                  <a:ext uri="{FF2B5EF4-FFF2-40B4-BE49-F238E27FC236}">
                    <a16:creationId xmlns:a16="http://schemas.microsoft.com/office/drawing/2014/main" id="{A6CD8655-A0C9-2A3D-1F44-2AF593AD8E6C}"/>
                  </a:ext>
                </a:extLst>
              </p14:cNvPr>
              <p14:cNvContentPartPr/>
              <p14:nvPr/>
            </p14:nvContentPartPr>
            <p14:xfrm>
              <a:off x="6288360" y="3049780"/>
              <a:ext cx="522000" cy="54360"/>
            </p14:xfrm>
          </p:contentPart>
        </mc:Choice>
        <mc:Fallback xmlns="">
          <p:pic>
            <p:nvPicPr>
              <p:cNvPr id="70" name="Ink 69">
                <a:extLst>
                  <a:ext uri="{FF2B5EF4-FFF2-40B4-BE49-F238E27FC236}">
                    <a16:creationId xmlns:a16="http://schemas.microsoft.com/office/drawing/2014/main" id="{A6CD8655-A0C9-2A3D-1F44-2AF593AD8E6C}"/>
                  </a:ext>
                </a:extLst>
              </p:cNvPr>
              <p:cNvPicPr/>
              <p:nvPr/>
            </p:nvPicPr>
            <p:blipFill>
              <a:blip r:embed="rId101"/>
              <a:stretch>
                <a:fillRect/>
              </a:stretch>
            </p:blipFill>
            <p:spPr>
              <a:xfrm>
                <a:off x="6270720" y="3032140"/>
                <a:ext cx="557640" cy="90000"/>
              </a:xfrm>
              <a:prstGeom prst="rect">
                <a:avLst/>
              </a:prstGeom>
            </p:spPr>
          </p:pic>
        </mc:Fallback>
      </mc:AlternateContent>
      <p:grpSp>
        <p:nvGrpSpPr>
          <p:cNvPr id="75" name="Group 74">
            <a:extLst>
              <a:ext uri="{FF2B5EF4-FFF2-40B4-BE49-F238E27FC236}">
                <a16:creationId xmlns:a16="http://schemas.microsoft.com/office/drawing/2014/main" id="{967DC1E0-EA6B-FF0A-B0EF-1CE60687B0BB}"/>
              </a:ext>
            </a:extLst>
          </p:cNvPr>
          <p:cNvGrpSpPr/>
          <p:nvPr/>
        </p:nvGrpSpPr>
        <p:grpSpPr>
          <a:xfrm>
            <a:off x="3710400" y="3069940"/>
            <a:ext cx="2458800" cy="54000"/>
            <a:chOff x="3710400" y="3069940"/>
            <a:chExt cx="2458800" cy="54000"/>
          </a:xfrm>
        </p:grpSpPr>
        <mc:AlternateContent xmlns:mc="http://schemas.openxmlformats.org/markup-compatibility/2006" xmlns:p14="http://schemas.microsoft.com/office/powerpoint/2010/main">
          <mc:Choice Requires="p14">
            <p:contentPart p14:bwMode="auto" r:id="rId102">
              <p14:nvContentPartPr>
                <p14:cNvPr id="71" name="Ink 70">
                  <a:extLst>
                    <a:ext uri="{FF2B5EF4-FFF2-40B4-BE49-F238E27FC236}">
                      <a16:creationId xmlns:a16="http://schemas.microsoft.com/office/drawing/2014/main" id="{1E22F66E-147F-D18B-4FF4-6AB84EDBC9F2}"/>
                    </a:ext>
                  </a:extLst>
                </p14:cNvPr>
                <p14:cNvContentPartPr/>
                <p14:nvPr/>
              </p14:nvContentPartPr>
              <p14:xfrm>
                <a:off x="5467200" y="3069940"/>
                <a:ext cx="702000" cy="27000"/>
              </p14:xfrm>
            </p:contentPart>
          </mc:Choice>
          <mc:Fallback xmlns="">
            <p:pic>
              <p:nvPicPr>
                <p:cNvPr id="71" name="Ink 70">
                  <a:extLst>
                    <a:ext uri="{FF2B5EF4-FFF2-40B4-BE49-F238E27FC236}">
                      <a16:creationId xmlns:a16="http://schemas.microsoft.com/office/drawing/2014/main" id="{1E22F66E-147F-D18B-4FF4-6AB84EDBC9F2}"/>
                    </a:ext>
                  </a:extLst>
                </p:cNvPr>
                <p:cNvPicPr/>
                <p:nvPr/>
              </p:nvPicPr>
              <p:blipFill>
                <a:blip r:embed="rId103"/>
                <a:stretch>
                  <a:fillRect/>
                </a:stretch>
              </p:blipFill>
              <p:spPr>
                <a:xfrm>
                  <a:off x="5449200" y="3052300"/>
                  <a:ext cx="73764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2" name="Ink 71">
                  <a:extLst>
                    <a:ext uri="{FF2B5EF4-FFF2-40B4-BE49-F238E27FC236}">
                      <a16:creationId xmlns:a16="http://schemas.microsoft.com/office/drawing/2014/main" id="{1B7C3B75-D9BF-D653-BA10-8D23CB8F1513}"/>
                    </a:ext>
                  </a:extLst>
                </p14:cNvPr>
                <p14:cNvContentPartPr/>
                <p14:nvPr/>
              </p14:nvContentPartPr>
              <p14:xfrm>
                <a:off x="4545600" y="3101620"/>
                <a:ext cx="727560" cy="21600"/>
              </p14:xfrm>
            </p:contentPart>
          </mc:Choice>
          <mc:Fallback xmlns="">
            <p:pic>
              <p:nvPicPr>
                <p:cNvPr id="72" name="Ink 71">
                  <a:extLst>
                    <a:ext uri="{FF2B5EF4-FFF2-40B4-BE49-F238E27FC236}">
                      <a16:creationId xmlns:a16="http://schemas.microsoft.com/office/drawing/2014/main" id="{1B7C3B75-D9BF-D653-BA10-8D23CB8F1513}"/>
                    </a:ext>
                  </a:extLst>
                </p:cNvPr>
                <p:cNvPicPr/>
                <p:nvPr/>
              </p:nvPicPr>
              <p:blipFill>
                <a:blip r:embed="rId105"/>
                <a:stretch>
                  <a:fillRect/>
                </a:stretch>
              </p:blipFill>
              <p:spPr>
                <a:xfrm>
                  <a:off x="4527960" y="3083980"/>
                  <a:ext cx="76320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4" name="Ink 73">
                  <a:extLst>
                    <a:ext uri="{FF2B5EF4-FFF2-40B4-BE49-F238E27FC236}">
                      <a16:creationId xmlns:a16="http://schemas.microsoft.com/office/drawing/2014/main" id="{F5A7FD22-9F72-036B-1FB5-4DF538555CAA}"/>
                    </a:ext>
                  </a:extLst>
                </p14:cNvPr>
                <p14:cNvContentPartPr/>
                <p14:nvPr/>
              </p14:nvContentPartPr>
              <p14:xfrm>
                <a:off x="3710400" y="3086860"/>
                <a:ext cx="740160" cy="37080"/>
              </p14:xfrm>
            </p:contentPart>
          </mc:Choice>
          <mc:Fallback xmlns="">
            <p:pic>
              <p:nvPicPr>
                <p:cNvPr id="74" name="Ink 73">
                  <a:extLst>
                    <a:ext uri="{FF2B5EF4-FFF2-40B4-BE49-F238E27FC236}">
                      <a16:creationId xmlns:a16="http://schemas.microsoft.com/office/drawing/2014/main" id="{F5A7FD22-9F72-036B-1FB5-4DF538555CAA}"/>
                    </a:ext>
                  </a:extLst>
                </p:cNvPr>
                <p:cNvPicPr/>
                <p:nvPr/>
              </p:nvPicPr>
              <p:blipFill>
                <a:blip r:embed="rId107"/>
                <a:stretch>
                  <a:fillRect/>
                </a:stretch>
              </p:blipFill>
              <p:spPr>
                <a:xfrm>
                  <a:off x="3692760" y="3069220"/>
                  <a:ext cx="775800" cy="72720"/>
                </a:xfrm>
                <a:prstGeom prst="rect">
                  <a:avLst/>
                </a:prstGeom>
              </p:spPr>
            </p:pic>
          </mc:Fallback>
        </mc:AlternateContent>
      </p:grpSp>
      <p:grpSp>
        <p:nvGrpSpPr>
          <p:cNvPr id="80" name="Group 79">
            <a:extLst>
              <a:ext uri="{FF2B5EF4-FFF2-40B4-BE49-F238E27FC236}">
                <a16:creationId xmlns:a16="http://schemas.microsoft.com/office/drawing/2014/main" id="{F8927AFD-7732-8FCF-73F7-2F4C89ADF68C}"/>
              </a:ext>
            </a:extLst>
          </p:cNvPr>
          <p:cNvGrpSpPr/>
          <p:nvPr/>
        </p:nvGrpSpPr>
        <p:grpSpPr>
          <a:xfrm>
            <a:off x="1104360" y="3023140"/>
            <a:ext cx="2447280" cy="79920"/>
            <a:chOff x="1104360" y="3023140"/>
            <a:chExt cx="2447280" cy="79920"/>
          </a:xfrm>
        </p:grpSpPr>
        <mc:AlternateContent xmlns:mc="http://schemas.openxmlformats.org/markup-compatibility/2006" xmlns:p14="http://schemas.microsoft.com/office/powerpoint/2010/main">
          <mc:Choice Requires="p14">
            <p:contentPart p14:bwMode="auto" r:id="rId108">
              <p14:nvContentPartPr>
                <p14:cNvPr id="76" name="Ink 75">
                  <a:extLst>
                    <a:ext uri="{FF2B5EF4-FFF2-40B4-BE49-F238E27FC236}">
                      <a16:creationId xmlns:a16="http://schemas.microsoft.com/office/drawing/2014/main" id="{86C14001-0C2A-9E31-E947-FE1782AFA929}"/>
                    </a:ext>
                  </a:extLst>
                </p14:cNvPr>
                <p14:cNvContentPartPr/>
                <p14:nvPr/>
              </p14:nvContentPartPr>
              <p14:xfrm>
                <a:off x="2890320" y="3058420"/>
                <a:ext cx="661320" cy="44640"/>
              </p14:xfrm>
            </p:contentPart>
          </mc:Choice>
          <mc:Fallback xmlns="">
            <p:pic>
              <p:nvPicPr>
                <p:cNvPr id="76" name="Ink 75">
                  <a:extLst>
                    <a:ext uri="{FF2B5EF4-FFF2-40B4-BE49-F238E27FC236}">
                      <a16:creationId xmlns:a16="http://schemas.microsoft.com/office/drawing/2014/main" id="{86C14001-0C2A-9E31-E947-FE1782AFA929}"/>
                    </a:ext>
                  </a:extLst>
                </p:cNvPr>
                <p:cNvPicPr/>
                <p:nvPr/>
              </p:nvPicPr>
              <p:blipFill>
                <a:blip r:embed="rId109"/>
                <a:stretch>
                  <a:fillRect/>
                </a:stretch>
              </p:blipFill>
              <p:spPr>
                <a:xfrm>
                  <a:off x="2872680" y="3040780"/>
                  <a:ext cx="6969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7" name="Ink 76">
                  <a:extLst>
                    <a:ext uri="{FF2B5EF4-FFF2-40B4-BE49-F238E27FC236}">
                      <a16:creationId xmlns:a16="http://schemas.microsoft.com/office/drawing/2014/main" id="{C7649A9A-C123-A2BA-AD6D-2501EFC454BA}"/>
                    </a:ext>
                  </a:extLst>
                </p14:cNvPr>
                <p14:cNvContentPartPr/>
                <p14:nvPr/>
              </p14:nvContentPartPr>
              <p14:xfrm>
                <a:off x="2222160" y="3023140"/>
                <a:ext cx="432360" cy="22680"/>
              </p14:xfrm>
            </p:contentPart>
          </mc:Choice>
          <mc:Fallback xmlns="">
            <p:pic>
              <p:nvPicPr>
                <p:cNvPr id="77" name="Ink 76">
                  <a:extLst>
                    <a:ext uri="{FF2B5EF4-FFF2-40B4-BE49-F238E27FC236}">
                      <a16:creationId xmlns:a16="http://schemas.microsoft.com/office/drawing/2014/main" id="{C7649A9A-C123-A2BA-AD6D-2501EFC454BA}"/>
                    </a:ext>
                  </a:extLst>
                </p:cNvPr>
                <p:cNvPicPr/>
                <p:nvPr/>
              </p:nvPicPr>
              <p:blipFill>
                <a:blip r:embed="rId111"/>
                <a:stretch>
                  <a:fillRect/>
                </a:stretch>
              </p:blipFill>
              <p:spPr>
                <a:xfrm>
                  <a:off x="2204160" y="3005140"/>
                  <a:ext cx="46800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8" name="Ink 77">
                  <a:extLst>
                    <a:ext uri="{FF2B5EF4-FFF2-40B4-BE49-F238E27FC236}">
                      <a16:creationId xmlns:a16="http://schemas.microsoft.com/office/drawing/2014/main" id="{DCC0B767-6CCE-5204-8C78-D05FED20C7B4}"/>
                    </a:ext>
                  </a:extLst>
                </p14:cNvPr>
                <p14:cNvContentPartPr/>
                <p14:nvPr/>
              </p14:nvContentPartPr>
              <p14:xfrm>
                <a:off x="1775400" y="3038620"/>
                <a:ext cx="310680" cy="16920"/>
              </p14:xfrm>
            </p:contentPart>
          </mc:Choice>
          <mc:Fallback xmlns="">
            <p:pic>
              <p:nvPicPr>
                <p:cNvPr id="78" name="Ink 77">
                  <a:extLst>
                    <a:ext uri="{FF2B5EF4-FFF2-40B4-BE49-F238E27FC236}">
                      <a16:creationId xmlns:a16="http://schemas.microsoft.com/office/drawing/2014/main" id="{DCC0B767-6CCE-5204-8C78-D05FED20C7B4}"/>
                    </a:ext>
                  </a:extLst>
                </p:cNvPr>
                <p:cNvPicPr/>
                <p:nvPr/>
              </p:nvPicPr>
              <p:blipFill>
                <a:blip r:embed="rId113"/>
                <a:stretch>
                  <a:fillRect/>
                </a:stretch>
              </p:blipFill>
              <p:spPr>
                <a:xfrm>
                  <a:off x="1757400" y="3020980"/>
                  <a:ext cx="34632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9" name="Ink 78">
                  <a:extLst>
                    <a:ext uri="{FF2B5EF4-FFF2-40B4-BE49-F238E27FC236}">
                      <a16:creationId xmlns:a16="http://schemas.microsoft.com/office/drawing/2014/main" id="{6160F686-F827-DF36-86D8-0DBDAE5C2B56}"/>
                    </a:ext>
                  </a:extLst>
                </p14:cNvPr>
                <p14:cNvContentPartPr/>
                <p14:nvPr/>
              </p14:nvContentPartPr>
              <p14:xfrm>
                <a:off x="1104360" y="3032140"/>
                <a:ext cx="505800" cy="61920"/>
              </p14:xfrm>
            </p:contentPart>
          </mc:Choice>
          <mc:Fallback xmlns="">
            <p:pic>
              <p:nvPicPr>
                <p:cNvPr id="79" name="Ink 78">
                  <a:extLst>
                    <a:ext uri="{FF2B5EF4-FFF2-40B4-BE49-F238E27FC236}">
                      <a16:creationId xmlns:a16="http://schemas.microsoft.com/office/drawing/2014/main" id="{6160F686-F827-DF36-86D8-0DBDAE5C2B56}"/>
                    </a:ext>
                  </a:extLst>
                </p:cNvPr>
                <p:cNvPicPr/>
                <p:nvPr/>
              </p:nvPicPr>
              <p:blipFill>
                <a:blip r:embed="rId115"/>
                <a:stretch>
                  <a:fillRect/>
                </a:stretch>
              </p:blipFill>
              <p:spPr>
                <a:xfrm>
                  <a:off x="1086360" y="3014140"/>
                  <a:ext cx="541440" cy="97560"/>
                </a:xfrm>
                <a:prstGeom prst="rect">
                  <a:avLst/>
                </a:prstGeom>
              </p:spPr>
            </p:pic>
          </mc:Fallback>
        </mc:AlternateContent>
      </p:grpSp>
    </p:spTree>
    <p:extLst>
      <p:ext uri="{BB962C8B-B14F-4D97-AF65-F5344CB8AC3E}">
        <p14:creationId xmlns:p14="http://schemas.microsoft.com/office/powerpoint/2010/main" val="1872758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3</a:t>
            </a:r>
            <a:endParaRPr lang="en-US" sz="3600">
              <a:solidFill>
                <a:schemeClr val="bg1"/>
              </a:solidFill>
              <a:cs typeface="+mj-cs"/>
            </a:endParaRPr>
          </a:p>
        </p:txBody>
      </p:sp>
    </p:spTree>
    <p:extLst>
      <p:ext uri="{BB962C8B-B14F-4D97-AF65-F5344CB8AC3E}">
        <p14:creationId xmlns:p14="http://schemas.microsoft.com/office/powerpoint/2010/main" val="1512310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199698"/>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291894"/>
            <a:ext cx="9505950" cy="5909310"/>
          </a:xfrm>
          <a:prstGeom prst="rect">
            <a:avLst/>
          </a:prstGeom>
          <a:noFill/>
        </p:spPr>
        <p:txBody>
          <a:bodyPr wrap="square" rtlCol="0">
            <a:spAutoFit/>
          </a:bodyPr>
          <a:lstStyle/>
          <a:p>
            <a:r>
              <a:rPr lang="en-US" sz="2700" b="1">
                <a:solidFill>
                  <a:srgbClr val="FFC000"/>
                </a:solidFill>
                <a:cs typeface="+mj-cs"/>
              </a:rPr>
              <a:t>Targum Jonathan son of Uziel Isaiah 36:13-17</a:t>
            </a:r>
          </a:p>
          <a:p>
            <a:r>
              <a:rPr lang="en-US" sz="2700">
                <a:solidFill>
                  <a:srgbClr val="FFC000"/>
                </a:solidFill>
                <a:cs typeface="+mj-cs"/>
              </a:rPr>
              <a:t>36:13 Then Rabshakeh stood forth, and cried with a loud voice in the Jews’ language, and said, Hear ye the words of our great king, the king of Assyria. 36:14 Thus saith the king, Let not Hezekiah cause you to err: for he shall not be able to deliver you. 36:15 Neither let Hezekiah make you trust in the WORD of the Lord, saying, The Lord will surely deliver us: this city shall not be delivered into the hand of the king of Assyria. </a:t>
            </a:r>
            <a:r>
              <a:rPr lang="en-US" sz="2700">
                <a:solidFill>
                  <a:srgbClr val="92D050"/>
                </a:solidFill>
                <a:cs typeface="+mj-cs"/>
              </a:rPr>
              <a:t>36:16 Hearken not to Hezekiah: for thus saith the king of Assyria, Make peace with me, and come out to me: and eat ye every one of the fruit of his vine, and every one of the fruit of his fig tree, and drink ye every one of the waters of his cistern: 36:17 Until I come and take you away to a good land like your own land, a land of corn and wine, a land of fields and vineyards. (TgJ)</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5" name="Group 4">
            <a:extLst>
              <a:ext uri="{FF2B5EF4-FFF2-40B4-BE49-F238E27FC236}">
                <a16:creationId xmlns:a16="http://schemas.microsoft.com/office/drawing/2014/main" id="{B797E727-E468-170A-D879-0765CC836B12}"/>
              </a:ext>
            </a:extLst>
          </p:cNvPr>
          <p:cNvGrpSpPr/>
          <p:nvPr/>
        </p:nvGrpSpPr>
        <p:grpSpPr>
          <a:xfrm>
            <a:off x="9171240" y="603220"/>
            <a:ext cx="556560" cy="5409000"/>
            <a:chOff x="9171240" y="603220"/>
            <a:chExt cx="556560" cy="5409000"/>
          </a:xfrm>
        </p:grpSpPr>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1888B529-BE53-0396-9FC2-E024FA600824}"/>
                    </a:ext>
                  </a:extLst>
                </p14:cNvPr>
                <p14:cNvContentPartPr/>
                <p14:nvPr/>
              </p14:nvContentPartPr>
              <p14:xfrm>
                <a:off x="9171240" y="603220"/>
                <a:ext cx="434880" cy="2544840"/>
              </p14:xfrm>
            </p:contentPart>
          </mc:Choice>
          <mc:Fallback xmlns="">
            <p:pic>
              <p:nvPicPr>
                <p:cNvPr id="2" name="Ink 1">
                  <a:extLst>
                    <a:ext uri="{FF2B5EF4-FFF2-40B4-BE49-F238E27FC236}">
                      <a16:creationId xmlns:a16="http://schemas.microsoft.com/office/drawing/2014/main" id="{1888B529-BE53-0396-9FC2-E024FA600824}"/>
                    </a:ext>
                  </a:extLst>
                </p:cNvPr>
                <p:cNvPicPr/>
                <p:nvPr/>
              </p:nvPicPr>
              <p:blipFill>
                <a:blip r:embed="rId5"/>
                <a:stretch>
                  <a:fillRect/>
                </a:stretch>
              </p:blipFill>
              <p:spPr>
                <a:xfrm>
                  <a:off x="9153240" y="585220"/>
                  <a:ext cx="470520" cy="2580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2EC6314C-6EB7-13A9-C2A1-E730593CB5D0}"/>
                    </a:ext>
                  </a:extLst>
                </p14:cNvPr>
                <p14:cNvContentPartPr/>
                <p14:nvPr/>
              </p14:nvContentPartPr>
              <p14:xfrm>
                <a:off x="9344760" y="3271180"/>
                <a:ext cx="383040" cy="2741040"/>
              </p14:xfrm>
            </p:contentPart>
          </mc:Choice>
          <mc:Fallback xmlns="">
            <p:pic>
              <p:nvPicPr>
                <p:cNvPr id="4" name="Ink 3">
                  <a:extLst>
                    <a:ext uri="{FF2B5EF4-FFF2-40B4-BE49-F238E27FC236}">
                      <a16:creationId xmlns:a16="http://schemas.microsoft.com/office/drawing/2014/main" id="{2EC6314C-6EB7-13A9-C2A1-E730593CB5D0}"/>
                    </a:ext>
                  </a:extLst>
                </p:cNvPr>
                <p:cNvPicPr/>
                <p:nvPr/>
              </p:nvPicPr>
              <p:blipFill>
                <a:blip r:embed="rId7"/>
                <a:stretch>
                  <a:fillRect/>
                </a:stretch>
              </p:blipFill>
              <p:spPr>
                <a:xfrm>
                  <a:off x="9326760" y="3253540"/>
                  <a:ext cx="418680" cy="2776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D9EA0FBF-F75D-B3B5-3480-DCCD86B86CB2}"/>
                  </a:ext>
                </a:extLst>
              </p14:cNvPr>
              <p14:cNvContentPartPr/>
              <p14:nvPr/>
            </p14:nvContentPartPr>
            <p14:xfrm>
              <a:off x="1048920" y="1545700"/>
              <a:ext cx="1638360" cy="82440"/>
            </p14:xfrm>
          </p:contentPart>
        </mc:Choice>
        <mc:Fallback xmlns="">
          <p:pic>
            <p:nvPicPr>
              <p:cNvPr id="7" name="Ink 6">
                <a:extLst>
                  <a:ext uri="{FF2B5EF4-FFF2-40B4-BE49-F238E27FC236}">
                    <a16:creationId xmlns:a16="http://schemas.microsoft.com/office/drawing/2014/main" id="{D9EA0FBF-F75D-B3B5-3480-DCCD86B86CB2}"/>
                  </a:ext>
                </a:extLst>
              </p:cNvPr>
              <p:cNvPicPr/>
              <p:nvPr/>
            </p:nvPicPr>
            <p:blipFill>
              <a:blip r:embed="rId9"/>
              <a:stretch>
                <a:fillRect/>
              </a:stretch>
            </p:blipFill>
            <p:spPr>
              <a:xfrm>
                <a:off x="1030920" y="1528060"/>
                <a:ext cx="167400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05183CCA-43CE-816B-974D-06536E3AA9A6}"/>
                  </a:ext>
                </a:extLst>
              </p14:cNvPr>
              <p14:cNvContentPartPr/>
              <p14:nvPr/>
            </p14:nvContentPartPr>
            <p14:xfrm>
              <a:off x="2360400" y="2079220"/>
              <a:ext cx="77760" cy="11160"/>
            </p14:xfrm>
          </p:contentPart>
        </mc:Choice>
        <mc:Fallback xmlns="">
          <p:pic>
            <p:nvPicPr>
              <p:cNvPr id="9" name="Ink 8">
                <a:extLst>
                  <a:ext uri="{FF2B5EF4-FFF2-40B4-BE49-F238E27FC236}">
                    <a16:creationId xmlns:a16="http://schemas.microsoft.com/office/drawing/2014/main" id="{05183CCA-43CE-816B-974D-06536E3AA9A6}"/>
                  </a:ext>
                </a:extLst>
              </p:cNvPr>
              <p:cNvPicPr/>
              <p:nvPr/>
            </p:nvPicPr>
            <p:blipFill>
              <a:blip r:embed="rId11"/>
              <a:stretch>
                <a:fillRect/>
              </a:stretch>
            </p:blipFill>
            <p:spPr>
              <a:xfrm>
                <a:off x="2342400" y="2061220"/>
                <a:ext cx="11340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D211D86F-205C-C850-6849-CADC2739C164}"/>
                  </a:ext>
                </a:extLst>
              </p14:cNvPr>
              <p14:cNvContentPartPr/>
              <p14:nvPr/>
            </p14:nvContentPartPr>
            <p14:xfrm>
              <a:off x="1010040" y="2430220"/>
              <a:ext cx="47160" cy="5040"/>
            </p14:xfrm>
          </p:contentPart>
        </mc:Choice>
        <mc:Fallback xmlns="">
          <p:pic>
            <p:nvPicPr>
              <p:cNvPr id="11" name="Ink 10">
                <a:extLst>
                  <a:ext uri="{FF2B5EF4-FFF2-40B4-BE49-F238E27FC236}">
                    <a16:creationId xmlns:a16="http://schemas.microsoft.com/office/drawing/2014/main" id="{D211D86F-205C-C850-6849-CADC2739C164}"/>
                  </a:ext>
                </a:extLst>
              </p:cNvPr>
              <p:cNvPicPr/>
              <p:nvPr/>
            </p:nvPicPr>
            <p:blipFill>
              <a:blip r:embed="rId13"/>
              <a:stretch>
                <a:fillRect/>
              </a:stretch>
            </p:blipFill>
            <p:spPr>
              <a:xfrm>
                <a:off x="992400" y="2412580"/>
                <a:ext cx="828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4D10A140-B9A1-C1F7-9C6F-71B7D282C82A}"/>
                  </a:ext>
                </a:extLst>
              </p14:cNvPr>
              <p14:cNvContentPartPr/>
              <p14:nvPr/>
            </p14:nvContentPartPr>
            <p14:xfrm>
              <a:off x="2189400" y="2466940"/>
              <a:ext cx="93240" cy="11160"/>
            </p14:xfrm>
          </p:contentPart>
        </mc:Choice>
        <mc:Fallback xmlns="">
          <p:pic>
            <p:nvPicPr>
              <p:cNvPr id="12" name="Ink 11">
                <a:extLst>
                  <a:ext uri="{FF2B5EF4-FFF2-40B4-BE49-F238E27FC236}">
                    <a16:creationId xmlns:a16="http://schemas.microsoft.com/office/drawing/2014/main" id="{4D10A140-B9A1-C1F7-9C6F-71B7D282C82A}"/>
                  </a:ext>
                </a:extLst>
              </p:cNvPr>
              <p:cNvPicPr/>
              <p:nvPr/>
            </p:nvPicPr>
            <p:blipFill>
              <a:blip r:embed="rId15"/>
              <a:stretch>
                <a:fillRect/>
              </a:stretch>
            </p:blipFill>
            <p:spPr>
              <a:xfrm>
                <a:off x="2171400" y="2449300"/>
                <a:ext cx="12888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4823960D-9B16-7BFD-6ED3-1058E04EE6B3}"/>
                  </a:ext>
                </a:extLst>
              </p14:cNvPr>
              <p14:cNvContentPartPr/>
              <p14:nvPr/>
            </p14:nvContentPartPr>
            <p14:xfrm>
              <a:off x="5867160" y="5651500"/>
              <a:ext cx="19800" cy="8280"/>
            </p14:xfrm>
          </p:contentPart>
        </mc:Choice>
        <mc:Fallback xmlns="">
          <p:pic>
            <p:nvPicPr>
              <p:cNvPr id="13" name="Ink 12">
                <a:extLst>
                  <a:ext uri="{FF2B5EF4-FFF2-40B4-BE49-F238E27FC236}">
                    <a16:creationId xmlns:a16="http://schemas.microsoft.com/office/drawing/2014/main" id="{4823960D-9B16-7BFD-6ED3-1058E04EE6B3}"/>
                  </a:ext>
                </a:extLst>
              </p:cNvPr>
              <p:cNvPicPr/>
              <p:nvPr/>
            </p:nvPicPr>
            <p:blipFill>
              <a:blip r:embed="rId17"/>
              <a:stretch>
                <a:fillRect/>
              </a:stretch>
            </p:blipFill>
            <p:spPr>
              <a:xfrm>
                <a:off x="5849160" y="5633500"/>
                <a:ext cx="5544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E259DD9A-DAD4-2A67-0ACF-96FE4EAF4373}"/>
                  </a:ext>
                </a:extLst>
              </p14:cNvPr>
              <p14:cNvContentPartPr/>
              <p14:nvPr/>
            </p14:nvContentPartPr>
            <p14:xfrm>
              <a:off x="232080" y="410620"/>
              <a:ext cx="292320" cy="3315960"/>
            </p14:xfrm>
          </p:contentPart>
        </mc:Choice>
        <mc:Fallback xmlns="">
          <p:pic>
            <p:nvPicPr>
              <p:cNvPr id="14" name="Ink 13">
                <a:extLst>
                  <a:ext uri="{FF2B5EF4-FFF2-40B4-BE49-F238E27FC236}">
                    <a16:creationId xmlns:a16="http://schemas.microsoft.com/office/drawing/2014/main" id="{E259DD9A-DAD4-2A67-0ACF-96FE4EAF4373}"/>
                  </a:ext>
                </a:extLst>
              </p:cNvPr>
              <p:cNvPicPr/>
              <p:nvPr/>
            </p:nvPicPr>
            <p:blipFill>
              <a:blip r:embed="rId19"/>
              <a:stretch>
                <a:fillRect/>
              </a:stretch>
            </p:blipFill>
            <p:spPr>
              <a:xfrm>
                <a:off x="214080" y="392980"/>
                <a:ext cx="327960" cy="3351600"/>
              </a:xfrm>
              <a:prstGeom prst="rect">
                <a:avLst/>
              </a:prstGeom>
            </p:spPr>
          </p:pic>
        </mc:Fallback>
      </mc:AlternateContent>
    </p:spTree>
    <p:extLst>
      <p:ext uri="{BB962C8B-B14F-4D97-AF65-F5344CB8AC3E}">
        <p14:creationId xmlns:p14="http://schemas.microsoft.com/office/powerpoint/2010/main" val="332158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199698"/>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01946" y="253422"/>
            <a:ext cx="9505950" cy="5986254"/>
          </a:xfrm>
          <a:prstGeom prst="rect">
            <a:avLst/>
          </a:prstGeom>
          <a:noFill/>
        </p:spPr>
        <p:txBody>
          <a:bodyPr wrap="square" rtlCol="0">
            <a:spAutoFit/>
          </a:bodyPr>
          <a:lstStyle/>
          <a:p>
            <a:pPr algn="r"/>
            <a:r>
              <a:rPr lang="he-IL" sz="2700" b="1">
                <a:solidFill>
                  <a:srgbClr val="FFFF00"/>
                </a:solidFill>
                <a:cs typeface="+mj-cs"/>
              </a:rPr>
              <a:t>ספר דברי הימים ב פרק כח</a:t>
            </a:r>
          </a:p>
          <a:p>
            <a:pPr algn="r"/>
            <a:r>
              <a:rPr lang="he-IL" sz="2700">
                <a:solidFill>
                  <a:srgbClr val="FFFF00"/>
                </a:solidFill>
                <a:cs typeface="+mj-cs"/>
              </a:rPr>
              <a:t>﻿טז   בָּעֵת הַהִיא שָׁלַח הַמֶּלֶךְ אָחָז עַל-מַלְכֵי אַשּׁוּר לַעְזֹר לוֹ: יז   וְעוֹד אֲדוֹמִים בָּאוּ וַיַּכּוּ בִיהוּדָה וַיִּשְׁבּוּ-שֶׁבִי:</a:t>
            </a:r>
          </a:p>
          <a:p>
            <a:r>
              <a:rPr lang="he-IL" sz="2200" b="1">
                <a:solidFill>
                  <a:srgbClr val="FFC000"/>
                </a:solidFill>
                <a:cs typeface="+mj-cs"/>
              </a:rPr>
              <a:t>2 </a:t>
            </a:r>
            <a:r>
              <a:rPr lang="en-US" sz="2200" b="1">
                <a:solidFill>
                  <a:srgbClr val="FFC000"/>
                </a:solidFill>
                <a:cs typeface="+mj-cs"/>
              </a:rPr>
              <a:t>Chronicles 28:16  </a:t>
            </a:r>
          </a:p>
          <a:p>
            <a:r>
              <a:rPr lang="en-US" sz="2200">
                <a:solidFill>
                  <a:srgbClr val="FFC000"/>
                </a:solidFill>
                <a:cs typeface="+mj-cs"/>
              </a:rPr>
              <a:t>28:16 At that time did king Ahaz send unto the kings of Assyria to help him. (KJV)</a:t>
            </a:r>
          </a:p>
          <a:p>
            <a:endParaRPr lang="en-US" sz="2700" b="1">
              <a:solidFill>
                <a:srgbClr val="FFC000"/>
              </a:solidFill>
              <a:cs typeface="+mj-cs"/>
            </a:endParaRPr>
          </a:p>
          <a:p>
            <a:pPr algn="r"/>
            <a:r>
              <a:rPr lang="en-US" sz="2700" b="1">
                <a:solidFill>
                  <a:srgbClr val="FFC000"/>
                </a:solidFill>
                <a:cs typeface="+mj-cs"/>
              </a:rPr>
              <a:t>﻿</a:t>
            </a:r>
            <a:r>
              <a:rPr lang="he-IL" sz="2400" b="1">
                <a:solidFill>
                  <a:srgbClr val="FFFF00"/>
                </a:solidFill>
                <a:cs typeface="+mj-cs"/>
              </a:rPr>
              <a:t>ספר דברי הימים ב פרק כח</a:t>
            </a:r>
          </a:p>
          <a:p>
            <a:pPr algn="r"/>
            <a:r>
              <a:rPr lang="he-IL" sz="2400">
                <a:solidFill>
                  <a:srgbClr val="FFFF00"/>
                </a:solidFill>
                <a:cs typeface="+mj-cs"/>
              </a:rPr>
              <a:t>﻿כב   וּבְעֵת הָצֵר לוֹ וַיּוֹסֶף לִמְעוֹל בַּיהֹוָה הוּא הַמֶּלֶךְ אָחָז: כג   וַיִּזְבַּח לֵאלֹהֵי דַרְמֶשֶֹק הַמַּכִּים בּוֹ וַיֹּאמֶר כִּי אֱלֹהֵי מַלְכֵי-אֲרָם הֵם מַעְזְרִים אוֹתָם לָהֶם אֲזַבֵּחַ וְיַעְזְרוּנִי וְהֵם הָיוּ-לוֹ לְהַכְשִׁילוֹ וּלְכָל-יִשְֹרָאֵל:</a:t>
            </a:r>
          </a:p>
          <a:p>
            <a:r>
              <a:rPr lang="he-IL" sz="2200" b="1">
                <a:solidFill>
                  <a:srgbClr val="FFC000"/>
                </a:solidFill>
                <a:cs typeface="+mj-cs"/>
              </a:rPr>
              <a:t>2 </a:t>
            </a:r>
            <a:r>
              <a:rPr lang="en-US" sz="2200" b="1">
                <a:solidFill>
                  <a:srgbClr val="FFC000"/>
                </a:solidFill>
                <a:cs typeface="+mj-cs"/>
              </a:rPr>
              <a:t>Chronicles 28:22–23  </a:t>
            </a:r>
          </a:p>
          <a:p>
            <a:r>
              <a:rPr lang="en-US" sz="2200">
                <a:solidFill>
                  <a:srgbClr val="FFC000"/>
                </a:solidFill>
                <a:cs typeface="+mj-cs"/>
              </a:rPr>
              <a:t>28:22 And in the time of his distress did he trespass yet more against the LORD: this is that king Ahaz. 28:23 For he sacrificed unto the gods of Damascus, which smote him: and he said, Because the gods of the kings of Syria help them, therefore will I sacrifice to them, that they may help me. But they were the ruin of him, and of all Israel.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9" name="Group 8">
            <a:extLst>
              <a:ext uri="{FF2B5EF4-FFF2-40B4-BE49-F238E27FC236}">
                <a16:creationId xmlns:a16="http://schemas.microsoft.com/office/drawing/2014/main" id="{AF3ABA70-CCD3-AE1A-24AD-A352B60D0CC8}"/>
              </a:ext>
            </a:extLst>
          </p:cNvPr>
          <p:cNvGrpSpPr/>
          <p:nvPr/>
        </p:nvGrpSpPr>
        <p:grpSpPr>
          <a:xfrm>
            <a:off x="6921960" y="1131700"/>
            <a:ext cx="1123560" cy="62280"/>
            <a:chOff x="6921960" y="1131700"/>
            <a:chExt cx="1123560" cy="62280"/>
          </a:xfrm>
        </p:grpSpPr>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3754D0CA-4B1F-E8E7-9EBB-C7820B9EBE02}"/>
                    </a:ext>
                  </a:extLst>
                </p14:cNvPr>
                <p14:cNvContentPartPr/>
                <p14:nvPr/>
              </p14:nvContentPartPr>
              <p14:xfrm>
                <a:off x="7371960" y="1147900"/>
                <a:ext cx="673560" cy="46080"/>
              </p14:xfrm>
            </p:contentPart>
          </mc:Choice>
          <mc:Fallback xmlns="">
            <p:pic>
              <p:nvPicPr>
                <p:cNvPr id="2" name="Ink 1">
                  <a:extLst>
                    <a:ext uri="{FF2B5EF4-FFF2-40B4-BE49-F238E27FC236}">
                      <a16:creationId xmlns:a16="http://schemas.microsoft.com/office/drawing/2014/main" id="{3754D0CA-4B1F-E8E7-9EBB-C7820B9EBE02}"/>
                    </a:ext>
                  </a:extLst>
                </p:cNvPr>
                <p:cNvPicPr/>
                <p:nvPr/>
              </p:nvPicPr>
              <p:blipFill>
                <a:blip r:embed="rId5"/>
                <a:stretch>
                  <a:fillRect/>
                </a:stretch>
              </p:blipFill>
              <p:spPr>
                <a:xfrm>
                  <a:off x="7354320" y="1130260"/>
                  <a:ext cx="7092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0A0F32E7-F4DD-18B2-2CA6-27E7C7F661D1}"/>
                    </a:ext>
                  </a:extLst>
                </p14:cNvPr>
                <p14:cNvContentPartPr/>
                <p14:nvPr/>
              </p14:nvContentPartPr>
              <p14:xfrm>
                <a:off x="7279440" y="1131700"/>
                <a:ext cx="41040" cy="19440"/>
              </p14:xfrm>
            </p:contentPart>
          </mc:Choice>
          <mc:Fallback xmlns="">
            <p:pic>
              <p:nvPicPr>
                <p:cNvPr id="4" name="Ink 3">
                  <a:extLst>
                    <a:ext uri="{FF2B5EF4-FFF2-40B4-BE49-F238E27FC236}">
                      <a16:creationId xmlns:a16="http://schemas.microsoft.com/office/drawing/2014/main" id="{0A0F32E7-F4DD-18B2-2CA6-27E7C7F661D1}"/>
                    </a:ext>
                  </a:extLst>
                </p:cNvPr>
                <p:cNvPicPr/>
                <p:nvPr/>
              </p:nvPicPr>
              <p:blipFill>
                <a:blip r:embed="rId7"/>
                <a:stretch>
                  <a:fillRect/>
                </a:stretch>
              </p:blipFill>
              <p:spPr>
                <a:xfrm>
                  <a:off x="7261440" y="1114060"/>
                  <a:ext cx="7668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DCB3208C-DFB9-1BC1-2079-A5D11DB44ECF}"/>
                    </a:ext>
                  </a:extLst>
                </p14:cNvPr>
                <p14:cNvContentPartPr/>
                <p14:nvPr/>
              </p14:nvContentPartPr>
              <p14:xfrm>
                <a:off x="6921960" y="1138180"/>
                <a:ext cx="470520" cy="30600"/>
              </p14:xfrm>
            </p:contentPart>
          </mc:Choice>
          <mc:Fallback xmlns="">
            <p:pic>
              <p:nvPicPr>
                <p:cNvPr id="5" name="Ink 4">
                  <a:extLst>
                    <a:ext uri="{FF2B5EF4-FFF2-40B4-BE49-F238E27FC236}">
                      <a16:creationId xmlns:a16="http://schemas.microsoft.com/office/drawing/2014/main" id="{DCB3208C-DFB9-1BC1-2079-A5D11DB44ECF}"/>
                    </a:ext>
                  </a:extLst>
                </p:cNvPr>
                <p:cNvPicPr/>
                <p:nvPr/>
              </p:nvPicPr>
              <p:blipFill>
                <a:blip r:embed="rId9"/>
                <a:stretch>
                  <a:fillRect/>
                </a:stretch>
              </p:blipFill>
              <p:spPr>
                <a:xfrm>
                  <a:off x="6904320" y="1120540"/>
                  <a:ext cx="506160" cy="66240"/>
                </a:xfrm>
                <a:prstGeom prst="rect">
                  <a:avLst/>
                </a:prstGeom>
              </p:spPr>
            </p:pic>
          </mc:Fallback>
        </mc:AlternateContent>
      </p:grpSp>
      <p:grpSp>
        <p:nvGrpSpPr>
          <p:cNvPr id="12" name="Group 11">
            <a:extLst>
              <a:ext uri="{FF2B5EF4-FFF2-40B4-BE49-F238E27FC236}">
                <a16:creationId xmlns:a16="http://schemas.microsoft.com/office/drawing/2014/main" id="{28134303-ED69-6A26-C6B4-A55AF6934B11}"/>
              </a:ext>
            </a:extLst>
          </p:cNvPr>
          <p:cNvGrpSpPr/>
          <p:nvPr/>
        </p:nvGrpSpPr>
        <p:grpSpPr>
          <a:xfrm>
            <a:off x="3429240" y="1061500"/>
            <a:ext cx="2123280" cy="165960"/>
            <a:chOff x="3429240" y="1061500"/>
            <a:chExt cx="2123280" cy="165960"/>
          </a:xfrm>
        </p:grpSpPr>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01EA7E74-1B49-B1B3-DD51-92380EB19790}"/>
                    </a:ext>
                  </a:extLst>
                </p14:cNvPr>
                <p14:cNvContentPartPr/>
                <p14:nvPr/>
              </p14:nvContentPartPr>
              <p14:xfrm>
                <a:off x="4382520" y="1152580"/>
                <a:ext cx="1170000" cy="71640"/>
              </p14:xfrm>
            </p:contentPart>
          </mc:Choice>
          <mc:Fallback xmlns="">
            <p:pic>
              <p:nvPicPr>
                <p:cNvPr id="7" name="Ink 6">
                  <a:extLst>
                    <a:ext uri="{FF2B5EF4-FFF2-40B4-BE49-F238E27FC236}">
                      <a16:creationId xmlns:a16="http://schemas.microsoft.com/office/drawing/2014/main" id="{01EA7E74-1B49-B1B3-DD51-92380EB19790}"/>
                    </a:ext>
                  </a:extLst>
                </p:cNvPr>
                <p:cNvPicPr/>
                <p:nvPr/>
              </p:nvPicPr>
              <p:blipFill>
                <a:blip r:embed="rId11"/>
                <a:stretch>
                  <a:fillRect/>
                </a:stretch>
              </p:blipFill>
              <p:spPr>
                <a:xfrm>
                  <a:off x="4364880" y="1134580"/>
                  <a:ext cx="12056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2E3E7E36-6A8D-9FCB-D7FF-BF958964918D}"/>
                    </a:ext>
                  </a:extLst>
                </p14:cNvPr>
                <p14:cNvContentPartPr/>
                <p14:nvPr/>
              </p14:nvContentPartPr>
              <p14:xfrm>
                <a:off x="3429240" y="1061500"/>
                <a:ext cx="1008360" cy="165960"/>
              </p14:xfrm>
            </p:contentPart>
          </mc:Choice>
          <mc:Fallback xmlns="">
            <p:pic>
              <p:nvPicPr>
                <p:cNvPr id="11" name="Ink 10">
                  <a:extLst>
                    <a:ext uri="{FF2B5EF4-FFF2-40B4-BE49-F238E27FC236}">
                      <a16:creationId xmlns:a16="http://schemas.microsoft.com/office/drawing/2014/main" id="{2E3E7E36-6A8D-9FCB-D7FF-BF958964918D}"/>
                    </a:ext>
                  </a:extLst>
                </p:cNvPr>
                <p:cNvPicPr/>
                <p:nvPr/>
              </p:nvPicPr>
              <p:blipFill>
                <a:blip r:embed="rId13"/>
                <a:stretch>
                  <a:fillRect/>
                </a:stretch>
              </p:blipFill>
              <p:spPr>
                <a:xfrm>
                  <a:off x="3411600" y="1043860"/>
                  <a:ext cx="1044000" cy="201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FD644D6B-C63A-FB3E-24D8-F7B2880EFFA3}"/>
                  </a:ext>
                </a:extLst>
              </p14:cNvPr>
              <p14:cNvContentPartPr/>
              <p14:nvPr/>
            </p14:nvContentPartPr>
            <p14:xfrm>
              <a:off x="1470120" y="3404020"/>
              <a:ext cx="2251080" cy="94320"/>
            </p14:xfrm>
          </p:contentPart>
        </mc:Choice>
        <mc:Fallback xmlns="">
          <p:pic>
            <p:nvPicPr>
              <p:cNvPr id="13" name="Ink 12">
                <a:extLst>
                  <a:ext uri="{FF2B5EF4-FFF2-40B4-BE49-F238E27FC236}">
                    <a16:creationId xmlns:a16="http://schemas.microsoft.com/office/drawing/2014/main" id="{FD644D6B-C63A-FB3E-24D8-F7B2880EFFA3}"/>
                  </a:ext>
                </a:extLst>
              </p:cNvPr>
              <p:cNvPicPr/>
              <p:nvPr/>
            </p:nvPicPr>
            <p:blipFill>
              <a:blip r:embed="rId15"/>
              <a:stretch>
                <a:fillRect/>
              </a:stretch>
            </p:blipFill>
            <p:spPr>
              <a:xfrm>
                <a:off x="1452480" y="3386380"/>
                <a:ext cx="22867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A92465D9-2DDD-CD5F-E7A4-C41850DEB358}"/>
                  </a:ext>
                </a:extLst>
              </p14:cNvPr>
              <p14:cNvContentPartPr/>
              <p14:nvPr/>
            </p14:nvContentPartPr>
            <p14:xfrm>
              <a:off x="628080" y="3374140"/>
              <a:ext cx="860400" cy="56520"/>
            </p14:xfrm>
          </p:contentPart>
        </mc:Choice>
        <mc:Fallback xmlns="">
          <p:pic>
            <p:nvPicPr>
              <p:cNvPr id="14" name="Ink 13">
                <a:extLst>
                  <a:ext uri="{FF2B5EF4-FFF2-40B4-BE49-F238E27FC236}">
                    <a16:creationId xmlns:a16="http://schemas.microsoft.com/office/drawing/2014/main" id="{A92465D9-2DDD-CD5F-E7A4-C41850DEB358}"/>
                  </a:ext>
                </a:extLst>
              </p:cNvPr>
              <p:cNvPicPr/>
              <p:nvPr/>
            </p:nvPicPr>
            <p:blipFill>
              <a:blip r:embed="rId17"/>
              <a:stretch>
                <a:fillRect/>
              </a:stretch>
            </p:blipFill>
            <p:spPr>
              <a:xfrm>
                <a:off x="610440" y="3356140"/>
                <a:ext cx="8960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8F074429-E2D4-9D59-E1AB-A22DD29C4C16}"/>
                  </a:ext>
                </a:extLst>
              </p14:cNvPr>
              <p14:cNvContentPartPr/>
              <p14:nvPr/>
            </p14:nvContentPartPr>
            <p14:xfrm>
              <a:off x="7069560" y="3768340"/>
              <a:ext cx="2615040" cy="92160"/>
            </p14:xfrm>
          </p:contentPart>
        </mc:Choice>
        <mc:Fallback xmlns="">
          <p:pic>
            <p:nvPicPr>
              <p:cNvPr id="15" name="Ink 14">
                <a:extLst>
                  <a:ext uri="{FF2B5EF4-FFF2-40B4-BE49-F238E27FC236}">
                    <a16:creationId xmlns:a16="http://schemas.microsoft.com/office/drawing/2014/main" id="{8F074429-E2D4-9D59-E1AB-A22DD29C4C16}"/>
                  </a:ext>
                </a:extLst>
              </p:cNvPr>
              <p:cNvPicPr/>
              <p:nvPr/>
            </p:nvPicPr>
            <p:blipFill>
              <a:blip r:embed="rId19"/>
              <a:stretch>
                <a:fillRect/>
              </a:stretch>
            </p:blipFill>
            <p:spPr>
              <a:xfrm>
                <a:off x="7051920" y="3750700"/>
                <a:ext cx="2650680" cy="127800"/>
              </a:xfrm>
              <a:prstGeom prst="rect">
                <a:avLst/>
              </a:prstGeom>
            </p:spPr>
          </p:pic>
        </mc:Fallback>
      </mc:AlternateContent>
    </p:spTree>
    <p:extLst>
      <p:ext uri="{BB962C8B-B14F-4D97-AF65-F5344CB8AC3E}">
        <p14:creationId xmlns:p14="http://schemas.microsoft.com/office/powerpoint/2010/main" val="3909334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2192000" cy="6199698"/>
          </a:xfrm>
          <a:prstGeom prst="roundRect">
            <a:avLst/>
          </a:prstGeom>
          <a:solidFill>
            <a:schemeClr val="tx1">
              <a:alpha val="6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98450" y="291894"/>
            <a:ext cx="11766550" cy="5539978"/>
          </a:xfrm>
          <a:prstGeom prst="rect">
            <a:avLst/>
          </a:prstGeom>
          <a:noFill/>
        </p:spPr>
        <p:txBody>
          <a:bodyPr wrap="square" rtlCol="0">
            <a:spAutoFit/>
          </a:bodyPr>
          <a:lstStyle/>
          <a:p>
            <a:r>
              <a:rPr lang="en-US" sz="2400" b="1">
                <a:solidFill>
                  <a:srgbClr val="FFC000"/>
                </a:solidFill>
                <a:cs typeface="+mj-cs"/>
              </a:rPr>
              <a:t>Akeidat Yitzchak 7:1 Part 16</a:t>
            </a:r>
          </a:p>
          <a:p>
            <a:r>
              <a:rPr lang="en-US" sz="2200">
                <a:solidFill>
                  <a:srgbClr val="FFC000"/>
                </a:solidFill>
                <a:cs typeface="+mj-cs"/>
              </a:rPr>
              <a:t>There are three levels of knowledge of good and evil. 1) Complete comprehension; 2) Completely erroneous conclusions; 3) A mixture of the previous two. Anyone who falls into category two is like a beast, not knowing left from right. Such people are pere, wild, unbridled, not Adam. Compare Deut. 1,39, </a:t>
            </a:r>
            <a:r>
              <a:rPr lang="en-US" sz="2200">
                <a:solidFill>
                  <a:srgbClr val="00B0F0"/>
                </a:solidFill>
                <a:cs typeface="+mj-cs"/>
              </a:rPr>
              <a:t>"And your children who do not know this day either good or evil." </a:t>
            </a:r>
            <a:r>
              <a:rPr lang="en-US" sz="2200">
                <a:solidFill>
                  <a:srgbClr val="FFC000"/>
                </a:solidFill>
                <a:cs typeface="+mj-cs"/>
              </a:rPr>
              <a:t>Category One is he who knows correctly he is nolad betzelem, born in G-d’s image, as G-d Himself has testified, </a:t>
            </a:r>
            <a:r>
              <a:rPr lang="en-US" sz="2200">
                <a:solidFill>
                  <a:srgbClr val="00B0F0"/>
                </a:solidFill>
                <a:cs typeface="+mj-cs"/>
              </a:rPr>
              <a:t>"Here man has become like one of Us"</a:t>
            </a:r>
            <a:r>
              <a:rPr lang="en-US" sz="2200">
                <a:solidFill>
                  <a:srgbClr val="FFC000"/>
                </a:solidFill>
                <a:cs typeface="+mj-cs"/>
              </a:rPr>
              <a:t> (</a:t>
            </a:r>
            <a:r>
              <a:rPr lang="en-US" sz="2200">
                <a:solidFill>
                  <a:srgbClr val="00B0F0"/>
                </a:solidFill>
                <a:cs typeface="+mj-cs"/>
              </a:rPr>
              <a:t>Genesis 3,22</a:t>
            </a:r>
            <a:r>
              <a:rPr lang="en-US" sz="2200">
                <a:solidFill>
                  <a:srgbClr val="FFC000"/>
                </a:solidFill>
                <a:cs typeface="+mj-cs"/>
              </a:rPr>
              <a:t>). Category Three, i.e. those who have only partial understanding, confused knowledge, are the people who delve into the source of knowledge, making research an end in itself, as did the builders of the tower of Babel. This category comprises most of the human species. The tree of knowledge, though adjacent to the tree of life, was also close to all the other trees. The observer of the scene in the garden of Eden had three choices then. He could ignore the tree completely, and be termed sub-human. Or, he could notice it and all its attractive features, gain valuable insights through smelling it, touching it, and maybe even tasting it, though not eating its fruit. The result would be G-d like appreciation of good and evil. However, the exclusive preoccupation with it called "eating," consuming it while being consumed by its charm, was forbidden and would result in mortality, abandoning oneself to the material, physical.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6690AF6A-9ED3-A2D8-B25C-9661A28B95C3}"/>
                  </a:ext>
                </a:extLst>
              </p14:cNvPr>
              <p14:cNvContentPartPr/>
              <p14:nvPr/>
            </p14:nvContentPartPr>
            <p14:xfrm>
              <a:off x="537360" y="939820"/>
              <a:ext cx="5841360" cy="132120"/>
            </p14:xfrm>
          </p:contentPart>
        </mc:Choice>
        <mc:Fallback xmlns="">
          <p:pic>
            <p:nvPicPr>
              <p:cNvPr id="2" name="Ink 1">
                <a:extLst>
                  <a:ext uri="{FF2B5EF4-FFF2-40B4-BE49-F238E27FC236}">
                    <a16:creationId xmlns:a16="http://schemas.microsoft.com/office/drawing/2014/main" id="{6690AF6A-9ED3-A2D8-B25C-9661A28B95C3}"/>
                  </a:ext>
                </a:extLst>
              </p:cNvPr>
              <p:cNvPicPr/>
              <p:nvPr/>
            </p:nvPicPr>
            <p:blipFill>
              <a:blip r:embed="rId5"/>
              <a:stretch>
                <a:fillRect/>
              </a:stretch>
            </p:blipFill>
            <p:spPr>
              <a:xfrm>
                <a:off x="519720" y="921820"/>
                <a:ext cx="5877000" cy="167760"/>
              </a:xfrm>
              <a:prstGeom prst="rect">
                <a:avLst/>
              </a:prstGeom>
            </p:spPr>
          </p:pic>
        </mc:Fallback>
      </mc:AlternateContent>
      <p:grpSp>
        <p:nvGrpSpPr>
          <p:cNvPr id="9" name="Group 8">
            <a:extLst>
              <a:ext uri="{FF2B5EF4-FFF2-40B4-BE49-F238E27FC236}">
                <a16:creationId xmlns:a16="http://schemas.microsoft.com/office/drawing/2014/main" id="{777F2AA9-583D-3E87-9C9A-ACCBCF90E322}"/>
              </a:ext>
            </a:extLst>
          </p:cNvPr>
          <p:cNvGrpSpPr/>
          <p:nvPr/>
        </p:nvGrpSpPr>
        <p:grpSpPr>
          <a:xfrm>
            <a:off x="6768600" y="1011460"/>
            <a:ext cx="4477320" cy="119880"/>
            <a:chOff x="6768600" y="1011460"/>
            <a:chExt cx="4477320" cy="119880"/>
          </a:xfrm>
        </p:grpSpPr>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55F05600-F92C-CF49-47A2-0E96BCE504D1}"/>
                    </a:ext>
                  </a:extLst>
                </p14:cNvPr>
                <p14:cNvContentPartPr/>
                <p14:nvPr/>
              </p14:nvContentPartPr>
              <p14:xfrm>
                <a:off x="6768600" y="1069060"/>
                <a:ext cx="2918520" cy="62280"/>
              </p14:xfrm>
            </p:contentPart>
          </mc:Choice>
          <mc:Fallback xmlns="">
            <p:pic>
              <p:nvPicPr>
                <p:cNvPr id="4" name="Ink 3">
                  <a:extLst>
                    <a:ext uri="{FF2B5EF4-FFF2-40B4-BE49-F238E27FC236}">
                      <a16:creationId xmlns:a16="http://schemas.microsoft.com/office/drawing/2014/main" id="{55F05600-F92C-CF49-47A2-0E96BCE504D1}"/>
                    </a:ext>
                  </a:extLst>
                </p:cNvPr>
                <p:cNvPicPr/>
                <p:nvPr/>
              </p:nvPicPr>
              <p:blipFill>
                <a:blip r:embed="rId7"/>
                <a:stretch>
                  <a:fillRect/>
                </a:stretch>
              </p:blipFill>
              <p:spPr>
                <a:xfrm>
                  <a:off x="6750600" y="1051060"/>
                  <a:ext cx="295416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1D3B9D7B-2561-4507-F595-2A58F55AAD60}"/>
                    </a:ext>
                  </a:extLst>
                </p14:cNvPr>
                <p14:cNvContentPartPr/>
                <p14:nvPr/>
              </p14:nvContentPartPr>
              <p14:xfrm>
                <a:off x="10230720" y="1011460"/>
                <a:ext cx="1015200" cy="60840"/>
              </p14:xfrm>
            </p:contentPart>
          </mc:Choice>
          <mc:Fallback xmlns="">
            <p:pic>
              <p:nvPicPr>
                <p:cNvPr id="5" name="Ink 4">
                  <a:extLst>
                    <a:ext uri="{FF2B5EF4-FFF2-40B4-BE49-F238E27FC236}">
                      <a16:creationId xmlns:a16="http://schemas.microsoft.com/office/drawing/2014/main" id="{1D3B9D7B-2561-4507-F595-2A58F55AAD60}"/>
                    </a:ext>
                  </a:extLst>
                </p:cNvPr>
                <p:cNvPicPr/>
                <p:nvPr/>
              </p:nvPicPr>
              <p:blipFill>
                <a:blip r:embed="rId9"/>
                <a:stretch>
                  <a:fillRect/>
                </a:stretch>
              </p:blipFill>
              <p:spPr>
                <a:xfrm>
                  <a:off x="10212720" y="993820"/>
                  <a:ext cx="1050840" cy="96480"/>
                </a:xfrm>
                <a:prstGeom prst="rect">
                  <a:avLst/>
                </a:prstGeom>
              </p:spPr>
            </p:pic>
          </mc:Fallback>
        </mc:AlternateContent>
      </p:grpSp>
      <p:grpSp>
        <p:nvGrpSpPr>
          <p:cNvPr id="12" name="Group 11">
            <a:extLst>
              <a:ext uri="{FF2B5EF4-FFF2-40B4-BE49-F238E27FC236}">
                <a16:creationId xmlns:a16="http://schemas.microsoft.com/office/drawing/2014/main" id="{A0F6A0E3-06BA-8CD6-81A4-0DCD4E3C0DF2}"/>
              </a:ext>
            </a:extLst>
          </p:cNvPr>
          <p:cNvGrpSpPr/>
          <p:nvPr/>
        </p:nvGrpSpPr>
        <p:grpSpPr>
          <a:xfrm>
            <a:off x="506400" y="1328620"/>
            <a:ext cx="6163200" cy="119160"/>
            <a:chOff x="506400" y="1328620"/>
            <a:chExt cx="6163200" cy="119160"/>
          </a:xfrm>
        </p:grpSpPr>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432DD012-84A9-7A35-BA1D-AFF9A591EC92}"/>
                    </a:ext>
                  </a:extLst>
                </p14:cNvPr>
                <p14:cNvContentPartPr/>
                <p14:nvPr/>
              </p14:nvContentPartPr>
              <p14:xfrm>
                <a:off x="506400" y="1358860"/>
                <a:ext cx="2595240" cy="88920"/>
              </p14:xfrm>
            </p:contentPart>
          </mc:Choice>
          <mc:Fallback xmlns="">
            <p:pic>
              <p:nvPicPr>
                <p:cNvPr id="7" name="Ink 6">
                  <a:extLst>
                    <a:ext uri="{FF2B5EF4-FFF2-40B4-BE49-F238E27FC236}">
                      <a16:creationId xmlns:a16="http://schemas.microsoft.com/office/drawing/2014/main" id="{432DD012-84A9-7A35-BA1D-AFF9A591EC92}"/>
                    </a:ext>
                  </a:extLst>
                </p:cNvPr>
                <p:cNvPicPr/>
                <p:nvPr/>
              </p:nvPicPr>
              <p:blipFill>
                <a:blip r:embed="rId11"/>
                <a:stretch>
                  <a:fillRect/>
                </a:stretch>
              </p:blipFill>
              <p:spPr>
                <a:xfrm>
                  <a:off x="488760" y="1340860"/>
                  <a:ext cx="263088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E1EF1D54-5EAA-F6DA-1148-731368FE0555}"/>
                    </a:ext>
                  </a:extLst>
                </p14:cNvPr>
                <p14:cNvContentPartPr/>
                <p14:nvPr/>
              </p14:nvContentPartPr>
              <p14:xfrm>
                <a:off x="3269760" y="1328620"/>
                <a:ext cx="3399840" cy="101160"/>
              </p14:xfrm>
            </p:contentPart>
          </mc:Choice>
          <mc:Fallback xmlns="">
            <p:pic>
              <p:nvPicPr>
                <p:cNvPr id="11" name="Ink 10">
                  <a:extLst>
                    <a:ext uri="{FF2B5EF4-FFF2-40B4-BE49-F238E27FC236}">
                      <a16:creationId xmlns:a16="http://schemas.microsoft.com/office/drawing/2014/main" id="{E1EF1D54-5EAA-F6DA-1148-731368FE0555}"/>
                    </a:ext>
                  </a:extLst>
                </p:cNvPr>
                <p:cNvPicPr/>
                <p:nvPr/>
              </p:nvPicPr>
              <p:blipFill>
                <a:blip r:embed="rId13"/>
                <a:stretch>
                  <a:fillRect/>
                </a:stretch>
              </p:blipFill>
              <p:spPr>
                <a:xfrm>
                  <a:off x="3251760" y="1310980"/>
                  <a:ext cx="3435480" cy="136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0955CE8F-C199-6CCC-2852-F153CCA2103B}"/>
                  </a:ext>
                </a:extLst>
              </p14:cNvPr>
              <p14:cNvContentPartPr/>
              <p14:nvPr/>
            </p14:nvContentPartPr>
            <p14:xfrm>
              <a:off x="2679360" y="1685380"/>
              <a:ext cx="1375560" cy="45720"/>
            </p14:xfrm>
          </p:contentPart>
        </mc:Choice>
        <mc:Fallback xmlns="">
          <p:pic>
            <p:nvPicPr>
              <p:cNvPr id="13" name="Ink 12">
                <a:extLst>
                  <a:ext uri="{FF2B5EF4-FFF2-40B4-BE49-F238E27FC236}">
                    <a16:creationId xmlns:a16="http://schemas.microsoft.com/office/drawing/2014/main" id="{0955CE8F-C199-6CCC-2852-F153CCA2103B}"/>
                  </a:ext>
                </a:extLst>
              </p:cNvPr>
              <p:cNvPicPr/>
              <p:nvPr/>
            </p:nvPicPr>
            <p:blipFill>
              <a:blip r:embed="rId15"/>
              <a:stretch>
                <a:fillRect/>
              </a:stretch>
            </p:blipFill>
            <p:spPr>
              <a:xfrm>
                <a:off x="2661720" y="1667380"/>
                <a:ext cx="1411200" cy="81360"/>
              </a:xfrm>
              <a:prstGeom prst="rect">
                <a:avLst/>
              </a:prstGeom>
            </p:spPr>
          </p:pic>
        </mc:Fallback>
      </mc:AlternateContent>
      <p:grpSp>
        <p:nvGrpSpPr>
          <p:cNvPr id="18" name="Group 17">
            <a:extLst>
              <a:ext uri="{FF2B5EF4-FFF2-40B4-BE49-F238E27FC236}">
                <a16:creationId xmlns:a16="http://schemas.microsoft.com/office/drawing/2014/main" id="{AAA046E6-2911-B38C-7A5D-D00CF4D993DF}"/>
              </a:ext>
            </a:extLst>
          </p:cNvPr>
          <p:cNvGrpSpPr/>
          <p:nvPr/>
        </p:nvGrpSpPr>
        <p:grpSpPr>
          <a:xfrm>
            <a:off x="6370080" y="1738660"/>
            <a:ext cx="1634760" cy="83160"/>
            <a:chOff x="6370080" y="1738660"/>
            <a:chExt cx="1634760" cy="83160"/>
          </a:xfrm>
        </p:grpSpPr>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E2803246-D9C1-043A-8ABB-127004AFAD0F}"/>
                    </a:ext>
                  </a:extLst>
                </p14:cNvPr>
                <p14:cNvContentPartPr/>
                <p14:nvPr/>
              </p14:nvContentPartPr>
              <p14:xfrm>
                <a:off x="6370080" y="1786180"/>
                <a:ext cx="210600" cy="35640"/>
              </p14:xfrm>
            </p:contentPart>
          </mc:Choice>
          <mc:Fallback xmlns="">
            <p:pic>
              <p:nvPicPr>
                <p:cNvPr id="14" name="Ink 13">
                  <a:extLst>
                    <a:ext uri="{FF2B5EF4-FFF2-40B4-BE49-F238E27FC236}">
                      <a16:creationId xmlns:a16="http://schemas.microsoft.com/office/drawing/2014/main" id="{E2803246-D9C1-043A-8ABB-127004AFAD0F}"/>
                    </a:ext>
                  </a:extLst>
                </p:cNvPr>
                <p:cNvPicPr/>
                <p:nvPr/>
              </p:nvPicPr>
              <p:blipFill>
                <a:blip r:embed="rId17"/>
                <a:stretch>
                  <a:fillRect/>
                </a:stretch>
              </p:blipFill>
              <p:spPr>
                <a:xfrm>
                  <a:off x="6352080" y="1768180"/>
                  <a:ext cx="24624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0B02125A-7014-F346-EA99-67369FF4FA7F}"/>
                    </a:ext>
                  </a:extLst>
                </p14:cNvPr>
                <p14:cNvContentPartPr/>
                <p14:nvPr/>
              </p14:nvContentPartPr>
              <p14:xfrm>
                <a:off x="6975600" y="1796260"/>
                <a:ext cx="186120" cy="11160"/>
              </p14:xfrm>
            </p:contentPart>
          </mc:Choice>
          <mc:Fallback xmlns="">
            <p:pic>
              <p:nvPicPr>
                <p:cNvPr id="15" name="Ink 14">
                  <a:extLst>
                    <a:ext uri="{FF2B5EF4-FFF2-40B4-BE49-F238E27FC236}">
                      <a16:creationId xmlns:a16="http://schemas.microsoft.com/office/drawing/2014/main" id="{0B02125A-7014-F346-EA99-67369FF4FA7F}"/>
                    </a:ext>
                  </a:extLst>
                </p:cNvPr>
                <p:cNvPicPr/>
                <p:nvPr/>
              </p:nvPicPr>
              <p:blipFill>
                <a:blip r:embed="rId19"/>
                <a:stretch>
                  <a:fillRect/>
                </a:stretch>
              </p:blipFill>
              <p:spPr>
                <a:xfrm>
                  <a:off x="6957600" y="1778620"/>
                  <a:ext cx="22176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99025859-05A9-29F4-DC56-F024C485198A}"/>
                    </a:ext>
                  </a:extLst>
                </p14:cNvPr>
                <p14:cNvContentPartPr/>
                <p14:nvPr/>
              </p14:nvContentPartPr>
              <p14:xfrm>
                <a:off x="7704600" y="1738660"/>
                <a:ext cx="300240" cy="24480"/>
              </p14:xfrm>
            </p:contentPart>
          </mc:Choice>
          <mc:Fallback xmlns="">
            <p:pic>
              <p:nvPicPr>
                <p:cNvPr id="16" name="Ink 15">
                  <a:extLst>
                    <a:ext uri="{FF2B5EF4-FFF2-40B4-BE49-F238E27FC236}">
                      <a16:creationId xmlns:a16="http://schemas.microsoft.com/office/drawing/2014/main" id="{99025859-05A9-29F4-DC56-F024C485198A}"/>
                    </a:ext>
                  </a:extLst>
                </p:cNvPr>
                <p:cNvPicPr/>
                <p:nvPr/>
              </p:nvPicPr>
              <p:blipFill>
                <a:blip r:embed="rId21"/>
                <a:stretch>
                  <a:fillRect/>
                </a:stretch>
              </p:blipFill>
              <p:spPr>
                <a:xfrm>
                  <a:off x="7686960" y="1720660"/>
                  <a:ext cx="335880" cy="60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0D4FAAEE-616F-FC86-72AC-7DF011F39286}"/>
                  </a:ext>
                </a:extLst>
              </p14:cNvPr>
              <p14:cNvContentPartPr/>
              <p14:nvPr/>
            </p14:nvContentPartPr>
            <p14:xfrm>
              <a:off x="9088080" y="1697620"/>
              <a:ext cx="622080" cy="32400"/>
            </p14:xfrm>
          </p:contentPart>
        </mc:Choice>
        <mc:Fallback xmlns="">
          <p:pic>
            <p:nvPicPr>
              <p:cNvPr id="17" name="Ink 16">
                <a:extLst>
                  <a:ext uri="{FF2B5EF4-FFF2-40B4-BE49-F238E27FC236}">
                    <a16:creationId xmlns:a16="http://schemas.microsoft.com/office/drawing/2014/main" id="{0D4FAAEE-616F-FC86-72AC-7DF011F39286}"/>
                  </a:ext>
                </a:extLst>
              </p:cNvPr>
              <p:cNvPicPr/>
              <p:nvPr/>
            </p:nvPicPr>
            <p:blipFill>
              <a:blip r:embed="rId23"/>
              <a:stretch>
                <a:fillRect/>
              </a:stretch>
            </p:blipFill>
            <p:spPr>
              <a:xfrm>
                <a:off x="9070440" y="1679620"/>
                <a:ext cx="65772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9" name="Ink 18">
                <a:extLst>
                  <a:ext uri="{FF2B5EF4-FFF2-40B4-BE49-F238E27FC236}">
                    <a16:creationId xmlns:a16="http://schemas.microsoft.com/office/drawing/2014/main" id="{A1020B56-28C3-E3CF-57DB-19EEA7AE4A88}"/>
                  </a:ext>
                </a:extLst>
              </p14:cNvPr>
              <p14:cNvContentPartPr/>
              <p14:nvPr/>
            </p14:nvContentPartPr>
            <p14:xfrm>
              <a:off x="11457960" y="1663060"/>
              <a:ext cx="93960" cy="9720"/>
            </p14:xfrm>
          </p:contentPart>
        </mc:Choice>
        <mc:Fallback xmlns="">
          <p:pic>
            <p:nvPicPr>
              <p:cNvPr id="19" name="Ink 18">
                <a:extLst>
                  <a:ext uri="{FF2B5EF4-FFF2-40B4-BE49-F238E27FC236}">
                    <a16:creationId xmlns:a16="http://schemas.microsoft.com/office/drawing/2014/main" id="{A1020B56-28C3-E3CF-57DB-19EEA7AE4A88}"/>
                  </a:ext>
                </a:extLst>
              </p:cNvPr>
              <p:cNvPicPr/>
              <p:nvPr/>
            </p:nvPicPr>
            <p:blipFill>
              <a:blip r:embed="rId25"/>
              <a:stretch>
                <a:fillRect/>
              </a:stretch>
            </p:blipFill>
            <p:spPr>
              <a:xfrm>
                <a:off x="11439960" y="1645420"/>
                <a:ext cx="12960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0" name="Ink 19">
                <a:extLst>
                  <a:ext uri="{FF2B5EF4-FFF2-40B4-BE49-F238E27FC236}">
                    <a16:creationId xmlns:a16="http://schemas.microsoft.com/office/drawing/2014/main" id="{BC6A3D09-D155-079F-EA85-076D87176B21}"/>
                  </a:ext>
                </a:extLst>
              </p14:cNvPr>
              <p14:cNvContentPartPr/>
              <p14:nvPr/>
            </p14:nvContentPartPr>
            <p14:xfrm>
              <a:off x="10066920" y="2095780"/>
              <a:ext cx="13680" cy="12960"/>
            </p14:xfrm>
          </p:contentPart>
        </mc:Choice>
        <mc:Fallback xmlns="">
          <p:pic>
            <p:nvPicPr>
              <p:cNvPr id="20" name="Ink 19">
                <a:extLst>
                  <a:ext uri="{FF2B5EF4-FFF2-40B4-BE49-F238E27FC236}">
                    <a16:creationId xmlns:a16="http://schemas.microsoft.com/office/drawing/2014/main" id="{BC6A3D09-D155-079F-EA85-076D87176B21}"/>
                  </a:ext>
                </a:extLst>
              </p:cNvPr>
              <p:cNvPicPr/>
              <p:nvPr/>
            </p:nvPicPr>
            <p:blipFill>
              <a:blip r:embed="rId27"/>
              <a:stretch>
                <a:fillRect/>
              </a:stretch>
            </p:blipFill>
            <p:spPr>
              <a:xfrm>
                <a:off x="10049280" y="2078140"/>
                <a:ext cx="4932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1" name="Ink 20">
                <a:extLst>
                  <a:ext uri="{FF2B5EF4-FFF2-40B4-BE49-F238E27FC236}">
                    <a16:creationId xmlns:a16="http://schemas.microsoft.com/office/drawing/2014/main" id="{440F81A4-2B79-923B-BA4D-E96FA223AE6A}"/>
                  </a:ext>
                </a:extLst>
              </p14:cNvPr>
              <p14:cNvContentPartPr/>
              <p14:nvPr/>
            </p14:nvContentPartPr>
            <p14:xfrm>
              <a:off x="11027760" y="2081020"/>
              <a:ext cx="5760" cy="1800"/>
            </p14:xfrm>
          </p:contentPart>
        </mc:Choice>
        <mc:Fallback xmlns="">
          <p:pic>
            <p:nvPicPr>
              <p:cNvPr id="21" name="Ink 20">
                <a:extLst>
                  <a:ext uri="{FF2B5EF4-FFF2-40B4-BE49-F238E27FC236}">
                    <a16:creationId xmlns:a16="http://schemas.microsoft.com/office/drawing/2014/main" id="{440F81A4-2B79-923B-BA4D-E96FA223AE6A}"/>
                  </a:ext>
                </a:extLst>
              </p:cNvPr>
              <p:cNvPicPr/>
              <p:nvPr/>
            </p:nvPicPr>
            <p:blipFill>
              <a:blip r:embed="rId29"/>
              <a:stretch>
                <a:fillRect/>
              </a:stretch>
            </p:blipFill>
            <p:spPr>
              <a:xfrm>
                <a:off x="11010120" y="2063380"/>
                <a:ext cx="41400" cy="37440"/>
              </a:xfrm>
              <a:prstGeom prst="rect">
                <a:avLst/>
              </a:prstGeom>
            </p:spPr>
          </p:pic>
        </mc:Fallback>
      </mc:AlternateContent>
      <p:grpSp>
        <p:nvGrpSpPr>
          <p:cNvPr id="24" name="Group 23">
            <a:extLst>
              <a:ext uri="{FF2B5EF4-FFF2-40B4-BE49-F238E27FC236}">
                <a16:creationId xmlns:a16="http://schemas.microsoft.com/office/drawing/2014/main" id="{9B62ED81-F6CD-E0EC-5AA7-D5F5229CB557}"/>
              </a:ext>
            </a:extLst>
          </p:cNvPr>
          <p:cNvGrpSpPr/>
          <p:nvPr/>
        </p:nvGrpSpPr>
        <p:grpSpPr>
          <a:xfrm>
            <a:off x="2169240" y="2363620"/>
            <a:ext cx="2355480" cy="59040"/>
            <a:chOff x="2169240" y="2363620"/>
            <a:chExt cx="2355480" cy="59040"/>
          </a:xfrm>
        </p:grpSpPr>
        <mc:AlternateContent xmlns:mc="http://schemas.openxmlformats.org/markup-compatibility/2006" xmlns:p14="http://schemas.microsoft.com/office/powerpoint/2010/main">
          <mc:Choice Requires="p14">
            <p:contentPart p14:bwMode="auto" r:id="rId30">
              <p14:nvContentPartPr>
                <p14:cNvPr id="22" name="Ink 21">
                  <a:extLst>
                    <a:ext uri="{FF2B5EF4-FFF2-40B4-BE49-F238E27FC236}">
                      <a16:creationId xmlns:a16="http://schemas.microsoft.com/office/drawing/2014/main" id="{5D7E3D1D-C16F-9A36-C8B7-FBEC9A91C36D}"/>
                    </a:ext>
                  </a:extLst>
                </p14:cNvPr>
                <p14:cNvContentPartPr/>
                <p14:nvPr/>
              </p14:nvContentPartPr>
              <p14:xfrm>
                <a:off x="2169240" y="2365060"/>
                <a:ext cx="60480" cy="1080"/>
              </p14:xfrm>
            </p:contentPart>
          </mc:Choice>
          <mc:Fallback xmlns="">
            <p:pic>
              <p:nvPicPr>
                <p:cNvPr id="22" name="Ink 21">
                  <a:extLst>
                    <a:ext uri="{FF2B5EF4-FFF2-40B4-BE49-F238E27FC236}">
                      <a16:creationId xmlns:a16="http://schemas.microsoft.com/office/drawing/2014/main" id="{5D7E3D1D-C16F-9A36-C8B7-FBEC9A91C36D}"/>
                    </a:ext>
                  </a:extLst>
                </p:cNvPr>
                <p:cNvPicPr/>
                <p:nvPr/>
              </p:nvPicPr>
              <p:blipFill>
                <a:blip r:embed="rId31"/>
                <a:stretch>
                  <a:fillRect/>
                </a:stretch>
              </p:blipFill>
              <p:spPr>
                <a:xfrm>
                  <a:off x="2151600" y="2347060"/>
                  <a:ext cx="9612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3" name="Ink 22">
                  <a:extLst>
                    <a:ext uri="{FF2B5EF4-FFF2-40B4-BE49-F238E27FC236}">
                      <a16:creationId xmlns:a16="http://schemas.microsoft.com/office/drawing/2014/main" id="{58EBF26C-6D3D-453E-2861-BBADC7C647C3}"/>
                    </a:ext>
                  </a:extLst>
                </p14:cNvPr>
                <p14:cNvContentPartPr/>
                <p14:nvPr/>
              </p14:nvContentPartPr>
              <p14:xfrm>
                <a:off x="3010560" y="2363620"/>
                <a:ext cx="1514160" cy="59040"/>
              </p14:xfrm>
            </p:contentPart>
          </mc:Choice>
          <mc:Fallback xmlns="">
            <p:pic>
              <p:nvPicPr>
                <p:cNvPr id="23" name="Ink 22">
                  <a:extLst>
                    <a:ext uri="{FF2B5EF4-FFF2-40B4-BE49-F238E27FC236}">
                      <a16:creationId xmlns:a16="http://schemas.microsoft.com/office/drawing/2014/main" id="{58EBF26C-6D3D-453E-2861-BBADC7C647C3}"/>
                    </a:ext>
                  </a:extLst>
                </p:cNvPr>
                <p:cNvPicPr/>
                <p:nvPr/>
              </p:nvPicPr>
              <p:blipFill>
                <a:blip r:embed="rId33"/>
                <a:stretch>
                  <a:fillRect/>
                </a:stretch>
              </p:blipFill>
              <p:spPr>
                <a:xfrm>
                  <a:off x="2992920" y="2345620"/>
                  <a:ext cx="1549800" cy="94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4">
            <p14:nvContentPartPr>
              <p14:cNvPr id="25" name="Ink 24">
                <a:extLst>
                  <a:ext uri="{FF2B5EF4-FFF2-40B4-BE49-F238E27FC236}">
                    <a16:creationId xmlns:a16="http://schemas.microsoft.com/office/drawing/2014/main" id="{25B7E452-5AD5-446D-0E1B-8D3EF9A0787A}"/>
                  </a:ext>
                </a:extLst>
              </p14:cNvPr>
              <p14:cNvContentPartPr/>
              <p14:nvPr/>
            </p14:nvContentPartPr>
            <p14:xfrm>
              <a:off x="4630200" y="1976980"/>
              <a:ext cx="2382120" cy="441720"/>
            </p14:xfrm>
          </p:contentPart>
        </mc:Choice>
        <mc:Fallback xmlns="">
          <p:pic>
            <p:nvPicPr>
              <p:cNvPr id="25" name="Ink 24">
                <a:extLst>
                  <a:ext uri="{FF2B5EF4-FFF2-40B4-BE49-F238E27FC236}">
                    <a16:creationId xmlns:a16="http://schemas.microsoft.com/office/drawing/2014/main" id="{25B7E452-5AD5-446D-0E1B-8D3EF9A0787A}"/>
                  </a:ext>
                </a:extLst>
              </p:cNvPr>
              <p:cNvPicPr/>
              <p:nvPr/>
            </p:nvPicPr>
            <p:blipFill>
              <a:blip r:embed="rId35"/>
              <a:stretch>
                <a:fillRect/>
              </a:stretch>
            </p:blipFill>
            <p:spPr>
              <a:xfrm>
                <a:off x="4612200" y="1959340"/>
                <a:ext cx="2417760" cy="4773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6" name="Ink 25">
                <a:extLst>
                  <a:ext uri="{FF2B5EF4-FFF2-40B4-BE49-F238E27FC236}">
                    <a16:creationId xmlns:a16="http://schemas.microsoft.com/office/drawing/2014/main" id="{D036C15D-E57E-F7CA-6716-F74541D59101}"/>
                  </a:ext>
                </a:extLst>
              </p14:cNvPr>
              <p14:cNvContentPartPr/>
              <p14:nvPr/>
            </p14:nvContentPartPr>
            <p14:xfrm>
              <a:off x="10567680" y="2424460"/>
              <a:ext cx="55800" cy="9000"/>
            </p14:xfrm>
          </p:contentPart>
        </mc:Choice>
        <mc:Fallback xmlns="">
          <p:pic>
            <p:nvPicPr>
              <p:cNvPr id="26" name="Ink 25">
                <a:extLst>
                  <a:ext uri="{FF2B5EF4-FFF2-40B4-BE49-F238E27FC236}">
                    <a16:creationId xmlns:a16="http://schemas.microsoft.com/office/drawing/2014/main" id="{D036C15D-E57E-F7CA-6716-F74541D59101}"/>
                  </a:ext>
                </a:extLst>
              </p:cNvPr>
              <p:cNvPicPr/>
              <p:nvPr/>
            </p:nvPicPr>
            <p:blipFill>
              <a:blip r:embed="rId37"/>
              <a:stretch>
                <a:fillRect/>
              </a:stretch>
            </p:blipFill>
            <p:spPr>
              <a:xfrm>
                <a:off x="10550040" y="2406460"/>
                <a:ext cx="9144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7" name="Ink 26">
                <a:extLst>
                  <a:ext uri="{FF2B5EF4-FFF2-40B4-BE49-F238E27FC236}">
                    <a16:creationId xmlns:a16="http://schemas.microsoft.com/office/drawing/2014/main" id="{B3C8DA81-4724-224C-0A26-80F4FC48FFC2}"/>
                  </a:ext>
                </a:extLst>
              </p14:cNvPr>
              <p14:cNvContentPartPr/>
              <p14:nvPr/>
            </p14:nvContentPartPr>
            <p14:xfrm>
              <a:off x="3744600" y="2682220"/>
              <a:ext cx="1159560" cy="27000"/>
            </p14:xfrm>
          </p:contentPart>
        </mc:Choice>
        <mc:Fallback xmlns="">
          <p:pic>
            <p:nvPicPr>
              <p:cNvPr id="27" name="Ink 26">
                <a:extLst>
                  <a:ext uri="{FF2B5EF4-FFF2-40B4-BE49-F238E27FC236}">
                    <a16:creationId xmlns:a16="http://schemas.microsoft.com/office/drawing/2014/main" id="{B3C8DA81-4724-224C-0A26-80F4FC48FFC2}"/>
                  </a:ext>
                </a:extLst>
              </p:cNvPr>
              <p:cNvPicPr/>
              <p:nvPr/>
            </p:nvPicPr>
            <p:blipFill>
              <a:blip r:embed="rId39"/>
              <a:stretch>
                <a:fillRect/>
              </a:stretch>
            </p:blipFill>
            <p:spPr>
              <a:xfrm>
                <a:off x="3726600" y="2664580"/>
                <a:ext cx="119520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8" name="Ink 27">
                <a:extLst>
                  <a:ext uri="{FF2B5EF4-FFF2-40B4-BE49-F238E27FC236}">
                    <a16:creationId xmlns:a16="http://schemas.microsoft.com/office/drawing/2014/main" id="{7438B3AA-D15F-97E5-7BC7-0FAA1DBA3528}"/>
                  </a:ext>
                </a:extLst>
              </p14:cNvPr>
              <p14:cNvContentPartPr/>
              <p14:nvPr/>
            </p14:nvContentPartPr>
            <p14:xfrm>
              <a:off x="2254200" y="3069940"/>
              <a:ext cx="2050920" cy="54000"/>
            </p14:xfrm>
          </p:contentPart>
        </mc:Choice>
        <mc:Fallback xmlns="">
          <p:pic>
            <p:nvPicPr>
              <p:cNvPr id="28" name="Ink 27">
                <a:extLst>
                  <a:ext uri="{FF2B5EF4-FFF2-40B4-BE49-F238E27FC236}">
                    <a16:creationId xmlns:a16="http://schemas.microsoft.com/office/drawing/2014/main" id="{7438B3AA-D15F-97E5-7BC7-0FAA1DBA3528}"/>
                  </a:ext>
                </a:extLst>
              </p:cNvPr>
              <p:cNvPicPr/>
              <p:nvPr/>
            </p:nvPicPr>
            <p:blipFill>
              <a:blip r:embed="rId41"/>
              <a:stretch>
                <a:fillRect/>
              </a:stretch>
            </p:blipFill>
            <p:spPr>
              <a:xfrm>
                <a:off x="2236200" y="3052300"/>
                <a:ext cx="20865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9" name="Ink 28">
                <a:extLst>
                  <a:ext uri="{FF2B5EF4-FFF2-40B4-BE49-F238E27FC236}">
                    <a16:creationId xmlns:a16="http://schemas.microsoft.com/office/drawing/2014/main" id="{025172A3-592A-6FD9-E21A-F4F5ECAF7F3C}"/>
                  </a:ext>
                </a:extLst>
              </p14:cNvPr>
              <p14:cNvContentPartPr/>
              <p14:nvPr/>
            </p14:nvContentPartPr>
            <p14:xfrm>
              <a:off x="6951480" y="3074620"/>
              <a:ext cx="718200" cy="45000"/>
            </p14:xfrm>
          </p:contentPart>
        </mc:Choice>
        <mc:Fallback xmlns="">
          <p:pic>
            <p:nvPicPr>
              <p:cNvPr id="29" name="Ink 28">
                <a:extLst>
                  <a:ext uri="{FF2B5EF4-FFF2-40B4-BE49-F238E27FC236}">
                    <a16:creationId xmlns:a16="http://schemas.microsoft.com/office/drawing/2014/main" id="{025172A3-592A-6FD9-E21A-F4F5ECAF7F3C}"/>
                  </a:ext>
                </a:extLst>
              </p:cNvPr>
              <p:cNvPicPr/>
              <p:nvPr/>
            </p:nvPicPr>
            <p:blipFill>
              <a:blip r:embed="rId43"/>
              <a:stretch>
                <a:fillRect/>
              </a:stretch>
            </p:blipFill>
            <p:spPr>
              <a:xfrm>
                <a:off x="6933840" y="3056980"/>
                <a:ext cx="75384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0" name="Ink 29">
                <a:extLst>
                  <a:ext uri="{FF2B5EF4-FFF2-40B4-BE49-F238E27FC236}">
                    <a16:creationId xmlns:a16="http://schemas.microsoft.com/office/drawing/2014/main" id="{CEE12EB8-C155-9850-80A2-6BBA5633533A}"/>
                  </a:ext>
                </a:extLst>
              </p14:cNvPr>
              <p14:cNvContentPartPr/>
              <p14:nvPr/>
            </p14:nvContentPartPr>
            <p14:xfrm>
              <a:off x="9971520" y="3053380"/>
              <a:ext cx="541800" cy="11520"/>
            </p14:xfrm>
          </p:contentPart>
        </mc:Choice>
        <mc:Fallback xmlns="">
          <p:pic>
            <p:nvPicPr>
              <p:cNvPr id="30" name="Ink 29">
                <a:extLst>
                  <a:ext uri="{FF2B5EF4-FFF2-40B4-BE49-F238E27FC236}">
                    <a16:creationId xmlns:a16="http://schemas.microsoft.com/office/drawing/2014/main" id="{CEE12EB8-C155-9850-80A2-6BBA5633533A}"/>
                  </a:ext>
                </a:extLst>
              </p:cNvPr>
              <p:cNvPicPr/>
              <p:nvPr/>
            </p:nvPicPr>
            <p:blipFill>
              <a:blip r:embed="rId45"/>
              <a:stretch>
                <a:fillRect/>
              </a:stretch>
            </p:blipFill>
            <p:spPr>
              <a:xfrm>
                <a:off x="9953880" y="3035740"/>
                <a:ext cx="57744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1" name="Ink 30">
                <a:extLst>
                  <a:ext uri="{FF2B5EF4-FFF2-40B4-BE49-F238E27FC236}">
                    <a16:creationId xmlns:a16="http://schemas.microsoft.com/office/drawing/2014/main" id="{4C5573D9-19EA-1D42-B017-DDB3C53643A9}"/>
                  </a:ext>
                </a:extLst>
              </p14:cNvPr>
              <p14:cNvContentPartPr/>
              <p14:nvPr/>
            </p14:nvContentPartPr>
            <p14:xfrm>
              <a:off x="11451120" y="3128980"/>
              <a:ext cx="89280" cy="12960"/>
            </p14:xfrm>
          </p:contentPart>
        </mc:Choice>
        <mc:Fallback xmlns="">
          <p:pic>
            <p:nvPicPr>
              <p:cNvPr id="31" name="Ink 30">
                <a:extLst>
                  <a:ext uri="{FF2B5EF4-FFF2-40B4-BE49-F238E27FC236}">
                    <a16:creationId xmlns:a16="http://schemas.microsoft.com/office/drawing/2014/main" id="{4C5573D9-19EA-1D42-B017-DDB3C53643A9}"/>
                  </a:ext>
                </a:extLst>
              </p:cNvPr>
              <p:cNvPicPr/>
              <p:nvPr/>
            </p:nvPicPr>
            <p:blipFill>
              <a:blip r:embed="rId47"/>
              <a:stretch>
                <a:fillRect/>
              </a:stretch>
            </p:blipFill>
            <p:spPr>
              <a:xfrm>
                <a:off x="11433480" y="3110980"/>
                <a:ext cx="12492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2" name="Ink 31">
                <a:extLst>
                  <a:ext uri="{FF2B5EF4-FFF2-40B4-BE49-F238E27FC236}">
                    <a16:creationId xmlns:a16="http://schemas.microsoft.com/office/drawing/2014/main" id="{5B13D917-4525-0F99-580E-A0712BD16264}"/>
                  </a:ext>
                </a:extLst>
              </p14:cNvPr>
              <p14:cNvContentPartPr/>
              <p14:nvPr/>
            </p14:nvContentPartPr>
            <p14:xfrm>
              <a:off x="2097240" y="3408340"/>
              <a:ext cx="748080" cy="25920"/>
            </p14:xfrm>
          </p:contentPart>
        </mc:Choice>
        <mc:Fallback xmlns="">
          <p:pic>
            <p:nvPicPr>
              <p:cNvPr id="32" name="Ink 31">
                <a:extLst>
                  <a:ext uri="{FF2B5EF4-FFF2-40B4-BE49-F238E27FC236}">
                    <a16:creationId xmlns:a16="http://schemas.microsoft.com/office/drawing/2014/main" id="{5B13D917-4525-0F99-580E-A0712BD16264}"/>
                  </a:ext>
                </a:extLst>
              </p:cNvPr>
              <p:cNvPicPr/>
              <p:nvPr/>
            </p:nvPicPr>
            <p:blipFill>
              <a:blip r:embed="rId49"/>
              <a:stretch>
                <a:fillRect/>
              </a:stretch>
            </p:blipFill>
            <p:spPr>
              <a:xfrm>
                <a:off x="2079240" y="3390700"/>
                <a:ext cx="78372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3" name="Ink 32">
                <a:extLst>
                  <a:ext uri="{FF2B5EF4-FFF2-40B4-BE49-F238E27FC236}">
                    <a16:creationId xmlns:a16="http://schemas.microsoft.com/office/drawing/2014/main" id="{83261657-B226-9965-ECF5-84B40656DA9F}"/>
                  </a:ext>
                </a:extLst>
              </p14:cNvPr>
              <p14:cNvContentPartPr/>
              <p14:nvPr/>
            </p14:nvContentPartPr>
            <p14:xfrm>
              <a:off x="5543880" y="4381420"/>
              <a:ext cx="830160" cy="37800"/>
            </p14:xfrm>
          </p:contentPart>
        </mc:Choice>
        <mc:Fallback xmlns="">
          <p:pic>
            <p:nvPicPr>
              <p:cNvPr id="33" name="Ink 32">
                <a:extLst>
                  <a:ext uri="{FF2B5EF4-FFF2-40B4-BE49-F238E27FC236}">
                    <a16:creationId xmlns:a16="http://schemas.microsoft.com/office/drawing/2014/main" id="{83261657-B226-9965-ECF5-84B40656DA9F}"/>
                  </a:ext>
                </a:extLst>
              </p:cNvPr>
              <p:cNvPicPr/>
              <p:nvPr/>
            </p:nvPicPr>
            <p:blipFill>
              <a:blip r:embed="rId51"/>
              <a:stretch>
                <a:fillRect/>
              </a:stretch>
            </p:blipFill>
            <p:spPr>
              <a:xfrm>
                <a:off x="5526240" y="4363780"/>
                <a:ext cx="86580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0" name="Ink 39">
                <a:extLst>
                  <a:ext uri="{FF2B5EF4-FFF2-40B4-BE49-F238E27FC236}">
                    <a16:creationId xmlns:a16="http://schemas.microsoft.com/office/drawing/2014/main" id="{FD2350B7-595C-622C-870D-17CCDDD15069}"/>
                  </a:ext>
                </a:extLst>
              </p14:cNvPr>
              <p14:cNvContentPartPr/>
              <p14:nvPr/>
            </p14:nvContentPartPr>
            <p14:xfrm>
              <a:off x="1010760" y="5639980"/>
              <a:ext cx="7483680" cy="173160"/>
            </p14:xfrm>
          </p:contentPart>
        </mc:Choice>
        <mc:Fallback xmlns="">
          <p:pic>
            <p:nvPicPr>
              <p:cNvPr id="40" name="Ink 39">
                <a:extLst>
                  <a:ext uri="{FF2B5EF4-FFF2-40B4-BE49-F238E27FC236}">
                    <a16:creationId xmlns:a16="http://schemas.microsoft.com/office/drawing/2014/main" id="{FD2350B7-595C-622C-870D-17CCDDD15069}"/>
                  </a:ext>
                </a:extLst>
              </p:cNvPr>
              <p:cNvPicPr/>
              <p:nvPr/>
            </p:nvPicPr>
            <p:blipFill>
              <a:blip r:embed="rId53"/>
              <a:stretch>
                <a:fillRect/>
              </a:stretch>
            </p:blipFill>
            <p:spPr>
              <a:xfrm>
                <a:off x="993120" y="5622340"/>
                <a:ext cx="7519320" cy="208800"/>
              </a:xfrm>
              <a:prstGeom prst="rect">
                <a:avLst/>
              </a:prstGeom>
            </p:spPr>
          </p:pic>
        </mc:Fallback>
      </mc:AlternateContent>
      <p:grpSp>
        <p:nvGrpSpPr>
          <p:cNvPr id="42" name="Group 41">
            <a:extLst>
              <a:ext uri="{FF2B5EF4-FFF2-40B4-BE49-F238E27FC236}">
                <a16:creationId xmlns:a16="http://schemas.microsoft.com/office/drawing/2014/main" id="{5C0E222C-8902-B7EC-4EC9-813E894A756B}"/>
              </a:ext>
            </a:extLst>
          </p:cNvPr>
          <p:cNvGrpSpPr/>
          <p:nvPr/>
        </p:nvGrpSpPr>
        <p:grpSpPr>
          <a:xfrm>
            <a:off x="252960" y="4701100"/>
            <a:ext cx="11908800" cy="1208880"/>
            <a:chOff x="252960" y="4701100"/>
            <a:chExt cx="11908800" cy="1208880"/>
          </a:xfrm>
        </p:grpSpPr>
        <mc:AlternateContent xmlns:mc="http://schemas.openxmlformats.org/markup-compatibility/2006" xmlns:p14="http://schemas.microsoft.com/office/powerpoint/2010/main">
          <mc:Choice Requires="p14">
            <p:contentPart p14:bwMode="auto" r:id="rId54">
              <p14:nvContentPartPr>
                <p14:cNvPr id="34" name="Ink 33">
                  <a:extLst>
                    <a:ext uri="{FF2B5EF4-FFF2-40B4-BE49-F238E27FC236}">
                      <a16:creationId xmlns:a16="http://schemas.microsoft.com/office/drawing/2014/main" id="{65779136-A527-D7DE-F5A6-21FD63A6EFDB}"/>
                    </a:ext>
                  </a:extLst>
                </p14:cNvPr>
                <p14:cNvContentPartPr/>
                <p14:nvPr/>
              </p14:nvContentPartPr>
              <p14:xfrm>
                <a:off x="3757920" y="5354500"/>
                <a:ext cx="794160" cy="52920"/>
              </p14:xfrm>
            </p:contentPart>
          </mc:Choice>
          <mc:Fallback xmlns="">
            <p:pic>
              <p:nvPicPr>
                <p:cNvPr id="34" name="Ink 33">
                  <a:extLst>
                    <a:ext uri="{FF2B5EF4-FFF2-40B4-BE49-F238E27FC236}">
                      <a16:creationId xmlns:a16="http://schemas.microsoft.com/office/drawing/2014/main" id="{65779136-A527-D7DE-F5A6-21FD63A6EFDB}"/>
                    </a:ext>
                  </a:extLst>
                </p:cNvPr>
                <p:cNvPicPr/>
                <p:nvPr/>
              </p:nvPicPr>
              <p:blipFill>
                <a:blip r:embed="rId55"/>
                <a:stretch>
                  <a:fillRect/>
                </a:stretch>
              </p:blipFill>
              <p:spPr>
                <a:xfrm>
                  <a:off x="3739920" y="5336860"/>
                  <a:ext cx="8298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5" name="Ink 34">
                  <a:extLst>
                    <a:ext uri="{FF2B5EF4-FFF2-40B4-BE49-F238E27FC236}">
                      <a16:creationId xmlns:a16="http://schemas.microsoft.com/office/drawing/2014/main" id="{1A357850-5645-44E7-3E61-705438BB01C0}"/>
                    </a:ext>
                  </a:extLst>
                </p14:cNvPr>
                <p14:cNvContentPartPr/>
                <p14:nvPr/>
              </p14:nvContentPartPr>
              <p14:xfrm>
                <a:off x="5193240" y="5395900"/>
                <a:ext cx="942480" cy="28080"/>
              </p14:xfrm>
            </p:contentPart>
          </mc:Choice>
          <mc:Fallback xmlns="">
            <p:pic>
              <p:nvPicPr>
                <p:cNvPr id="35" name="Ink 34">
                  <a:extLst>
                    <a:ext uri="{FF2B5EF4-FFF2-40B4-BE49-F238E27FC236}">
                      <a16:creationId xmlns:a16="http://schemas.microsoft.com/office/drawing/2014/main" id="{1A357850-5645-44E7-3E61-705438BB01C0}"/>
                    </a:ext>
                  </a:extLst>
                </p:cNvPr>
                <p:cNvPicPr/>
                <p:nvPr/>
              </p:nvPicPr>
              <p:blipFill>
                <a:blip r:embed="rId57"/>
                <a:stretch>
                  <a:fillRect/>
                </a:stretch>
              </p:blipFill>
              <p:spPr>
                <a:xfrm>
                  <a:off x="5175600" y="5377900"/>
                  <a:ext cx="97812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7" name="Ink 36">
                  <a:extLst>
                    <a:ext uri="{FF2B5EF4-FFF2-40B4-BE49-F238E27FC236}">
                      <a16:creationId xmlns:a16="http://schemas.microsoft.com/office/drawing/2014/main" id="{5737582A-0724-EA76-6811-28C94163E101}"/>
                    </a:ext>
                  </a:extLst>
                </p14:cNvPr>
                <p14:cNvContentPartPr/>
                <p14:nvPr/>
              </p14:nvContentPartPr>
              <p14:xfrm>
                <a:off x="7922400" y="5406340"/>
                <a:ext cx="2370600" cy="43200"/>
              </p14:xfrm>
            </p:contentPart>
          </mc:Choice>
          <mc:Fallback xmlns="">
            <p:pic>
              <p:nvPicPr>
                <p:cNvPr id="37" name="Ink 36">
                  <a:extLst>
                    <a:ext uri="{FF2B5EF4-FFF2-40B4-BE49-F238E27FC236}">
                      <a16:creationId xmlns:a16="http://schemas.microsoft.com/office/drawing/2014/main" id="{5737582A-0724-EA76-6811-28C94163E101}"/>
                    </a:ext>
                  </a:extLst>
                </p:cNvPr>
                <p:cNvPicPr/>
                <p:nvPr/>
              </p:nvPicPr>
              <p:blipFill>
                <a:blip r:embed="rId59"/>
                <a:stretch>
                  <a:fillRect/>
                </a:stretch>
              </p:blipFill>
              <p:spPr>
                <a:xfrm>
                  <a:off x="7904400" y="5388700"/>
                  <a:ext cx="24062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8" name="Ink 37">
                  <a:extLst>
                    <a:ext uri="{FF2B5EF4-FFF2-40B4-BE49-F238E27FC236}">
                      <a16:creationId xmlns:a16="http://schemas.microsoft.com/office/drawing/2014/main" id="{CED0A03E-4769-F216-05FE-486E1864F523}"/>
                    </a:ext>
                  </a:extLst>
                </p14:cNvPr>
                <p14:cNvContentPartPr/>
                <p14:nvPr/>
              </p14:nvContentPartPr>
              <p14:xfrm>
                <a:off x="10654080" y="5399500"/>
                <a:ext cx="1010520" cy="50760"/>
              </p14:xfrm>
            </p:contentPart>
          </mc:Choice>
          <mc:Fallback xmlns="">
            <p:pic>
              <p:nvPicPr>
                <p:cNvPr id="38" name="Ink 37">
                  <a:extLst>
                    <a:ext uri="{FF2B5EF4-FFF2-40B4-BE49-F238E27FC236}">
                      <a16:creationId xmlns:a16="http://schemas.microsoft.com/office/drawing/2014/main" id="{CED0A03E-4769-F216-05FE-486E1864F523}"/>
                    </a:ext>
                  </a:extLst>
                </p:cNvPr>
                <p:cNvPicPr/>
                <p:nvPr/>
              </p:nvPicPr>
              <p:blipFill>
                <a:blip r:embed="rId61"/>
                <a:stretch>
                  <a:fillRect/>
                </a:stretch>
              </p:blipFill>
              <p:spPr>
                <a:xfrm>
                  <a:off x="10636080" y="5381860"/>
                  <a:ext cx="10461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1" name="Ink 40">
                  <a:extLst>
                    <a:ext uri="{FF2B5EF4-FFF2-40B4-BE49-F238E27FC236}">
                      <a16:creationId xmlns:a16="http://schemas.microsoft.com/office/drawing/2014/main" id="{CFA46434-26B9-3011-8609-0B3FB2A0BA6F}"/>
                    </a:ext>
                  </a:extLst>
                </p14:cNvPr>
                <p14:cNvContentPartPr/>
                <p14:nvPr/>
              </p14:nvContentPartPr>
              <p14:xfrm>
                <a:off x="252960" y="4701100"/>
                <a:ext cx="11908800" cy="1208880"/>
              </p14:xfrm>
            </p:contentPart>
          </mc:Choice>
          <mc:Fallback xmlns="">
            <p:pic>
              <p:nvPicPr>
                <p:cNvPr id="41" name="Ink 40">
                  <a:extLst>
                    <a:ext uri="{FF2B5EF4-FFF2-40B4-BE49-F238E27FC236}">
                      <a16:creationId xmlns:a16="http://schemas.microsoft.com/office/drawing/2014/main" id="{CFA46434-26B9-3011-8609-0B3FB2A0BA6F}"/>
                    </a:ext>
                  </a:extLst>
                </p:cNvPr>
                <p:cNvPicPr/>
                <p:nvPr/>
              </p:nvPicPr>
              <p:blipFill>
                <a:blip r:embed="rId63"/>
                <a:stretch>
                  <a:fillRect/>
                </a:stretch>
              </p:blipFill>
              <p:spPr>
                <a:xfrm>
                  <a:off x="234960" y="4683100"/>
                  <a:ext cx="11944440" cy="1244520"/>
                </a:xfrm>
                <a:prstGeom prst="rect">
                  <a:avLst/>
                </a:prstGeom>
              </p:spPr>
            </p:pic>
          </mc:Fallback>
        </mc:AlternateContent>
      </p:grpSp>
    </p:spTree>
    <p:extLst>
      <p:ext uri="{BB962C8B-B14F-4D97-AF65-F5344CB8AC3E}">
        <p14:creationId xmlns:p14="http://schemas.microsoft.com/office/powerpoint/2010/main" val="75260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2192000" cy="6199698"/>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98450" y="291894"/>
            <a:ext cx="11766550" cy="5878532"/>
          </a:xfrm>
          <a:prstGeom prst="rect">
            <a:avLst/>
          </a:prstGeom>
          <a:noFill/>
        </p:spPr>
        <p:txBody>
          <a:bodyPr wrap="square" rtlCol="0">
            <a:spAutoFit/>
          </a:bodyPr>
          <a:lstStyle/>
          <a:p>
            <a:r>
              <a:rPr lang="en-US" sz="2400" b="1">
                <a:solidFill>
                  <a:srgbClr val="FFC000"/>
                </a:solidFill>
                <a:cs typeface="+mj-cs"/>
              </a:rPr>
              <a:t>Akeidat Yitzchak 7:1 Part 16</a:t>
            </a:r>
          </a:p>
          <a:p>
            <a:r>
              <a:rPr lang="en-US" sz="2200">
                <a:solidFill>
                  <a:srgbClr val="FFC000"/>
                </a:solidFill>
                <a:cs typeface="+mj-cs"/>
              </a:rPr>
              <a:t>We find in halachah, Jewish law, that whenever "eating" is forbidden, tasting may be permissible, since the principle is that tasting is not something of substance (</a:t>
            </a:r>
            <a:r>
              <a:rPr lang="en-US" sz="2200">
                <a:solidFill>
                  <a:srgbClr val="00B0F0"/>
                </a:solidFill>
                <a:cs typeface="+mj-cs"/>
              </a:rPr>
              <a:t>Berachot 14</a:t>
            </a:r>
            <a:r>
              <a:rPr lang="en-US" sz="2200">
                <a:solidFill>
                  <a:srgbClr val="FFC000"/>
                </a:solidFill>
                <a:cs typeface="+mj-cs"/>
              </a:rPr>
              <a:t>). The deep involvement in eating from that tree produces as a corollary the result that such a person is no longer receptive to the purely spiritual/ intellectual such as represented by the tree of life. Thus one loses one's anchor in the </a:t>
            </a:r>
            <a:r>
              <a:rPr lang="en-US" sz="2200">
                <a:solidFill>
                  <a:srgbClr val="00B0F0"/>
                </a:solidFill>
                <a:cs typeface="+mj-cs"/>
              </a:rPr>
              <a:t>"higher" </a:t>
            </a:r>
            <a:r>
              <a:rPr lang="en-US" sz="2200">
                <a:solidFill>
                  <a:srgbClr val="FFC000"/>
                </a:solidFill>
                <a:cs typeface="+mj-cs"/>
              </a:rPr>
              <a:t>world (called by our sages chut shel chessed). What happened to Adam when he abused the tree of knowledge is similar to what happened to King Saul after his failure to kill Agag king of Amalek, when hashgachah peratit, G-d’s Personal Providence, was withdrawn, and His kingdom was no longer considered G-d’s kingdom. When Isaac had said to Esau, </a:t>
            </a:r>
            <a:r>
              <a:rPr lang="en-US" sz="2200">
                <a:solidFill>
                  <a:srgbClr val="00B0F0"/>
                </a:solidFill>
                <a:cs typeface="+mj-cs"/>
              </a:rPr>
              <a:t>"Whenever he (Jacob) will reject the yoke of the Torah, you (Esau) will break the bond" </a:t>
            </a:r>
            <a:r>
              <a:rPr lang="en-US" sz="2200">
                <a:solidFill>
                  <a:srgbClr val="FFC000"/>
                </a:solidFill>
                <a:cs typeface="+mj-cs"/>
              </a:rPr>
              <a:t>(</a:t>
            </a:r>
            <a:r>
              <a:rPr lang="en-US" sz="2200">
                <a:solidFill>
                  <a:srgbClr val="00B0F0"/>
                </a:solidFill>
                <a:cs typeface="+mj-cs"/>
              </a:rPr>
              <a:t>Genesis 27,40</a:t>
            </a:r>
            <a:r>
              <a:rPr lang="en-US" sz="2200">
                <a:solidFill>
                  <a:srgbClr val="FFC000"/>
                </a:solidFill>
                <a:cs typeface="+mj-cs"/>
              </a:rPr>
              <a:t>), he also referred to the fact that G-d would then withdraw His hashgachah peratit from the people of Israel. Israel's descent to Egypt, a result of what the brothers had done to Joseph, or the survivors of the generation of spies in the desert, are all examples of the results of failures similar to what had occurred in the garden of Eden. </a:t>
            </a:r>
            <a:r>
              <a:rPr lang="en-US" sz="2200">
                <a:solidFill>
                  <a:srgbClr val="00B0F0"/>
                </a:solidFill>
                <a:cs typeface="+mj-cs"/>
              </a:rPr>
              <a:t>“Mot-Tamut," </a:t>
            </a:r>
            <a:r>
              <a:rPr lang="en-US" sz="2200">
                <a:solidFill>
                  <a:srgbClr val="FFC000"/>
                </a:solidFill>
                <a:cs typeface="+mj-cs"/>
              </a:rPr>
              <a:t>you will surely die. The tragedy, according to Bereshit Rabbah 16, was that the mortality incurred by Adam was automatically conferred upon his entire offspring, i.e. upon the entire human species. This is the reason the word mot tamut is repeated. All the other trees, the tree of life excepted, contained life's necessities, therefore eating from those trees was permitted.</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33F8AC60-DA06-D22E-290D-F8D6672DC30B}"/>
                  </a:ext>
                </a:extLst>
              </p14:cNvPr>
              <p14:cNvContentPartPr/>
              <p14:nvPr/>
            </p14:nvContentPartPr>
            <p14:xfrm>
              <a:off x="5958600" y="1003540"/>
              <a:ext cx="1965960" cy="89280"/>
            </p14:xfrm>
          </p:contentPart>
        </mc:Choice>
        <mc:Fallback xmlns="">
          <p:pic>
            <p:nvPicPr>
              <p:cNvPr id="2" name="Ink 1">
                <a:extLst>
                  <a:ext uri="{FF2B5EF4-FFF2-40B4-BE49-F238E27FC236}">
                    <a16:creationId xmlns:a16="http://schemas.microsoft.com/office/drawing/2014/main" id="{33F8AC60-DA06-D22E-290D-F8D6672DC30B}"/>
                  </a:ext>
                </a:extLst>
              </p:cNvPr>
              <p:cNvPicPr/>
              <p:nvPr/>
            </p:nvPicPr>
            <p:blipFill>
              <a:blip r:embed="rId5"/>
              <a:stretch>
                <a:fillRect/>
              </a:stretch>
            </p:blipFill>
            <p:spPr>
              <a:xfrm>
                <a:off x="5940960" y="985540"/>
                <a:ext cx="200160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DDBEB0AF-E804-9D3B-3BF7-1FCFDF733074}"/>
                  </a:ext>
                </a:extLst>
              </p14:cNvPr>
              <p14:cNvContentPartPr/>
              <p14:nvPr/>
            </p14:nvContentPartPr>
            <p14:xfrm>
              <a:off x="2118480" y="1998940"/>
              <a:ext cx="3600" cy="9000"/>
            </p14:xfrm>
          </p:contentPart>
        </mc:Choice>
        <mc:Fallback xmlns="">
          <p:pic>
            <p:nvPicPr>
              <p:cNvPr id="4" name="Ink 3">
                <a:extLst>
                  <a:ext uri="{FF2B5EF4-FFF2-40B4-BE49-F238E27FC236}">
                    <a16:creationId xmlns:a16="http://schemas.microsoft.com/office/drawing/2014/main" id="{DDBEB0AF-E804-9D3B-3BF7-1FCFDF733074}"/>
                  </a:ext>
                </a:extLst>
              </p:cNvPr>
              <p:cNvPicPr/>
              <p:nvPr/>
            </p:nvPicPr>
            <p:blipFill>
              <a:blip r:embed="rId7"/>
              <a:stretch>
                <a:fillRect/>
              </a:stretch>
            </p:blipFill>
            <p:spPr>
              <a:xfrm>
                <a:off x="2100840" y="1981300"/>
                <a:ext cx="3924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8ECB1FC1-A646-6FA0-6F99-1BCACF91FDB2}"/>
                  </a:ext>
                </a:extLst>
              </p14:cNvPr>
              <p14:cNvContentPartPr/>
              <p14:nvPr/>
            </p14:nvContentPartPr>
            <p14:xfrm>
              <a:off x="9127680" y="2030980"/>
              <a:ext cx="18360" cy="48960"/>
            </p14:xfrm>
          </p:contentPart>
        </mc:Choice>
        <mc:Fallback xmlns="">
          <p:pic>
            <p:nvPicPr>
              <p:cNvPr id="5" name="Ink 4">
                <a:extLst>
                  <a:ext uri="{FF2B5EF4-FFF2-40B4-BE49-F238E27FC236}">
                    <a16:creationId xmlns:a16="http://schemas.microsoft.com/office/drawing/2014/main" id="{8ECB1FC1-A646-6FA0-6F99-1BCACF91FDB2}"/>
                  </a:ext>
                </a:extLst>
              </p:cNvPr>
              <p:cNvPicPr/>
              <p:nvPr/>
            </p:nvPicPr>
            <p:blipFill>
              <a:blip r:embed="rId9"/>
              <a:stretch>
                <a:fillRect/>
              </a:stretch>
            </p:blipFill>
            <p:spPr>
              <a:xfrm>
                <a:off x="9109680" y="2013340"/>
                <a:ext cx="5400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B580EAB8-2B19-2555-268F-800189D5EAE2}"/>
                  </a:ext>
                </a:extLst>
              </p14:cNvPr>
              <p14:cNvContentPartPr/>
              <p14:nvPr/>
            </p14:nvContentPartPr>
            <p14:xfrm>
              <a:off x="11363640" y="1976980"/>
              <a:ext cx="8280" cy="15120"/>
            </p14:xfrm>
          </p:contentPart>
        </mc:Choice>
        <mc:Fallback xmlns="">
          <p:pic>
            <p:nvPicPr>
              <p:cNvPr id="7" name="Ink 6">
                <a:extLst>
                  <a:ext uri="{FF2B5EF4-FFF2-40B4-BE49-F238E27FC236}">
                    <a16:creationId xmlns:a16="http://schemas.microsoft.com/office/drawing/2014/main" id="{B580EAB8-2B19-2555-268F-800189D5EAE2}"/>
                  </a:ext>
                </a:extLst>
              </p:cNvPr>
              <p:cNvPicPr/>
              <p:nvPr/>
            </p:nvPicPr>
            <p:blipFill>
              <a:blip r:embed="rId11"/>
              <a:stretch>
                <a:fillRect/>
              </a:stretch>
            </p:blipFill>
            <p:spPr>
              <a:xfrm>
                <a:off x="11346000" y="1959340"/>
                <a:ext cx="4392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F1B99611-BF3C-C2AD-BA6B-C97E1D768110}"/>
                  </a:ext>
                </a:extLst>
              </p14:cNvPr>
              <p14:cNvContentPartPr/>
              <p14:nvPr/>
            </p14:nvContentPartPr>
            <p14:xfrm>
              <a:off x="12000120" y="1947100"/>
              <a:ext cx="15120" cy="10440"/>
            </p14:xfrm>
          </p:contentPart>
        </mc:Choice>
        <mc:Fallback xmlns="">
          <p:pic>
            <p:nvPicPr>
              <p:cNvPr id="9" name="Ink 8">
                <a:extLst>
                  <a:ext uri="{FF2B5EF4-FFF2-40B4-BE49-F238E27FC236}">
                    <a16:creationId xmlns:a16="http://schemas.microsoft.com/office/drawing/2014/main" id="{F1B99611-BF3C-C2AD-BA6B-C97E1D768110}"/>
                  </a:ext>
                </a:extLst>
              </p:cNvPr>
              <p:cNvPicPr/>
              <p:nvPr/>
            </p:nvPicPr>
            <p:blipFill>
              <a:blip r:embed="rId13"/>
              <a:stretch>
                <a:fillRect/>
              </a:stretch>
            </p:blipFill>
            <p:spPr>
              <a:xfrm>
                <a:off x="11982120" y="1929100"/>
                <a:ext cx="5076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2CC29520-E660-7542-C0DE-26568D3A7D49}"/>
                  </a:ext>
                </a:extLst>
              </p14:cNvPr>
              <p14:cNvContentPartPr/>
              <p14:nvPr/>
            </p14:nvContentPartPr>
            <p14:xfrm>
              <a:off x="2297400" y="2319700"/>
              <a:ext cx="7560" cy="24480"/>
            </p14:xfrm>
          </p:contentPart>
        </mc:Choice>
        <mc:Fallback xmlns="">
          <p:pic>
            <p:nvPicPr>
              <p:cNvPr id="11" name="Ink 10">
                <a:extLst>
                  <a:ext uri="{FF2B5EF4-FFF2-40B4-BE49-F238E27FC236}">
                    <a16:creationId xmlns:a16="http://schemas.microsoft.com/office/drawing/2014/main" id="{2CC29520-E660-7542-C0DE-26568D3A7D49}"/>
                  </a:ext>
                </a:extLst>
              </p:cNvPr>
              <p:cNvPicPr/>
              <p:nvPr/>
            </p:nvPicPr>
            <p:blipFill>
              <a:blip r:embed="rId15"/>
              <a:stretch>
                <a:fillRect/>
              </a:stretch>
            </p:blipFill>
            <p:spPr>
              <a:xfrm>
                <a:off x="2279760" y="2301700"/>
                <a:ext cx="4320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40006F6E-7E9B-0DE1-3C3B-FEE41967FEF7}"/>
                  </a:ext>
                </a:extLst>
              </p14:cNvPr>
              <p14:cNvContentPartPr/>
              <p14:nvPr/>
            </p14:nvContentPartPr>
            <p14:xfrm>
              <a:off x="5367120" y="2387380"/>
              <a:ext cx="1128960" cy="23400"/>
            </p14:xfrm>
          </p:contentPart>
        </mc:Choice>
        <mc:Fallback xmlns="">
          <p:pic>
            <p:nvPicPr>
              <p:cNvPr id="12" name="Ink 11">
                <a:extLst>
                  <a:ext uri="{FF2B5EF4-FFF2-40B4-BE49-F238E27FC236}">
                    <a16:creationId xmlns:a16="http://schemas.microsoft.com/office/drawing/2014/main" id="{40006F6E-7E9B-0DE1-3C3B-FEE41967FEF7}"/>
                  </a:ext>
                </a:extLst>
              </p:cNvPr>
              <p:cNvPicPr/>
              <p:nvPr/>
            </p:nvPicPr>
            <p:blipFill>
              <a:blip r:embed="rId17"/>
              <a:stretch>
                <a:fillRect/>
              </a:stretch>
            </p:blipFill>
            <p:spPr>
              <a:xfrm>
                <a:off x="5349120" y="2369740"/>
                <a:ext cx="116460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DF2BBC04-1986-2C6C-07F2-FA43260F9C1C}"/>
                  </a:ext>
                </a:extLst>
              </p14:cNvPr>
              <p14:cNvContentPartPr/>
              <p14:nvPr/>
            </p14:nvContentPartPr>
            <p14:xfrm>
              <a:off x="6589680" y="2708140"/>
              <a:ext cx="917280" cy="59760"/>
            </p14:xfrm>
          </p:contentPart>
        </mc:Choice>
        <mc:Fallback xmlns="">
          <p:pic>
            <p:nvPicPr>
              <p:cNvPr id="13" name="Ink 12">
                <a:extLst>
                  <a:ext uri="{FF2B5EF4-FFF2-40B4-BE49-F238E27FC236}">
                    <a16:creationId xmlns:a16="http://schemas.microsoft.com/office/drawing/2014/main" id="{DF2BBC04-1986-2C6C-07F2-FA43260F9C1C}"/>
                  </a:ext>
                </a:extLst>
              </p:cNvPr>
              <p:cNvPicPr/>
              <p:nvPr/>
            </p:nvPicPr>
            <p:blipFill>
              <a:blip r:embed="rId19"/>
              <a:stretch>
                <a:fillRect/>
              </a:stretch>
            </p:blipFill>
            <p:spPr>
              <a:xfrm>
                <a:off x="6571680" y="2690500"/>
                <a:ext cx="9529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E4A2383A-3171-8F57-929B-91B3BAF534FE}"/>
                  </a:ext>
                </a:extLst>
              </p14:cNvPr>
              <p14:cNvContentPartPr/>
              <p14:nvPr/>
            </p14:nvContentPartPr>
            <p14:xfrm>
              <a:off x="10121280" y="2719300"/>
              <a:ext cx="819000" cy="25920"/>
            </p14:xfrm>
          </p:contentPart>
        </mc:Choice>
        <mc:Fallback xmlns="">
          <p:pic>
            <p:nvPicPr>
              <p:cNvPr id="14" name="Ink 13">
                <a:extLst>
                  <a:ext uri="{FF2B5EF4-FFF2-40B4-BE49-F238E27FC236}">
                    <a16:creationId xmlns:a16="http://schemas.microsoft.com/office/drawing/2014/main" id="{E4A2383A-3171-8F57-929B-91B3BAF534FE}"/>
                  </a:ext>
                </a:extLst>
              </p:cNvPr>
              <p:cNvPicPr/>
              <p:nvPr/>
            </p:nvPicPr>
            <p:blipFill>
              <a:blip r:embed="rId21"/>
              <a:stretch>
                <a:fillRect/>
              </a:stretch>
            </p:blipFill>
            <p:spPr>
              <a:xfrm>
                <a:off x="10103280" y="2701300"/>
                <a:ext cx="85464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Ink 14">
                <a:extLst>
                  <a:ext uri="{FF2B5EF4-FFF2-40B4-BE49-F238E27FC236}">
                    <a16:creationId xmlns:a16="http://schemas.microsoft.com/office/drawing/2014/main" id="{9A69E3EF-6DE1-AFA6-D703-6F47B6F03EBE}"/>
                  </a:ext>
                </a:extLst>
              </p14:cNvPr>
              <p14:cNvContentPartPr/>
              <p14:nvPr/>
            </p14:nvContentPartPr>
            <p14:xfrm>
              <a:off x="570840" y="3016660"/>
              <a:ext cx="456480" cy="47160"/>
            </p14:xfrm>
          </p:contentPart>
        </mc:Choice>
        <mc:Fallback xmlns="">
          <p:pic>
            <p:nvPicPr>
              <p:cNvPr id="15" name="Ink 14">
                <a:extLst>
                  <a:ext uri="{FF2B5EF4-FFF2-40B4-BE49-F238E27FC236}">
                    <a16:creationId xmlns:a16="http://schemas.microsoft.com/office/drawing/2014/main" id="{9A69E3EF-6DE1-AFA6-D703-6F47B6F03EBE}"/>
                  </a:ext>
                </a:extLst>
              </p:cNvPr>
              <p:cNvPicPr/>
              <p:nvPr/>
            </p:nvPicPr>
            <p:blipFill>
              <a:blip r:embed="rId23"/>
              <a:stretch>
                <a:fillRect/>
              </a:stretch>
            </p:blipFill>
            <p:spPr>
              <a:xfrm>
                <a:off x="552840" y="2998660"/>
                <a:ext cx="49212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Ink 15">
                <a:extLst>
                  <a:ext uri="{FF2B5EF4-FFF2-40B4-BE49-F238E27FC236}">
                    <a16:creationId xmlns:a16="http://schemas.microsoft.com/office/drawing/2014/main" id="{D7E89263-315C-33DA-CCBA-BE3EF3BA873D}"/>
                  </a:ext>
                </a:extLst>
              </p14:cNvPr>
              <p14:cNvContentPartPr/>
              <p14:nvPr/>
            </p14:nvContentPartPr>
            <p14:xfrm>
              <a:off x="8623320" y="5018980"/>
              <a:ext cx="1236240" cy="37800"/>
            </p14:xfrm>
          </p:contentPart>
        </mc:Choice>
        <mc:Fallback xmlns="">
          <p:pic>
            <p:nvPicPr>
              <p:cNvPr id="16" name="Ink 15">
                <a:extLst>
                  <a:ext uri="{FF2B5EF4-FFF2-40B4-BE49-F238E27FC236}">
                    <a16:creationId xmlns:a16="http://schemas.microsoft.com/office/drawing/2014/main" id="{D7E89263-315C-33DA-CCBA-BE3EF3BA873D}"/>
                  </a:ext>
                </a:extLst>
              </p:cNvPr>
              <p:cNvPicPr/>
              <p:nvPr/>
            </p:nvPicPr>
            <p:blipFill>
              <a:blip r:embed="rId25"/>
              <a:stretch>
                <a:fillRect/>
              </a:stretch>
            </p:blipFill>
            <p:spPr>
              <a:xfrm>
                <a:off x="8605680" y="5001340"/>
                <a:ext cx="127188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Ink 16">
                <a:extLst>
                  <a:ext uri="{FF2B5EF4-FFF2-40B4-BE49-F238E27FC236}">
                    <a16:creationId xmlns:a16="http://schemas.microsoft.com/office/drawing/2014/main" id="{EAE82F6D-7EB0-2DA9-18EA-CB4D78051791}"/>
                  </a:ext>
                </a:extLst>
              </p14:cNvPr>
              <p14:cNvContentPartPr/>
              <p14:nvPr/>
            </p14:nvContentPartPr>
            <p14:xfrm>
              <a:off x="11264280" y="5025820"/>
              <a:ext cx="27720" cy="9720"/>
            </p14:xfrm>
          </p:contentPart>
        </mc:Choice>
        <mc:Fallback xmlns="">
          <p:pic>
            <p:nvPicPr>
              <p:cNvPr id="17" name="Ink 16">
                <a:extLst>
                  <a:ext uri="{FF2B5EF4-FFF2-40B4-BE49-F238E27FC236}">
                    <a16:creationId xmlns:a16="http://schemas.microsoft.com/office/drawing/2014/main" id="{EAE82F6D-7EB0-2DA9-18EA-CB4D78051791}"/>
                  </a:ext>
                </a:extLst>
              </p:cNvPr>
              <p:cNvPicPr/>
              <p:nvPr/>
            </p:nvPicPr>
            <p:blipFill>
              <a:blip r:embed="rId27"/>
              <a:stretch>
                <a:fillRect/>
              </a:stretch>
            </p:blipFill>
            <p:spPr>
              <a:xfrm>
                <a:off x="11246280" y="5008180"/>
                <a:ext cx="6336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Ink 17">
                <a:extLst>
                  <a:ext uri="{FF2B5EF4-FFF2-40B4-BE49-F238E27FC236}">
                    <a16:creationId xmlns:a16="http://schemas.microsoft.com/office/drawing/2014/main" id="{0F80722A-681E-1A70-7093-58B1EC328367}"/>
                  </a:ext>
                </a:extLst>
              </p14:cNvPr>
              <p14:cNvContentPartPr/>
              <p14:nvPr/>
            </p14:nvContentPartPr>
            <p14:xfrm>
              <a:off x="5553960" y="5660500"/>
              <a:ext cx="688680" cy="57240"/>
            </p14:xfrm>
          </p:contentPart>
        </mc:Choice>
        <mc:Fallback xmlns="">
          <p:pic>
            <p:nvPicPr>
              <p:cNvPr id="18" name="Ink 17">
                <a:extLst>
                  <a:ext uri="{FF2B5EF4-FFF2-40B4-BE49-F238E27FC236}">
                    <a16:creationId xmlns:a16="http://schemas.microsoft.com/office/drawing/2014/main" id="{0F80722A-681E-1A70-7093-58B1EC328367}"/>
                  </a:ext>
                </a:extLst>
              </p:cNvPr>
              <p:cNvPicPr/>
              <p:nvPr/>
            </p:nvPicPr>
            <p:blipFill>
              <a:blip r:embed="rId29"/>
              <a:stretch>
                <a:fillRect/>
              </a:stretch>
            </p:blipFill>
            <p:spPr>
              <a:xfrm>
                <a:off x="5536320" y="5642860"/>
                <a:ext cx="724320" cy="92880"/>
              </a:xfrm>
              <a:prstGeom prst="rect">
                <a:avLst/>
              </a:prstGeom>
            </p:spPr>
          </p:pic>
        </mc:Fallback>
      </mc:AlternateContent>
    </p:spTree>
    <p:extLst>
      <p:ext uri="{BB962C8B-B14F-4D97-AF65-F5344CB8AC3E}">
        <p14:creationId xmlns:p14="http://schemas.microsoft.com/office/powerpoint/2010/main" val="1912123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5532104"/>
          </a:xfrm>
          <a:prstGeom prst="roundRect">
            <a:avLst/>
          </a:prstGeom>
          <a:solidFill>
            <a:schemeClr val="tx1">
              <a:alpha val="6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291894"/>
            <a:ext cx="9226550" cy="5016758"/>
          </a:xfrm>
          <a:prstGeom prst="rect">
            <a:avLst/>
          </a:prstGeom>
          <a:noFill/>
        </p:spPr>
        <p:txBody>
          <a:bodyPr wrap="square" rtlCol="0">
            <a:spAutoFit/>
          </a:bodyPr>
          <a:lstStyle/>
          <a:p>
            <a:pPr algn="r"/>
            <a:r>
              <a:rPr lang="he-IL" sz="3200">
                <a:solidFill>
                  <a:srgbClr val="FFFF00"/>
                </a:solidFill>
                <a:cs typeface="+mj-cs"/>
              </a:rPr>
              <a:t>ספר יוחנן פרק ג</a:t>
            </a:r>
          </a:p>
          <a:p>
            <a:pPr algn="r"/>
            <a:r>
              <a:rPr lang="he-IL" sz="3200">
                <a:solidFill>
                  <a:srgbClr val="FFFF00"/>
                </a:solidFill>
                <a:cs typeface="+mj-cs"/>
              </a:rPr>
              <a:t>ג אַחַד הַפְּרוּשִׁים מִמַּנְהִיגֵי הַיְּהוּדִים, נַקְדִּימוֹן שְׁמוֹ, </a:t>
            </a:r>
            <a:r>
              <a:rPr lang="he-IL" sz="3200">
                <a:solidFill>
                  <a:srgbClr val="FFC000"/>
                </a:solidFill>
                <a:cs typeface="+mj-cs"/>
              </a:rPr>
              <a:t>2 בָּא אֶל יֵשׁוּעַ בַּלַּיְלָה וְאָמַר אֵלָיו׃ ״רַבִּי, אֲנַחְנוּ יוֹדְעִים כִּי מֵאֵת אֱלֹהִים בָּאתָ לִהְיוֹת מוֹרֶה, שֶׁהֲרֵי אֵין אִישׁ יָכוֹל לַעֲשׂוֹת אֶת הָאוֹתוֹת שֶׁאַתָּה עוֹשֶׂה אֶלָּא אִם כֵּן אֱלֹהִים אִתּוֹ.״ </a:t>
            </a:r>
            <a:r>
              <a:rPr lang="he-IL" sz="3200">
                <a:solidFill>
                  <a:srgbClr val="92D050"/>
                </a:solidFill>
                <a:cs typeface="+mj-cs"/>
              </a:rPr>
              <a:t>3 הֵשִׁיב יֵשׁוּעַ וְאָמַר אֵלָיו׃ ״אָמֵן אָמֵן אֲנִי אוֹמֵר לְךָ, אִם לֹא יִוָּלֵד אָדָם מִלְמַעְלָה, לֹא יוּכַל לִרְאוֹת אֶת מַלְכוּת הָאֱלֹהִים.״ </a:t>
            </a:r>
            <a:r>
              <a:rPr lang="he-IL" sz="3200">
                <a:solidFill>
                  <a:srgbClr val="00B0F0"/>
                </a:solidFill>
                <a:cs typeface="+mj-cs"/>
              </a:rPr>
              <a:t>4 שָׁאַל נַקְדִּימוֹן׃ ״אֵיךְ יָכוֹל אָדָם לְהִוָּלֵד בִּהְיוֹתוֹ זָקֵן? הַאִם הוּא יָכוֹל לְהִכָּנֵס שֵׁנִית לְרֶחֶם אִמּוֹ וּלְהִוָּלֵד?״ </a:t>
            </a:r>
            <a:r>
              <a:rPr lang="he-IL" sz="3200">
                <a:solidFill>
                  <a:srgbClr val="FFFF00"/>
                </a:solidFill>
                <a:cs typeface="+mj-cs"/>
              </a:rPr>
              <a:t>5 הֵשִׁיב יֵשׁוּעַ׃ ״אָמֵן אָמֵן אֲנִי אוֹמֵר לְךָ, אִם לֹא יִוָּלֵד אִישׁ מִן הַמַּיִם וְהָרוּחַ לֹא יוּכַל לְהִכָּנֵס לְמַלְכוּת הָאֱלֹהִים. (יחזקאל לו׳ כה׳–כז׳</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7" name="Group 6">
            <a:extLst>
              <a:ext uri="{FF2B5EF4-FFF2-40B4-BE49-F238E27FC236}">
                <a16:creationId xmlns:a16="http://schemas.microsoft.com/office/drawing/2014/main" id="{DCB1FA60-404D-5F8E-012F-B1E537C571B7}"/>
              </a:ext>
            </a:extLst>
          </p:cNvPr>
          <p:cNvGrpSpPr/>
          <p:nvPr/>
        </p:nvGrpSpPr>
        <p:grpSpPr>
          <a:xfrm>
            <a:off x="7172520" y="808420"/>
            <a:ext cx="272880" cy="78120"/>
            <a:chOff x="7172520" y="808420"/>
            <a:chExt cx="272880" cy="78120"/>
          </a:xfrm>
        </p:grpSpPr>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04DBD3F7-F2BD-9F04-F24A-591354F2822F}"/>
                    </a:ext>
                  </a:extLst>
                </p14:cNvPr>
                <p14:cNvContentPartPr/>
                <p14:nvPr/>
              </p14:nvContentPartPr>
              <p14:xfrm>
                <a:off x="7344960" y="867820"/>
                <a:ext cx="25200" cy="15840"/>
              </p14:xfrm>
            </p:contentPart>
          </mc:Choice>
          <mc:Fallback xmlns="">
            <p:pic>
              <p:nvPicPr>
                <p:cNvPr id="2" name="Ink 1">
                  <a:extLst>
                    <a:ext uri="{FF2B5EF4-FFF2-40B4-BE49-F238E27FC236}">
                      <a16:creationId xmlns:a16="http://schemas.microsoft.com/office/drawing/2014/main" id="{04DBD3F7-F2BD-9F04-F24A-591354F2822F}"/>
                    </a:ext>
                  </a:extLst>
                </p:cNvPr>
                <p:cNvPicPr/>
                <p:nvPr/>
              </p:nvPicPr>
              <p:blipFill>
                <a:blip r:embed="rId5"/>
                <a:stretch>
                  <a:fillRect/>
                </a:stretch>
              </p:blipFill>
              <p:spPr>
                <a:xfrm>
                  <a:off x="7326960" y="850180"/>
                  <a:ext cx="6084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F3D94EFB-B7B4-27EB-E358-741793C873B9}"/>
                    </a:ext>
                  </a:extLst>
                </p14:cNvPr>
                <p14:cNvContentPartPr/>
                <p14:nvPr/>
              </p14:nvContentPartPr>
              <p14:xfrm>
                <a:off x="7172520" y="808420"/>
                <a:ext cx="272880" cy="78120"/>
              </p14:xfrm>
            </p:contentPart>
          </mc:Choice>
          <mc:Fallback xmlns="">
            <p:pic>
              <p:nvPicPr>
                <p:cNvPr id="4" name="Ink 3">
                  <a:extLst>
                    <a:ext uri="{FF2B5EF4-FFF2-40B4-BE49-F238E27FC236}">
                      <a16:creationId xmlns:a16="http://schemas.microsoft.com/office/drawing/2014/main" id="{F3D94EFB-B7B4-27EB-E358-741793C873B9}"/>
                    </a:ext>
                  </a:extLst>
                </p:cNvPr>
                <p:cNvPicPr/>
                <p:nvPr/>
              </p:nvPicPr>
              <p:blipFill>
                <a:blip r:embed="rId7"/>
                <a:stretch>
                  <a:fillRect/>
                </a:stretch>
              </p:blipFill>
              <p:spPr>
                <a:xfrm>
                  <a:off x="7154520" y="790420"/>
                  <a:ext cx="308520" cy="113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31D4129F-E87F-288A-01D2-A556994F0CC2}"/>
                  </a:ext>
                </a:extLst>
              </p14:cNvPr>
              <p14:cNvContentPartPr/>
              <p14:nvPr/>
            </p14:nvContentPartPr>
            <p14:xfrm>
              <a:off x="9315960" y="1337260"/>
              <a:ext cx="261000" cy="28800"/>
            </p14:xfrm>
          </p:contentPart>
        </mc:Choice>
        <mc:Fallback xmlns="">
          <p:pic>
            <p:nvPicPr>
              <p:cNvPr id="5" name="Ink 4">
                <a:extLst>
                  <a:ext uri="{FF2B5EF4-FFF2-40B4-BE49-F238E27FC236}">
                    <a16:creationId xmlns:a16="http://schemas.microsoft.com/office/drawing/2014/main" id="{31D4129F-E87F-288A-01D2-A556994F0CC2}"/>
                  </a:ext>
                </a:extLst>
              </p:cNvPr>
              <p:cNvPicPr/>
              <p:nvPr/>
            </p:nvPicPr>
            <p:blipFill>
              <a:blip r:embed="rId9"/>
              <a:stretch>
                <a:fillRect/>
              </a:stretch>
            </p:blipFill>
            <p:spPr>
              <a:xfrm>
                <a:off x="9297960" y="1319260"/>
                <a:ext cx="29664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28E84555-9C94-065C-4925-BA15E6A4C953}"/>
                  </a:ext>
                </a:extLst>
              </p14:cNvPr>
              <p14:cNvContentPartPr/>
              <p14:nvPr/>
            </p14:nvContentPartPr>
            <p14:xfrm>
              <a:off x="9300120" y="811660"/>
              <a:ext cx="327960" cy="491040"/>
            </p14:xfrm>
          </p:contentPart>
        </mc:Choice>
        <mc:Fallback xmlns="">
          <p:pic>
            <p:nvPicPr>
              <p:cNvPr id="9" name="Ink 8">
                <a:extLst>
                  <a:ext uri="{FF2B5EF4-FFF2-40B4-BE49-F238E27FC236}">
                    <a16:creationId xmlns:a16="http://schemas.microsoft.com/office/drawing/2014/main" id="{28E84555-9C94-065C-4925-BA15E6A4C953}"/>
                  </a:ext>
                </a:extLst>
              </p:cNvPr>
              <p:cNvPicPr/>
              <p:nvPr/>
            </p:nvPicPr>
            <p:blipFill>
              <a:blip r:embed="rId11"/>
              <a:stretch>
                <a:fillRect/>
              </a:stretch>
            </p:blipFill>
            <p:spPr>
              <a:xfrm>
                <a:off x="9282120" y="794020"/>
                <a:ext cx="363600" cy="5266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8EA1ADCB-8988-B99F-7669-C0EEE9D2F388}"/>
                  </a:ext>
                </a:extLst>
              </p14:cNvPr>
              <p14:cNvContentPartPr/>
              <p14:nvPr/>
            </p14:nvContentPartPr>
            <p14:xfrm>
              <a:off x="3428520" y="4162540"/>
              <a:ext cx="213480" cy="75960"/>
            </p14:xfrm>
          </p:contentPart>
        </mc:Choice>
        <mc:Fallback xmlns="">
          <p:pic>
            <p:nvPicPr>
              <p:cNvPr id="11" name="Ink 10">
                <a:extLst>
                  <a:ext uri="{FF2B5EF4-FFF2-40B4-BE49-F238E27FC236}">
                    <a16:creationId xmlns:a16="http://schemas.microsoft.com/office/drawing/2014/main" id="{8EA1ADCB-8988-B99F-7669-C0EEE9D2F388}"/>
                  </a:ext>
                </a:extLst>
              </p:cNvPr>
              <p:cNvPicPr/>
              <p:nvPr/>
            </p:nvPicPr>
            <p:blipFill>
              <a:blip r:embed="rId13"/>
              <a:stretch>
                <a:fillRect/>
              </a:stretch>
            </p:blipFill>
            <p:spPr>
              <a:xfrm>
                <a:off x="3410880" y="4144540"/>
                <a:ext cx="249120" cy="111600"/>
              </a:xfrm>
              <a:prstGeom prst="rect">
                <a:avLst/>
              </a:prstGeom>
            </p:spPr>
          </p:pic>
        </mc:Fallback>
      </mc:AlternateContent>
      <p:grpSp>
        <p:nvGrpSpPr>
          <p:cNvPr id="14" name="Group 13">
            <a:extLst>
              <a:ext uri="{FF2B5EF4-FFF2-40B4-BE49-F238E27FC236}">
                <a16:creationId xmlns:a16="http://schemas.microsoft.com/office/drawing/2014/main" id="{3DCB3896-FC9D-094E-CE32-37502C1BA4A5}"/>
              </a:ext>
            </a:extLst>
          </p:cNvPr>
          <p:cNvGrpSpPr/>
          <p:nvPr/>
        </p:nvGrpSpPr>
        <p:grpSpPr>
          <a:xfrm>
            <a:off x="6493560" y="1240060"/>
            <a:ext cx="2667240" cy="114480"/>
            <a:chOff x="6493560" y="1240060"/>
            <a:chExt cx="2667240" cy="114480"/>
          </a:xfrm>
        </p:grpSpPr>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1BE8092B-46BD-AFD7-7F30-8BE7340D2B1C}"/>
                    </a:ext>
                  </a:extLst>
                </p14:cNvPr>
                <p14:cNvContentPartPr/>
                <p14:nvPr/>
              </p14:nvContentPartPr>
              <p14:xfrm>
                <a:off x="7517040" y="1240060"/>
                <a:ext cx="1643760" cy="60120"/>
              </p14:xfrm>
            </p:contentPart>
          </mc:Choice>
          <mc:Fallback xmlns="">
            <p:pic>
              <p:nvPicPr>
                <p:cNvPr id="12" name="Ink 11">
                  <a:extLst>
                    <a:ext uri="{FF2B5EF4-FFF2-40B4-BE49-F238E27FC236}">
                      <a16:creationId xmlns:a16="http://schemas.microsoft.com/office/drawing/2014/main" id="{1BE8092B-46BD-AFD7-7F30-8BE7340D2B1C}"/>
                    </a:ext>
                  </a:extLst>
                </p:cNvPr>
                <p:cNvPicPr/>
                <p:nvPr/>
              </p:nvPicPr>
              <p:blipFill>
                <a:blip r:embed="rId15"/>
                <a:stretch>
                  <a:fillRect/>
                </a:stretch>
              </p:blipFill>
              <p:spPr>
                <a:xfrm>
                  <a:off x="7499400" y="1222060"/>
                  <a:ext cx="16794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118647D3-A3EB-955A-7CD6-9AAC99FACC24}"/>
                    </a:ext>
                  </a:extLst>
                </p14:cNvPr>
                <p14:cNvContentPartPr/>
                <p14:nvPr/>
              </p14:nvContentPartPr>
              <p14:xfrm>
                <a:off x="6493560" y="1331140"/>
                <a:ext cx="828360" cy="23400"/>
              </p14:xfrm>
            </p:contentPart>
          </mc:Choice>
          <mc:Fallback xmlns="">
            <p:pic>
              <p:nvPicPr>
                <p:cNvPr id="13" name="Ink 12">
                  <a:extLst>
                    <a:ext uri="{FF2B5EF4-FFF2-40B4-BE49-F238E27FC236}">
                      <a16:creationId xmlns:a16="http://schemas.microsoft.com/office/drawing/2014/main" id="{118647D3-A3EB-955A-7CD6-9AAC99FACC24}"/>
                    </a:ext>
                  </a:extLst>
                </p:cNvPr>
                <p:cNvPicPr/>
                <p:nvPr/>
              </p:nvPicPr>
              <p:blipFill>
                <a:blip r:embed="rId17"/>
                <a:stretch>
                  <a:fillRect/>
                </a:stretch>
              </p:blipFill>
              <p:spPr>
                <a:xfrm>
                  <a:off x="6475560" y="1313140"/>
                  <a:ext cx="864000" cy="59040"/>
                </a:xfrm>
                <a:prstGeom prst="rect">
                  <a:avLst/>
                </a:prstGeom>
              </p:spPr>
            </p:pic>
          </mc:Fallback>
        </mc:AlternateContent>
      </p:grpSp>
      <p:grpSp>
        <p:nvGrpSpPr>
          <p:cNvPr id="18" name="Group 17">
            <a:extLst>
              <a:ext uri="{FF2B5EF4-FFF2-40B4-BE49-F238E27FC236}">
                <a16:creationId xmlns:a16="http://schemas.microsoft.com/office/drawing/2014/main" id="{FAAA818C-0D3A-7D19-BFE1-DC45450D51EB}"/>
              </a:ext>
            </a:extLst>
          </p:cNvPr>
          <p:cNvGrpSpPr/>
          <p:nvPr/>
        </p:nvGrpSpPr>
        <p:grpSpPr>
          <a:xfrm>
            <a:off x="3201720" y="1317460"/>
            <a:ext cx="2909160" cy="81720"/>
            <a:chOff x="3201720" y="1317460"/>
            <a:chExt cx="2909160" cy="81720"/>
          </a:xfrm>
        </p:grpSpPr>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A26554D0-D870-9A2B-A045-FDB1BE8F687C}"/>
                    </a:ext>
                  </a:extLst>
                </p14:cNvPr>
                <p14:cNvContentPartPr/>
                <p14:nvPr/>
              </p14:nvContentPartPr>
              <p14:xfrm>
                <a:off x="5271360" y="1317460"/>
                <a:ext cx="839520" cy="62280"/>
              </p14:xfrm>
            </p:contentPart>
          </mc:Choice>
          <mc:Fallback xmlns="">
            <p:pic>
              <p:nvPicPr>
                <p:cNvPr id="15" name="Ink 14">
                  <a:extLst>
                    <a:ext uri="{FF2B5EF4-FFF2-40B4-BE49-F238E27FC236}">
                      <a16:creationId xmlns:a16="http://schemas.microsoft.com/office/drawing/2014/main" id="{A26554D0-D870-9A2B-A045-FDB1BE8F687C}"/>
                    </a:ext>
                  </a:extLst>
                </p:cNvPr>
                <p:cNvPicPr/>
                <p:nvPr/>
              </p:nvPicPr>
              <p:blipFill>
                <a:blip r:embed="rId19"/>
                <a:stretch>
                  <a:fillRect/>
                </a:stretch>
              </p:blipFill>
              <p:spPr>
                <a:xfrm>
                  <a:off x="5253720" y="1299460"/>
                  <a:ext cx="87516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ED17FFA9-C2FC-5CCF-D227-679AC8CC73BE}"/>
                    </a:ext>
                  </a:extLst>
                </p14:cNvPr>
                <p14:cNvContentPartPr/>
                <p14:nvPr/>
              </p14:nvContentPartPr>
              <p14:xfrm>
                <a:off x="3787800" y="1357420"/>
                <a:ext cx="1032120" cy="41760"/>
              </p14:xfrm>
            </p:contentPart>
          </mc:Choice>
          <mc:Fallback xmlns="">
            <p:pic>
              <p:nvPicPr>
                <p:cNvPr id="16" name="Ink 15">
                  <a:extLst>
                    <a:ext uri="{FF2B5EF4-FFF2-40B4-BE49-F238E27FC236}">
                      <a16:creationId xmlns:a16="http://schemas.microsoft.com/office/drawing/2014/main" id="{ED17FFA9-C2FC-5CCF-D227-679AC8CC73BE}"/>
                    </a:ext>
                  </a:extLst>
                </p:cNvPr>
                <p:cNvPicPr/>
                <p:nvPr/>
              </p:nvPicPr>
              <p:blipFill>
                <a:blip r:embed="rId21"/>
                <a:stretch>
                  <a:fillRect/>
                </a:stretch>
              </p:blipFill>
              <p:spPr>
                <a:xfrm>
                  <a:off x="3770160" y="1339420"/>
                  <a:ext cx="106776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E40FE960-70AB-011B-E5E5-66E414F86CDA}"/>
                    </a:ext>
                  </a:extLst>
                </p14:cNvPr>
                <p14:cNvContentPartPr/>
                <p14:nvPr/>
              </p14:nvContentPartPr>
              <p14:xfrm>
                <a:off x="3201720" y="1350580"/>
                <a:ext cx="412920" cy="39240"/>
              </p14:xfrm>
            </p:contentPart>
          </mc:Choice>
          <mc:Fallback xmlns="">
            <p:pic>
              <p:nvPicPr>
                <p:cNvPr id="17" name="Ink 16">
                  <a:extLst>
                    <a:ext uri="{FF2B5EF4-FFF2-40B4-BE49-F238E27FC236}">
                      <a16:creationId xmlns:a16="http://schemas.microsoft.com/office/drawing/2014/main" id="{E40FE960-70AB-011B-E5E5-66E414F86CDA}"/>
                    </a:ext>
                  </a:extLst>
                </p:cNvPr>
                <p:cNvPicPr/>
                <p:nvPr/>
              </p:nvPicPr>
              <p:blipFill>
                <a:blip r:embed="rId23"/>
                <a:stretch>
                  <a:fillRect/>
                </a:stretch>
              </p:blipFill>
              <p:spPr>
                <a:xfrm>
                  <a:off x="3183720" y="1332940"/>
                  <a:ext cx="448560" cy="74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
            <p14:nvContentPartPr>
              <p14:cNvPr id="19" name="Ink 18">
                <a:extLst>
                  <a:ext uri="{FF2B5EF4-FFF2-40B4-BE49-F238E27FC236}">
                    <a16:creationId xmlns:a16="http://schemas.microsoft.com/office/drawing/2014/main" id="{3571F6E1-A9F7-88D1-F9BE-FC16CE81CAB3}"/>
                  </a:ext>
                </a:extLst>
              </p14:cNvPr>
              <p14:cNvContentPartPr/>
              <p14:nvPr/>
            </p14:nvContentPartPr>
            <p14:xfrm>
              <a:off x="974760" y="1300540"/>
              <a:ext cx="1643040" cy="90360"/>
            </p14:xfrm>
          </p:contentPart>
        </mc:Choice>
        <mc:Fallback xmlns="">
          <p:pic>
            <p:nvPicPr>
              <p:cNvPr id="19" name="Ink 18">
                <a:extLst>
                  <a:ext uri="{FF2B5EF4-FFF2-40B4-BE49-F238E27FC236}">
                    <a16:creationId xmlns:a16="http://schemas.microsoft.com/office/drawing/2014/main" id="{3571F6E1-A9F7-88D1-F9BE-FC16CE81CAB3}"/>
                  </a:ext>
                </a:extLst>
              </p:cNvPr>
              <p:cNvPicPr/>
              <p:nvPr/>
            </p:nvPicPr>
            <p:blipFill>
              <a:blip r:embed="rId25"/>
              <a:stretch>
                <a:fillRect/>
              </a:stretch>
            </p:blipFill>
            <p:spPr>
              <a:xfrm>
                <a:off x="957120" y="1282900"/>
                <a:ext cx="1678680" cy="126000"/>
              </a:xfrm>
              <a:prstGeom prst="rect">
                <a:avLst/>
              </a:prstGeom>
            </p:spPr>
          </p:pic>
        </mc:Fallback>
      </mc:AlternateContent>
      <p:grpSp>
        <p:nvGrpSpPr>
          <p:cNvPr id="23" name="Group 22">
            <a:extLst>
              <a:ext uri="{FF2B5EF4-FFF2-40B4-BE49-F238E27FC236}">
                <a16:creationId xmlns:a16="http://schemas.microsoft.com/office/drawing/2014/main" id="{AF87131F-2B94-E4D3-F155-5EBB50A3DBEE}"/>
              </a:ext>
            </a:extLst>
          </p:cNvPr>
          <p:cNvGrpSpPr/>
          <p:nvPr/>
        </p:nvGrpSpPr>
        <p:grpSpPr>
          <a:xfrm>
            <a:off x="7310760" y="1799140"/>
            <a:ext cx="2059200" cy="91800"/>
            <a:chOff x="7310760" y="1799140"/>
            <a:chExt cx="2059200" cy="91800"/>
          </a:xfrm>
        </p:grpSpPr>
        <mc:AlternateContent xmlns:mc="http://schemas.openxmlformats.org/markup-compatibility/2006" xmlns:p14="http://schemas.microsoft.com/office/powerpoint/2010/main">
          <mc:Choice Requires="p14">
            <p:contentPart p14:bwMode="auto" r:id="rId26">
              <p14:nvContentPartPr>
                <p14:cNvPr id="20" name="Ink 19">
                  <a:extLst>
                    <a:ext uri="{FF2B5EF4-FFF2-40B4-BE49-F238E27FC236}">
                      <a16:creationId xmlns:a16="http://schemas.microsoft.com/office/drawing/2014/main" id="{0914D7D1-C216-BCCB-99D5-8C5D52A01EB3}"/>
                    </a:ext>
                  </a:extLst>
                </p14:cNvPr>
                <p14:cNvContentPartPr/>
                <p14:nvPr/>
              </p14:nvContentPartPr>
              <p14:xfrm>
                <a:off x="8783880" y="1836220"/>
                <a:ext cx="586080" cy="54720"/>
              </p14:xfrm>
            </p:contentPart>
          </mc:Choice>
          <mc:Fallback xmlns="">
            <p:pic>
              <p:nvPicPr>
                <p:cNvPr id="20" name="Ink 19">
                  <a:extLst>
                    <a:ext uri="{FF2B5EF4-FFF2-40B4-BE49-F238E27FC236}">
                      <a16:creationId xmlns:a16="http://schemas.microsoft.com/office/drawing/2014/main" id="{0914D7D1-C216-BCCB-99D5-8C5D52A01EB3}"/>
                    </a:ext>
                  </a:extLst>
                </p:cNvPr>
                <p:cNvPicPr/>
                <p:nvPr/>
              </p:nvPicPr>
              <p:blipFill>
                <a:blip r:embed="rId27"/>
                <a:stretch>
                  <a:fillRect/>
                </a:stretch>
              </p:blipFill>
              <p:spPr>
                <a:xfrm>
                  <a:off x="8765880" y="1818580"/>
                  <a:ext cx="62172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1" name="Ink 20">
                  <a:extLst>
                    <a:ext uri="{FF2B5EF4-FFF2-40B4-BE49-F238E27FC236}">
                      <a16:creationId xmlns:a16="http://schemas.microsoft.com/office/drawing/2014/main" id="{1DD07FF7-183F-6292-801D-987B852D8385}"/>
                    </a:ext>
                  </a:extLst>
                </p14:cNvPr>
                <p14:cNvContentPartPr/>
                <p14:nvPr/>
              </p14:nvContentPartPr>
              <p14:xfrm>
                <a:off x="8087280" y="1799140"/>
                <a:ext cx="566640" cy="27000"/>
              </p14:xfrm>
            </p:contentPart>
          </mc:Choice>
          <mc:Fallback xmlns="">
            <p:pic>
              <p:nvPicPr>
                <p:cNvPr id="21" name="Ink 20">
                  <a:extLst>
                    <a:ext uri="{FF2B5EF4-FFF2-40B4-BE49-F238E27FC236}">
                      <a16:creationId xmlns:a16="http://schemas.microsoft.com/office/drawing/2014/main" id="{1DD07FF7-183F-6292-801D-987B852D8385}"/>
                    </a:ext>
                  </a:extLst>
                </p:cNvPr>
                <p:cNvPicPr/>
                <p:nvPr/>
              </p:nvPicPr>
              <p:blipFill>
                <a:blip r:embed="rId29"/>
                <a:stretch>
                  <a:fillRect/>
                </a:stretch>
              </p:blipFill>
              <p:spPr>
                <a:xfrm>
                  <a:off x="8069640" y="1781500"/>
                  <a:ext cx="60228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2" name="Ink 21">
                  <a:extLst>
                    <a:ext uri="{FF2B5EF4-FFF2-40B4-BE49-F238E27FC236}">
                      <a16:creationId xmlns:a16="http://schemas.microsoft.com/office/drawing/2014/main" id="{4B1BD5B5-9111-76AA-0F23-3D3E6A1C764D}"/>
                    </a:ext>
                  </a:extLst>
                </p14:cNvPr>
                <p14:cNvContentPartPr/>
                <p14:nvPr/>
              </p14:nvContentPartPr>
              <p14:xfrm>
                <a:off x="7310760" y="1807060"/>
                <a:ext cx="616680" cy="33480"/>
              </p14:xfrm>
            </p:contentPart>
          </mc:Choice>
          <mc:Fallback xmlns="">
            <p:pic>
              <p:nvPicPr>
                <p:cNvPr id="22" name="Ink 21">
                  <a:extLst>
                    <a:ext uri="{FF2B5EF4-FFF2-40B4-BE49-F238E27FC236}">
                      <a16:creationId xmlns:a16="http://schemas.microsoft.com/office/drawing/2014/main" id="{4B1BD5B5-9111-76AA-0F23-3D3E6A1C764D}"/>
                    </a:ext>
                  </a:extLst>
                </p:cNvPr>
                <p:cNvPicPr/>
                <p:nvPr/>
              </p:nvPicPr>
              <p:blipFill>
                <a:blip r:embed="rId31"/>
                <a:stretch>
                  <a:fillRect/>
                </a:stretch>
              </p:blipFill>
              <p:spPr>
                <a:xfrm>
                  <a:off x="7292760" y="1789420"/>
                  <a:ext cx="652320" cy="69120"/>
                </a:xfrm>
                <a:prstGeom prst="rect">
                  <a:avLst/>
                </a:prstGeom>
              </p:spPr>
            </p:pic>
          </mc:Fallback>
        </mc:AlternateContent>
      </p:grpSp>
      <p:grpSp>
        <p:nvGrpSpPr>
          <p:cNvPr id="34" name="Group 33">
            <a:extLst>
              <a:ext uri="{FF2B5EF4-FFF2-40B4-BE49-F238E27FC236}">
                <a16:creationId xmlns:a16="http://schemas.microsoft.com/office/drawing/2014/main" id="{317C97CA-026C-32B9-64CB-B4DEB2037CC4}"/>
              </a:ext>
            </a:extLst>
          </p:cNvPr>
          <p:cNvGrpSpPr/>
          <p:nvPr/>
        </p:nvGrpSpPr>
        <p:grpSpPr>
          <a:xfrm>
            <a:off x="648960" y="1760620"/>
            <a:ext cx="6175440" cy="149400"/>
            <a:chOff x="648960" y="1760620"/>
            <a:chExt cx="6175440" cy="149400"/>
          </a:xfrm>
        </p:grpSpPr>
        <mc:AlternateContent xmlns:mc="http://schemas.openxmlformats.org/markup-compatibility/2006" xmlns:p14="http://schemas.microsoft.com/office/powerpoint/2010/main">
          <mc:Choice Requires="p14">
            <p:contentPart p14:bwMode="auto" r:id="rId32">
              <p14:nvContentPartPr>
                <p14:cNvPr id="24" name="Ink 23">
                  <a:extLst>
                    <a:ext uri="{FF2B5EF4-FFF2-40B4-BE49-F238E27FC236}">
                      <a16:creationId xmlns:a16="http://schemas.microsoft.com/office/drawing/2014/main" id="{9285E3A3-5F62-D815-396E-DDA0064BB8EA}"/>
                    </a:ext>
                  </a:extLst>
                </p14:cNvPr>
                <p14:cNvContentPartPr/>
                <p14:nvPr/>
              </p14:nvContentPartPr>
              <p14:xfrm>
                <a:off x="6514800" y="1760620"/>
                <a:ext cx="309600" cy="30600"/>
              </p14:xfrm>
            </p:contentPart>
          </mc:Choice>
          <mc:Fallback xmlns="">
            <p:pic>
              <p:nvPicPr>
                <p:cNvPr id="24" name="Ink 23">
                  <a:extLst>
                    <a:ext uri="{FF2B5EF4-FFF2-40B4-BE49-F238E27FC236}">
                      <a16:creationId xmlns:a16="http://schemas.microsoft.com/office/drawing/2014/main" id="{9285E3A3-5F62-D815-396E-DDA0064BB8EA}"/>
                    </a:ext>
                  </a:extLst>
                </p:cNvPr>
                <p:cNvPicPr/>
                <p:nvPr/>
              </p:nvPicPr>
              <p:blipFill>
                <a:blip r:embed="rId33"/>
                <a:stretch>
                  <a:fillRect/>
                </a:stretch>
              </p:blipFill>
              <p:spPr>
                <a:xfrm>
                  <a:off x="6497160" y="1742620"/>
                  <a:ext cx="34524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5" name="Ink 24">
                  <a:extLst>
                    <a:ext uri="{FF2B5EF4-FFF2-40B4-BE49-F238E27FC236}">
                      <a16:creationId xmlns:a16="http://schemas.microsoft.com/office/drawing/2014/main" id="{75DCA660-1B8E-819D-2421-AFA0271435BC}"/>
                    </a:ext>
                  </a:extLst>
                </p14:cNvPr>
                <p14:cNvContentPartPr/>
                <p14:nvPr/>
              </p14:nvContentPartPr>
              <p14:xfrm>
                <a:off x="5399880" y="1805260"/>
                <a:ext cx="726840" cy="46440"/>
              </p14:xfrm>
            </p:contentPart>
          </mc:Choice>
          <mc:Fallback xmlns="">
            <p:pic>
              <p:nvPicPr>
                <p:cNvPr id="25" name="Ink 24">
                  <a:extLst>
                    <a:ext uri="{FF2B5EF4-FFF2-40B4-BE49-F238E27FC236}">
                      <a16:creationId xmlns:a16="http://schemas.microsoft.com/office/drawing/2014/main" id="{75DCA660-1B8E-819D-2421-AFA0271435BC}"/>
                    </a:ext>
                  </a:extLst>
                </p:cNvPr>
                <p:cNvPicPr/>
                <p:nvPr/>
              </p:nvPicPr>
              <p:blipFill>
                <a:blip r:embed="rId35"/>
                <a:stretch>
                  <a:fillRect/>
                </a:stretch>
              </p:blipFill>
              <p:spPr>
                <a:xfrm>
                  <a:off x="5381880" y="1787260"/>
                  <a:ext cx="76248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6" name="Ink 25">
                  <a:extLst>
                    <a:ext uri="{FF2B5EF4-FFF2-40B4-BE49-F238E27FC236}">
                      <a16:creationId xmlns:a16="http://schemas.microsoft.com/office/drawing/2014/main" id="{A2A343B5-E2F5-C3D6-8DAA-4CE49C38A49B}"/>
                    </a:ext>
                  </a:extLst>
                </p14:cNvPr>
                <p14:cNvContentPartPr/>
                <p14:nvPr/>
              </p14:nvContentPartPr>
              <p14:xfrm>
                <a:off x="4565040" y="1782220"/>
                <a:ext cx="709560" cy="54360"/>
              </p14:xfrm>
            </p:contentPart>
          </mc:Choice>
          <mc:Fallback xmlns="">
            <p:pic>
              <p:nvPicPr>
                <p:cNvPr id="26" name="Ink 25">
                  <a:extLst>
                    <a:ext uri="{FF2B5EF4-FFF2-40B4-BE49-F238E27FC236}">
                      <a16:creationId xmlns:a16="http://schemas.microsoft.com/office/drawing/2014/main" id="{A2A343B5-E2F5-C3D6-8DAA-4CE49C38A49B}"/>
                    </a:ext>
                  </a:extLst>
                </p:cNvPr>
                <p:cNvPicPr/>
                <p:nvPr/>
              </p:nvPicPr>
              <p:blipFill>
                <a:blip r:embed="rId37"/>
                <a:stretch>
                  <a:fillRect/>
                </a:stretch>
              </p:blipFill>
              <p:spPr>
                <a:xfrm>
                  <a:off x="4547400" y="1764220"/>
                  <a:ext cx="74520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7" name="Ink 26">
                  <a:extLst>
                    <a:ext uri="{FF2B5EF4-FFF2-40B4-BE49-F238E27FC236}">
                      <a16:creationId xmlns:a16="http://schemas.microsoft.com/office/drawing/2014/main" id="{628D8ED1-7D1D-F85B-E7B4-1EEA8AA17B98}"/>
                    </a:ext>
                  </a:extLst>
                </p14:cNvPr>
                <p14:cNvContentPartPr/>
                <p14:nvPr/>
              </p14:nvContentPartPr>
              <p14:xfrm>
                <a:off x="3956280" y="1808140"/>
                <a:ext cx="246600" cy="56520"/>
              </p14:xfrm>
            </p:contentPart>
          </mc:Choice>
          <mc:Fallback xmlns="">
            <p:pic>
              <p:nvPicPr>
                <p:cNvPr id="27" name="Ink 26">
                  <a:extLst>
                    <a:ext uri="{FF2B5EF4-FFF2-40B4-BE49-F238E27FC236}">
                      <a16:creationId xmlns:a16="http://schemas.microsoft.com/office/drawing/2014/main" id="{628D8ED1-7D1D-F85B-E7B4-1EEA8AA17B98}"/>
                    </a:ext>
                  </a:extLst>
                </p:cNvPr>
                <p:cNvPicPr/>
                <p:nvPr/>
              </p:nvPicPr>
              <p:blipFill>
                <a:blip r:embed="rId39"/>
                <a:stretch>
                  <a:fillRect/>
                </a:stretch>
              </p:blipFill>
              <p:spPr>
                <a:xfrm>
                  <a:off x="3938280" y="1790140"/>
                  <a:ext cx="2822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8" name="Ink 27">
                  <a:extLst>
                    <a:ext uri="{FF2B5EF4-FFF2-40B4-BE49-F238E27FC236}">
                      <a16:creationId xmlns:a16="http://schemas.microsoft.com/office/drawing/2014/main" id="{8A801089-003D-355F-5E11-A87D2F788D6E}"/>
                    </a:ext>
                  </a:extLst>
                </p14:cNvPr>
                <p14:cNvContentPartPr/>
                <p14:nvPr/>
              </p14:nvContentPartPr>
              <p14:xfrm>
                <a:off x="3423840" y="1846300"/>
                <a:ext cx="308160" cy="27720"/>
              </p14:xfrm>
            </p:contentPart>
          </mc:Choice>
          <mc:Fallback xmlns="">
            <p:pic>
              <p:nvPicPr>
                <p:cNvPr id="28" name="Ink 27">
                  <a:extLst>
                    <a:ext uri="{FF2B5EF4-FFF2-40B4-BE49-F238E27FC236}">
                      <a16:creationId xmlns:a16="http://schemas.microsoft.com/office/drawing/2014/main" id="{8A801089-003D-355F-5E11-A87D2F788D6E}"/>
                    </a:ext>
                  </a:extLst>
                </p:cNvPr>
                <p:cNvPicPr/>
                <p:nvPr/>
              </p:nvPicPr>
              <p:blipFill>
                <a:blip r:embed="rId41"/>
                <a:stretch>
                  <a:fillRect/>
                </a:stretch>
              </p:blipFill>
              <p:spPr>
                <a:xfrm>
                  <a:off x="3406200" y="1828300"/>
                  <a:ext cx="34380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0" name="Ink 29">
                  <a:extLst>
                    <a:ext uri="{FF2B5EF4-FFF2-40B4-BE49-F238E27FC236}">
                      <a16:creationId xmlns:a16="http://schemas.microsoft.com/office/drawing/2014/main" id="{AD48F74D-28CB-FDCA-EABA-C9F548DBE985}"/>
                    </a:ext>
                  </a:extLst>
                </p14:cNvPr>
                <p14:cNvContentPartPr/>
                <p14:nvPr/>
              </p14:nvContentPartPr>
              <p14:xfrm>
                <a:off x="2527800" y="1845220"/>
                <a:ext cx="614160" cy="64800"/>
              </p14:xfrm>
            </p:contentPart>
          </mc:Choice>
          <mc:Fallback xmlns="">
            <p:pic>
              <p:nvPicPr>
                <p:cNvPr id="30" name="Ink 29">
                  <a:extLst>
                    <a:ext uri="{FF2B5EF4-FFF2-40B4-BE49-F238E27FC236}">
                      <a16:creationId xmlns:a16="http://schemas.microsoft.com/office/drawing/2014/main" id="{AD48F74D-28CB-FDCA-EABA-C9F548DBE985}"/>
                    </a:ext>
                  </a:extLst>
                </p:cNvPr>
                <p:cNvPicPr/>
                <p:nvPr/>
              </p:nvPicPr>
              <p:blipFill>
                <a:blip r:embed="rId43"/>
                <a:stretch>
                  <a:fillRect/>
                </a:stretch>
              </p:blipFill>
              <p:spPr>
                <a:xfrm>
                  <a:off x="2510160" y="1827580"/>
                  <a:ext cx="6498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1" name="Ink 30">
                  <a:extLst>
                    <a:ext uri="{FF2B5EF4-FFF2-40B4-BE49-F238E27FC236}">
                      <a16:creationId xmlns:a16="http://schemas.microsoft.com/office/drawing/2014/main" id="{BB8F565A-2247-D611-7E50-50D847D6C908}"/>
                    </a:ext>
                  </a:extLst>
                </p14:cNvPr>
                <p14:cNvContentPartPr/>
                <p14:nvPr/>
              </p14:nvContentPartPr>
              <p14:xfrm>
                <a:off x="1658400" y="1849900"/>
                <a:ext cx="573840" cy="50760"/>
              </p14:xfrm>
            </p:contentPart>
          </mc:Choice>
          <mc:Fallback xmlns="">
            <p:pic>
              <p:nvPicPr>
                <p:cNvPr id="31" name="Ink 30">
                  <a:extLst>
                    <a:ext uri="{FF2B5EF4-FFF2-40B4-BE49-F238E27FC236}">
                      <a16:creationId xmlns:a16="http://schemas.microsoft.com/office/drawing/2014/main" id="{BB8F565A-2247-D611-7E50-50D847D6C908}"/>
                    </a:ext>
                  </a:extLst>
                </p:cNvPr>
                <p:cNvPicPr/>
                <p:nvPr/>
              </p:nvPicPr>
              <p:blipFill>
                <a:blip r:embed="rId45"/>
                <a:stretch>
                  <a:fillRect/>
                </a:stretch>
              </p:blipFill>
              <p:spPr>
                <a:xfrm>
                  <a:off x="1640760" y="1832260"/>
                  <a:ext cx="60948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3" name="Ink 32">
                  <a:extLst>
                    <a:ext uri="{FF2B5EF4-FFF2-40B4-BE49-F238E27FC236}">
                      <a16:creationId xmlns:a16="http://schemas.microsoft.com/office/drawing/2014/main" id="{2AEC83D0-03AD-F3F4-F8DA-5CE9175A737C}"/>
                    </a:ext>
                  </a:extLst>
                </p14:cNvPr>
                <p14:cNvContentPartPr/>
                <p14:nvPr/>
              </p14:nvContentPartPr>
              <p14:xfrm>
                <a:off x="648960" y="1825780"/>
                <a:ext cx="838440" cy="30600"/>
              </p14:xfrm>
            </p:contentPart>
          </mc:Choice>
          <mc:Fallback xmlns="">
            <p:pic>
              <p:nvPicPr>
                <p:cNvPr id="33" name="Ink 32">
                  <a:extLst>
                    <a:ext uri="{FF2B5EF4-FFF2-40B4-BE49-F238E27FC236}">
                      <a16:creationId xmlns:a16="http://schemas.microsoft.com/office/drawing/2014/main" id="{2AEC83D0-03AD-F3F4-F8DA-5CE9175A737C}"/>
                    </a:ext>
                  </a:extLst>
                </p:cNvPr>
                <p:cNvPicPr/>
                <p:nvPr/>
              </p:nvPicPr>
              <p:blipFill>
                <a:blip r:embed="rId47"/>
                <a:stretch>
                  <a:fillRect/>
                </a:stretch>
              </p:blipFill>
              <p:spPr>
                <a:xfrm>
                  <a:off x="630960" y="1808140"/>
                  <a:ext cx="874080" cy="66240"/>
                </a:xfrm>
                <a:prstGeom prst="rect">
                  <a:avLst/>
                </a:prstGeom>
              </p:spPr>
            </p:pic>
          </mc:Fallback>
        </mc:AlternateContent>
      </p:grpSp>
      <p:grpSp>
        <p:nvGrpSpPr>
          <p:cNvPr id="48" name="Group 47">
            <a:extLst>
              <a:ext uri="{FF2B5EF4-FFF2-40B4-BE49-F238E27FC236}">
                <a16:creationId xmlns:a16="http://schemas.microsoft.com/office/drawing/2014/main" id="{0E7C4548-A8C3-523C-5707-3078ED14963B}"/>
              </a:ext>
            </a:extLst>
          </p:cNvPr>
          <p:cNvGrpSpPr/>
          <p:nvPr/>
        </p:nvGrpSpPr>
        <p:grpSpPr>
          <a:xfrm>
            <a:off x="1110840" y="2198740"/>
            <a:ext cx="8301960" cy="209160"/>
            <a:chOff x="1110840" y="2198740"/>
            <a:chExt cx="8301960" cy="209160"/>
          </a:xfrm>
        </p:grpSpPr>
        <mc:AlternateContent xmlns:mc="http://schemas.openxmlformats.org/markup-compatibility/2006" xmlns:p14="http://schemas.microsoft.com/office/powerpoint/2010/main">
          <mc:Choice Requires="p14">
            <p:contentPart p14:bwMode="auto" r:id="rId48">
              <p14:nvContentPartPr>
                <p14:cNvPr id="35" name="Ink 34">
                  <a:extLst>
                    <a:ext uri="{FF2B5EF4-FFF2-40B4-BE49-F238E27FC236}">
                      <a16:creationId xmlns:a16="http://schemas.microsoft.com/office/drawing/2014/main" id="{1EF617CD-381B-E903-7EF8-06D17F41134D}"/>
                    </a:ext>
                  </a:extLst>
                </p14:cNvPr>
                <p14:cNvContentPartPr/>
                <p14:nvPr/>
              </p14:nvContentPartPr>
              <p14:xfrm>
                <a:off x="8853000" y="2336620"/>
                <a:ext cx="559800" cy="29520"/>
              </p14:xfrm>
            </p:contentPart>
          </mc:Choice>
          <mc:Fallback xmlns="">
            <p:pic>
              <p:nvPicPr>
                <p:cNvPr id="35" name="Ink 34">
                  <a:extLst>
                    <a:ext uri="{FF2B5EF4-FFF2-40B4-BE49-F238E27FC236}">
                      <a16:creationId xmlns:a16="http://schemas.microsoft.com/office/drawing/2014/main" id="{1EF617CD-381B-E903-7EF8-06D17F41134D}"/>
                    </a:ext>
                  </a:extLst>
                </p:cNvPr>
                <p:cNvPicPr/>
                <p:nvPr/>
              </p:nvPicPr>
              <p:blipFill>
                <a:blip r:embed="rId49"/>
                <a:stretch>
                  <a:fillRect/>
                </a:stretch>
              </p:blipFill>
              <p:spPr>
                <a:xfrm>
                  <a:off x="8835360" y="2318980"/>
                  <a:ext cx="59544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6" name="Ink 35">
                  <a:extLst>
                    <a:ext uri="{FF2B5EF4-FFF2-40B4-BE49-F238E27FC236}">
                      <a16:creationId xmlns:a16="http://schemas.microsoft.com/office/drawing/2014/main" id="{94595567-83E9-F8BA-C9DF-B115D5819FE0}"/>
                    </a:ext>
                  </a:extLst>
                </p14:cNvPr>
                <p14:cNvContentPartPr/>
                <p14:nvPr/>
              </p14:nvContentPartPr>
              <p14:xfrm>
                <a:off x="8110680" y="2303500"/>
                <a:ext cx="599400" cy="56520"/>
              </p14:xfrm>
            </p:contentPart>
          </mc:Choice>
          <mc:Fallback xmlns="">
            <p:pic>
              <p:nvPicPr>
                <p:cNvPr id="36" name="Ink 35">
                  <a:extLst>
                    <a:ext uri="{FF2B5EF4-FFF2-40B4-BE49-F238E27FC236}">
                      <a16:creationId xmlns:a16="http://schemas.microsoft.com/office/drawing/2014/main" id="{94595567-83E9-F8BA-C9DF-B115D5819FE0}"/>
                    </a:ext>
                  </a:extLst>
                </p:cNvPr>
                <p:cNvPicPr/>
                <p:nvPr/>
              </p:nvPicPr>
              <p:blipFill>
                <a:blip r:embed="rId51"/>
                <a:stretch>
                  <a:fillRect/>
                </a:stretch>
              </p:blipFill>
              <p:spPr>
                <a:xfrm>
                  <a:off x="8092680" y="2285860"/>
                  <a:ext cx="6350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7" name="Ink 36">
                  <a:extLst>
                    <a:ext uri="{FF2B5EF4-FFF2-40B4-BE49-F238E27FC236}">
                      <a16:creationId xmlns:a16="http://schemas.microsoft.com/office/drawing/2014/main" id="{BC2B994D-082F-5F52-D359-4472F12AB415}"/>
                    </a:ext>
                  </a:extLst>
                </p14:cNvPr>
                <p14:cNvContentPartPr/>
                <p14:nvPr/>
              </p14:nvContentPartPr>
              <p14:xfrm>
                <a:off x="7339560" y="2314660"/>
                <a:ext cx="479160" cy="47880"/>
              </p14:xfrm>
            </p:contentPart>
          </mc:Choice>
          <mc:Fallback xmlns="">
            <p:pic>
              <p:nvPicPr>
                <p:cNvPr id="37" name="Ink 36">
                  <a:extLst>
                    <a:ext uri="{FF2B5EF4-FFF2-40B4-BE49-F238E27FC236}">
                      <a16:creationId xmlns:a16="http://schemas.microsoft.com/office/drawing/2014/main" id="{BC2B994D-082F-5F52-D359-4472F12AB415}"/>
                    </a:ext>
                  </a:extLst>
                </p:cNvPr>
                <p:cNvPicPr/>
                <p:nvPr/>
              </p:nvPicPr>
              <p:blipFill>
                <a:blip r:embed="rId53"/>
                <a:stretch>
                  <a:fillRect/>
                </a:stretch>
              </p:blipFill>
              <p:spPr>
                <a:xfrm>
                  <a:off x="7321560" y="2296660"/>
                  <a:ext cx="51480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8" name="Ink 37">
                  <a:extLst>
                    <a:ext uri="{FF2B5EF4-FFF2-40B4-BE49-F238E27FC236}">
                      <a16:creationId xmlns:a16="http://schemas.microsoft.com/office/drawing/2014/main" id="{EEE86B6E-F2F4-BDDD-E3DD-D186FFFFA062}"/>
                    </a:ext>
                  </a:extLst>
                </p14:cNvPr>
                <p14:cNvContentPartPr/>
                <p14:nvPr/>
              </p14:nvContentPartPr>
              <p14:xfrm>
                <a:off x="6742680" y="2302060"/>
                <a:ext cx="483840" cy="15840"/>
              </p14:xfrm>
            </p:contentPart>
          </mc:Choice>
          <mc:Fallback xmlns="">
            <p:pic>
              <p:nvPicPr>
                <p:cNvPr id="38" name="Ink 37">
                  <a:extLst>
                    <a:ext uri="{FF2B5EF4-FFF2-40B4-BE49-F238E27FC236}">
                      <a16:creationId xmlns:a16="http://schemas.microsoft.com/office/drawing/2014/main" id="{EEE86B6E-F2F4-BDDD-E3DD-D186FFFFA062}"/>
                    </a:ext>
                  </a:extLst>
                </p:cNvPr>
                <p:cNvPicPr/>
                <p:nvPr/>
              </p:nvPicPr>
              <p:blipFill>
                <a:blip r:embed="rId55"/>
                <a:stretch>
                  <a:fillRect/>
                </a:stretch>
              </p:blipFill>
              <p:spPr>
                <a:xfrm>
                  <a:off x="6724680" y="2284420"/>
                  <a:ext cx="51948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0" name="Ink 39">
                  <a:extLst>
                    <a:ext uri="{FF2B5EF4-FFF2-40B4-BE49-F238E27FC236}">
                      <a16:creationId xmlns:a16="http://schemas.microsoft.com/office/drawing/2014/main" id="{8114145D-648F-5D7E-A593-5CB11E3631F5}"/>
                    </a:ext>
                  </a:extLst>
                </p14:cNvPr>
                <p14:cNvContentPartPr/>
                <p14:nvPr/>
              </p14:nvContentPartPr>
              <p14:xfrm>
                <a:off x="6062280" y="2255980"/>
                <a:ext cx="637920" cy="90000"/>
              </p14:xfrm>
            </p:contentPart>
          </mc:Choice>
          <mc:Fallback xmlns="">
            <p:pic>
              <p:nvPicPr>
                <p:cNvPr id="40" name="Ink 39">
                  <a:extLst>
                    <a:ext uri="{FF2B5EF4-FFF2-40B4-BE49-F238E27FC236}">
                      <a16:creationId xmlns:a16="http://schemas.microsoft.com/office/drawing/2014/main" id="{8114145D-648F-5D7E-A593-5CB11E3631F5}"/>
                    </a:ext>
                  </a:extLst>
                </p:cNvPr>
                <p:cNvPicPr/>
                <p:nvPr/>
              </p:nvPicPr>
              <p:blipFill>
                <a:blip r:embed="rId57"/>
                <a:stretch>
                  <a:fillRect/>
                </a:stretch>
              </p:blipFill>
              <p:spPr>
                <a:xfrm>
                  <a:off x="6044280" y="2237980"/>
                  <a:ext cx="6735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1" name="Ink 40">
                  <a:extLst>
                    <a:ext uri="{FF2B5EF4-FFF2-40B4-BE49-F238E27FC236}">
                      <a16:creationId xmlns:a16="http://schemas.microsoft.com/office/drawing/2014/main" id="{13EEC247-5DBC-855C-D2C2-CF6B784BC48E}"/>
                    </a:ext>
                  </a:extLst>
                </p14:cNvPr>
                <p14:cNvContentPartPr/>
                <p14:nvPr/>
              </p14:nvContentPartPr>
              <p14:xfrm>
                <a:off x="5154000" y="2278660"/>
                <a:ext cx="708120" cy="15120"/>
              </p14:xfrm>
            </p:contentPart>
          </mc:Choice>
          <mc:Fallback xmlns="">
            <p:pic>
              <p:nvPicPr>
                <p:cNvPr id="41" name="Ink 40">
                  <a:extLst>
                    <a:ext uri="{FF2B5EF4-FFF2-40B4-BE49-F238E27FC236}">
                      <a16:creationId xmlns:a16="http://schemas.microsoft.com/office/drawing/2014/main" id="{13EEC247-5DBC-855C-D2C2-CF6B784BC48E}"/>
                    </a:ext>
                  </a:extLst>
                </p:cNvPr>
                <p:cNvPicPr/>
                <p:nvPr/>
              </p:nvPicPr>
              <p:blipFill>
                <a:blip r:embed="rId59"/>
                <a:stretch>
                  <a:fillRect/>
                </a:stretch>
              </p:blipFill>
              <p:spPr>
                <a:xfrm>
                  <a:off x="5136360" y="2261020"/>
                  <a:ext cx="74376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2" name="Ink 41">
                  <a:extLst>
                    <a:ext uri="{FF2B5EF4-FFF2-40B4-BE49-F238E27FC236}">
                      <a16:creationId xmlns:a16="http://schemas.microsoft.com/office/drawing/2014/main" id="{115ED454-CE3E-EAA0-2D3A-3DFBA02A3823}"/>
                    </a:ext>
                  </a:extLst>
                </p14:cNvPr>
                <p14:cNvContentPartPr/>
                <p14:nvPr/>
              </p14:nvContentPartPr>
              <p14:xfrm>
                <a:off x="4637040" y="2198740"/>
                <a:ext cx="225360" cy="55080"/>
              </p14:xfrm>
            </p:contentPart>
          </mc:Choice>
          <mc:Fallback xmlns="">
            <p:pic>
              <p:nvPicPr>
                <p:cNvPr id="42" name="Ink 41">
                  <a:extLst>
                    <a:ext uri="{FF2B5EF4-FFF2-40B4-BE49-F238E27FC236}">
                      <a16:creationId xmlns:a16="http://schemas.microsoft.com/office/drawing/2014/main" id="{115ED454-CE3E-EAA0-2D3A-3DFBA02A3823}"/>
                    </a:ext>
                  </a:extLst>
                </p:cNvPr>
                <p:cNvPicPr/>
                <p:nvPr/>
              </p:nvPicPr>
              <p:blipFill>
                <a:blip r:embed="rId61"/>
                <a:stretch>
                  <a:fillRect/>
                </a:stretch>
              </p:blipFill>
              <p:spPr>
                <a:xfrm>
                  <a:off x="4619400" y="2181100"/>
                  <a:ext cx="2610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3" name="Ink 42">
                  <a:extLst>
                    <a:ext uri="{FF2B5EF4-FFF2-40B4-BE49-F238E27FC236}">
                      <a16:creationId xmlns:a16="http://schemas.microsoft.com/office/drawing/2014/main" id="{BD462613-8F46-E33C-2DFD-E4FF82E18189}"/>
                    </a:ext>
                  </a:extLst>
                </p14:cNvPr>
                <p14:cNvContentPartPr/>
                <p14:nvPr/>
              </p14:nvContentPartPr>
              <p14:xfrm>
                <a:off x="3647040" y="2309260"/>
                <a:ext cx="687600" cy="41040"/>
              </p14:xfrm>
            </p:contentPart>
          </mc:Choice>
          <mc:Fallback xmlns="">
            <p:pic>
              <p:nvPicPr>
                <p:cNvPr id="43" name="Ink 42">
                  <a:extLst>
                    <a:ext uri="{FF2B5EF4-FFF2-40B4-BE49-F238E27FC236}">
                      <a16:creationId xmlns:a16="http://schemas.microsoft.com/office/drawing/2014/main" id="{BD462613-8F46-E33C-2DFD-E4FF82E18189}"/>
                    </a:ext>
                  </a:extLst>
                </p:cNvPr>
                <p:cNvPicPr/>
                <p:nvPr/>
              </p:nvPicPr>
              <p:blipFill>
                <a:blip r:embed="rId63"/>
                <a:stretch>
                  <a:fillRect/>
                </a:stretch>
              </p:blipFill>
              <p:spPr>
                <a:xfrm>
                  <a:off x="3629040" y="2291620"/>
                  <a:ext cx="72324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5" name="Ink 44">
                  <a:extLst>
                    <a:ext uri="{FF2B5EF4-FFF2-40B4-BE49-F238E27FC236}">
                      <a16:creationId xmlns:a16="http://schemas.microsoft.com/office/drawing/2014/main" id="{3F031D58-7384-C3C6-2C0B-E93EB228D932}"/>
                    </a:ext>
                  </a:extLst>
                </p14:cNvPr>
                <p14:cNvContentPartPr/>
                <p14:nvPr/>
              </p14:nvContentPartPr>
              <p14:xfrm>
                <a:off x="2610600" y="2302060"/>
                <a:ext cx="707400" cy="40320"/>
              </p14:xfrm>
            </p:contentPart>
          </mc:Choice>
          <mc:Fallback xmlns="">
            <p:pic>
              <p:nvPicPr>
                <p:cNvPr id="45" name="Ink 44">
                  <a:extLst>
                    <a:ext uri="{FF2B5EF4-FFF2-40B4-BE49-F238E27FC236}">
                      <a16:creationId xmlns:a16="http://schemas.microsoft.com/office/drawing/2014/main" id="{3F031D58-7384-C3C6-2C0B-E93EB228D932}"/>
                    </a:ext>
                  </a:extLst>
                </p:cNvPr>
                <p:cNvPicPr/>
                <p:nvPr/>
              </p:nvPicPr>
              <p:blipFill>
                <a:blip r:embed="rId65"/>
                <a:stretch>
                  <a:fillRect/>
                </a:stretch>
              </p:blipFill>
              <p:spPr>
                <a:xfrm>
                  <a:off x="2592960" y="2284420"/>
                  <a:ext cx="74304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6" name="Ink 45">
                  <a:extLst>
                    <a:ext uri="{FF2B5EF4-FFF2-40B4-BE49-F238E27FC236}">
                      <a16:creationId xmlns:a16="http://schemas.microsoft.com/office/drawing/2014/main" id="{9628BA89-009F-B3CD-BB7D-6FED8A149CF9}"/>
                    </a:ext>
                  </a:extLst>
                </p14:cNvPr>
                <p14:cNvContentPartPr/>
                <p14:nvPr/>
              </p14:nvContentPartPr>
              <p14:xfrm>
                <a:off x="1732560" y="2319700"/>
                <a:ext cx="531360" cy="33480"/>
              </p14:xfrm>
            </p:contentPart>
          </mc:Choice>
          <mc:Fallback xmlns="">
            <p:pic>
              <p:nvPicPr>
                <p:cNvPr id="46" name="Ink 45">
                  <a:extLst>
                    <a:ext uri="{FF2B5EF4-FFF2-40B4-BE49-F238E27FC236}">
                      <a16:creationId xmlns:a16="http://schemas.microsoft.com/office/drawing/2014/main" id="{9628BA89-009F-B3CD-BB7D-6FED8A149CF9}"/>
                    </a:ext>
                  </a:extLst>
                </p:cNvPr>
                <p:cNvPicPr/>
                <p:nvPr/>
              </p:nvPicPr>
              <p:blipFill>
                <a:blip r:embed="rId67"/>
                <a:stretch>
                  <a:fillRect/>
                </a:stretch>
              </p:blipFill>
              <p:spPr>
                <a:xfrm>
                  <a:off x="1714920" y="2302060"/>
                  <a:ext cx="56700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7" name="Ink 46">
                  <a:extLst>
                    <a:ext uri="{FF2B5EF4-FFF2-40B4-BE49-F238E27FC236}">
                      <a16:creationId xmlns:a16="http://schemas.microsoft.com/office/drawing/2014/main" id="{37D247C5-7D98-98A0-AB9C-6D94BE741D60}"/>
                    </a:ext>
                  </a:extLst>
                </p14:cNvPr>
                <p14:cNvContentPartPr/>
                <p14:nvPr/>
              </p14:nvContentPartPr>
              <p14:xfrm>
                <a:off x="1110840" y="2367580"/>
                <a:ext cx="326160" cy="40320"/>
              </p14:xfrm>
            </p:contentPart>
          </mc:Choice>
          <mc:Fallback xmlns="">
            <p:pic>
              <p:nvPicPr>
                <p:cNvPr id="47" name="Ink 46">
                  <a:extLst>
                    <a:ext uri="{FF2B5EF4-FFF2-40B4-BE49-F238E27FC236}">
                      <a16:creationId xmlns:a16="http://schemas.microsoft.com/office/drawing/2014/main" id="{37D247C5-7D98-98A0-AB9C-6D94BE741D60}"/>
                    </a:ext>
                  </a:extLst>
                </p:cNvPr>
                <p:cNvPicPr/>
                <p:nvPr/>
              </p:nvPicPr>
              <p:blipFill>
                <a:blip r:embed="rId69"/>
                <a:stretch>
                  <a:fillRect/>
                </a:stretch>
              </p:blipFill>
              <p:spPr>
                <a:xfrm>
                  <a:off x="1093200" y="2349940"/>
                  <a:ext cx="361800" cy="75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0">
            <p14:nvContentPartPr>
              <p14:cNvPr id="80" name="Ink 79">
                <a:extLst>
                  <a:ext uri="{FF2B5EF4-FFF2-40B4-BE49-F238E27FC236}">
                    <a16:creationId xmlns:a16="http://schemas.microsoft.com/office/drawing/2014/main" id="{6E316EBD-2553-05F7-EBAC-D8A6798A5D5B}"/>
                  </a:ext>
                </a:extLst>
              </p14:cNvPr>
              <p14:cNvContentPartPr/>
              <p14:nvPr/>
            </p14:nvContentPartPr>
            <p14:xfrm>
              <a:off x="506760" y="3733060"/>
              <a:ext cx="549360" cy="87120"/>
            </p14:xfrm>
          </p:contentPart>
        </mc:Choice>
        <mc:Fallback xmlns="">
          <p:pic>
            <p:nvPicPr>
              <p:cNvPr id="80" name="Ink 79">
                <a:extLst>
                  <a:ext uri="{FF2B5EF4-FFF2-40B4-BE49-F238E27FC236}">
                    <a16:creationId xmlns:a16="http://schemas.microsoft.com/office/drawing/2014/main" id="{6E316EBD-2553-05F7-EBAC-D8A6798A5D5B}"/>
                  </a:ext>
                </a:extLst>
              </p:cNvPr>
              <p:cNvPicPr/>
              <p:nvPr/>
            </p:nvPicPr>
            <p:blipFill>
              <a:blip r:embed="rId71"/>
              <a:stretch>
                <a:fillRect/>
              </a:stretch>
            </p:blipFill>
            <p:spPr>
              <a:xfrm>
                <a:off x="488760" y="3715420"/>
                <a:ext cx="585000" cy="122760"/>
              </a:xfrm>
              <a:prstGeom prst="rect">
                <a:avLst/>
              </a:prstGeom>
            </p:spPr>
          </p:pic>
        </mc:Fallback>
      </mc:AlternateContent>
      <p:grpSp>
        <p:nvGrpSpPr>
          <p:cNvPr id="89" name="Group 88">
            <a:extLst>
              <a:ext uri="{FF2B5EF4-FFF2-40B4-BE49-F238E27FC236}">
                <a16:creationId xmlns:a16="http://schemas.microsoft.com/office/drawing/2014/main" id="{6C2B259D-1B0B-EDF7-84C4-E47980A8C9BD}"/>
              </a:ext>
            </a:extLst>
          </p:cNvPr>
          <p:cNvGrpSpPr/>
          <p:nvPr/>
        </p:nvGrpSpPr>
        <p:grpSpPr>
          <a:xfrm>
            <a:off x="3818040" y="4089820"/>
            <a:ext cx="5562360" cy="217440"/>
            <a:chOff x="3818040" y="4089820"/>
            <a:chExt cx="5562360" cy="217440"/>
          </a:xfrm>
        </p:grpSpPr>
        <mc:AlternateContent xmlns:mc="http://schemas.openxmlformats.org/markup-compatibility/2006" xmlns:p14="http://schemas.microsoft.com/office/powerpoint/2010/main">
          <mc:Choice Requires="p14">
            <p:contentPart p14:bwMode="auto" r:id="rId72">
              <p14:nvContentPartPr>
                <p14:cNvPr id="82" name="Ink 81">
                  <a:extLst>
                    <a:ext uri="{FF2B5EF4-FFF2-40B4-BE49-F238E27FC236}">
                      <a16:creationId xmlns:a16="http://schemas.microsoft.com/office/drawing/2014/main" id="{6B1A5363-6759-6F43-6E5D-309E57A0E96F}"/>
                    </a:ext>
                  </a:extLst>
                </p14:cNvPr>
                <p14:cNvContentPartPr/>
                <p14:nvPr/>
              </p14:nvContentPartPr>
              <p14:xfrm>
                <a:off x="7232640" y="4089820"/>
                <a:ext cx="2147760" cy="217440"/>
              </p14:xfrm>
            </p:contentPart>
          </mc:Choice>
          <mc:Fallback xmlns="">
            <p:pic>
              <p:nvPicPr>
                <p:cNvPr id="82" name="Ink 81">
                  <a:extLst>
                    <a:ext uri="{FF2B5EF4-FFF2-40B4-BE49-F238E27FC236}">
                      <a16:creationId xmlns:a16="http://schemas.microsoft.com/office/drawing/2014/main" id="{6B1A5363-6759-6F43-6E5D-309E57A0E96F}"/>
                    </a:ext>
                  </a:extLst>
                </p:cNvPr>
                <p:cNvPicPr/>
                <p:nvPr/>
              </p:nvPicPr>
              <p:blipFill>
                <a:blip r:embed="rId73"/>
                <a:stretch>
                  <a:fillRect/>
                </a:stretch>
              </p:blipFill>
              <p:spPr>
                <a:xfrm>
                  <a:off x="7214640" y="4071820"/>
                  <a:ext cx="218340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83" name="Ink 82">
                  <a:extLst>
                    <a:ext uri="{FF2B5EF4-FFF2-40B4-BE49-F238E27FC236}">
                      <a16:creationId xmlns:a16="http://schemas.microsoft.com/office/drawing/2014/main" id="{5FF06107-87E6-7A31-1D72-8677453201F7}"/>
                    </a:ext>
                  </a:extLst>
                </p14:cNvPr>
                <p14:cNvContentPartPr/>
                <p14:nvPr/>
              </p14:nvContentPartPr>
              <p14:xfrm>
                <a:off x="6603720" y="4201780"/>
                <a:ext cx="588600" cy="74880"/>
              </p14:xfrm>
            </p:contentPart>
          </mc:Choice>
          <mc:Fallback xmlns="">
            <p:pic>
              <p:nvPicPr>
                <p:cNvPr id="83" name="Ink 82">
                  <a:extLst>
                    <a:ext uri="{FF2B5EF4-FFF2-40B4-BE49-F238E27FC236}">
                      <a16:creationId xmlns:a16="http://schemas.microsoft.com/office/drawing/2014/main" id="{5FF06107-87E6-7A31-1D72-8677453201F7}"/>
                    </a:ext>
                  </a:extLst>
                </p:cNvPr>
                <p:cNvPicPr/>
                <p:nvPr/>
              </p:nvPicPr>
              <p:blipFill>
                <a:blip r:embed="rId75"/>
                <a:stretch>
                  <a:fillRect/>
                </a:stretch>
              </p:blipFill>
              <p:spPr>
                <a:xfrm>
                  <a:off x="6585720" y="4184140"/>
                  <a:ext cx="6242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85" name="Ink 84">
                  <a:extLst>
                    <a:ext uri="{FF2B5EF4-FFF2-40B4-BE49-F238E27FC236}">
                      <a16:creationId xmlns:a16="http://schemas.microsoft.com/office/drawing/2014/main" id="{9C851FF4-8A45-BBDE-A52B-55D9ADF04272}"/>
                    </a:ext>
                  </a:extLst>
                </p14:cNvPr>
                <p14:cNvContentPartPr/>
                <p14:nvPr/>
              </p14:nvContentPartPr>
              <p14:xfrm>
                <a:off x="5615520" y="4269100"/>
                <a:ext cx="823680" cy="15120"/>
              </p14:xfrm>
            </p:contentPart>
          </mc:Choice>
          <mc:Fallback xmlns="">
            <p:pic>
              <p:nvPicPr>
                <p:cNvPr id="85" name="Ink 84">
                  <a:extLst>
                    <a:ext uri="{FF2B5EF4-FFF2-40B4-BE49-F238E27FC236}">
                      <a16:creationId xmlns:a16="http://schemas.microsoft.com/office/drawing/2014/main" id="{9C851FF4-8A45-BBDE-A52B-55D9ADF04272}"/>
                    </a:ext>
                  </a:extLst>
                </p:cNvPr>
                <p:cNvPicPr/>
                <p:nvPr/>
              </p:nvPicPr>
              <p:blipFill>
                <a:blip r:embed="rId77"/>
                <a:stretch>
                  <a:fillRect/>
                </a:stretch>
              </p:blipFill>
              <p:spPr>
                <a:xfrm>
                  <a:off x="5597520" y="4251100"/>
                  <a:ext cx="85932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87" name="Ink 86">
                  <a:extLst>
                    <a:ext uri="{FF2B5EF4-FFF2-40B4-BE49-F238E27FC236}">
                      <a16:creationId xmlns:a16="http://schemas.microsoft.com/office/drawing/2014/main" id="{BC0312A8-88A8-70C5-E127-C21CA0608658}"/>
                    </a:ext>
                  </a:extLst>
                </p14:cNvPr>
                <p14:cNvContentPartPr/>
                <p14:nvPr/>
              </p14:nvContentPartPr>
              <p14:xfrm>
                <a:off x="5125920" y="4233100"/>
                <a:ext cx="448920" cy="27000"/>
              </p14:xfrm>
            </p:contentPart>
          </mc:Choice>
          <mc:Fallback xmlns="">
            <p:pic>
              <p:nvPicPr>
                <p:cNvPr id="87" name="Ink 86">
                  <a:extLst>
                    <a:ext uri="{FF2B5EF4-FFF2-40B4-BE49-F238E27FC236}">
                      <a16:creationId xmlns:a16="http://schemas.microsoft.com/office/drawing/2014/main" id="{BC0312A8-88A8-70C5-E127-C21CA0608658}"/>
                    </a:ext>
                  </a:extLst>
                </p:cNvPr>
                <p:cNvPicPr/>
                <p:nvPr/>
              </p:nvPicPr>
              <p:blipFill>
                <a:blip r:embed="rId79"/>
                <a:stretch>
                  <a:fillRect/>
                </a:stretch>
              </p:blipFill>
              <p:spPr>
                <a:xfrm>
                  <a:off x="5108280" y="4215460"/>
                  <a:ext cx="48456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88" name="Ink 87">
                  <a:extLst>
                    <a:ext uri="{FF2B5EF4-FFF2-40B4-BE49-F238E27FC236}">
                      <a16:creationId xmlns:a16="http://schemas.microsoft.com/office/drawing/2014/main" id="{3D5FE0C5-8E9B-5F48-028B-462B79B6680B}"/>
                    </a:ext>
                  </a:extLst>
                </p14:cNvPr>
                <p14:cNvContentPartPr/>
                <p14:nvPr/>
              </p14:nvContentPartPr>
              <p14:xfrm>
                <a:off x="3818040" y="4221220"/>
                <a:ext cx="1185480" cy="26640"/>
              </p14:xfrm>
            </p:contentPart>
          </mc:Choice>
          <mc:Fallback xmlns="">
            <p:pic>
              <p:nvPicPr>
                <p:cNvPr id="88" name="Ink 87">
                  <a:extLst>
                    <a:ext uri="{FF2B5EF4-FFF2-40B4-BE49-F238E27FC236}">
                      <a16:creationId xmlns:a16="http://schemas.microsoft.com/office/drawing/2014/main" id="{3D5FE0C5-8E9B-5F48-028B-462B79B6680B}"/>
                    </a:ext>
                  </a:extLst>
                </p:cNvPr>
                <p:cNvPicPr/>
                <p:nvPr/>
              </p:nvPicPr>
              <p:blipFill>
                <a:blip r:embed="rId81"/>
                <a:stretch>
                  <a:fillRect/>
                </a:stretch>
              </p:blipFill>
              <p:spPr>
                <a:xfrm>
                  <a:off x="3800040" y="4203220"/>
                  <a:ext cx="1221120" cy="62280"/>
                </a:xfrm>
                <a:prstGeom prst="rect">
                  <a:avLst/>
                </a:prstGeom>
              </p:spPr>
            </p:pic>
          </mc:Fallback>
        </mc:AlternateContent>
      </p:grpSp>
      <p:grpSp>
        <p:nvGrpSpPr>
          <p:cNvPr id="98" name="Group 97">
            <a:extLst>
              <a:ext uri="{FF2B5EF4-FFF2-40B4-BE49-F238E27FC236}">
                <a16:creationId xmlns:a16="http://schemas.microsoft.com/office/drawing/2014/main" id="{400384E5-D887-4D6C-2E1D-443DBD813C0F}"/>
              </a:ext>
            </a:extLst>
          </p:cNvPr>
          <p:cNvGrpSpPr/>
          <p:nvPr/>
        </p:nvGrpSpPr>
        <p:grpSpPr>
          <a:xfrm>
            <a:off x="954600" y="4207900"/>
            <a:ext cx="2239560" cy="86760"/>
            <a:chOff x="954600" y="4207900"/>
            <a:chExt cx="2239560" cy="86760"/>
          </a:xfrm>
        </p:grpSpPr>
        <mc:AlternateContent xmlns:mc="http://schemas.openxmlformats.org/markup-compatibility/2006" xmlns:p14="http://schemas.microsoft.com/office/powerpoint/2010/main">
          <mc:Choice Requires="p14">
            <p:contentPart p14:bwMode="auto" r:id="rId82">
              <p14:nvContentPartPr>
                <p14:cNvPr id="90" name="Ink 89">
                  <a:extLst>
                    <a:ext uri="{FF2B5EF4-FFF2-40B4-BE49-F238E27FC236}">
                      <a16:creationId xmlns:a16="http://schemas.microsoft.com/office/drawing/2014/main" id="{C2FF0F80-33C5-8731-0446-91E08E678374}"/>
                    </a:ext>
                  </a:extLst>
                </p14:cNvPr>
                <p14:cNvContentPartPr/>
                <p14:nvPr/>
              </p14:nvContentPartPr>
              <p14:xfrm>
                <a:off x="1913640" y="4207900"/>
                <a:ext cx="1280520" cy="86760"/>
              </p14:xfrm>
            </p:contentPart>
          </mc:Choice>
          <mc:Fallback xmlns="">
            <p:pic>
              <p:nvPicPr>
                <p:cNvPr id="90" name="Ink 89">
                  <a:extLst>
                    <a:ext uri="{FF2B5EF4-FFF2-40B4-BE49-F238E27FC236}">
                      <a16:creationId xmlns:a16="http://schemas.microsoft.com/office/drawing/2014/main" id="{C2FF0F80-33C5-8731-0446-91E08E678374}"/>
                    </a:ext>
                  </a:extLst>
                </p:cNvPr>
                <p:cNvPicPr/>
                <p:nvPr/>
              </p:nvPicPr>
              <p:blipFill>
                <a:blip r:embed="rId83"/>
                <a:stretch>
                  <a:fillRect/>
                </a:stretch>
              </p:blipFill>
              <p:spPr>
                <a:xfrm>
                  <a:off x="1895640" y="4189900"/>
                  <a:ext cx="13161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91" name="Ink 90">
                  <a:extLst>
                    <a:ext uri="{FF2B5EF4-FFF2-40B4-BE49-F238E27FC236}">
                      <a16:creationId xmlns:a16="http://schemas.microsoft.com/office/drawing/2014/main" id="{6EB032D0-0F21-EB04-DE3D-9CF30B976B57}"/>
                    </a:ext>
                  </a:extLst>
                </p14:cNvPr>
                <p14:cNvContentPartPr/>
                <p14:nvPr/>
              </p14:nvContentPartPr>
              <p14:xfrm>
                <a:off x="954600" y="4229140"/>
                <a:ext cx="582480" cy="39960"/>
              </p14:xfrm>
            </p:contentPart>
          </mc:Choice>
          <mc:Fallback xmlns="">
            <p:pic>
              <p:nvPicPr>
                <p:cNvPr id="91" name="Ink 90">
                  <a:extLst>
                    <a:ext uri="{FF2B5EF4-FFF2-40B4-BE49-F238E27FC236}">
                      <a16:creationId xmlns:a16="http://schemas.microsoft.com/office/drawing/2014/main" id="{6EB032D0-0F21-EB04-DE3D-9CF30B976B57}"/>
                    </a:ext>
                  </a:extLst>
                </p:cNvPr>
                <p:cNvPicPr/>
                <p:nvPr/>
              </p:nvPicPr>
              <p:blipFill>
                <a:blip r:embed="rId85"/>
                <a:stretch>
                  <a:fillRect/>
                </a:stretch>
              </p:blipFill>
              <p:spPr>
                <a:xfrm>
                  <a:off x="936960" y="4211500"/>
                  <a:ext cx="618120" cy="75600"/>
                </a:xfrm>
                <a:prstGeom prst="rect">
                  <a:avLst/>
                </a:prstGeom>
              </p:spPr>
            </p:pic>
          </mc:Fallback>
        </mc:AlternateContent>
      </p:grpSp>
      <p:grpSp>
        <p:nvGrpSpPr>
          <p:cNvPr id="97" name="Group 96">
            <a:extLst>
              <a:ext uri="{FF2B5EF4-FFF2-40B4-BE49-F238E27FC236}">
                <a16:creationId xmlns:a16="http://schemas.microsoft.com/office/drawing/2014/main" id="{2ECB54FB-BA0F-C70B-D115-6B0277EE4BDB}"/>
              </a:ext>
            </a:extLst>
          </p:cNvPr>
          <p:cNvGrpSpPr/>
          <p:nvPr/>
        </p:nvGrpSpPr>
        <p:grpSpPr>
          <a:xfrm>
            <a:off x="2686920" y="4650340"/>
            <a:ext cx="6783840" cy="180360"/>
            <a:chOff x="2686920" y="4650340"/>
            <a:chExt cx="6783840" cy="180360"/>
          </a:xfrm>
        </p:grpSpPr>
        <mc:AlternateContent xmlns:mc="http://schemas.openxmlformats.org/markup-compatibility/2006" xmlns:p14="http://schemas.microsoft.com/office/powerpoint/2010/main">
          <mc:Choice Requires="p14">
            <p:contentPart p14:bwMode="auto" r:id="rId86">
              <p14:nvContentPartPr>
                <p14:cNvPr id="92" name="Ink 91">
                  <a:extLst>
                    <a:ext uri="{FF2B5EF4-FFF2-40B4-BE49-F238E27FC236}">
                      <a16:creationId xmlns:a16="http://schemas.microsoft.com/office/drawing/2014/main" id="{40CCB1D0-5381-85B2-2974-1F113446A1E4}"/>
                    </a:ext>
                  </a:extLst>
                </p14:cNvPr>
                <p14:cNvContentPartPr/>
                <p14:nvPr/>
              </p14:nvContentPartPr>
              <p14:xfrm>
                <a:off x="7362960" y="4650340"/>
                <a:ext cx="2107800" cy="81000"/>
              </p14:xfrm>
            </p:contentPart>
          </mc:Choice>
          <mc:Fallback xmlns="">
            <p:pic>
              <p:nvPicPr>
                <p:cNvPr id="92" name="Ink 91">
                  <a:extLst>
                    <a:ext uri="{FF2B5EF4-FFF2-40B4-BE49-F238E27FC236}">
                      <a16:creationId xmlns:a16="http://schemas.microsoft.com/office/drawing/2014/main" id="{40CCB1D0-5381-85B2-2974-1F113446A1E4}"/>
                    </a:ext>
                  </a:extLst>
                </p:cNvPr>
                <p:cNvPicPr/>
                <p:nvPr/>
              </p:nvPicPr>
              <p:blipFill>
                <a:blip r:embed="rId87"/>
                <a:stretch>
                  <a:fillRect/>
                </a:stretch>
              </p:blipFill>
              <p:spPr>
                <a:xfrm>
                  <a:off x="7344960" y="4632340"/>
                  <a:ext cx="21434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93" name="Ink 92">
                  <a:extLst>
                    <a:ext uri="{FF2B5EF4-FFF2-40B4-BE49-F238E27FC236}">
                      <a16:creationId xmlns:a16="http://schemas.microsoft.com/office/drawing/2014/main" id="{0AB634AE-4539-1F1D-E8A3-26B7470D9A83}"/>
                    </a:ext>
                  </a:extLst>
                </p14:cNvPr>
                <p14:cNvContentPartPr/>
                <p14:nvPr/>
              </p14:nvContentPartPr>
              <p14:xfrm>
                <a:off x="5590680" y="4716220"/>
                <a:ext cx="1379160" cy="56880"/>
              </p14:xfrm>
            </p:contentPart>
          </mc:Choice>
          <mc:Fallback xmlns="">
            <p:pic>
              <p:nvPicPr>
                <p:cNvPr id="93" name="Ink 92">
                  <a:extLst>
                    <a:ext uri="{FF2B5EF4-FFF2-40B4-BE49-F238E27FC236}">
                      <a16:creationId xmlns:a16="http://schemas.microsoft.com/office/drawing/2014/main" id="{0AB634AE-4539-1F1D-E8A3-26B7470D9A83}"/>
                    </a:ext>
                  </a:extLst>
                </p:cNvPr>
                <p:cNvPicPr/>
                <p:nvPr/>
              </p:nvPicPr>
              <p:blipFill>
                <a:blip r:embed="rId89"/>
                <a:stretch>
                  <a:fillRect/>
                </a:stretch>
              </p:blipFill>
              <p:spPr>
                <a:xfrm>
                  <a:off x="5573040" y="4698220"/>
                  <a:ext cx="14148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94" name="Ink 93">
                  <a:extLst>
                    <a:ext uri="{FF2B5EF4-FFF2-40B4-BE49-F238E27FC236}">
                      <a16:creationId xmlns:a16="http://schemas.microsoft.com/office/drawing/2014/main" id="{CD630EC4-7B52-A25E-E2E8-D3E9DBA3A927}"/>
                    </a:ext>
                  </a:extLst>
                </p14:cNvPr>
                <p14:cNvContentPartPr/>
                <p14:nvPr/>
              </p14:nvContentPartPr>
              <p14:xfrm>
                <a:off x="4940520" y="4731340"/>
                <a:ext cx="297000" cy="41760"/>
              </p14:xfrm>
            </p:contentPart>
          </mc:Choice>
          <mc:Fallback xmlns="">
            <p:pic>
              <p:nvPicPr>
                <p:cNvPr id="94" name="Ink 93">
                  <a:extLst>
                    <a:ext uri="{FF2B5EF4-FFF2-40B4-BE49-F238E27FC236}">
                      <a16:creationId xmlns:a16="http://schemas.microsoft.com/office/drawing/2014/main" id="{CD630EC4-7B52-A25E-E2E8-D3E9DBA3A927}"/>
                    </a:ext>
                  </a:extLst>
                </p:cNvPr>
                <p:cNvPicPr/>
                <p:nvPr/>
              </p:nvPicPr>
              <p:blipFill>
                <a:blip r:embed="rId91"/>
                <a:stretch>
                  <a:fillRect/>
                </a:stretch>
              </p:blipFill>
              <p:spPr>
                <a:xfrm>
                  <a:off x="4922520" y="4713700"/>
                  <a:ext cx="3326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95" name="Ink 94">
                  <a:extLst>
                    <a:ext uri="{FF2B5EF4-FFF2-40B4-BE49-F238E27FC236}">
                      <a16:creationId xmlns:a16="http://schemas.microsoft.com/office/drawing/2014/main" id="{D9406CA5-0F42-F143-9BDC-835E034BA2F5}"/>
                    </a:ext>
                  </a:extLst>
                </p14:cNvPr>
                <p14:cNvContentPartPr/>
                <p14:nvPr/>
              </p14:nvContentPartPr>
              <p14:xfrm>
                <a:off x="3728400" y="4754740"/>
                <a:ext cx="969840" cy="75960"/>
              </p14:xfrm>
            </p:contentPart>
          </mc:Choice>
          <mc:Fallback xmlns="">
            <p:pic>
              <p:nvPicPr>
                <p:cNvPr id="95" name="Ink 94">
                  <a:extLst>
                    <a:ext uri="{FF2B5EF4-FFF2-40B4-BE49-F238E27FC236}">
                      <a16:creationId xmlns:a16="http://schemas.microsoft.com/office/drawing/2014/main" id="{D9406CA5-0F42-F143-9BDC-835E034BA2F5}"/>
                    </a:ext>
                  </a:extLst>
                </p:cNvPr>
                <p:cNvPicPr/>
                <p:nvPr/>
              </p:nvPicPr>
              <p:blipFill>
                <a:blip r:embed="rId93"/>
                <a:stretch>
                  <a:fillRect/>
                </a:stretch>
              </p:blipFill>
              <p:spPr>
                <a:xfrm>
                  <a:off x="3710760" y="4736740"/>
                  <a:ext cx="10054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96" name="Ink 95">
                  <a:extLst>
                    <a:ext uri="{FF2B5EF4-FFF2-40B4-BE49-F238E27FC236}">
                      <a16:creationId xmlns:a16="http://schemas.microsoft.com/office/drawing/2014/main" id="{41040978-1E69-9C0F-CE9F-AAFD6C11BFDD}"/>
                    </a:ext>
                  </a:extLst>
                </p14:cNvPr>
                <p14:cNvContentPartPr/>
                <p14:nvPr/>
              </p14:nvContentPartPr>
              <p14:xfrm>
                <a:off x="2686920" y="4756900"/>
                <a:ext cx="687600" cy="65880"/>
              </p14:xfrm>
            </p:contentPart>
          </mc:Choice>
          <mc:Fallback xmlns="">
            <p:pic>
              <p:nvPicPr>
                <p:cNvPr id="96" name="Ink 95">
                  <a:extLst>
                    <a:ext uri="{FF2B5EF4-FFF2-40B4-BE49-F238E27FC236}">
                      <a16:creationId xmlns:a16="http://schemas.microsoft.com/office/drawing/2014/main" id="{41040978-1E69-9C0F-CE9F-AAFD6C11BFDD}"/>
                    </a:ext>
                  </a:extLst>
                </p:cNvPr>
                <p:cNvPicPr/>
                <p:nvPr/>
              </p:nvPicPr>
              <p:blipFill>
                <a:blip r:embed="rId95"/>
                <a:stretch>
                  <a:fillRect/>
                </a:stretch>
              </p:blipFill>
              <p:spPr>
                <a:xfrm>
                  <a:off x="2668920" y="4739260"/>
                  <a:ext cx="723240" cy="101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6">
            <p14:nvContentPartPr>
              <p14:cNvPr id="99" name="Ink 98">
                <a:extLst>
                  <a:ext uri="{FF2B5EF4-FFF2-40B4-BE49-F238E27FC236}">
                    <a16:creationId xmlns:a16="http://schemas.microsoft.com/office/drawing/2014/main" id="{D38141B9-FECA-7264-EAD1-767A03D65756}"/>
                  </a:ext>
                </a:extLst>
              </p14:cNvPr>
              <p14:cNvContentPartPr/>
              <p14:nvPr/>
            </p14:nvContentPartPr>
            <p14:xfrm>
              <a:off x="399120" y="4752220"/>
              <a:ext cx="2038320" cy="61920"/>
            </p14:xfrm>
          </p:contentPart>
        </mc:Choice>
        <mc:Fallback xmlns="">
          <p:pic>
            <p:nvPicPr>
              <p:cNvPr id="99" name="Ink 98">
                <a:extLst>
                  <a:ext uri="{FF2B5EF4-FFF2-40B4-BE49-F238E27FC236}">
                    <a16:creationId xmlns:a16="http://schemas.microsoft.com/office/drawing/2014/main" id="{D38141B9-FECA-7264-EAD1-767A03D65756}"/>
                  </a:ext>
                </a:extLst>
              </p:cNvPr>
              <p:cNvPicPr/>
              <p:nvPr/>
            </p:nvPicPr>
            <p:blipFill>
              <a:blip r:embed="rId97"/>
              <a:stretch>
                <a:fillRect/>
              </a:stretch>
            </p:blipFill>
            <p:spPr>
              <a:xfrm>
                <a:off x="381480" y="4734220"/>
                <a:ext cx="20739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00" name="Ink 99">
                <a:extLst>
                  <a:ext uri="{FF2B5EF4-FFF2-40B4-BE49-F238E27FC236}">
                    <a16:creationId xmlns:a16="http://schemas.microsoft.com/office/drawing/2014/main" id="{AB049D35-C5F6-891F-7D65-F43775413E2D}"/>
                  </a:ext>
                </a:extLst>
              </p14:cNvPr>
              <p14:cNvContentPartPr/>
              <p14:nvPr/>
            </p14:nvContentPartPr>
            <p14:xfrm>
              <a:off x="7304640" y="5268100"/>
              <a:ext cx="2111040" cy="80640"/>
            </p14:xfrm>
          </p:contentPart>
        </mc:Choice>
        <mc:Fallback xmlns="">
          <p:pic>
            <p:nvPicPr>
              <p:cNvPr id="100" name="Ink 99">
                <a:extLst>
                  <a:ext uri="{FF2B5EF4-FFF2-40B4-BE49-F238E27FC236}">
                    <a16:creationId xmlns:a16="http://schemas.microsoft.com/office/drawing/2014/main" id="{AB049D35-C5F6-891F-7D65-F43775413E2D}"/>
                  </a:ext>
                </a:extLst>
              </p:cNvPr>
              <p:cNvPicPr/>
              <p:nvPr/>
            </p:nvPicPr>
            <p:blipFill>
              <a:blip r:embed="rId99"/>
              <a:stretch>
                <a:fillRect/>
              </a:stretch>
            </p:blipFill>
            <p:spPr>
              <a:xfrm>
                <a:off x="7287000" y="5250460"/>
                <a:ext cx="2146680" cy="116280"/>
              </a:xfrm>
              <a:prstGeom prst="rect">
                <a:avLst/>
              </a:prstGeom>
            </p:spPr>
          </p:pic>
        </mc:Fallback>
      </mc:AlternateContent>
      <p:grpSp>
        <p:nvGrpSpPr>
          <p:cNvPr id="105" name="Group 104">
            <a:extLst>
              <a:ext uri="{FF2B5EF4-FFF2-40B4-BE49-F238E27FC236}">
                <a16:creationId xmlns:a16="http://schemas.microsoft.com/office/drawing/2014/main" id="{3E7E3300-CF12-D28E-CB5F-28EC17FB1D0A}"/>
              </a:ext>
            </a:extLst>
          </p:cNvPr>
          <p:cNvGrpSpPr/>
          <p:nvPr/>
        </p:nvGrpSpPr>
        <p:grpSpPr>
          <a:xfrm>
            <a:off x="522240" y="2711740"/>
            <a:ext cx="9033840" cy="1176120"/>
            <a:chOff x="522240" y="2711740"/>
            <a:chExt cx="9033840" cy="1176120"/>
          </a:xfrm>
        </p:grpSpPr>
        <mc:AlternateContent xmlns:mc="http://schemas.openxmlformats.org/markup-compatibility/2006" xmlns:p14="http://schemas.microsoft.com/office/powerpoint/2010/main">
          <mc:Choice Requires="p14">
            <p:contentPart p14:bwMode="auto" r:id="rId100">
              <p14:nvContentPartPr>
                <p14:cNvPr id="101" name="Ink 100">
                  <a:extLst>
                    <a:ext uri="{FF2B5EF4-FFF2-40B4-BE49-F238E27FC236}">
                      <a16:creationId xmlns:a16="http://schemas.microsoft.com/office/drawing/2014/main" id="{8896A8C7-39A0-88C8-3DAB-CA0ACAEDB315}"/>
                    </a:ext>
                  </a:extLst>
                </p14:cNvPr>
                <p14:cNvContentPartPr/>
                <p14:nvPr/>
              </p14:nvContentPartPr>
              <p14:xfrm>
                <a:off x="5355600" y="2735140"/>
                <a:ext cx="3702240" cy="602640"/>
              </p14:xfrm>
            </p:contentPart>
          </mc:Choice>
          <mc:Fallback xmlns="">
            <p:pic>
              <p:nvPicPr>
                <p:cNvPr id="101" name="Ink 100">
                  <a:extLst>
                    <a:ext uri="{FF2B5EF4-FFF2-40B4-BE49-F238E27FC236}">
                      <a16:creationId xmlns:a16="http://schemas.microsoft.com/office/drawing/2014/main" id="{8896A8C7-39A0-88C8-3DAB-CA0ACAEDB315}"/>
                    </a:ext>
                  </a:extLst>
                </p:cNvPr>
                <p:cNvPicPr/>
                <p:nvPr/>
              </p:nvPicPr>
              <p:blipFill>
                <a:blip r:embed="rId101"/>
                <a:stretch>
                  <a:fillRect/>
                </a:stretch>
              </p:blipFill>
              <p:spPr>
                <a:xfrm>
                  <a:off x="5337600" y="2717500"/>
                  <a:ext cx="3737880" cy="6382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49" name="Ink 48">
                  <a:extLst>
                    <a:ext uri="{FF2B5EF4-FFF2-40B4-BE49-F238E27FC236}">
                      <a16:creationId xmlns:a16="http://schemas.microsoft.com/office/drawing/2014/main" id="{CAA66A22-4C2E-9AB6-E53B-9C8747DECC14}"/>
                    </a:ext>
                  </a:extLst>
                </p14:cNvPr>
                <p14:cNvContentPartPr/>
                <p14:nvPr/>
              </p14:nvContentPartPr>
              <p14:xfrm>
                <a:off x="8930040" y="2797780"/>
                <a:ext cx="402840" cy="50040"/>
              </p14:xfrm>
            </p:contentPart>
          </mc:Choice>
          <mc:Fallback xmlns="">
            <p:pic>
              <p:nvPicPr>
                <p:cNvPr id="49" name="Ink 48">
                  <a:extLst>
                    <a:ext uri="{FF2B5EF4-FFF2-40B4-BE49-F238E27FC236}">
                      <a16:creationId xmlns:a16="http://schemas.microsoft.com/office/drawing/2014/main" id="{CAA66A22-4C2E-9AB6-E53B-9C8747DECC14}"/>
                    </a:ext>
                  </a:extLst>
                </p:cNvPr>
                <p:cNvPicPr/>
                <p:nvPr/>
              </p:nvPicPr>
              <p:blipFill>
                <a:blip r:embed="rId103"/>
                <a:stretch>
                  <a:fillRect/>
                </a:stretch>
              </p:blipFill>
              <p:spPr>
                <a:xfrm>
                  <a:off x="8912040" y="2780140"/>
                  <a:ext cx="4384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0" name="Ink 49">
                  <a:extLst>
                    <a:ext uri="{FF2B5EF4-FFF2-40B4-BE49-F238E27FC236}">
                      <a16:creationId xmlns:a16="http://schemas.microsoft.com/office/drawing/2014/main" id="{346474FF-9585-AED1-B5D0-9109645B6CAE}"/>
                    </a:ext>
                  </a:extLst>
                </p14:cNvPr>
                <p14:cNvContentPartPr/>
                <p14:nvPr/>
              </p14:nvContentPartPr>
              <p14:xfrm>
                <a:off x="7855440" y="2783740"/>
                <a:ext cx="1015200" cy="40320"/>
              </p14:xfrm>
            </p:contentPart>
          </mc:Choice>
          <mc:Fallback xmlns="">
            <p:pic>
              <p:nvPicPr>
                <p:cNvPr id="50" name="Ink 49">
                  <a:extLst>
                    <a:ext uri="{FF2B5EF4-FFF2-40B4-BE49-F238E27FC236}">
                      <a16:creationId xmlns:a16="http://schemas.microsoft.com/office/drawing/2014/main" id="{346474FF-9585-AED1-B5D0-9109645B6CAE}"/>
                    </a:ext>
                  </a:extLst>
                </p:cNvPr>
                <p:cNvPicPr/>
                <p:nvPr/>
              </p:nvPicPr>
              <p:blipFill>
                <a:blip r:embed="rId105"/>
                <a:stretch>
                  <a:fillRect/>
                </a:stretch>
              </p:blipFill>
              <p:spPr>
                <a:xfrm>
                  <a:off x="7837800" y="2766100"/>
                  <a:ext cx="105084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52" name="Ink 51">
                  <a:extLst>
                    <a:ext uri="{FF2B5EF4-FFF2-40B4-BE49-F238E27FC236}">
                      <a16:creationId xmlns:a16="http://schemas.microsoft.com/office/drawing/2014/main" id="{274F0021-6994-24EE-02D4-205BED2465AA}"/>
                    </a:ext>
                  </a:extLst>
                </p14:cNvPr>
                <p14:cNvContentPartPr/>
                <p14:nvPr/>
              </p14:nvContentPartPr>
              <p14:xfrm>
                <a:off x="7011600" y="2711740"/>
                <a:ext cx="598680" cy="36720"/>
              </p14:xfrm>
            </p:contentPart>
          </mc:Choice>
          <mc:Fallback xmlns="">
            <p:pic>
              <p:nvPicPr>
                <p:cNvPr id="52" name="Ink 51">
                  <a:extLst>
                    <a:ext uri="{FF2B5EF4-FFF2-40B4-BE49-F238E27FC236}">
                      <a16:creationId xmlns:a16="http://schemas.microsoft.com/office/drawing/2014/main" id="{274F0021-6994-24EE-02D4-205BED2465AA}"/>
                    </a:ext>
                  </a:extLst>
                </p:cNvPr>
                <p:cNvPicPr/>
                <p:nvPr/>
              </p:nvPicPr>
              <p:blipFill>
                <a:blip r:embed="rId107"/>
                <a:stretch>
                  <a:fillRect/>
                </a:stretch>
              </p:blipFill>
              <p:spPr>
                <a:xfrm>
                  <a:off x="6993600" y="2694100"/>
                  <a:ext cx="63432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54" name="Ink 53">
                  <a:extLst>
                    <a:ext uri="{FF2B5EF4-FFF2-40B4-BE49-F238E27FC236}">
                      <a16:creationId xmlns:a16="http://schemas.microsoft.com/office/drawing/2014/main" id="{0737BC03-157F-50C7-1FBB-D2BEF9078D24}"/>
                    </a:ext>
                  </a:extLst>
                </p14:cNvPr>
                <p14:cNvContentPartPr/>
                <p14:nvPr/>
              </p14:nvContentPartPr>
              <p14:xfrm>
                <a:off x="5121240" y="2821180"/>
                <a:ext cx="1286280" cy="45000"/>
              </p14:xfrm>
            </p:contentPart>
          </mc:Choice>
          <mc:Fallback xmlns="">
            <p:pic>
              <p:nvPicPr>
                <p:cNvPr id="54" name="Ink 53">
                  <a:extLst>
                    <a:ext uri="{FF2B5EF4-FFF2-40B4-BE49-F238E27FC236}">
                      <a16:creationId xmlns:a16="http://schemas.microsoft.com/office/drawing/2014/main" id="{0737BC03-157F-50C7-1FBB-D2BEF9078D24}"/>
                    </a:ext>
                  </a:extLst>
                </p:cNvPr>
                <p:cNvPicPr/>
                <p:nvPr/>
              </p:nvPicPr>
              <p:blipFill>
                <a:blip r:embed="rId109"/>
                <a:stretch>
                  <a:fillRect/>
                </a:stretch>
              </p:blipFill>
              <p:spPr>
                <a:xfrm>
                  <a:off x="5103600" y="2803180"/>
                  <a:ext cx="13219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55" name="Ink 54">
                  <a:extLst>
                    <a:ext uri="{FF2B5EF4-FFF2-40B4-BE49-F238E27FC236}">
                      <a16:creationId xmlns:a16="http://schemas.microsoft.com/office/drawing/2014/main" id="{04FD3BE1-4CE9-4B8B-F012-0DFE4AED7E2F}"/>
                    </a:ext>
                  </a:extLst>
                </p14:cNvPr>
                <p14:cNvContentPartPr/>
                <p14:nvPr/>
              </p14:nvContentPartPr>
              <p14:xfrm>
                <a:off x="3568200" y="2794540"/>
                <a:ext cx="1172880" cy="42840"/>
              </p14:xfrm>
            </p:contentPart>
          </mc:Choice>
          <mc:Fallback xmlns="">
            <p:pic>
              <p:nvPicPr>
                <p:cNvPr id="55" name="Ink 54">
                  <a:extLst>
                    <a:ext uri="{FF2B5EF4-FFF2-40B4-BE49-F238E27FC236}">
                      <a16:creationId xmlns:a16="http://schemas.microsoft.com/office/drawing/2014/main" id="{04FD3BE1-4CE9-4B8B-F012-0DFE4AED7E2F}"/>
                    </a:ext>
                  </a:extLst>
                </p:cNvPr>
                <p:cNvPicPr/>
                <p:nvPr/>
              </p:nvPicPr>
              <p:blipFill>
                <a:blip r:embed="rId111"/>
                <a:stretch>
                  <a:fillRect/>
                </a:stretch>
              </p:blipFill>
              <p:spPr>
                <a:xfrm>
                  <a:off x="3550200" y="2776540"/>
                  <a:ext cx="120852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56" name="Ink 55">
                  <a:extLst>
                    <a:ext uri="{FF2B5EF4-FFF2-40B4-BE49-F238E27FC236}">
                      <a16:creationId xmlns:a16="http://schemas.microsoft.com/office/drawing/2014/main" id="{94489757-3C06-105B-5004-138433C81C9F}"/>
                    </a:ext>
                  </a:extLst>
                </p14:cNvPr>
                <p14:cNvContentPartPr/>
                <p14:nvPr/>
              </p14:nvContentPartPr>
              <p14:xfrm>
                <a:off x="2065920" y="2799580"/>
                <a:ext cx="1094760" cy="30600"/>
              </p14:xfrm>
            </p:contentPart>
          </mc:Choice>
          <mc:Fallback xmlns="">
            <p:pic>
              <p:nvPicPr>
                <p:cNvPr id="56" name="Ink 55">
                  <a:extLst>
                    <a:ext uri="{FF2B5EF4-FFF2-40B4-BE49-F238E27FC236}">
                      <a16:creationId xmlns:a16="http://schemas.microsoft.com/office/drawing/2014/main" id="{94489757-3C06-105B-5004-138433C81C9F}"/>
                    </a:ext>
                  </a:extLst>
                </p:cNvPr>
                <p:cNvPicPr/>
                <p:nvPr/>
              </p:nvPicPr>
              <p:blipFill>
                <a:blip r:embed="rId113"/>
                <a:stretch>
                  <a:fillRect/>
                </a:stretch>
              </p:blipFill>
              <p:spPr>
                <a:xfrm>
                  <a:off x="2047920" y="2781580"/>
                  <a:ext cx="113040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58" name="Ink 57">
                  <a:extLst>
                    <a:ext uri="{FF2B5EF4-FFF2-40B4-BE49-F238E27FC236}">
                      <a16:creationId xmlns:a16="http://schemas.microsoft.com/office/drawing/2014/main" id="{D30E89FA-0505-C2C1-E3BA-44717654E4DE}"/>
                    </a:ext>
                  </a:extLst>
                </p14:cNvPr>
                <p14:cNvContentPartPr/>
                <p14:nvPr/>
              </p14:nvContentPartPr>
              <p14:xfrm>
                <a:off x="522240" y="2797060"/>
                <a:ext cx="1271520" cy="121680"/>
              </p14:xfrm>
            </p:contentPart>
          </mc:Choice>
          <mc:Fallback xmlns="">
            <p:pic>
              <p:nvPicPr>
                <p:cNvPr id="58" name="Ink 57">
                  <a:extLst>
                    <a:ext uri="{FF2B5EF4-FFF2-40B4-BE49-F238E27FC236}">
                      <a16:creationId xmlns:a16="http://schemas.microsoft.com/office/drawing/2014/main" id="{D30E89FA-0505-C2C1-E3BA-44717654E4DE}"/>
                    </a:ext>
                  </a:extLst>
                </p:cNvPr>
                <p:cNvPicPr/>
                <p:nvPr/>
              </p:nvPicPr>
              <p:blipFill>
                <a:blip r:embed="rId115"/>
                <a:stretch>
                  <a:fillRect/>
                </a:stretch>
              </p:blipFill>
              <p:spPr>
                <a:xfrm>
                  <a:off x="504240" y="2779420"/>
                  <a:ext cx="130716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59" name="Ink 58">
                  <a:extLst>
                    <a:ext uri="{FF2B5EF4-FFF2-40B4-BE49-F238E27FC236}">
                      <a16:creationId xmlns:a16="http://schemas.microsoft.com/office/drawing/2014/main" id="{A3465C9E-7E03-7498-CAAE-70A629A290EC}"/>
                    </a:ext>
                  </a:extLst>
                </p14:cNvPr>
                <p14:cNvContentPartPr/>
                <p14:nvPr/>
              </p14:nvContentPartPr>
              <p14:xfrm>
                <a:off x="9232440" y="3287740"/>
                <a:ext cx="323640" cy="16560"/>
              </p14:xfrm>
            </p:contentPart>
          </mc:Choice>
          <mc:Fallback xmlns="">
            <p:pic>
              <p:nvPicPr>
                <p:cNvPr id="59" name="Ink 58">
                  <a:extLst>
                    <a:ext uri="{FF2B5EF4-FFF2-40B4-BE49-F238E27FC236}">
                      <a16:creationId xmlns:a16="http://schemas.microsoft.com/office/drawing/2014/main" id="{A3465C9E-7E03-7498-CAAE-70A629A290EC}"/>
                    </a:ext>
                  </a:extLst>
                </p:cNvPr>
                <p:cNvPicPr/>
                <p:nvPr/>
              </p:nvPicPr>
              <p:blipFill>
                <a:blip r:embed="rId117"/>
                <a:stretch>
                  <a:fillRect/>
                </a:stretch>
              </p:blipFill>
              <p:spPr>
                <a:xfrm>
                  <a:off x="9214440" y="3269740"/>
                  <a:ext cx="35928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60" name="Ink 59">
                  <a:extLst>
                    <a:ext uri="{FF2B5EF4-FFF2-40B4-BE49-F238E27FC236}">
                      <a16:creationId xmlns:a16="http://schemas.microsoft.com/office/drawing/2014/main" id="{5AD92B46-1DA7-FA1C-5EAF-56DF509D8F9D}"/>
                    </a:ext>
                  </a:extLst>
                </p14:cNvPr>
                <p14:cNvContentPartPr/>
                <p14:nvPr/>
              </p14:nvContentPartPr>
              <p14:xfrm>
                <a:off x="7627200" y="3232300"/>
                <a:ext cx="1362600" cy="65880"/>
              </p14:xfrm>
            </p:contentPart>
          </mc:Choice>
          <mc:Fallback xmlns="">
            <p:pic>
              <p:nvPicPr>
                <p:cNvPr id="60" name="Ink 59">
                  <a:extLst>
                    <a:ext uri="{FF2B5EF4-FFF2-40B4-BE49-F238E27FC236}">
                      <a16:creationId xmlns:a16="http://schemas.microsoft.com/office/drawing/2014/main" id="{5AD92B46-1DA7-FA1C-5EAF-56DF509D8F9D}"/>
                    </a:ext>
                  </a:extLst>
                </p:cNvPr>
                <p:cNvPicPr/>
                <p:nvPr/>
              </p:nvPicPr>
              <p:blipFill>
                <a:blip r:embed="rId119"/>
                <a:stretch>
                  <a:fillRect/>
                </a:stretch>
              </p:blipFill>
              <p:spPr>
                <a:xfrm>
                  <a:off x="7609560" y="3214300"/>
                  <a:ext cx="13982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63" name="Ink 62">
                  <a:extLst>
                    <a:ext uri="{FF2B5EF4-FFF2-40B4-BE49-F238E27FC236}">
                      <a16:creationId xmlns:a16="http://schemas.microsoft.com/office/drawing/2014/main" id="{4A3D8D0B-DAE8-189B-9936-A54FD18B2C82}"/>
                    </a:ext>
                  </a:extLst>
                </p14:cNvPr>
                <p14:cNvContentPartPr/>
                <p14:nvPr/>
              </p14:nvContentPartPr>
              <p14:xfrm>
                <a:off x="6899280" y="3309340"/>
                <a:ext cx="294120" cy="37440"/>
              </p14:xfrm>
            </p:contentPart>
          </mc:Choice>
          <mc:Fallback xmlns="">
            <p:pic>
              <p:nvPicPr>
                <p:cNvPr id="63" name="Ink 62">
                  <a:extLst>
                    <a:ext uri="{FF2B5EF4-FFF2-40B4-BE49-F238E27FC236}">
                      <a16:creationId xmlns:a16="http://schemas.microsoft.com/office/drawing/2014/main" id="{4A3D8D0B-DAE8-189B-9936-A54FD18B2C82}"/>
                    </a:ext>
                  </a:extLst>
                </p:cNvPr>
                <p:cNvPicPr/>
                <p:nvPr/>
              </p:nvPicPr>
              <p:blipFill>
                <a:blip r:embed="rId121"/>
                <a:stretch>
                  <a:fillRect/>
                </a:stretch>
              </p:blipFill>
              <p:spPr>
                <a:xfrm>
                  <a:off x="6881640" y="3291340"/>
                  <a:ext cx="32976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64" name="Ink 63">
                  <a:extLst>
                    <a:ext uri="{FF2B5EF4-FFF2-40B4-BE49-F238E27FC236}">
                      <a16:creationId xmlns:a16="http://schemas.microsoft.com/office/drawing/2014/main" id="{0D18CF10-3898-ACEF-2977-BD26FD2B70B5}"/>
                    </a:ext>
                  </a:extLst>
                </p14:cNvPr>
                <p14:cNvContentPartPr/>
                <p14:nvPr/>
              </p14:nvContentPartPr>
              <p14:xfrm>
                <a:off x="5493120" y="3297820"/>
                <a:ext cx="1128240" cy="31680"/>
              </p14:xfrm>
            </p:contentPart>
          </mc:Choice>
          <mc:Fallback xmlns="">
            <p:pic>
              <p:nvPicPr>
                <p:cNvPr id="64" name="Ink 63">
                  <a:extLst>
                    <a:ext uri="{FF2B5EF4-FFF2-40B4-BE49-F238E27FC236}">
                      <a16:creationId xmlns:a16="http://schemas.microsoft.com/office/drawing/2014/main" id="{0D18CF10-3898-ACEF-2977-BD26FD2B70B5}"/>
                    </a:ext>
                  </a:extLst>
                </p:cNvPr>
                <p:cNvPicPr/>
                <p:nvPr/>
              </p:nvPicPr>
              <p:blipFill>
                <a:blip r:embed="rId123"/>
                <a:stretch>
                  <a:fillRect/>
                </a:stretch>
              </p:blipFill>
              <p:spPr>
                <a:xfrm>
                  <a:off x="5475480" y="3279820"/>
                  <a:ext cx="11638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66" name="Ink 65">
                  <a:extLst>
                    <a:ext uri="{FF2B5EF4-FFF2-40B4-BE49-F238E27FC236}">
                      <a16:creationId xmlns:a16="http://schemas.microsoft.com/office/drawing/2014/main" id="{D223FDC2-F9BE-9663-BD02-576985042807}"/>
                    </a:ext>
                  </a:extLst>
                </p14:cNvPr>
                <p14:cNvContentPartPr/>
                <p14:nvPr/>
              </p14:nvContentPartPr>
              <p14:xfrm>
                <a:off x="1713120" y="3284140"/>
                <a:ext cx="3499200" cy="109080"/>
              </p14:xfrm>
            </p:contentPart>
          </mc:Choice>
          <mc:Fallback xmlns="">
            <p:pic>
              <p:nvPicPr>
                <p:cNvPr id="66" name="Ink 65">
                  <a:extLst>
                    <a:ext uri="{FF2B5EF4-FFF2-40B4-BE49-F238E27FC236}">
                      <a16:creationId xmlns:a16="http://schemas.microsoft.com/office/drawing/2014/main" id="{D223FDC2-F9BE-9663-BD02-576985042807}"/>
                    </a:ext>
                  </a:extLst>
                </p:cNvPr>
                <p:cNvPicPr/>
                <p:nvPr/>
              </p:nvPicPr>
              <p:blipFill>
                <a:blip r:embed="rId125"/>
                <a:stretch>
                  <a:fillRect/>
                </a:stretch>
              </p:blipFill>
              <p:spPr>
                <a:xfrm>
                  <a:off x="1695480" y="3266500"/>
                  <a:ext cx="353484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67" name="Ink 66">
                  <a:extLst>
                    <a:ext uri="{FF2B5EF4-FFF2-40B4-BE49-F238E27FC236}">
                      <a16:creationId xmlns:a16="http://schemas.microsoft.com/office/drawing/2014/main" id="{3A874E5D-AA1F-EFAF-0284-93FF16E49FF5}"/>
                    </a:ext>
                  </a:extLst>
                </p14:cNvPr>
                <p14:cNvContentPartPr/>
                <p14:nvPr/>
              </p14:nvContentPartPr>
              <p14:xfrm>
                <a:off x="8323080" y="3771580"/>
                <a:ext cx="1064520" cy="23040"/>
              </p14:xfrm>
            </p:contentPart>
          </mc:Choice>
          <mc:Fallback xmlns="">
            <p:pic>
              <p:nvPicPr>
                <p:cNvPr id="67" name="Ink 66">
                  <a:extLst>
                    <a:ext uri="{FF2B5EF4-FFF2-40B4-BE49-F238E27FC236}">
                      <a16:creationId xmlns:a16="http://schemas.microsoft.com/office/drawing/2014/main" id="{3A874E5D-AA1F-EFAF-0284-93FF16E49FF5}"/>
                    </a:ext>
                  </a:extLst>
                </p:cNvPr>
                <p:cNvPicPr/>
                <p:nvPr/>
              </p:nvPicPr>
              <p:blipFill>
                <a:blip r:embed="rId127"/>
                <a:stretch>
                  <a:fillRect/>
                </a:stretch>
              </p:blipFill>
              <p:spPr>
                <a:xfrm>
                  <a:off x="8305080" y="3753580"/>
                  <a:ext cx="110016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68" name="Ink 67">
                  <a:extLst>
                    <a:ext uri="{FF2B5EF4-FFF2-40B4-BE49-F238E27FC236}">
                      <a16:creationId xmlns:a16="http://schemas.microsoft.com/office/drawing/2014/main" id="{648944A5-D7F9-D4C8-716A-36E4AB5E2ED2}"/>
                    </a:ext>
                  </a:extLst>
                </p14:cNvPr>
                <p14:cNvContentPartPr/>
                <p14:nvPr/>
              </p14:nvContentPartPr>
              <p14:xfrm>
                <a:off x="6148320" y="3727300"/>
                <a:ext cx="1549080" cy="84960"/>
              </p14:xfrm>
            </p:contentPart>
          </mc:Choice>
          <mc:Fallback xmlns="">
            <p:pic>
              <p:nvPicPr>
                <p:cNvPr id="68" name="Ink 67">
                  <a:extLst>
                    <a:ext uri="{FF2B5EF4-FFF2-40B4-BE49-F238E27FC236}">
                      <a16:creationId xmlns:a16="http://schemas.microsoft.com/office/drawing/2014/main" id="{648944A5-D7F9-D4C8-716A-36E4AB5E2ED2}"/>
                    </a:ext>
                  </a:extLst>
                </p:cNvPr>
                <p:cNvPicPr/>
                <p:nvPr/>
              </p:nvPicPr>
              <p:blipFill>
                <a:blip r:embed="rId129"/>
                <a:stretch>
                  <a:fillRect/>
                </a:stretch>
              </p:blipFill>
              <p:spPr>
                <a:xfrm>
                  <a:off x="6130320" y="3709300"/>
                  <a:ext cx="15847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69" name="Ink 68">
                  <a:extLst>
                    <a:ext uri="{FF2B5EF4-FFF2-40B4-BE49-F238E27FC236}">
                      <a16:creationId xmlns:a16="http://schemas.microsoft.com/office/drawing/2014/main" id="{3436D4D2-16E3-6E3F-6010-ACD98DC0EBA4}"/>
                    </a:ext>
                  </a:extLst>
                </p14:cNvPr>
                <p14:cNvContentPartPr/>
                <p14:nvPr/>
              </p14:nvContentPartPr>
              <p14:xfrm>
                <a:off x="5278200" y="3717220"/>
                <a:ext cx="485640" cy="79560"/>
              </p14:xfrm>
            </p:contentPart>
          </mc:Choice>
          <mc:Fallback xmlns="">
            <p:pic>
              <p:nvPicPr>
                <p:cNvPr id="69" name="Ink 68">
                  <a:extLst>
                    <a:ext uri="{FF2B5EF4-FFF2-40B4-BE49-F238E27FC236}">
                      <a16:creationId xmlns:a16="http://schemas.microsoft.com/office/drawing/2014/main" id="{3436D4D2-16E3-6E3F-6010-ACD98DC0EBA4}"/>
                    </a:ext>
                  </a:extLst>
                </p:cNvPr>
                <p:cNvPicPr/>
                <p:nvPr/>
              </p:nvPicPr>
              <p:blipFill>
                <a:blip r:embed="rId131"/>
                <a:stretch>
                  <a:fillRect/>
                </a:stretch>
              </p:blipFill>
              <p:spPr>
                <a:xfrm>
                  <a:off x="5260560" y="3699580"/>
                  <a:ext cx="5212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1" name="Ink 70">
                  <a:extLst>
                    <a:ext uri="{FF2B5EF4-FFF2-40B4-BE49-F238E27FC236}">
                      <a16:creationId xmlns:a16="http://schemas.microsoft.com/office/drawing/2014/main" id="{B4168A81-4319-A59D-30C1-56FBB0813E41}"/>
                    </a:ext>
                  </a:extLst>
                </p14:cNvPr>
                <p14:cNvContentPartPr/>
                <p14:nvPr/>
              </p14:nvContentPartPr>
              <p14:xfrm>
                <a:off x="4711920" y="3793180"/>
                <a:ext cx="404280" cy="66600"/>
              </p14:xfrm>
            </p:contentPart>
          </mc:Choice>
          <mc:Fallback xmlns="">
            <p:pic>
              <p:nvPicPr>
                <p:cNvPr id="71" name="Ink 70">
                  <a:extLst>
                    <a:ext uri="{FF2B5EF4-FFF2-40B4-BE49-F238E27FC236}">
                      <a16:creationId xmlns:a16="http://schemas.microsoft.com/office/drawing/2014/main" id="{B4168A81-4319-A59D-30C1-56FBB0813E41}"/>
                    </a:ext>
                  </a:extLst>
                </p:cNvPr>
                <p:cNvPicPr/>
                <p:nvPr/>
              </p:nvPicPr>
              <p:blipFill>
                <a:blip r:embed="rId133"/>
                <a:stretch>
                  <a:fillRect/>
                </a:stretch>
              </p:blipFill>
              <p:spPr>
                <a:xfrm>
                  <a:off x="4694280" y="3775540"/>
                  <a:ext cx="43992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73" name="Ink 72">
                  <a:extLst>
                    <a:ext uri="{FF2B5EF4-FFF2-40B4-BE49-F238E27FC236}">
                      <a16:creationId xmlns:a16="http://schemas.microsoft.com/office/drawing/2014/main" id="{A0D917E7-9C66-C684-98BF-9D25E3086708}"/>
                    </a:ext>
                  </a:extLst>
                </p14:cNvPr>
                <p14:cNvContentPartPr/>
                <p14:nvPr/>
              </p14:nvContentPartPr>
              <p14:xfrm>
                <a:off x="4035480" y="3769780"/>
                <a:ext cx="518400" cy="27720"/>
              </p14:xfrm>
            </p:contentPart>
          </mc:Choice>
          <mc:Fallback xmlns="">
            <p:pic>
              <p:nvPicPr>
                <p:cNvPr id="73" name="Ink 72">
                  <a:extLst>
                    <a:ext uri="{FF2B5EF4-FFF2-40B4-BE49-F238E27FC236}">
                      <a16:creationId xmlns:a16="http://schemas.microsoft.com/office/drawing/2014/main" id="{A0D917E7-9C66-C684-98BF-9D25E3086708}"/>
                    </a:ext>
                  </a:extLst>
                </p:cNvPr>
                <p:cNvPicPr/>
                <p:nvPr/>
              </p:nvPicPr>
              <p:blipFill>
                <a:blip r:embed="rId135"/>
                <a:stretch>
                  <a:fillRect/>
                </a:stretch>
              </p:blipFill>
              <p:spPr>
                <a:xfrm>
                  <a:off x="4017840" y="3752140"/>
                  <a:ext cx="55404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74" name="Ink 73">
                  <a:extLst>
                    <a:ext uri="{FF2B5EF4-FFF2-40B4-BE49-F238E27FC236}">
                      <a16:creationId xmlns:a16="http://schemas.microsoft.com/office/drawing/2014/main" id="{3302B03B-4DD3-D396-7C92-B218AA1022AB}"/>
                    </a:ext>
                  </a:extLst>
                </p14:cNvPr>
                <p14:cNvContentPartPr/>
                <p14:nvPr/>
              </p14:nvContentPartPr>
              <p14:xfrm>
                <a:off x="2724360" y="3762940"/>
                <a:ext cx="1054080" cy="55800"/>
              </p14:xfrm>
            </p:contentPart>
          </mc:Choice>
          <mc:Fallback xmlns="">
            <p:pic>
              <p:nvPicPr>
                <p:cNvPr id="74" name="Ink 73">
                  <a:extLst>
                    <a:ext uri="{FF2B5EF4-FFF2-40B4-BE49-F238E27FC236}">
                      <a16:creationId xmlns:a16="http://schemas.microsoft.com/office/drawing/2014/main" id="{3302B03B-4DD3-D396-7C92-B218AA1022AB}"/>
                    </a:ext>
                  </a:extLst>
                </p:cNvPr>
                <p:cNvPicPr/>
                <p:nvPr/>
              </p:nvPicPr>
              <p:blipFill>
                <a:blip r:embed="rId137"/>
                <a:stretch>
                  <a:fillRect/>
                </a:stretch>
              </p:blipFill>
              <p:spPr>
                <a:xfrm>
                  <a:off x="2706360" y="3745300"/>
                  <a:ext cx="10897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76" name="Ink 75">
                  <a:extLst>
                    <a:ext uri="{FF2B5EF4-FFF2-40B4-BE49-F238E27FC236}">
                      <a16:creationId xmlns:a16="http://schemas.microsoft.com/office/drawing/2014/main" id="{41AA6319-39F9-2B75-E2F8-A5760653A4BB}"/>
                    </a:ext>
                  </a:extLst>
                </p14:cNvPr>
                <p14:cNvContentPartPr/>
                <p14:nvPr/>
              </p14:nvContentPartPr>
              <p14:xfrm>
                <a:off x="1682520" y="3757900"/>
                <a:ext cx="1072800" cy="59040"/>
              </p14:xfrm>
            </p:contentPart>
          </mc:Choice>
          <mc:Fallback xmlns="">
            <p:pic>
              <p:nvPicPr>
                <p:cNvPr id="76" name="Ink 75">
                  <a:extLst>
                    <a:ext uri="{FF2B5EF4-FFF2-40B4-BE49-F238E27FC236}">
                      <a16:creationId xmlns:a16="http://schemas.microsoft.com/office/drawing/2014/main" id="{41AA6319-39F9-2B75-E2F8-A5760653A4BB}"/>
                    </a:ext>
                  </a:extLst>
                </p:cNvPr>
                <p:cNvPicPr/>
                <p:nvPr/>
              </p:nvPicPr>
              <p:blipFill>
                <a:blip r:embed="rId139"/>
                <a:stretch>
                  <a:fillRect/>
                </a:stretch>
              </p:blipFill>
              <p:spPr>
                <a:xfrm>
                  <a:off x="1664880" y="3739900"/>
                  <a:ext cx="110844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78" name="Ink 77">
                  <a:extLst>
                    <a:ext uri="{FF2B5EF4-FFF2-40B4-BE49-F238E27FC236}">
                      <a16:creationId xmlns:a16="http://schemas.microsoft.com/office/drawing/2014/main" id="{2BB91E96-0D4B-DC9A-B93A-C1481DBA07D9}"/>
                    </a:ext>
                  </a:extLst>
                </p14:cNvPr>
                <p14:cNvContentPartPr/>
                <p14:nvPr/>
              </p14:nvContentPartPr>
              <p14:xfrm>
                <a:off x="1322160" y="3775540"/>
                <a:ext cx="455040" cy="35640"/>
              </p14:xfrm>
            </p:contentPart>
          </mc:Choice>
          <mc:Fallback xmlns="">
            <p:pic>
              <p:nvPicPr>
                <p:cNvPr id="78" name="Ink 77">
                  <a:extLst>
                    <a:ext uri="{FF2B5EF4-FFF2-40B4-BE49-F238E27FC236}">
                      <a16:creationId xmlns:a16="http://schemas.microsoft.com/office/drawing/2014/main" id="{2BB91E96-0D4B-DC9A-B93A-C1481DBA07D9}"/>
                    </a:ext>
                  </a:extLst>
                </p:cNvPr>
                <p:cNvPicPr/>
                <p:nvPr/>
              </p:nvPicPr>
              <p:blipFill>
                <a:blip r:embed="rId141"/>
                <a:stretch>
                  <a:fillRect/>
                </a:stretch>
              </p:blipFill>
              <p:spPr>
                <a:xfrm>
                  <a:off x="1304160" y="3757540"/>
                  <a:ext cx="49068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02" name="Ink 101">
                  <a:extLst>
                    <a:ext uri="{FF2B5EF4-FFF2-40B4-BE49-F238E27FC236}">
                      <a16:creationId xmlns:a16="http://schemas.microsoft.com/office/drawing/2014/main" id="{B0BD3301-9FD7-CA69-2CC7-A9AE7B7567AE}"/>
                    </a:ext>
                  </a:extLst>
                </p14:cNvPr>
                <p14:cNvContentPartPr/>
                <p14:nvPr/>
              </p14:nvContentPartPr>
              <p14:xfrm>
                <a:off x="1559400" y="2745580"/>
                <a:ext cx="3880800" cy="576000"/>
              </p14:xfrm>
            </p:contentPart>
          </mc:Choice>
          <mc:Fallback xmlns="">
            <p:pic>
              <p:nvPicPr>
                <p:cNvPr id="102" name="Ink 101">
                  <a:extLst>
                    <a:ext uri="{FF2B5EF4-FFF2-40B4-BE49-F238E27FC236}">
                      <a16:creationId xmlns:a16="http://schemas.microsoft.com/office/drawing/2014/main" id="{B0BD3301-9FD7-CA69-2CC7-A9AE7B7567AE}"/>
                    </a:ext>
                  </a:extLst>
                </p:cNvPr>
                <p:cNvPicPr/>
                <p:nvPr/>
              </p:nvPicPr>
              <p:blipFill>
                <a:blip r:embed="rId143"/>
                <a:stretch>
                  <a:fillRect/>
                </a:stretch>
              </p:blipFill>
              <p:spPr>
                <a:xfrm>
                  <a:off x="1541400" y="2727580"/>
                  <a:ext cx="3916440" cy="6116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03" name="Ink 102">
                  <a:extLst>
                    <a:ext uri="{FF2B5EF4-FFF2-40B4-BE49-F238E27FC236}">
                      <a16:creationId xmlns:a16="http://schemas.microsoft.com/office/drawing/2014/main" id="{BB7EF58D-ED0F-666A-4FA3-FC77CB0D9605}"/>
                    </a:ext>
                  </a:extLst>
                </p14:cNvPr>
                <p14:cNvContentPartPr/>
                <p14:nvPr/>
              </p14:nvContentPartPr>
              <p14:xfrm>
                <a:off x="8190600" y="3323020"/>
                <a:ext cx="1365120" cy="564840"/>
              </p14:xfrm>
            </p:contentPart>
          </mc:Choice>
          <mc:Fallback xmlns="">
            <p:pic>
              <p:nvPicPr>
                <p:cNvPr id="103" name="Ink 102">
                  <a:extLst>
                    <a:ext uri="{FF2B5EF4-FFF2-40B4-BE49-F238E27FC236}">
                      <a16:creationId xmlns:a16="http://schemas.microsoft.com/office/drawing/2014/main" id="{BB7EF58D-ED0F-666A-4FA3-FC77CB0D9605}"/>
                    </a:ext>
                  </a:extLst>
                </p:cNvPr>
                <p:cNvPicPr/>
                <p:nvPr/>
              </p:nvPicPr>
              <p:blipFill>
                <a:blip r:embed="rId145"/>
                <a:stretch>
                  <a:fillRect/>
                </a:stretch>
              </p:blipFill>
              <p:spPr>
                <a:xfrm>
                  <a:off x="8172600" y="3305380"/>
                  <a:ext cx="1400760" cy="600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6">
            <p14:nvContentPartPr>
              <p14:cNvPr id="106" name="Ink 105">
                <a:extLst>
                  <a:ext uri="{FF2B5EF4-FFF2-40B4-BE49-F238E27FC236}">
                    <a16:creationId xmlns:a16="http://schemas.microsoft.com/office/drawing/2014/main" id="{E32BA365-0649-696F-F89B-9B700C55BAC3}"/>
                  </a:ext>
                </a:extLst>
              </p14:cNvPr>
              <p14:cNvContentPartPr/>
              <p14:nvPr/>
            </p14:nvContentPartPr>
            <p14:xfrm>
              <a:off x="914280" y="2938180"/>
              <a:ext cx="523440" cy="325080"/>
            </p14:xfrm>
          </p:contentPart>
        </mc:Choice>
        <mc:Fallback xmlns="">
          <p:pic>
            <p:nvPicPr>
              <p:cNvPr id="106" name="Ink 105">
                <a:extLst>
                  <a:ext uri="{FF2B5EF4-FFF2-40B4-BE49-F238E27FC236}">
                    <a16:creationId xmlns:a16="http://schemas.microsoft.com/office/drawing/2014/main" id="{E32BA365-0649-696F-F89B-9B700C55BAC3}"/>
                  </a:ext>
                </a:extLst>
              </p:cNvPr>
              <p:cNvPicPr/>
              <p:nvPr/>
            </p:nvPicPr>
            <p:blipFill>
              <a:blip r:embed="rId147"/>
              <a:stretch>
                <a:fillRect/>
              </a:stretch>
            </p:blipFill>
            <p:spPr>
              <a:xfrm>
                <a:off x="896280" y="2920180"/>
                <a:ext cx="559080" cy="3607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07" name="Ink 106">
                <a:extLst>
                  <a:ext uri="{FF2B5EF4-FFF2-40B4-BE49-F238E27FC236}">
                    <a16:creationId xmlns:a16="http://schemas.microsoft.com/office/drawing/2014/main" id="{DAA4F890-9A52-553A-4CFC-0DD87FE8A7FA}"/>
                  </a:ext>
                </a:extLst>
              </p14:cNvPr>
              <p14:cNvContentPartPr/>
              <p14:nvPr/>
            </p14:nvContentPartPr>
            <p14:xfrm>
              <a:off x="373920" y="4257940"/>
              <a:ext cx="2295720" cy="569160"/>
            </p14:xfrm>
          </p:contentPart>
        </mc:Choice>
        <mc:Fallback xmlns="">
          <p:pic>
            <p:nvPicPr>
              <p:cNvPr id="107" name="Ink 106">
                <a:extLst>
                  <a:ext uri="{FF2B5EF4-FFF2-40B4-BE49-F238E27FC236}">
                    <a16:creationId xmlns:a16="http://schemas.microsoft.com/office/drawing/2014/main" id="{DAA4F890-9A52-553A-4CFC-0DD87FE8A7FA}"/>
                  </a:ext>
                </a:extLst>
              </p:cNvPr>
              <p:cNvPicPr/>
              <p:nvPr/>
            </p:nvPicPr>
            <p:blipFill>
              <a:blip r:embed="rId149"/>
              <a:stretch>
                <a:fillRect/>
              </a:stretch>
            </p:blipFill>
            <p:spPr>
              <a:xfrm>
                <a:off x="356280" y="4239940"/>
                <a:ext cx="2331360" cy="6048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08" name="Ink 107">
                <a:extLst>
                  <a:ext uri="{FF2B5EF4-FFF2-40B4-BE49-F238E27FC236}">
                    <a16:creationId xmlns:a16="http://schemas.microsoft.com/office/drawing/2014/main" id="{A9209D06-BAC5-E41C-8146-CE5EF3F5DE94}"/>
                  </a:ext>
                </a:extLst>
              </p14:cNvPr>
              <p14:cNvContentPartPr/>
              <p14:nvPr/>
            </p14:nvContentPartPr>
            <p14:xfrm>
              <a:off x="7195200" y="4716220"/>
              <a:ext cx="2451600" cy="664560"/>
            </p14:xfrm>
          </p:contentPart>
        </mc:Choice>
        <mc:Fallback xmlns="">
          <p:pic>
            <p:nvPicPr>
              <p:cNvPr id="108" name="Ink 107">
                <a:extLst>
                  <a:ext uri="{FF2B5EF4-FFF2-40B4-BE49-F238E27FC236}">
                    <a16:creationId xmlns:a16="http://schemas.microsoft.com/office/drawing/2014/main" id="{A9209D06-BAC5-E41C-8146-CE5EF3F5DE94}"/>
                  </a:ext>
                </a:extLst>
              </p:cNvPr>
              <p:cNvPicPr/>
              <p:nvPr/>
            </p:nvPicPr>
            <p:blipFill>
              <a:blip r:embed="rId151"/>
              <a:stretch>
                <a:fillRect/>
              </a:stretch>
            </p:blipFill>
            <p:spPr>
              <a:xfrm>
                <a:off x="7177200" y="4698220"/>
                <a:ext cx="2487240" cy="700200"/>
              </a:xfrm>
              <a:prstGeom prst="rect">
                <a:avLst/>
              </a:prstGeom>
            </p:spPr>
          </p:pic>
        </mc:Fallback>
      </mc:AlternateContent>
    </p:spTree>
    <p:extLst>
      <p:ext uri="{BB962C8B-B14F-4D97-AF65-F5344CB8AC3E}">
        <p14:creationId xmlns:p14="http://schemas.microsoft.com/office/powerpoint/2010/main" val="1774383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199698"/>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291894"/>
            <a:ext cx="9505950" cy="5909310"/>
          </a:xfrm>
          <a:prstGeom prst="rect">
            <a:avLst/>
          </a:prstGeom>
          <a:noFill/>
        </p:spPr>
        <p:txBody>
          <a:bodyPr wrap="square" rtlCol="0">
            <a:spAutoFit/>
          </a:bodyPr>
          <a:lstStyle/>
          <a:p>
            <a:r>
              <a:rPr lang="en-US" sz="2700" b="1">
                <a:solidFill>
                  <a:srgbClr val="FFC000"/>
                </a:solidFill>
                <a:cs typeface="+mj-cs"/>
              </a:rPr>
              <a:t>Rashi on Isaiah 36:16 Parts 1-3</a:t>
            </a:r>
            <a:endParaRPr lang="en-US" sz="2700">
              <a:solidFill>
                <a:srgbClr val="FFC000"/>
              </a:solidFill>
              <a:cs typeface="+mj-cs"/>
            </a:endParaRPr>
          </a:p>
          <a:p>
            <a:pPr algn="r"/>
            <a:r>
              <a:rPr lang="he-IL" sz="2700">
                <a:solidFill>
                  <a:srgbClr val="FFFF00"/>
                </a:solidFill>
                <a:cs typeface="+mj-cs"/>
              </a:rPr>
              <a:t>עשו אתי ברכה. צאו אלי לשלום וברכוני והביאו אלי תשורת שלום:</a:t>
            </a:r>
          </a:p>
          <a:p>
            <a:r>
              <a:rPr lang="en-US" sz="2700">
                <a:solidFill>
                  <a:srgbClr val="FFC000"/>
                </a:solidFill>
                <a:cs typeface="+mj-cs"/>
              </a:rPr>
              <a:t>Make peace with me (</a:t>
            </a:r>
            <a:r>
              <a:rPr lang="he-IL" sz="2700">
                <a:solidFill>
                  <a:srgbClr val="FFFF00"/>
                </a:solidFill>
                <a:cs typeface="+mj-cs"/>
              </a:rPr>
              <a:t>בְרָכָה</a:t>
            </a:r>
            <a:r>
              <a:rPr lang="he-IL" sz="2700">
                <a:solidFill>
                  <a:srgbClr val="FFC000"/>
                </a:solidFill>
                <a:cs typeface="+mj-cs"/>
              </a:rPr>
              <a:t>, </a:t>
            </a:r>
            <a:r>
              <a:rPr lang="en-US" sz="2700">
                <a:solidFill>
                  <a:srgbClr val="FFC000"/>
                </a:solidFill>
                <a:cs typeface="+mj-cs"/>
              </a:rPr>
              <a:t> lit., a blessing.) Come out to me for peace and greet me and bring me a gift of peace.</a:t>
            </a:r>
          </a:p>
          <a:p>
            <a:pPr algn="r"/>
            <a:r>
              <a:rPr lang="he-IL" sz="2700">
                <a:solidFill>
                  <a:srgbClr val="FFFF00"/>
                </a:solidFill>
                <a:cs typeface="+mj-cs"/>
              </a:rPr>
              <a:t>ברכה. שלו"ד בלע"ז כמו ויברך יעקב את פרעה (בראשית מז י):</a:t>
            </a:r>
          </a:p>
          <a:p>
            <a:r>
              <a:rPr lang="he-IL" sz="2700">
                <a:solidFill>
                  <a:srgbClr val="FFFF00"/>
                </a:solidFill>
                <a:cs typeface="+mj-cs"/>
              </a:rPr>
              <a:t>בְּרָכָה</a:t>
            </a:r>
            <a:r>
              <a:rPr lang="he-IL" sz="2700">
                <a:solidFill>
                  <a:srgbClr val="FFC000"/>
                </a:solidFill>
                <a:cs typeface="+mj-cs"/>
              </a:rPr>
              <a:t> </a:t>
            </a:r>
            <a:r>
              <a:rPr lang="en-US" sz="2700">
                <a:solidFill>
                  <a:srgbClr val="FFC000"/>
                </a:solidFill>
                <a:cs typeface="+mj-cs"/>
              </a:rPr>
              <a:t> is saloud in O.F., salutation. Comp. (</a:t>
            </a:r>
            <a:r>
              <a:rPr lang="en-US" sz="2700">
                <a:solidFill>
                  <a:srgbClr val="00B0F0"/>
                </a:solidFill>
                <a:cs typeface="+mj-cs"/>
              </a:rPr>
              <a:t>Gen. 47:10</a:t>
            </a:r>
            <a:r>
              <a:rPr lang="en-US" sz="2700">
                <a:solidFill>
                  <a:srgbClr val="FFC000"/>
                </a:solidFill>
                <a:cs typeface="+mj-cs"/>
              </a:rPr>
              <a:t>) </a:t>
            </a:r>
            <a:r>
              <a:rPr lang="en-US" sz="2700">
                <a:solidFill>
                  <a:srgbClr val="00B0F0"/>
                </a:solidFill>
                <a:cs typeface="+mj-cs"/>
              </a:rPr>
              <a:t>“And Jacob greeted Pharaoh.”</a:t>
            </a:r>
          </a:p>
          <a:p>
            <a:pPr algn="r"/>
            <a:r>
              <a:rPr lang="he-IL" sz="2700">
                <a:solidFill>
                  <a:srgbClr val="FFFF00"/>
                </a:solidFill>
                <a:cs typeface="+mj-cs"/>
              </a:rPr>
              <a:t>ואכלו איש גפנו. ואלך מעליכם ושבו בשלום עד שאמצא ארץ טובה כארצכם ואגלה אתכם שם כי כן דרכו להעביר האומות מארץ אל ארץ כמה שנאמר (לעיל י) ואסיר גבולות עמים:</a:t>
            </a:r>
          </a:p>
          <a:p>
            <a:r>
              <a:rPr lang="en-US" sz="2700">
                <a:solidFill>
                  <a:srgbClr val="FFC000"/>
                </a:solidFill>
                <a:cs typeface="+mj-cs"/>
              </a:rPr>
              <a:t>and each man will eat of his vine And I will leave you, and dwell in peace until I find a land as good as your land, and I will exile you there, for so is my wont, to transfer nations from land to land, as it is said</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C0DE5ABE-49D1-616A-9345-1B342A2207F4}"/>
                  </a:ext>
                </a:extLst>
              </p14:cNvPr>
              <p14:cNvContentPartPr/>
              <p14:nvPr/>
            </p14:nvContentPartPr>
            <p14:xfrm>
              <a:off x="1725360" y="757660"/>
              <a:ext cx="1792440" cy="60480"/>
            </p14:xfrm>
          </p:contentPart>
        </mc:Choice>
        <mc:Fallback xmlns="">
          <p:pic>
            <p:nvPicPr>
              <p:cNvPr id="2" name="Ink 1">
                <a:extLst>
                  <a:ext uri="{FF2B5EF4-FFF2-40B4-BE49-F238E27FC236}">
                    <a16:creationId xmlns:a16="http://schemas.microsoft.com/office/drawing/2014/main" id="{C0DE5ABE-49D1-616A-9345-1B342A2207F4}"/>
                  </a:ext>
                </a:extLst>
              </p:cNvPr>
              <p:cNvPicPr/>
              <p:nvPr/>
            </p:nvPicPr>
            <p:blipFill>
              <a:blip r:embed="rId5"/>
              <a:stretch>
                <a:fillRect/>
              </a:stretch>
            </p:blipFill>
            <p:spPr>
              <a:xfrm>
                <a:off x="1707360" y="739660"/>
                <a:ext cx="18280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A34B5308-53AD-4F8F-3674-D7A025D46AEE}"/>
                  </a:ext>
                </a:extLst>
              </p14:cNvPr>
              <p14:cNvContentPartPr/>
              <p14:nvPr/>
            </p14:nvContentPartPr>
            <p14:xfrm>
              <a:off x="541320" y="2799580"/>
              <a:ext cx="516600" cy="43920"/>
            </p14:xfrm>
          </p:contentPart>
        </mc:Choice>
        <mc:Fallback xmlns="">
          <p:pic>
            <p:nvPicPr>
              <p:cNvPr id="4" name="Ink 3">
                <a:extLst>
                  <a:ext uri="{FF2B5EF4-FFF2-40B4-BE49-F238E27FC236}">
                    <a16:creationId xmlns:a16="http://schemas.microsoft.com/office/drawing/2014/main" id="{A34B5308-53AD-4F8F-3674-D7A025D46AEE}"/>
                  </a:ext>
                </a:extLst>
              </p:cNvPr>
              <p:cNvPicPr/>
              <p:nvPr/>
            </p:nvPicPr>
            <p:blipFill>
              <a:blip r:embed="rId7"/>
              <a:stretch>
                <a:fillRect/>
              </a:stretch>
            </p:blipFill>
            <p:spPr>
              <a:xfrm>
                <a:off x="523680" y="2781580"/>
                <a:ext cx="55224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11920EA3-0B5C-5DCF-EB76-E0EB586FF8D8}"/>
                  </a:ext>
                </a:extLst>
              </p14:cNvPr>
              <p14:cNvContentPartPr/>
              <p14:nvPr/>
            </p14:nvContentPartPr>
            <p14:xfrm>
              <a:off x="1581720" y="2757460"/>
              <a:ext cx="666000" cy="28800"/>
            </p14:xfrm>
          </p:contentPart>
        </mc:Choice>
        <mc:Fallback xmlns="">
          <p:pic>
            <p:nvPicPr>
              <p:cNvPr id="5" name="Ink 4">
                <a:extLst>
                  <a:ext uri="{FF2B5EF4-FFF2-40B4-BE49-F238E27FC236}">
                    <a16:creationId xmlns:a16="http://schemas.microsoft.com/office/drawing/2014/main" id="{11920EA3-0B5C-5DCF-EB76-E0EB586FF8D8}"/>
                  </a:ext>
                </a:extLst>
              </p:cNvPr>
              <p:cNvPicPr/>
              <p:nvPr/>
            </p:nvPicPr>
            <p:blipFill>
              <a:blip r:embed="rId9"/>
              <a:stretch>
                <a:fillRect/>
              </a:stretch>
            </p:blipFill>
            <p:spPr>
              <a:xfrm>
                <a:off x="1564080" y="2739820"/>
                <a:ext cx="70164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B49BDA2F-2FDD-89EE-BAFD-23C16D4D6F82}"/>
                  </a:ext>
                </a:extLst>
              </p14:cNvPr>
              <p14:cNvContentPartPr/>
              <p14:nvPr/>
            </p14:nvContentPartPr>
            <p14:xfrm>
              <a:off x="3747840" y="2763940"/>
              <a:ext cx="927720" cy="77400"/>
            </p14:xfrm>
          </p:contentPart>
        </mc:Choice>
        <mc:Fallback xmlns="">
          <p:pic>
            <p:nvPicPr>
              <p:cNvPr id="7" name="Ink 6">
                <a:extLst>
                  <a:ext uri="{FF2B5EF4-FFF2-40B4-BE49-F238E27FC236}">
                    <a16:creationId xmlns:a16="http://schemas.microsoft.com/office/drawing/2014/main" id="{B49BDA2F-2FDD-89EE-BAFD-23C16D4D6F82}"/>
                  </a:ext>
                </a:extLst>
              </p:cNvPr>
              <p:cNvPicPr/>
              <p:nvPr/>
            </p:nvPicPr>
            <p:blipFill>
              <a:blip r:embed="rId11"/>
              <a:stretch>
                <a:fillRect/>
              </a:stretch>
            </p:blipFill>
            <p:spPr>
              <a:xfrm>
                <a:off x="3729840" y="2745940"/>
                <a:ext cx="9633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65EDF6B0-5B8F-6075-1023-61B40ED559BB}"/>
                  </a:ext>
                </a:extLst>
              </p14:cNvPr>
              <p14:cNvContentPartPr/>
              <p14:nvPr/>
            </p14:nvContentPartPr>
            <p14:xfrm>
              <a:off x="6538920" y="2797780"/>
              <a:ext cx="930600" cy="23040"/>
            </p14:xfrm>
          </p:contentPart>
        </mc:Choice>
        <mc:Fallback xmlns="">
          <p:pic>
            <p:nvPicPr>
              <p:cNvPr id="9" name="Ink 8">
                <a:extLst>
                  <a:ext uri="{FF2B5EF4-FFF2-40B4-BE49-F238E27FC236}">
                    <a16:creationId xmlns:a16="http://schemas.microsoft.com/office/drawing/2014/main" id="{65EDF6B0-5B8F-6075-1023-61B40ED559BB}"/>
                  </a:ext>
                </a:extLst>
              </p:cNvPr>
              <p:cNvPicPr/>
              <p:nvPr/>
            </p:nvPicPr>
            <p:blipFill>
              <a:blip r:embed="rId13"/>
              <a:stretch>
                <a:fillRect/>
              </a:stretch>
            </p:blipFill>
            <p:spPr>
              <a:xfrm>
                <a:off x="6520920" y="2779780"/>
                <a:ext cx="96624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636CE594-C770-E854-ABBA-6B8E681EBB70}"/>
                  </a:ext>
                </a:extLst>
              </p14:cNvPr>
              <p14:cNvContentPartPr/>
              <p14:nvPr/>
            </p14:nvContentPartPr>
            <p14:xfrm>
              <a:off x="8917080" y="2904340"/>
              <a:ext cx="33840" cy="16560"/>
            </p14:xfrm>
          </p:contentPart>
        </mc:Choice>
        <mc:Fallback xmlns="">
          <p:pic>
            <p:nvPicPr>
              <p:cNvPr id="11" name="Ink 10">
                <a:extLst>
                  <a:ext uri="{FF2B5EF4-FFF2-40B4-BE49-F238E27FC236}">
                    <a16:creationId xmlns:a16="http://schemas.microsoft.com/office/drawing/2014/main" id="{636CE594-C770-E854-ABBA-6B8E681EBB70}"/>
                  </a:ext>
                </a:extLst>
              </p:cNvPr>
              <p:cNvPicPr/>
              <p:nvPr/>
            </p:nvPicPr>
            <p:blipFill>
              <a:blip r:embed="rId15"/>
              <a:stretch>
                <a:fillRect/>
              </a:stretch>
            </p:blipFill>
            <p:spPr>
              <a:xfrm>
                <a:off x="8899440" y="2886700"/>
                <a:ext cx="6948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E4A57F2C-01B3-B450-FEE7-5269704767E6}"/>
                  </a:ext>
                </a:extLst>
              </p14:cNvPr>
              <p14:cNvContentPartPr/>
              <p14:nvPr/>
            </p14:nvContentPartPr>
            <p14:xfrm>
              <a:off x="863160" y="3297100"/>
              <a:ext cx="29880" cy="17640"/>
            </p14:xfrm>
          </p:contentPart>
        </mc:Choice>
        <mc:Fallback xmlns="">
          <p:pic>
            <p:nvPicPr>
              <p:cNvPr id="12" name="Ink 11">
                <a:extLst>
                  <a:ext uri="{FF2B5EF4-FFF2-40B4-BE49-F238E27FC236}">
                    <a16:creationId xmlns:a16="http://schemas.microsoft.com/office/drawing/2014/main" id="{E4A57F2C-01B3-B450-FEE7-5269704767E6}"/>
                  </a:ext>
                </a:extLst>
              </p:cNvPr>
              <p:cNvPicPr/>
              <p:nvPr/>
            </p:nvPicPr>
            <p:blipFill>
              <a:blip r:embed="rId17"/>
              <a:stretch>
                <a:fillRect/>
              </a:stretch>
            </p:blipFill>
            <p:spPr>
              <a:xfrm>
                <a:off x="845520" y="3279100"/>
                <a:ext cx="6552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2BD09EFC-F48A-85F3-696D-BDE71F14AF4F}"/>
                  </a:ext>
                </a:extLst>
              </p14:cNvPr>
              <p14:cNvContentPartPr/>
              <p14:nvPr/>
            </p14:nvContentPartPr>
            <p14:xfrm>
              <a:off x="2095800" y="3243100"/>
              <a:ext cx="12240" cy="12960"/>
            </p14:xfrm>
          </p:contentPart>
        </mc:Choice>
        <mc:Fallback xmlns="">
          <p:pic>
            <p:nvPicPr>
              <p:cNvPr id="13" name="Ink 12">
                <a:extLst>
                  <a:ext uri="{FF2B5EF4-FFF2-40B4-BE49-F238E27FC236}">
                    <a16:creationId xmlns:a16="http://schemas.microsoft.com/office/drawing/2014/main" id="{2BD09EFC-F48A-85F3-696D-BDE71F14AF4F}"/>
                  </a:ext>
                </a:extLst>
              </p:cNvPr>
              <p:cNvPicPr/>
              <p:nvPr/>
            </p:nvPicPr>
            <p:blipFill>
              <a:blip r:embed="rId19"/>
              <a:stretch>
                <a:fillRect/>
              </a:stretch>
            </p:blipFill>
            <p:spPr>
              <a:xfrm>
                <a:off x="2078160" y="3225100"/>
                <a:ext cx="4788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33076E55-A1CD-FFF0-55BF-8BC22C11EA9A}"/>
                  </a:ext>
                </a:extLst>
              </p14:cNvPr>
              <p14:cNvContentPartPr/>
              <p14:nvPr/>
            </p14:nvContentPartPr>
            <p14:xfrm>
              <a:off x="8445120" y="5779660"/>
              <a:ext cx="20880" cy="7560"/>
            </p14:xfrm>
          </p:contentPart>
        </mc:Choice>
        <mc:Fallback xmlns="">
          <p:pic>
            <p:nvPicPr>
              <p:cNvPr id="14" name="Ink 13">
                <a:extLst>
                  <a:ext uri="{FF2B5EF4-FFF2-40B4-BE49-F238E27FC236}">
                    <a16:creationId xmlns:a16="http://schemas.microsoft.com/office/drawing/2014/main" id="{33076E55-A1CD-FFF0-55BF-8BC22C11EA9A}"/>
                  </a:ext>
                </a:extLst>
              </p:cNvPr>
              <p:cNvPicPr/>
              <p:nvPr/>
            </p:nvPicPr>
            <p:blipFill>
              <a:blip r:embed="rId21"/>
              <a:stretch>
                <a:fillRect/>
              </a:stretch>
            </p:blipFill>
            <p:spPr>
              <a:xfrm>
                <a:off x="8427480" y="5762020"/>
                <a:ext cx="565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Ink 14">
                <a:extLst>
                  <a:ext uri="{FF2B5EF4-FFF2-40B4-BE49-F238E27FC236}">
                    <a16:creationId xmlns:a16="http://schemas.microsoft.com/office/drawing/2014/main" id="{71AA1077-90B5-7002-7AC6-9850272C0A20}"/>
                  </a:ext>
                </a:extLst>
              </p14:cNvPr>
              <p14:cNvContentPartPr/>
              <p14:nvPr/>
            </p14:nvContentPartPr>
            <p14:xfrm>
              <a:off x="9190320" y="5778220"/>
              <a:ext cx="12240" cy="15120"/>
            </p14:xfrm>
          </p:contentPart>
        </mc:Choice>
        <mc:Fallback xmlns="">
          <p:pic>
            <p:nvPicPr>
              <p:cNvPr id="15" name="Ink 14">
                <a:extLst>
                  <a:ext uri="{FF2B5EF4-FFF2-40B4-BE49-F238E27FC236}">
                    <a16:creationId xmlns:a16="http://schemas.microsoft.com/office/drawing/2014/main" id="{71AA1077-90B5-7002-7AC6-9850272C0A20}"/>
                  </a:ext>
                </a:extLst>
              </p:cNvPr>
              <p:cNvPicPr/>
              <p:nvPr/>
            </p:nvPicPr>
            <p:blipFill>
              <a:blip r:embed="rId23"/>
              <a:stretch>
                <a:fillRect/>
              </a:stretch>
            </p:blipFill>
            <p:spPr>
              <a:xfrm>
                <a:off x="9172680" y="5760580"/>
                <a:ext cx="4788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Ink 15">
                <a:extLst>
                  <a:ext uri="{FF2B5EF4-FFF2-40B4-BE49-F238E27FC236}">
                    <a16:creationId xmlns:a16="http://schemas.microsoft.com/office/drawing/2014/main" id="{EDF96EA4-DAFC-E2F8-8F94-C30099F4747A}"/>
                  </a:ext>
                </a:extLst>
              </p14:cNvPr>
              <p14:cNvContentPartPr/>
              <p14:nvPr/>
            </p14:nvContentPartPr>
            <p14:xfrm>
              <a:off x="7935360" y="669460"/>
              <a:ext cx="1926720" cy="548640"/>
            </p14:xfrm>
          </p:contentPart>
        </mc:Choice>
        <mc:Fallback xmlns="">
          <p:pic>
            <p:nvPicPr>
              <p:cNvPr id="16" name="Ink 15">
                <a:extLst>
                  <a:ext uri="{FF2B5EF4-FFF2-40B4-BE49-F238E27FC236}">
                    <a16:creationId xmlns:a16="http://schemas.microsoft.com/office/drawing/2014/main" id="{EDF96EA4-DAFC-E2F8-8F94-C30099F4747A}"/>
                  </a:ext>
                </a:extLst>
              </p:cNvPr>
              <p:cNvPicPr/>
              <p:nvPr/>
            </p:nvPicPr>
            <p:blipFill>
              <a:blip r:embed="rId25"/>
              <a:stretch>
                <a:fillRect/>
              </a:stretch>
            </p:blipFill>
            <p:spPr>
              <a:xfrm>
                <a:off x="7917360" y="651820"/>
                <a:ext cx="1962360" cy="5842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Ink 16">
                <a:extLst>
                  <a:ext uri="{FF2B5EF4-FFF2-40B4-BE49-F238E27FC236}">
                    <a16:creationId xmlns:a16="http://schemas.microsoft.com/office/drawing/2014/main" id="{D7153A1B-8426-D57C-40E6-1215826AFE1D}"/>
                  </a:ext>
                </a:extLst>
              </p14:cNvPr>
              <p14:cNvContentPartPr/>
              <p14:nvPr/>
            </p14:nvContentPartPr>
            <p14:xfrm>
              <a:off x="8203920" y="336820"/>
              <a:ext cx="606600" cy="436680"/>
            </p14:xfrm>
          </p:contentPart>
        </mc:Choice>
        <mc:Fallback xmlns="">
          <p:pic>
            <p:nvPicPr>
              <p:cNvPr id="17" name="Ink 16">
                <a:extLst>
                  <a:ext uri="{FF2B5EF4-FFF2-40B4-BE49-F238E27FC236}">
                    <a16:creationId xmlns:a16="http://schemas.microsoft.com/office/drawing/2014/main" id="{D7153A1B-8426-D57C-40E6-1215826AFE1D}"/>
                  </a:ext>
                </a:extLst>
              </p:cNvPr>
              <p:cNvPicPr/>
              <p:nvPr/>
            </p:nvPicPr>
            <p:blipFill>
              <a:blip r:embed="rId27"/>
              <a:stretch>
                <a:fillRect/>
              </a:stretch>
            </p:blipFill>
            <p:spPr>
              <a:xfrm>
                <a:off x="8186280" y="319180"/>
                <a:ext cx="642240" cy="472320"/>
              </a:xfrm>
              <a:prstGeom prst="rect">
                <a:avLst/>
              </a:prstGeom>
            </p:spPr>
          </p:pic>
        </mc:Fallback>
      </mc:AlternateContent>
    </p:spTree>
    <p:extLst>
      <p:ext uri="{BB962C8B-B14F-4D97-AF65-F5344CB8AC3E}">
        <p14:creationId xmlns:p14="http://schemas.microsoft.com/office/powerpoint/2010/main" val="1311131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51308"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78286" y="598342"/>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2241716"/>
            <a:ext cx="12192000" cy="2800767"/>
          </a:xfrm>
          <a:prstGeom prst="rect">
            <a:avLst/>
          </a:prstGeom>
          <a:noFill/>
        </p:spPr>
        <p:txBody>
          <a:bodyPr wrap="square" rtlCol="0">
            <a:spAutoFit/>
          </a:bodyPr>
          <a:lstStyle/>
          <a:p>
            <a:pPr algn="ctr"/>
            <a:r>
              <a:rPr lang="en-US" sz="8000" b="1">
                <a:ln w="15875">
                  <a:solidFill>
                    <a:schemeClr val="tx1"/>
                  </a:solidFill>
                  <a:prstDash val="solid"/>
                </a:ln>
                <a:solidFill>
                  <a:srgbClr val="FFFF00"/>
                </a:solidFill>
                <a:latin typeface="Arial Black" panose="020B0A04020102020204" pitchFamily="34" charset="0"/>
                <a:cs typeface="+mj-cs"/>
              </a:rPr>
              <a:t>Isaiah 36:13-17</a:t>
            </a:r>
            <a:endParaRPr lang="en-US" sz="8000" b="1" dirty="0">
              <a:ln w="15875">
                <a:solidFill>
                  <a:schemeClr val="tx1"/>
                </a:solidFill>
                <a:prstDash val="solid"/>
              </a:ln>
              <a:solidFill>
                <a:srgbClr val="FFFF00"/>
              </a:solidFill>
              <a:latin typeface="Arial Black" panose="020B0A04020102020204" pitchFamily="34" charset="0"/>
              <a:cs typeface="+mj-cs"/>
            </a:endParaRPr>
          </a:p>
          <a:p>
            <a:pPr algn="ctr"/>
            <a:r>
              <a:rPr lang="he-IL" sz="9600" b="1">
                <a:ln w="15875">
                  <a:solidFill>
                    <a:schemeClr val="tx1"/>
                  </a:solidFill>
                  <a:prstDash val="solid"/>
                </a:ln>
                <a:solidFill>
                  <a:srgbClr val="FFFF00"/>
                </a:solidFill>
                <a:cs typeface="+mj-cs"/>
              </a:rPr>
              <a:t>ישעיהו לו:יג-יז</a:t>
            </a:r>
            <a:endParaRPr lang="en-US" sz="9600" b="1" dirty="0">
              <a:ln w="15875">
                <a:solidFill>
                  <a:schemeClr val="tx1"/>
                </a:solidFill>
                <a:prstDash val="solid"/>
              </a:ln>
              <a:solidFill>
                <a:srgbClr val="FFFF00"/>
              </a:solidFill>
              <a:cs typeface="+mj-cs"/>
            </a:endParaRPr>
          </a:p>
        </p:txBody>
      </p:sp>
    </p:spTree>
    <p:extLst>
      <p:ext uri="{BB962C8B-B14F-4D97-AF65-F5344CB8AC3E}">
        <p14:creationId xmlns:p14="http://schemas.microsoft.com/office/powerpoint/2010/main" val="2832398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4099457" y="2148919"/>
            <a:ext cx="3847845" cy="1754326"/>
          </a:xfrm>
          <a:prstGeom prst="rect">
            <a:avLst/>
          </a:prstGeom>
          <a:noFill/>
        </p:spPr>
        <p:txBody>
          <a:bodyPr wrap="square">
            <a:spAutoFit/>
          </a:bodyPr>
          <a:lstStyle/>
          <a:p>
            <a:pPr algn="ctr"/>
            <a:r>
              <a:rPr lang="he-IL" sz="3600" b="1">
                <a:solidFill>
                  <a:schemeClr val="bg1"/>
                </a:solidFill>
                <a:cs typeface="+mj-cs"/>
              </a:rPr>
              <a:t>מבוא לישעיהו</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1</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199698"/>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389369"/>
            <a:ext cx="9200959" cy="5401479"/>
          </a:xfrm>
          <a:prstGeom prst="rect">
            <a:avLst/>
          </a:prstGeom>
          <a:noFill/>
        </p:spPr>
        <p:txBody>
          <a:bodyPr wrap="square" rtlCol="0">
            <a:spAutoFit/>
          </a:bodyPr>
          <a:lstStyle/>
          <a:p>
            <a:r>
              <a:rPr lang="en-US" sz="2300" b="1">
                <a:solidFill>
                  <a:srgbClr val="FFC000"/>
                </a:solidFill>
                <a:cs typeface="+mj-cs"/>
              </a:rPr>
              <a:t>1 John 5:18–21 </a:t>
            </a:r>
          </a:p>
          <a:p>
            <a:r>
              <a:rPr lang="en-US" sz="2300">
                <a:solidFill>
                  <a:srgbClr val="FFC000"/>
                </a:solidFill>
                <a:cs typeface="+mj-cs"/>
              </a:rPr>
              <a:t>5:18 We know that ﻿whosoever is born of God sinneth not; but he that is begotten of God ﻿keepeth himself, and ﻿that wicked one toucheth him not. 5:19 And we know that we are of God, and ﻿the whole world lieth in ﻿wickedness. 5:20 And we know that the Son of God is come, and ﻿hath given us an understanding, that we may know ﻿him that is true, and we are in ﻿him that is true, even in his Son Jesus Christ. ﻿This is ﻿the true God, and ﻿eternal life. 5:21 Little children, ﻿keep yourselves from idols. Amen. (KJV, </a:t>
            </a:r>
            <a:r>
              <a:rPr lang="en-US" sz="2300">
                <a:solidFill>
                  <a:srgbClr val="00B0F0"/>
                </a:solidFill>
                <a:cs typeface="+mj-cs"/>
              </a:rPr>
              <a:t>18 </a:t>
            </a:r>
            <a:r>
              <a:rPr lang="el-GR" sz="2300">
                <a:solidFill>
                  <a:srgbClr val="00B0F0"/>
                </a:solidFill>
                <a:cs typeface="+mj-cs"/>
              </a:rPr>
              <a:t>Οἴδαμεν ὅτι πᾶς ὁ γεγεννημένος ἐκ τοῦ θεοῦ οὐχ* ἁμαρτάνει,* ἀλλʼ ⸂ὁ γεννηθεὶς ἐκ⸃ τοῦ θεοῦ τηρεῖ ⸀ἑαυτὸν καὶ ὁ πονηρὸς οὐχ ἅπτεται αὐτοῦ.* 19 οἴδαμεν ὅτι ἐκ τοῦ* θεοῦ ἐσμεν καὶ ὁ κόσμος ὅλος ἐν τῷ πονηρῷ κεῖται.* 20 ⸂οἴδαμεν δὲ⸃ ὅτι ὁ υἱὸς τοῦ θεοῦ ἥκει καὶ ⸀δέδωκεν ἡμῖν διάνοιαν,* ἵνα ⸁γινώσκωμεν τὸν ἀληθινόν⸆, καὶ ἐσμὲν ἐν τῷ ἀληθινῷ, ἐν τῷ υἱῷ αὐτοῦ Ἰησοῦ Χριστῷ. οὗτός ἐστιν ὁ ἀληθινὸς θεὸς καὶ ⸄ζωὴ αἰώνιος⸅. 21 Τεκνία,* φυλάξατε ﻿⸀ἑαυτὰ ἀπὸ τῶν εἰδώλων. ⸆</a:t>
            </a:r>
            <a:r>
              <a:rPr lang="el-GR" sz="2300">
                <a:solidFill>
                  <a:srgbClr val="FFC000"/>
                </a:solidFill>
                <a:cs typeface="+mj-cs"/>
              </a:rPr>
              <a:t>) </a:t>
            </a:r>
            <a:endParaRPr lang="el-GR" sz="2300" dirty="0">
              <a:solidFill>
                <a:srgbClr val="FFC00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5" name="Group 4">
            <a:extLst>
              <a:ext uri="{FF2B5EF4-FFF2-40B4-BE49-F238E27FC236}">
                <a16:creationId xmlns:a16="http://schemas.microsoft.com/office/drawing/2014/main" id="{DADBBCE0-518F-CD87-8E78-0259070D1978}"/>
              </a:ext>
            </a:extLst>
          </p:cNvPr>
          <p:cNvGrpSpPr/>
          <p:nvPr/>
        </p:nvGrpSpPr>
        <p:grpSpPr>
          <a:xfrm>
            <a:off x="4402320" y="1104340"/>
            <a:ext cx="2605680" cy="84960"/>
            <a:chOff x="4402320" y="1104340"/>
            <a:chExt cx="2605680" cy="84960"/>
          </a:xfrm>
        </p:grpSpPr>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A6C9B5D7-FDDD-A6E2-5ACA-9A7B3864AA08}"/>
                    </a:ext>
                  </a:extLst>
                </p14:cNvPr>
                <p14:cNvContentPartPr/>
                <p14:nvPr/>
              </p14:nvContentPartPr>
              <p14:xfrm>
                <a:off x="4402320" y="1143580"/>
                <a:ext cx="1405080" cy="45720"/>
              </p14:xfrm>
            </p:contentPart>
          </mc:Choice>
          <mc:Fallback xmlns="">
            <p:pic>
              <p:nvPicPr>
                <p:cNvPr id="2" name="Ink 1">
                  <a:extLst>
                    <a:ext uri="{FF2B5EF4-FFF2-40B4-BE49-F238E27FC236}">
                      <a16:creationId xmlns:a16="http://schemas.microsoft.com/office/drawing/2014/main" id="{A6C9B5D7-FDDD-A6E2-5ACA-9A7B3864AA08}"/>
                    </a:ext>
                  </a:extLst>
                </p:cNvPr>
                <p:cNvPicPr/>
                <p:nvPr/>
              </p:nvPicPr>
              <p:blipFill>
                <a:blip r:embed="rId5"/>
                <a:stretch>
                  <a:fillRect/>
                </a:stretch>
              </p:blipFill>
              <p:spPr>
                <a:xfrm>
                  <a:off x="4384320" y="1125940"/>
                  <a:ext cx="14407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7948A9E3-BBFB-5610-7E7F-7C365811E84D}"/>
                    </a:ext>
                  </a:extLst>
                </p14:cNvPr>
                <p14:cNvContentPartPr/>
                <p14:nvPr/>
              </p14:nvContentPartPr>
              <p14:xfrm>
                <a:off x="6032400" y="1104340"/>
                <a:ext cx="975600" cy="41760"/>
              </p14:xfrm>
            </p:contentPart>
          </mc:Choice>
          <mc:Fallback xmlns="">
            <p:pic>
              <p:nvPicPr>
                <p:cNvPr id="4" name="Ink 3">
                  <a:extLst>
                    <a:ext uri="{FF2B5EF4-FFF2-40B4-BE49-F238E27FC236}">
                      <a16:creationId xmlns:a16="http://schemas.microsoft.com/office/drawing/2014/main" id="{7948A9E3-BBFB-5610-7E7F-7C365811E84D}"/>
                    </a:ext>
                  </a:extLst>
                </p:cNvPr>
                <p:cNvPicPr/>
                <p:nvPr/>
              </p:nvPicPr>
              <p:blipFill>
                <a:blip r:embed="rId7"/>
                <a:stretch>
                  <a:fillRect/>
                </a:stretch>
              </p:blipFill>
              <p:spPr>
                <a:xfrm>
                  <a:off x="6014400" y="1086340"/>
                  <a:ext cx="1011240" cy="77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FAB146A7-DBF9-4CAE-FAD6-79580DB17661}"/>
                  </a:ext>
                </a:extLst>
              </p14:cNvPr>
              <p14:cNvContentPartPr/>
              <p14:nvPr/>
            </p14:nvContentPartPr>
            <p14:xfrm>
              <a:off x="2537160" y="1447060"/>
              <a:ext cx="1879200" cy="128160"/>
            </p14:xfrm>
          </p:contentPart>
        </mc:Choice>
        <mc:Fallback xmlns="">
          <p:pic>
            <p:nvPicPr>
              <p:cNvPr id="7" name="Ink 6">
                <a:extLst>
                  <a:ext uri="{FF2B5EF4-FFF2-40B4-BE49-F238E27FC236}">
                    <a16:creationId xmlns:a16="http://schemas.microsoft.com/office/drawing/2014/main" id="{FAB146A7-DBF9-4CAE-FAD6-79580DB17661}"/>
                  </a:ext>
                </a:extLst>
              </p:cNvPr>
              <p:cNvPicPr/>
              <p:nvPr/>
            </p:nvPicPr>
            <p:blipFill>
              <a:blip r:embed="rId9"/>
              <a:stretch>
                <a:fillRect/>
              </a:stretch>
            </p:blipFill>
            <p:spPr>
              <a:xfrm>
                <a:off x="2519520" y="1429420"/>
                <a:ext cx="191484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4A866E45-9579-66AC-6278-595DA559160B}"/>
                  </a:ext>
                </a:extLst>
              </p14:cNvPr>
              <p14:cNvContentPartPr/>
              <p14:nvPr/>
            </p14:nvContentPartPr>
            <p14:xfrm>
              <a:off x="494880" y="1445980"/>
              <a:ext cx="1679040" cy="159120"/>
            </p14:xfrm>
          </p:contentPart>
        </mc:Choice>
        <mc:Fallback xmlns="">
          <p:pic>
            <p:nvPicPr>
              <p:cNvPr id="9" name="Ink 8">
                <a:extLst>
                  <a:ext uri="{FF2B5EF4-FFF2-40B4-BE49-F238E27FC236}">
                    <a16:creationId xmlns:a16="http://schemas.microsoft.com/office/drawing/2014/main" id="{4A866E45-9579-66AC-6278-595DA559160B}"/>
                  </a:ext>
                </a:extLst>
              </p:cNvPr>
              <p:cNvPicPr/>
              <p:nvPr/>
            </p:nvPicPr>
            <p:blipFill>
              <a:blip r:embed="rId11"/>
              <a:stretch>
                <a:fillRect/>
              </a:stretch>
            </p:blipFill>
            <p:spPr>
              <a:xfrm>
                <a:off x="476880" y="1428340"/>
                <a:ext cx="171468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0902DF6D-6314-7C70-14B9-0C5B4E37275B}"/>
                  </a:ext>
                </a:extLst>
              </p14:cNvPr>
              <p14:cNvContentPartPr/>
              <p14:nvPr/>
            </p14:nvContentPartPr>
            <p14:xfrm>
              <a:off x="5099280" y="1448860"/>
              <a:ext cx="3775320" cy="122400"/>
            </p14:xfrm>
          </p:contentPart>
        </mc:Choice>
        <mc:Fallback xmlns="">
          <p:pic>
            <p:nvPicPr>
              <p:cNvPr id="11" name="Ink 10">
                <a:extLst>
                  <a:ext uri="{FF2B5EF4-FFF2-40B4-BE49-F238E27FC236}">
                    <a16:creationId xmlns:a16="http://schemas.microsoft.com/office/drawing/2014/main" id="{0902DF6D-6314-7C70-14B9-0C5B4E37275B}"/>
                  </a:ext>
                </a:extLst>
              </p:cNvPr>
              <p:cNvPicPr/>
              <p:nvPr/>
            </p:nvPicPr>
            <p:blipFill>
              <a:blip r:embed="rId13"/>
              <a:stretch>
                <a:fillRect/>
              </a:stretch>
            </p:blipFill>
            <p:spPr>
              <a:xfrm>
                <a:off x="5081280" y="1430860"/>
                <a:ext cx="381096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728012F7-7671-65B4-9C66-9A29D0BBD3A2}"/>
                  </a:ext>
                </a:extLst>
              </p14:cNvPr>
              <p14:cNvContentPartPr/>
              <p14:nvPr/>
            </p14:nvContentPartPr>
            <p14:xfrm>
              <a:off x="1810680" y="2232580"/>
              <a:ext cx="53640" cy="16560"/>
            </p14:xfrm>
          </p:contentPart>
        </mc:Choice>
        <mc:Fallback xmlns="">
          <p:pic>
            <p:nvPicPr>
              <p:cNvPr id="12" name="Ink 11">
                <a:extLst>
                  <a:ext uri="{FF2B5EF4-FFF2-40B4-BE49-F238E27FC236}">
                    <a16:creationId xmlns:a16="http://schemas.microsoft.com/office/drawing/2014/main" id="{728012F7-7671-65B4-9C66-9A29D0BBD3A2}"/>
                  </a:ext>
                </a:extLst>
              </p:cNvPr>
              <p:cNvPicPr/>
              <p:nvPr/>
            </p:nvPicPr>
            <p:blipFill>
              <a:blip r:embed="rId15"/>
              <a:stretch>
                <a:fillRect/>
              </a:stretch>
            </p:blipFill>
            <p:spPr>
              <a:xfrm>
                <a:off x="1793040" y="2214940"/>
                <a:ext cx="8928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DDD0DCE3-F592-5920-03D3-FA90FD6CB28A}"/>
                  </a:ext>
                </a:extLst>
              </p14:cNvPr>
              <p14:cNvContentPartPr/>
              <p14:nvPr/>
            </p14:nvContentPartPr>
            <p14:xfrm>
              <a:off x="4557840" y="2900740"/>
              <a:ext cx="1345680" cy="50400"/>
            </p14:xfrm>
          </p:contentPart>
        </mc:Choice>
        <mc:Fallback xmlns="">
          <p:pic>
            <p:nvPicPr>
              <p:cNvPr id="13" name="Ink 12">
                <a:extLst>
                  <a:ext uri="{FF2B5EF4-FFF2-40B4-BE49-F238E27FC236}">
                    <a16:creationId xmlns:a16="http://schemas.microsoft.com/office/drawing/2014/main" id="{DDD0DCE3-F592-5920-03D3-FA90FD6CB28A}"/>
                  </a:ext>
                </a:extLst>
              </p:cNvPr>
              <p:cNvPicPr/>
              <p:nvPr/>
            </p:nvPicPr>
            <p:blipFill>
              <a:blip r:embed="rId17"/>
              <a:stretch>
                <a:fillRect/>
              </a:stretch>
            </p:blipFill>
            <p:spPr>
              <a:xfrm>
                <a:off x="4539840" y="2882740"/>
                <a:ext cx="13813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4189A431-37B9-55B3-3924-9408C1E5980A}"/>
                  </a:ext>
                </a:extLst>
              </p14:cNvPr>
              <p14:cNvContentPartPr/>
              <p14:nvPr/>
            </p14:nvContentPartPr>
            <p14:xfrm>
              <a:off x="1312800" y="3292420"/>
              <a:ext cx="111240" cy="22320"/>
            </p14:xfrm>
          </p:contentPart>
        </mc:Choice>
        <mc:Fallback xmlns="">
          <p:pic>
            <p:nvPicPr>
              <p:cNvPr id="14" name="Ink 13">
                <a:extLst>
                  <a:ext uri="{FF2B5EF4-FFF2-40B4-BE49-F238E27FC236}">
                    <a16:creationId xmlns:a16="http://schemas.microsoft.com/office/drawing/2014/main" id="{4189A431-37B9-55B3-3924-9408C1E5980A}"/>
                  </a:ext>
                </a:extLst>
              </p:cNvPr>
              <p:cNvPicPr/>
              <p:nvPr/>
            </p:nvPicPr>
            <p:blipFill>
              <a:blip r:embed="rId19"/>
              <a:stretch>
                <a:fillRect/>
              </a:stretch>
            </p:blipFill>
            <p:spPr>
              <a:xfrm>
                <a:off x="1294800" y="3274420"/>
                <a:ext cx="14688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4213F307-A56A-6CC8-90E2-F4B8646FC336}"/>
                  </a:ext>
                </a:extLst>
              </p14:cNvPr>
              <p14:cNvContentPartPr/>
              <p14:nvPr/>
            </p14:nvContentPartPr>
            <p14:xfrm>
              <a:off x="5214120" y="3245260"/>
              <a:ext cx="2301840" cy="52200"/>
            </p14:xfrm>
          </p:contentPart>
        </mc:Choice>
        <mc:Fallback xmlns="">
          <p:pic>
            <p:nvPicPr>
              <p:cNvPr id="15" name="Ink 14">
                <a:extLst>
                  <a:ext uri="{FF2B5EF4-FFF2-40B4-BE49-F238E27FC236}">
                    <a16:creationId xmlns:a16="http://schemas.microsoft.com/office/drawing/2014/main" id="{4213F307-A56A-6CC8-90E2-F4B8646FC336}"/>
                  </a:ext>
                </a:extLst>
              </p:cNvPr>
              <p:cNvPicPr/>
              <p:nvPr/>
            </p:nvPicPr>
            <p:blipFill>
              <a:blip r:embed="rId21"/>
              <a:stretch>
                <a:fillRect/>
              </a:stretch>
            </p:blipFill>
            <p:spPr>
              <a:xfrm>
                <a:off x="5196120" y="3227260"/>
                <a:ext cx="23374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9491AC0B-0526-ADB3-921E-FC51A1C6A798}"/>
                  </a:ext>
                </a:extLst>
              </p14:cNvPr>
              <p14:cNvContentPartPr/>
              <p14:nvPr/>
            </p14:nvContentPartPr>
            <p14:xfrm>
              <a:off x="4360920" y="657940"/>
              <a:ext cx="1569600" cy="537840"/>
            </p14:xfrm>
          </p:contentPart>
        </mc:Choice>
        <mc:Fallback xmlns="">
          <p:pic>
            <p:nvPicPr>
              <p:cNvPr id="16" name="Ink 15">
                <a:extLst>
                  <a:ext uri="{FF2B5EF4-FFF2-40B4-BE49-F238E27FC236}">
                    <a16:creationId xmlns:a16="http://schemas.microsoft.com/office/drawing/2014/main" id="{9491AC0B-0526-ADB3-921E-FC51A1C6A798}"/>
                  </a:ext>
                </a:extLst>
              </p:cNvPr>
              <p:cNvPicPr/>
              <p:nvPr/>
            </p:nvPicPr>
            <p:blipFill>
              <a:blip r:embed="rId23"/>
              <a:stretch>
                <a:fillRect/>
              </a:stretch>
            </p:blipFill>
            <p:spPr>
              <a:xfrm>
                <a:off x="4343280" y="640300"/>
                <a:ext cx="1605240" cy="5734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Ink 16">
                <a:extLst>
                  <a:ext uri="{FF2B5EF4-FFF2-40B4-BE49-F238E27FC236}">
                    <a16:creationId xmlns:a16="http://schemas.microsoft.com/office/drawing/2014/main" id="{637B28C2-35B8-D51C-2EF2-BB12B629257A}"/>
                  </a:ext>
                </a:extLst>
              </p14:cNvPr>
              <p14:cNvContentPartPr/>
              <p14:nvPr/>
            </p14:nvContentPartPr>
            <p14:xfrm>
              <a:off x="268800" y="1104700"/>
              <a:ext cx="2196720" cy="500760"/>
            </p14:xfrm>
          </p:contentPart>
        </mc:Choice>
        <mc:Fallback xmlns="">
          <p:pic>
            <p:nvPicPr>
              <p:cNvPr id="17" name="Ink 16">
                <a:extLst>
                  <a:ext uri="{FF2B5EF4-FFF2-40B4-BE49-F238E27FC236}">
                    <a16:creationId xmlns:a16="http://schemas.microsoft.com/office/drawing/2014/main" id="{637B28C2-35B8-D51C-2EF2-BB12B629257A}"/>
                  </a:ext>
                </a:extLst>
              </p:cNvPr>
              <p:cNvPicPr/>
              <p:nvPr/>
            </p:nvPicPr>
            <p:blipFill>
              <a:blip r:embed="rId25"/>
              <a:stretch>
                <a:fillRect/>
              </a:stretch>
            </p:blipFill>
            <p:spPr>
              <a:xfrm>
                <a:off x="250800" y="1086700"/>
                <a:ext cx="2232360" cy="536400"/>
              </a:xfrm>
              <a:prstGeom prst="rect">
                <a:avLst/>
              </a:prstGeom>
            </p:spPr>
          </p:pic>
        </mc:Fallback>
      </mc:AlternateContent>
    </p:spTree>
    <p:extLst>
      <p:ext uri="{BB962C8B-B14F-4D97-AF65-F5344CB8AC3E}">
        <p14:creationId xmlns:p14="http://schemas.microsoft.com/office/powerpoint/2010/main" val="1478989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199698"/>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389369"/>
            <a:ext cx="9200959" cy="5616922"/>
          </a:xfrm>
          <a:prstGeom prst="rect">
            <a:avLst/>
          </a:prstGeom>
          <a:noFill/>
        </p:spPr>
        <p:txBody>
          <a:bodyPr wrap="square" rtlCol="0">
            <a:spAutoFit/>
          </a:bodyPr>
          <a:lstStyle/>
          <a:p>
            <a:pPr algn="ctr"/>
            <a:r>
              <a:rPr lang="en-US" sz="2800" b="1">
                <a:solidFill>
                  <a:srgbClr val="FFC000"/>
                </a:solidFill>
                <a:cs typeface="+mj-cs"/>
              </a:rPr>
              <a:t>How the NT handles Holiness Warnings</a:t>
            </a:r>
          </a:p>
          <a:p>
            <a:endParaRPr lang="en-US" sz="2300" b="1">
              <a:solidFill>
                <a:srgbClr val="FFC000"/>
              </a:solidFill>
              <a:cs typeface="+mj-cs"/>
            </a:endParaRPr>
          </a:p>
          <a:p>
            <a:pPr marL="342900" indent="-342900">
              <a:buFont typeface="Arial" panose="020B0604020202020204" pitchFamily="34" charset="0"/>
              <a:buChar char="•"/>
            </a:pPr>
            <a:r>
              <a:rPr lang="en-US" sz="2200">
                <a:solidFill>
                  <a:srgbClr val="FFC000"/>
                </a:solidFill>
                <a:cs typeface="+mj-cs"/>
              </a:rPr>
              <a:t>James 2:17  Even so faith, if it hath not works, is dead, being alone. (KJV) This means that Faith without a changed life is dead. </a:t>
            </a:r>
          </a:p>
          <a:p>
            <a:pPr marL="342900" indent="-342900">
              <a:buFont typeface="Arial" panose="020B0604020202020204" pitchFamily="34" charset="0"/>
              <a:buChar char="•"/>
            </a:pPr>
            <a:r>
              <a:rPr lang="en-US" sz="2200">
                <a:solidFill>
                  <a:srgbClr val="92D050"/>
                </a:solidFill>
                <a:cs typeface="+mj-cs"/>
              </a:rPr>
              <a:t>Without holiness we will not see the Lord. (Hebrews 12:14 Follow peace with all men, and holiness, without which no man shall see the Lord: KJV)</a:t>
            </a:r>
          </a:p>
          <a:p>
            <a:pPr marL="342900" indent="-342900">
              <a:buFont typeface="Arial" panose="020B0604020202020204" pitchFamily="34" charset="0"/>
              <a:buChar char="•"/>
            </a:pPr>
            <a:r>
              <a:rPr lang="en-US" sz="2200">
                <a:solidFill>
                  <a:srgbClr val="00B0F0"/>
                </a:solidFill>
                <a:cs typeface="+mj-cs"/>
              </a:rPr>
              <a:t>Yeshua said “if you love me” you will obey my commands (John 14:15 If ye love me, keep my commandments. KJV)</a:t>
            </a:r>
          </a:p>
          <a:p>
            <a:pPr marL="342900" indent="-342900">
              <a:buFont typeface="Arial" panose="020B0604020202020204" pitchFamily="34" charset="0"/>
              <a:buChar char="•"/>
            </a:pPr>
            <a:r>
              <a:rPr lang="en-US" sz="2200">
                <a:solidFill>
                  <a:srgbClr val="FFC000"/>
                </a:solidFill>
                <a:cs typeface="+mj-cs"/>
              </a:rPr>
              <a:t>Many will say “Lord, Lord.” Yeshua will say, “I never knew you because you are a worker of iniquity” (see Matthew 7:22 Many will say to me in that day, Lord, Lord, have we not prophesied in thy name? and in thy name have cast out devils? and in thy name done many wonderful works? 7:23 And then will I profess unto them, I never knew you: depart from me, ye that work iniquity. KJV)</a:t>
            </a:r>
          </a:p>
          <a:p>
            <a:pPr marL="342900" indent="-342900">
              <a:buFont typeface="Arial" panose="020B0604020202020204" pitchFamily="34" charset="0"/>
              <a:buChar char="•"/>
            </a:pPr>
            <a:r>
              <a:rPr lang="en-US" sz="2200">
                <a:solidFill>
                  <a:srgbClr val="92D050"/>
                </a:solidFill>
                <a:cs typeface="+mj-cs"/>
              </a:rPr>
              <a:t>Can one really walk in sin if he or she has died in Christ? (Romans 6:2 God forbid. How shall we, that are dead to sin, live any longer therein?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E60F97A2-FB67-356B-5AA6-B3311FF1804E}"/>
                  </a:ext>
                </a:extLst>
              </p14:cNvPr>
              <p14:cNvContentPartPr/>
              <p14:nvPr/>
            </p14:nvContentPartPr>
            <p14:xfrm>
              <a:off x="829320" y="1544980"/>
              <a:ext cx="1134000" cy="34920"/>
            </p14:xfrm>
          </p:contentPart>
        </mc:Choice>
        <mc:Fallback xmlns="">
          <p:pic>
            <p:nvPicPr>
              <p:cNvPr id="2" name="Ink 1">
                <a:extLst>
                  <a:ext uri="{FF2B5EF4-FFF2-40B4-BE49-F238E27FC236}">
                    <a16:creationId xmlns:a16="http://schemas.microsoft.com/office/drawing/2014/main" id="{E60F97A2-FB67-356B-5AA6-B3311FF1804E}"/>
                  </a:ext>
                </a:extLst>
              </p:cNvPr>
              <p:cNvPicPr/>
              <p:nvPr/>
            </p:nvPicPr>
            <p:blipFill>
              <a:blip r:embed="rId5"/>
              <a:stretch>
                <a:fillRect/>
              </a:stretch>
            </p:blipFill>
            <p:spPr>
              <a:xfrm>
                <a:off x="811680" y="1527340"/>
                <a:ext cx="116964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84CCB5E1-AC08-31F4-0B42-25DE7A82BB54}"/>
                  </a:ext>
                </a:extLst>
              </p14:cNvPr>
              <p14:cNvContentPartPr/>
              <p14:nvPr/>
            </p14:nvContentPartPr>
            <p14:xfrm>
              <a:off x="2860440" y="1847020"/>
              <a:ext cx="2881080" cy="109800"/>
            </p14:xfrm>
          </p:contentPart>
        </mc:Choice>
        <mc:Fallback xmlns="">
          <p:pic>
            <p:nvPicPr>
              <p:cNvPr id="4" name="Ink 3">
                <a:extLst>
                  <a:ext uri="{FF2B5EF4-FFF2-40B4-BE49-F238E27FC236}">
                    <a16:creationId xmlns:a16="http://schemas.microsoft.com/office/drawing/2014/main" id="{84CCB5E1-AC08-31F4-0B42-25DE7A82BB54}"/>
                  </a:ext>
                </a:extLst>
              </p:cNvPr>
              <p:cNvPicPr/>
              <p:nvPr/>
            </p:nvPicPr>
            <p:blipFill>
              <a:blip r:embed="rId7"/>
              <a:stretch>
                <a:fillRect/>
              </a:stretch>
            </p:blipFill>
            <p:spPr>
              <a:xfrm>
                <a:off x="2842440" y="1829020"/>
                <a:ext cx="29167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B1A15310-3819-AD5B-0784-13EA6CB5776F}"/>
                  </a:ext>
                </a:extLst>
              </p14:cNvPr>
              <p14:cNvContentPartPr/>
              <p14:nvPr/>
            </p14:nvContentPartPr>
            <p14:xfrm>
              <a:off x="5839800" y="2169940"/>
              <a:ext cx="1465200" cy="75600"/>
            </p14:xfrm>
          </p:contentPart>
        </mc:Choice>
        <mc:Fallback xmlns="">
          <p:pic>
            <p:nvPicPr>
              <p:cNvPr id="5" name="Ink 4">
                <a:extLst>
                  <a:ext uri="{FF2B5EF4-FFF2-40B4-BE49-F238E27FC236}">
                    <a16:creationId xmlns:a16="http://schemas.microsoft.com/office/drawing/2014/main" id="{B1A15310-3819-AD5B-0784-13EA6CB5776F}"/>
                  </a:ext>
                </a:extLst>
              </p:cNvPr>
              <p:cNvPicPr/>
              <p:nvPr/>
            </p:nvPicPr>
            <p:blipFill>
              <a:blip r:embed="rId9"/>
              <a:stretch>
                <a:fillRect/>
              </a:stretch>
            </p:blipFill>
            <p:spPr>
              <a:xfrm>
                <a:off x="5821800" y="2152300"/>
                <a:ext cx="15008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FF581B33-D596-F3EF-7121-260F1F4DB3FB}"/>
                  </a:ext>
                </a:extLst>
              </p14:cNvPr>
              <p14:cNvContentPartPr/>
              <p14:nvPr/>
            </p14:nvContentPartPr>
            <p14:xfrm>
              <a:off x="7630440" y="2209900"/>
              <a:ext cx="1212120" cy="36360"/>
            </p14:xfrm>
          </p:contentPart>
        </mc:Choice>
        <mc:Fallback xmlns="">
          <p:pic>
            <p:nvPicPr>
              <p:cNvPr id="7" name="Ink 6">
                <a:extLst>
                  <a:ext uri="{FF2B5EF4-FFF2-40B4-BE49-F238E27FC236}">
                    <a16:creationId xmlns:a16="http://schemas.microsoft.com/office/drawing/2014/main" id="{FF581B33-D596-F3EF-7121-260F1F4DB3FB}"/>
                  </a:ext>
                </a:extLst>
              </p:cNvPr>
              <p:cNvPicPr/>
              <p:nvPr/>
            </p:nvPicPr>
            <p:blipFill>
              <a:blip r:embed="rId11"/>
              <a:stretch>
                <a:fillRect/>
              </a:stretch>
            </p:blipFill>
            <p:spPr>
              <a:xfrm>
                <a:off x="7612800" y="2192260"/>
                <a:ext cx="1247760" cy="72000"/>
              </a:xfrm>
              <a:prstGeom prst="rect">
                <a:avLst/>
              </a:prstGeom>
            </p:spPr>
          </p:pic>
        </mc:Fallback>
      </mc:AlternateContent>
      <p:grpSp>
        <p:nvGrpSpPr>
          <p:cNvPr id="12" name="Group 11">
            <a:extLst>
              <a:ext uri="{FF2B5EF4-FFF2-40B4-BE49-F238E27FC236}">
                <a16:creationId xmlns:a16="http://schemas.microsoft.com/office/drawing/2014/main" id="{9DE84BE7-D7C4-0BCB-3630-C6EB0A0D7359}"/>
              </a:ext>
            </a:extLst>
          </p:cNvPr>
          <p:cNvGrpSpPr/>
          <p:nvPr/>
        </p:nvGrpSpPr>
        <p:grpSpPr>
          <a:xfrm>
            <a:off x="978720" y="2479900"/>
            <a:ext cx="2624400" cy="222840"/>
            <a:chOff x="978720" y="2479900"/>
            <a:chExt cx="2624400" cy="222840"/>
          </a:xfrm>
        </p:grpSpPr>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40EAADA2-D236-3DBE-7662-8A3CC3F78953}"/>
                    </a:ext>
                  </a:extLst>
                </p14:cNvPr>
                <p14:cNvContentPartPr/>
                <p14:nvPr/>
              </p14:nvContentPartPr>
              <p14:xfrm>
                <a:off x="978720" y="2479900"/>
                <a:ext cx="1029240" cy="146160"/>
              </p14:xfrm>
            </p:contentPart>
          </mc:Choice>
          <mc:Fallback xmlns="">
            <p:pic>
              <p:nvPicPr>
                <p:cNvPr id="9" name="Ink 8">
                  <a:extLst>
                    <a:ext uri="{FF2B5EF4-FFF2-40B4-BE49-F238E27FC236}">
                      <a16:creationId xmlns:a16="http://schemas.microsoft.com/office/drawing/2014/main" id="{40EAADA2-D236-3DBE-7662-8A3CC3F78953}"/>
                    </a:ext>
                  </a:extLst>
                </p:cNvPr>
                <p:cNvPicPr/>
                <p:nvPr/>
              </p:nvPicPr>
              <p:blipFill>
                <a:blip r:embed="rId13"/>
                <a:stretch>
                  <a:fillRect/>
                </a:stretch>
              </p:blipFill>
              <p:spPr>
                <a:xfrm>
                  <a:off x="961080" y="2461900"/>
                  <a:ext cx="106488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F711A75C-E908-7189-9BF5-068F6E94A9C5}"/>
                    </a:ext>
                  </a:extLst>
                </p14:cNvPr>
                <p14:cNvContentPartPr/>
                <p14:nvPr/>
              </p14:nvContentPartPr>
              <p14:xfrm>
                <a:off x="2915880" y="2521300"/>
                <a:ext cx="687240" cy="181440"/>
              </p14:xfrm>
            </p:contentPart>
          </mc:Choice>
          <mc:Fallback xmlns="">
            <p:pic>
              <p:nvPicPr>
                <p:cNvPr id="11" name="Ink 10">
                  <a:extLst>
                    <a:ext uri="{FF2B5EF4-FFF2-40B4-BE49-F238E27FC236}">
                      <a16:creationId xmlns:a16="http://schemas.microsoft.com/office/drawing/2014/main" id="{F711A75C-E908-7189-9BF5-068F6E94A9C5}"/>
                    </a:ext>
                  </a:extLst>
                </p:cNvPr>
                <p:cNvPicPr/>
                <p:nvPr/>
              </p:nvPicPr>
              <p:blipFill>
                <a:blip r:embed="rId15"/>
                <a:stretch>
                  <a:fillRect/>
                </a:stretch>
              </p:blipFill>
              <p:spPr>
                <a:xfrm>
                  <a:off x="2897880" y="2503300"/>
                  <a:ext cx="722880" cy="217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BB40E22F-3527-8360-5A24-FE61AC005B00}"/>
                  </a:ext>
                </a:extLst>
              </p14:cNvPr>
              <p14:cNvContentPartPr/>
              <p14:nvPr/>
            </p14:nvContentPartPr>
            <p14:xfrm>
              <a:off x="5640720" y="2523460"/>
              <a:ext cx="2840040" cy="98640"/>
            </p14:xfrm>
          </p:contentPart>
        </mc:Choice>
        <mc:Fallback xmlns="">
          <p:pic>
            <p:nvPicPr>
              <p:cNvPr id="13" name="Ink 12">
                <a:extLst>
                  <a:ext uri="{FF2B5EF4-FFF2-40B4-BE49-F238E27FC236}">
                    <a16:creationId xmlns:a16="http://schemas.microsoft.com/office/drawing/2014/main" id="{BB40E22F-3527-8360-5A24-FE61AC005B00}"/>
                  </a:ext>
                </a:extLst>
              </p:cNvPr>
              <p:cNvPicPr/>
              <p:nvPr/>
            </p:nvPicPr>
            <p:blipFill>
              <a:blip r:embed="rId17"/>
              <a:stretch>
                <a:fillRect/>
              </a:stretch>
            </p:blipFill>
            <p:spPr>
              <a:xfrm>
                <a:off x="5623080" y="2505820"/>
                <a:ext cx="2875680" cy="134280"/>
              </a:xfrm>
              <a:prstGeom prst="rect">
                <a:avLst/>
              </a:prstGeom>
            </p:spPr>
          </p:pic>
        </mc:Fallback>
      </mc:AlternateContent>
      <p:grpSp>
        <p:nvGrpSpPr>
          <p:cNvPr id="17" name="Group 16">
            <a:extLst>
              <a:ext uri="{FF2B5EF4-FFF2-40B4-BE49-F238E27FC236}">
                <a16:creationId xmlns:a16="http://schemas.microsoft.com/office/drawing/2014/main" id="{AD9192E6-93D1-9DDE-8DDD-0812862288FB}"/>
              </a:ext>
            </a:extLst>
          </p:cNvPr>
          <p:cNvGrpSpPr/>
          <p:nvPr/>
        </p:nvGrpSpPr>
        <p:grpSpPr>
          <a:xfrm>
            <a:off x="7647360" y="2854300"/>
            <a:ext cx="1303200" cy="134280"/>
            <a:chOff x="7647360" y="2854300"/>
            <a:chExt cx="1303200" cy="134280"/>
          </a:xfrm>
        </p:grpSpPr>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6E039DF3-D3A2-BF62-67BC-076A494CC51D}"/>
                    </a:ext>
                  </a:extLst>
                </p14:cNvPr>
                <p14:cNvContentPartPr/>
                <p14:nvPr/>
              </p14:nvContentPartPr>
              <p14:xfrm>
                <a:off x="7647360" y="2854300"/>
                <a:ext cx="716760" cy="56520"/>
              </p14:xfrm>
            </p:contentPart>
          </mc:Choice>
          <mc:Fallback xmlns="">
            <p:pic>
              <p:nvPicPr>
                <p:cNvPr id="14" name="Ink 13">
                  <a:extLst>
                    <a:ext uri="{FF2B5EF4-FFF2-40B4-BE49-F238E27FC236}">
                      <a16:creationId xmlns:a16="http://schemas.microsoft.com/office/drawing/2014/main" id="{6E039DF3-D3A2-BF62-67BC-076A494CC51D}"/>
                    </a:ext>
                  </a:extLst>
                </p:cNvPr>
                <p:cNvPicPr/>
                <p:nvPr/>
              </p:nvPicPr>
              <p:blipFill>
                <a:blip r:embed="rId19"/>
                <a:stretch>
                  <a:fillRect/>
                </a:stretch>
              </p:blipFill>
              <p:spPr>
                <a:xfrm>
                  <a:off x="7629360" y="2836300"/>
                  <a:ext cx="75240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2C44E6C1-95BA-65C6-3657-FE8954B698A1}"/>
                    </a:ext>
                  </a:extLst>
                </p14:cNvPr>
                <p14:cNvContentPartPr/>
                <p14:nvPr/>
              </p14:nvContentPartPr>
              <p14:xfrm>
                <a:off x="8655720" y="2934940"/>
                <a:ext cx="294840" cy="53640"/>
              </p14:xfrm>
            </p:contentPart>
          </mc:Choice>
          <mc:Fallback xmlns="">
            <p:pic>
              <p:nvPicPr>
                <p:cNvPr id="15" name="Ink 14">
                  <a:extLst>
                    <a:ext uri="{FF2B5EF4-FFF2-40B4-BE49-F238E27FC236}">
                      <a16:creationId xmlns:a16="http://schemas.microsoft.com/office/drawing/2014/main" id="{2C44E6C1-95BA-65C6-3657-FE8954B698A1}"/>
                    </a:ext>
                  </a:extLst>
                </p:cNvPr>
                <p:cNvPicPr/>
                <p:nvPr/>
              </p:nvPicPr>
              <p:blipFill>
                <a:blip r:embed="rId21"/>
                <a:stretch>
                  <a:fillRect/>
                </a:stretch>
              </p:blipFill>
              <p:spPr>
                <a:xfrm>
                  <a:off x="8637720" y="2916940"/>
                  <a:ext cx="330480" cy="89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803E4057-06FF-C1B7-93F9-0CBCB632AFAB}"/>
                  </a:ext>
                </a:extLst>
              </p14:cNvPr>
              <p14:cNvContentPartPr/>
              <p14:nvPr/>
            </p14:nvContentPartPr>
            <p14:xfrm>
              <a:off x="1205880" y="3250300"/>
              <a:ext cx="49680" cy="4320"/>
            </p14:xfrm>
          </p:contentPart>
        </mc:Choice>
        <mc:Fallback xmlns="">
          <p:pic>
            <p:nvPicPr>
              <p:cNvPr id="16" name="Ink 15">
                <a:extLst>
                  <a:ext uri="{FF2B5EF4-FFF2-40B4-BE49-F238E27FC236}">
                    <a16:creationId xmlns:a16="http://schemas.microsoft.com/office/drawing/2014/main" id="{803E4057-06FF-C1B7-93F9-0CBCB632AFAB}"/>
                  </a:ext>
                </a:extLst>
              </p:cNvPr>
              <p:cNvPicPr/>
              <p:nvPr/>
            </p:nvPicPr>
            <p:blipFill>
              <a:blip r:embed="rId23"/>
              <a:stretch>
                <a:fillRect/>
              </a:stretch>
            </p:blipFill>
            <p:spPr>
              <a:xfrm>
                <a:off x="1187880" y="3232660"/>
                <a:ext cx="8532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AB1B4FCE-2B63-75D2-AD40-32D08159DC25}"/>
                  </a:ext>
                </a:extLst>
              </p14:cNvPr>
              <p14:cNvContentPartPr/>
              <p14:nvPr/>
            </p14:nvContentPartPr>
            <p14:xfrm>
              <a:off x="4423200" y="3887140"/>
              <a:ext cx="1231920" cy="70200"/>
            </p14:xfrm>
          </p:contentPart>
        </mc:Choice>
        <mc:Fallback xmlns="">
          <p:pic>
            <p:nvPicPr>
              <p:cNvPr id="18" name="Ink 17">
                <a:extLst>
                  <a:ext uri="{FF2B5EF4-FFF2-40B4-BE49-F238E27FC236}">
                    <a16:creationId xmlns:a16="http://schemas.microsoft.com/office/drawing/2014/main" id="{AB1B4FCE-2B63-75D2-AD40-32D08159DC25}"/>
                  </a:ext>
                </a:extLst>
              </p:cNvPr>
              <p:cNvPicPr/>
              <p:nvPr/>
            </p:nvPicPr>
            <p:blipFill>
              <a:blip r:embed="rId25"/>
              <a:stretch>
                <a:fillRect/>
              </a:stretch>
            </p:blipFill>
            <p:spPr>
              <a:xfrm>
                <a:off x="4405560" y="3869140"/>
                <a:ext cx="12675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Ink 18">
                <a:extLst>
                  <a:ext uri="{FF2B5EF4-FFF2-40B4-BE49-F238E27FC236}">
                    <a16:creationId xmlns:a16="http://schemas.microsoft.com/office/drawing/2014/main" id="{1A460116-A37B-5419-3431-EB3B2F61B2AF}"/>
                  </a:ext>
                </a:extLst>
              </p14:cNvPr>
              <p14:cNvContentPartPr/>
              <p14:nvPr/>
            </p14:nvContentPartPr>
            <p14:xfrm>
              <a:off x="976200" y="4217260"/>
              <a:ext cx="784080" cy="55800"/>
            </p14:xfrm>
          </p:contentPart>
        </mc:Choice>
        <mc:Fallback xmlns="">
          <p:pic>
            <p:nvPicPr>
              <p:cNvPr id="19" name="Ink 18">
                <a:extLst>
                  <a:ext uri="{FF2B5EF4-FFF2-40B4-BE49-F238E27FC236}">
                    <a16:creationId xmlns:a16="http://schemas.microsoft.com/office/drawing/2014/main" id="{1A460116-A37B-5419-3431-EB3B2F61B2AF}"/>
                  </a:ext>
                </a:extLst>
              </p:cNvPr>
              <p:cNvPicPr/>
              <p:nvPr/>
            </p:nvPicPr>
            <p:blipFill>
              <a:blip r:embed="rId27"/>
              <a:stretch>
                <a:fillRect/>
              </a:stretch>
            </p:blipFill>
            <p:spPr>
              <a:xfrm>
                <a:off x="958200" y="4199620"/>
                <a:ext cx="8197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Ink 19">
                <a:extLst>
                  <a:ext uri="{FF2B5EF4-FFF2-40B4-BE49-F238E27FC236}">
                    <a16:creationId xmlns:a16="http://schemas.microsoft.com/office/drawing/2014/main" id="{DC3B4745-624D-1367-B7C3-C6859587C33C}"/>
                  </a:ext>
                </a:extLst>
              </p14:cNvPr>
              <p14:cNvContentPartPr/>
              <p14:nvPr/>
            </p14:nvContentPartPr>
            <p14:xfrm>
              <a:off x="1385520" y="4453060"/>
              <a:ext cx="87840" cy="6120"/>
            </p14:xfrm>
          </p:contentPart>
        </mc:Choice>
        <mc:Fallback xmlns="">
          <p:pic>
            <p:nvPicPr>
              <p:cNvPr id="20" name="Ink 19">
                <a:extLst>
                  <a:ext uri="{FF2B5EF4-FFF2-40B4-BE49-F238E27FC236}">
                    <a16:creationId xmlns:a16="http://schemas.microsoft.com/office/drawing/2014/main" id="{DC3B4745-624D-1367-B7C3-C6859587C33C}"/>
                  </a:ext>
                </a:extLst>
              </p:cNvPr>
              <p:cNvPicPr/>
              <p:nvPr/>
            </p:nvPicPr>
            <p:blipFill>
              <a:blip r:embed="rId29"/>
              <a:stretch>
                <a:fillRect/>
              </a:stretch>
            </p:blipFill>
            <p:spPr>
              <a:xfrm>
                <a:off x="1367520" y="4435420"/>
                <a:ext cx="12348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Ink 20">
                <a:extLst>
                  <a:ext uri="{FF2B5EF4-FFF2-40B4-BE49-F238E27FC236}">
                    <a16:creationId xmlns:a16="http://schemas.microsoft.com/office/drawing/2014/main" id="{649B0951-0D96-504B-3393-B4A7850D4407}"/>
                  </a:ext>
                </a:extLst>
              </p14:cNvPr>
              <p14:cNvContentPartPr/>
              <p14:nvPr/>
            </p14:nvContentPartPr>
            <p14:xfrm>
              <a:off x="2155200" y="4842940"/>
              <a:ext cx="81000" cy="2520"/>
            </p14:xfrm>
          </p:contentPart>
        </mc:Choice>
        <mc:Fallback xmlns="">
          <p:pic>
            <p:nvPicPr>
              <p:cNvPr id="21" name="Ink 20">
                <a:extLst>
                  <a:ext uri="{FF2B5EF4-FFF2-40B4-BE49-F238E27FC236}">
                    <a16:creationId xmlns:a16="http://schemas.microsoft.com/office/drawing/2014/main" id="{649B0951-0D96-504B-3393-B4A7850D4407}"/>
                  </a:ext>
                </a:extLst>
              </p:cNvPr>
              <p:cNvPicPr/>
              <p:nvPr/>
            </p:nvPicPr>
            <p:blipFill>
              <a:blip r:embed="rId31"/>
              <a:stretch>
                <a:fillRect/>
              </a:stretch>
            </p:blipFill>
            <p:spPr>
              <a:xfrm>
                <a:off x="2137560" y="4824940"/>
                <a:ext cx="11664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Ink 21">
                <a:extLst>
                  <a:ext uri="{FF2B5EF4-FFF2-40B4-BE49-F238E27FC236}">
                    <a16:creationId xmlns:a16="http://schemas.microsoft.com/office/drawing/2014/main" id="{8C076ADC-F78F-0AEC-375C-89C5870CD721}"/>
                  </a:ext>
                </a:extLst>
              </p14:cNvPr>
              <p14:cNvContentPartPr/>
              <p14:nvPr/>
            </p14:nvContentPartPr>
            <p14:xfrm>
              <a:off x="8163960" y="4908460"/>
              <a:ext cx="830880" cy="43920"/>
            </p14:xfrm>
          </p:contentPart>
        </mc:Choice>
        <mc:Fallback xmlns="">
          <p:pic>
            <p:nvPicPr>
              <p:cNvPr id="22" name="Ink 21">
                <a:extLst>
                  <a:ext uri="{FF2B5EF4-FFF2-40B4-BE49-F238E27FC236}">
                    <a16:creationId xmlns:a16="http://schemas.microsoft.com/office/drawing/2014/main" id="{8C076ADC-F78F-0AEC-375C-89C5870CD721}"/>
                  </a:ext>
                </a:extLst>
              </p:cNvPr>
              <p:cNvPicPr/>
              <p:nvPr/>
            </p:nvPicPr>
            <p:blipFill>
              <a:blip r:embed="rId33"/>
              <a:stretch>
                <a:fillRect/>
              </a:stretch>
            </p:blipFill>
            <p:spPr>
              <a:xfrm>
                <a:off x="8146320" y="4890460"/>
                <a:ext cx="8665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 name="Ink 22">
                <a:extLst>
                  <a:ext uri="{FF2B5EF4-FFF2-40B4-BE49-F238E27FC236}">
                    <a16:creationId xmlns:a16="http://schemas.microsoft.com/office/drawing/2014/main" id="{CB41D4D6-1417-EC1A-F0EF-B5D64B304A1B}"/>
                  </a:ext>
                </a:extLst>
              </p14:cNvPr>
              <p14:cNvContentPartPr/>
              <p14:nvPr/>
            </p14:nvContentPartPr>
            <p14:xfrm>
              <a:off x="906000" y="5190700"/>
              <a:ext cx="581760" cy="47160"/>
            </p14:xfrm>
          </p:contentPart>
        </mc:Choice>
        <mc:Fallback xmlns="">
          <p:pic>
            <p:nvPicPr>
              <p:cNvPr id="23" name="Ink 22">
                <a:extLst>
                  <a:ext uri="{FF2B5EF4-FFF2-40B4-BE49-F238E27FC236}">
                    <a16:creationId xmlns:a16="http://schemas.microsoft.com/office/drawing/2014/main" id="{CB41D4D6-1417-EC1A-F0EF-B5D64B304A1B}"/>
                  </a:ext>
                </a:extLst>
              </p:cNvPr>
              <p:cNvPicPr/>
              <p:nvPr/>
            </p:nvPicPr>
            <p:blipFill>
              <a:blip r:embed="rId35"/>
              <a:stretch>
                <a:fillRect/>
              </a:stretch>
            </p:blipFill>
            <p:spPr>
              <a:xfrm>
                <a:off x="888360" y="5172700"/>
                <a:ext cx="6174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4" name="Ink 23">
                <a:extLst>
                  <a:ext uri="{FF2B5EF4-FFF2-40B4-BE49-F238E27FC236}">
                    <a16:creationId xmlns:a16="http://schemas.microsoft.com/office/drawing/2014/main" id="{C1B91538-BA79-6B32-66EE-2CABD9CCFE80}"/>
                  </a:ext>
                </a:extLst>
              </p14:cNvPr>
              <p14:cNvContentPartPr/>
              <p14:nvPr/>
            </p14:nvContentPartPr>
            <p14:xfrm>
              <a:off x="7573200" y="5525860"/>
              <a:ext cx="899640" cy="54720"/>
            </p14:xfrm>
          </p:contentPart>
        </mc:Choice>
        <mc:Fallback xmlns="">
          <p:pic>
            <p:nvPicPr>
              <p:cNvPr id="24" name="Ink 23">
                <a:extLst>
                  <a:ext uri="{FF2B5EF4-FFF2-40B4-BE49-F238E27FC236}">
                    <a16:creationId xmlns:a16="http://schemas.microsoft.com/office/drawing/2014/main" id="{C1B91538-BA79-6B32-66EE-2CABD9CCFE80}"/>
                  </a:ext>
                </a:extLst>
              </p:cNvPr>
              <p:cNvPicPr/>
              <p:nvPr/>
            </p:nvPicPr>
            <p:blipFill>
              <a:blip r:embed="rId37"/>
              <a:stretch>
                <a:fillRect/>
              </a:stretch>
            </p:blipFill>
            <p:spPr>
              <a:xfrm>
                <a:off x="7555200" y="5507860"/>
                <a:ext cx="935280" cy="90360"/>
              </a:xfrm>
              <a:prstGeom prst="rect">
                <a:avLst/>
              </a:prstGeom>
            </p:spPr>
          </p:pic>
        </mc:Fallback>
      </mc:AlternateContent>
    </p:spTree>
    <p:extLst>
      <p:ext uri="{BB962C8B-B14F-4D97-AF65-F5344CB8AC3E}">
        <p14:creationId xmlns:p14="http://schemas.microsoft.com/office/powerpoint/2010/main" val="364796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4666600"/>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389369"/>
            <a:ext cx="9200959" cy="3970318"/>
          </a:xfrm>
          <a:prstGeom prst="rect">
            <a:avLst/>
          </a:prstGeom>
          <a:noFill/>
        </p:spPr>
        <p:txBody>
          <a:bodyPr wrap="square" rtlCol="0">
            <a:spAutoFit/>
          </a:bodyPr>
          <a:lstStyle/>
          <a:p>
            <a:r>
              <a:rPr lang="en-US" sz="2800" b="1">
                <a:solidFill>
                  <a:srgbClr val="FFC000"/>
                </a:solidFill>
                <a:cs typeface="+mj-cs"/>
              </a:rPr>
              <a:t>1 John 1:8–9  </a:t>
            </a:r>
          </a:p>
          <a:p>
            <a:r>
              <a:rPr lang="en-US" sz="2800">
                <a:solidFill>
                  <a:srgbClr val="FFC000"/>
                </a:solidFill>
                <a:cs typeface="+mj-cs"/>
              </a:rPr>
              <a:t>1:8 If we say that we have no sin, we deceive ourselves, and the truth is not in us. 1:9 If we confess our sins, he is faithful and just to forgive us our sins, and to cleanse us from all unrighteousness. (KJV </a:t>
            </a:r>
            <a:r>
              <a:rPr lang="en-US" sz="2800">
                <a:solidFill>
                  <a:srgbClr val="00B0F0"/>
                </a:solidFill>
                <a:cs typeface="+mj-cs"/>
              </a:rPr>
              <a:t>8 </a:t>
            </a:r>
            <a:r>
              <a:rPr lang="el-GR" sz="2800">
                <a:solidFill>
                  <a:srgbClr val="00B0F0"/>
                </a:solidFill>
                <a:cs typeface="+mj-cs"/>
              </a:rPr>
              <a:t>ἐὰν εἴπωμεν ὅτι ἁμαρτίαν οὐκ ἔχομεν,* ἑαυτοὺς πλανῶμεν καὶ ἡ ἀλήθεια ⸆ ♦⸉οὐκ ἔστιν ἐν ἡμῖν⸊.* 9 ἐὰν ὁμολογῶμεν τὰς ἁμαρτίας ἡμῶν, πιστός ἐστιν καὶ δίκαιος, ἵνα ἀφῇ ἡμῖν τὰς ἁμαρτίας ⸆ καὶ ⸀καθαρίσῃ ἡμᾶς ἀπὸ πάσης ἀδικίας.*</a:t>
            </a:r>
            <a:r>
              <a:rPr lang="el-GR" sz="28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5221783B-E403-4709-BF60-B7843E0ECCDF}"/>
                  </a:ext>
                </a:extLst>
              </p14:cNvPr>
              <p14:cNvContentPartPr/>
              <p14:nvPr/>
            </p14:nvContentPartPr>
            <p14:xfrm>
              <a:off x="5586000" y="1188940"/>
              <a:ext cx="2558160" cy="90720"/>
            </p14:xfrm>
          </p:contentPart>
        </mc:Choice>
        <mc:Fallback xmlns="">
          <p:pic>
            <p:nvPicPr>
              <p:cNvPr id="2" name="Ink 1">
                <a:extLst>
                  <a:ext uri="{FF2B5EF4-FFF2-40B4-BE49-F238E27FC236}">
                    <a16:creationId xmlns:a16="http://schemas.microsoft.com/office/drawing/2014/main" id="{5221783B-E403-4709-BF60-B7843E0ECCDF}"/>
                  </a:ext>
                </a:extLst>
              </p:cNvPr>
              <p:cNvPicPr/>
              <p:nvPr/>
            </p:nvPicPr>
            <p:blipFill>
              <a:blip r:embed="rId5"/>
              <a:stretch>
                <a:fillRect/>
              </a:stretch>
            </p:blipFill>
            <p:spPr>
              <a:xfrm>
                <a:off x="5568360" y="1171300"/>
                <a:ext cx="25938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347744CF-685A-4B12-5DFA-CF0E986F184A}"/>
                  </a:ext>
                </a:extLst>
              </p14:cNvPr>
              <p14:cNvContentPartPr/>
              <p14:nvPr/>
            </p14:nvContentPartPr>
            <p14:xfrm>
              <a:off x="4355520" y="1673860"/>
              <a:ext cx="2896920" cy="65880"/>
            </p14:xfrm>
          </p:contentPart>
        </mc:Choice>
        <mc:Fallback xmlns="">
          <p:pic>
            <p:nvPicPr>
              <p:cNvPr id="4" name="Ink 3">
                <a:extLst>
                  <a:ext uri="{FF2B5EF4-FFF2-40B4-BE49-F238E27FC236}">
                    <a16:creationId xmlns:a16="http://schemas.microsoft.com/office/drawing/2014/main" id="{347744CF-685A-4B12-5DFA-CF0E986F184A}"/>
                  </a:ext>
                </a:extLst>
              </p:cNvPr>
              <p:cNvPicPr/>
              <p:nvPr/>
            </p:nvPicPr>
            <p:blipFill>
              <a:blip r:embed="rId7"/>
              <a:stretch>
                <a:fillRect/>
              </a:stretch>
            </p:blipFill>
            <p:spPr>
              <a:xfrm>
                <a:off x="4337520" y="1655860"/>
                <a:ext cx="29325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97505A19-7C0D-F585-BA33-C1809F5B7B7F}"/>
                  </a:ext>
                </a:extLst>
              </p14:cNvPr>
              <p14:cNvContentPartPr/>
              <p14:nvPr/>
            </p14:nvContentPartPr>
            <p14:xfrm>
              <a:off x="2179320" y="2135740"/>
              <a:ext cx="2406240" cy="105120"/>
            </p14:xfrm>
          </p:contentPart>
        </mc:Choice>
        <mc:Fallback xmlns="">
          <p:pic>
            <p:nvPicPr>
              <p:cNvPr id="5" name="Ink 4">
                <a:extLst>
                  <a:ext uri="{FF2B5EF4-FFF2-40B4-BE49-F238E27FC236}">
                    <a16:creationId xmlns:a16="http://schemas.microsoft.com/office/drawing/2014/main" id="{97505A19-7C0D-F585-BA33-C1809F5B7B7F}"/>
                  </a:ext>
                </a:extLst>
              </p:cNvPr>
              <p:cNvPicPr/>
              <p:nvPr/>
            </p:nvPicPr>
            <p:blipFill>
              <a:blip r:embed="rId9"/>
              <a:stretch>
                <a:fillRect/>
              </a:stretch>
            </p:blipFill>
            <p:spPr>
              <a:xfrm>
                <a:off x="2161680" y="2118100"/>
                <a:ext cx="2441880" cy="140760"/>
              </a:xfrm>
              <a:prstGeom prst="rect">
                <a:avLst/>
              </a:prstGeom>
            </p:spPr>
          </p:pic>
        </mc:Fallback>
      </mc:AlternateContent>
    </p:spTree>
    <p:extLst>
      <p:ext uri="{BB962C8B-B14F-4D97-AF65-F5344CB8AC3E}">
        <p14:creationId xmlns:p14="http://schemas.microsoft.com/office/powerpoint/2010/main" val="1999441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199698"/>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389369"/>
            <a:ext cx="9200959" cy="5632311"/>
          </a:xfrm>
          <a:prstGeom prst="rect">
            <a:avLst/>
          </a:prstGeom>
          <a:noFill/>
        </p:spPr>
        <p:txBody>
          <a:bodyPr wrap="square" rtlCol="0">
            <a:spAutoFit/>
          </a:bodyPr>
          <a:lstStyle/>
          <a:p>
            <a:pPr algn="r"/>
            <a:r>
              <a:rPr lang="he-IL" sz="3000" b="1">
                <a:solidFill>
                  <a:srgbClr val="FFFF00"/>
                </a:solidFill>
                <a:cs typeface="+mj-cs"/>
              </a:rPr>
              <a:t>ספר שמואל א פרק יב</a:t>
            </a:r>
          </a:p>
          <a:p>
            <a:pPr algn="r"/>
            <a:r>
              <a:rPr lang="he-IL" sz="3000">
                <a:solidFill>
                  <a:srgbClr val="FFFF00"/>
                </a:solidFill>
                <a:cs typeface="+mj-cs"/>
              </a:rPr>
              <a:t>יח   וַיִּקְרָא שְׁמוּאֵל אֶל-יהֹוָה וַיִּתֵּן יְהֹוָה קֹלֹת וּמָטָר בַּיּוֹם הַהוּא וַיִּירָא כָל-הָעָם מְאֹד אֶת-יְהֹוָה וְאֶת-שְׁמוּאֵל: </a:t>
            </a:r>
            <a:r>
              <a:rPr lang="he-IL" sz="3000">
                <a:solidFill>
                  <a:srgbClr val="FFC000"/>
                </a:solidFill>
                <a:cs typeface="+mj-cs"/>
              </a:rPr>
              <a:t>יט   וַיֹּאמְרוּ כָל-הָעָם אֶל-שְׁמוּאֵל הִתְפַּלֵּל בְּעַד-עֲבָדֶיךָ אֶל-יְהֹוָה אֱלֹהֶיךָ וְאַל-נָמוּת כִּי-יָסַפְנוּ עַל-כָּל-חַטֹּאתֵינוּ רָעָה לִשְׁאֹל לָנוּ מֶלֶךְ:       </a:t>
            </a:r>
            <a:r>
              <a:rPr lang="he-IL" sz="3000">
                <a:solidFill>
                  <a:srgbClr val="92D050"/>
                </a:solidFill>
                <a:cs typeface="+mj-cs"/>
              </a:rPr>
              <a:t>כ   וַיֹּאמֶר שְׁמוּאֵל אֶל-הָעָם אַל-תִּירָאוּ אַתֶּם עֲשִֹיתֶם אֵת כָּל-הָרָעָה הַזֹּאת אַךְ אַל-תָּסוּרוּ מֵאַחֲרֵי יְהֹוָה וַעֲבַדְתֶּם אֶת-יְהֹוָה בְּכָל-לְבַבְכֶם: </a:t>
            </a:r>
            <a:r>
              <a:rPr lang="he-IL" sz="3000">
                <a:solidFill>
                  <a:srgbClr val="00B0F0"/>
                </a:solidFill>
                <a:cs typeface="+mj-cs"/>
              </a:rPr>
              <a:t>כא   וְלֹא תָּסוּרוּ כִּי | אַחֲרֵי הַתֹּהוּ אֲשֶׁר לֹא-יוֹעִילוּ וְלֹא יַצִּילוּ כִּי-תֹהוּ הֵמָּה:</a:t>
            </a:r>
            <a:r>
              <a:rPr lang="he-IL" sz="3000">
                <a:solidFill>
                  <a:srgbClr val="FFFF00"/>
                </a:solidFill>
                <a:cs typeface="+mj-cs"/>
              </a:rPr>
              <a:t> כב   כִּי לֹא-יִטֹּשׁ יְהֹוָה אֶת-עַמּוֹ בַּעֲבוּר שְׁמוֹ הַגָּדוֹל כִּי הוֹאִיל יְהֹוָה לַעֲשֹוֹת אֶתְכֶם לוֹ לְעָם: </a:t>
            </a:r>
            <a:r>
              <a:rPr lang="he-IL" sz="3000">
                <a:solidFill>
                  <a:srgbClr val="FFC000"/>
                </a:solidFill>
                <a:cs typeface="+mj-cs"/>
              </a:rPr>
              <a:t>כג   גַּם אָנֹכִי חָלִילָה לִּי מֵחֲטֹא לַיהֹוָה מֵחֲדֹל לְהִתְפַּלֵּל בַּעַדְכֶם וְהוֹרֵיתִי אֶתְכֶם בְּדֶרֶךְ הַטּוֹבָה וְהַיְשָׁרָה: </a:t>
            </a:r>
            <a:r>
              <a:rPr lang="he-IL" sz="3000">
                <a:solidFill>
                  <a:srgbClr val="92D050"/>
                </a:solidFill>
                <a:cs typeface="+mj-cs"/>
              </a:rPr>
              <a:t>כד   אַךְ | יְראוּ אֶת-יְהֹוָה וַעֲבַדְתֶּם אֹתוֹ בֶּאֱמֶת בְּכָל-לְבַבְכֶם כִּי רְאוּ אֵת אֲשֶׁר-הִגְדִּל עִמָּכֶם: </a:t>
            </a:r>
            <a:r>
              <a:rPr lang="he-IL" sz="3000">
                <a:solidFill>
                  <a:srgbClr val="00B0F0"/>
                </a:solidFill>
                <a:cs typeface="+mj-cs"/>
              </a:rPr>
              <a:t>כה   וְאִם-הָרֵעַ תָּרֵעוּ גַּם-אַתֶּם גַּם-מַלְכְּכֶם תִּסָּפוּ:</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6339C904-297F-00DB-2EE9-A3A779BE3219}"/>
                  </a:ext>
                </a:extLst>
              </p14:cNvPr>
              <p14:cNvContentPartPr/>
              <p14:nvPr/>
            </p14:nvContentPartPr>
            <p14:xfrm>
              <a:off x="5947440" y="1340860"/>
              <a:ext cx="2982960" cy="82800"/>
            </p14:xfrm>
          </p:contentPart>
        </mc:Choice>
        <mc:Fallback xmlns="">
          <p:pic>
            <p:nvPicPr>
              <p:cNvPr id="2" name="Ink 1">
                <a:extLst>
                  <a:ext uri="{FF2B5EF4-FFF2-40B4-BE49-F238E27FC236}">
                    <a16:creationId xmlns:a16="http://schemas.microsoft.com/office/drawing/2014/main" id="{6339C904-297F-00DB-2EE9-A3A779BE3219}"/>
                  </a:ext>
                </a:extLst>
              </p:cNvPr>
              <p:cNvPicPr/>
              <p:nvPr/>
            </p:nvPicPr>
            <p:blipFill>
              <a:blip r:embed="rId5"/>
              <a:stretch>
                <a:fillRect/>
              </a:stretch>
            </p:blipFill>
            <p:spPr>
              <a:xfrm>
                <a:off x="5929440" y="1322860"/>
                <a:ext cx="3018600" cy="118440"/>
              </a:xfrm>
              <a:prstGeom prst="rect">
                <a:avLst/>
              </a:prstGeom>
            </p:spPr>
          </p:pic>
        </mc:Fallback>
      </mc:AlternateContent>
      <p:grpSp>
        <p:nvGrpSpPr>
          <p:cNvPr id="13" name="Group 12">
            <a:extLst>
              <a:ext uri="{FF2B5EF4-FFF2-40B4-BE49-F238E27FC236}">
                <a16:creationId xmlns:a16="http://schemas.microsoft.com/office/drawing/2014/main" id="{90AD418F-B7E1-40D4-3224-E80711FAC1D5}"/>
              </a:ext>
            </a:extLst>
          </p:cNvPr>
          <p:cNvGrpSpPr/>
          <p:nvPr/>
        </p:nvGrpSpPr>
        <p:grpSpPr>
          <a:xfrm>
            <a:off x="545640" y="1273900"/>
            <a:ext cx="5397840" cy="162000"/>
            <a:chOff x="545640" y="1273900"/>
            <a:chExt cx="5397840" cy="162000"/>
          </a:xfrm>
        </p:grpSpPr>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D89183C5-7C26-2A13-B50A-BAE371ED2860}"/>
                    </a:ext>
                  </a:extLst>
                </p14:cNvPr>
                <p14:cNvContentPartPr/>
                <p14:nvPr/>
              </p14:nvContentPartPr>
              <p14:xfrm>
                <a:off x="3925320" y="1294420"/>
                <a:ext cx="2018160" cy="138600"/>
              </p14:xfrm>
            </p:contentPart>
          </mc:Choice>
          <mc:Fallback xmlns="">
            <p:pic>
              <p:nvPicPr>
                <p:cNvPr id="4" name="Ink 3">
                  <a:extLst>
                    <a:ext uri="{FF2B5EF4-FFF2-40B4-BE49-F238E27FC236}">
                      <a16:creationId xmlns:a16="http://schemas.microsoft.com/office/drawing/2014/main" id="{D89183C5-7C26-2A13-B50A-BAE371ED2860}"/>
                    </a:ext>
                  </a:extLst>
                </p:cNvPr>
                <p:cNvPicPr/>
                <p:nvPr/>
              </p:nvPicPr>
              <p:blipFill>
                <a:blip r:embed="rId7"/>
                <a:stretch>
                  <a:fillRect/>
                </a:stretch>
              </p:blipFill>
              <p:spPr>
                <a:xfrm>
                  <a:off x="3907680" y="1276780"/>
                  <a:ext cx="205380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267D4C5B-19C0-4032-FF31-7F8436C0CCE8}"/>
                    </a:ext>
                  </a:extLst>
                </p14:cNvPr>
                <p14:cNvContentPartPr/>
                <p14:nvPr/>
              </p14:nvContentPartPr>
              <p14:xfrm>
                <a:off x="3386040" y="1346260"/>
                <a:ext cx="764280" cy="28800"/>
              </p14:xfrm>
            </p:contentPart>
          </mc:Choice>
          <mc:Fallback xmlns="">
            <p:pic>
              <p:nvPicPr>
                <p:cNvPr id="5" name="Ink 4">
                  <a:extLst>
                    <a:ext uri="{FF2B5EF4-FFF2-40B4-BE49-F238E27FC236}">
                      <a16:creationId xmlns:a16="http://schemas.microsoft.com/office/drawing/2014/main" id="{267D4C5B-19C0-4032-FF31-7F8436C0CCE8}"/>
                    </a:ext>
                  </a:extLst>
                </p:cNvPr>
                <p:cNvPicPr/>
                <p:nvPr/>
              </p:nvPicPr>
              <p:blipFill>
                <a:blip r:embed="rId9"/>
                <a:stretch>
                  <a:fillRect/>
                </a:stretch>
              </p:blipFill>
              <p:spPr>
                <a:xfrm>
                  <a:off x="3368040" y="1328620"/>
                  <a:ext cx="79992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EC095CE6-E142-AB3E-1067-317B40AE9F4D}"/>
                    </a:ext>
                  </a:extLst>
                </p14:cNvPr>
                <p14:cNvContentPartPr/>
                <p14:nvPr/>
              </p14:nvContentPartPr>
              <p14:xfrm>
                <a:off x="2670720" y="1273900"/>
                <a:ext cx="700200" cy="72360"/>
              </p14:xfrm>
            </p:contentPart>
          </mc:Choice>
          <mc:Fallback xmlns="">
            <p:pic>
              <p:nvPicPr>
                <p:cNvPr id="9" name="Ink 8">
                  <a:extLst>
                    <a:ext uri="{FF2B5EF4-FFF2-40B4-BE49-F238E27FC236}">
                      <a16:creationId xmlns:a16="http://schemas.microsoft.com/office/drawing/2014/main" id="{EC095CE6-E142-AB3E-1067-317B40AE9F4D}"/>
                    </a:ext>
                  </a:extLst>
                </p:cNvPr>
                <p:cNvPicPr/>
                <p:nvPr/>
              </p:nvPicPr>
              <p:blipFill>
                <a:blip r:embed="rId11"/>
                <a:stretch>
                  <a:fillRect/>
                </a:stretch>
              </p:blipFill>
              <p:spPr>
                <a:xfrm>
                  <a:off x="2653080" y="1256260"/>
                  <a:ext cx="7358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4A58D310-20BC-C7D9-B278-A8D382F021E3}"/>
                    </a:ext>
                  </a:extLst>
                </p14:cNvPr>
                <p14:cNvContentPartPr/>
                <p14:nvPr/>
              </p14:nvContentPartPr>
              <p14:xfrm>
                <a:off x="545640" y="1338700"/>
                <a:ext cx="1819080" cy="97200"/>
              </p14:xfrm>
            </p:contentPart>
          </mc:Choice>
          <mc:Fallback xmlns="">
            <p:pic>
              <p:nvPicPr>
                <p:cNvPr id="12" name="Ink 11">
                  <a:extLst>
                    <a:ext uri="{FF2B5EF4-FFF2-40B4-BE49-F238E27FC236}">
                      <a16:creationId xmlns:a16="http://schemas.microsoft.com/office/drawing/2014/main" id="{4A58D310-20BC-C7D9-B278-A8D382F021E3}"/>
                    </a:ext>
                  </a:extLst>
                </p:cNvPr>
                <p:cNvPicPr/>
                <p:nvPr/>
              </p:nvPicPr>
              <p:blipFill>
                <a:blip r:embed="rId13"/>
                <a:stretch>
                  <a:fillRect/>
                </a:stretch>
              </p:blipFill>
              <p:spPr>
                <a:xfrm>
                  <a:off x="527640" y="1321060"/>
                  <a:ext cx="1854720" cy="132840"/>
                </a:xfrm>
                <a:prstGeom prst="rect">
                  <a:avLst/>
                </a:prstGeom>
              </p:spPr>
            </p:pic>
          </mc:Fallback>
        </mc:AlternateContent>
      </p:grpSp>
      <p:grpSp>
        <p:nvGrpSpPr>
          <p:cNvPr id="17" name="Group 16">
            <a:extLst>
              <a:ext uri="{FF2B5EF4-FFF2-40B4-BE49-F238E27FC236}">
                <a16:creationId xmlns:a16="http://schemas.microsoft.com/office/drawing/2014/main" id="{09F5E0F4-F097-4A45-D09E-EC08592B7FAA}"/>
              </a:ext>
            </a:extLst>
          </p:cNvPr>
          <p:cNvGrpSpPr/>
          <p:nvPr/>
        </p:nvGrpSpPr>
        <p:grpSpPr>
          <a:xfrm>
            <a:off x="5434440" y="1764940"/>
            <a:ext cx="4078800" cy="91800"/>
            <a:chOff x="5434440" y="1764940"/>
            <a:chExt cx="4078800" cy="91800"/>
          </a:xfrm>
        </p:grpSpPr>
        <mc:AlternateContent xmlns:mc="http://schemas.openxmlformats.org/markup-compatibility/2006" xmlns:p14="http://schemas.microsoft.com/office/powerpoint/2010/main">
          <mc:Choice Requires="p14">
            <p:contentPart p14:bwMode="auto" r:id="rId14">
              <p14:nvContentPartPr>
                <p14:cNvPr id="14" name="Ink 13">
                  <a:extLst>
                    <a:ext uri="{FF2B5EF4-FFF2-40B4-BE49-F238E27FC236}">
                      <a16:creationId xmlns:a16="http://schemas.microsoft.com/office/drawing/2014/main" id="{C289F209-AE7A-856D-2C3B-73E64A02BD91}"/>
                    </a:ext>
                  </a:extLst>
                </p14:cNvPr>
                <p14:cNvContentPartPr/>
                <p14:nvPr/>
              </p14:nvContentPartPr>
              <p14:xfrm>
                <a:off x="8264400" y="1779340"/>
                <a:ext cx="1248840" cy="61560"/>
              </p14:xfrm>
            </p:contentPart>
          </mc:Choice>
          <mc:Fallback xmlns="">
            <p:pic>
              <p:nvPicPr>
                <p:cNvPr id="14" name="Ink 13">
                  <a:extLst>
                    <a:ext uri="{FF2B5EF4-FFF2-40B4-BE49-F238E27FC236}">
                      <a16:creationId xmlns:a16="http://schemas.microsoft.com/office/drawing/2014/main" id="{C289F209-AE7A-856D-2C3B-73E64A02BD91}"/>
                    </a:ext>
                  </a:extLst>
                </p:cNvPr>
                <p:cNvPicPr/>
                <p:nvPr/>
              </p:nvPicPr>
              <p:blipFill>
                <a:blip r:embed="rId15"/>
                <a:stretch>
                  <a:fillRect/>
                </a:stretch>
              </p:blipFill>
              <p:spPr>
                <a:xfrm>
                  <a:off x="8246400" y="1761700"/>
                  <a:ext cx="128448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 name="Ink 14">
                  <a:extLst>
                    <a:ext uri="{FF2B5EF4-FFF2-40B4-BE49-F238E27FC236}">
                      <a16:creationId xmlns:a16="http://schemas.microsoft.com/office/drawing/2014/main" id="{02F60E6F-0A1D-5D0C-901D-E2E7609C1B29}"/>
                    </a:ext>
                  </a:extLst>
                </p14:cNvPr>
                <p14:cNvContentPartPr/>
                <p14:nvPr/>
              </p14:nvContentPartPr>
              <p14:xfrm>
                <a:off x="7243440" y="1764940"/>
                <a:ext cx="956160" cy="91800"/>
              </p14:xfrm>
            </p:contentPart>
          </mc:Choice>
          <mc:Fallback xmlns="">
            <p:pic>
              <p:nvPicPr>
                <p:cNvPr id="15" name="Ink 14">
                  <a:extLst>
                    <a:ext uri="{FF2B5EF4-FFF2-40B4-BE49-F238E27FC236}">
                      <a16:creationId xmlns:a16="http://schemas.microsoft.com/office/drawing/2014/main" id="{02F60E6F-0A1D-5D0C-901D-E2E7609C1B29}"/>
                    </a:ext>
                  </a:extLst>
                </p:cNvPr>
                <p:cNvPicPr/>
                <p:nvPr/>
              </p:nvPicPr>
              <p:blipFill>
                <a:blip r:embed="rId17"/>
                <a:stretch>
                  <a:fillRect/>
                </a:stretch>
              </p:blipFill>
              <p:spPr>
                <a:xfrm>
                  <a:off x="7225440" y="1746940"/>
                  <a:ext cx="99180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6" name="Ink 15">
                  <a:extLst>
                    <a:ext uri="{FF2B5EF4-FFF2-40B4-BE49-F238E27FC236}">
                      <a16:creationId xmlns:a16="http://schemas.microsoft.com/office/drawing/2014/main" id="{A7B83B80-7681-F1D0-D42C-1E09A61302BF}"/>
                    </a:ext>
                  </a:extLst>
                </p14:cNvPr>
                <p14:cNvContentPartPr/>
                <p14:nvPr/>
              </p14:nvContentPartPr>
              <p14:xfrm>
                <a:off x="5434440" y="1806700"/>
                <a:ext cx="1777680" cy="49680"/>
              </p14:xfrm>
            </p:contentPart>
          </mc:Choice>
          <mc:Fallback xmlns="">
            <p:pic>
              <p:nvPicPr>
                <p:cNvPr id="16" name="Ink 15">
                  <a:extLst>
                    <a:ext uri="{FF2B5EF4-FFF2-40B4-BE49-F238E27FC236}">
                      <a16:creationId xmlns:a16="http://schemas.microsoft.com/office/drawing/2014/main" id="{A7B83B80-7681-F1D0-D42C-1E09A61302BF}"/>
                    </a:ext>
                  </a:extLst>
                </p:cNvPr>
                <p:cNvPicPr/>
                <p:nvPr/>
              </p:nvPicPr>
              <p:blipFill>
                <a:blip r:embed="rId19"/>
                <a:stretch>
                  <a:fillRect/>
                </a:stretch>
              </p:blipFill>
              <p:spPr>
                <a:xfrm>
                  <a:off x="5416800" y="1789060"/>
                  <a:ext cx="1813320" cy="85320"/>
                </a:xfrm>
                <a:prstGeom prst="rect">
                  <a:avLst/>
                </a:prstGeom>
              </p:spPr>
            </p:pic>
          </mc:Fallback>
        </mc:AlternateContent>
      </p:grpSp>
      <p:grpSp>
        <p:nvGrpSpPr>
          <p:cNvPr id="21" name="Group 20">
            <a:extLst>
              <a:ext uri="{FF2B5EF4-FFF2-40B4-BE49-F238E27FC236}">
                <a16:creationId xmlns:a16="http://schemas.microsoft.com/office/drawing/2014/main" id="{DE1C3654-4731-C078-87FD-07743B459E32}"/>
              </a:ext>
            </a:extLst>
          </p:cNvPr>
          <p:cNvGrpSpPr/>
          <p:nvPr/>
        </p:nvGrpSpPr>
        <p:grpSpPr>
          <a:xfrm>
            <a:off x="1375440" y="1776100"/>
            <a:ext cx="3474360" cy="145080"/>
            <a:chOff x="1375440" y="1776100"/>
            <a:chExt cx="3474360" cy="145080"/>
          </a:xfrm>
        </p:grpSpPr>
        <mc:AlternateContent xmlns:mc="http://schemas.openxmlformats.org/markup-compatibility/2006" xmlns:p14="http://schemas.microsoft.com/office/powerpoint/2010/main">
          <mc:Choice Requires="p14">
            <p:contentPart p14:bwMode="auto" r:id="rId20">
              <p14:nvContentPartPr>
                <p14:cNvPr id="18" name="Ink 17">
                  <a:extLst>
                    <a:ext uri="{FF2B5EF4-FFF2-40B4-BE49-F238E27FC236}">
                      <a16:creationId xmlns:a16="http://schemas.microsoft.com/office/drawing/2014/main" id="{BD9D23FE-CB85-70D6-7358-6EDEAA0FDEF0}"/>
                    </a:ext>
                  </a:extLst>
                </p14:cNvPr>
                <p14:cNvContentPartPr/>
                <p14:nvPr/>
              </p14:nvContentPartPr>
              <p14:xfrm>
                <a:off x="2642640" y="1776100"/>
                <a:ext cx="2207160" cy="141480"/>
              </p14:xfrm>
            </p:contentPart>
          </mc:Choice>
          <mc:Fallback xmlns="">
            <p:pic>
              <p:nvPicPr>
                <p:cNvPr id="18" name="Ink 17">
                  <a:extLst>
                    <a:ext uri="{FF2B5EF4-FFF2-40B4-BE49-F238E27FC236}">
                      <a16:creationId xmlns:a16="http://schemas.microsoft.com/office/drawing/2014/main" id="{BD9D23FE-CB85-70D6-7358-6EDEAA0FDEF0}"/>
                    </a:ext>
                  </a:extLst>
                </p:cNvPr>
                <p:cNvPicPr/>
                <p:nvPr/>
              </p:nvPicPr>
              <p:blipFill>
                <a:blip r:embed="rId21"/>
                <a:stretch>
                  <a:fillRect/>
                </a:stretch>
              </p:blipFill>
              <p:spPr>
                <a:xfrm>
                  <a:off x="2625000" y="1758100"/>
                  <a:ext cx="224280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9" name="Ink 18">
                  <a:extLst>
                    <a:ext uri="{FF2B5EF4-FFF2-40B4-BE49-F238E27FC236}">
                      <a16:creationId xmlns:a16="http://schemas.microsoft.com/office/drawing/2014/main" id="{9BEC52CA-BA6C-8217-42C5-B93084263541}"/>
                    </a:ext>
                  </a:extLst>
                </p14:cNvPr>
                <p14:cNvContentPartPr/>
                <p14:nvPr/>
              </p14:nvContentPartPr>
              <p14:xfrm>
                <a:off x="2479920" y="1869340"/>
                <a:ext cx="315000" cy="51840"/>
              </p14:xfrm>
            </p:contentPart>
          </mc:Choice>
          <mc:Fallback xmlns="">
            <p:pic>
              <p:nvPicPr>
                <p:cNvPr id="19" name="Ink 18">
                  <a:extLst>
                    <a:ext uri="{FF2B5EF4-FFF2-40B4-BE49-F238E27FC236}">
                      <a16:creationId xmlns:a16="http://schemas.microsoft.com/office/drawing/2014/main" id="{9BEC52CA-BA6C-8217-42C5-B93084263541}"/>
                    </a:ext>
                  </a:extLst>
                </p:cNvPr>
                <p:cNvPicPr/>
                <p:nvPr/>
              </p:nvPicPr>
              <p:blipFill>
                <a:blip r:embed="rId23"/>
                <a:stretch>
                  <a:fillRect/>
                </a:stretch>
              </p:blipFill>
              <p:spPr>
                <a:xfrm>
                  <a:off x="2461920" y="1851700"/>
                  <a:ext cx="35064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0" name="Ink 19">
                  <a:extLst>
                    <a:ext uri="{FF2B5EF4-FFF2-40B4-BE49-F238E27FC236}">
                      <a16:creationId xmlns:a16="http://schemas.microsoft.com/office/drawing/2014/main" id="{89C37816-B945-DB26-D75D-50A8FBDF223B}"/>
                    </a:ext>
                  </a:extLst>
                </p14:cNvPr>
                <p14:cNvContentPartPr/>
                <p14:nvPr/>
              </p14:nvContentPartPr>
              <p14:xfrm>
                <a:off x="1375440" y="1853860"/>
                <a:ext cx="742680" cy="40320"/>
              </p14:xfrm>
            </p:contentPart>
          </mc:Choice>
          <mc:Fallback xmlns="">
            <p:pic>
              <p:nvPicPr>
                <p:cNvPr id="20" name="Ink 19">
                  <a:extLst>
                    <a:ext uri="{FF2B5EF4-FFF2-40B4-BE49-F238E27FC236}">
                      <a16:creationId xmlns:a16="http://schemas.microsoft.com/office/drawing/2014/main" id="{89C37816-B945-DB26-D75D-50A8FBDF223B}"/>
                    </a:ext>
                  </a:extLst>
                </p:cNvPr>
                <p:cNvPicPr/>
                <p:nvPr/>
              </p:nvPicPr>
              <p:blipFill>
                <a:blip r:embed="rId25"/>
                <a:stretch>
                  <a:fillRect/>
                </a:stretch>
              </p:blipFill>
              <p:spPr>
                <a:xfrm>
                  <a:off x="1357440" y="1835860"/>
                  <a:ext cx="778320" cy="75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
            <p14:nvContentPartPr>
              <p14:cNvPr id="46" name="Ink 45">
                <a:extLst>
                  <a:ext uri="{FF2B5EF4-FFF2-40B4-BE49-F238E27FC236}">
                    <a16:creationId xmlns:a16="http://schemas.microsoft.com/office/drawing/2014/main" id="{7B609FE7-8378-9147-5CCF-53179C167952}"/>
                  </a:ext>
                </a:extLst>
              </p14:cNvPr>
              <p14:cNvContentPartPr/>
              <p14:nvPr/>
            </p14:nvContentPartPr>
            <p14:xfrm>
              <a:off x="4272720" y="1852780"/>
              <a:ext cx="93240" cy="20880"/>
            </p14:xfrm>
          </p:contentPart>
        </mc:Choice>
        <mc:Fallback xmlns="">
          <p:pic>
            <p:nvPicPr>
              <p:cNvPr id="46" name="Ink 45">
                <a:extLst>
                  <a:ext uri="{FF2B5EF4-FFF2-40B4-BE49-F238E27FC236}">
                    <a16:creationId xmlns:a16="http://schemas.microsoft.com/office/drawing/2014/main" id="{7B609FE7-8378-9147-5CCF-53179C167952}"/>
                  </a:ext>
                </a:extLst>
              </p:cNvPr>
              <p:cNvPicPr/>
              <p:nvPr/>
            </p:nvPicPr>
            <p:blipFill>
              <a:blip r:embed="rId27"/>
              <a:stretch>
                <a:fillRect/>
              </a:stretch>
            </p:blipFill>
            <p:spPr>
              <a:xfrm>
                <a:off x="4254720" y="1835140"/>
                <a:ext cx="12888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7" name="Ink 46">
                <a:extLst>
                  <a:ext uri="{FF2B5EF4-FFF2-40B4-BE49-F238E27FC236}">
                    <a16:creationId xmlns:a16="http://schemas.microsoft.com/office/drawing/2014/main" id="{D5B7ECF9-2EF2-EE02-1E41-9E5E253E13B8}"/>
                  </a:ext>
                </a:extLst>
              </p14:cNvPr>
              <p14:cNvContentPartPr/>
              <p14:nvPr/>
            </p14:nvContentPartPr>
            <p14:xfrm>
              <a:off x="1524480" y="1918300"/>
              <a:ext cx="34920" cy="19800"/>
            </p14:xfrm>
          </p:contentPart>
        </mc:Choice>
        <mc:Fallback xmlns="">
          <p:pic>
            <p:nvPicPr>
              <p:cNvPr id="47" name="Ink 46">
                <a:extLst>
                  <a:ext uri="{FF2B5EF4-FFF2-40B4-BE49-F238E27FC236}">
                    <a16:creationId xmlns:a16="http://schemas.microsoft.com/office/drawing/2014/main" id="{D5B7ECF9-2EF2-EE02-1E41-9E5E253E13B8}"/>
                  </a:ext>
                </a:extLst>
              </p:cNvPr>
              <p:cNvPicPr/>
              <p:nvPr/>
            </p:nvPicPr>
            <p:blipFill>
              <a:blip r:embed="rId29"/>
              <a:stretch>
                <a:fillRect/>
              </a:stretch>
            </p:blipFill>
            <p:spPr>
              <a:xfrm>
                <a:off x="1506480" y="1900300"/>
                <a:ext cx="70560" cy="55440"/>
              </a:xfrm>
              <a:prstGeom prst="rect">
                <a:avLst/>
              </a:prstGeom>
            </p:spPr>
          </p:pic>
        </mc:Fallback>
      </mc:AlternateContent>
      <p:grpSp>
        <p:nvGrpSpPr>
          <p:cNvPr id="78" name="Group 77">
            <a:extLst>
              <a:ext uri="{FF2B5EF4-FFF2-40B4-BE49-F238E27FC236}">
                <a16:creationId xmlns:a16="http://schemas.microsoft.com/office/drawing/2014/main" id="{F652D2FD-4F52-F633-2114-9002F1317374}"/>
              </a:ext>
            </a:extLst>
          </p:cNvPr>
          <p:cNvGrpSpPr/>
          <p:nvPr/>
        </p:nvGrpSpPr>
        <p:grpSpPr>
          <a:xfrm>
            <a:off x="593520" y="2209540"/>
            <a:ext cx="8902800" cy="1108800"/>
            <a:chOff x="593520" y="2209540"/>
            <a:chExt cx="8902800" cy="1108800"/>
          </a:xfrm>
        </p:grpSpPr>
        <mc:AlternateContent xmlns:mc="http://schemas.openxmlformats.org/markup-compatibility/2006" xmlns:p14="http://schemas.microsoft.com/office/powerpoint/2010/main">
          <mc:Choice Requires="p14">
            <p:contentPart p14:bwMode="auto" r:id="rId30">
              <p14:nvContentPartPr>
                <p14:cNvPr id="75" name="Ink 74">
                  <a:extLst>
                    <a:ext uri="{FF2B5EF4-FFF2-40B4-BE49-F238E27FC236}">
                      <a16:creationId xmlns:a16="http://schemas.microsoft.com/office/drawing/2014/main" id="{1E605860-3F44-912D-0C58-68C91D9C96FF}"/>
                    </a:ext>
                  </a:extLst>
                </p14:cNvPr>
                <p14:cNvContentPartPr/>
                <p14:nvPr/>
              </p14:nvContentPartPr>
              <p14:xfrm>
                <a:off x="642480" y="2270380"/>
                <a:ext cx="8762400" cy="1047960"/>
              </p14:xfrm>
            </p:contentPart>
          </mc:Choice>
          <mc:Fallback xmlns="">
            <p:pic>
              <p:nvPicPr>
                <p:cNvPr id="75" name="Ink 74">
                  <a:extLst>
                    <a:ext uri="{FF2B5EF4-FFF2-40B4-BE49-F238E27FC236}">
                      <a16:creationId xmlns:a16="http://schemas.microsoft.com/office/drawing/2014/main" id="{1E605860-3F44-912D-0C58-68C91D9C96FF}"/>
                    </a:ext>
                  </a:extLst>
                </p:cNvPr>
                <p:cNvPicPr/>
                <p:nvPr/>
              </p:nvPicPr>
              <p:blipFill>
                <a:blip r:embed="rId31"/>
                <a:stretch>
                  <a:fillRect/>
                </a:stretch>
              </p:blipFill>
              <p:spPr>
                <a:xfrm>
                  <a:off x="624840" y="2252740"/>
                  <a:ext cx="8798040" cy="10836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Ink 21">
                  <a:extLst>
                    <a:ext uri="{FF2B5EF4-FFF2-40B4-BE49-F238E27FC236}">
                      <a16:creationId xmlns:a16="http://schemas.microsoft.com/office/drawing/2014/main" id="{513DE5D2-33CB-1E04-7ABA-BBB00AABBC41}"/>
                    </a:ext>
                  </a:extLst>
                </p14:cNvPr>
                <p14:cNvContentPartPr/>
                <p14:nvPr/>
              </p14:nvContentPartPr>
              <p14:xfrm>
                <a:off x="8841840" y="2239060"/>
                <a:ext cx="648000" cy="124920"/>
              </p14:xfrm>
            </p:contentPart>
          </mc:Choice>
          <mc:Fallback xmlns="">
            <p:pic>
              <p:nvPicPr>
                <p:cNvPr id="22" name="Ink 21">
                  <a:extLst>
                    <a:ext uri="{FF2B5EF4-FFF2-40B4-BE49-F238E27FC236}">
                      <a16:creationId xmlns:a16="http://schemas.microsoft.com/office/drawing/2014/main" id="{513DE5D2-33CB-1E04-7ABA-BBB00AABBC41}"/>
                    </a:ext>
                  </a:extLst>
                </p:cNvPr>
                <p:cNvPicPr/>
                <p:nvPr/>
              </p:nvPicPr>
              <p:blipFill>
                <a:blip r:embed="rId33"/>
                <a:stretch>
                  <a:fillRect/>
                </a:stretch>
              </p:blipFill>
              <p:spPr>
                <a:xfrm>
                  <a:off x="8823840" y="2221420"/>
                  <a:ext cx="68364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 name="Ink 22">
                  <a:extLst>
                    <a:ext uri="{FF2B5EF4-FFF2-40B4-BE49-F238E27FC236}">
                      <a16:creationId xmlns:a16="http://schemas.microsoft.com/office/drawing/2014/main" id="{D40F349A-B70C-CEBA-0C10-77166961D39A}"/>
                    </a:ext>
                  </a:extLst>
                </p14:cNvPr>
                <p14:cNvContentPartPr/>
                <p14:nvPr/>
              </p14:nvContentPartPr>
              <p14:xfrm>
                <a:off x="8160720" y="2237980"/>
                <a:ext cx="395280" cy="49680"/>
              </p14:xfrm>
            </p:contentPart>
          </mc:Choice>
          <mc:Fallback xmlns="">
            <p:pic>
              <p:nvPicPr>
                <p:cNvPr id="23" name="Ink 22">
                  <a:extLst>
                    <a:ext uri="{FF2B5EF4-FFF2-40B4-BE49-F238E27FC236}">
                      <a16:creationId xmlns:a16="http://schemas.microsoft.com/office/drawing/2014/main" id="{D40F349A-B70C-CEBA-0C10-77166961D39A}"/>
                    </a:ext>
                  </a:extLst>
                </p:cNvPr>
                <p:cNvPicPr/>
                <p:nvPr/>
              </p:nvPicPr>
              <p:blipFill>
                <a:blip r:embed="rId35"/>
                <a:stretch>
                  <a:fillRect/>
                </a:stretch>
              </p:blipFill>
              <p:spPr>
                <a:xfrm>
                  <a:off x="8143080" y="2220340"/>
                  <a:ext cx="4309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4" name="Ink 23">
                  <a:extLst>
                    <a:ext uri="{FF2B5EF4-FFF2-40B4-BE49-F238E27FC236}">
                      <a16:creationId xmlns:a16="http://schemas.microsoft.com/office/drawing/2014/main" id="{65356024-B788-506A-C536-510F4215D63B}"/>
                    </a:ext>
                  </a:extLst>
                </p14:cNvPr>
                <p14:cNvContentPartPr/>
                <p14:nvPr/>
              </p14:nvContentPartPr>
              <p14:xfrm>
                <a:off x="7155240" y="2335900"/>
                <a:ext cx="820440" cy="43920"/>
              </p14:xfrm>
            </p:contentPart>
          </mc:Choice>
          <mc:Fallback xmlns="">
            <p:pic>
              <p:nvPicPr>
                <p:cNvPr id="24" name="Ink 23">
                  <a:extLst>
                    <a:ext uri="{FF2B5EF4-FFF2-40B4-BE49-F238E27FC236}">
                      <a16:creationId xmlns:a16="http://schemas.microsoft.com/office/drawing/2014/main" id="{65356024-B788-506A-C536-510F4215D63B}"/>
                    </a:ext>
                  </a:extLst>
                </p:cNvPr>
                <p:cNvPicPr/>
                <p:nvPr/>
              </p:nvPicPr>
              <p:blipFill>
                <a:blip r:embed="rId37"/>
                <a:stretch>
                  <a:fillRect/>
                </a:stretch>
              </p:blipFill>
              <p:spPr>
                <a:xfrm>
                  <a:off x="7137240" y="2318260"/>
                  <a:ext cx="85608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6" name="Ink 25">
                  <a:extLst>
                    <a:ext uri="{FF2B5EF4-FFF2-40B4-BE49-F238E27FC236}">
                      <a16:creationId xmlns:a16="http://schemas.microsoft.com/office/drawing/2014/main" id="{594EA6D0-599B-0A3F-B9AB-0F381CAD8533}"/>
                    </a:ext>
                  </a:extLst>
                </p14:cNvPr>
                <p14:cNvContentPartPr/>
                <p14:nvPr/>
              </p14:nvContentPartPr>
              <p14:xfrm>
                <a:off x="6200880" y="2237260"/>
                <a:ext cx="802800" cy="87120"/>
              </p14:xfrm>
            </p:contentPart>
          </mc:Choice>
          <mc:Fallback xmlns="">
            <p:pic>
              <p:nvPicPr>
                <p:cNvPr id="26" name="Ink 25">
                  <a:extLst>
                    <a:ext uri="{FF2B5EF4-FFF2-40B4-BE49-F238E27FC236}">
                      <a16:creationId xmlns:a16="http://schemas.microsoft.com/office/drawing/2014/main" id="{594EA6D0-599B-0A3F-B9AB-0F381CAD8533}"/>
                    </a:ext>
                  </a:extLst>
                </p:cNvPr>
                <p:cNvPicPr/>
                <p:nvPr/>
              </p:nvPicPr>
              <p:blipFill>
                <a:blip r:embed="rId39"/>
                <a:stretch>
                  <a:fillRect/>
                </a:stretch>
              </p:blipFill>
              <p:spPr>
                <a:xfrm>
                  <a:off x="6183240" y="2219620"/>
                  <a:ext cx="83844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7" name="Ink 26">
                  <a:extLst>
                    <a:ext uri="{FF2B5EF4-FFF2-40B4-BE49-F238E27FC236}">
                      <a16:creationId xmlns:a16="http://schemas.microsoft.com/office/drawing/2014/main" id="{CAF42283-1061-50B6-EEE7-9B6C2093C329}"/>
                    </a:ext>
                  </a:extLst>
                </p14:cNvPr>
                <p14:cNvContentPartPr/>
                <p14:nvPr/>
              </p14:nvContentPartPr>
              <p14:xfrm>
                <a:off x="5228880" y="2252740"/>
                <a:ext cx="505080" cy="47160"/>
              </p14:xfrm>
            </p:contentPart>
          </mc:Choice>
          <mc:Fallback xmlns="">
            <p:pic>
              <p:nvPicPr>
                <p:cNvPr id="27" name="Ink 26">
                  <a:extLst>
                    <a:ext uri="{FF2B5EF4-FFF2-40B4-BE49-F238E27FC236}">
                      <a16:creationId xmlns:a16="http://schemas.microsoft.com/office/drawing/2014/main" id="{CAF42283-1061-50B6-EEE7-9B6C2093C329}"/>
                    </a:ext>
                  </a:extLst>
                </p:cNvPr>
                <p:cNvPicPr/>
                <p:nvPr/>
              </p:nvPicPr>
              <p:blipFill>
                <a:blip r:embed="rId41"/>
                <a:stretch>
                  <a:fillRect/>
                </a:stretch>
              </p:blipFill>
              <p:spPr>
                <a:xfrm>
                  <a:off x="5210880" y="2235100"/>
                  <a:ext cx="54072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8" name="Ink 27">
                  <a:extLst>
                    <a:ext uri="{FF2B5EF4-FFF2-40B4-BE49-F238E27FC236}">
                      <a16:creationId xmlns:a16="http://schemas.microsoft.com/office/drawing/2014/main" id="{4FF43563-2A02-5606-221F-E38F369B8DC7}"/>
                    </a:ext>
                  </a:extLst>
                </p14:cNvPr>
                <p14:cNvContentPartPr/>
                <p14:nvPr/>
              </p14:nvContentPartPr>
              <p14:xfrm>
                <a:off x="4485120" y="2271460"/>
                <a:ext cx="474480" cy="53640"/>
              </p14:xfrm>
            </p:contentPart>
          </mc:Choice>
          <mc:Fallback xmlns="">
            <p:pic>
              <p:nvPicPr>
                <p:cNvPr id="28" name="Ink 27">
                  <a:extLst>
                    <a:ext uri="{FF2B5EF4-FFF2-40B4-BE49-F238E27FC236}">
                      <a16:creationId xmlns:a16="http://schemas.microsoft.com/office/drawing/2014/main" id="{4FF43563-2A02-5606-221F-E38F369B8DC7}"/>
                    </a:ext>
                  </a:extLst>
                </p:cNvPr>
                <p:cNvPicPr/>
                <p:nvPr/>
              </p:nvPicPr>
              <p:blipFill>
                <a:blip r:embed="rId43"/>
                <a:stretch>
                  <a:fillRect/>
                </a:stretch>
              </p:blipFill>
              <p:spPr>
                <a:xfrm>
                  <a:off x="4467120" y="2253820"/>
                  <a:ext cx="5101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0" name="Ink 29">
                  <a:extLst>
                    <a:ext uri="{FF2B5EF4-FFF2-40B4-BE49-F238E27FC236}">
                      <a16:creationId xmlns:a16="http://schemas.microsoft.com/office/drawing/2014/main" id="{B7978AE2-D8E3-5C7F-F2AB-07C271709E35}"/>
                    </a:ext>
                  </a:extLst>
                </p14:cNvPr>
                <p14:cNvContentPartPr/>
                <p14:nvPr/>
              </p14:nvContentPartPr>
              <p14:xfrm>
                <a:off x="3665760" y="2313220"/>
                <a:ext cx="740880" cy="49680"/>
              </p14:xfrm>
            </p:contentPart>
          </mc:Choice>
          <mc:Fallback xmlns="">
            <p:pic>
              <p:nvPicPr>
                <p:cNvPr id="30" name="Ink 29">
                  <a:extLst>
                    <a:ext uri="{FF2B5EF4-FFF2-40B4-BE49-F238E27FC236}">
                      <a16:creationId xmlns:a16="http://schemas.microsoft.com/office/drawing/2014/main" id="{B7978AE2-D8E3-5C7F-F2AB-07C271709E35}"/>
                    </a:ext>
                  </a:extLst>
                </p:cNvPr>
                <p:cNvPicPr/>
                <p:nvPr/>
              </p:nvPicPr>
              <p:blipFill>
                <a:blip r:embed="rId45"/>
                <a:stretch>
                  <a:fillRect/>
                </a:stretch>
              </p:blipFill>
              <p:spPr>
                <a:xfrm>
                  <a:off x="3647760" y="2295580"/>
                  <a:ext cx="7765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2" name="Ink 31">
                  <a:extLst>
                    <a:ext uri="{FF2B5EF4-FFF2-40B4-BE49-F238E27FC236}">
                      <a16:creationId xmlns:a16="http://schemas.microsoft.com/office/drawing/2014/main" id="{B9A05129-CADF-B6CB-3A9C-0DA870D78C65}"/>
                    </a:ext>
                  </a:extLst>
                </p14:cNvPr>
                <p14:cNvContentPartPr/>
                <p14:nvPr/>
              </p14:nvContentPartPr>
              <p14:xfrm>
                <a:off x="3395400" y="2209540"/>
                <a:ext cx="401760" cy="55800"/>
              </p14:xfrm>
            </p:contentPart>
          </mc:Choice>
          <mc:Fallback xmlns="">
            <p:pic>
              <p:nvPicPr>
                <p:cNvPr id="32" name="Ink 31">
                  <a:extLst>
                    <a:ext uri="{FF2B5EF4-FFF2-40B4-BE49-F238E27FC236}">
                      <a16:creationId xmlns:a16="http://schemas.microsoft.com/office/drawing/2014/main" id="{B9A05129-CADF-B6CB-3A9C-0DA870D78C65}"/>
                    </a:ext>
                  </a:extLst>
                </p:cNvPr>
                <p:cNvPicPr/>
                <p:nvPr/>
              </p:nvPicPr>
              <p:blipFill>
                <a:blip r:embed="rId47"/>
                <a:stretch>
                  <a:fillRect/>
                </a:stretch>
              </p:blipFill>
              <p:spPr>
                <a:xfrm>
                  <a:off x="3377400" y="2191540"/>
                  <a:ext cx="4374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3" name="Ink 32">
                  <a:extLst>
                    <a:ext uri="{FF2B5EF4-FFF2-40B4-BE49-F238E27FC236}">
                      <a16:creationId xmlns:a16="http://schemas.microsoft.com/office/drawing/2014/main" id="{E759FA15-FC05-91A6-C3FC-79AAEF1F3560}"/>
                    </a:ext>
                  </a:extLst>
                </p14:cNvPr>
                <p14:cNvContentPartPr/>
                <p14:nvPr/>
              </p14:nvContentPartPr>
              <p14:xfrm>
                <a:off x="2619960" y="2239780"/>
                <a:ext cx="836280" cy="61560"/>
              </p14:xfrm>
            </p:contentPart>
          </mc:Choice>
          <mc:Fallback xmlns="">
            <p:pic>
              <p:nvPicPr>
                <p:cNvPr id="33" name="Ink 32">
                  <a:extLst>
                    <a:ext uri="{FF2B5EF4-FFF2-40B4-BE49-F238E27FC236}">
                      <a16:creationId xmlns:a16="http://schemas.microsoft.com/office/drawing/2014/main" id="{E759FA15-FC05-91A6-C3FC-79AAEF1F3560}"/>
                    </a:ext>
                  </a:extLst>
                </p:cNvPr>
                <p:cNvPicPr/>
                <p:nvPr/>
              </p:nvPicPr>
              <p:blipFill>
                <a:blip r:embed="rId49"/>
                <a:stretch>
                  <a:fillRect/>
                </a:stretch>
              </p:blipFill>
              <p:spPr>
                <a:xfrm>
                  <a:off x="2602320" y="2221780"/>
                  <a:ext cx="8719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5" name="Ink 34">
                  <a:extLst>
                    <a:ext uri="{FF2B5EF4-FFF2-40B4-BE49-F238E27FC236}">
                      <a16:creationId xmlns:a16="http://schemas.microsoft.com/office/drawing/2014/main" id="{6BAE3AF9-C572-9E65-27EE-131ACB21FCA7}"/>
                    </a:ext>
                  </a:extLst>
                </p14:cNvPr>
                <p14:cNvContentPartPr/>
                <p14:nvPr/>
              </p14:nvContentPartPr>
              <p14:xfrm>
                <a:off x="2243400" y="2282620"/>
                <a:ext cx="288000" cy="70920"/>
              </p14:xfrm>
            </p:contentPart>
          </mc:Choice>
          <mc:Fallback xmlns="">
            <p:pic>
              <p:nvPicPr>
                <p:cNvPr id="35" name="Ink 34">
                  <a:extLst>
                    <a:ext uri="{FF2B5EF4-FFF2-40B4-BE49-F238E27FC236}">
                      <a16:creationId xmlns:a16="http://schemas.microsoft.com/office/drawing/2014/main" id="{6BAE3AF9-C572-9E65-27EE-131ACB21FCA7}"/>
                    </a:ext>
                  </a:extLst>
                </p:cNvPr>
                <p:cNvPicPr/>
                <p:nvPr/>
              </p:nvPicPr>
              <p:blipFill>
                <a:blip r:embed="rId51"/>
                <a:stretch>
                  <a:fillRect/>
                </a:stretch>
              </p:blipFill>
              <p:spPr>
                <a:xfrm>
                  <a:off x="2225760" y="2264620"/>
                  <a:ext cx="3236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7" name="Ink 36">
                  <a:extLst>
                    <a:ext uri="{FF2B5EF4-FFF2-40B4-BE49-F238E27FC236}">
                      <a16:creationId xmlns:a16="http://schemas.microsoft.com/office/drawing/2014/main" id="{200234CD-41BE-19A7-47DC-AD1AE055EEEF}"/>
                    </a:ext>
                  </a:extLst>
                </p14:cNvPr>
                <p14:cNvContentPartPr/>
                <p14:nvPr/>
              </p14:nvContentPartPr>
              <p14:xfrm>
                <a:off x="1800600" y="2310340"/>
                <a:ext cx="262800" cy="12600"/>
              </p14:xfrm>
            </p:contentPart>
          </mc:Choice>
          <mc:Fallback xmlns="">
            <p:pic>
              <p:nvPicPr>
                <p:cNvPr id="37" name="Ink 36">
                  <a:extLst>
                    <a:ext uri="{FF2B5EF4-FFF2-40B4-BE49-F238E27FC236}">
                      <a16:creationId xmlns:a16="http://schemas.microsoft.com/office/drawing/2014/main" id="{200234CD-41BE-19A7-47DC-AD1AE055EEEF}"/>
                    </a:ext>
                  </a:extLst>
                </p:cNvPr>
                <p:cNvPicPr/>
                <p:nvPr/>
              </p:nvPicPr>
              <p:blipFill>
                <a:blip r:embed="rId53"/>
                <a:stretch>
                  <a:fillRect/>
                </a:stretch>
              </p:blipFill>
              <p:spPr>
                <a:xfrm>
                  <a:off x="1782960" y="2292700"/>
                  <a:ext cx="29844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8" name="Ink 37">
                  <a:extLst>
                    <a:ext uri="{FF2B5EF4-FFF2-40B4-BE49-F238E27FC236}">
                      <a16:creationId xmlns:a16="http://schemas.microsoft.com/office/drawing/2014/main" id="{3F4F7BA2-8A1B-0C9E-A83F-C1FEF6026844}"/>
                    </a:ext>
                  </a:extLst>
                </p14:cNvPr>
                <p14:cNvContentPartPr/>
                <p14:nvPr/>
              </p14:nvContentPartPr>
              <p14:xfrm>
                <a:off x="593520" y="2275420"/>
                <a:ext cx="1046520" cy="105840"/>
              </p14:xfrm>
            </p:contentPart>
          </mc:Choice>
          <mc:Fallback xmlns="">
            <p:pic>
              <p:nvPicPr>
                <p:cNvPr id="38" name="Ink 37">
                  <a:extLst>
                    <a:ext uri="{FF2B5EF4-FFF2-40B4-BE49-F238E27FC236}">
                      <a16:creationId xmlns:a16="http://schemas.microsoft.com/office/drawing/2014/main" id="{3F4F7BA2-8A1B-0C9E-A83F-C1FEF6026844}"/>
                    </a:ext>
                  </a:extLst>
                </p:cNvPr>
                <p:cNvPicPr/>
                <p:nvPr/>
              </p:nvPicPr>
              <p:blipFill>
                <a:blip r:embed="rId55"/>
                <a:stretch>
                  <a:fillRect/>
                </a:stretch>
              </p:blipFill>
              <p:spPr>
                <a:xfrm>
                  <a:off x="575880" y="2257780"/>
                  <a:ext cx="108216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8" name="Ink 47">
                  <a:extLst>
                    <a:ext uri="{FF2B5EF4-FFF2-40B4-BE49-F238E27FC236}">
                      <a16:creationId xmlns:a16="http://schemas.microsoft.com/office/drawing/2014/main" id="{04760B9F-4DAA-9C5A-D7F4-F8377FD014C8}"/>
                    </a:ext>
                  </a:extLst>
                </p14:cNvPr>
                <p14:cNvContentPartPr/>
                <p14:nvPr/>
              </p14:nvContentPartPr>
              <p14:xfrm>
                <a:off x="5694360" y="2387740"/>
                <a:ext cx="21240" cy="14400"/>
              </p14:xfrm>
            </p:contentPart>
          </mc:Choice>
          <mc:Fallback xmlns="">
            <p:pic>
              <p:nvPicPr>
                <p:cNvPr id="48" name="Ink 47">
                  <a:extLst>
                    <a:ext uri="{FF2B5EF4-FFF2-40B4-BE49-F238E27FC236}">
                      <a16:creationId xmlns:a16="http://schemas.microsoft.com/office/drawing/2014/main" id="{04760B9F-4DAA-9C5A-D7F4-F8377FD014C8}"/>
                    </a:ext>
                  </a:extLst>
                </p:cNvPr>
                <p:cNvPicPr/>
                <p:nvPr/>
              </p:nvPicPr>
              <p:blipFill>
                <a:blip r:embed="rId57"/>
                <a:stretch>
                  <a:fillRect/>
                </a:stretch>
              </p:blipFill>
              <p:spPr>
                <a:xfrm>
                  <a:off x="5676360" y="2369740"/>
                  <a:ext cx="5688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9" name="Ink 48">
                  <a:extLst>
                    <a:ext uri="{FF2B5EF4-FFF2-40B4-BE49-F238E27FC236}">
                      <a16:creationId xmlns:a16="http://schemas.microsoft.com/office/drawing/2014/main" id="{87A8D10F-042E-7FDE-AD28-EBBC2D30A748}"/>
                    </a:ext>
                  </a:extLst>
                </p14:cNvPr>
                <p14:cNvContentPartPr/>
                <p14:nvPr/>
              </p14:nvContentPartPr>
              <p14:xfrm>
                <a:off x="5339040" y="2309620"/>
                <a:ext cx="27360" cy="24120"/>
              </p14:xfrm>
            </p:contentPart>
          </mc:Choice>
          <mc:Fallback xmlns="">
            <p:pic>
              <p:nvPicPr>
                <p:cNvPr id="49" name="Ink 48">
                  <a:extLst>
                    <a:ext uri="{FF2B5EF4-FFF2-40B4-BE49-F238E27FC236}">
                      <a16:creationId xmlns:a16="http://schemas.microsoft.com/office/drawing/2014/main" id="{87A8D10F-042E-7FDE-AD28-EBBC2D30A748}"/>
                    </a:ext>
                  </a:extLst>
                </p:cNvPr>
                <p:cNvPicPr/>
                <p:nvPr/>
              </p:nvPicPr>
              <p:blipFill>
                <a:blip r:embed="rId59"/>
                <a:stretch>
                  <a:fillRect/>
                </a:stretch>
              </p:blipFill>
              <p:spPr>
                <a:xfrm>
                  <a:off x="5321400" y="2291980"/>
                  <a:ext cx="6300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51" name="Ink 50">
                  <a:extLst>
                    <a:ext uri="{FF2B5EF4-FFF2-40B4-BE49-F238E27FC236}">
                      <a16:creationId xmlns:a16="http://schemas.microsoft.com/office/drawing/2014/main" id="{FE5F61B1-3D9A-F402-9D53-39A056CB1B73}"/>
                    </a:ext>
                  </a:extLst>
                </p14:cNvPr>
                <p14:cNvContentPartPr/>
                <p14:nvPr/>
              </p14:nvContentPartPr>
              <p14:xfrm>
                <a:off x="4914240" y="2227900"/>
                <a:ext cx="6480" cy="7200"/>
              </p14:xfrm>
            </p:contentPart>
          </mc:Choice>
          <mc:Fallback xmlns="">
            <p:pic>
              <p:nvPicPr>
                <p:cNvPr id="51" name="Ink 50">
                  <a:extLst>
                    <a:ext uri="{FF2B5EF4-FFF2-40B4-BE49-F238E27FC236}">
                      <a16:creationId xmlns:a16="http://schemas.microsoft.com/office/drawing/2014/main" id="{FE5F61B1-3D9A-F402-9D53-39A056CB1B73}"/>
                    </a:ext>
                  </a:extLst>
                </p:cNvPr>
                <p:cNvPicPr/>
                <p:nvPr/>
              </p:nvPicPr>
              <p:blipFill>
                <a:blip r:embed="rId61"/>
                <a:stretch>
                  <a:fillRect/>
                </a:stretch>
              </p:blipFill>
              <p:spPr>
                <a:xfrm>
                  <a:off x="4896600" y="2210260"/>
                  <a:ext cx="4212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2" name="Ink 51">
                  <a:extLst>
                    <a:ext uri="{FF2B5EF4-FFF2-40B4-BE49-F238E27FC236}">
                      <a16:creationId xmlns:a16="http://schemas.microsoft.com/office/drawing/2014/main" id="{3C041445-CCEF-34D7-E905-65EC312C173C}"/>
                    </a:ext>
                  </a:extLst>
                </p14:cNvPr>
                <p14:cNvContentPartPr/>
                <p14:nvPr/>
              </p14:nvContentPartPr>
              <p14:xfrm>
                <a:off x="4878240" y="2229340"/>
                <a:ext cx="4320" cy="3600"/>
              </p14:xfrm>
            </p:contentPart>
          </mc:Choice>
          <mc:Fallback xmlns="">
            <p:pic>
              <p:nvPicPr>
                <p:cNvPr id="52" name="Ink 51">
                  <a:extLst>
                    <a:ext uri="{FF2B5EF4-FFF2-40B4-BE49-F238E27FC236}">
                      <a16:creationId xmlns:a16="http://schemas.microsoft.com/office/drawing/2014/main" id="{3C041445-CCEF-34D7-E905-65EC312C173C}"/>
                    </a:ext>
                  </a:extLst>
                </p:cNvPr>
                <p:cNvPicPr/>
                <p:nvPr/>
              </p:nvPicPr>
              <p:blipFill>
                <a:blip r:embed="rId63"/>
                <a:stretch>
                  <a:fillRect/>
                </a:stretch>
              </p:blipFill>
              <p:spPr>
                <a:xfrm>
                  <a:off x="4860600" y="2211700"/>
                  <a:ext cx="3996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3" name="Ink 52">
                  <a:extLst>
                    <a:ext uri="{FF2B5EF4-FFF2-40B4-BE49-F238E27FC236}">
                      <a16:creationId xmlns:a16="http://schemas.microsoft.com/office/drawing/2014/main" id="{50E6E79E-828E-954E-0F4D-16A9EE9A9E1C}"/>
                    </a:ext>
                  </a:extLst>
                </p14:cNvPr>
                <p14:cNvContentPartPr/>
                <p14:nvPr/>
              </p14:nvContentPartPr>
              <p14:xfrm>
                <a:off x="3768360" y="2267500"/>
                <a:ext cx="175320" cy="24120"/>
              </p14:xfrm>
            </p:contentPart>
          </mc:Choice>
          <mc:Fallback xmlns="">
            <p:pic>
              <p:nvPicPr>
                <p:cNvPr id="53" name="Ink 52">
                  <a:extLst>
                    <a:ext uri="{FF2B5EF4-FFF2-40B4-BE49-F238E27FC236}">
                      <a16:creationId xmlns:a16="http://schemas.microsoft.com/office/drawing/2014/main" id="{50E6E79E-828E-954E-0F4D-16A9EE9A9E1C}"/>
                    </a:ext>
                  </a:extLst>
                </p:cNvPr>
                <p:cNvPicPr/>
                <p:nvPr/>
              </p:nvPicPr>
              <p:blipFill>
                <a:blip r:embed="rId65"/>
                <a:stretch>
                  <a:fillRect/>
                </a:stretch>
              </p:blipFill>
              <p:spPr>
                <a:xfrm>
                  <a:off x="3750720" y="2249860"/>
                  <a:ext cx="21096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0" name="Ink 39">
                  <a:extLst>
                    <a:ext uri="{FF2B5EF4-FFF2-40B4-BE49-F238E27FC236}">
                      <a16:creationId xmlns:a16="http://schemas.microsoft.com/office/drawing/2014/main" id="{FDC31986-4835-A251-F3AC-564829E1BE6C}"/>
                    </a:ext>
                  </a:extLst>
                </p14:cNvPr>
                <p14:cNvContentPartPr/>
                <p14:nvPr/>
              </p14:nvContentPartPr>
              <p14:xfrm>
                <a:off x="9057480" y="2763940"/>
                <a:ext cx="415800" cy="50400"/>
              </p14:xfrm>
            </p:contentPart>
          </mc:Choice>
          <mc:Fallback xmlns="">
            <p:pic>
              <p:nvPicPr>
                <p:cNvPr id="40" name="Ink 39">
                  <a:extLst>
                    <a:ext uri="{FF2B5EF4-FFF2-40B4-BE49-F238E27FC236}">
                      <a16:creationId xmlns:a16="http://schemas.microsoft.com/office/drawing/2014/main" id="{FDC31986-4835-A251-F3AC-564829E1BE6C}"/>
                    </a:ext>
                  </a:extLst>
                </p:cNvPr>
                <p:cNvPicPr/>
                <p:nvPr/>
              </p:nvPicPr>
              <p:blipFill>
                <a:blip r:embed="rId67"/>
                <a:stretch>
                  <a:fillRect/>
                </a:stretch>
              </p:blipFill>
              <p:spPr>
                <a:xfrm>
                  <a:off x="9039480" y="2745940"/>
                  <a:ext cx="4514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1" name="Ink 40">
                  <a:extLst>
                    <a:ext uri="{FF2B5EF4-FFF2-40B4-BE49-F238E27FC236}">
                      <a16:creationId xmlns:a16="http://schemas.microsoft.com/office/drawing/2014/main" id="{BC766436-9496-790A-A0FF-616D3C2CC5A4}"/>
                    </a:ext>
                  </a:extLst>
                </p14:cNvPr>
                <p14:cNvContentPartPr/>
                <p14:nvPr/>
              </p14:nvContentPartPr>
              <p14:xfrm>
                <a:off x="8117880" y="2748100"/>
                <a:ext cx="737640" cy="61200"/>
              </p14:xfrm>
            </p:contentPart>
          </mc:Choice>
          <mc:Fallback xmlns="">
            <p:pic>
              <p:nvPicPr>
                <p:cNvPr id="41" name="Ink 40">
                  <a:extLst>
                    <a:ext uri="{FF2B5EF4-FFF2-40B4-BE49-F238E27FC236}">
                      <a16:creationId xmlns:a16="http://schemas.microsoft.com/office/drawing/2014/main" id="{BC766436-9496-790A-A0FF-616D3C2CC5A4}"/>
                    </a:ext>
                  </a:extLst>
                </p:cNvPr>
                <p:cNvPicPr/>
                <p:nvPr/>
              </p:nvPicPr>
              <p:blipFill>
                <a:blip r:embed="rId69"/>
                <a:stretch>
                  <a:fillRect/>
                </a:stretch>
              </p:blipFill>
              <p:spPr>
                <a:xfrm>
                  <a:off x="8100240" y="2730460"/>
                  <a:ext cx="77328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3" name="Ink 42">
                  <a:extLst>
                    <a:ext uri="{FF2B5EF4-FFF2-40B4-BE49-F238E27FC236}">
                      <a16:creationId xmlns:a16="http://schemas.microsoft.com/office/drawing/2014/main" id="{76D59BEE-8F14-2A0E-F42B-4289E90B9B3C}"/>
                    </a:ext>
                  </a:extLst>
                </p14:cNvPr>
                <p14:cNvContentPartPr/>
                <p14:nvPr/>
              </p14:nvContentPartPr>
              <p14:xfrm>
                <a:off x="7573920" y="2750620"/>
                <a:ext cx="429840" cy="31320"/>
              </p14:xfrm>
            </p:contentPart>
          </mc:Choice>
          <mc:Fallback xmlns="">
            <p:pic>
              <p:nvPicPr>
                <p:cNvPr id="43" name="Ink 42">
                  <a:extLst>
                    <a:ext uri="{FF2B5EF4-FFF2-40B4-BE49-F238E27FC236}">
                      <a16:creationId xmlns:a16="http://schemas.microsoft.com/office/drawing/2014/main" id="{76D59BEE-8F14-2A0E-F42B-4289E90B9B3C}"/>
                    </a:ext>
                  </a:extLst>
                </p:cNvPr>
                <p:cNvPicPr/>
                <p:nvPr/>
              </p:nvPicPr>
              <p:blipFill>
                <a:blip r:embed="rId71"/>
                <a:stretch>
                  <a:fillRect/>
                </a:stretch>
              </p:blipFill>
              <p:spPr>
                <a:xfrm>
                  <a:off x="7555920" y="2732980"/>
                  <a:ext cx="46548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4" name="Ink 43">
                  <a:extLst>
                    <a:ext uri="{FF2B5EF4-FFF2-40B4-BE49-F238E27FC236}">
                      <a16:creationId xmlns:a16="http://schemas.microsoft.com/office/drawing/2014/main" id="{6BD9CE82-F918-5D64-4578-5CA3BF568B01}"/>
                    </a:ext>
                  </a:extLst>
                </p14:cNvPr>
                <p14:cNvContentPartPr/>
                <p14:nvPr/>
              </p14:nvContentPartPr>
              <p14:xfrm>
                <a:off x="6955440" y="2776180"/>
                <a:ext cx="692640" cy="27360"/>
              </p14:xfrm>
            </p:contentPart>
          </mc:Choice>
          <mc:Fallback xmlns="">
            <p:pic>
              <p:nvPicPr>
                <p:cNvPr id="44" name="Ink 43">
                  <a:extLst>
                    <a:ext uri="{FF2B5EF4-FFF2-40B4-BE49-F238E27FC236}">
                      <a16:creationId xmlns:a16="http://schemas.microsoft.com/office/drawing/2014/main" id="{6BD9CE82-F918-5D64-4578-5CA3BF568B01}"/>
                    </a:ext>
                  </a:extLst>
                </p:cNvPr>
                <p:cNvPicPr/>
                <p:nvPr/>
              </p:nvPicPr>
              <p:blipFill>
                <a:blip r:embed="rId73"/>
                <a:stretch>
                  <a:fillRect/>
                </a:stretch>
              </p:blipFill>
              <p:spPr>
                <a:xfrm>
                  <a:off x="6937800" y="2758540"/>
                  <a:ext cx="72828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5" name="Ink 54">
                  <a:extLst>
                    <a:ext uri="{FF2B5EF4-FFF2-40B4-BE49-F238E27FC236}">
                      <a16:creationId xmlns:a16="http://schemas.microsoft.com/office/drawing/2014/main" id="{148F966B-AD88-2BFA-2382-888240C0BA93}"/>
                    </a:ext>
                  </a:extLst>
                </p14:cNvPr>
                <p14:cNvContentPartPr/>
                <p14:nvPr/>
              </p14:nvContentPartPr>
              <p14:xfrm>
                <a:off x="8456640" y="2757460"/>
                <a:ext cx="32400" cy="2880"/>
              </p14:xfrm>
            </p:contentPart>
          </mc:Choice>
          <mc:Fallback xmlns="">
            <p:pic>
              <p:nvPicPr>
                <p:cNvPr id="55" name="Ink 54">
                  <a:extLst>
                    <a:ext uri="{FF2B5EF4-FFF2-40B4-BE49-F238E27FC236}">
                      <a16:creationId xmlns:a16="http://schemas.microsoft.com/office/drawing/2014/main" id="{148F966B-AD88-2BFA-2382-888240C0BA93}"/>
                    </a:ext>
                  </a:extLst>
                </p:cNvPr>
                <p:cNvPicPr/>
                <p:nvPr/>
              </p:nvPicPr>
              <p:blipFill>
                <a:blip r:embed="rId75"/>
                <a:stretch>
                  <a:fillRect/>
                </a:stretch>
              </p:blipFill>
              <p:spPr>
                <a:xfrm>
                  <a:off x="8438640" y="2739820"/>
                  <a:ext cx="6804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6" name="Ink 55">
                  <a:extLst>
                    <a:ext uri="{FF2B5EF4-FFF2-40B4-BE49-F238E27FC236}">
                      <a16:creationId xmlns:a16="http://schemas.microsoft.com/office/drawing/2014/main" id="{72CF2B9A-D46D-DE34-9AED-C6856B78F62E}"/>
                    </a:ext>
                  </a:extLst>
                </p14:cNvPr>
                <p14:cNvContentPartPr/>
                <p14:nvPr/>
              </p14:nvContentPartPr>
              <p14:xfrm>
                <a:off x="7974960" y="2747020"/>
                <a:ext cx="12240" cy="2880"/>
              </p14:xfrm>
            </p:contentPart>
          </mc:Choice>
          <mc:Fallback xmlns="">
            <p:pic>
              <p:nvPicPr>
                <p:cNvPr id="56" name="Ink 55">
                  <a:extLst>
                    <a:ext uri="{FF2B5EF4-FFF2-40B4-BE49-F238E27FC236}">
                      <a16:creationId xmlns:a16="http://schemas.microsoft.com/office/drawing/2014/main" id="{72CF2B9A-D46D-DE34-9AED-C6856B78F62E}"/>
                    </a:ext>
                  </a:extLst>
                </p:cNvPr>
                <p:cNvPicPr/>
                <p:nvPr/>
              </p:nvPicPr>
              <p:blipFill>
                <a:blip r:embed="rId77"/>
                <a:stretch>
                  <a:fillRect/>
                </a:stretch>
              </p:blipFill>
              <p:spPr>
                <a:xfrm>
                  <a:off x="7957320" y="2729020"/>
                  <a:ext cx="4788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8" name="Ink 57">
                  <a:extLst>
                    <a:ext uri="{FF2B5EF4-FFF2-40B4-BE49-F238E27FC236}">
                      <a16:creationId xmlns:a16="http://schemas.microsoft.com/office/drawing/2014/main" id="{5F62B2D9-8F69-75F4-9EC2-C91F94688520}"/>
                    </a:ext>
                  </a:extLst>
                </p14:cNvPr>
                <p14:cNvContentPartPr/>
                <p14:nvPr/>
              </p14:nvContentPartPr>
              <p14:xfrm>
                <a:off x="2852520" y="2711380"/>
                <a:ext cx="3010320" cy="133200"/>
              </p14:xfrm>
            </p:contentPart>
          </mc:Choice>
          <mc:Fallback xmlns="">
            <p:pic>
              <p:nvPicPr>
                <p:cNvPr id="58" name="Ink 57">
                  <a:extLst>
                    <a:ext uri="{FF2B5EF4-FFF2-40B4-BE49-F238E27FC236}">
                      <a16:creationId xmlns:a16="http://schemas.microsoft.com/office/drawing/2014/main" id="{5F62B2D9-8F69-75F4-9EC2-C91F94688520}"/>
                    </a:ext>
                  </a:extLst>
                </p:cNvPr>
                <p:cNvPicPr/>
                <p:nvPr/>
              </p:nvPicPr>
              <p:blipFill>
                <a:blip r:embed="rId79"/>
                <a:stretch>
                  <a:fillRect/>
                </a:stretch>
              </p:blipFill>
              <p:spPr>
                <a:xfrm>
                  <a:off x="2834520" y="2693740"/>
                  <a:ext cx="304596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9" name="Ink 58">
                  <a:extLst>
                    <a:ext uri="{FF2B5EF4-FFF2-40B4-BE49-F238E27FC236}">
                      <a16:creationId xmlns:a16="http://schemas.microsoft.com/office/drawing/2014/main" id="{96A098C6-68FE-E26C-53B2-5E9D9F06A6F0}"/>
                    </a:ext>
                  </a:extLst>
                </p14:cNvPr>
                <p14:cNvContentPartPr/>
                <p14:nvPr/>
              </p14:nvContentPartPr>
              <p14:xfrm>
                <a:off x="1223160" y="2607340"/>
                <a:ext cx="1729800" cy="68400"/>
              </p14:xfrm>
            </p:contentPart>
          </mc:Choice>
          <mc:Fallback xmlns="">
            <p:pic>
              <p:nvPicPr>
                <p:cNvPr id="59" name="Ink 58">
                  <a:extLst>
                    <a:ext uri="{FF2B5EF4-FFF2-40B4-BE49-F238E27FC236}">
                      <a16:creationId xmlns:a16="http://schemas.microsoft.com/office/drawing/2014/main" id="{96A098C6-68FE-E26C-53B2-5E9D9F06A6F0}"/>
                    </a:ext>
                  </a:extLst>
                </p:cNvPr>
                <p:cNvPicPr/>
                <p:nvPr/>
              </p:nvPicPr>
              <p:blipFill>
                <a:blip r:embed="rId81"/>
                <a:stretch>
                  <a:fillRect/>
                </a:stretch>
              </p:blipFill>
              <p:spPr>
                <a:xfrm>
                  <a:off x="1205520" y="2589700"/>
                  <a:ext cx="17654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1" name="Ink 60">
                  <a:extLst>
                    <a:ext uri="{FF2B5EF4-FFF2-40B4-BE49-F238E27FC236}">
                      <a16:creationId xmlns:a16="http://schemas.microsoft.com/office/drawing/2014/main" id="{383CA46A-2EAA-550F-8FB4-F5F61E0D809D}"/>
                    </a:ext>
                  </a:extLst>
                </p14:cNvPr>
                <p14:cNvContentPartPr/>
                <p14:nvPr/>
              </p14:nvContentPartPr>
              <p14:xfrm>
                <a:off x="781080" y="2676820"/>
                <a:ext cx="534600" cy="36360"/>
              </p14:xfrm>
            </p:contentPart>
          </mc:Choice>
          <mc:Fallback xmlns="">
            <p:pic>
              <p:nvPicPr>
                <p:cNvPr id="61" name="Ink 60">
                  <a:extLst>
                    <a:ext uri="{FF2B5EF4-FFF2-40B4-BE49-F238E27FC236}">
                      <a16:creationId xmlns:a16="http://schemas.microsoft.com/office/drawing/2014/main" id="{383CA46A-2EAA-550F-8FB4-F5F61E0D809D}"/>
                    </a:ext>
                  </a:extLst>
                </p:cNvPr>
                <p:cNvPicPr/>
                <p:nvPr/>
              </p:nvPicPr>
              <p:blipFill>
                <a:blip r:embed="rId83"/>
                <a:stretch>
                  <a:fillRect/>
                </a:stretch>
              </p:blipFill>
              <p:spPr>
                <a:xfrm>
                  <a:off x="763440" y="2658820"/>
                  <a:ext cx="57024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3" name="Ink 62">
                  <a:extLst>
                    <a:ext uri="{FF2B5EF4-FFF2-40B4-BE49-F238E27FC236}">
                      <a16:creationId xmlns:a16="http://schemas.microsoft.com/office/drawing/2014/main" id="{FCCAC440-F04E-1264-30AB-B4D364DA17F9}"/>
                    </a:ext>
                  </a:extLst>
                </p14:cNvPr>
                <p14:cNvContentPartPr/>
                <p14:nvPr/>
              </p14:nvContentPartPr>
              <p14:xfrm>
                <a:off x="8541240" y="3152380"/>
                <a:ext cx="955080" cy="78480"/>
              </p14:xfrm>
            </p:contentPart>
          </mc:Choice>
          <mc:Fallback xmlns="">
            <p:pic>
              <p:nvPicPr>
                <p:cNvPr id="63" name="Ink 62">
                  <a:extLst>
                    <a:ext uri="{FF2B5EF4-FFF2-40B4-BE49-F238E27FC236}">
                      <a16:creationId xmlns:a16="http://schemas.microsoft.com/office/drawing/2014/main" id="{FCCAC440-F04E-1264-30AB-B4D364DA17F9}"/>
                    </a:ext>
                  </a:extLst>
                </p:cNvPr>
                <p:cNvPicPr/>
                <p:nvPr/>
              </p:nvPicPr>
              <p:blipFill>
                <a:blip r:embed="rId85"/>
                <a:stretch>
                  <a:fillRect/>
                </a:stretch>
              </p:blipFill>
              <p:spPr>
                <a:xfrm>
                  <a:off x="8523600" y="3134740"/>
                  <a:ext cx="99072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4" name="Ink 63">
                  <a:extLst>
                    <a:ext uri="{FF2B5EF4-FFF2-40B4-BE49-F238E27FC236}">
                      <a16:creationId xmlns:a16="http://schemas.microsoft.com/office/drawing/2014/main" id="{ADF37146-4F9A-FD9B-F085-DC2466A1D2A2}"/>
                    </a:ext>
                  </a:extLst>
                </p14:cNvPr>
                <p14:cNvContentPartPr/>
                <p14:nvPr/>
              </p14:nvContentPartPr>
              <p14:xfrm>
                <a:off x="6848520" y="3195580"/>
                <a:ext cx="1601640" cy="46080"/>
              </p14:xfrm>
            </p:contentPart>
          </mc:Choice>
          <mc:Fallback xmlns="">
            <p:pic>
              <p:nvPicPr>
                <p:cNvPr id="64" name="Ink 63">
                  <a:extLst>
                    <a:ext uri="{FF2B5EF4-FFF2-40B4-BE49-F238E27FC236}">
                      <a16:creationId xmlns:a16="http://schemas.microsoft.com/office/drawing/2014/main" id="{ADF37146-4F9A-FD9B-F085-DC2466A1D2A2}"/>
                    </a:ext>
                  </a:extLst>
                </p:cNvPr>
                <p:cNvPicPr/>
                <p:nvPr/>
              </p:nvPicPr>
              <p:blipFill>
                <a:blip r:embed="rId87"/>
                <a:stretch>
                  <a:fillRect/>
                </a:stretch>
              </p:blipFill>
              <p:spPr>
                <a:xfrm>
                  <a:off x="6830880" y="3177940"/>
                  <a:ext cx="163728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5" name="Ink 64">
                  <a:extLst>
                    <a:ext uri="{FF2B5EF4-FFF2-40B4-BE49-F238E27FC236}">
                      <a16:creationId xmlns:a16="http://schemas.microsoft.com/office/drawing/2014/main" id="{CDF4C73D-9CF6-DA07-5848-C35EBEB2546E}"/>
                    </a:ext>
                  </a:extLst>
                </p14:cNvPr>
                <p14:cNvContentPartPr/>
                <p14:nvPr/>
              </p14:nvContentPartPr>
              <p14:xfrm>
                <a:off x="6137520" y="3185140"/>
                <a:ext cx="706680" cy="32040"/>
              </p14:xfrm>
            </p:contentPart>
          </mc:Choice>
          <mc:Fallback xmlns="">
            <p:pic>
              <p:nvPicPr>
                <p:cNvPr id="65" name="Ink 64">
                  <a:extLst>
                    <a:ext uri="{FF2B5EF4-FFF2-40B4-BE49-F238E27FC236}">
                      <a16:creationId xmlns:a16="http://schemas.microsoft.com/office/drawing/2014/main" id="{CDF4C73D-9CF6-DA07-5848-C35EBEB2546E}"/>
                    </a:ext>
                  </a:extLst>
                </p:cNvPr>
                <p:cNvPicPr/>
                <p:nvPr/>
              </p:nvPicPr>
              <p:blipFill>
                <a:blip r:embed="rId89"/>
                <a:stretch>
                  <a:fillRect/>
                </a:stretch>
              </p:blipFill>
              <p:spPr>
                <a:xfrm>
                  <a:off x="6119880" y="3167500"/>
                  <a:ext cx="74232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7" name="Ink 66">
                  <a:extLst>
                    <a:ext uri="{FF2B5EF4-FFF2-40B4-BE49-F238E27FC236}">
                      <a16:creationId xmlns:a16="http://schemas.microsoft.com/office/drawing/2014/main" id="{AC2C7230-F37F-5742-C032-DBD697C4F9B5}"/>
                    </a:ext>
                  </a:extLst>
                </p14:cNvPr>
                <p14:cNvContentPartPr/>
                <p14:nvPr/>
              </p14:nvContentPartPr>
              <p14:xfrm>
                <a:off x="5580600" y="3186580"/>
                <a:ext cx="383760" cy="57960"/>
              </p14:xfrm>
            </p:contentPart>
          </mc:Choice>
          <mc:Fallback xmlns="">
            <p:pic>
              <p:nvPicPr>
                <p:cNvPr id="67" name="Ink 66">
                  <a:extLst>
                    <a:ext uri="{FF2B5EF4-FFF2-40B4-BE49-F238E27FC236}">
                      <a16:creationId xmlns:a16="http://schemas.microsoft.com/office/drawing/2014/main" id="{AC2C7230-F37F-5742-C032-DBD697C4F9B5}"/>
                    </a:ext>
                  </a:extLst>
                </p:cNvPr>
                <p:cNvPicPr/>
                <p:nvPr/>
              </p:nvPicPr>
              <p:blipFill>
                <a:blip r:embed="rId91"/>
                <a:stretch>
                  <a:fillRect/>
                </a:stretch>
              </p:blipFill>
              <p:spPr>
                <a:xfrm>
                  <a:off x="5562960" y="3168940"/>
                  <a:ext cx="4194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8" name="Ink 67">
                  <a:extLst>
                    <a:ext uri="{FF2B5EF4-FFF2-40B4-BE49-F238E27FC236}">
                      <a16:creationId xmlns:a16="http://schemas.microsoft.com/office/drawing/2014/main" id="{CCE9BE96-FE63-F53A-C48F-653F3FFF5B6C}"/>
                    </a:ext>
                  </a:extLst>
                </p14:cNvPr>
                <p14:cNvContentPartPr/>
                <p14:nvPr/>
              </p14:nvContentPartPr>
              <p14:xfrm>
                <a:off x="4351560" y="3172180"/>
                <a:ext cx="1159560" cy="76680"/>
              </p14:xfrm>
            </p:contentPart>
          </mc:Choice>
          <mc:Fallback xmlns="">
            <p:pic>
              <p:nvPicPr>
                <p:cNvPr id="68" name="Ink 67">
                  <a:extLst>
                    <a:ext uri="{FF2B5EF4-FFF2-40B4-BE49-F238E27FC236}">
                      <a16:creationId xmlns:a16="http://schemas.microsoft.com/office/drawing/2014/main" id="{CCE9BE96-FE63-F53A-C48F-653F3FFF5B6C}"/>
                    </a:ext>
                  </a:extLst>
                </p:cNvPr>
                <p:cNvPicPr/>
                <p:nvPr/>
              </p:nvPicPr>
              <p:blipFill>
                <a:blip r:embed="rId93"/>
                <a:stretch>
                  <a:fillRect/>
                </a:stretch>
              </p:blipFill>
              <p:spPr>
                <a:xfrm>
                  <a:off x="4333560" y="3154180"/>
                  <a:ext cx="119520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70" name="Ink 69">
                  <a:extLst>
                    <a:ext uri="{FF2B5EF4-FFF2-40B4-BE49-F238E27FC236}">
                      <a16:creationId xmlns:a16="http://schemas.microsoft.com/office/drawing/2014/main" id="{B5498ED1-0A87-14B8-0BCC-BE5D38D79F0B}"/>
                    </a:ext>
                  </a:extLst>
                </p14:cNvPr>
                <p14:cNvContentPartPr/>
                <p14:nvPr/>
              </p14:nvContentPartPr>
              <p14:xfrm>
                <a:off x="2571360" y="3180460"/>
                <a:ext cx="1878120" cy="77760"/>
              </p14:xfrm>
            </p:contentPart>
          </mc:Choice>
          <mc:Fallback xmlns="">
            <p:pic>
              <p:nvPicPr>
                <p:cNvPr id="70" name="Ink 69">
                  <a:extLst>
                    <a:ext uri="{FF2B5EF4-FFF2-40B4-BE49-F238E27FC236}">
                      <a16:creationId xmlns:a16="http://schemas.microsoft.com/office/drawing/2014/main" id="{B5498ED1-0A87-14B8-0BCC-BE5D38D79F0B}"/>
                    </a:ext>
                  </a:extLst>
                </p:cNvPr>
                <p:cNvPicPr/>
                <p:nvPr/>
              </p:nvPicPr>
              <p:blipFill>
                <a:blip r:embed="rId95"/>
                <a:stretch>
                  <a:fillRect/>
                </a:stretch>
              </p:blipFill>
              <p:spPr>
                <a:xfrm>
                  <a:off x="2553360" y="3162460"/>
                  <a:ext cx="19137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72" name="Ink 71">
                  <a:extLst>
                    <a:ext uri="{FF2B5EF4-FFF2-40B4-BE49-F238E27FC236}">
                      <a16:creationId xmlns:a16="http://schemas.microsoft.com/office/drawing/2014/main" id="{265989AA-B8F8-90A4-F5CA-6A41AE8EAA91}"/>
                    </a:ext>
                  </a:extLst>
                </p14:cNvPr>
                <p14:cNvContentPartPr/>
                <p14:nvPr/>
              </p14:nvContentPartPr>
              <p14:xfrm>
                <a:off x="943440" y="3252100"/>
                <a:ext cx="1615680" cy="51840"/>
              </p14:xfrm>
            </p:contentPart>
          </mc:Choice>
          <mc:Fallback xmlns="">
            <p:pic>
              <p:nvPicPr>
                <p:cNvPr id="72" name="Ink 71">
                  <a:extLst>
                    <a:ext uri="{FF2B5EF4-FFF2-40B4-BE49-F238E27FC236}">
                      <a16:creationId xmlns:a16="http://schemas.microsoft.com/office/drawing/2014/main" id="{265989AA-B8F8-90A4-F5CA-6A41AE8EAA91}"/>
                    </a:ext>
                  </a:extLst>
                </p:cNvPr>
                <p:cNvPicPr/>
                <p:nvPr/>
              </p:nvPicPr>
              <p:blipFill>
                <a:blip r:embed="rId97"/>
                <a:stretch>
                  <a:fillRect/>
                </a:stretch>
              </p:blipFill>
              <p:spPr>
                <a:xfrm>
                  <a:off x="925440" y="3234460"/>
                  <a:ext cx="1651320" cy="87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8">
            <p14:nvContentPartPr>
              <p14:cNvPr id="73" name="Ink 72">
                <a:extLst>
                  <a:ext uri="{FF2B5EF4-FFF2-40B4-BE49-F238E27FC236}">
                    <a16:creationId xmlns:a16="http://schemas.microsoft.com/office/drawing/2014/main" id="{6FBC0AA5-5956-ED54-8A7E-069B8D105F49}"/>
                  </a:ext>
                </a:extLst>
              </p14:cNvPr>
              <p14:cNvContentPartPr/>
              <p14:nvPr/>
            </p14:nvContentPartPr>
            <p14:xfrm>
              <a:off x="7258560" y="3641620"/>
              <a:ext cx="2289960" cy="62640"/>
            </p14:xfrm>
          </p:contentPart>
        </mc:Choice>
        <mc:Fallback xmlns="">
          <p:pic>
            <p:nvPicPr>
              <p:cNvPr id="73" name="Ink 72">
                <a:extLst>
                  <a:ext uri="{FF2B5EF4-FFF2-40B4-BE49-F238E27FC236}">
                    <a16:creationId xmlns:a16="http://schemas.microsoft.com/office/drawing/2014/main" id="{6FBC0AA5-5956-ED54-8A7E-069B8D105F49}"/>
                  </a:ext>
                </a:extLst>
              </p:cNvPr>
              <p:cNvPicPr/>
              <p:nvPr/>
            </p:nvPicPr>
            <p:blipFill>
              <a:blip r:embed="rId99"/>
              <a:stretch>
                <a:fillRect/>
              </a:stretch>
            </p:blipFill>
            <p:spPr>
              <a:xfrm>
                <a:off x="7240920" y="3623620"/>
                <a:ext cx="232560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6" name="Ink 75">
                <a:extLst>
                  <a:ext uri="{FF2B5EF4-FFF2-40B4-BE49-F238E27FC236}">
                    <a16:creationId xmlns:a16="http://schemas.microsoft.com/office/drawing/2014/main" id="{75106140-0F4A-38DA-1CF1-1201AC7EF60E}"/>
                  </a:ext>
                </a:extLst>
              </p14:cNvPr>
              <p14:cNvContentPartPr/>
              <p14:nvPr/>
            </p14:nvContentPartPr>
            <p14:xfrm>
              <a:off x="5827920" y="2340940"/>
              <a:ext cx="3776400" cy="1403280"/>
            </p14:xfrm>
          </p:contentPart>
        </mc:Choice>
        <mc:Fallback xmlns="">
          <p:pic>
            <p:nvPicPr>
              <p:cNvPr id="76" name="Ink 75">
                <a:extLst>
                  <a:ext uri="{FF2B5EF4-FFF2-40B4-BE49-F238E27FC236}">
                    <a16:creationId xmlns:a16="http://schemas.microsoft.com/office/drawing/2014/main" id="{75106140-0F4A-38DA-1CF1-1201AC7EF60E}"/>
                  </a:ext>
                </a:extLst>
              </p:cNvPr>
              <p:cNvPicPr/>
              <p:nvPr/>
            </p:nvPicPr>
            <p:blipFill>
              <a:blip r:embed="rId101"/>
              <a:stretch>
                <a:fillRect/>
              </a:stretch>
            </p:blipFill>
            <p:spPr>
              <a:xfrm>
                <a:off x="5809920" y="2322940"/>
                <a:ext cx="3812040" cy="14389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9" name="Ink 78">
                <a:extLst>
                  <a:ext uri="{FF2B5EF4-FFF2-40B4-BE49-F238E27FC236}">
                    <a16:creationId xmlns:a16="http://schemas.microsoft.com/office/drawing/2014/main" id="{1DA083A5-9117-A824-3537-78D0744EF104}"/>
                  </a:ext>
                </a:extLst>
              </p14:cNvPr>
              <p14:cNvContentPartPr/>
              <p14:nvPr/>
            </p14:nvContentPartPr>
            <p14:xfrm>
              <a:off x="3188760" y="3618220"/>
              <a:ext cx="3186000" cy="140760"/>
            </p14:xfrm>
          </p:contentPart>
        </mc:Choice>
        <mc:Fallback xmlns="">
          <p:pic>
            <p:nvPicPr>
              <p:cNvPr id="79" name="Ink 78">
                <a:extLst>
                  <a:ext uri="{FF2B5EF4-FFF2-40B4-BE49-F238E27FC236}">
                    <a16:creationId xmlns:a16="http://schemas.microsoft.com/office/drawing/2014/main" id="{1DA083A5-9117-A824-3537-78D0744EF104}"/>
                  </a:ext>
                </a:extLst>
              </p:cNvPr>
              <p:cNvPicPr/>
              <p:nvPr/>
            </p:nvPicPr>
            <p:blipFill>
              <a:blip r:embed="rId103"/>
              <a:stretch>
                <a:fillRect/>
              </a:stretch>
            </p:blipFill>
            <p:spPr>
              <a:xfrm>
                <a:off x="3171120" y="3600580"/>
                <a:ext cx="32216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80" name="Ink 79">
                <a:extLst>
                  <a:ext uri="{FF2B5EF4-FFF2-40B4-BE49-F238E27FC236}">
                    <a16:creationId xmlns:a16="http://schemas.microsoft.com/office/drawing/2014/main" id="{084F91B4-AB9C-9B4D-A8A5-12EB80730F54}"/>
                  </a:ext>
                </a:extLst>
              </p14:cNvPr>
              <p14:cNvContentPartPr/>
              <p14:nvPr/>
            </p14:nvContentPartPr>
            <p14:xfrm>
              <a:off x="518640" y="3609220"/>
              <a:ext cx="2558520" cy="96840"/>
            </p14:xfrm>
          </p:contentPart>
        </mc:Choice>
        <mc:Fallback xmlns="">
          <p:pic>
            <p:nvPicPr>
              <p:cNvPr id="80" name="Ink 79">
                <a:extLst>
                  <a:ext uri="{FF2B5EF4-FFF2-40B4-BE49-F238E27FC236}">
                    <a16:creationId xmlns:a16="http://schemas.microsoft.com/office/drawing/2014/main" id="{084F91B4-AB9C-9B4D-A8A5-12EB80730F54}"/>
                  </a:ext>
                </a:extLst>
              </p:cNvPr>
              <p:cNvPicPr/>
              <p:nvPr/>
            </p:nvPicPr>
            <p:blipFill>
              <a:blip r:embed="rId105"/>
              <a:stretch>
                <a:fillRect/>
              </a:stretch>
            </p:blipFill>
            <p:spPr>
              <a:xfrm>
                <a:off x="501000" y="3591580"/>
                <a:ext cx="259416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1" name="Ink 80">
                <a:extLst>
                  <a:ext uri="{FF2B5EF4-FFF2-40B4-BE49-F238E27FC236}">
                    <a16:creationId xmlns:a16="http://schemas.microsoft.com/office/drawing/2014/main" id="{A9E3D8D6-DD22-2556-24E6-B2B141C23528}"/>
                  </a:ext>
                </a:extLst>
              </p14:cNvPr>
              <p14:cNvContentPartPr/>
              <p14:nvPr/>
            </p14:nvContentPartPr>
            <p14:xfrm>
              <a:off x="8036520" y="4147060"/>
              <a:ext cx="1469160" cy="91080"/>
            </p14:xfrm>
          </p:contentPart>
        </mc:Choice>
        <mc:Fallback xmlns="">
          <p:pic>
            <p:nvPicPr>
              <p:cNvPr id="81" name="Ink 80">
                <a:extLst>
                  <a:ext uri="{FF2B5EF4-FFF2-40B4-BE49-F238E27FC236}">
                    <a16:creationId xmlns:a16="http://schemas.microsoft.com/office/drawing/2014/main" id="{A9E3D8D6-DD22-2556-24E6-B2B141C23528}"/>
                  </a:ext>
                </a:extLst>
              </p:cNvPr>
              <p:cNvPicPr/>
              <p:nvPr/>
            </p:nvPicPr>
            <p:blipFill>
              <a:blip r:embed="rId107"/>
              <a:stretch>
                <a:fillRect/>
              </a:stretch>
            </p:blipFill>
            <p:spPr>
              <a:xfrm>
                <a:off x="8018880" y="4129060"/>
                <a:ext cx="15048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2" name="Ink 81">
                <a:extLst>
                  <a:ext uri="{FF2B5EF4-FFF2-40B4-BE49-F238E27FC236}">
                    <a16:creationId xmlns:a16="http://schemas.microsoft.com/office/drawing/2014/main" id="{0CC0AAF0-8F7D-60EF-E712-6B9A5DF83481}"/>
                  </a:ext>
                </a:extLst>
              </p14:cNvPr>
              <p14:cNvContentPartPr/>
              <p14:nvPr/>
            </p14:nvContentPartPr>
            <p14:xfrm>
              <a:off x="7344240" y="4062820"/>
              <a:ext cx="825120" cy="42480"/>
            </p14:xfrm>
          </p:contentPart>
        </mc:Choice>
        <mc:Fallback xmlns="">
          <p:pic>
            <p:nvPicPr>
              <p:cNvPr id="82" name="Ink 81">
                <a:extLst>
                  <a:ext uri="{FF2B5EF4-FFF2-40B4-BE49-F238E27FC236}">
                    <a16:creationId xmlns:a16="http://schemas.microsoft.com/office/drawing/2014/main" id="{0CC0AAF0-8F7D-60EF-E712-6B9A5DF83481}"/>
                  </a:ext>
                </a:extLst>
              </p:cNvPr>
              <p:cNvPicPr/>
              <p:nvPr/>
            </p:nvPicPr>
            <p:blipFill>
              <a:blip r:embed="rId109"/>
              <a:stretch>
                <a:fillRect/>
              </a:stretch>
            </p:blipFill>
            <p:spPr>
              <a:xfrm>
                <a:off x="7326240" y="4045180"/>
                <a:ext cx="86076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3" name="Ink 82">
                <a:extLst>
                  <a:ext uri="{FF2B5EF4-FFF2-40B4-BE49-F238E27FC236}">
                    <a16:creationId xmlns:a16="http://schemas.microsoft.com/office/drawing/2014/main" id="{FBEB4427-CEB7-131B-B1BD-BEFDBB14DA0C}"/>
                  </a:ext>
                </a:extLst>
              </p14:cNvPr>
              <p14:cNvContentPartPr/>
              <p14:nvPr/>
            </p14:nvContentPartPr>
            <p14:xfrm>
              <a:off x="4986600" y="4044100"/>
              <a:ext cx="1353960" cy="59760"/>
            </p14:xfrm>
          </p:contentPart>
        </mc:Choice>
        <mc:Fallback xmlns="">
          <p:pic>
            <p:nvPicPr>
              <p:cNvPr id="83" name="Ink 82">
                <a:extLst>
                  <a:ext uri="{FF2B5EF4-FFF2-40B4-BE49-F238E27FC236}">
                    <a16:creationId xmlns:a16="http://schemas.microsoft.com/office/drawing/2014/main" id="{FBEB4427-CEB7-131B-B1BD-BEFDBB14DA0C}"/>
                  </a:ext>
                </a:extLst>
              </p:cNvPr>
              <p:cNvPicPr/>
              <p:nvPr/>
            </p:nvPicPr>
            <p:blipFill>
              <a:blip r:embed="rId111"/>
              <a:stretch>
                <a:fillRect/>
              </a:stretch>
            </p:blipFill>
            <p:spPr>
              <a:xfrm>
                <a:off x="4968600" y="4026460"/>
                <a:ext cx="13896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84" name="Ink 83">
                <a:extLst>
                  <a:ext uri="{FF2B5EF4-FFF2-40B4-BE49-F238E27FC236}">
                    <a16:creationId xmlns:a16="http://schemas.microsoft.com/office/drawing/2014/main" id="{31E8A44B-EF76-797C-EBB0-FF28C307815E}"/>
                  </a:ext>
                </a:extLst>
              </p14:cNvPr>
              <p14:cNvContentPartPr/>
              <p14:nvPr/>
            </p14:nvContentPartPr>
            <p14:xfrm>
              <a:off x="2471640" y="4121140"/>
              <a:ext cx="2242440" cy="73800"/>
            </p14:xfrm>
          </p:contentPart>
        </mc:Choice>
        <mc:Fallback xmlns="">
          <p:pic>
            <p:nvPicPr>
              <p:cNvPr id="84" name="Ink 83">
                <a:extLst>
                  <a:ext uri="{FF2B5EF4-FFF2-40B4-BE49-F238E27FC236}">
                    <a16:creationId xmlns:a16="http://schemas.microsoft.com/office/drawing/2014/main" id="{31E8A44B-EF76-797C-EBB0-FF28C307815E}"/>
                  </a:ext>
                </a:extLst>
              </p:cNvPr>
              <p:cNvPicPr/>
              <p:nvPr/>
            </p:nvPicPr>
            <p:blipFill>
              <a:blip r:embed="rId113"/>
              <a:stretch>
                <a:fillRect/>
              </a:stretch>
            </p:blipFill>
            <p:spPr>
              <a:xfrm>
                <a:off x="2454000" y="4103500"/>
                <a:ext cx="22780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85" name="Ink 84">
                <a:extLst>
                  <a:ext uri="{FF2B5EF4-FFF2-40B4-BE49-F238E27FC236}">
                    <a16:creationId xmlns:a16="http://schemas.microsoft.com/office/drawing/2014/main" id="{F8D14FDD-9AA8-73BC-C593-D4EFFB04FC24}"/>
                  </a:ext>
                </a:extLst>
              </p14:cNvPr>
              <p14:cNvContentPartPr/>
              <p14:nvPr/>
            </p14:nvContentPartPr>
            <p14:xfrm>
              <a:off x="738960" y="4090180"/>
              <a:ext cx="1501200" cy="45720"/>
            </p14:xfrm>
          </p:contentPart>
        </mc:Choice>
        <mc:Fallback xmlns="">
          <p:pic>
            <p:nvPicPr>
              <p:cNvPr id="85" name="Ink 84">
                <a:extLst>
                  <a:ext uri="{FF2B5EF4-FFF2-40B4-BE49-F238E27FC236}">
                    <a16:creationId xmlns:a16="http://schemas.microsoft.com/office/drawing/2014/main" id="{F8D14FDD-9AA8-73BC-C593-D4EFFB04FC24}"/>
                  </a:ext>
                </a:extLst>
              </p:cNvPr>
              <p:cNvPicPr/>
              <p:nvPr/>
            </p:nvPicPr>
            <p:blipFill>
              <a:blip r:embed="rId115"/>
              <a:stretch>
                <a:fillRect/>
              </a:stretch>
            </p:blipFill>
            <p:spPr>
              <a:xfrm>
                <a:off x="721320" y="4072540"/>
                <a:ext cx="15368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94" name="Ink 93">
                <a:extLst>
                  <a:ext uri="{FF2B5EF4-FFF2-40B4-BE49-F238E27FC236}">
                    <a16:creationId xmlns:a16="http://schemas.microsoft.com/office/drawing/2014/main" id="{DCEF9D8D-A031-664A-AE6E-040EA4B2EB2D}"/>
                  </a:ext>
                </a:extLst>
              </p14:cNvPr>
              <p14:cNvContentPartPr/>
              <p14:nvPr/>
            </p14:nvContentPartPr>
            <p14:xfrm>
              <a:off x="2085360" y="4520740"/>
              <a:ext cx="2410200" cy="117000"/>
            </p14:xfrm>
          </p:contentPart>
        </mc:Choice>
        <mc:Fallback xmlns="">
          <p:pic>
            <p:nvPicPr>
              <p:cNvPr id="94" name="Ink 93">
                <a:extLst>
                  <a:ext uri="{FF2B5EF4-FFF2-40B4-BE49-F238E27FC236}">
                    <a16:creationId xmlns:a16="http://schemas.microsoft.com/office/drawing/2014/main" id="{DCEF9D8D-A031-664A-AE6E-040EA4B2EB2D}"/>
                  </a:ext>
                </a:extLst>
              </p:cNvPr>
              <p:cNvPicPr/>
              <p:nvPr/>
            </p:nvPicPr>
            <p:blipFill>
              <a:blip r:embed="rId117"/>
              <a:stretch>
                <a:fillRect/>
              </a:stretch>
            </p:blipFill>
            <p:spPr>
              <a:xfrm>
                <a:off x="2067360" y="4502740"/>
                <a:ext cx="244584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97" name="Ink 96">
                <a:extLst>
                  <a:ext uri="{FF2B5EF4-FFF2-40B4-BE49-F238E27FC236}">
                    <a16:creationId xmlns:a16="http://schemas.microsoft.com/office/drawing/2014/main" id="{479A67FC-282A-5802-78E3-10AE6EA1A42A}"/>
                  </a:ext>
                </a:extLst>
              </p14:cNvPr>
              <p14:cNvContentPartPr/>
              <p14:nvPr/>
            </p14:nvContentPartPr>
            <p14:xfrm>
              <a:off x="7646640" y="4962460"/>
              <a:ext cx="1046520" cy="79200"/>
            </p14:xfrm>
          </p:contentPart>
        </mc:Choice>
        <mc:Fallback xmlns="">
          <p:pic>
            <p:nvPicPr>
              <p:cNvPr id="97" name="Ink 96">
                <a:extLst>
                  <a:ext uri="{FF2B5EF4-FFF2-40B4-BE49-F238E27FC236}">
                    <a16:creationId xmlns:a16="http://schemas.microsoft.com/office/drawing/2014/main" id="{479A67FC-282A-5802-78E3-10AE6EA1A42A}"/>
                  </a:ext>
                </a:extLst>
              </p:cNvPr>
              <p:cNvPicPr/>
              <p:nvPr/>
            </p:nvPicPr>
            <p:blipFill>
              <a:blip r:embed="rId119"/>
              <a:stretch>
                <a:fillRect/>
              </a:stretch>
            </p:blipFill>
            <p:spPr>
              <a:xfrm>
                <a:off x="7628640" y="4944820"/>
                <a:ext cx="10821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13" name="Ink 112">
                <a:extLst>
                  <a:ext uri="{FF2B5EF4-FFF2-40B4-BE49-F238E27FC236}">
                    <a16:creationId xmlns:a16="http://schemas.microsoft.com/office/drawing/2014/main" id="{EB7A3251-F967-1DC9-72C4-96370E6EC054}"/>
                  </a:ext>
                </a:extLst>
              </p14:cNvPr>
              <p14:cNvContentPartPr/>
              <p14:nvPr/>
            </p14:nvContentPartPr>
            <p14:xfrm>
              <a:off x="8860560" y="5936620"/>
              <a:ext cx="570600" cy="38880"/>
            </p14:xfrm>
          </p:contentPart>
        </mc:Choice>
        <mc:Fallback xmlns="">
          <p:pic>
            <p:nvPicPr>
              <p:cNvPr id="113" name="Ink 112">
                <a:extLst>
                  <a:ext uri="{FF2B5EF4-FFF2-40B4-BE49-F238E27FC236}">
                    <a16:creationId xmlns:a16="http://schemas.microsoft.com/office/drawing/2014/main" id="{EB7A3251-F967-1DC9-72C4-96370E6EC054}"/>
                  </a:ext>
                </a:extLst>
              </p:cNvPr>
              <p:cNvPicPr/>
              <p:nvPr/>
            </p:nvPicPr>
            <p:blipFill>
              <a:blip r:embed="rId121"/>
              <a:stretch>
                <a:fillRect/>
              </a:stretch>
            </p:blipFill>
            <p:spPr>
              <a:xfrm>
                <a:off x="8842560" y="5918980"/>
                <a:ext cx="60624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14" name="Ink 113">
                <a:extLst>
                  <a:ext uri="{FF2B5EF4-FFF2-40B4-BE49-F238E27FC236}">
                    <a16:creationId xmlns:a16="http://schemas.microsoft.com/office/drawing/2014/main" id="{30B9D3F4-3D70-7471-B16F-852CEC661962}"/>
                  </a:ext>
                </a:extLst>
              </p14:cNvPr>
              <p14:cNvContentPartPr/>
              <p14:nvPr/>
            </p14:nvContentPartPr>
            <p14:xfrm>
              <a:off x="2719680" y="5916460"/>
              <a:ext cx="5091120" cy="131400"/>
            </p14:xfrm>
          </p:contentPart>
        </mc:Choice>
        <mc:Fallback xmlns="">
          <p:pic>
            <p:nvPicPr>
              <p:cNvPr id="114" name="Ink 113">
                <a:extLst>
                  <a:ext uri="{FF2B5EF4-FFF2-40B4-BE49-F238E27FC236}">
                    <a16:creationId xmlns:a16="http://schemas.microsoft.com/office/drawing/2014/main" id="{30B9D3F4-3D70-7471-B16F-852CEC661962}"/>
                  </a:ext>
                </a:extLst>
              </p:cNvPr>
              <p:cNvPicPr/>
              <p:nvPr/>
            </p:nvPicPr>
            <p:blipFill>
              <a:blip r:embed="rId123"/>
              <a:stretch>
                <a:fillRect/>
              </a:stretch>
            </p:blipFill>
            <p:spPr>
              <a:xfrm>
                <a:off x="2701680" y="5898820"/>
                <a:ext cx="5126760" cy="167040"/>
              </a:xfrm>
              <a:prstGeom prst="rect">
                <a:avLst/>
              </a:prstGeom>
            </p:spPr>
          </p:pic>
        </mc:Fallback>
      </mc:AlternateContent>
      <p:grpSp>
        <p:nvGrpSpPr>
          <p:cNvPr id="116" name="Group 115">
            <a:extLst>
              <a:ext uri="{FF2B5EF4-FFF2-40B4-BE49-F238E27FC236}">
                <a16:creationId xmlns:a16="http://schemas.microsoft.com/office/drawing/2014/main" id="{715A8548-62EE-9ADF-44AA-8F22D4F506AE}"/>
              </a:ext>
            </a:extLst>
          </p:cNvPr>
          <p:cNvGrpSpPr/>
          <p:nvPr/>
        </p:nvGrpSpPr>
        <p:grpSpPr>
          <a:xfrm>
            <a:off x="470040" y="4511740"/>
            <a:ext cx="9169200" cy="1535040"/>
            <a:chOff x="470040" y="4511740"/>
            <a:chExt cx="9169200" cy="1535040"/>
          </a:xfrm>
        </p:grpSpPr>
        <mc:AlternateContent xmlns:mc="http://schemas.openxmlformats.org/markup-compatibility/2006" xmlns:p14="http://schemas.microsoft.com/office/powerpoint/2010/main">
          <mc:Choice Requires="p14">
            <p:contentPart p14:bwMode="auto" r:id="rId124">
              <p14:nvContentPartPr>
                <p14:cNvPr id="86" name="Ink 85">
                  <a:extLst>
                    <a:ext uri="{FF2B5EF4-FFF2-40B4-BE49-F238E27FC236}">
                      <a16:creationId xmlns:a16="http://schemas.microsoft.com/office/drawing/2014/main" id="{D2C911DD-D4D0-3354-EB76-389E89F34214}"/>
                    </a:ext>
                  </a:extLst>
                </p14:cNvPr>
                <p14:cNvContentPartPr/>
                <p14:nvPr/>
              </p14:nvContentPartPr>
              <p14:xfrm>
                <a:off x="8021040" y="4511740"/>
                <a:ext cx="1355040" cy="153000"/>
              </p14:xfrm>
            </p:contentPart>
          </mc:Choice>
          <mc:Fallback xmlns="">
            <p:pic>
              <p:nvPicPr>
                <p:cNvPr id="86" name="Ink 85">
                  <a:extLst>
                    <a:ext uri="{FF2B5EF4-FFF2-40B4-BE49-F238E27FC236}">
                      <a16:creationId xmlns:a16="http://schemas.microsoft.com/office/drawing/2014/main" id="{D2C911DD-D4D0-3354-EB76-389E89F34214}"/>
                    </a:ext>
                  </a:extLst>
                </p:cNvPr>
                <p:cNvPicPr/>
                <p:nvPr/>
              </p:nvPicPr>
              <p:blipFill>
                <a:blip r:embed="rId125"/>
                <a:stretch>
                  <a:fillRect/>
                </a:stretch>
              </p:blipFill>
              <p:spPr>
                <a:xfrm>
                  <a:off x="8003400" y="4494100"/>
                  <a:ext cx="139068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7" name="Ink 86">
                  <a:extLst>
                    <a:ext uri="{FF2B5EF4-FFF2-40B4-BE49-F238E27FC236}">
                      <a16:creationId xmlns:a16="http://schemas.microsoft.com/office/drawing/2014/main" id="{1BF1DC85-168C-F792-7035-A0ABA6B894F2}"/>
                    </a:ext>
                  </a:extLst>
                </p14:cNvPr>
                <p14:cNvContentPartPr/>
                <p14:nvPr/>
              </p14:nvContentPartPr>
              <p14:xfrm>
                <a:off x="7209240" y="4566820"/>
                <a:ext cx="683280" cy="68760"/>
              </p14:xfrm>
            </p:contentPart>
          </mc:Choice>
          <mc:Fallback xmlns="">
            <p:pic>
              <p:nvPicPr>
                <p:cNvPr id="87" name="Ink 86">
                  <a:extLst>
                    <a:ext uri="{FF2B5EF4-FFF2-40B4-BE49-F238E27FC236}">
                      <a16:creationId xmlns:a16="http://schemas.microsoft.com/office/drawing/2014/main" id="{1BF1DC85-168C-F792-7035-A0ABA6B894F2}"/>
                    </a:ext>
                  </a:extLst>
                </p:cNvPr>
                <p:cNvPicPr/>
                <p:nvPr/>
              </p:nvPicPr>
              <p:blipFill>
                <a:blip r:embed="rId127"/>
                <a:stretch>
                  <a:fillRect/>
                </a:stretch>
              </p:blipFill>
              <p:spPr>
                <a:xfrm>
                  <a:off x="7191600" y="4548820"/>
                  <a:ext cx="7189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8" name="Ink 87">
                  <a:extLst>
                    <a:ext uri="{FF2B5EF4-FFF2-40B4-BE49-F238E27FC236}">
                      <a16:creationId xmlns:a16="http://schemas.microsoft.com/office/drawing/2014/main" id="{DB613013-C63E-4B17-5976-768848EBD00D}"/>
                    </a:ext>
                  </a:extLst>
                </p14:cNvPr>
                <p14:cNvContentPartPr/>
                <p14:nvPr/>
              </p14:nvContentPartPr>
              <p14:xfrm>
                <a:off x="6284400" y="4573660"/>
                <a:ext cx="720000" cy="55080"/>
              </p14:xfrm>
            </p:contentPart>
          </mc:Choice>
          <mc:Fallback xmlns="">
            <p:pic>
              <p:nvPicPr>
                <p:cNvPr id="88" name="Ink 87">
                  <a:extLst>
                    <a:ext uri="{FF2B5EF4-FFF2-40B4-BE49-F238E27FC236}">
                      <a16:creationId xmlns:a16="http://schemas.microsoft.com/office/drawing/2014/main" id="{DB613013-C63E-4B17-5976-768848EBD00D}"/>
                    </a:ext>
                  </a:extLst>
                </p:cNvPr>
                <p:cNvPicPr/>
                <p:nvPr/>
              </p:nvPicPr>
              <p:blipFill>
                <a:blip r:embed="rId129"/>
                <a:stretch>
                  <a:fillRect/>
                </a:stretch>
              </p:blipFill>
              <p:spPr>
                <a:xfrm>
                  <a:off x="6266760" y="4556020"/>
                  <a:ext cx="7556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0" name="Ink 89">
                  <a:extLst>
                    <a:ext uri="{FF2B5EF4-FFF2-40B4-BE49-F238E27FC236}">
                      <a16:creationId xmlns:a16="http://schemas.microsoft.com/office/drawing/2014/main" id="{AB15BB06-FA8C-B788-0148-C0B192707EEF}"/>
                    </a:ext>
                  </a:extLst>
                </p14:cNvPr>
                <p14:cNvContentPartPr/>
                <p14:nvPr/>
              </p14:nvContentPartPr>
              <p14:xfrm>
                <a:off x="5648280" y="4534060"/>
                <a:ext cx="589320" cy="36000"/>
              </p14:xfrm>
            </p:contentPart>
          </mc:Choice>
          <mc:Fallback xmlns="">
            <p:pic>
              <p:nvPicPr>
                <p:cNvPr id="90" name="Ink 89">
                  <a:extLst>
                    <a:ext uri="{FF2B5EF4-FFF2-40B4-BE49-F238E27FC236}">
                      <a16:creationId xmlns:a16="http://schemas.microsoft.com/office/drawing/2014/main" id="{AB15BB06-FA8C-B788-0148-C0B192707EEF}"/>
                    </a:ext>
                  </a:extLst>
                </p:cNvPr>
                <p:cNvPicPr/>
                <p:nvPr/>
              </p:nvPicPr>
              <p:blipFill>
                <a:blip r:embed="rId131"/>
                <a:stretch>
                  <a:fillRect/>
                </a:stretch>
              </p:blipFill>
              <p:spPr>
                <a:xfrm>
                  <a:off x="5630280" y="4516420"/>
                  <a:ext cx="62496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92" name="Ink 91">
                  <a:extLst>
                    <a:ext uri="{FF2B5EF4-FFF2-40B4-BE49-F238E27FC236}">
                      <a16:creationId xmlns:a16="http://schemas.microsoft.com/office/drawing/2014/main" id="{43D880D5-7572-2193-46DD-0E48413328FC}"/>
                    </a:ext>
                  </a:extLst>
                </p14:cNvPr>
                <p14:cNvContentPartPr/>
                <p14:nvPr/>
              </p14:nvContentPartPr>
              <p14:xfrm>
                <a:off x="5113320" y="4591660"/>
                <a:ext cx="462960" cy="27000"/>
              </p14:xfrm>
            </p:contentPart>
          </mc:Choice>
          <mc:Fallback xmlns="">
            <p:pic>
              <p:nvPicPr>
                <p:cNvPr id="92" name="Ink 91">
                  <a:extLst>
                    <a:ext uri="{FF2B5EF4-FFF2-40B4-BE49-F238E27FC236}">
                      <a16:creationId xmlns:a16="http://schemas.microsoft.com/office/drawing/2014/main" id="{43D880D5-7572-2193-46DD-0E48413328FC}"/>
                    </a:ext>
                  </a:extLst>
                </p:cNvPr>
                <p:cNvPicPr/>
                <p:nvPr/>
              </p:nvPicPr>
              <p:blipFill>
                <a:blip r:embed="rId133"/>
                <a:stretch>
                  <a:fillRect/>
                </a:stretch>
              </p:blipFill>
              <p:spPr>
                <a:xfrm>
                  <a:off x="5095320" y="4574020"/>
                  <a:ext cx="49860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95" name="Ink 94">
                  <a:extLst>
                    <a:ext uri="{FF2B5EF4-FFF2-40B4-BE49-F238E27FC236}">
                      <a16:creationId xmlns:a16="http://schemas.microsoft.com/office/drawing/2014/main" id="{51FA0AB7-1D24-871A-7AF2-FDBE85B58A9B}"/>
                    </a:ext>
                  </a:extLst>
                </p14:cNvPr>
                <p14:cNvContentPartPr/>
                <p14:nvPr/>
              </p14:nvContentPartPr>
              <p14:xfrm>
                <a:off x="470040" y="4517860"/>
                <a:ext cx="1690920" cy="175320"/>
              </p14:xfrm>
            </p:contentPart>
          </mc:Choice>
          <mc:Fallback xmlns="">
            <p:pic>
              <p:nvPicPr>
                <p:cNvPr id="95" name="Ink 94">
                  <a:extLst>
                    <a:ext uri="{FF2B5EF4-FFF2-40B4-BE49-F238E27FC236}">
                      <a16:creationId xmlns:a16="http://schemas.microsoft.com/office/drawing/2014/main" id="{51FA0AB7-1D24-871A-7AF2-FDBE85B58A9B}"/>
                    </a:ext>
                  </a:extLst>
                </p:cNvPr>
                <p:cNvPicPr/>
                <p:nvPr/>
              </p:nvPicPr>
              <p:blipFill>
                <a:blip r:embed="rId135"/>
                <a:stretch>
                  <a:fillRect/>
                </a:stretch>
              </p:blipFill>
              <p:spPr>
                <a:xfrm>
                  <a:off x="452040" y="4499860"/>
                  <a:ext cx="172656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96" name="Ink 95">
                  <a:extLst>
                    <a:ext uri="{FF2B5EF4-FFF2-40B4-BE49-F238E27FC236}">
                      <a16:creationId xmlns:a16="http://schemas.microsoft.com/office/drawing/2014/main" id="{6FFEAC3D-BF45-4F24-8E90-D9B1D4978083}"/>
                    </a:ext>
                  </a:extLst>
                </p14:cNvPr>
                <p14:cNvContentPartPr/>
                <p14:nvPr/>
              </p14:nvContentPartPr>
              <p14:xfrm>
                <a:off x="8774520" y="4978300"/>
                <a:ext cx="577440" cy="57960"/>
              </p14:xfrm>
            </p:contentPart>
          </mc:Choice>
          <mc:Fallback xmlns="">
            <p:pic>
              <p:nvPicPr>
                <p:cNvPr id="96" name="Ink 95">
                  <a:extLst>
                    <a:ext uri="{FF2B5EF4-FFF2-40B4-BE49-F238E27FC236}">
                      <a16:creationId xmlns:a16="http://schemas.microsoft.com/office/drawing/2014/main" id="{6FFEAC3D-BF45-4F24-8E90-D9B1D4978083}"/>
                    </a:ext>
                  </a:extLst>
                </p:cNvPr>
                <p:cNvPicPr/>
                <p:nvPr/>
              </p:nvPicPr>
              <p:blipFill>
                <a:blip r:embed="rId137"/>
                <a:stretch>
                  <a:fillRect/>
                </a:stretch>
              </p:blipFill>
              <p:spPr>
                <a:xfrm>
                  <a:off x="8756520" y="4960300"/>
                  <a:ext cx="61308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98" name="Ink 97">
                  <a:extLst>
                    <a:ext uri="{FF2B5EF4-FFF2-40B4-BE49-F238E27FC236}">
                      <a16:creationId xmlns:a16="http://schemas.microsoft.com/office/drawing/2014/main" id="{34915A5B-455D-22D8-E195-6276D9267A05}"/>
                    </a:ext>
                  </a:extLst>
                </p14:cNvPr>
                <p14:cNvContentPartPr/>
                <p14:nvPr/>
              </p14:nvContentPartPr>
              <p14:xfrm>
                <a:off x="5672040" y="4974340"/>
                <a:ext cx="893160" cy="67320"/>
              </p14:xfrm>
            </p:contentPart>
          </mc:Choice>
          <mc:Fallback xmlns="">
            <p:pic>
              <p:nvPicPr>
                <p:cNvPr id="98" name="Ink 97">
                  <a:extLst>
                    <a:ext uri="{FF2B5EF4-FFF2-40B4-BE49-F238E27FC236}">
                      <a16:creationId xmlns:a16="http://schemas.microsoft.com/office/drawing/2014/main" id="{34915A5B-455D-22D8-E195-6276D9267A05}"/>
                    </a:ext>
                  </a:extLst>
                </p:cNvPr>
                <p:cNvPicPr/>
                <p:nvPr/>
              </p:nvPicPr>
              <p:blipFill>
                <a:blip r:embed="rId139"/>
                <a:stretch>
                  <a:fillRect/>
                </a:stretch>
              </p:blipFill>
              <p:spPr>
                <a:xfrm>
                  <a:off x="5654400" y="4956700"/>
                  <a:ext cx="9288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99" name="Ink 98">
                  <a:extLst>
                    <a:ext uri="{FF2B5EF4-FFF2-40B4-BE49-F238E27FC236}">
                      <a16:creationId xmlns:a16="http://schemas.microsoft.com/office/drawing/2014/main" id="{916AA5CF-6993-FA89-4543-99C3CA2CD537}"/>
                    </a:ext>
                  </a:extLst>
                </p14:cNvPr>
                <p14:cNvContentPartPr/>
                <p14:nvPr/>
              </p14:nvContentPartPr>
              <p14:xfrm>
                <a:off x="4860240" y="4967860"/>
                <a:ext cx="642600" cy="100800"/>
              </p14:xfrm>
            </p:contentPart>
          </mc:Choice>
          <mc:Fallback xmlns="">
            <p:pic>
              <p:nvPicPr>
                <p:cNvPr id="99" name="Ink 98">
                  <a:extLst>
                    <a:ext uri="{FF2B5EF4-FFF2-40B4-BE49-F238E27FC236}">
                      <a16:creationId xmlns:a16="http://schemas.microsoft.com/office/drawing/2014/main" id="{916AA5CF-6993-FA89-4543-99C3CA2CD537}"/>
                    </a:ext>
                  </a:extLst>
                </p:cNvPr>
                <p:cNvPicPr/>
                <p:nvPr/>
              </p:nvPicPr>
              <p:blipFill>
                <a:blip r:embed="rId141"/>
                <a:stretch>
                  <a:fillRect/>
                </a:stretch>
              </p:blipFill>
              <p:spPr>
                <a:xfrm>
                  <a:off x="4842240" y="4950220"/>
                  <a:ext cx="6782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01" name="Ink 100">
                  <a:extLst>
                    <a:ext uri="{FF2B5EF4-FFF2-40B4-BE49-F238E27FC236}">
                      <a16:creationId xmlns:a16="http://schemas.microsoft.com/office/drawing/2014/main" id="{B3FFEEDB-2F81-DC81-5438-275E224BADB4}"/>
                    </a:ext>
                  </a:extLst>
                </p14:cNvPr>
                <p14:cNvContentPartPr/>
                <p14:nvPr/>
              </p14:nvContentPartPr>
              <p14:xfrm>
                <a:off x="3190200" y="5033020"/>
                <a:ext cx="644040" cy="53280"/>
              </p14:xfrm>
            </p:contentPart>
          </mc:Choice>
          <mc:Fallback xmlns="">
            <p:pic>
              <p:nvPicPr>
                <p:cNvPr id="101" name="Ink 100">
                  <a:extLst>
                    <a:ext uri="{FF2B5EF4-FFF2-40B4-BE49-F238E27FC236}">
                      <a16:creationId xmlns:a16="http://schemas.microsoft.com/office/drawing/2014/main" id="{B3FFEEDB-2F81-DC81-5438-275E224BADB4}"/>
                    </a:ext>
                  </a:extLst>
                </p:cNvPr>
                <p:cNvPicPr/>
                <p:nvPr/>
              </p:nvPicPr>
              <p:blipFill>
                <a:blip r:embed="rId143"/>
                <a:stretch>
                  <a:fillRect/>
                </a:stretch>
              </p:blipFill>
              <p:spPr>
                <a:xfrm>
                  <a:off x="3172560" y="5015020"/>
                  <a:ext cx="67968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02" name="Ink 101">
                  <a:extLst>
                    <a:ext uri="{FF2B5EF4-FFF2-40B4-BE49-F238E27FC236}">
                      <a16:creationId xmlns:a16="http://schemas.microsoft.com/office/drawing/2014/main" id="{8F185DC4-62C3-C375-542C-A6F3CE41A631}"/>
                    </a:ext>
                  </a:extLst>
                </p14:cNvPr>
                <p14:cNvContentPartPr/>
                <p14:nvPr/>
              </p14:nvContentPartPr>
              <p14:xfrm>
                <a:off x="1867560" y="5051020"/>
                <a:ext cx="1087560" cy="56160"/>
              </p14:xfrm>
            </p:contentPart>
          </mc:Choice>
          <mc:Fallback xmlns="">
            <p:pic>
              <p:nvPicPr>
                <p:cNvPr id="102" name="Ink 101">
                  <a:extLst>
                    <a:ext uri="{FF2B5EF4-FFF2-40B4-BE49-F238E27FC236}">
                      <a16:creationId xmlns:a16="http://schemas.microsoft.com/office/drawing/2014/main" id="{8F185DC4-62C3-C375-542C-A6F3CE41A631}"/>
                    </a:ext>
                  </a:extLst>
                </p:cNvPr>
                <p:cNvPicPr/>
                <p:nvPr/>
              </p:nvPicPr>
              <p:blipFill>
                <a:blip r:embed="rId145"/>
                <a:stretch>
                  <a:fillRect/>
                </a:stretch>
              </p:blipFill>
              <p:spPr>
                <a:xfrm>
                  <a:off x="1849560" y="5033020"/>
                  <a:ext cx="11232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03" name="Ink 102">
                  <a:extLst>
                    <a:ext uri="{FF2B5EF4-FFF2-40B4-BE49-F238E27FC236}">
                      <a16:creationId xmlns:a16="http://schemas.microsoft.com/office/drawing/2014/main" id="{0ED7F038-BD64-FC9A-6DB9-C6D4B11CAF0D}"/>
                    </a:ext>
                  </a:extLst>
                </p14:cNvPr>
                <p14:cNvContentPartPr/>
                <p14:nvPr/>
              </p14:nvContentPartPr>
              <p14:xfrm>
                <a:off x="3984360" y="5043100"/>
                <a:ext cx="673560" cy="52560"/>
              </p14:xfrm>
            </p:contentPart>
          </mc:Choice>
          <mc:Fallback xmlns="">
            <p:pic>
              <p:nvPicPr>
                <p:cNvPr id="103" name="Ink 102">
                  <a:extLst>
                    <a:ext uri="{FF2B5EF4-FFF2-40B4-BE49-F238E27FC236}">
                      <a16:creationId xmlns:a16="http://schemas.microsoft.com/office/drawing/2014/main" id="{0ED7F038-BD64-FC9A-6DB9-C6D4B11CAF0D}"/>
                    </a:ext>
                  </a:extLst>
                </p:cNvPr>
                <p:cNvPicPr/>
                <p:nvPr/>
              </p:nvPicPr>
              <p:blipFill>
                <a:blip r:embed="rId147"/>
                <a:stretch>
                  <a:fillRect/>
                </a:stretch>
              </p:blipFill>
              <p:spPr>
                <a:xfrm>
                  <a:off x="3966360" y="5025100"/>
                  <a:ext cx="7092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05" name="Ink 104">
                  <a:extLst>
                    <a:ext uri="{FF2B5EF4-FFF2-40B4-BE49-F238E27FC236}">
                      <a16:creationId xmlns:a16="http://schemas.microsoft.com/office/drawing/2014/main" id="{550AF161-5811-9A0D-1202-F0967FCFF0B3}"/>
                    </a:ext>
                  </a:extLst>
                </p14:cNvPr>
                <p14:cNvContentPartPr/>
                <p14:nvPr/>
              </p14:nvContentPartPr>
              <p14:xfrm>
                <a:off x="708360" y="4999180"/>
                <a:ext cx="515880" cy="99720"/>
              </p14:xfrm>
            </p:contentPart>
          </mc:Choice>
          <mc:Fallback xmlns="">
            <p:pic>
              <p:nvPicPr>
                <p:cNvPr id="105" name="Ink 104">
                  <a:extLst>
                    <a:ext uri="{FF2B5EF4-FFF2-40B4-BE49-F238E27FC236}">
                      <a16:creationId xmlns:a16="http://schemas.microsoft.com/office/drawing/2014/main" id="{550AF161-5811-9A0D-1202-F0967FCFF0B3}"/>
                    </a:ext>
                  </a:extLst>
                </p:cNvPr>
                <p:cNvPicPr/>
                <p:nvPr/>
              </p:nvPicPr>
              <p:blipFill>
                <a:blip r:embed="rId149"/>
                <a:stretch>
                  <a:fillRect/>
                </a:stretch>
              </p:blipFill>
              <p:spPr>
                <a:xfrm>
                  <a:off x="690720" y="4981540"/>
                  <a:ext cx="5515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06" name="Ink 105">
                  <a:extLst>
                    <a:ext uri="{FF2B5EF4-FFF2-40B4-BE49-F238E27FC236}">
                      <a16:creationId xmlns:a16="http://schemas.microsoft.com/office/drawing/2014/main" id="{7F29F92C-21B3-5B18-8959-CB11CB63CE7D}"/>
                    </a:ext>
                  </a:extLst>
                </p14:cNvPr>
                <p14:cNvContentPartPr/>
                <p14:nvPr/>
              </p14:nvContentPartPr>
              <p14:xfrm>
                <a:off x="7735560" y="5423620"/>
                <a:ext cx="1869120" cy="81360"/>
              </p14:xfrm>
            </p:contentPart>
          </mc:Choice>
          <mc:Fallback xmlns="">
            <p:pic>
              <p:nvPicPr>
                <p:cNvPr id="106" name="Ink 105">
                  <a:extLst>
                    <a:ext uri="{FF2B5EF4-FFF2-40B4-BE49-F238E27FC236}">
                      <a16:creationId xmlns:a16="http://schemas.microsoft.com/office/drawing/2014/main" id="{7F29F92C-21B3-5B18-8959-CB11CB63CE7D}"/>
                    </a:ext>
                  </a:extLst>
                </p:cNvPr>
                <p:cNvPicPr/>
                <p:nvPr/>
              </p:nvPicPr>
              <p:blipFill>
                <a:blip r:embed="rId151"/>
                <a:stretch>
                  <a:fillRect/>
                </a:stretch>
              </p:blipFill>
              <p:spPr>
                <a:xfrm>
                  <a:off x="7717560" y="5405980"/>
                  <a:ext cx="19047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07" name="Ink 106">
                  <a:extLst>
                    <a:ext uri="{FF2B5EF4-FFF2-40B4-BE49-F238E27FC236}">
                      <a16:creationId xmlns:a16="http://schemas.microsoft.com/office/drawing/2014/main" id="{BCE64B5C-39ED-3ACF-2823-BCC4041E143F}"/>
                    </a:ext>
                  </a:extLst>
                </p14:cNvPr>
                <p14:cNvContentPartPr/>
                <p14:nvPr/>
              </p14:nvContentPartPr>
              <p14:xfrm>
                <a:off x="6175680" y="5368540"/>
                <a:ext cx="1545480" cy="64080"/>
              </p14:xfrm>
            </p:contentPart>
          </mc:Choice>
          <mc:Fallback xmlns="">
            <p:pic>
              <p:nvPicPr>
                <p:cNvPr id="107" name="Ink 106">
                  <a:extLst>
                    <a:ext uri="{FF2B5EF4-FFF2-40B4-BE49-F238E27FC236}">
                      <a16:creationId xmlns:a16="http://schemas.microsoft.com/office/drawing/2014/main" id="{BCE64B5C-39ED-3ACF-2823-BCC4041E143F}"/>
                    </a:ext>
                  </a:extLst>
                </p:cNvPr>
                <p:cNvPicPr/>
                <p:nvPr/>
              </p:nvPicPr>
              <p:blipFill>
                <a:blip r:embed="rId153"/>
                <a:stretch>
                  <a:fillRect/>
                </a:stretch>
              </p:blipFill>
              <p:spPr>
                <a:xfrm>
                  <a:off x="6157680" y="5350540"/>
                  <a:ext cx="15811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8" name="Ink 107">
                  <a:extLst>
                    <a:ext uri="{FF2B5EF4-FFF2-40B4-BE49-F238E27FC236}">
                      <a16:creationId xmlns:a16="http://schemas.microsoft.com/office/drawing/2014/main" id="{D67C5474-233F-1C05-AED7-B6CBFFCC5331}"/>
                    </a:ext>
                  </a:extLst>
                </p14:cNvPr>
                <p14:cNvContentPartPr/>
                <p14:nvPr/>
              </p14:nvContentPartPr>
              <p14:xfrm>
                <a:off x="5171280" y="5435140"/>
                <a:ext cx="872640" cy="49680"/>
              </p14:xfrm>
            </p:contentPart>
          </mc:Choice>
          <mc:Fallback xmlns="">
            <p:pic>
              <p:nvPicPr>
                <p:cNvPr id="108" name="Ink 107">
                  <a:extLst>
                    <a:ext uri="{FF2B5EF4-FFF2-40B4-BE49-F238E27FC236}">
                      <a16:creationId xmlns:a16="http://schemas.microsoft.com/office/drawing/2014/main" id="{D67C5474-233F-1C05-AED7-B6CBFFCC5331}"/>
                    </a:ext>
                  </a:extLst>
                </p:cNvPr>
                <p:cNvPicPr/>
                <p:nvPr/>
              </p:nvPicPr>
              <p:blipFill>
                <a:blip r:embed="rId155"/>
                <a:stretch>
                  <a:fillRect/>
                </a:stretch>
              </p:blipFill>
              <p:spPr>
                <a:xfrm>
                  <a:off x="5153640" y="5417140"/>
                  <a:ext cx="90828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9" name="Ink 108">
                  <a:extLst>
                    <a:ext uri="{FF2B5EF4-FFF2-40B4-BE49-F238E27FC236}">
                      <a16:creationId xmlns:a16="http://schemas.microsoft.com/office/drawing/2014/main" id="{C97C23D9-0AB1-D1E8-DD48-0B7FF9344D5B}"/>
                    </a:ext>
                  </a:extLst>
                </p14:cNvPr>
                <p14:cNvContentPartPr/>
                <p14:nvPr/>
              </p14:nvContentPartPr>
              <p14:xfrm>
                <a:off x="3518160" y="5438740"/>
                <a:ext cx="1684440" cy="92160"/>
              </p14:xfrm>
            </p:contentPart>
          </mc:Choice>
          <mc:Fallback xmlns="">
            <p:pic>
              <p:nvPicPr>
                <p:cNvPr id="109" name="Ink 108">
                  <a:extLst>
                    <a:ext uri="{FF2B5EF4-FFF2-40B4-BE49-F238E27FC236}">
                      <a16:creationId xmlns:a16="http://schemas.microsoft.com/office/drawing/2014/main" id="{C97C23D9-0AB1-D1E8-DD48-0B7FF9344D5B}"/>
                    </a:ext>
                  </a:extLst>
                </p:cNvPr>
                <p:cNvPicPr/>
                <p:nvPr/>
              </p:nvPicPr>
              <p:blipFill>
                <a:blip r:embed="rId157"/>
                <a:stretch>
                  <a:fillRect/>
                </a:stretch>
              </p:blipFill>
              <p:spPr>
                <a:xfrm>
                  <a:off x="3500160" y="5420740"/>
                  <a:ext cx="172008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11" name="Ink 110">
                  <a:extLst>
                    <a:ext uri="{FF2B5EF4-FFF2-40B4-BE49-F238E27FC236}">
                      <a16:creationId xmlns:a16="http://schemas.microsoft.com/office/drawing/2014/main" id="{3E2FBAD8-9177-395C-FC4B-E974C4D2ADDA}"/>
                    </a:ext>
                  </a:extLst>
                </p14:cNvPr>
                <p14:cNvContentPartPr/>
                <p14:nvPr/>
              </p14:nvContentPartPr>
              <p14:xfrm>
                <a:off x="679560" y="5386180"/>
                <a:ext cx="2928240" cy="270720"/>
              </p14:xfrm>
            </p:contentPart>
          </mc:Choice>
          <mc:Fallback xmlns="">
            <p:pic>
              <p:nvPicPr>
                <p:cNvPr id="111" name="Ink 110">
                  <a:extLst>
                    <a:ext uri="{FF2B5EF4-FFF2-40B4-BE49-F238E27FC236}">
                      <a16:creationId xmlns:a16="http://schemas.microsoft.com/office/drawing/2014/main" id="{3E2FBAD8-9177-395C-FC4B-E974C4D2ADDA}"/>
                    </a:ext>
                  </a:extLst>
                </p:cNvPr>
                <p:cNvPicPr/>
                <p:nvPr/>
              </p:nvPicPr>
              <p:blipFill>
                <a:blip r:embed="rId159"/>
                <a:stretch>
                  <a:fillRect/>
                </a:stretch>
              </p:blipFill>
              <p:spPr>
                <a:xfrm>
                  <a:off x="661920" y="5368540"/>
                  <a:ext cx="2963880" cy="3063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15" name="Ink 114">
                  <a:extLst>
                    <a:ext uri="{FF2B5EF4-FFF2-40B4-BE49-F238E27FC236}">
                      <a16:creationId xmlns:a16="http://schemas.microsoft.com/office/drawing/2014/main" id="{05C78F6C-684B-17B6-6B00-565531C9C654}"/>
                    </a:ext>
                  </a:extLst>
                </p14:cNvPr>
                <p14:cNvContentPartPr/>
                <p14:nvPr/>
              </p14:nvContentPartPr>
              <p14:xfrm>
                <a:off x="571560" y="4541260"/>
                <a:ext cx="9067680" cy="1505520"/>
              </p14:xfrm>
            </p:contentPart>
          </mc:Choice>
          <mc:Fallback xmlns="">
            <p:pic>
              <p:nvPicPr>
                <p:cNvPr id="115" name="Ink 114">
                  <a:extLst>
                    <a:ext uri="{FF2B5EF4-FFF2-40B4-BE49-F238E27FC236}">
                      <a16:creationId xmlns:a16="http://schemas.microsoft.com/office/drawing/2014/main" id="{05C78F6C-684B-17B6-6B00-565531C9C654}"/>
                    </a:ext>
                  </a:extLst>
                </p:cNvPr>
                <p:cNvPicPr/>
                <p:nvPr/>
              </p:nvPicPr>
              <p:blipFill>
                <a:blip r:embed="rId161"/>
                <a:stretch>
                  <a:fillRect/>
                </a:stretch>
              </p:blipFill>
              <p:spPr>
                <a:xfrm>
                  <a:off x="553560" y="4523620"/>
                  <a:ext cx="9103320" cy="1541160"/>
                </a:xfrm>
                <a:prstGeom prst="rect">
                  <a:avLst/>
                </a:prstGeom>
              </p:spPr>
            </p:pic>
          </mc:Fallback>
        </mc:AlternateContent>
      </p:grpSp>
    </p:spTree>
    <p:extLst>
      <p:ext uri="{BB962C8B-B14F-4D97-AF65-F5344CB8AC3E}">
        <p14:creationId xmlns:p14="http://schemas.microsoft.com/office/powerpoint/2010/main" val="768016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50833" y="2148919"/>
            <a:ext cx="6096000" cy="1754326"/>
          </a:xfrm>
          <a:prstGeom prst="rect">
            <a:avLst/>
          </a:prstGeom>
          <a:noFill/>
        </p:spPr>
        <p:txBody>
          <a:bodyPr wrap="square">
            <a:spAutoFit/>
          </a:bodyPr>
          <a:lstStyle/>
          <a:p>
            <a:pPr algn="ctr"/>
            <a:r>
              <a:rPr lang="he-IL" sz="3600" b="1">
                <a:solidFill>
                  <a:schemeClr val="bg1"/>
                </a:solidFill>
                <a:cs typeface="+mj-cs"/>
              </a:rPr>
              <a:t>ספר ישעיה</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799131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199698"/>
          </a:xfrm>
          <a:prstGeom prst="roundRect">
            <a:avLst/>
          </a:prstGeom>
          <a:solidFill>
            <a:schemeClr val="tx1">
              <a:alpha val="6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98450" y="459219"/>
            <a:ext cx="9200959" cy="5755422"/>
          </a:xfrm>
          <a:prstGeom prst="rect">
            <a:avLst/>
          </a:prstGeom>
          <a:noFill/>
        </p:spPr>
        <p:txBody>
          <a:bodyPr wrap="square" rtlCol="0">
            <a:spAutoFit/>
          </a:bodyPr>
          <a:lstStyle/>
          <a:p>
            <a:pPr algn="r"/>
            <a:r>
              <a:rPr lang="he-IL" sz="4400" b="1" dirty="0">
                <a:solidFill>
                  <a:schemeClr val="bg1"/>
                </a:solidFill>
                <a:cs typeface="+mj-cs"/>
              </a:rPr>
              <a:t>﻿</a:t>
            </a:r>
            <a:r>
              <a:rPr lang="he-IL" sz="4400" b="1" dirty="0">
                <a:solidFill>
                  <a:srgbClr val="FFFF00"/>
                </a:solidFill>
                <a:cs typeface="+mj-cs"/>
              </a:rPr>
              <a:t>ספר ישעיה </a:t>
            </a:r>
            <a:r>
              <a:rPr lang="he-IL" sz="4400" b="1">
                <a:solidFill>
                  <a:srgbClr val="FFFF00"/>
                </a:solidFill>
                <a:cs typeface="+mj-cs"/>
              </a:rPr>
              <a:t>פרק לו</a:t>
            </a:r>
            <a:endParaRPr lang="he-IL" sz="4400" b="1" dirty="0">
              <a:solidFill>
                <a:srgbClr val="FFFF00"/>
              </a:solidFill>
              <a:cs typeface="+mj-cs"/>
            </a:endParaRPr>
          </a:p>
          <a:p>
            <a:pPr algn="r"/>
            <a:r>
              <a:rPr lang="he-IL" sz="3600">
                <a:solidFill>
                  <a:srgbClr val="FFFF00"/>
                </a:solidFill>
                <a:cs typeface="+mj-cs"/>
              </a:rPr>
              <a:t>﻿יג   וַיַּעֲמֹד רַבשָׁקֵה וַיִּקְרָא בְקוֹל-גָּדוֹל יְהוּדִית וַיֹּאמֶר שִׁמְעוּ אֶת-דִּבְרֵי הַמֶּלֶךְ הַגָּדוֹל מֶלֶךְ אַשּׁוּר: יד   כֹּה אָמַר הַמֶּלֶךְ אַל-יַשִּׁא לָכֶם חִזְקִיָּהו כִּי לֹא-יוּכַל לְהַצִּיל אֶתְכֶם: </a:t>
            </a:r>
            <a:r>
              <a:rPr lang="he-IL" sz="3600">
                <a:solidFill>
                  <a:srgbClr val="FFC000"/>
                </a:solidFill>
                <a:cs typeface="+mj-cs"/>
              </a:rPr>
              <a:t>טו   וְאַל-יַבְטַח אֶתְכֶם חִזְקִיָּהוּ אֶל-יְהֹוָה לֵאמֹר הַצֵּל יַצִּילֵנוּ יְהֹוָה לֹא תִנָּתֵן הָעִיר הַזֹּאת בְּיַד מֶלֶךְ אַשּׁוּר: </a:t>
            </a:r>
            <a:r>
              <a:rPr lang="he-IL" sz="3600">
                <a:solidFill>
                  <a:srgbClr val="92D050"/>
                </a:solidFill>
                <a:cs typeface="+mj-cs"/>
              </a:rPr>
              <a:t>טז   אַל-תִּשְׁמְעוּ אֶל-חִזְקִיָּהוּ כִּי כֹה אָמַר הַמֶּלֶךְ אַשּׁוּר עֲשֹוּ-אִתִּי בְרָכָה וּצְאוּ אֵלַי וְאִכְלוּ אִישׁ-גַּפְנוֹ וְאִישׁ תְּאֵנָתוֹ וּשְׁתוּ אִישׁ מֵי-בוֹרוֹ: יז   עַד-בֹּאִי וְלָקַחְתִּי אֶתְכֶם אֶל-אֶרֶץ כְּאַרְצְכֶם אֶרֶץ דָּגָן וְתִירוֹשׁ אֶרֶץ לֶחֶם וּכְרָמִים: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0AE5F05A-1CDE-C742-30A3-82D561BA79C4}"/>
                  </a:ext>
                </a:extLst>
              </p14:cNvPr>
              <p14:cNvContentPartPr/>
              <p14:nvPr/>
            </p14:nvContentPartPr>
            <p14:xfrm>
              <a:off x="7986480" y="1787980"/>
              <a:ext cx="794160" cy="34920"/>
            </p14:xfrm>
          </p:contentPart>
        </mc:Choice>
        <mc:Fallback xmlns="">
          <p:pic>
            <p:nvPicPr>
              <p:cNvPr id="2" name="Ink 1">
                <a:extLst>
                  <a:ext uri="{FF2B5EF4-FFF2-40B4-BE49-F238E27FC236}">
                    <a16:creationId xmlns:a16="http://schemas.microsoft.com/office/drawing/2014/main" id="{0AE5F05A-1CDE-C742-30A3-82D561BA79C4}"/>
                  </a:ext>
                </a:extLst>
              </p:cNvPr>
              <p:cNvPicPr/>
              <p:nvPr/>
            </p:nvPicPr>
            <p:blipFill>
              <a:blip r:embed="rId5"/>
              <a:stretch>
                <a:fillRect/>
              </a:stretch>
            </p:blipFill>
            <p:spPr>
              <a:xfrm>
                <a:off x="7968480" y="1769980"/>
                <a:ext cx="82980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022F88FA-9CB5-86DD-082B-600FB24BF1F6}"/>
                  </a:ext>
                </a:extLst>
              </p14:cNvPr>
              <p14:cNvContentPartPr/>
              <p14:nvPr/>
            </p14:nvContentPartPr>
            <p14:xfrm>
              <a:off x="6930240" y="1828660"/>
              <a:ext cx="813600" cy="38880"/>
            </p14:xfrm>
          </p:contentPart>
        </mc:Choice>
        <mc:Fallback xmlns="">
          <p:pic>
            <p:nvPicPr>
              <p:cNvPr id="4" name="Ink 3">
                <a:extLst>
                  <a:ext uri="{FF2B5EF4-FFF2-40B4-BE49-F238E27FC236}">
                    <a16:creationId xmlns:a16="http://schemas.microsoft.com/office/drawing/2014/main" id="{022F88FA-9CB5-86DD-082B-600FB24BF1F6}"/>
                  </a:ext>
                </a:extLst>
              </p:cNvPr>
              <p:cNvPicPr/>
              <p:nvPr/>
            </p:nvPicPr>
            <p:blipFill>
              <a:blip r:embed="rId7"/>
              <a:stretch>
                <a:fillRect/>
              </a:stretch>
            </p:blipFill>
            <p:spPr>
              <a:xfrm>
                <a:off x="6912240" y="1811020"/>
                <a:ext cx="84924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1776531A-750A-4CE9-730E-4D5B9DD9CB59}"/>
                  </a:ext>
                </a:extLst>
              </p14:cNvPr>
              <p14:cNvContentPartPr/>
              <p14:nvPr/>
            </p14:nvContentPartPr>
            <p14:xfrm>
              <a:off x="2717520" y="1644340"/>
              <a:ext cx="3864240" cy="120240"/>
            </p14:xfrm>
          </p:contentPart>
        </mc:Choice>
        <mc:Fallback xmlns="">
          <p:pic>
            <p:nvPicPr>
              <p:cNvPr id="5" name="Ink 4">
                <a:extLst>
                  <a:ext uri="{FF2B5EF4-FFF2-40B4-BE49-F238E27FC236}">
                    <a16:creationId xmlns:a16="http://schemas.microsoft.com/office/drawing/2014/main" id="{1776531A-750A-4CE9-730E-4D5B9DD9CB59}"/>
                  </a:ext>
                </a:extLst>
              </p:cNvPr>
              <p:cNvPicPr/>
              <p:nvPr/>
            </p:nvPicPr>
            <p:blipFill>
              <a:blip r:embed="rId9"/>
              <a:stretch>
                <a:fillRect/>
              </a:stretch>
            </p:blipFill>
            <p:spPr>
              <a:xfrm>
                <a:off x="2699880" y="1626700"/>
                <a:ext cx="3899880" cy="155880"/>
              </a:xfrm>
              <a:prstGeom prst="rect">
                <a:avLst/>
              </a:prstGeom>
            </p:spPr>
          </p:pic>
        </mc:Fallback>
      </mc:AlternateContent>
      <p:grpSp>
        <p:nvGrpSpPr>
          <p:cNvPr id="11" name="Group 10">
            <a:extLst>
              <a:ext uri="{FF2B5EF4-FFF2-40B4-BE49-F238E27FC236}">
                <a16:creationId xmlns:a16="http://schemas.microsoft.com/office/drawing/2014/main" id="{5DA84055-DEBC-8087-52AD-EA3AAF6DC009}"/>
              </a:ext>
            </a:extLst>
          </p:cNvPr>
          <p:cNvGrpSpPr/>
          <p:nvPr/>
        </p:nvGrpSpPr>
        <p:grpSpPr>
          <a:xfrm>
            <a:off x="876120" y="1743340"/>
            <a:ext cx="1741320" cy="92520"/>
            <a:chOff x="876120" y="1743340"/>
            <a:chExt cx="1741320" cy="92520"/>
          </a:xfrm>
        </p:grpSpPr>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42DFF352-451D-F362-6343-D52461912C53}"/>
                    </a:ext>
                  </a:extLst>
                </p14:cNvPr>
                <p14:cNvContentPartPr/>
                <p14:nvPr/>
              </p14:nvContentPartPr>
              <p14:xfrm>
                <a:off x="2012280" y="1743340"/>
                <a:ext cx="605160" cy="92520"/>
              </p14:xfrm>
            </p:contentPart>
          </mc:Choice>
          <mc:Fallback xmlns="">
            <p:pic>
              <p:nvPicPr>
                <p:cNvPr id="7" name="Ink 6">
                  <a:extLst>
                    <a:ext uri="{FF2B5EF4-FFF2-40B4-BE49-F238E27FC236}">
                      <a16:creationId xmlns:a16="http://schemas.microsoft.com/office/drawing/2014/main" id="{42DFF352-451D-F362-6343-D52461912C53}"/>
                    </a:ext>
                  </a:extLst>
                </p:cNvPr>
                <p:cNvPicPr/>
                <p:nvPr/>
              </p:nvPicPr>
              <p:blipFill>
                <a:blip r:embed="rId11"/>
                <a:stretch>
                  <a:fillRect/>
                </a:stretch>
              </p:blipFill>
              <p:spPr>
                <a:xfrm>
                  <a:off x="1994640" y="1725340"/>
                  <a:ext cx="6408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BFED02C1-0E67-2D34-912B-FE1B9A2227D7}"/>
                    </a:ext>
                  </a:extLst>
                </p14:cNvPr>
                <p14:cNvContentPartPr/>
                <p14:nvPr/>
              </p14:nvContentPartPr>
              <p14:xfrm>
                <a:off x="876120" y="1780060"/>
                <a:ext cx="861120" cy="53280"/>
              </p14:xfrm>
            </p:contentPart>
          </mc:Choice>
          <mc:Fallback xmlns="">
            <p:pic>
              <p:nvPicPr>
                <p:cNvPr id="9" name="Ink 8">
                  <a:extLst>
                    <a:ext uri="{FF2B5EF4-FFF2-40B4-BE49-F238E27FC236}">
                      <a16:creationId xmlns:a16="http://schemas.microsoft.com/office/drawing/2014/main" id="{BFED02C1-0E67-2D34-912B-FE1B9A2227D7}"/>
                    </a:ext>
                  </a:extLst>
                </p:cNvPr>
                <p:cNvPicPr/>
                <p:nvPr/>
              </p:nvPicPr>
              <p:blipFill>
                <a:blip r:embed="rId13"/>
                <a:stretch>
                  <a:fillRect/>
                </a:stretch>
              </p:blipFill>
              <p:spPr>
                <a:xfrm>
                  <a:off x="858120" y="1762060"/>
                  <a:ext cx="896760" cy="88920"/>
                </a:xfrm>
                <a:prstGeom prst="rect">
                  <a:avLst/>
                </a:prstGeom>
              </p:spPr>
            </p:pic>
          </mc:Fallback>
        </mc:AlternateContent>
      </p:grpSp>
      <p:grpSp>
        <p:nvGrpSpPr>
          <p:cNvPr id="18" name="Group 17">
            <a:extLst>
              <a:ext uri="{FF2B5EF4-FFF2-40B4-BE49-F238E27FC236}">
                <a16:creationId xmlns:a16="http://schemas.microsoft.com/office/drawing/2014/main" id="{763DD5C6-E132-DEDF-B18F-00A478A33FCB}"/>
              </a:ext>
            </a:extLst>
          </p:cNvPr>
          <p:cNvGrpSpPr/>
          <p:nvPr/>
        </p:nvGrpSpPr>
        <p:grpSpPr>
          <a:xfrm>
            <a:off x="4472160" y="2276140"/>
            <a:ext cx="4915800" cy="118800"/>
            <a:chOff x="4472160" y="2276140"/>
            <a:chExt cx="4915800" cy="118800"/>
          </a:xfrm>
        </p:grpSpPr>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FD31375B-316C-0BCE-F042-AE16F41CE7C7}"/>
                    </a:ext>
                  </a:extLst>
                </p14:cNvPr>
                <p14:cNvContentPartPr/>
                <p14:nvPr/>
              </p14:nvContentPartPr>
              <p14:xfrm>
                <a:off x="9072960" y="2347420"/>
                <a:ext cx="315000" cy="46080"/>
              </p14:xfrm>
            </p:contentPart>
          </mc:Choice>
          <mc:Fallback xmlns="">
            <p:pic>
              <p:nvPicPr>
                <p:cNvPr id="12" name="Ink 11">
                  <a:extLst>
                    <a:ext uri="{FF2B5EF4-FFF2-40B4-BE49-F238E27FC236}">
                      <a16:creationId xmlns:a16="http://schemas.microsoft.com/office/drawing/2014/main" id="{FD31375B-316C-0BCE-F042-AE16F41CE7C7}"/>
                    </a:ext>
                  </a:extLst>
                </p:cNvPr>
                <p:cNvPicPr/>
                <p:nvPr/>
              </p:nvPicPr>
              <p:blipFill>
                <a:blip r:embed="rId15"/>
                <a:stretch>
                  <a:fillRect/>
                </a:stretch>
              </p:blipFill>
              <p:spPr>
                <a:xfrm>
                  <a:off x="9054960" y="2329420"/>
                  <a:ext cx="35064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9B62F41D-1DCD-272E-5776-B60F5C924657}"/>
                    </a:ext>
                  </a:extLst>
                </p14:cNvPr>
                <p14:cNvContentPartPr/>
                <p14:nvPr/>
              </p14:nvContentPartPr>
              <p14:xfrm>
                <a:off x="8347560" y="2343460"/>
                <a:ext cx="495360" cy="28440"/>
              </p14:xfrm>
            </p:contentPart>
          </mc:Choice>
          <mc:Fallback xmlns="">
            <p:pic>
              <p:nvPicPr>
                <p:cNvPr id="13" name="Ink 12">
                  <a:extLst>
                    <a:ext uri="{FF2B5EF4-FFF2-40B4-BE49-F238E27FC236}">
                      <a16:creationId xmlns:a16="http://schemas.microsoft.com/office/drawing/2014/main" id="{9B62F41D-1DCD-272E-5776-B60F5C924657}"/>
                    </a:ext>
                  </a:extLst>
                </p:cNvPr>
                <p:cNvPicPr/>
                <p:nvPr/>
              </p:nvPicPr>
              <p:blipFill>
                <a:blip r:embed="rId17"/>
                <a:stretch>
                  <a:fillRect/>
                </a:stretch>
              </p:blipFill>
              <p:spPr>
                <a:xfrm>
                  <a:off x="8329920" y="2325820"/>
                  <a:ext cx="53100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7BE8814F-DD2E-8893-AB80-FFEBE7D35930}"/>
                    </a:ext>
                  </a:extLst>
                </p14:cNvPr>
                <p14:cNvContentPartPr/>
                <p14:nvPr/>
              </p14:nvContentPartPr>
              <p14:xfrm>
                <a:off x="7290600" y="2321140"/>
                <a:ext cx="638280" cy="73800"/>
              </p14:xfrm>
            </p:contentPart>
          </mc:Choice>
          <mc:Fallback xmlns="">
            <p:pic>
              <p:nvPicPr>
                <p:cNvPr id="14" name="Ink 13">
                  <a:extLst>
                    <a:ext uri="{FF2B5EF4-FFF2-40B4-BE49-F238E27FC236}">
                      <a16:creationId xmlns:a16="http://schemas.microsoft.com/office/drawing/2014/main" id="{7BE8814F-DD2E-8893-AB80-FFEBE7D35930}"/>
                    </a:ext>
                  </a:extLst>
                </p:cNvPr>
                <p:cNvPicPr/>
                <p:nvPr/>
              </p:nvPicPr>
              <p:blipFill>
                <a:blip r:embed="rId19"/>
                <a:stretch>
                  <a:fillRect/>
                </a:stretch>
              </p:blipFill>
              <p:spPr>
                <a:xfrm>
                  <a:off x="7272960" y="2303140"/>
                  <a:ext cx="6739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3A243407-6910-3FC6-C2FD-0DD3BC8F4FFB}"/>
                    </a:ext>
                  </a:extLst>
                </p14:cNvPr>
                <p14:cNvContentPartPr/>
                <p14:nvPr/>
              </p14:nvContentPartPr>
              <p14:xfrm>
                <a:off x="6246240" y="2276140"/>
                <a:ext cx="682200" cy="67680"/>
              </p14:xfrm>
            </p:contentPart>
          </mc:Choice>
          <mc:Fallback xmlns="">
            <p:pic>
              <p:nvPicPr>
                <p:cNvPr id="15" name="Ink 14">
                  <a:extLst>
                    <a:ext uri="{FF2B5EF4-FFF2-40B4-BE49-F238E27FC236}">
                      <a16:creationId xmlns:a16="http://schemas.microsoft.com/office/drawing/2014/main" id="{3A243407-6910-3FC6-C2FD-0DD3BC8F4FFB}"/>
                    </a:ext>
                  </a:extLst>
                </p:cNvPr>
                <p:cNvPicPr/>
                <p:nvPr/>
              </p:nvPicPr>
              <p:blipFill>
                <a:blip r:embed="rId21"/>
                <a:stretch>
                  <a:fillRect/>
                </a:stretch>
              </p:blipFill>
              <p:spPr>
                <a:xfrm>
                  <a:off x="6228600" y="2258500"/>
                  <a:ext cx="71784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037F4552-93B0-FF32-4227-54693A3EB9FB}"/>
                    </a:ext>
                  </a:extLst>
                </p14:cNvPr>
                <p14:cNvContentPartPr/>
                <p14:nvPr/>
              </p14:nvContentPartPr>
              <p14:xfrm>
                <a:off x="4472160" y="2281540"/>
                <a:ext cx="1414800" cy="93240"/>
              </p14:xfrm>
            </p:contentPart>
          </mc:Choice>
          <mc:Fallback xmlns="">
            <p:pic>
              <p:nvPicPr>
                <p:cNvPr id="17" name="Ink 16">
                  <a:extLst>
                    <a:ext uri="{FF2B5EF4-FFF2-40B4-BE49-F238E27FC236}">
                      <a16:creationId xmlns:a16="http://schemas.microsoft.com/office/drawing/2014/main" id="{037F4552-93B0-FF32-4227-54693A3EB9FB}"/>
                    </a:ext>
                  </a:extLst>
                </p:cNvPr>
                <p:cNvPicPr/>
                <p:nvPr/>
              </p:nvPicPr>
              <p:blipFill>
                <a:blip r:embed="rId23"/>
                <a:stretch>
                  <a:fillRect/>
                </a:stretch>
              </p:blipFill>
              <p:spPr>
                <a:xfrm>
                  <a:off x="4454520" y="2263540"/>
                  <a:ext cx="1450440" cy="128880"/>
                </a:xfrm>
                <a:prstGeom prst="rect">
                  <a:avLst/>
                </a:prstGeom>
              </p:spPr>
            </p:pic>
          </mc:Fallback>
        </mc:AlternateContent>
      </p:grpSp>
      <p:grpSp>
        <p:nvGrpSpPr>
          <p:cNvPr id="22" name="Group 21">
            <a:extLst>
              <a:ext uri="{FF2B5EF4-FFF2-40B4-BE49-F238E27FC236}">
                <a16:creationId xmlns:a16="http://schemas.microsoft.com/office/drawing/2014/main" id="{02012FBF-5D49-34D7-90B4-843425C36D6D}"/>
              </a:ext>
            </a:extLst>
          </p:cNvPr>
          <p:cNvGrpSpPr/>
          <p:nvPr/>
        </p:nvGrpSpPr>
        <p:grpSpPr>
          <a:xfrm>
            <a:off x="440520" y="2282980"/>
            <a:ext cx="3009960" cy="118080"/>
            <a:chOff x="440520" y="2282980"/>
            <a:chExt cx="3009960" cy="118080"/>
          </a:xfrm>
        </p:grpSpPr>
        <mc:AlternateContent xmlns:mc="http://schemas.openxmlformats.org/markup-compatibility/2006" xmlns:p14="http://schemas.microsoft.com/office/powerpoint/2010/main">
          <mc:Choice Requires="p14">
            <p:contentPart p14:bwMode="auto" r:id="rId24">
              <p14:nvContentPartPr>
                <p14:cNvPr id="19" name="Ink 18">
                  <a:extLst>
                    <a:ext uri="{FF2B5EF4-FFF2-40B4-BE49-F238E27FC236}">
                      <a16:creationId xmlns:a16="http://schemas.microsoft.com/office/drawing/2014/main" id="{53FFE234-CC00-5ABF-81D3-19C6151166E5}"/>
                    </a:ext>
                  </a:extLst>
                </p14:cNvPr>
                <p14:cNvContentPartPr/>
                <p14:nvPr/>
              </p14:nvContentPartPr>
              <p14:xfrm>
                <a:off x="2547240" y="2282980"/>
                <a:ext cx="903240" cy="89280"/>
              </p14:xfrm>
            </p:contentPart>
          </mc:Choice>
          <mc:Fallback xmlns="">
            <p:pic>
              <p:nvPicPr>
                <p:cNvPr id="19" name="Ink 18">
                  <a:extLst>
                    <a:ext uri="{FF2B5EF4-FFF2-40B4-BE49-F238E27FC236}">
                      <a16:creationId xmlns:a16="http://schemas.microsoft.com/office/drawing/2014/main" id="{53FFE234-CC00-5ABF-81D3-19C6151166E5}"/>
                    </a:ext>
                  </a:extLst>
                </p:cNvPr>
                <p:cNvPicPr/>
                <p:nvPr/>
              </p:nvPicPr>
              <p:blipFill>
                <a:blip r:embed="rId25"/>
                <a:stretch>
                  <a:fillRect/>
                </a:stretch>
              </p:blipFill>
              <p:spPr>
                <a:xfrm>
                  <a:off x="2529600" y="2264980"/>
                  <a:ext cx="9388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0" name="Ink 19">
                  <a:extLst>
                    <a:ext uri="{FF2B5EF4-FFF2-40B4-BE49-F238E27FC236}">
                      <a16:creationId xmlns:a16="http://schemas.microsoft.com/office/drawing/2014/main" id="{2308A071-0E6B-6977-01AE-203BB3CEF0D6}"/>
                    </a:ext>
                  </a:extLst>
                </p14:cNvPr>
                <p14:cNvContentPartPr/>
                <p14:nvPr/>
              </p14:nvContentPartPr>
              <p14:xfrm>
                <a:off x="1555080" y="2306740"/>
                <a:ext cx="573120" cy="53640"/>
              </p14:xfrm>
            </p:contentPart>
          </mc:Choice>
          <mc:Fallback xmlns="">
            <p:pic>
              <p:nvPicPr>
                <p:cNvPr id="20" name="Ink 19">
                  <a:extLst>
                    <a:ext uri="{FF2B5EF4-FFF2-40B4-BE49-F238E27FC236}">
                      <a16:creationId xmlns:a16="http://schemas.microsoft.com/office/drawing/2014/main" id="{2308A071-0E6B-6977-01AE-203BB3CEF0D6}"/>
                    </a:ext>
                  </a:extLst>
                </p:cNvPr>
                <p:cNvPicPr/>
                <p:nvPr/>
              </p:nvPicPr>
              <p:blipFill>
                <a:blip r:embed="rId27"/>
                <a:stretch>
                  <a:fillRect/>
                </a:stretch>
              </p:blipFill>
              <p:spPr>
                <a:xfrm>
                  <a:off x="1537080" y="2289100"/>
                  <a:ext cx="60876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1" name="Ink 20">
                  <a:extLst>
                    <a:ext uri="{FF2B5EF4-FFF2-40B4-BE49-F238E27FC236}">
                      <a16:creationId xmlns:a16="http://schemas.microsoft.com/office/drawing/2014/main" id="{8EFAFEF5-BACD-9096-6F2F-308805122BC1}"/>
                    </a:ext>
                  </a:extLst>
                </p14:cNvPr>
                <p14:cNvContentPartPr/>
                <p14:nvPr/>
              </p14:nvContentPartPr>
              <p14:xfrm>
                <a:off x="440520" y="2364700"/>
                <a:ext cx="577440" cy="36360"/>
              </p14:xfrm>
            </p:contentPart>
          </mc:Choice>
          <mc:Fallback xmlns="">
            <p:pic>
              <p:nvPicPr>
                <p:cNvPr id="21" name="Ink 20">
                  <a:extLst>
                    <a:ext uri="{FF2B5EF4-FFF2-40B4-BE49-F238E27FC236}">
                      <a16:creationId xmlns:a16="http://schemas.microsoft.com/office/drawing/2014/main" id="{8EFAFEF5-BACD-9096-6F2F-308805122BC1}"/>
                    </a:ext>
                  </a:extLst>
                </p:cNvPr>
                <p:cNvPicPr/>
                <p:nvPr/>
              </p:nvPicPr>
              <p:blipFill>
                <a:blip r:embed="rId29"/>
                <a:stretch>
                  <a:fillRect/>
                </a:stretch>
              </p:blipFill>
              <p:spPr>
                <a:xfrm>
                  <a:off x="422880" y="2347060"/>
                  <a:ext cx="613080" cy="72000"/>
                </a:xfrm>
                <a:prstGeom prst="rect">
                  <a:avLst/>
                </a:prstGeom>
              </p:spPr>
            </p:pic>
          </mc:Fallback>
        </mc:AlternateContent>
      </p:grpSp>
      <p:grpSp>
        <p:nvGrpSpPr>
          <p:cNvPr id="32" name="Group 31">
            <a:extLst>
              <a:ext uri="{FF2B5EF4-FFF2-40B4-BE49-F238E27FC236}">
                <a16:creationId xmlns:a16="http://schemas.microsoft.com/office/drawing/2014/main" id="{C4FF1C01-53F2-7400-4821-1E2DA9EF2092}"/>
              </a:ext>
            </a:extLst>
          </p:cNvPr>
          <p:cNvGrpSpPr/>
          <p:nvPr/>
        </p:nvGrpSpPr>
        <p:grpSpPr>
          <a:xfrm>
            <a:off x="3195600" y="2827660"/>
            <a:ext cx="6148080" cy="113400"/>
            <a:chOff x="3195600" y="2827660"/>
            <a:chExt cx="6148080" cy="113400"/>
          </a:xfrm>
        </p:grpSpPr>
        <mc:AlternateContent xmlns:mc="http://schemas.openxmlformats.org/markup-compatibility/2006" xmlns:p14="http://schemas.microsoft.com/office/powerpoint/2010/main">
          <mc:Choice Requires="p14">
            <p:contentPart p14:bwMode="auto" r:id="rId30">
              <p14:nvContentPartPr>
                <p14:cNvPr id="23" name="Ink 22">
                  <a:extLst>
                    <a:ext uri="{FF2B5EF4-FFF2-40B4-BE49-F238E27FC236}">
                      <a16:creationId xmlns:a16="http://schemas.microsoft.com/office/drawing/2014/main" id="{E87B3386-989B-0CA3-CEDA-E00A7508F8E2}"/>
                    </a:ext>
                  </a:extLst>
                </p14:cNvPr>
                <p14:cNvContentPartPr/>
                <p14:nvPr/>
              </p14:nvContentPartPr>
              <p14:xfrm>
                <a:off x="8884680" y="2827660"/>
                <a:ext cx="459000" cy="62640"/>
              </p14:xfrm>
            </p:contentPart>
          </mc:Choice>
          <mc:Fallback xmlns="">
            <p:pic>
              <p:nvPicPr>
                <p:cNvPr id="23" name="Ink 22">
                  <a:extLst>
                    <a:ext uri="{FF2B5EF4-FFF2-40B4-BE49-F238E27FC236}">
                      <a16:creationId xmlns:a16="http://schemas.microsoft.com/office/drawing/2014/main" id="{E87B3386-989B-0CA3-CEDA-E00A7508F8E2}"/>
                    </a:ext>
                  </a:extLst>
                </p:cNvPr>
                <p:cNvPicPr/>
                <p:nvPr/>
              </p:nvPicPr>
              <p:blipFill>
                <a:blip r:embed="rId31"/>
                <a:stretch>
                  <a:fillRect/>
                </a:stretch>
              </p:blipFill>
              <p:spPr>
                <a:xfrm>
                  <a:off x="8866680" y="2809660"/>
                  <a:ext cx="49464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4" name="Ink 23">
                  <a:extLst>
                    <a:ext uri="{FF2B5EF4-FFF2-40B4-BE49-F238E27FC236}">
                      <a16:creationId xmlns:a16="http://schemas.microsoft.com/office/drawing/2014/main" id="{76E58826-97F2-3A7B-F7B6-00539E826068}"/>
                    </a:ext>
                  </a:extLst>
                </p14:cNvPr>
                <p14:cNvContentPartPr/>
                <p14:nvPr/>
              </p14:nvContentPartPr>
              <p14:xfrm>
                <a:off x="8155320" y="2854660"/>
                <a:ext cx="487080" cy="53640"/>
              </p14:xfrm>
            </p:contentPart>
          </mc:Choice>
          <mc:Fallback xmlns="">
            <p:pic>
              <p:nvPicPr>
                <p:cNvPr id="24" name="Ink 23">
                  <a:extLst>
                    <a:ext uri="{FF2B5EF4-FFF2-40B4-BE49-F238E27FC236}">
                      <a16:creationId xmlns:a16="http://schemas.microsoft.com/office/drawing/2014/main" id="{76E58826-97F2-3A7B-F7B6-00539E826068}"/>
                    </a:ext>
                  </a:extLst>
                </p:cNvPr>
                <p:cNvPicPr/>
                <p:nvPr/>
              </p:nvPicPr>
              <p:blipFill>
                <a:blip r:embed="rId33"/>
                <a:stretch>
                  <a:fillRect/>
                </a:stretch>
              </p:blipFill>
              <p:spPr>
                <a:xfrm>
                  <a:off x="8137680" y="2836660"/>
                  <a:ext cx="5227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5" name="Ink 24">
                  <a:extLst>
                    <a:ext uri="{FF2B5EF4-FFF2-40B4-BE49-F238E27FC236}">
                      <a16:creationId xmlns:a16="http://schemas.microsoft.com/office/drawing/2014/main" id="{0D1E54DF-F3FE-381A-C8C2-3D8A90A48739}"/>
                    </a:ext>
                  </a:extLst>
                </p14:cNvPr>
                <p14:cNvContentPartPr/>
                <p14:nvPr/>
              </p14:nvContentPartPr>
              <p14:xfrm>
                <a:off x="7053720" y="2864380"/>
                <a:ext cx="824400" cy="38880"/>
              </p14:xfrm>
            </p:contentPart>
          </mc:Choice>
          <mc:Fallback xmlns="">
            <p:pic>
              <p:nvPicPr>
                <p:cNvPr id="25" name="Ink 24">
                  <a:extLst>
                    <a:ext uri="{FF2B5EF4-FFF2-40B4-BE49-F238E27FC236}">
                      <a16:creationId xmlns:a16="http://schemas.microsoft.com/office/drawing/2014/main" id="{0D1E54DF-F3FE-381A-C8C2-3D8A90A48739}"/>
                    </a:ext>
                  </a:extLst>
                </p:cNvPr>
                <p:cNvPicPr/>
                <p:nvPr/>
              </p:nvPicPr>
              <p:blipFill>
                <a:blip r:embed="rId35"/>
                <a:stretch>
                  <a:fillRect/>
                </a:stretch>
              </p:blipFill>
              <p:spPr>
                <a:xfrm>
                  <a:off x="7035720" y="2846380"/>
                  <a:ext cx="86004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6" name="Ink 25">
                  <a:extLst>
                    <a:ext uri="{FF2B5EF4-FFF2-40B4-BE49-F238E27FC236}">
                      <a16:creationId xmlns:a16="http://schemas.microsoft.com/office/drawing/2014/main" id="{59E2C4CC-1D8D-E5DD-B820-A031D16F5417}"/>
                    </a:ext>
                  </a:extLst>
                </p14:cNvPr>
                <p14:cNvContentPartPr/>
                <p14:nvPr/>
              </p14:nvContentPartPr>
              <p14:xfrm>
                <a:off x="6388800" y="2860780"/>
                <a:ext cx="437760" cy="60840"/>
              </p14:xfrm>
            </p:contentPart>
          </mc:Choice>
          <mc:Fallback xmlns="">
            <p:pic>
              <p:nvPicPr>
                <p:cNvPr id="26" name="Ink 25">
                  <a:extLst>
                    <a:ext uri="{FF2B5EF4-FFF2-40B4-BE49-F238E27FC236}">
                      <a16:creationId xmlns:a16="http://schemas.microsoft.com/office/drawing/2014/main" id="{59E2C4CC-1D8D-E5DD-B820-A031D16F5417}"/>
                    </a:ext>
                  </a:extLst>
                </p:cNvPr>
                <p:cNvPicPr/>
                <p:nvPr/>
              </p:nvPicPr>
              <p:blipFill>
                <a:blip r:embed="rId37"/>
                <a:stretch>
                  <a:fillRect/>
                </a:stretch>
              </p:blipFill>
              <p:spPr>
                <a:xfrm>
                  <a:off x="6370800" y="2842780"/>
                  <a:ext cx="4734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7" name="Ink 26">
                  <a:extLst>
                    <a:ext uri="{FF2B5EF4-FFF2-40B4-BE49-F238E27FC236}">
                      <a16:creationId xmlns:a16="http://schemas.microsoft.com/office/drawing/2014/main" id="{32A30903-E6B1-4A0E-05A0-27C1A29B6209}"/>
                    </a:ext>
                  </a:extLst>
                </p14:cNvPr>
                <p14:cNvContentPartPr/>
                <p14:nvPr/>
              </p14:nvContentPartPr>
              <p14:xfrm>
                <a:off x="5863920" y="2843140"/>
                <a:ext cx="405000" cy="68400"/>
              </p14:xfrm>
            </p:contentPart>
          </mc:Choice>
          <mc:Fallback xmlns="">
            <p:pic>
              <p:nvPicPr>
                <p:cNvPr id="27" name="Ink 26">
                  <a:extLst>
                    <a:ext uri="{FF2B5EF4-FFF2-40B4-BE49-F238E27FC236}">
                      <a16:creationId xmlns:a16="http://schemas.microsoft.com/office/drawing/2014/main" id="{32A30903-E6B1-4A0E-05A0-27C1A29B6209}"/>
                    </a:ext>
                  </a:extLst>
                </p:cNvPr>
                <p:cNvPicPr/>
                <p:nvPr/>
              </p:nvPicPr>
              <p:blipFill>
                <a:blip r:embed="rId39"/>
                <a:stretch>
                  <a:fillRect/>
                </a:stretch>
              </p:blipFill>
              <p:spPr>
                <a:xfrm>
                  <a:off x="5845920" y="2825140"/>
                  <a:ext cx="4406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8" name="Ink 27">
                  <a:extLst>
                    <a:ext uri="{FF2B5EF4-FFF2-40B4-BE49-F238E27FC236}">
                      <a16:creationId xmlns:a16="http://schemas.microsoft.com/office/drawing/2014/main" id="{E34DEC14-1A7C-410C-C6E1-BED2801939AB}"/>
                    </a:ext>
                  </a:extLst>
                </p14:cNvPr>
                <p14:cNvContentPartPr/>
                <p14:nvPr/>
              </p14:nvContentPartPr>
              <p14:xfrm>
                <a:off x="5332920" y="2908660"/>
                <a:ext cx="432360" cy="24120"/>
              </p14:xfrm>
            </p:contentPart>
          </mc:Choice>
          <mc:Fallback xmlns="">
            <p:pic>
              <p:nvPicPr>
                <p:cNvPr id="28" name="Ink 27">
                  <a:extLst>
                    <a:ext uri="{FF2B5EF4-FFF2-40B4-BE49-F238E27FC236}">
                      <a16:creationId xmlns:a16="http://schemas.microsoft.com/office/drawing/2014/main" id="{E34DEC14-1A7C-410C-C6E1-BED2801939AB}"/>
                    </a:ext>
                  </a:extLst>
                </p:cNvPr>
                <p:cNvPicPr/>
                <p:nvPr/>
              </p:nvPicPr>
              <p:blipFill>
                <a:blip r:embed="rId41"/>
                <a:stretch>
                  <a:fillRect/>
                </a:stretch>
              </p:blipFill>
              <p:spPr>
                <a:xfrm>
                  <a:off x="5315280" y="2890660"/>
                  <a:ext cx="46800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9" name="Ink 28">
                  <a:extLst>
                    <a:ext uri="{FF2B5EF4-FFF2-40B4-BE49-F238E27FC236}">
                      <a16:creationId xmlns:a16="http://schemas.microsoft.com/office/drawing/2014/main" id="{57F09347-DDE6-3446-8D90-C514D9568419}"/>
                    </a:ext>
                  </a:extLst>
                </p14:cNvPr>
                <p14:cNvContentPartPr/>
                <p14:nvPr/>
              </p14:nvContentPartPr>
              <p14:xfrm>
                <a:off x="4386840" y="2901100"/>
                <a:ext cx="535320" cy="39960"/>
              </p14:xfrm>
            </p:contentPart>
          </mc:Choice>
          <mc:Fallback xmlns="">
            <p:pic>
              <p:nvPicPr>
                <p:cNvPr id="29" name="Ink 28">
                  <a:extLst>
                    <a:ext uri="{FF2B5EF4-FFF2-40B4-BE49-F238E27FC236}">
                      <a16:creationId xmlns:a16="http://schemas.microsoft.com/office/drawing/2014/main" id="{57F09347-DDE6-3446-8D90-C514D9568419}"/>
                    </a:ext>
                  </a:extLst>
                </p:cNvPr>
                <p:cNvPicPr/>
                <p:nvPr/>
              </p:nvPicPr>
              <p:blipFill>
                <a:blip r:embed="rId43"/>
                <a:stretch>
                  <a:fillRect/>
                </a:stretch>
              </p:blipFill>
              <p:spPr>
                <a:xfrm>
                  <a:off x="4368840" y="2883460"/>
                  <a:ext cx="5709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1" name="Ink 30">
                  <a:extLst>
                    <a:ext uri="{FF2B5EF4-FFF2-40B4-BE49-F238E27FC236}">
                      <a16:creationId xmlns:a16="http://schemas.microsoft.com/office/drawing/2014/main" id="{D02B42D5-FF6F-60FB-C1D7-039C56671C01}"/>
                    </a:ext>
                  </a:extLst>
                </p14:cNvPr>
                <p14:cNvContentPartPr/>
                <p14:nvPr/>
              </p14:nvContentPartPr>
              <p14:xfrm>
                <a:off x="3195600" y="2883460"/>
                <a:ext cx="798120" cy="32040"/>
              </p14:xfrm>
            </p:contentPart>
          </mc:Choice>
          <mc:Fallback xmlns="">
            <p:pic>
              <p:nvPicPr>
                <p:cNvPr id="31" name="Ink 30">
                  <a:extLst>
                    <a:ext uri="{FF2B5EF4-FFF2-40B4-BE49-F238E27FC236}">
                      <a16:creationId xmlns:a16="http://schemas.microsoft.com/office/drawing/2014/main" id="{D02B42D5-FF6F-60FB-C1D7-039C56671C01}"/>
                    </a:ext>
                  </a:extLst>
                </p:cNvPr>
                <p:cNvPicPr/>
                <p:nvPr/>
              </p:nvPicPr>
              <p:blipFill>
                <a:blip r:embed="rId45"/>
                <a:stretch>
                  <a:fillRect/>
                </a:stretch>
              </p:blipFill>
              <p:spPr>
                <a:xfrm>
                  <a:off x="3177960" y="2865460"/>
                  <a:ext cx="833760" cy="67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6">
            <p14:nvContentPartPr>
              <p14:cNvPr id="33" name="Ink 32">
                <a:extLst>
                  <a:ext uri="{FF2B5EF4-FFF2-40B4-BE49-F238E27FC236}">
                    <a16:creationId xmlns:a16="http://schemas.microsoft.com/office/drawing/2014/main" id="{9BDF47B9-6EFD-CA32-01E6-FEDB18162B8E}"/>
                  </a:ext>
                </a:extLst>
              </p14:cNvPr>
              <p14:cNvContentPartPr/>
              <p14:nvPr/>
            </p14:nvContentPartPr>
            <p14:xfrm>
              <a:off x="2745600" y="1200820"/>
              <a:ext cx="1187640" cy="640800"/>
            </p14:xfrm>
          </p:contentPart>
        </mc:Choice>
        <mc:Fallback xmlns="">
          <p:pic>
            <p:nvPicPr>
              <p:cNvPr id="33" name="Ink 32">
                <a:extLst>
                  <a:ext uri="{FF2B5EF4-FFF2-40B4-BE49-F238E27FC236}">
                    <a16:creationId xmlns:a16="http://schemas.microsoft.com/office/drawing/2014/main" id="{9BDF47B9-6EFD-CA32-01E6-FEDB18162B8E}"/>
                  </a:ext>
                </a:extLst>
              </p:cNvPr>
              <p:cNvPicPr/>
              <p:nvPr/>
            </p:nvPicPr>
            <p:blipFill>
              <a:blip r:embed="rId47"/>
              <a:stretch>
                <a:fillRect/>
              </a:stretch>
            </p:blipFill>
            <p:spPr>
              <a:xfrm>
                <a:off x="2727600" y="1183180"/>
                <a:ext cx="1223280" cy="6764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4" name="Ink 33">
                <a:extLst>
                  <a:ext uri="{FF2B5EF4-FFF2-40B4-BE49-F238E27FC236}">
                    <a16:creationId xmlns:a16="http://schemas.microsoft.com/office/drawing/2014/main" id="{DCF9C944-BE01-8B7F-3F1C-76843D7BA70B}"/>
                  </a:ext>
                </a:extLst>
              </p14:cNvPr>
              <p14:cNvContentPartPr/>
              <p14:nvPr/>
            </p14:nvContentPartPr>
            <p14:xfrm>
              <a:off x="656880" y="2803900"/>
              <a:ext cx="1545480" cy="146880"/>
            </p14:xfrm>
          </p:contentPart>
        </mc:Choice>
        <mc:Fallback xmlns="">
          <p:pic>
            <p:nvPicPr>
              <p:cNvPr id="34" name="Ink 33">
                <a:extLst>
                  <a:ext uri="{FF2B5EF4-FFF2-40B4-BE49-F238E27FC236}">
                    <a16:creationId xmlns:a16="http://schemas.microsoft.com/office/drawing/2014/main" id="{DCF9C944-BE01-8B7F-3F1C-76843D7BA70B}"/>
                  </a:ext>
                </a:extLst>
              </p:cNvPr>
              <p:cNvPicPr/>
              <p:nvPr/>
            </p:nvPicPr>
            <p:blipFill>
              <a:blip r:embed="rId49"/>
              <a:stretch>
                <a:fillRect/>
              </a:stretch>
            </p:blipFill>
            <p:spPr>
              <a:xfrm>
                <a:off x="639240" y="2786260"/>
                <a:ext cx="1581120" cy="182520"/>
              </a:xfrm>
              <a:prstGeom prst="rect">
                <a:avLst/>
              </a:prstGeom>
            </p:spPr>
          </p:pic>
        </mc:Fallback>
      </mc:AlternateContent>
      <p:grpSp>
        <p:nvGrpSpPr>
          <p:cNvPr id="39" name="Group 38">
            <a:extLst>
              <a:ext uri="{FF2B5EF4-FFF2-40B4-BE49-F238E27FC236}">
                <a16:creationId xmlns:a16="http://schemas.microsoft.com/office/drawing/2014/main" id="{5D26D978-9FCE-1953-F2DE-C4DF5803C862}"/>
              </a:ext>
            </a:extLst>
          </p:cNvPr>
          <p:cNvGrpSpPr/>
          <p:nvPr/>
        </p:nvGrpSpPr>
        <p:grpSpPr>
          <a:xfrm>
            <a:off x="5820360" y="3330580"/>
            <a:ext cx="3677040" cy="97200"/>
            <a:chOff x="5820360" y="3330580"/>
            <a:chExt cx="3677040" cy="97200"/>
          </a:xfrm>
        </p:grpSpPr>
        <mc:AlternateContent xmlns:mc="http://schemas.openxmlformats.org/markup-compatibility/2006" xmlns:p14="http://schemas.microsoft.com/office/powerpoint/2010/main">
          <mc:Choice Requires="p14">
            <p:contentPart p14:bwMode="auto" r:id="rId50">
              <p14:nvContentPartPr>
                <p14:cNvPr id="35" name="Ink 34">
                  <a:extLst>
                    <a:ext uri="{FF2B5EF4-FFF2-40B4-BE49-F238E27FC236}">
                      <a16:creationId xmlns:a16="http://schemas.microsoft.com/office/drawing/2014/main" id="{EDAAD4A3-519D-E740-7897-ED9A7560B552}"/>
                    </a:ext>
                  </a:extLst>
                </p14:cNvPr>
                <p14:cNvContentPartPr/>
                <p14:nvPr/>
              </p14:nvContentPartPr>
              <p14:xfrm>
                <a:off x="8842560" y="3330580"/>
                <a:ext cx="654840" cy="27000"/>
              </p14:xfrm>
            </p:contentPart>
          </mc:Choice>
          <mc:Fallback xmlns="">
            <p:pic>
              <p:nvPicPr>
                <p:cNvPr id="35" name="Ink 34">
                  <a:extLst>
                    <a:ext uri="{FF2B5EF4-FFF2-40B4-BE49-F238E27FC236}">
                      <a16:creationId xmlns:a16="http://schemas.microsoft.com/office/drawing/2014/main" id="{EDAAD4A3-519D-E740-7897-ED9A7560B552}"/>
                    </a:ext>
                  </a:extLst>
                </p:cNvPr>
                <p:cNvPicPr/>
                <p:nvPr/>
              </p:nvPicPr>
              <p:blipFill>
                <a:blip r:embed="rId51"/>
                <a:stretch>
                  <a:fillRect/>
                </a:stretch>
              </p:blipFill>
              <p:spPr>
                <a:xfrm>
                  <a:off x="8824560" y="3312940"/>
                  <a:ext cx="69048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6" name="Ink 35">
                  <a:extLst>
                    <a:ext uri="{FF2B5EF4-FFF2-40B4-BE49-F238E27FC236}">
                      <a16:creationId xmlns:a16="http://schemas.microsoft.com/office/drawing/2014/main" id="{56B5FE23-FDCF-FDAE-380C-13A9D3E047E6}"/>
                    </a:ext>
                  </a:extLst>
                </p14:cNvPr>
                <p14:cNvContentPartPr/>
                <p14:nvPr/>
              </p14:nvContentPartPr>
              <p14:xfrm>
                <a:off x="7605960" y="3348940"/>
                <a:ext cx="982080" cy="29160"/>
              </p14:xfrm>
            </p:contentPart>
          </mc:Choice>
          <mc:Fallback xmlns="">
            <p:pic>
              <p:nvPicPr>
                <p:cNvPr id="36" name="Ink 35">
                  <a:extLst>
                    <a:ext uri="{FF2B5EF4-FFF2-40B4-BE49-F238E27FC236}">
                      <a16:creationId xmlns:a16="http://schemas.microsoft.com/office/drawing/2014/main" id="{56B5FE23-FDCF-FDAE-380C-13A9D3E047E6}"/>
                    </a:ext>
                  </a:extLst>
                </p:cNvPr>
                <p:cNvPicPr/>
                <p:nvPr/>
              </p:nvPicPr>
              <p:blipFill>
                <a:blip r:embed="rId53"/>
                <a:stretch>
                  <a:fillRect/>
                </a:stretch>
              </p:blipFill>
              <p:spPr>
                <a:xfrm>
                  <a:off x="7587960" y="3331300"/>
                  <a:ext cx="101772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7" name="Ink 36">
                  <a:extLst>
                    <a:ext uri="{FF2B5EF4-FFF2-40B4-BE49-F238E27FC236}">
                      <a16:creationId xmlns:a16="http://schemas.microsoft.com/office/drawing/2014/main" id="{F8C74CF8-624C-6862-A6CD-49912F545F9F}"/>
                    </a:ext>
                  </a:extLst>
                </p14:cNvPr>
                <p14:cNvContentPartPr/>
                <p14:nvPr/>
              </p14:nvContentPartPr>
              <p14:xfrm>
                <a:off x="6825840" y="3331660"/>
                <a:ext cx="501840" cy="42480"/>
              </p14:xfrm>
            </p:contentPart>
          </mc:Choice>
          <mc:Fallback xmlns="">
            <p:pic>
              <p:nvPicPr>
                <p:cNvPr id="37" name="Ink 36">
                  <a:extLst>
                    <a:ext uri="{FF2B5EF4-FFF2-40B4-BE49-F238E27FC236}">
                      <a16:creationId xmlns:a16="http://schemas.microsoft.com/office/drawing/2014/main" id="{F8C74CF8-624C-6862-A6CD-49912F545F9F}"/>
                    </a:ext>
                  </a:extLst>
                </p:cNvPr>
                <p:cNvPicPr/>
                <p:nvPr/>
              </p:nvPicPr>
              <p:blipFill>
                <a:blip r:embed="rId55"/>
                <a:stretch>
                  <a:fillRect/>
                </a:stretch>
              </p:blipFill>
              <p:spPr>
                <a:xfrm>
                  <a:off x="6808200" y="3314020"/>
                  <a:ext cx="53748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8" name="Ink 37">
                  <a:extLst>
                    <a:ext uri="{FF2B5EF4-FFF2-40B4-BE49-F238E27FC236}">
                      <a16:creationId xmlns:a16="http://schemas.microsoft.com/office/drawing/2014/main" id="{51D4A812-3627-9140-63D3-CD2C775257A5}"/>
                    </a:ext>
                  </a:extLst>
                </p14:cNvPr>
                <p14:cNvContentPartPr/>
                <p14:nvPr/>
              </p14:nvContentPartPr>
              <p14:xfrm>
                <a:off x="5820360" y="3371980"/>
                <a:ext cx="761400" cy="55800"/>
              </p14:xfrm>
            </p:contentPart>
          </mc:Choice>
          <mc:Fallback xmlns="">
            <p:pic>
              <p:nvPicPr>
                <p:cNvPr id="38" name="Ink 37">
                  <a:extLst>
                    <a:ext uri="{FF2B5EF4-FFF2-40B4-BE49-F238E27FC236}">
                      <a16:creationId xmlns:a16="http://schemas.microsoft.com/office/drawing/2014/main" id="{51D4A812-3627-9140-63D3-CD2C775257A5}"/>
                    </a:ext>
                  </a:extLst>
                </p:cNvPr>
                <p:cNvPicPr/>
                <p:nvPr/>
              </p:nvPicPr>
              <p:blipFill>
                <a:blip r:embed="rId57"/>
                <a:stretch>
                  <a:fillRect/>
                </a:stretch>
              </p:blipFill>
              <p:spPr>
                <a:xfrm>
                  <a:off x="5802720" y="3353980"/>
                  <a:ext cx="797040" cy="91440"/>
                </a:xfrm>
                <a:prstGeom prst="rect">
                  <a:avLst/>
                </a:prstGeom>
              </p:spPr>
            </p:pic>
          </mc:Fallback>
        </mc:AlternateContent>
      </p:grpSp>
      <p:grpSp>
        <p:nvGrpSpPr>
          <p:cNvPr id="47" name="Group 46">
            <a:extLst>
              <a:ext uri="{FF2B5EF4-FFF2-40B4-BE49-F238E27FC236}">
                <a16:creationId xmlns:a16="http://schemas.microsoft.com/office/drawing/2014/main" id="{5BE29034-AB8B-2B1F-7B94-34D22D0B602C}"/>
              </a:ext>
            </a:extLst>
          </p:cNvPr>
          <p:cNvGrpSpPr/>
          <p:nvPr/>
        </p:nvGrpSpPr>
        <p:grpSpPr>
          <a:xfrm>
            <a:off x="1020840" y="3312580"/>
            <a:ext cx="4834800" cy="134280"/>
            <a:chOff x="1020840" y="3312580"/>
            <a:chExt cx="4834800" cy="134280"/>
          </a:xfrm>
        </p:grpSpPr>
        <mc:AlternateContent xmlns:mc="http://schemas.openxmlformats.org/markup-compatibility/2006" xmlns:p14="http://schemas.microsoft.com/office/powerpoint/2010/main">
          <mc:Choice Requires="p14">
            <p:contentPart p14:bwMode="auto" r:id="rId58">
              <p14:nvContentPartPr>
                <p14:cNvPr id="40" name="Ink 39">
                  <a:extLst>
                    <a:ext uri="{FF2B5EF4-FFF2-40B4-BE49-F238E27FC236}">
                      <a16:creationId xmlns:a16="http://schemas.microsoft.com/office/drawing/2014/main" id="{0D4BF7FF-7201-38ED-78C6-99649736A4E3}"/>
                    </a:ext>
                  </a:extLst>
                </p14:cNvPr>
                <p14:cNvContentPartPr/>
                <p14:nvPr/>
              </p14:nvContentPartPr>
              <p14:xfrm>
                <a:off x="5260200" y="3340660"/>
                <a:ext cx="595440" cy="45720"/>
              </p14:xfrm>
            </p:contentPart>
          </mc:Choice>
          <mc:Fallback xmlns="">
            <p:pic>
              <p:nvPicPr>
                <p:cNvPr id="40" name="Ink 39">
                  <a:extLst>
                    <a:ext uri="{FF2B5EF4-FFF2-40B4-BE49-F238E27FC236}">
                      <a16:creationId xmlns:a16="http://schemas.microsoft.com/office/drawing/2014/main" id="{0D4BF7FF-7201-38ED-78C6-99649736A4E3}"/>
                    </a:ext>
                  </a:extLst>
                </p:cNvPr>
                <p:cNvPicPr/>
                <p:nvPr/>
              </p:nvPicPr>
              <p:blipFill>
                <a:blip r:embed="rId59"/>
                <a:stretch>
                  <a:fillRect/>
                </a:stretch>
              </p:blipFill>
              <p:spPr>
                <a:xfrm>
                  <a:off x="5242200" y="3322660"/>
                  <a:ext cx="6310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1" name="Ink 40">
                  <a:extLst>
                    <a:ext uri="{FF2B5EF4-FFF2-40B4-BE49-F238E27FC236}">
                      <a16:creationId xmlns:a16="http://schemas.microsoft.com/office/drawing/2014/main" id="{1E1AC0A7-0818-6749-634D-D07FEF335BB8}"/>
                    </a:ext>
                  </a:extLst>
                </p14:cNvPr>
                <p14:cNvContentPartPr/>
                <p14:nvPr/>
              </p14:nvContentPartPr>
              <p14:xfrm>
                <a:off x="4418160" y="3364060"/>
                <a:ext cx="538560" cy="34920"/>
              </p14:xfrm>
            </p:contentPart>
          </mc:Choice>
          <mc:Fallback xmlns="">
            <p:pic>
              <p:nvPicPr>
                <p:cNvPr id="41" name="Ink 40">
                  <a:extLst>
                    <a:ext uri="{FF2B5EF4-FFF2-40B4-BE49-F238E27FC236}">
                      <a16:creationId xmlns:a16="http://schemas.microsoft.com/office/drawing/2014/main" id="{1E1AC0A7-0818-6749-634D-D07FEF335BB8}"/>
                    </a:ext>
                  </a:extLst>
                </p:cNvPr>
                <p:cNvPicPr/>
                <p:nvPr/>
              </p:nvPicPr>
              <p:blipFill>
                <a:blip r:embed="rId61"/>
                <a:stretch>
                  <a:fillRect/>
                </a:stretch>
              </p:blipFill>
              <p:spPr>
                <a:xfrm>
                  <a:off x="4400520" y="3346420"/>
                  <a:ext cx="57420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2" name="Ink 41">
                  <a:extLst>
                    <a:ext uri="{FF2B5EF4-FFF2-40B4-BE49-F238E27FC236}">
                      <a16:creationId xmlns:a16="http://schemas.microsoft.com/office/drawing/2014/main" id="{42B9DE84-2829-6EDE-6387-DF22269175C3}"/>
                    </a:ext>
                  </a:extLst>
                </p14:cNvPr>
                <p14:cNvContentPartPr/>
                <p14:nvPr/>
              </p14:nvContentPartPr>
              <p14:xfrm>
                <a:off x="3327720" y="3375940"/>
                <a:ext cx="976320" cy="23760"/>
              </p14:xfrm>
            </p:contentPart>
          </mc:Choice>
          <mc:Fallback xmlns="">
            <p:pic>
              <p:nvPicPr>
                <p:cNvPr id="42" name="Ink 41">
                  <a:extLst>
                    <a:ext uri="{FF2B5EF4-FFF2-40B4-BE49-F238E27FC236}">
                      <a16:creationId xmlns:a16="http://schemas.microsoft.com/office/drawing/2014/main" id="{42B9DE84-2829-6EDE-6387-DF22269175C3}"/>
                    </a:ext>
                  </a:extLst>
                </p:cNvPr>
                <p:cNvPicPr/>
                <p:nvPr/>
              </p:nvPicPr>
              <p:blipFill>
                <a:blip r:embed="rId63"/>
                <a:stretch>
                  <a:fillRect/>
                </a:stretch>
              </p:blipFill>
              <p:spPr>
                <a:xfrm>
                  <a:off x="3310080" y="3357940"/>
                  <a:ext cx="101196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4" name="Ink 43">
                  <a:extLst>
                    <a:ext uri="{FF2B5EF4-FFF2-40B4-BE49-F238E27FC236}">
                      <a16:creationId xmlns:a16="http://schemas.microsoft.com/office/drawing/2014/main" id="{D72D0BCB-2D75-D763-3525-51EA22361F46}"/>
                    </a:ext>
                  </a:extLst>
                </p14:cNvPr>
                <p14:cNvContentPartPr/>
                <p14:nvPr/>
              </p14:nvContentPartPr>
              <p14:xfrm>
                <a:off x="2589360" y="3324460"/>
                <a:ext cx="615960" cy="40680"/>
              </p14:xfrm>
            </p:contentPart>
          </mc:Choice>
          <mc:Fallback xmlns="">
            <p:pic>
              <p:nvPicPr>
                <p:cNvPr id="44" name="Ink 43">
                  <a:extLst>
                    <a:ext uri="{FF2B5EF4-FFF2-40B4-BE49-F238E27FC236}">
                      <a16:creationId xmlns:a16="http://schemas.microsoft.com/office/drawing/2014/main" id="{D72D0BCB-2D75-D763-3525-51EA22361F46}"/>
                    </a:ext>
                  </a:extLst>
                </p:cNvPr>
                <p:cNvPicPr/>
                <p:nvPr/>
              </p:nvPicPr>
              <p:blipFill>
                <a:blip r:embed="rId65"/>
                <a:stretch>
                  <a:fillRect/>
                </a:stretch>
              </p:blipFill>
              <p:spPr>
                <a:xfrm>
                  <a:off x="2571360" y="3306820"/>
                  <a:ext cx="65160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6" name="Ink 45">
                  <a:extLst>
                    <a:ext uri="{FF2B5EF4-FFF2-40B4-BE49-F238E27FC236}">
                      <a16:creationId xmlns:a16="http://schemas.microsoft.com/office/drawing/2014/main" id="{66AC1598-8823-364F-1BE9-05200E3C8458}"/>
                    </a:ext>
                  </a:extLst>
                </p14:cNvPr>
                <p14:cNvContentPartPr/>
                <p14:nvPr/>
              </p14:nvContentPartPr>
              <p14:xfrm>
                <a:off x="1020840" y="3312580"/>
                <a:ext cx="1359000" cy="134280"/>
              </p14:xfrm>
            </p:contentPart>
          </mc:Choice>
          <mc:Fallback xmlns="">
            <p:pic>
              <p:nvPicPr>
                <p:cNvPr id="46" name="Ink 45">
                  <a:extLst>
                    <a:ext uri="{FF2B5EF4-FFF2-40B4-BE49-F238E27FC236}">
                      <a16:creationId xmlns:a16="http://schemas.microsoft.com/office/drawing/2014/main" id="{66AC1598-8823-364F-1BE9-05200E3C8458}"/>
                    </a:ext>
                  </a:extLst>
                </p:cNvPr>
                <p:cNvPicPr/>
                <p:nvPr/>
              </p:nvPicPr>
              <p:blipFill>
                <a:blip r:embed="rId67"/>
                <a:stretch>
                  <a:fillRect/>
                </a:stretch>
              </p:blipFill>
              <p:spPr>
                <a:xfrm>
                  <a:off x="1003200" y="3294580"/>
                  <a:ext cx="1394640" cy="169920"/>
                </a:xfrm>
                <a:prstGeom prst="rect">
                  <a:avLst/>
                </a:prstGeom>
              </p:spPr>
            </p:pic>
          </mc:Fallback>
        </mc:AlternateContent>
      </p:grpSp>
      <p:grpSp>
        <p:nvGrpSpPr>
          <p:cNvPr id="55" name="Group 54">
            <a:extLst>
              <a:ext uri="{FF2B5EF4-FFF2-40B4-BE49-F238E27FC236}">
                <a16:creationId xmlns:a16="http://schemas.microsoft.com/office/drawing/2014/main" id="{0DBAE444-86AF-FA65-376A-C08E6294F88A}"/>
              </a:ext>
            </a:extLst>
          </p:cNvPr>
          <p:cNvGrpSpPr/>
          <p:nvPr/>
        </p:nvGrpSpPr>
        <p:grpSpPr>
          <a:xfrm>
            <a:off x="5540640" y="3876340"/>
            <a:ext cx="3850560" cy="105480"/>
            <a:chOff x="5540640" y="3876340"/>
            <a:chExt cx="3850560" cy="105480"/>
          </a:xfrm>
        </p:grpSpPr>
        <mc:AlternateContent xmlns:mc="http://schemas.openxmlformats.org/markup-compatibility/2006" xmlns:p14="http://schemas.microsoft.com/office/powerpoint/2010/main">
          <mc:Choice Requires="p14">
            <p:contentPart p14:bwMode="auto" r:id="rId68">
              <p14:nvContentPartPr>
                <p14:cNvPr id="48" name="Ink 47">
                  <a:extLst>
                    <a:ext uri="{FF2B5EF4-FFF2-40B4-BE49-F238E27FC236}">
                      <a16:creationId xmlns:a16="http://schemas.microsoft.com/office/drawing/2014/main" id="{248E7C69-8552-7C45-BAEA-FB84DF318458}"/>
                    </a:ext>
                  </a:extLst>
                </p14:cNvPr>
                <p14:cNvContentPartPr/>
                <p14:nvPr/>
              </p14:nvContentPartPr>
              <p14:xfrm>
                <a:off x="8760480" y="3898660"/>
                <a:ext cx="630720" cy="23040"/>
              </p14:xfrm>
            </p:contentPart>
          </mc:Choice>
          <mc:Fallback xmlns="">
            <p:pic>
              <p:nvPicPr>
                <p:cNvPr id="48" name="Ink 47">
                  <a:extLst>
                    <a:ext uri="{FF2B5EF4-FFF2-40B4-BE49-F238E27FC236}">
                      <a16:creationId xmlns:a16="http://schemas.microsoft.com/office/drawing/2014/main" id="{248E7C69-8552-7C45-BAEA-FB84DF318458}"/>
                    </a:ext>
                  </a:extLst>
                </p:cNvPr>
                <p:cNvPicPr/>
                <p:nvPr/>
              </p:nvPicPr>
              <p:blipFill>
                <a:blip r:embed="rId69"/>
                <a:stretch>
                  <a:fillRect/>
                </a:stretch>
              </p:blipFill>
              <p:spPr>
                <a:xfrm>
                  <a:off x="8742480" y="3881020"/>
                  <a:ext cx="66636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9" name="Ink 48">
                  <a:extLst>
                    <a:ext uri="{FF2B5EF4-FFF2-40B4-BE49-F238E27FC236}">
                      <a16:creationId xmlns:a16="http://schemas.microsoft.com/office/drawing/2014/main" id="{718E8389-3E76-0D97-4788-904E81C95212}"/>
                    </a:ext>
                  </a:extLst>
                </p14:cNvPr>
                <p14:cNvContentPartPr/>
                <p14:nvPr/>
              </p14:nvContentPartPr>
              <p14:xfrm>
                <a:off x="7841040" y="3912340"/>
                <a:ext cx="613440" cy="60480"/>
              </p14:xfrm>
            </p:contentPart>
          </mc:Choice>
          <mc:Fallback xmlns="">
            <p:pic>
              <p:nvPicPr>
                <p:cNvPr id="49" name="Ink 48">
                  <a:extLst>
                    <a:ext uri="{FF2B5EF4-FFF2-40B4-BE49-F238E27FC236}">
                      <a16:creationId xmlns:a16="http://schemas.microsoft.com/office/drawing/2014/main" id="{718E8389-3E76-0D97-4788-904E81C95212}"/>
                    </a:ext>
                  </a:extLst>
                </p:cNvPr>
                <p:cNvPicPr/>
                <p:nvPr/>
              </p:nvPicPr>
              <p:blipFill>
                <a:blip r:embed="rId71"/>
                <a:stretch>
                  <a:fillRect/>
                </a:stretch>
              </p:blipFill>
              <p:spPr>
                <a:xfrm>
                  <a:off x="7823040" y="3894340"/>
                  <a:ext cx="6490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1" name="Ink 50">
                  <a:extLst>
                    <a:ext uri="{FF2B5EF4-FFF2-40B4-BE49-F238E27FC236}">
                      <a16:creationId xmlns:a16="http://schemas.microsoft.com/office/drawing/2014/main" id="{B12B9943-DDDC-BE6D-37D3-47E2FA74E08B}"/>
                    </a:ext>
                  </a:extLst>
                </p14:cNvPr>
                <p14:cNvContentPartPr/>
                <p14:nvPr/>
              </p14:nvContentPartPr>
              <p14:xfrm>
                <a:off x="7156320" y="3876340"/>
                <a:ext cx="465840" cy="18720"/>
              </p14:xfrm>
            </p:contentPart>
          </mc:Choice>
          <mc:Fallback xmlns="">
            <p:pic>
              <p:nvPicPr>
                <p:cNvPr id="51" name="Ink 50">
                  <a:extLst>
                    <a:ext uri="{FF2B5EF4-FFF2-40B4-BE49-F238E27FC236}">
                      <a16:creationId xmlns:a16="http://schemas.microsoft.com/office/drawing/2014/main" id="{B12B9943-DDDC-BE6D-37D3-47E2FA74E08B}"/>
                    </a:ext>
                  </a:extLst>
                </p:cNvPr>
                <p:cNvPicPr/>
                <p:nvPr/>
              </p:nvPicPr>
              <p:blipFill>
                <a:blip r:embed="rId73"/>
                <a:stretch>
                  <a:fillRect/>
                </a:stretch>
              </p:blipFill>
              <p:spPr>
                <a:xfrm>
                  <a:off x="7138680" y="3858700"/>
                  <a:ext cx="50148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2" name="Ink 51">
                  <a:extLst>
                    <a:ext uri="{FF2B5EF4-FFF2-40B4-BE49-F238E27FC236}">
                      <a16:creationId xmlns:a16="http://schemas.microsoft.com/office/drawing/2014/main" id="{03093664-EF4A-E12C-74F1-2A28787D25FA}"/>
                    </a:ext>
                  </a:extLst>
                </p14:cNvPr>
                <p14:cNvContentPartPr/>
                <p14:nvPr/>
              </p14:nvContentPartPr>
              <p14:xfrm>
                <a:off x="6473400" y="3956260"/>
                <a:ext cx="515160" cy="25560"/>
              </p14:xfrm>
            </p:contentPart>
          </mc:Choice>
          <mc:Fallback xmlns="">
            <p:pic>
              <p:nvPicPr>
                <p:cNvPr id="52" name="Ink 51">
                  <a:extLst>
                    <a:ext uri="{FF2B5EF4-FFF2-40B4-BE49-F238E27FC236}">
                      <a16:creationId xmlns:a16="http://schemas.microsoft.com/office/drawing/2014/main" id="{03093664-EF4A-E12C-74F1-2A28787D25FA}"/>
                    </a:ext>
                  </a:extLst>
                </p:cNvPr>
                <p:cNvPicPr/>
                <p:nvPr/>
              </p:nvPicPr>
              <p:blipFill>
                <a:blip r:embed="rId75"/>
                <a:stretch>
                  <a:fillRect/>
                </a:stretch>
              </p:blipFill>
              <p:spPr>
                <a:xfrm>
                  <a:off x="6455760" y="3938620"/>
                  <a:ext cx="55080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4" name="Ink 53">
                  <a:extLst>
                    <a:ext uri="{FF2B5EF4-FFF2-40B4-BE49-F238E27FC236}">
                      <a16:creationId xmlns:a16="http://schemas.microsoft.com/office/drawing/2014/main" id="{7D6E170A-FAB9-0F11-6E3C-36FF3B41F9FF}"/>
                    </a:ext>
                  </a:extLst>
                </p14:cNvPr>
                <p14:cNvContentPartPr/>
                <p14:nvPr/>
              </p14:nvContentPartPr>
              <p14:xfrm>
                <a:off x="5540640" y="3911260"/>
                <a:ext cx="644760" cy="34920"/>
              </p14:xfrm>
            </p:contentPart>
          </mc:Choice>
          <mc:Fallback xmlns="">
            <p:pic>
              <p:nvPicPr>
                <p:cNvPr id="54" name="Ink 53">
                  <a:extLst>
                    <a:ext uri="{FF2B5EF4-FFF2-40B4-BE49-F238E27FC236}">
                      <a16:creationId xmlns:a16="http://schemas.microsoft.com/office/drawing/2014/main" id="{7D6E170A-FAB9-0F11-6E3C-36FF3B41F9FF}"/>
                    </a:ext>
                  </a:extLst>
                </p:cNvPr>
                <p:cNvPicPr/>
                <p:nvPr/>
              </p:nvPicPr>
              <p:blipFill>
                <a:blip r:embed="rId77"/>
                <a:stretch>
                  <a:fillRect/>
                </a:stretch>
              </p:blipFill>
              <p:spPr>
                <a:xfrm>
                  <a:off x="5522640" y="3893620"/>
                  <a:ext cx="680400" cy="70560"/>
                </a:xfrm>
                <a:prstGeom prst="rect">
                  <a:avLst/>
                </a:prstGeom>
              </p:spPr>
            </p:pic>
          </mc:Fallback>
        </mc:AlternateContent>
      </p:grpSp>
      <p:grpSp>
        <p:nvGrpSpPr>
          <p:cNvPr id="59" name="Group 58">
            <a:extLst>
              <a:ext uri="{FF2B5EF4-FFF2-40B4-BE49-F238E27FC236}">
                <a16:creationId xmlns:a16="http://schemas.microsoft.com/office/drawing/2014/main" id="{B840139F-9D32-07AB-1CD6-CA88D612B4E6}"/>
              </a:ext>
            </a:extLst>
          </p:cNvPr>
          <p:cNvGrpSpPr/>
          <p:nvPr/>
        </p:nvGrpSpPr>
        <p:grpSpPr>
          <a:xfrm>
            <a:off x="1103640" y="3982180"/>
            <a:ext cx="3350880" cy="91800"/>
            <a:chOff x="1103640" y="3982180"/>
            <a:chExt cx="3350880" cy="91800"/>
          </a:xfrm>
        </p:grpSpPr>
        <mc:AlternateContent xmlns:mc="http://schemas.openxmlformats.org/markup-compatibility/2006" xmlns:p14="http://schemas.microsoft.com/office/powerpoint/2010/main">
          <mc:Choice Requires="p14">
            <p:contentPart p14:bwMode="auto" r:id="rId78">
              <p14:nvContentPartPr>
                <p14:cNvPr id="56" name="Ink 55">
                  <a:extLst>
                    <a:ext uri="{FF2B5EF4-FFF2-40B4-BE49-F238E27FC236}">
                      <a16:creationId xmlns:a16="http://schemas.microsoft.com/office/drawing/2014/main" id="{4F521985-11EB-D15E-F640-0A178163E9E6}"/>
                    </a:ext>
                  </a:extLst>
                </p14:cNvPr>
                <p14:cNvContentPartPr/>
                <p14:nvPr/>
              </p14:nvContentPartPr>
              <p14:xfrm>
                <a:off x="2924520" y="3982180"/>
                <a:ext cx="1530000" cy="61560"/>
              </p14:xfrm>
            </p:contentPart>
          </mc:Choice>
          <mc:Fallback xmlns="">
            <p:pic>
              <p:nvPicPr>
                <p:cNvPr id="56" name="Ink 55">
                  <a:extLst>
                    <a:ext uri="{FF2B5EF4-FFF2-40B4-BE49-F238E27FC236}">
                      <a16:creationId xmlns:a16="http://schemas.microsoft.com/office/drawing/2014/main" id="{4F521985-11EB-D15E-F640-0A178163E9E6}"/>
                    </a:ext>
                  </a:extLst>
                </p:cNvPr>
                <p:cNvPicPr/>
                <p:nvPr/>
              </p:nvPicPr>
              <p:blipFill>
                <a:blip r:embed="rId79"/>
                <a:stretch>
                  <a:fillRect/>
                </a:stretch>
              </p:blipFill>
              <p:spPr>
                <a:xfrm>
                  <a:off x="2906880" y="3964180"/>
                  <a:ext cx="156564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7" name="Ink 56">
                  <a:extLst>
                    <a:ext uri="{FF2B5EF4-FFF2-40B4-BE49-F238E27FC236}">
                      <a16:creationId xmlns:a16="http://schemas.microsoft.com/office/drawing/2014/main" id="{8688A646-160D-9A2D-0323-A44CBBD66F24}"/>
                    </a:ext>
                  </a:extLst>
                </p14:cNvPr>
                <p14:cNvContentPartPr/>
                <p14:nvPr/>
              </p14:nvContentPartPr>
              <p14:xfrm>
                <a:off x="2265360" y="3984700"/>
                <a:ext cx="416520" cy="22680"/>
              </p14:xfrm>
            </p:contentPart>
          </mc:Choice>
          <mc:Fallback xmlns="">
            <p:pic>
              <p:nvPicPr>
                <p:cNvPr id="57" name="Ink 56">
                  <a:extLst>
                    <a:ext uri="{FF2B5EF4-FFF2-40B4-BE49-F238E27FC236}">
                      <a16:creationId xmlns:a16="http://schemas.microsoft.com/office/drawing/2014/main" id="{8688A646-160D-9A2D-0323-A44CBBD66F24}"/>
                    </a:ext>
                  </a:extLst>
                </p:cNvPr>
                <p:cNvPicPr/>
                <p:nvPr/>
              </p:nvPicPr>
              <p:blipFill>
                <a:blip r:embed="rId81"/>
                <a:stretch>
                  <a:fillRect/>
                </a:stretch>
              </p:blipFill>
              <p:spPr>
                <a:xfrm>
                  <a:off x="2247720" y="3967060"/>
                  <a:ext cx="45216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8" name="Ink 57">
                  <a:extLst>
                    <a:ext uri="{FF2B5EF4-FFF2-40B4-BE49-F238E27FC236}">
                      <a16:creationId xmlns:a16="http://schemas.microsoft.com/office/drawing/2014/main" id="{7055A6B3-6D2A-446B-2B0A-1F11937C6438}"/>
                    </a:ext>
                  </a:extLst>
                </p14:cNvPr>
                <p14:cNvContentPartPr/>
                <p14:nvPr/>
              </p14:nvContentPartPr>
              <p14:xfrm>
                <a:off x="1103640" y="4008820"/>
                <a:ext cx="903600" cy="65160"/>
              </p14:xfrm>
            </p:contentPart>
          </mc:Choice>
          <mc:Fallback xmlns="">
            <p:pic>
              <p:nvPicPr>
                <p:cNvPr id="58" name="Ink 57">
                  <a:extLst>
                    <a:ext uri="{FF2B5EF4-FFF2-40B4-BE49-F238E27FC236}">
                      <a16:creationId xmlns:a16="http://schemas.microsoft.com/office/drawing/2014/main" id="{7055A6B3-6D2A-446B-2B0A-1F11937C6438}"/>
                    </a:ext>
                  </a:extLst>
                </p:cNvPr>
                <p:cNvPicPr/>
                <p:nvPr/>
              </p:nvPicPr>
              <p:blipFill>
                <a:blip r:embed="rId83"/>
                <a:stretch>
                  <a:fillRect/>
                </a:stretch>
              </p:blipFill>
              <p:spPr>
                <a:xfrm>
                  <a:off x="1086000" y="3990820"/>
                  <a:ext cx="939240" cy="100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4">
            <p14:nvContentPartPr>
              <p14:cNvPr id="60" name="Ink 59">
                <a:extLst>
                  <a:ext uri="{FF2B5EF4-FFF2-40B4-BE49-F238E27FC236}">
                    <a16:creationId xmlns:a16="http://schemas.microsoft.com/office/drawing/2014/main" id="{1A4CDB0A-B6E7-8839-F981-6874B0C1D05F}"/>
                  </a:ext>
                </a:extLst>
              </p14:cNvPr>
              <p14:cNvContentPartPr/>
              <p14:nvPr/>
            </p14:nvContentPartPr>
            <p14:xfrm>
              <a:off x="711600" y="3931780"/>
              <a:ext cx="272160" cy="55080"/>
            </p14:xfrm>
          </p:contentPart>
        </mc:Choice>
        <mc:Fallback xmlns="">
          <p:pic>
            <p:nvPicPr>
              <p:cNvPr id="60" name="Ink 59">
                <a:extLst>
                  <a:ext uri="{FF2B5EF4-FFF2-40B4-BE49-F238E27FC236}">
                    <a16:creationId xmlns:a16="http://schemas.microsoft.com/office/drawing/2014/main" id="{1A4CDB0A-B6E7-8839-F981-6874B0C1D05F}"/>
                  </a:ext>
                </a:extLst>
              </p:cNvPr>
              <p:cNvPicPr/>
              <p:nvPr/>
            </p:nvPicPr>
            <p:blipFill>
              <a:blip r:embed="rId85"/>
              <a:stretch>
                <a:fillRect/>
              </a:stretch>
            </p:blipFill>
            <p:spPr>
              <a:xfrm>
                <a:off x="693960" y="3913780"/>
                <a:ext cx="3078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1" name="Ink 60">
                <a:extLst>
                  <a:ext uri="{FF2B5EF4-FFF2-40B4-BE49-F238E27FC236}">
                    <a16:creationId xmlns:a16="http://schemas.microsoft.com/office/drawing/2014/main" id="{2D9C63D1-9748-68C4-1C35-513DDF2C25D3}"/>
                  </a:ext>
                </a:extLst>
              </p14:cNvPr>
              <p14:cNvContentPartPr/>
              <p14:nvPr/>
            </p14:nvContentPartPr>
            <p14:xfrm>
              <a:off x="6432000" y="4501660"/>
              <a:ext cx="2917080" cy="83880"/>
            </p14:xfrm>
          </p:contentPart>
        </mc:Choice>
        <mc:Fallback xmlns="">
          <p:pic>
            <p:nvPicPr>
              <p:cNvPr id="61" name="Ink 60">
                <a:extLst>
                  <a:ext uri="{FF2B5EF4-FFF2-40B4-BE49-F238E27FC236}">
                    <a16:creationId xmlns:a16="http://schemas.microsoft.com/office/drawing/2014/main" id="{2D9C63D1-9748-68C4-1C35-513DDF2C25D3}"/>
                  </a:ext>
                </a:extLst>
              </p:cNvPr>
              <p:cNvPicPr/>
              <p:nvPr/>
            </p:nvPicPr>
            <p:blipFill>
              <a:blip r:embed="rId87"/>
              <a:stretch>
                <a:fillRect/>
              </a:stretch>
            </p:blipFill>
            <p:spPr>
              <a:xfrm>
                <a:off x="6414360" y="4484020"/>
                <a:ext cx="2952720" cy="119520"/>
              </a:xfrm>
              <a:prstGeom prst="rect">
                <a:avLst/>
              </a:prstGeom>
            </p:spPr>
          </p:pic>
        </mc:Fallback>
      </mc:AlternateContent>
      <p:grpSp>
        <p:nvGrpSpPr>
          <p:cNvPr id="65" name="Group 64">
            <a:extLst>
              <a:ext uri="{FF2B5EF4-FFF2-40B4-BE49-F238E27FC236}">
                <a16:creationId xmlns:a16="http://schemas.microsoft.com/office/drawing/2014/main" id="{7ACD76D3-B36E-D671-5E70-3B3C8FE5ADC3}"/>
              </a:ext>
            </a:extLst>
          </p:cNvPr>
          <p:cNvGrpSpPr/>
          <p:nvPr/>
        </p:nvGrpSpPr>
        <p:grpSpPr>
          <a:xfrm>
            <a:off x="3960240" y="4523980"/>
            <a:ext cx="2160360" cy="59040"/>
            <a:chOff x="3960240" y="4523980"/>
            <a:chExt cx="2160360" cy="59040"/>
          </a:xfrm>
        </p:grpSpPr>
        <mc:AlternateContent xmlns:mc="http://schemas.openxmlformats.org/markup-compatibility/2006" xmlns:p14="http://schemas.microsoft.com/office/powerpoint/2010/main">
          <mc:Choice Requires="p14">
            <p:contentPart p14:bwMode="auto" r:id="rId88">
              <p14:nvContentPartPr>
                <p14:cNvPr id="62" name="Ink 61">
                  <a:extLst>
                    <a:ext uri="{FF2B5EF4-FFF2-40B4-BE49-F238E27FC236}">
                      <a16:creationId xmlns:a16="http://schemas.microsoft.com/office/drawing/2014/main" id="{D5B4B624-50E9-FEAC-1AD9-53651FDA1226}"/>
                    </a:ext>
                  </a:extLst>
                </p14:cNvPr>
                <p14:cNvContentPartPr/>
                <p14:nvPr/>
              </p14:nvContentPartPr>
              <p14:xfrm>
                <a:off x="5595360" y="4523980"/>
                <a:ext cx="525240" cy="21960"/>
              </p14:xfrm>
            </p:contentPart>
          </mc:Choice>
          <mc:Fallback xmlns="">
            <p:pic>
              <p:nvPicPr>
                <p:cNvPr id="62" name="Ink 61">
                  <a:extLst>
                    <a:ext uri="{FF2B5EF4-FFF2-40B4-BE49-F238E27FC236}">
                      <a16:creationId xmlns:a16="http://schemas.microsoft.com/office/drawing/2014/main" id="{D5B4B624-50E9-FEAC-1AD9-53651FDA1226}"/>
                    </a:ext>
                  </a:extLst>
                </p:cNvPr>
                <p:cNvPicPr/>
                <p:nvPr/>
              </p:nvPicPr>
              <p:blipFill>
                <a:blip r:embed="rId89"/>
                <a:stretch>
                  <a:fillRect/>
                </a:stretch>
              </p:blipFill>
              <p:spPr>
                <a:xfrm>
                  <a:off x="5577720" y="4506340"/>
                  <a:ext cx="56088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3" name="Ink 62">
                  <a:extLst>
                    <a:ext uri="{FF2B5EF4-FFF2-40B4-BE49-F238E27FC236}">
                      <a16:creationId xmlns:a16="http://schemas.microsoft.com/office/drawing/2014/main" id="{CC6B6DF2-E735-670F-CC11-3F47A429D9CA}"/>
                    </a:ext>
                  </a:extLst>
                </p14:cNvPr>
                <p14:cNvContentPartPr/>
                <p14:nvPr/>
              </p14:nvContentPartPr>
              <p14:xfrm>
                <a:off x="4958520" y="4532260"/>
                <a:ext cx="448920" cy="32400"/>
              </p14:xfrm>
            </p:contentPart>
          </mc:Choice>
          <mc:Fallback xmlns="">
            <p:pic>
              <p:nvPicPr>
                <p:cNvPr id="63" name="Ink 62">
                  <a:extLst>
                    <a:ext uri="{FF2B5EF4-FFF2-40B4-BE49-F238E27FC236}">
                      <a16:creationId xmlns:a16="http://schemas.microsoft.com/office/drawing/2014/main" id="{CC6B6DF2-E735-670F-CC11-3F47A429D9CA}"/>
                    </a:ext>
                  </a:extLst>
                </p:cNvPr>
                <p:cNvPicPr/>
                <p:nvPr/>
              </p:nvPicPr>
              <p:blipFill>
                <a:blip r:embed="rId91"/>
                <a:stretch>
                  <a:fillRect/>
                </a:stretch>
              </p:blipFill>
              <p:spPr>
                <a:xfrm>
                  <a:off x="4940520" y="4514620"/>
                  <a:ext cx="48456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4" name="Ink 63">
                  <a:extLst>
                    <a:ext uri="{FF2B5EF4-FFF2-40B4-BE49-F238E27FC236}">
                      <a16:creationId xmlns:a16="http://schemas.microsoft.com/office/drawing/2014/main" id="{9CB3D1AA-8465-99CF-5DCC-317564FE4265}"/>
                    </a:ext>
                  </a:extLst>
                </p14:cNvPr>
                <p14:cNvContentPartPr/>
                <p14:nvPr/>
              </p14:nvContentPartPr>
              <p14:xfrm>
                <a:off x="3960240" y="4535860"/>
                <a:ext cx="823680" cy="47160"/>
              </p14:xfrm>
            </p:contentPart>
          </mc:Choice>
          <mc:Fallback xmlns="">
            <p:pic>
              <p:nvPicPr>
                <p:cNvPr id="64" name="Ink 63">
                  <a:extLst>
                    <a:ext uri="{FF2B5EF4-FFF2-40B4-BE49-F238E27FC236}">
                      <a16:creationId xmlns:a16="http://schemas.microsoft.com/office/drawing/2014/main" id="{9CB3D1AA-8465-99CF-5DCC-317564FE4265}"/>
                    </a:ext>
                  </a:extLst>
                </p:cNvPr>
                <p:cNvPicPr/>
                <p:nvPr/>
              </p:nvPicPr>
              <p:blipFill>
                <a:blip r:embed="rId93"/>
                <a:stretch>
                  <a:fillRect/>
                </a:stretch>
              </p:blipFill>
              <p:spPr>
                <a:xfrm>
                  <a:off x="3942240" y="4517860"/>
                  <a:ext cx="859320" cy="82800"/>
                </a:xfrm>
                <a:prstGeom prst="rect">
                  <a:avLst/>
                </a:prstGeom>
              </p:spPr>
            </p:pic>
          </mc:Fallback>
        </mc:AlternateContent>
      </p:grpSp>
      <p:grpSp>
        <p:nvGrpSpPr>
          <p:cNvPr id="70" name="Group 69">
            <a:extLst>
              <a:ext uri="{FF2B5EF4-FFF2-40B4-BE49-F238E27FC236}">
                <a16:creationId xmlns:a16="http://schemas.microsoft.com/office/drawing/2014/main" id="{A7286550-9B23-E82F-50B5-7E1D2D7C1078}"/>
              </a:ext>
            </a:extLst>
          </p:cNvPr>
          <p:cNvGrpSpPr/>
          <p:nvPr/>
        </p:nvGrpSpPr>
        <p:grpSpPr>
          <a:xfrm>
            <a:off x="795840" y="4458820"/>
            <a:ext cx="2885040" cy="159120"/>
            <a:chOff x="795840" y="4458820"/>
            <a:chExt cx="2885040" cy="159120"/>
          </a:xfrm>
        </p:grpSpPr>
        <mc:AlternateContent xmlns:mc="http://schemas.openxmlformats.org/markup-compatibility/2006" xmlns:p14="http://schemas.microsoft.com/office/powerpoint/2010/main">
          <mc:Choice Requires="p14">
            <p:contentPart p14:bwMode="auto" r:id="rId94">
              <p14:nvContentPartPr>
                <p14:cNvPr id="66" name="Ink 65">
                  <a:extLst>
                    <a:ext uri="{FF2B5EF4-FFF2-40B4-BE49-F238E27FC236}">
                      <a16:creationId xmlns:a16="http://schemas.microsoft.com/office/drawing/2014/main" id="{081B1D01-91C2-A0F0-23DB-E12D52332C6C}"/>
                    </a:ext>
                  </a:extLst>
                </p14:cNvPr>
                <p14:cNvContentPartPr/>
                <p14:nvPr/>
              </p14:nvContentPartPr>
              <p14:xfrm>
                <a:off x="3151680" y="4535860"/>
                <a:ext cx="529200" cy="82080"/>
              </p14:xfrm>
            </p:contentPart>
          </mc:Choice>
          <mc:Fallback xmlns="">
            <p:pic>
              <p:nvPicPr>
                <p:cNvPr id="66" name="Ink 65">
                  <a:extLst>
                    <a:ext uri="{FF2B5EF4-FFF2-40B4-BE49-F238E27FC236}">
                      <a16:creationId xmlns:a16="http://schemas.microsoft.com/office/drawing/2014/main" id="{081B1D01-91C2-A0F0-23DB-E12D52332C6C}"/>
                    </a:ext>
                  </a:extLst>
                </p:cNvPr>
                <p:cNvPicPr/>
                <p:nvPr/>
              </p:nvPicPr>
              <p:blipFill>
                <a:blip r:embed="rId95"/>
                <a:stretch>
                  <a:fillRect/>
                </a:stretch>
              </p:blipFill>
              <p:spPr>
                <a:xfrm>
                  <a:off x="3133680" y="4517860"/>
                  <a:ext cx="5648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7" name="Ink 66">
                  <a:extLst>
                    <a:ext uri="{FF2B5EF4-FFF2-40B4-BE49-F238E27FC236}">
                      <a16:creationId xmlns:a16="http://schemas.microsoft.com/office/drawing/2014/main" id="{F2CCD839-8CB8-498D-CB4B-802F0785B363}"/>
                    </a:ext>
                  </a:extLst>
                </p14:cNvPr>
                <p14:cNvContentPartPr/>
                <p14:nvPr/>
              </p14:nvContentPartPr>
              <p14:xfrm>
                <a:off x="2640840" y="4471780"/>
                <a:ext cx="441000" cy="30600"/>
              </p14:xfrm>
            </p:contentPart>
          </mc:Choice>
          <mc:Fallback xmlns="">
            <p:pic>
              <p:nvPicPr>
                <p:cNvPr id="67" name="Ink 66">
                  <a:extLst>
                    <a:ext uri="{FF2B5EF4-FFF2-40B4-BE49-F238E27FC236}">
                      <a16:creationId xmlns:a16="http://schemas.microsoft.com/office/drawing/2014/main" id="{F2CCD839-8CB8-498D-CB4B-802F0785B363}"/>
                    </a:ext>
                  </a:extLst>
                </p:cNvPr>
                <p:cNvPicPr/>
                <p:nvPr/>
              </p:nvPicPr>
              <p:blipFill>
                <a:blip r:embed="rId97"/>
                <a:stretch>
                  <a:fillRect/>
                </a:stretch>
              </p:blipFill>
              <p:spPr>
                <a:xfrm>
                  <a:off x="2622840" y="4453780"/>
                  <a:ext cx="47664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8" name="Ink 67">
                  <a:extLst>
                    <a:ext uri="{FF2B5EF4-FFF2-40B4-BE49-F238E27FC236}">
                      <a16:creationId xmlns:a16="http://schemas.microsoft.com/office/drawing/2014/main" id="{A00F04D3-1ED5-A05E-8989-9EC3B09DBBC8}"/>
                    </a:ext>
                  </a:extLst>
                </p14:cNvPr>
                <p14:cNvContentPartPr/>
                <p14:nvPr/>
              </p14:nvContentPartPr>
              <p14:xfrm>
                <a:off x="1627800" y="4458820"/>
                <a:ext cx="843120" cy="52560"/>
              </p14:xfrm>
            </p:contentPart>
          </mc:Choice>
          <mc:Fallback xmlns="">
            <p:pic>
              <p:nvPicPr>
                <p:cNvPr id="68" name="Ink 67">
                  <a:extLst>
                    <a:ext uri="{FF2B5EF4-FFF2-40B4-BE49-F238E27FC236}">
                      <a16:creationId xmlns:a16="http://schemas.microsoft.com/office/drawing/2014/main" id="{A00F04D3-1ED5-A05E-8989-9EC3B09DBBC8}"/>
                    </a:ext>
                  </a:extLst>
                </p:cNvPr>
                <p:cNvPicPr/>
                <p:nvPr/>
              </p:nvPicPr>
              <p:blipFill>
                <a:blip r:embed="rId99"/>
                <a:stretch>
                  <a:fillRect/>
                </a:stretch>
              </p:blipFill>
              <p:spPr>
                <a:xfrm>
                  <a:off x="1610160" y="4441180"/>
                  <a:ext cx="8787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9" name="Ink 68">
                  <a:extLst>
                    <a:ext uri="{FF2B5EF4-FFF2-40B4-BE49-F238E27FC236}">
                      <a16:creationId xmlns:a16="http://schemas.microsoft.com/office/drawing/2014/main" id="{0F8D609A-310B-1CE6-77B4-72252A82BE9B}"/>
                    </a:ext>
                  </a:extLst>
                </p14:cNvPr>
                <p14:cNvContentPartPr/>
                <p14:nvPr/>
              </p14:nvContentPartPr>
              <p14:xfrm>
                <a:off x="795840" y="4490860"/>
                <a:ext cx="660600" cy="30240"/>
              </p14:xfrm>
            </p:contentPart>
          </mc:Choice>
          <mc:Fallback xmlns="">
            <p:pic>
              <p:nvPicPr>
                <p:cNvPr id="69" name="Ink 68">
                  <a:extLst>
                    <a:ext uri="{FF2B5EF4-FFF2-40B4-BE49-F238E27FC236}">
                      <a16:creationId xmlns:a16="http://schemas.microsoft.com/office/drawing/2014/main" id="{0F8D609A-310B-1CE6-77B4-72252A82BE9B}"/>
                    </a:ext>
                  </a:extLst>
                </p:cNvPr>
                <p:cNvPicPr/>
                <p:nvPr/>
              </p:nvPicPr>
              <p:blipFill>
                <a:blip r:embed="rId101"/>
                <a:stretch>
                  <a:fillRect/>
                </a:stretch>
              </p:blipFill>
              <p:spPr>
                <a:xfrm>
                  <a:off x="778200" y="4472860"/>
                  <a:ext cx="696240" cy="65880"/>
                </a:xfrm>
                <a:prstGeom prst="rect">
                  <a:avLst/>
                </a:prstGeom>
              </p:spPr>
            </p:pic>
          </mc:Fallback>
        </mc:AlternateContent>
      </p:grpSp>
      <p:grpSp>
        <p:nvGrpSpPr>
          <p:cNvPr id="80" name="Group 79">
            <a:extLst>
              <a:ext uri="{FF2B5EF4-FFF2-40B4-BE49-F238E27FC236}">
                <a16:creationId xmlns:a16="http://schemas.microsoft.com/office/drawing/2014/main" id="{9B0D6FEE-AD06-133D-96A7-E90E85FA08AE}"/>
              </a:ext>
            </a:extLst>
          </p:cNvPr>
          <p:cNvGrpSpPr/>
          <p:nvPr/>
        </p:nvGrpSpPr>
        <p:grpSpPr>
          <a:xfrm>
            <a:off x="3877440" y="4998100"/>
            <a:ext cx="5517000" cy="141480"/>
            <a:chOff x="3877440" y="4998100"/>
            <a:chExt cx="5517000" cy="141480"/>
          </a:xfrm>
        </p:grpSpPr>
        <mc:AlternateContent xmlns:mc="http://schemas.openxmlformats.org/markup-compatibility/2006" xmlns:p14="http://schemas.microsoft.com/office/powerpoint/2010/main">
          <mc:Choice Requires="p14">
            <p:contentPart p14:bwMode="auto" r:id="rId102">
              <p14:nvContentPartPr>
                <p14:cNvPr id="71" name="Ink 70">
                  <a:extLst>
                    <a:ext uri="{FF2B5EF4-FFF2-40B4-BE49-F238E27FC236}">
                      <a16:creationId xmlns:a16="http://schemas.microsoft.com/office/drawing/2014/main" id="{3B538785-DD50-8342-7142-103B7A64B1A1}"/>
                    </a:ext>
                  </a:extLst>
                </p14:cNvPr>
                <p14:cNvContentPartPr/>
                <p14:nvPr/>
              </p14:nvContentPartPr>
              <p14:xfrm>
                <a:off x="8950560" y="5044180"/>
                <a:ext cx="443880" cy="27360"/>
              </p14:xfrm>
            </p:contentPart>
          </mc:Choice>
          <mc:Fallback xmlns="">
            <p:pic>
              <p:nvPicPr>
                <p:cNvPr id="71" name="Ink 70">
                  <a:extLst>
                    <a:ext uri="{FF2B5EF4-FFF2-40B4-BE49-F238E27FC236}">
                      <a16:creationId xmlns:a16="http://schemas.microsoft.com/office/drawing/2014/main" id="{3B538785-DD50-8342-7142-103B7A64B1A1}"/>
                    </a:ext>
                  </a:extLst>
                </p:cNvPr>
                <p:cNvPicPr/>
                <p:nvPr/>
              </p:nvPicPr>
              <p:blipFill>
                <a:blip r:embed="rId103"/>
                <a:stretch>
                  <a:fillRect/>
                </a:stretch>
              </p:blipFill>
              <p:spPr>
                <a:xfrm>
                  <a:off x="8932920" y="5026540"/>
                  <a:ext cx="47952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2" name="Ink 71">
                  <a:extLst>
                    <a:ext uri="{FF2B5EF4-FFF2-40B4-BE49-F238E27FC236}">
                      <a16:creationId xmlns:a16="http://schemas.microsoft.com/office/drawing/2014/main" id="{A9064E01-21A5-6593-89B6-9AE2B101EE65}"/>
                    </a:ext>
                  </a:extLst>
                </p14:cNvPr>
                <p14:cNvContentPartPr/>
                <p14:nvPr/>
              </p14:nvContentPartPr>
              <p14:xfrm>
                <a:off x="7983240" y="5074060"/>
                <a:ext cx="622080" cy="53280"/>
              </p14:xfrm>
            </p:contentPart>
          </mc:Choice>
          <mc:Fallback xmlns="">
            <p:pic>
              <p:nvPicPr>
                <p:cNvPr id="72" name="Ink 71">
                  <a:extLst>
                    <a:ext uri="{FF2B5EF4-FFF2-40B4-BE49-F238E27FC236}">
                      <a16:creationId xmlns:a16="http://schemas.microsoft.com/office/drawing/2014/main" id="{A9064E01-21A5-6593-89B6-9AE2B101EE65}"/>
                    </a:ext>
                  </a:extLst>
                </p:cNvPr>
                <p:cNvPicPr/>
                <p:nvPr/>
              </p:nvPicPr>
              <p:blipFill>
                <a:blip r:embed="rId105"/>
                <a:stretch>
                  <a:fillRect/>
                </a:stretch>
              </p:blipFill>
              <p:spPr>
                <a:xfrm>
                  <a:off x="7965240" y="5056060"/>
                  <a:ext cx="6577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3" name="Ink 72">
                  <a:extLst>
                    <a:ext uri="{FF2B5EF4-FFF2-40B4-BE49-F238E27FC236}">
                      <a16:creationId xmlns:a16="http://schemas.microsoft.com/office/drawing/2014/main" id="{D7FCAE75-B847-3D2D-A2A8-E02B518612AC}"/>
                    </a:ext>
                  </a:extLst>
                </p14:cNvPr>
                <p14:cNvContentPartPr/>
                <p14:nvPr/>
              </p14:nvContentPartPr>
              <p14:xfrm>
                <a:off x="6825840" y="5071180"/>
                <a:ext cx="949680" cy="68400"/>
              </p14:xfrm>
            </p:contentPart>
          </mc:Choice>
          <mc:Fallback xmlns="">
            <p:pic>
              <p:nvPicPr>
                <p:cNvPr id="73" name="Ink 72">
                  <a:extLst>
                    <a:ext uri="{FF2B5EF4-FFF2-40B4-BE49-F238E27FC236}">
                      <a16:creationId xmlns:a16="http://schemas.microsoft.com/office/drawing/2014/main" id="{D7FCAE75-B847-3D2D-A2A8-E02B518612AC}"/>
                    </a:ext>
                  </a:extLst>
                </p:cNvPr>
                <p:cNvPicPr/>
                <p:nvPr/>
              </p:nvPicPr>
              <p:blipFill>
                <a:blip r:embed="rId107"/>
                <a:stretch>
                  <a:fillRect/>
                </a:stretch>
              </p:blipFill>
              <p:spPr>
                <a:xfrm>
                  <a:off x="6808200" y="5053540"/>
                  <a:ext cx="98532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5" name="Ink 74">
                  <a:extLst>
                    <a:ext uri="{FF2B5EF4-FFF2-40B4-BE49-F238E27FC236}">
                      <a16:creationId xmlns:a16="http://schemas.microsoft.com/office/drawing/2014/main" id="{78E1AC91-081E-FC3F-CC74-34A657712835}"/>
                    </a:ext>
                  </a:extLst>
                </p14:cNvPr>
                <p14:cNvContentPartPr/>
                <p14:nvPr/>
              </p14:nvContentPartPr>
              <p14:xfrm>
                <a:off x="6034560" y="4999540"/>
                <a:ext cx="691560" cy="48240"/>
              </p14:xfrm>
            </p:contentPart>
          </mc:Choice>
          <mc:Fallback xmlns="">
            <p:pic>
              <p:nvPicPr>
                <p:cNvPr id="75" name="Ink 74">
                  <a:extLst>
                    <a:ext uri="{FF2B5EF4-FFF2-40B4-BE49-F238E27FC236}">
                      <a16:creationId xmlns:a16="http://schemas.microsoft.com/office/drawing/2014/main" id="{78E1AC91-081E-FC3F-CC74-34A657712835}"/>
                    </a:ext>
                  </a:extLst>
                </p:cNvPr>
                <p:cNvPicPr/>
                <p:nvPr/>
              </p:nvPicPr>
              <p:blipFill>
                <a:blip r:embed="rId109"/>
                <a:stretch>
                  <a:fillRect/>
                </a:stretch>
              </p:blipFill>
              <p:spPr>
                <a:xfrm>
                  <a:off x="6016920" y="4981540"/>
                  <a:ext cx="72720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7" name="Ink 76">
                  <a:extLst>
                    <a:ext uri="{FF2B5EF4-FFF2-40B4-BE49-F238E27FC236}">
                      <a16:creationId xmlns:a16="http://schemas.microsoft.com/office/drawing/2014/main" id="{C49EDC0D-B36D-296B-31F8-5DA744696E5A}"/>
                    </a:ext>
                  </a:extLst>
                </p14:cNvPr>
                <p14:cNvContentPartPr/>
                <p14:nvPr/>
              </p14:nvContentPartPr>
              <p14:xfrm>
                <a:off x="5340840" y="5019340"/>
                <a:ext cx="493200" cy="51480"/>
              </p14:xfrm>
            </p:contentPart>
          </mc:Choice>
          <mc:Fallback xmlns="">
            <p:pic>
              <p:nvPicPr>
                <p:cNvPr id="77" name="Ink 76">
                  <a:extLst>
                    <a:ext uri="{FF2B5EF4-FFF2-40B4-BE49-F238E27FC236}">
                      <a16:creationId xmlns:a16="http://schemas.microsoft.com/office/drawing/2014/main" id="{C49EDC0D-B36D-296B-31F8-5DA744696E5A}"/>
                    </a:ext>
                  </a:extLst>
                </p:cNvPr>
                <p:cNvPicPr/>
                <p:nvPr/>
              </p:nvPicPr>
              <p:blipFill>
                <a:blip r:embed="rId111"/>
                <a:stretch>
                  <a:fillRect/>
                </a:stretch>
              </p:blipFill>
              <p:spPr>
                <a:xfrm>
                  <a:off x="5323200" y="5001700"/>
                  <a:ext cx="5288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8" name="Ink 77">
                  <a:extLst>
                    <a:ext uri="{FF2B5EF4-FFF2-40B4-BE49-F238E27FC236}">
                      <a16:creationId xmlns:a16="http://schemas.microsoft.com/office/drawing/2014/main" id="{F3175B93-78B5-929A-191B-68CB1B04A7DD}"/>
                    </a:ext>
                  </a:extLst>
                </p14:cNvPr>
                <p14:cNvContentPartPr/>
                <p14:nvPr/>
              </p14:nvContentPartPr>
              <p14:xfrm>
                <a:off x="4812000" y="5001700"/>
                <a:ext cx="419040" cy="55800"/>
              </p14:xfrm>
            </p:contentPart>
          </mc:Choice>
          <mc:Fallback xmlns="">
            <p:pic>
              <p:nvPicPr>
                <p:cNvPr id="78" name="Ink 77">
                  <a:extLst>
                    <a:ext uri="{FF2B5EF4-FFF2-40B4-BE49-F238E27FC236}">
                      <a16:creationId xmlns:a16="http://schemas.microsoft.com/office/drawing/2014/main" id="{F3175B93-78B5-929A-191B-68CB1B04A7DD}"/>
                    </a:ext>
                  </a:extLst>
                </p:cNvPr>
                <p:cNvPicPr/>
                <p:nvPr/>
              </p:nvPicPr>
              <p:blipFill>
                <a:blip r:embed="rId113"/>
                <a:stretch>
                  <a:fillRect/>
                </a:stretch>
              </p:blipFill>
              <p:spPr>
                <a:xfrm>
                  <a:off x="4794360" y="4984060"/>
                  <a:ext cx="45468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9" name="Ink 78">
                  <a:extLst>
                    <a:ext uri="{FF2B5EF4-FFF2-40B4-BE49-F238E27FC236}">
                      <a16:creationId xmlns:a16="http://schemas.microsoft.com/office/drawing/2014/main" id="{33E4729A-7102-9415-80FB-1D601BBD00DC}"/>
                    </a:ext>
                  </a:extLst>
                </p14:cNvPr>
                <p14:cNvContentPartPr/>
                <p14:nvPr/>
              </p14:nvContentPartPr>
              <p14:xfrm>
                <a:off x="3877440" y="4998100"/>
                <a:ext cx="773640" cy="82440"/>
              </p14:xfrm>
            </p:contentPart>
          </mc:Choice>
          <mc:Fallback xmlns="">
            <p:pic>
              <p:nvPicPr>
                <p:cNvPr id="79" name="Ink 78">
                  <a:extLst>
                    <a:ext uri="{FF2B5EF4-FFF2-40B4-BE49-F238E27FC236}">
                      <a16:creationId xmlns:a16="http://schemas.microsoft.com/office/drawing/2014/main" id="{33E4729A-7102-9415-80FB-1D601BBD00DC}"/>
                    </a:ext>
                  </a:extLst>
                </p:cNvPr>
                <p:cNvPicPr/>
                <p:nvPr/>
              </p:nvPicPr>
              <p:blipFill>
                <a:blip r:embed="rId115"/>
                <a:stretch>
                  <a:fillRect/>
                </a:stretch>
              </p:blipFill>
              <p:spPr>
                <a:xfrm>
                  <a:off x="3859440" y="4980460"/>
                  <a:ext cx="809280" cy="118080"/>
                </a:xfrm>
                <a:prstGeom prst="rect">
                  <a:avLst/>
                </a:prstGeom>
              </p:spPr>
            </p:pic>
          </mc:Fallback>
        </mc:AlternateContent>
      </p:grpSp>
      <p:grpSp>
        <p:nvGrpSpPr>
          <p:cNvPr id="83" name="Group 82">
            <a:extLst>
              <a:ext uri="{FF2B5EF4-FFF2-40B4-BE49-F238E27FC236}">
                <a16:creationId xmlns:a16="http://schemas.microsoft.com/office/drawing/2014/main" id="{A8C84C44-5170-317A-8676-87103435CAD2}"/>
              </a:ext>
            </a:extLst>
          </p:cNvPr>
          <p:cNvGrpSpPr/>
          <p:nvPr/>
        </p:nvGrpSpPr>
        <p:grpSpPr>
          <a:xfrm>
            <a:off x="674160" y="5016820"/>
            <a:ext cx="2441520" cy="100800"/>
            <a:chOff x="674160" y="5016820"/>
            <a:chExt cx="2441520" cy="100800"/>
          </a:xfrm>
        </p:grpSpPr>
        <mc:AlternateContent xmlns:mc="http://schemas.openxmlformats.org/markup-compatibility/2006" xmlns:p14="http://schemas.microsoft.com/office/powerpoint/2010/main">
          <mc:Choice Requires="p14">
            <p:contentPart p14:bwMode="auto" r:id="rId116">
              <p14:nvContentPartPr>
                <p14:cNvPr id="81" name="Ink 80">
                  <a:extLst>
                    <a:ext uri="{FF2B5EF4-FFF2-40B4-BE49-F238E27FC236}">
                      <a16:creationId xmlns:a16="http://schemas.microsoft.com/office/drawing/2014/main" id="{28E1153A-6CD3-C42F-2F56-A824BFCA0092}"/>
                    </a:ext>
                  </a:extLst>
                </p14:cNvPr>
                <p14:cNvContentPartPr/>
                <p14:nvPr/>
              </p14:nvContentPartPr>
              <p14:xfrm>
                <a:off x="2109120" y="5016820"/>
                <a:ext cx="1006560" cy="46080"/>
              </p14:xfrm>
            </p:contentPart>
          </mc:Choice>
          <mc:Fallback xmlns="">
            <p:pic>
              <p:nvPicPr>
                <p:cNvPr id="81" name="Ink 80">
                  <a:extLst>
                    <a:ext uri="{FF2B5EF4-FFF2-40B4-BE49-F238E27FC236}">
                      <a16:creationId xmlns:a16="http://schemas.microsoft.com/office/drawing/2014/main" id="{28E1153A-6CD3-C42F-2F56-A824BFCA0092}"/>
                    </a:ext>
                  </a:extLst>
                </p:cNvPr>
                <p:cNvPicPr/>
                <p:nvPr/>
              </p:nvPicPr>
              <p:blipFill>
                <a:blip r:embed="rId117"/>
                <a:stretch>
                  <a:fillRect/>
                </a:stretch>
              </p:blipFill>
              <p:spPr>
                <a:xfrm>
                  <a:off x="2091480" y="4999180"/>
                  <a:ext cx="10422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82" name="Ink 81">
                  <a:extLst>
                    <a:ext uri="{FF2B5EF4-FFF2-40B4-BE49-F238E27FC236}">
                      <a16:creationId xmlns:a16="http://schemas.microsoft.com/office/drawing/2014/main" id="{06BDA89D-A12E-A757-0CB1-59858EDE4FB1}"/>
                    </a:ext>
                  </a:extLst>
                </p14:cNvPr>
                <p14:cNvContentPartPr/>
                <p14:nvPr/>
              </p14:nvContentPartPr>
              <p14:xfrm>
                <a:off x="674160" y="5047060"/>
                <a:ext cx="1227600" cy="70560"/>
              </p14:xfrm>
            </p:contentPart>
          </mc:Choice>
          <mc:Fallback xmlns="">
            <p:pic>
              <p:nvPicPr>
                <p:cNvPr id="82" name="Ink 81">
                  <a:extLst>
                    <a:ext uri="{FF2B5EF4-FFF2-40B4-BE49-F238E27FC236}">
                      <a16:creationId xmlns:a16="http://schemas.microsoft.com/office/drawing/2014/main" id="{06BDA89D-A12E-A757-0CB1-59858EDE4FB1}"/>
                    </a:ext>
                  </a:extLst>
                </p:cNvPr>
                <p:cNvPicPr/>
                <p:nvPr/>
              </p:nvPicPr>
              <p:blipFill>
                <a:blip r:embed="rId119"/>
                <a:stretch>
                  <a:fillRect/>
                </a:stretch>
              </p:blipFill>
              <p:spPr>
                <a:xfrm>
                  <a:off x="656520" y="5029420"/>
                  <a:ext cx="1263240" cy="106200"/>
                </a:xfrm>
                <a:prstGeom prst="rect">
                  <a:avLst/>
                </a:prstGeom>
              </p:spPr>
            </p:pic>
          </mc:Fallback>
        </mc:AlternateContent>
      </p:grpSp>
      <p:grpSp>
        <p:nvGrpSpPr>
          <p:cNvPr id="93" name="Group 92">
            <a:extLst>
              <a:ext uri="{FF2B5EF4-FFF2-40B4-BE49-F238E27FC236}">
                <a16:creationId xmlns:a16="http://schemas.microsoft.com/office/drawing/2014/main" id="{484D745A-4E8D-409F-05E4-FD5CA19750D6}"/>
              </a:ext>
            </a:extLst>
          </p:cNvPr>
          <p:cNvGrpSpPr/>
          <p:nvPr/>
        </p:nvGrpSpPr>
        <p:grpSpPr>
          <a:xfrm>
            <a:off x="3213600" y="5548540"/>
            <a:ext cx="6232320" cy="210960"/>
            <a:chOff x="3213600" y="5548540"/>
            <a:chExt cx="6232320" cy="210960"/>
          </a:xfrm>
        </p:grpSpPr>
        <mc:AlternateContent xmlns:mc="http://schemas.openxmlformats.org/markup-compatibility/2006" xmlns:p14="http://schemas.microsoft.com/office/powerpoint/2010/main">
          <mc:Choice Requires="p14">
            <p:contentPart p14:bwMode="auto" r:id="rId120">
              <p14:nvContentPartPr>
                <p14:cNvPr id="84" name="Ink 83">
                  <a:extLst>
                    <a:ext uri="{FF2B5EF4-FFF2-40B4-BE49-F238E27FC236}">
                      <a16:creationId xmlns:a16="http://schemas.microsoft.com/office/drawing/2014/main" id="{688E88F2-C0A5-9B3C-B91D-FF42063656BA}"/>
                    </a:ext>
                  </a:extLst>
                </p14:cNvPr>
                <p14:cNvContentPartPr/>
                <p14:nvPr/>
              </p14:nvContentPartPr>
              <p14:xfrm>
                <a:off x="8726280" y="5578060"/>
                <a:ext cx="719640" cy="59040"/>
              </p14:xfrm>
            </p:contentPart>
          </mc:Choice>
          <mc:Fallback xmlns="">
            <p:pic>
              <p:nvPicPr>
                <p:cNvPr id="84" name="Ink 83">
                  <a:extLst>
                    <a:ext uri="{FF2B5EF4-FFF2-40B4-BE49-F238E27FC236}">
                      <a16:creationId xmlns:a16="http://schemas.microsoft.com/office/drawing/2014/main" id="{688E88F2-C0A5-9B3C-B91D-FF42063656BA}"/>
                    </a:ext>
                  </a:extLst>
                </p:cNvPr>
                <p:cNvPicPr/>
                <p:nvPr/>
              </p:nvPicPr>
              <p:blipFill>
                <a:blip r:embed="rId121"/>
                <a:stretch>
                  <a:fillRect/>
                </a:stretch>
              </p:blipFill>
              <p:spPr>
                <a:xfrm>
                  <a:off x="8708640" y="5560060"/>
                  <a:ext cx="7552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5" name="Ink 84">
                  <a:extLst>
                    <a:ext uri="{FF2B5EF4-FFF2-40B4-BE49-F238E27FC236}">
                      <a16:creationId xmlns:a16="http://schemas.microsoft.com/office/drawing/2014/main" id="{02298582-9890-FDE3-96A3-A1454480DC64}"/>
                    </a:ext>
                  </a:extLst>
                </p14:cNvPr>
                <p14:cNvContentPartPr/>
                <p14:nvPr/>
              </p14:nvContentPartPr>
              <p14:xfrm>
                <a:off x="8093400" y="5548540"/>
                <a:ext cx="517680" cy="43200"/>
              </p14:xfrm>
            </p:contentPart>
          </mc:Choice>
          <mc:Fallback xmlns="">
            <p:pic>
              <p:nvPicPr>
                <p:cNvPr id="85" name="Ink 84">
                  <a:extLst>
                    <a:ext uri="{FF2B5EF4-FFF2-40B4-BE49-F238E27FC236}">
                      <a16:creationId xmlns:a16="http://schemas.microsoft.com/office/drawing/2014/main" id="{02298582-9890-FDE3-96A3-A1454480DC64}"/>
                    </a:ext>
                  </a:extLst>
                </p:cNvPr>
                <p:cNvPicPr/>
                <p:nvPr/>
              </p:nvPicPr>
              <p:blipFill>
                <a:blip r:embed="rId123"/>
                <a:stretch>
                  <a:fillRect/>
                </a:stretch>
              </p:blipFill>
              <p:spPr>
                <a:xfrm>
                  <a:off x="8075400" y="5530900"/>
                  <a:ext cx="55332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6" name="Ink 85">
                  <a:extLst>
                    <a:ext uri="{FF2B5EF4-FFF2-40B4-BE49-F238E27FC236}">
                      <a16:creationId xmlns:a16="http://schemas.microsoft.com/office/drawing/2014/main" id="{DC4DDAFD-F61D-3FEC-17A0-DAD1F37955AD}"/>
                    </a:ext>
                  </a:extLst>
                </p14:cNvPr>
                <p14:cNvContentPartPr/>
                <p14:nvPr/>
              </p14:nvContentPartPr>
              <p14:xfrm>
                <a:off x="7442880" y="5585260"/>
                <a:ext cx="523080" cy="21960"/>
              </p14:xfrm>
            </p:contentPart>
          </mc:Choice>
          <mc:Fallback xmlns="">
            <p:pic>
              <p:nvPicPr>
                <p:cNvPr id="86" name="Ink 85">
                  <a:extLst>
                    <a:ext uri="{FF2B5EF4-FFF2-40B4-BE49-F238E27FC236}">
                      <a16:creationId xmlns:a16="http://schemas.microsoft.com/office/drawing/2014/main" id="{DC4DDAFD-F61D-3FEC-17A0-DAD1F37955AD}"/>
                    </a:ext>
                  </a:extLst>
                </p:cNvPr>
                <p:cNvPicPr/>
                <p:nvPr/>
              </p:nvPicPr>
              <p:blipFill>
                <a:blip r:embed="rId125"/>
                <a:stretch>
                  <a:fillRect/>
                </a:stretch>
              </p:blipFill>
              <p:spPr>
                <a:xfrm>
                  <a:off x="7425240" y="5567620"/>
                  <a:ext cx="55872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7" name="Ink 86">
                  <a:extLst>
                    <a:ext uri="{FF2B5EF4-FFF2-40B4-BE49-F238E27FC236}">
                      <a16:creationId xmlns:a16="http://schemas.microsoft.com/office/drawing/2014/main" id="{E0DF6F7E-72AD-D568-8DBD-1A4D7B1E11F9}"/>
                    </a:ext>
                  </a:extLst>
                </p14:cNvPr>
                <p14:cNvContentPartPr/>
                <p14:nvPr/>
              </p14:nvContentPartPr>
              <p14:xfrm>
                <a:off x="5837640" y="5654020"/>
                <a:ext cx="1196280" cy="60840"/>
              </p14:xfrm>
            </p:contentPart>
          </mc:Choice>
          <mc:Fallback xmlns="">
            <p:pic>
              <p:nvPicPr>
                <p:cNvPr id="87" name="Ink 86">
                  <a:extLst>
                    <a:ext uri="{FF2B5EF4-FFF2-40B4-BE49-F238E27FC236}">
                      <a16:creationId xmlns:a16="http://schemas.microsoft.com/office/drawing/2014/main" id="{E0DF6F7E-72AD-D568-8DBD-1A4D7B1E11F9}"/>
                    </a:ext>
                  </a:extLst>
                </p:cNvPr>
                <p:cNvPicPr/>
                <p:nvPr/>
              </p:nvPicPr>
              <p:blipFill>
                <a:blip r:embed="rId127"/>
                <a:stretch>
                  <a:fillRect/>
                </a:stretch>
              </p:blipFill>
              <p:spPr>
                <a:xfrm>
                  <a:off x="5820000" y="5636380"/>
                  <a:ext cx="123192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9" name="Ink 88">
                  <a:extLst>
                    <a:ext uri="{FF2B5EF4-FFF2-40B4-BE49-F238E27FC236}">
                      <a16:creationId xmlns:a16="http://schemas.microsoft.com/office/drawing/2014/main" id="{2F782E01-5A28-8B65-C1BD-DF6BA252A43E}"/>
                    </a:ext>
                  </a:extLst>
                </p14:cNvPr>
                <p14:cNvContentPartPr/>
                <p14:nvPr/>
              </p14:nvContentPartPr>
              <p14:xfrm>
                <a:off x="5132040" y="5664820"/>
                <a:ext cx="544680" cy="65160"/>
              </p14:xfrm>
            </p:contentPart>
          </mc:Choice>
          <mc:Fallback xmlns="">
            <p:pic>
              <p:nvPicPr>
                <p:cNvPr id="89" name="Ink 88">
                  <a:extLst>
                    <a:ext uri="{FF2B5EF4-FFF2-40B4-BE49-F238E27FC236}">
                      <a16:creationId xmlns:a16="http://schemas.microsoft.com/office/drawing/2014/main" id="{2F782E01-5A28-8B65-C1BD-DF6BA252A43E}"/>
                    </a:ext>
                  </a:extLst>
                </p:cNvPr>
                <p:cNvPicPr/>
                <p:nvPr/>
              </p:nvPicPr>
              <p:blipFill>
                <a:blip r:embed="rId129"/>
                <a:stretch>
                  <a:fillRect/>
                </a:stretch>
              </p:blipFill>
              <p:spPr>
                <a:xfrm>
                  <a:off x="5114040" y="5647180"/>
                  <a:ext cx="5803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0" name="Ink 89">
                  <a:extLst>
                    <a:ext uri="{FF2B5EF4-FFF2-40B4-BE49-F238E27FC236}">
                      <a16:creationId xmlns:a16="http://schemas.microsoft.com/office/drawing/2014/main" id="{7E6F3A04-7FB5-16CC-DC83-35F2898CA182}"/>
                    </a:ext>
                  </a:extLst>
                </p14:cNvPr>
                <p14:cNvContentPartPr/>
                <p14:nvPr/>
              </p14:nvContentPartPr>
              <p14:xfrm>
                <a:off x="4340760" y="5694340"/>
                <a:ext cx="622080" cy="65160"/>
              </p14:xfrm>
            </p:contentPart>
          </mc:Choice>
          <mc:Fallback xmlns="">
            <p:pic>
              <p:nvPicPr>
                <p:cNvPr id="90" name="Ink 89">
                  <a:extLst>
                    <a:ext uri="{FF2B5EF4-FFF2-40B4-BE49-F238E27FC236}">
                      <a16:creationId xmlns:a16="http://schemas.microsoft.com/office/drawing/2014/main" id="{7E6F3A04-7FB5-16CC-DC83-35F2898CA182}"/>
                    </a:ext>
                  </a:extLst>
                </p:cNvPr>
                <p:cNvPicPr/>
                <p:nvPr/>
              </p:nvPicPr>
              <p:blipFill>
                <a:blip r:embed="rId131"/>
                <a:stretch>
                  <a:fillRect/>
                </a:stretch>
              </p:blipFill>
              <p:spPr>
                <a:xfrm>
                  <a:off x="4322760" y="5676700"/>
                  <a:ext cx="6577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92" name="Ink 91">
                  <a:extLst>
                    <a:ext uri="{FF2B5EF4-FFF2-40B4-BE49-F238E27FC236}">
                      <a16:creationId xmlns:a16="http://schemas.microsoft.com/office/drawing/2014/main" id="{B1BEE898-9C5F-4790-02A6-923C6205D1B3}"/>
                    </a:ext>
                  </a:extLst>
                </p14:cNvPr>
                <p14:cNvContentPartPr/>
                <p14:nvPr/>
              </p14:nvContentPartPr>
              <p14:xfrm>
                <a:off x="3213600" y="5571580"/>
                <a:ext cx="1167480" cy="107280"/>
              </p14:xfrm>
            </p:contentPart>
          </mc:Choice>
          <mc:Fallback xmlns="">
            <p:pic>
              <p:nvPicPr>
                <p:cNvPr id="92" name="Ink 91">
                  <a:extLst>
                    <a:ext uri="{FF2B5EF4-FFF2-40B4-BE49-F238E27FC236}">
                      <a16:creationId xmlns:a16="http://schemas.microsoft.com/office/drawing/2014/main" id="{B1BEE898-9C5F-4790-02A6-923C6205D1B3}"/>
                    </a:ext>
                  </a:extLst>
                </p:cNvPr>
                <p:cNvPicPr/>
                <p:nvPr/>
              </p:nvPicPr>
              <p:blipFill>
                <a:blip r:embed="rId133"/>
                <a:stretch>
                  <a:fillRect/>
                </a:stretch>
              </p:blipFill>
              <p:spPr>
                <a:xfrm>
                  <a:off x="3195960" y="5553580"/>
                  <a:ext cx="1203120" cy="142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4">
            <p14:nvContentPartPr>
              <p14:cNvPr id="96" name="Ink 95">
                <a:extLst>
                  <a:ext uri="{FF2B5EF4-FFF2-40B4-BE49-F238E27FC236}">
                    <a16:creationId xmlns:a16="http://schemas.microsoft.com/office/drawing/2014/main" id="{7B7080BA-A5E8-C124-94F3-C5F5FE8A0D7D}"/>
                  </a:ext>
                </a:extLst>
              </p14:cNvPr>
              <p14:cNvContentPartPr/>
              <p14:nvPr/>
            </p14:nvContentPartPr>
            <p14:xfrm>
              <a:off x="8252160" y="6131020"/>
              <a:ext cx="1125360" cy="49680"/>
            </p14:xfrm>
          </p:contentPart>
        </mc:Choice>
        <mc:Fallback xmlns="">
          <p:pic>
            <p:nvPicPr>
              <p:cNvPr id="96" name="Ink 95">
                <a:extLst>
                  <a:ext uri="{FF2B5EF4-FFF2-40B4-BE49-F238E27FC236}">
                    <a16:creationId xmlns:a16="http://schemas.microsoft.com/office/drawing/2014/main" id="{7B7080BA-A5E8-C124-94F3-C5F5FE8A0D7D}"/>
                  </a:ext>
                </a:extLst>
              </p:cNvPr>
              <p:cNvPicPr/>
              <p:nvPr/>
            </p:nvPicPr>
            <p:blipFill>
              <a:blip r:embed="rId135"/>
              <a:stretch>
                <a:fillRect/>
              </a:stretch>
            </p:blipFill>
            <p:spPr>
              <a:xfrm>
                <a:off x="8234520" y="6113020"/>
                <a:ext cx="1161000" cy="85320"/>
              </a:xfrm>
              <a:prstGeom prst="rect">
                <a:avLst/>
              </a:prstGeom>
            </p:spPr>
          </p:pic>
        </mc:Fallback>
      </mc:AlternateContent>
      <p:grpSp>
        <p:nvGrpSpPr>
          <p:cNvPr id="100" name="Group 99">
            <a:extLst>
              <a:ext uri="{FF2B5EF4-FFF2-40B4-BE49-F238E27FC236}">
                <a16:creationId xmlns:a16="http://schemas.microsoft.com/office/drawing/2014/main" id="{29AA27AC-98B2-552E-17D2-8C2C4ADF05E0}"/>
              </a:ext>
            </a:extLst>
          </p:cNvPr>
          <p:cNvGrpSpPr/>
          <p:nvPr/>
        </p:nvGrpSpPr>
        <p:grpSpPr>
          <a:xfrm>
            <a:off x="1604760" y="5586700"/>
            <a:ext cx="1551240" cy="134280"/>
            <a:chOff x="1604760" y="5586700"/>
            <a:chExt cx="1551240" cy="134280"/>
          </a:xfrm>
        </p:grpSpPr>
        <mc:AlternateContent xmlns:mc="http://schemas.openxmlformats.org/markup-compatibility/2006" xmlns:p14="http://schemas.microsoft.com/office/powerpoint/2010/main">
          <mc:Choice Requires="p14">
            <p:contentPart p14:bwMode="auto" r:id="rId136">
              <p14:nvContentPartPr>
                <p14:cNvPr id="94" name="Ink 93">
                  <a:extLst>
                    <a:ext uri="{FF2B5EF4-FFF2-40B4-BE49-F238E27FC236}">
                      <a16:creationId xmlns:a16="http://schemas.microsoft.com/office/drawing/2014/main" id="{BA5C18D8-D40C-61C6-1DD1-2C643AF96E69}"/>
                    </a:ext>
                  </a:extLst>
                </p14:cNvPr>
                <p14:cNvContentPartPr/>
                <p14:nvPr/>
              </p14:nvContentPartPr>
              <p14:xfrm>
                <a:off x="2549400" y="5632780"/>
                <a:ext cx="606600" cy="56160"/>
              </p14:xfrm>
            </p:contentPart>
          </mc:Choice>
          <mc:Fallback xmlns="">
            <p:pic>
              <p:nvPicPr>
                <p:cNvPr id="94" name="Ink 93">
                  <a:extLst>
                    <a:ext uri="{FF2B5EF4-FFF2-40B4-BE49-F238E27FC236}">
                      <a16:creationId xmlns:a16="http://schemas.microsoft.com/office/drawing/2014/main" id="{BA5C18D8-D40C-61C6-1DD1-2C643AF96E69}"/>
                    </a:ext>
                  </a:extLst>
                </p:cNvPr>
                <p:cNvPicPr/>
                <p:nvPr/>
              </p:nvPicPr>
              <p:blipFill>
                <a:blip r:embed="rId137"/>
                <a:stretch>
                  <a:fillRect/>
                </a:stretch>
              </p:blipFill>
              <p:spPr>
                <a:xfrm>
                  <a:off x="2531400" y="5614780"/>
                  <a:ext cx="64224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95" name="Ink 94">
                  <a:extLst>
                    <a:ext uri="{FF2B5EF4-FFF2-40B4-BE49-F238E27FC236}">
                      <a16:creationId xmlns:a16="http://schemas.microsoft.com/office/drawing/2014/main" id="{5318E675-C66F-A94C-0DAD-A8021F3DE572}"/>
                    </a:ext>
                  </a:extLst>
                </p14:cNvPr>
                <p14:cNvContentPartPr/>
                <p14:nvPr/>
              </p14:nvContentPartPr>
              <p14:xfrm>
                <a:off x="1662000" y="5617660"/>
                <a:ext cx="653400" cy="55800"/>
              </p14:xfrm>
            </p:contentPart>
          </mc:Choice>
          <mc:Fallback xmlns="">
            <p:pic>
              <p:nvPicPr>
                <p:cNvPr id="95" name="Ink 94">
                  <a:extLst>
                    <a:ext uri="{FF2B5EF4-FFF2-40B4-BE49-F238E27FC236}">
                      <a16:creationId xmlns:a16="http://schemas.microsoft.com/office/drawing/2014/main" id="{5318E675-C66F-A94C-0DAD-A8021F3DE572}"/>
                    </a:ext>
                  </a:extLst>
                </p:cNvPr>
                <p:cNvPicPr/>
                <p:nvPr/>
              </p:nvPicPr>
              <p:blipFill>
                <a:blip r:embed="rId139"/>
                <a:stretch>
                  <a:fillRect/>
                </a:stretch>
              </p:blipFill>
              <p:spPr>
                <a:xfrm>
                  <a:off x="1644000" y="5599660"/>
                  <a:ext cx="6890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98" name="Ink 97">
                  <a:extLst>
                    <a:ext uri="{FF2B5EF4-FFF2-40B4-BE49-F238E27FC236}">
                      <a16:creationId xmlns:a16="http://schemas.microsoft.com/office/drawing/2014/main" id="{7A14420C-DB80-3E74-5689-B2F1437C0E85}"/>
                    </a:ext>
                  </a:extLst>
                </p14:cNvPr>
                <p14:cNvContentPartPr/>
                <p14:nvPr/>
              </p14:nvContentPartPr>
              <p14:xfrm>
                <a:off x="1604760" y="5586700"/>
                <a:ext cx="657000" cy="134280"/>
              </p14:xfrm>
            </p:contentPart>
          </mc:Choice>
          <mc:Fallback xmlns="">
            <p:pic>
              <p:nvPicPr>
                <p:cNvPr id="98" name="Ink 97">
                  <a:extLst>
                    <a:ext uri="{FF2B5EF4-FFF2-40B4-BE49-F238E27FC236}">
                      <a16:creationId xmlns:a16="http://schemas.microsoft.com/office/drawing/2014/main" id="{7A14420C-DB80-3E74-5689-B2F1437C0E85}"/>
                    </a:ext>
                  </a:extLst>
                </p:cNvPr>
                <p:cNvPicPr/>
                <p:nvPr/>
              </p:nvPicPr>
              <p:blipFill>
                <a:blip r:embed="rId141"/>
                <a:stretch>
                  <a:fillRect/>
                </a:stretch>
              </p:blipFill>
              <p:spPr>
                <a:xfrm>
                  <a:off x="1586760" y="5569060"/>
                  <a:ext cx="692640" cy="169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2">
            <p14:nvContentPartPr>
              <p14:cNvPr id="99" name="Ink 98">
                <a:extLst>
                  <a:ext uri="{FF2B5EF4-FFF2-40B4-BE49-F238E27FC236}">
                    <a16:creationId xmlns:a16="http://schemas.microsoft.com/office/drawing/2014/main" id="{EDE220AA-AA74-EF08-C10A-7649A95EEA14}"/>
                  </a:ext>
                </a:extLst>
              </p14:cNvPr>
              <p14:cNvContentPartPr/>
              <p14:nvPr/>
            </p14:nvContentPartPr>
            <p14:xfrm>
              <a:off x="8374920" y="6188980"/>
              <a:ext cx="888840" cy="68400"/>
            </p14:xfrm>
          </p:contentPart>
        </mc:Choice>
        <mc:Fallback xmlns="">
          <p:pic>
            <p:nvPicPr>
              <p:cNvPr id="99" name="Ink 98">
                <a:extLst>
                  <a:ext uri="{FF2B5EF4-FFF2-40B4-BE49-F238E27FC236}">
                    <a16:creationId xmlns:a16="http://schemas.microsoft.com/office/drawing/2014/main" id="{EDE220AA-AA74-EF08-C10A-7649A95EEA14}"/>
                  </a:ext>
                </a:extLst>
              </p:cNvPr>
              <p:cNvPicPr/>
              <p:nvPr/>
            </p:nvPicPr>
            <p:blipFill>
              <a:blip r:embed="rId143"/>
              <a:stretch>
                <a:fillRect/>
              </a:stretch>
            </p:blipFill>
            <p:spPr>
              <a:xfrm>
                <a:off x="8357280" y="6170980"/>
                <a:ext cx="924480" cy="104040"/>
              </a:xfrm>
              <a:prstGeom prst="rect">
                <a:avLst/>
              </a:prstGeom>
            </p:spPr>
          </p:pic>
        </mc:Fallback>
      </mc:AlternateContent>
    </p:spTree>
    <p:extLst>
      <p:ext uri="{BB962C8B-B14F-4D97-AF65-F5344CB8AC3E}">
        <p14:creationId xmlns:p14="http://schemas.microsoft.com/office/powerpoint/2010/main" val="9062624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18934</TotalTime>
  <Words>2871</Words>
  <Application>Microsoft Office PowerPoint</Application>
  <PresentationFormat>Widescreen</PresentationFormat>
  <Paragraphs>127</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Arial Black</vt:lpstr>
      <vt:lpstr>Calibri</vt:lpstr>
      <vt:lpstr>Calibri Light</vt:lpstr>
      <vt:lpstr>Futura Condensed Extra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99</cp:revision>
  <dcterms:created xsi:type="dcterms:W3CDTF">2021-02-18T19:11:41Z</dcterms:created>
  <dcterms:modified xsi:type="dcterms:W3CDTF">2023-05-25T00:15:35Z</dcterms:modified>
</cp:coreProperties>
</file>