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5.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6.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notesSlides/notesSlide9.xml" ContentType="application/vnd.openxmlformats-officedocument.presentationml.notesSlide+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notesSlides/notesSlide10.xml" ContentType="application/vnd.openxmlformats-officedocument.presentationml.notesSlide+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notesSlides/notesSlide11.xml" ContentType="application/vnd.openxmlformats-officedocument.presentationml.notesSlide+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notesSlides/notesSlide12.xml" ContentType="application/vnd.openxmlformats-officedocument.presentationml.notesSlide+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notesSlides/notesSlide13.xml" ContentType="application/vnd.openxmlformats-officedocument.presentationml.notesSlide+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notesSlides/notesSlide16.xml" ContentType="application/vnd.openxmlformats-officedocument.presentationml.notesSlide+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notesSlides/notesSlide17.xml" ContentType="application/vnd.openxmlformats-officedocument.presentationml.notesSlide+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notesSlides/notesSlide18.xml" ContentType="application/vnd.openxmlformats-officedocument.presentationml.notesSlide+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notesSlides/notesSlide19.xml" ContentType="application/vnd.openxmlformats-officedocument.presentationml.notesSlide+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9" r:id="rId2"/>
    <p:sldId id="265" r:id="rId3"/>
    <p:sldId id="268" r:id="rId4"/>
    <p:sldId id="273" r:id="rId5"/>
    <p:sldId id="274" r:id="rId6"/>
    <p:sldId id="275" r:id="rId7"/>
    <p:sldId id="272" r:id="rId8"/>
    <p:sldId id="270" r:id="rId9"/>
    <p:sldId id="276" r:id="rId10"/>
    <p:sldId id="277" r:id="rId11"/>
    <p:sldId id="278" r:id="rId12"/>
    <p:sldId id="279" r:id="rId13"/>
    <p:sldId id="280" r:id="rId14"/>
    <p:sldId id="271" r:id="rId15"/>
    <p:sldId id="281" r:id="rId16"/>
    <p:sldId id="282" r:id="rId17"/>
    <p:sldId id="283" r:id="rId18"/>
    <p:sldId id="284"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4" d="100"/>
          <a:sy n="84" d="100"/>
        </p:scale>
        <p:origin x="65" y="93"/>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0CDC0836-EAEB-4136-9DF0-CAEE2FC477DA}"/>
    <pc:docChg chg="modSld">
      <pc:chgData name="Duane Miller" userId="086b8d4e5ca37aec" providerId="LiveId" clId="{0CDC0836-EAEB-4136-9DF0-CAEE2FC477DA}" dt="2023-05-10T23:53:49.201" v="0" actId="6549"/>
      <pc:docMkLst>
        <pc:docMk/>
      </pc:docMkLst>
      <pc:sldChg chg="modNotesTx">
        <pc:chgData name="Duane Miller" userId="086b8d4e5ca37aec" providerId="LiveId" clId="{0CDC0836-EAEB-4136-9DF0-CAEE2FC477DA}" dt="2023-05-10T23:53:49.201" v="0" actId="6549"/>
        <pc:sldMkLst>
          <pc:docMk/>
          <pc:sldMk cId="906262494" sldId="270"/>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3:52.824"/>
    </inkml:context>
    <inkml:brush xml:id="br0">
      <inkml:brushProperty name="width" value="0.1" units="cm"/>
      <inkml:brushProperty name="height" value="0.1" units="cm"/>
      <inkml:brushProperty name="color" value="#66CC00"/>
    </inkml:brush>
  </inkml:definitions>
  <inkml:trace contextRef="#ctx0" brushRef="#br0">23 65 3911 0 0,'0'1'58'0'0,"0"0"-1"0"0,-1 0 0 0 0,1 0 0 0 0,-1 0 0 0 0,1 0 0 0 0,-1-1 0 0 0,1 1 0 0 0,-1 0 0 0 0,0 0 0 0 0,1 0 0 0 0,-1 0 0 0 0,0-1 0 0 0,0 1 1 0 0,-1 0-1 0 0,-9 11 1083 0 0,11-11-1069 0 0,0-1-1 0 0,0 1 0 0 0,0-1 1 0 0,-1 0-1 0 0,1 1 0 0 0,0-1 0 0 0,0 1 1 0 0,0-1-1 0 0,0 1 0 0 0,0-1 1 0 0,0 1-1 0 0,0-1 0 0 0,0 0 0 0 0,0 1 1 0 0,0-1-1 0 0,0 1 0 0 0,0-1 1 0 0,0 1-1 0 0,1-1 0 0 0,-1 1 0 0 0,0-1 1 0 0,0 0-1 0 0,0 1 0 0 0,1-1 1 0 0,-1 1-1 0 0,0-1 0 0 0,0 0 1 0 0,1 1-1 0 0,-1-1 0 0 0,1 1 0 0 0,0 0 145 0 0,1 0 0 0 0,0 0 0 0 0,-1 0-1 0 0,1 0 1 0 0,0-1 0 0 0,-1 1 0 0 0,1 0-1 0 0,0-1 1 0 0,0 1 0 0 0,-1-1 0 0 0,1 1 0 0 0,0-1-1 0 0,0 0 1 0 0,0 0 0 0 0,0 0 0 0 0,3-1-1 0 0,39-6 783 0 0,-9 2-349 0 0,347-23 1604 0 0,-248 17-1936 0 0,67 10 284 0 0,10-2-170 0 0,22-12 359 0 0,-184 15-955 0 0,1 2-1 0 0,82 13 1 0 0,-96-11 166 0 0,8 1 0 0 0,-39-5 27 0 0,-1 0-1 0 0,1 0 0 0 0,0 0 1 0 0,0-1-1 0 0,-1 1 0 0 0,1-1 1 0 0,-1 0-1 0 0,1-1 0 0 0,-1 1 1 0 0,8-4-1 0 0,2-1 114 0 0,-11 5-18 0 0,-1 0 0 0 0,1 0 0 0 0,-1 0 0 0 0,1-1 1 0 0,-1 1-1 0 0,1-1 0 0 0,-1 1 0 0 0,0-1 1 0 0,0 0-1 0 0,1 0 0 0 0,2-5 0 0 0,7 2 386 0 0,-10 5-487 0 0,1-1 0 0 0,-1 1 1 0 0,0-1-1 0 0,0 0 0 0 0,0 1 0 0 0,0-1 0 0 0,0 0 1 0 0,2-2-1 0 0,12-11 156 0 0,-15 13-276 0 0,-5 5-320 0 0,1-2 236 0 0,-8 5-653 0 0,-5 4-47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4:19.904"/>
    </inkml:context>
    <inkml:brush xml:id="br0">
      <inkml:brushProperty name="width" value="0.1" units="cm"/>
      <inkml:brushProperty name="height" value="0.1" units="cm"/>
      <inkml:brushProperty name="color" value="#66CC00"/>
    </inkml:brush>
  </inkml:definitions>
  <inkml:trace contextRef="#ctx0" brushRef="#br0">46 206 1839 0 0,'1'-24'828'0'0,"-1"11"-564"0"0,0 0 0 0 0,-2-17 0 0 0,1 25-73 0 0,0 0 0 0 0,0 0 0 0 0,-1 0 0 0 0,0 0 0 0 0,0 0 0 0 0,0 1 0 0 0,0-1 0 0 0,-1 1 0 0 0,-4-6 0 0 0,-15-27 2415 0 0,22 38-2475 0 0,0-1-129 0 0,0 0 1 0 0,0 0-1 0 0,0 1 1 0 0,0-1-1 0 0,0 0 0 0 0,0 0 1 0 0,0 0-1 0 0,0 0 0 0 0,0 0 1 0 0,0 0-1 0 0,0 1 0 0 0,0-1 1 0 0,0 0-1 0 0,0 0 1 0 0,0 0-1 0 0,1 0 0 0 0,-1 0 1 0 0,0 0-1 0 0,0 1 0 0 0,0-1 1 0 0,0 0-1 0 0,0 0 0 0 0,0 0 1 0 0,0 0-1 0 0,0 0 1 0 0,0 0-1 0 0,1 0 0 0 0,-1 0 1 0 0,0 0-1 0 0,0 0 0 0 0,0 0 1 0 0,0 0-1 0 0,0 1 0 0 0,1-1 1 0 0,-1 0-1 0 0,0 0 1 0 0,0 0-1 0 0,0 0 0 0 0,0 0 1 0 0,0 0-1 0 0,0 0 0 0 0,1 0 1 0 0,7-3-16 0 0,4-5 713 0 0,-13 10-624 0 0,0-1-1 0 0,0 1 1 0 0,0 0-1 0 0,0 0 1 0 0,0 0-1 0 0,0-1 1 0 0,1 1-1 0 0,-1 0 1 0 0,1 0-1 0 0,-1 0 1 0 0,1 0-1 0 0,0 0 1 0 0,0 0-1 0 0,-1 0 1 0 0,2 0-1 0 0,-1 0 1 0 0,0 0-1 0 0,0 0 1 0 0,1 0-1 0 0,-1 0 1 0 0,1 0-1 0 0,-1 0 0 0 0,1 0 1 0 0,1 2-1 0 0,-1-1-11 0 0,1 0 0 0 0,-1 0 0 0 0,1 0-1 0 0,-1 0 1 0 0,1 0 0 0 0,0-1-1 0 0,0 1 1 0 0,0 0 0 0 0,1-1-1 0 0,-1 0 1 0 0,1 1 0 0 0,-1-1 0 0 0,1 0-1 0 0,3 2 1 0 0,18 4-41 0 0,0 0 0 0 0,1-2 0 0 0,41 6 0 0 0,-21-4 82 0 0,11 2 8 0 0,0-3-1 0 0,0-2 1 0 0,1-3-1 0 0,63-6 1 0 0,17-10-24 0 0,90-5-7 0 0,-218 18-81 0 0,83 0 36 0 0,136-19-1 0 0,-36-23 35 0 0,41-7 40 0 0,-60 31-10 0 0,178 4 0 0 0,-326 15-101 0 0,0 2 0 0 0,-1 1 0 0 0,1 1 0 0 0,36 10 0 0 0,-20 0 0 0 0,69 32 0 0 0,-41-20 39 0 0,-15-6-14 0 0,-47-18-22 0 0,27 14-6 0 0,-33-16 4 0 0,-1 0 0 0 0,1 1 1 0 0,-1-1-1 0 0,1 0 0 0 0,0 1 1 0 0,-1-1-1 0 0,1 0 1 0 0,-1 1-1 0 0,1-1 0 0 0,-1 0 1 0 0,1 1-1 0 0,-1-1 0 0 0,0 1 1 0 0,1-1-1 0 0,-1 1 1 0 0,1-1-1 0 0,-1 1 0 0 0,0 0 1 0 0,0-1-1 0 0,1 1 0 0 0,-1-1 1 0 0,0 1-1 0 0,0 0 1 0 0,0-1-1 0 0,0 1 0 0 0,1-1 1 0 0,-1 1-1 0 0,0 0 0 0 0,0-1 1 0 0,0 1-1 0 0,0 0 1 0 0,0-1-1 0 0,-1 1 0 0 0,1 0 1 0 0,0-1-1 0 0,0 1 1 0 0,0-1-1 0 0,-1 1 0 0 0,1 0 1 0 0,0-1-1 0 0,0 1 0 0 0,-1-1 1 0 0,1 1-1 0 0,-1-1 1 0 0,1 1-1 0 0,-1 0 0 0 0,-1 0 35 0 0,-1 0-1 0 0,1 0 0 0 0,-1-1 1 0 0,1 1-1 0 0,-1 0 0 0 0,0-1 1 0 0,1 0-1 0 0,-1 1 0 0 0,0-1 0 0 0,1 0 1 0 0,-1 0-1 0 0,0-1 0 0 0,1 1 1 0 0,-4-1-1 0 0,-5 0 43 0 0,5-1 3 0 0,1 0 0 0 0,0 0 0 0 0,0 0 0 0 0,0 0 0 0 0,1-1 0 0 0,-1 0 0 0 0,0 0-1 0 0,-4-4 1 0 0,9 7-65 0 0,-1 0-1 0 0,1-1 0 0 0,0 1 0 0 0,-1 0 1 0 0,1-1-1 0 0,-1 1 0 0 0,1-1 0 0 0,-1 1 1 0 0,1 0-1 0 0,0-1 0 0 0,-1 1 0 0 0,1-1 0 0 0,0 1 1 0 0,0-1-1 0 0,-1 1 0 0 0,1-1 0 0 0,0 0 1 0 0,0 1-1 0 0,0-1 0 0 0,0 1 0 0 0,-1-1 1 0 0,1 1-1 0 0,0-1 0 0 0,0 1 0 0 0,0-1 1 0 0,0 0-1 0 0,0 1 0 0 0,1-1 0 0 0,-1 1 1 0 0,0-1-1 0 0,0 1 0 0 0,0-1 0 0 0,0 0 1 0 0,1 1-1 0 0,-1-1 0 0 0,0 1 0 0 0,0-1 1 0 0,1 0-1 0 0,5 29 73 0 0,2 5-728 0 0,-1-5-3399 0 0,-2-6-525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0:51.238"/>
    </inkml:context>
    <inkml:brush xml:id="br0">
      <inkml:brushProperty name="width" value="0.1" units="cm"/>
      <inkml:brushProperty name="height" value="0.1" units="cm"/>
      <inkml:brushProperty name="color" value="#66CC00"/>
    </inkml:brush>
  </inkml:definitions>
  <inkml:trace contextRef="#ctx0" brushRef="#br0">1132 185 3423 0 0,'-52'-15'728'0'0,"-79"-11"0"0"0,83 18-337 0 0,-127-24 952 0 0,-210-36 1242 0 0,309 55-2313 0 0,-41-6-71 0 0,97 17-249 0 0,0 1 0 0 0,-1 1 0 0 0,-34 4 0 0 0,23 1-80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0:52.059"/>
    </inkml:context>
    <inkml:brush xml:id="br0">
      <inkml:brushProperty name="width" value="0.1" units="cm"/>
      <inkml:brushProperty name="height" value="0.1" units="cm"/>
      <inkml:brushProperty name="color" value="#66CC00"/>
    </inkml:brush>
  </inkml:definitions>
  <inkml:trace contextRef="#ctx0" brushRef="#br0">1911 152 2071 0 0,'-134'-6'1681'0'0,"44"1"-660"0"0,-314 1 1493 0 0,320 7-2139 0 0,0-5-1 0 0,0-3 1 0 0,1-3-1 0 0,0-4 1 0 0,-128-37-1 0 0,153 32-112 0 0,0 3-1 0 0,0 1 1 0 0,-105-7 0 0 0,-75 20-3150 0 0,160 4-406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0:53.976"/>
    </inkml:context>
    <inkml:brush xml:id="br0">
      <inkml:brushProperty name="width" value="0.1" units="cm"/>
      <inkml:brushProperty name="height" value="0.1" units="cm"/>
      <inkml:brushProperty name="color" value="#66CC00"/>
    </inkml:brush>
  </inkml:definitions>
  <inkml:trace contextRef="#ctx0" brushRef="#br0">2758 288 1375 0 0,'1'-1'17'0'0,"-1"1"0"0"0,0 0-1 0 0,0-1 1 0 0,0 1-1 0 0,1-1 1 0 0,-1 1 0 0 0,0-1-1 0 0,0 0 1 0 0,0 1-1 0 0,0-1 1 0 0,0 1 0 0 0,0-1-1 0 0,0 1 1 0 0,0-1-1 0 0,0 1 1 0 0,0-1 0 0 0,-1 1-1 0 0,1-1 1 0 0,0 1-1 0 0,0-1 1 0 0,0 1-1 0 0,-1-1 1 0 0,1 1 0 0 0,0 0-1 0 0,0-1 1 0 0,-1 1-1 0 0,1-1 1 0 0,0 1 0 0 0,-1 0-1 0 0,1-1 1 0 0,-1 1-1 0 0,1 0 1 0 0,0-1 0 0 0,-1 1-1 0 0,1 0 1 0 0,-1-1-1 0 0,1 1 1 0 0,-1 0 0 0 0,1 0-1 0 0,-1 0 1 0 0,1 0-1 0 0,-1-1 1 0 0,-31-1 226 0 0,29 3-307 0 0,0-1 1 0 0,-1 0-1 0 0,1 0 0 0 0,0 0 1 0 0,0 0-1 0 0,0-1 0 0 0,0 1 0 0 0,0-1 1 0 0,0 0-1 0 0,-6-2 0 0 0,8 2 86 0 0,-1-1 0 0 0,0 0 0 0 0,1 1 0 0 0,-1-1 0 0 0,1 0 0 0 0,0 0 0 0 0,-1 0-1 0 0,1 0 1 0 0,0 0 0 0 0,0 0 0 0 0,1 0 0 0 0,-1 0 0 0 0,0 0 0 0 0,0-4 0 0 0,-2-34 625 0 0,4 34-516 0 0,-1-1 1 0 0,-1 0-1 0 0,1 0 1 0 0,-1 0-1 0 0,-3-8 0 0 0,4 13-114 0 0,-4-10 469 0 0,0 0 1 0 0,-1 0-1 0 0,-9-15 0 0 0,13 25-381 0 0,-1-1 1 0 0,0 1 0 0 0,1-1 0 0 0,-1 1-1 0 0,0 0 1 0 0,-1-1 0 0 0,1 1 0 0 0,0 0-1 0 0,0 0 1 0 0,-1 1 0 0 0,1-1-1 0 0,-1 0 1 0 0,0 1 0 0 0,1 0 0 0 0,-1-1-1 0 0,0 1 1 0 0,0 0 0 0 0,0 1 0 0 0,-5-2-1 0 0,-37 0 443 0 0,-68 6-1 0 0,50 0 74 0 0,-98 11 623 0 0,96-7-860 0 0,-88 0 0 0 0,-64-17 363 0 0,-93 0 441 0 0,208 6-755 0 0,-179-29-1 0 0,197 20-306 0 0,0 4 0 0 0,-1 4 0 0 0,-105 7 0 0 0,125 1-131 0 0,-46 3-72 0 0,-119 22-1 0 0,203-24-936 0 0,1 2-1 0 0,0 1 0 0 0,-40 17 1 0 0,-3 11-3408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0:55.201"/>
    </inkml:context>
    <inkml:brush xml:id="br0">
      <inkml:brushProperty name="width" value="0.1" units="cm"/>
      <inkml:brushProperty name="height" value="0.1" units="cm"/>
      <inkml:brushProperty name="color" value="#66CC00"/>
    </inkml:brush>
  </inkml:definitions>
  <inkml:trace contextRef="#ctx0" brushRef="#br0">1644 191 1375 0 0,'-4'-7'557'0'0,"0"-1"-1"0"0,-1 1 0 0 0,0 0 0 0 0,0 1 0 0 0,-1-1 1 0 0,-11-10-1 0 0,14 15-453 0 0,-1-1 1 0 0,1 1-1 0 0,0 0 0 0 0,-1 1 1 0 0,0-1-1 0 0,1 1 0 0 0,-1-1 1 0 0,0 1-1 0 0,1 0 1 0 0,-1 0-1 0 0,0 1 0 0 0,0-1 1 0 0,0 1-1 0 0,-7 0 0 0 0,-4 1 33 0 0,1 1 0 0 0,-26 7 0 0 0,-9 1 102 0 0,13-8 149 0 0,0-1 1 0 0,0-2-1 0 0,-63-9 1 0 0,-105-33 1194 0 0,120 23-916 0 0,-89-9 0 0 0,119 24-469 0 0,-342-24 660 0 0,367 29-865 0 0,1 1 0 0 0,-1 1 0 0 0,0 2-1 0 0,-36 9 1 0 0,45-7-1736 0 0,-33 14 0 0 0,7 3-2319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0:56.124"/>
    </inkml:context>
    <inkml:brush xml:id="br0">
      <inkml:brushProperty name="width" value="0.1" units="cm"/>
      <inkml:brushProperty name="height" value="0.1" units="cm"/>
      <inkml:brushProperty name="color" value="#66CC00"/>
    </inkml:brush>
  </inkml:definitions>
  <inkml:trace contextRef="#ctx0" brushRef="#br0">959 200 3079 0 0,'-6'-5'176'0'0,"0"1"-1"0"0,-1-1 0 0 0,0 1 0 0 0,0 1 1 0 0,0-1-1 0 0,0 1 0 0 0,-9-2 0 0 0,-9-5 338 0 0,-259-102 3257 0 0,246 101-3482 0 0,0 1 1 0 0,0 2-1 0 0,-1 1 0 0 0,0 2 1 0 0,-69 1-1 0 0,89 6-279 0 0,1 0-1 0 0,0 0 1 0 0,0 2-1 0 0,0 1 1 0 0,0 0 0 0 0,1 1-1 0 0,-1 1 1 0 0,-20 11-1 0 0,15-5-1499 0 0,-23 17 0 0 0,10-4-1779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0:56.819"/>
    </inkml:context>
    <inkml:brush xml:id="br0">
      <inkml:brushProperty name="width" value="0.1" units="cm"/>
      <inkml:brushProperty name="height" value="0.1" units="cm"/>
      <inkml:brushProperty name="color" value="#66CC00"/>
    </inkml:brush>
  </inkml:definitions>
  <inkml:trace contextRef="#ctx0" brushRef="#br0">1025 113 5671 0 0,'-190'-42'1025'0'0,"20"4"318"0"0,71 23-890 0 0,0 4 0 0 0,0 4-1 0 0,-180 13 1 0 0,233-1-1066 0 0,4 2-225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0:57.690"/>
    </inkml:context>
    <inkml:brush xml:id="br0">
      <inkml:brushProperty name="width" value="0.1" units="cm"/>
      <inkml:brushProperty name="height" value="0.1" units="cm"/>
      <inkml:brushProperty name="color" value="#66CC00"/>
    </inkml:brush>
  </inkml:definitions>
  <inkml:trace contextRef="#ctx0" brushRef="#br0">2201 201 919 0 0,'-4'-2'27'0'0,"-12"-10"26"0"0,-13-6 3431 0 0,20 13-2841 0 0,7 4-632 0 0,-9-5 45 0 0,0 0 0 0 0,0 1-1 0 0,0 0 1 0 0,-15-3-1 0 0,-145-35-23 0 0,143 37 136 0 0,-41-9 737 0 0,-99-10 0 0 0,-29 13-70 0 0,-156-13-184 0 0,229 18-254 0 0,-156 12 0 0 0,33 1-55 0 0,188-7-362 0 0,-1 2 0 0 0,0 4 0 0 0,1 1 0 0 0,-75 20 0 0 0,73-10-288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0:58.547"/>
    </inkml:context>
    <inkml:brush xml:id="br0">
      <inkml:brushProperty name="width" value="0.1" units="cm"/>
      <inkml:brushProperty name="height" value="0.1" units="cm"/>
      <inkml:brushProperty name="color" value="#66CC00"/>
    </inkml:brush>
  </inkml:definitions>
  <inkml:trace contextRef="#ctx0" brushRef="#br0">2345 212 2303 0 0,'-2'-7'422'0'0,"-1"0"-1"0"0,0 0 0 0 0,0 1 1 0 0,0-1-1 0 0,-1 1 0 0 0,0 0 0 0 0,-1 0 1 0 0,1 0-1 0 0,-1 1 0 0 0,0 0 1 0 0,-8-7-1 0 0,-3-2-104 0 0,-1 1 0 0 0,-31-17 0 0 0,25 17-172 0 0,0 2-1 0 0,-1 1 1 0 0,-1 1 0 0 0,1 2-1 0 0,-1 0 1 0 0,-1 1-1 0 0,1 1 1 0 0,-1 2 0 0 0,0 1-1 0 0,0 0 1 0 0,0 2-1 0 0,0 1 1 0 0,0 2 0 0 0,-46 9-1 0 0,57-8-183 0 0,-1 1 0 0 0,1 1 0 0 0,0 1-1 0 0,0 0 1 0 0,1 1 0 0 0,-24 16 0 0 0,-3 7-175 0 0</inkml:trace>
  <inkml:trace contextRef="#ctx0" brushRef="#br0" timeOffset="1">971 386 1375 0 0,'-10'-11'587'0'0,"1"10"-513"0"0,0 0 0 0 0,0-1-1 0 0,0 0 1 0 0,0-1 0 0 0,0 0 0 0 0,0 0 0 0 0,-12-8-1 0 0,-25-8-138 0 0,-47-10 1380 0 0,-216-58 2568 0 0,283 82-3862 0 0,-1 2-1 0 0,1 0 1 0 0,-1 2 0 0 0,0 1 0 0 0,1 1 0 0 0,-1 1 0 0 0,0 2 0 0 0,1 0 0 0 0,0 2 0 0 0,0 0-1 0 0,-28 13 1 0 0,13-3-358 0 0,-1-1-14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0:58.981"/>
    </inkml:context>
    <inkml:brush xml:id="br0">
      <inkml:brushProperty name="width" value="0.1" units="cm"/>
      <inkml:brushProperty name="height" value="0.1" units="cm"/>
      <inkml:brushProperty name="color" value="#66CC00"/>
    </inkml:brush>
  </inkml:definitions>
  <inkml:trace contextRef="#ctx0" brushRef="#br0">1610 98 3823 0 0,'-1'-5'130'0'0,"-1"1"0"0"0,1 0 0 0 0,-1 0 0 0 0,0 0 0 0 0,0 0 0 0 0,-1 0 0 0 0,1 0 0 0 0,-1 0 0 0 0,0 1 0 0 0,0-1 0 0 0,0 1 0 0 0,0 0 0 0 0,-1 0 0 0 0,1 0 0 0 0,-1 0 0 0 0,0 1 0 0 0,1 0 0 0 0,-1-1 0 0 0,-1 1 0 0 0,1 1 0 0 0,-8-4 0 0 0,-5 0 48 0 0,0 0 1 0 0,0 1-1 0 0,-1 1 1 0 0,-22-1-1 0 0,-179 2 808 0 0,1 17-321 0 0,160-10-548 0 0,-146 4 161 0 0,124-9-101 0 0,0 5 0 0 0,-116 20-1 0 0,23 22-147 0 0,37-9-970 0 0,72-24-2387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0:59.453"/>
    </inkml:context>
    <inkml:brush xml:id="br0">
      <inkml:brushProperty name="width" value="0.1" units="cm"/>
      <inkml:brushProperty name="height" value="0.1" units="cm"/>
      <inkml:brushProperty name="color" value="#66CC00"/>
    </inkml:brush>
  </inkml:definitions>
  <inkml:trace contextRef="#ctx0" brushRef="#br0">1453 112 4031 0 0,'-7'-4'103'0'0,"-1"-1"0"0"0,1 1 0 0 0,-1 0 0 0 0,0 1 0 0 0,-1 0 0 0 0,1 0 0 0 0,-11-2 0 0 0,-63-6 775 0 0,54 9-740 0 0,-117-13 790 0 0,-130-15 488 0 0,2 8-408 0 0,217 22-893 0 0,0 2 0 0 0,-104 19-1 0 0,-68 24-2739 0 0,153-31-358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6:53.818"/>
    </inkml:context>
    <inkml:brush xml:id="br0">
      <inkml:brushProperty name="width" value="0.1" units="cm"/>
      <inkml:brushProperty name="height" value="0.1" units="cm"/>
      <inkml:brushProperty name="color" value="#66CC00"/>
    </inkml:brush>
  </inkml:definitions>
  <inkml:trace contextRef="#ctx0" brushRef="#br0">0 91 455 0 0,'10'-23'903'0'0,"-9"19"-825"0"0,1 0 1 0 0,-1 0-1 0 0,1 0 0 0 0,0 1 1 0 0,0-1-1 0 0,0 0 1 0 0,0 1-1 0 0,0 0 1 0 0,1-1-1 0 0,0 1 1 0 0,-1 0-1 0 0,1 1 1 0 0,0-1-1 0 0,1 0 1 0 0,-1 1-1 0 0,6-4 0 0 0,-8 7-190 0 0,-4 6 76 0 0,-7 8 146 0 0,9-13-41 0 0,-1 0 6 0 0,-8 13 452 0 0,10-14-455 0 0,0-1 0 0 0,-1 1 0 0 0,1 0 1 0 0,0-1-1 0 0,-1 1 0 0 0,1-1 0 0 0,0 1 0 0 0,-1-1 0 0 0,1 1 0 0 0,0 0 0 0 0,0-1 0 0 0,0 1 0 0 0,0 0 0 0 0,0-1 1 0 0,0 1-1 0 0,0 0 0 0 0,0-1 0 0 0,0 1 0 0 0,0-1 0 0 0,0 2 0 0 0,1-3 33 0 0,-1 0 0 0 0,0 0 1 0 0,1 0-1 0 0,-1 0 0 0 0,0 0 0 0 0,1 0 0 0 0,-1 0 1 0 0,0-1-1 0 0,0 1 0 0 0,0 0 0 0 0,0 0 0 0 0,0 0 1 0 0,0 0-1 0 0,0 0 0 0 0,-1-2 0 0 0,1-2 381 0 0,1 1-232 0 0,-1 1-1 0 0,1-1 1 0 0,0 1-1 0 0,0-1 0 0 0,4-5 1 0 0,-5 8-195 0 0,1 0 0 0 0,-1 0 0 0 0,1 0 0 0 0,-1 0 0 0 0,1 0 0 0 0,0 1 0 0 0,-1-1 0 0 0,1 0 0 0 0,0 1 0 0 0,0-1 0 0 0,-1 0 0 0 0,1 1 0 0 0,0-1 0 0 0,0 1-1 0 0,0-1 1 0 0,0 1 0 0 0,0 0 0 0 0,0-1 0 0 0,0 1 0 0 0,0 0 0 0 0,0 0 0 0 0,0-1 0 0 0,1 1 338 0 0,-6 12 134 0 0,0 0 0 0 0,0 0-1 0 0,1 0 1 0 0,-2 22 0 0 0,4-30-486 0 0,0 0-1 0 0,1-1 1 0 0,0 1-1 0 0,0 0 1 0 0,0 0-1 0 0,0 0 0 0 0,0 0 1 0 0,2 5-1 0 0,-1-7-21 0 0,0 0-1 0 0,1 0 0 0 0,-1 0 0 0 0,0-1 0 0 0,0 1 1 0 0,1 0-1 0 0,-1-1 0 0 0,1 1 0 0 0,-1-1 1 0 0,1 0-1 0 0,0 1 0 0 0,-1-1 0 0 0,1 0 0 0 0,0 0 1 0 0,0 0-1 0 0,0 0 0 0 0,4 1 0 0 0,5 1 17 0 0,0 0-1 0 0,1 0 0 0 0,-1-1 1 0 0,1-1-1 0 0,0 0 0 0 0,19 0 1 0 0,23 1 74 0 0,-46-2-104 0 0,1 0 1 0 0,-1 0 0 0 0,1-1-1 0 0,-1 0 1 0 0,17-5 0 0 0,13-2 6 0 0,-9 2 101 0 0,51-15 0 0 0,-52 12 2 0 0,54-10 0 0 0,-39 11-56 0 0,-35 6-57 0 0,1 0 0 0 0,-1 0 0 0 0,1 1 0 0 0,-1 0 0 0 0,1 1 0 0 0,-1-1-1 0 0,1 2 1 0 0,0-1 0 0 0,-1 1 0 0 0,15 4 0 0 0,106 28 58 0 0,-108-29-58 0 0,0-1 1 0 0,1-1-1 0 0,34-1 0 0 0,65-10 46 0 0,-79 4-35 0 0,0 2 0 0 0,59 3 0 0 0,-45 5-8 0 0,-13 0 10 0 0,1-2-1 0 0,46-3 0 0 0,-64-1-30 0 0,-18 1 20 0 0,0 0 0 0 0,-1 0-1 0 0,1-1 1 0 0,0 0-1 0 0,0 0 1 0 0,-1-1 0 0 0,1 0-1 0 0,-1-1 1 0 0,13-5-1 0 0,-9 4-4 0 0,10-5-10 0 0,-21 8 10 0 0,1 1-1 0 0,0 0 1 0 0,-1-1 0 0 0,1 1-1 0 0,0 0 1 0 0,-1-1 0 0 0,1 1-1 0 0,-1-1 1 0 0,1 1-1 0 0,-1-1 1 0 0,1 1 0 0 0,-1-1-1 0 0,1 0 1 0 0,-1 1-1 0 0,0-1 1 0 0,1 0 0 0 0,-1 1-1 0 0,0-1 1 0 0,1 0-1 0 0,-1 1 1 0 0,0-2 0 0 0,0 1-2 0 0,0 1 1 0 0,-1-1 0 0 0,1 0 0 0 0,0 0 0 0 0,-1 1 0 0 0,1-1 0 0 0,-1 0 0 0 0,1 1 0 0 0,-1-1-1 0 0,1 0 1 0 0,-1 1 0 0 0,0-1 0 0 0,1 1 0 0 0,-1-1 0 0 0,0 1 0 0 0,1-1 0 0 0,-1 1 0 0 0,0 0-1 0 0,0-1 1 0 0,1 1 0 0 0,-1 0 0 0 0,0-1 0 0 0,-1 1 0 0 0,-18-5 27 0 0,22 7 12 0 0,-2-2-30 0 0,1 1 0 0 0,-1 0 1 0 0,1-1-1 0 0,0 1 0 0 0,-1-1 0 0 0,1 1 0 0 0,0-1 1 0 0,-1 1-1 0 0,1-1 0 0 0,0 0 0 0 0,0 1 0 0 0,0-1 0 0 0,-1 0 1 0 0,1 0-1 0 0,0 1 0 0 0,0-1 0 0 0,0 0 0 0 0,1 0 1 0 0,1 0-37 0 0,-1-1 0 0 0,1 1 0 0 0,0 0 1 0 0,-1 1-1 0 0,1-1 0 0 0,0 0 0 0 0,-1 1 1 0 0,1-1-1 0 0,0 1 0 0 0,-1 0 0 0 0,1 0 1 0 0,-1 0-1 0 0,1 0 0 0 0,-1 0 0 0 0,0 1 1 0 0,1-1-1 0 0,-1 1 0 0 0,0-1 0 0 0,0 1 0 0 0,0 0 1 0 0,0 0-1 0 0,-1 0 0 0 0,1 0 0 0 0,0 0 1 0 0,-1 0-1 0 0,1 1 0 0 0,-1-1 0 0 0,0 0 1 0 0,1 4-1 0 0,6 11-3563 0 0,1 4-1207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1:00.213"/>
    </inkml:context>
    <inkml:brush xml:id="br0">
      <inkml:brushProperty name="width" value="0.1" units="cm"/>
      <inkml:brushProperty name="height" value="0.1" units="cm"/>
      <inkml:brushProperty name="color" value="#66CC00"/>
    </inkml:brush>
  </inkml:definitions>
  <inkml:trace contextRef="#ctx0" brushRef="#br0">1119 111 3911 0 0,'-1'1'20'0'0,"0"-1"0"0"0,0 0 0 0 0,1 0 0 0 0,-1 0 0 0 0,0 0 0 0 0,0 0 0 0 0,1 0 0 0 0,-1 0 0 0 0,0 0 0 0 0,1 0 0 0 0,-1 0-1 0 0,0-1 1 0 0,0 1 0 0 0,1 0 0 0 0,-1 0 0 0 0,0-1 0 0 0,1 1 0 0 0,-2-1 0 0 0,-17-9 138 0 0,15 7 49 0 0,-27-11 306 0 0,0 1-1 0 0,0 1 1 0 0,-1 1-1 0 0,0 2 1 0 0,-1 2-1 0 0,0 1 1 0 0,-38-3-1 0 0,-147-1 263 0 0,124 7-554 0 0,-121 2 93 0 0,172 4-489 0 0,0 1 0 0 0,-83 21 1 0 0,78-12-144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1:01.031"/>
    </inkml:context>
    <inkml:brush xml:id="br0">
      <inkml:brushProperty name="width" value="0.1" units="cm"/>
      <inkml:brushProperty name="height" value="0.1" units="cm"/>
      <inkml:brushProperty name="color" value="#66CC00"/>
    </inkml:brush>
  </inkml:definitions>
  <inkml:trace contextRef="#ctx0" brushRef="#br0">1174 76 2759 0 0,'-1'-10'91'0'0,"-1"-1"0"0"0,-6-19-1 0 0,7 28-6 0 0,0 1 0 0 0,0 0 0 0 0,0-1 0 0 0,0 1 0 0 0,0 0 0 0 0,0 0-1 0 0,0 0 1 0 0,0 0 0 0 0,-1 0 0 0 0,1 0 0 0 0,0 0 0 0 0,-1 0 0 0 0,1 0-1 0 0,-1 1 1 0 0,1-1 0 0 0,0 0 0 0 0,-1 1 0 0 0,-3-1 0 0 0,-27-4 1525 0 0,-63 12-1551 0 0,-2 0-63 0 0,-7-9 302 0 0,-105 4 742 0 0,68 8-633 0 0,-272 27-464 0 0,368-32-282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1:01.614"/>
    </inkml:context>
    <inkml:brush xml:id="br0">
      <inkml:brushProperty name="width" value="0.1" units="cm"/>
      <inkml:brushProperty name="height" value="0.1" units="cm"/>
      <inkml:brushProperty name="color" value="#66CC00"/>
    </inkml:brush>
  </inkml:definitions>
  <inkml:trace contextRef="#ctx0" brushRef="#br0">811 141 1839 0 0,'-19'-8'1330'0'0,"0"1"-1"0"0,-34-8 1 0 0,24 7-1161 0 0,-18-5 389 0 0,-247-59 1227 0 0,252 64-1804 0 0,-1 3 1 0 0,1 2-1 0 0,-1 1 1 0 0,0 3-1 0 0,-47 5 1 0 0,44 2-172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1:02.449"/>
    </inkml:context>
    <inkml:brush xml:id="br0">
      <inkml:brushProperty name="width" value="0.1" units="cm"/>
      <inkml:brushProperty name="height" value="0.1" units="cm"/>
      <inkml:brushProperty name="color" value="#66CC00"/>
    </inkml:brush>
  </inkml:definitions>
  <inkml:trace contextRef="#ctx0" brushRef="#br0">1786 55 4487 0 0,'-1'-2'72'0'0,"0"0"-1"0"0,-1 0 0 0 0,1 1 0 0 0,-1-1 1 0 0,0 0-1 0 0,1 0 0 0 0,-1 1 0 0 0,0-1 1 0 0,0 1-1 0 0,0 0 0 0 0,0 0 0 0 0,-4-2 0 0 0,0-1 163 0 0,1 1-129 0 0,0 1-1 0 0,-1-1 0 0 0,0 1 1 0 0,0 0-1 0 0,0 0 0 0 0,0 1 1 0 0,-9-2-1 0 0,-46-2 256 0 0,57 5-341 0 0,-84-1 640 0 0,-91 13 0 0 0,60-3-209 0 0,4-2 75 0 0,-163-11 0 0 0,-112-23 552 0 0,296 25-2135 0 0,0 5-1 0 0,-109 17 1 0 0,129-8-2204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1:04.769"/>
    </inkml:context>
    <inkml:brush xml:id="br0">
      <inkml:brushProperty name="width" value="0.1" units="cm"/>
      <inkml:brushProperty name="height" value="0.1" units="cm"/>
      <inkml:brushProperty name="color" value="#66CC00"/>
    </inkml:brush>
  </inkml:definitions>
  <inkml:trace contextRef="#ctx0" brushRef="#br0">1145 95 223 0 0,'-9'4'231'0'0,"-1"0"0"0"0,1-1 0 0 0,-1 0 0 0 0,0-1 0 0 0,0 0 0 0 0,0-1-1 0 0,0 0 1 0 0,-20-1 0 0 0,-87-13 2883 0 0,79 8-2642 0 0,-189-39 2296 0 0,36 5-1175 0 0,148 33-1305 0 0,1 1 0 0 0,-69 3 1 0 0,82 3-234 0 0,-1 2 1 0 0,-30 6 0 0 0,45-5-190 0 0,0 0-1 0 0,0 1 0 0 0,1 1 1 0 0,0 0-1 0 0,-24 14 1 0 0,1 3-3620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1:05.685"/>
    </inkml:context>
    <inkml:brush xml:id="br0">
      <inkml:brushProperty name="width" value="0.1" units="cm"/>
      <inkml:brushProperty name="height" value="0.1" units="cm"/>
      <inkml:brushProperty name="color" value="#66CC00"/>
    </inkml:brush>
  </inkml:definitions>
  <inkml:trace contextRef="#ctx0" brushRef="#br0">1171 147 3511 0 0,'0'0'13'0'0,"-1"1"-1"0"0,0-1 0 0 0,1 0 0 0 0,-1 0 0 0 0,0 0 0 0 0,1 0 0 0 0,-1 0 0 0 0,0 0 1 0 0,1 0-1 0 0,-1 0 0 0 0,1 0 0 0 0,-1 0 0 0 0,0 0 0 0 0,1 0 0 0 0,-1 0 0 0 0,0-1 1 0 0,1 1-1 0 0,-1 0 0 0 0,1 0 0 0 0,-1-1 0 0 0,0 1 0 0 0,1 0 0 0 0,-1-1 0 0 0,0 0 1 0 0,-18-12 192 0 0,14 10 30 0 0,-21-14 192 0 0,-1 2-1 0 0,0 1 0 0 0,-1 1 0 0 0,-1 2 0 0 0,0 0 0 0 0,-1 2 0 0 0,1 2 0 0 0,-37-6 1 0 0,-12 4-21 0 0,0 3 0 0 0,-83 4 0 0 0,89 4-286 0 0,-1 4-1 0 0,-102 21 1 0 0,41 9-2823 0 0,66-13-295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1:06.393"/>
    </inkml:context>
    <inkml:brush xml:id="br0">
      <inkml:brushProperty name="width" value="0.1" units="cm"/>
      <inkml:brushProperty name="height" value="0.1" units="cm"/>
      <inkml:brushProperty name="color" value="#66CC00"/>
    </inkml:brush>
  </inkml:definitions>
  <inkml:trace contextRef="#ctx0" brushRef="#br0">2100 32 1839 0 0,'-43'2'887'0'0,"-78"14"-1"0"0,84-10-455 0 0,-1 1-256 0 0,-15 2-6 0 0,-66 2-1 0 0,-35-9 1610 0 0,-182-23-1 0 0,156-7-754 0 0,102 14-763 0 0,-158-8 0 0 0,-107 24-250 0 0,291-3-147 0 0,0 2 0 0 0,0 3 0 0 0,-81 15 0 0 0,61 1-203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1:27.035"/>
    </inkml:context>
    <inkml:brush xml:id="br0">
      <inkml:brushProperty name="width" value="0.1" units="cm"/>
      <inkml:brushProperty name="height" value="0.1" units="cm"/>
      <inkml:brushProperty name="color" value="#E71224"/>
    </inkml:brush>
  </inkml:definitions>
  <inkml:trace contextRef="#ctx0" brushRef="#br0">7590 1281 1375 0 0,'0'-1'134'0'0,"0"0"0"0"0,0 0 0 0 0,0 0-1 0 0,0 0 1 0 0,-1 0 0 0 0,1 0-1 0 0,0 0 1 0 0,-1 0 0 0 0,1 0 0 0 0,-1 0-1 0 0,1 0 1 0 0,-1 0 0 0 0,1 0-1 0 0,-1 0 1 0 0,0 1 0 0 0,0-1-1 0 0,1 0 1 0 0,-1 0 0 0 0,0 1 0 0 0,0-1-1 0 0,0 0 1 0 0,0 1 0 0 0,0-1-1 0 0,-1 0 1 0 0,-6-3 599 0 0,8 3-585 0 0,-1 1-1 0 0,0-1 1 0 0,0 1 0 0 0,0-1-1 0 0,-1 1 1 0 0,1-1-1 0 0,0 1 1 0 0,0 0 0 0 0,0-1-1 0 0,0 1 1 0 0,0 0-1 0 0,-2 0 1 0 0,2 0-105 0 0,-1 1 1 0 0,0 0-1 0 0,1-1 1 0 0,-1 1-1 0 0,0 0 0 0 0,1 0 1 0 0,-1 0-1 0 0,1 0 1 0 0,-1 0-1 0 0,-1 2 0 0 0,-12 10 388 0 0,13-10-279 0 0,0 0-1 0 0,-1 0 1 0 0,1-1-1 0 0,-1 0 1 0 0,0 1-1 0 0,0-1 1 0 0,0 0-1 0 0,0 0 1 0 0,0-1 0 0 0,0 1-1 0 0,0-1 1 0 0,-1 1-1 0 0,1-1 1 0 0,-7 1-1 0 0,-27 4 997 0 0,-65 13 1488 0 0,52-9-1372 0 0,-60 5 0 0 0,93-14-1003 0 0,1-1-1 0 0,0 0 1 0 0,0-1-1 0 0,0-1 1 0 0,0-1-1 0 0,0 0 1 0 0,-30-11-1 0 0,30 8-73 0 0,-1 1-1 0 0,0 1 0 0 0,0 0 1 0 0,-33-3-1 0 0,30 5-170 0 0,-120-7 109 0 0,107 9 6 0 0,1 1 0 0 0,-43 7 0 0 0,0 6-121 0 0,40-6 138 0 0,0-2 0 0 0,0-1 0 0 0,-70 0 0 0 0,-26-1 282 0 0,83-1-236 0 0,-132 16 177 0 0,65-5-155 0 0,-88 12 189 0 0,178-25-401 0 0,0 0-1 0 0,0-2 1 0 0,-35-5 0 0 0,35 4 34 0 0,-40-7 45 0 0,37 4 14 0 0,-48-2 1 0 0,-242 7 222 0 0,-87 4 5 0 0,338-4-256 0 0,0 3 1 0 0,-128 22-1 0 0,154-16-53 0 0,-1-2 0 0 0,1-2 0 0 0,-84 0 0 0 0,-100 2 1327 0 0,144-1-885 0 0,43-2-895 0 0,0 1 0 0 0,-48 15 0 0 0,53-11 444 0 0,0-2-1 0 0,0-1 0 0 0,-55 2 0 0 0,-19-13 75 0 0,68 2 662 0 0,0 2-1 0 0,-76 6 0 0 0,32 3-1461 0 0,50-5 107 0 0,-49 8 0 0 0,51-5 612 0 0,-1-2 0 0 0,-57 0 0 0 0,-97-10 64 0 0,67-1-64 0 0,101 7 10 0 0,0 0 0 0 0,-22 5 0 0 0,23-3 2 0 0,0-1-1 0 0,-32 0 0 0 0,-66-6 53 0 0,86 5-64 0 0,1 1 0 0 0,-35 5 0 0 0,34-2 0 0 0,-17 1 0 0 0,15 0 0 0 0,0-2 0 0 0,-44-1 0 0 0,-32-11 0 0 0,51 4 0 0 0,-1 1 0 0 0,-77 7 0 0 0,35 7 0 0 0,-152-4 0 0 0,141-18 79 0 0,68 5-54 0 0,-55 0-1 0 0,-34-3 1402 0 0,48 1-2676 0 0,67 7 1237 0 0,14 2 48 0 0,-1-1 1 0 0,0 1-1 0 0,0-1 0 0 0,1 1 1 0 0,-1 0-1 0 0,0 0 1 0 0,0 1-1 0 0,0-1 0 0 0,1 0 1 0 0,-5 2-1 0 0,-85 31-491 0 0,64-28 873 0 0,23-5-102 0 0,0 0 0 0 0,-1 1 0 0 0,1 0 0 0 0,-10 3 0 0 0,11-2-480 0 0,-1-1-1 0 0,1 0 1 0 0,-1-1 0 0 0,0 1-1 0 0,1-1 1 0 0,-1 0 0 0 0,0 0-1 0 0,1-1 1 0 0,-1 1 0 0 0,1-1-1 0 0,-1 0 1 0 0,-7-3 0 0 0,7 3 386 0 0,-14-2 1500 0 0,-23 0-3442 0 0,25 5 1721 0 0,15-1 0 0 0,0-1 0 0 0,-1 1 0 0 0,1-1 0 0 0,0 0 0 0 0,0 0 0 0 0,-1 0 0 0 0,-3 0 0 0 0,-13-5 7 0 0,7 3-10 0 0,0-1-1 0 0,0 0 0 0 0,-16-8 0 0 0,26 10 8 0 0,-1 0 0 0 0,1-1 0 0 0,-1 1 1 0 0,1-1-1 0 0,0 1 0 0 0,0-1 0 0 0,0 0 0 0 0,0 1 1 0 0,0-1-1 0 0,0 0 0 0 0,0 0 0 0 0,1-1 0 0 0,-1 1 1 0 0,1 0-1 0 0,-1 0 0 0 0,1-1 0 0 0,0 1 0 0 0,0-1 1 0 0,0 1-1 0 0,0-1 0 0 0,0-3 0 0 0,-25-105 120 0 0,24 97-105 0 0,-1-1 1 0 0,2 0-1 0 0,0 0 0 0 0,1 0 0 0 0,0 0 0 0 0,2 0 1 0 0,-1 0-1 0 0,2 0 0 0 0,6-22 0 0 0,0 8 29 0 0,8-47 0 0 0,-15 65-36 0 0,-1 0 0 0 0,-1 0 0 0 0,0 0 0 0 0,0 0 0 0 0,-1 0 0 0 0,0 0 0 0 0,-6-20 0 0 0,3 13 2 0 0,1 0 1 0 0,1-1-1 0 0,0 0 0 0 0,2 1 1 0 0,0-1-1 0 0,1 0 0 0 0,3-21 1 0 0,-3 34-2 0 0,0-3-9 0 0,0-1 0 0 0,-1 1-1 0 0,-1 0 1 0 0,1 0 0 0 0,-1-1 0 0 0,-1 1-1 0 0,0 0 1 0 0,0 0 0 0 0,0 0 0 0 0,-1 0 0 0 0,-1 1-1 0 0,0-1 1 0 0,0 1 0 0 0,0 0 0 0 0,-1 0-1 0 0,-6-8 1 0 0,6 11-4 0 0,1 0 0 0 0,0 0 0 0 0,1-1 0 0 0,-1 1 0 0 0,1-1 0 0 0,0 0 0 0 0,0 0 0 0 0,1 0 0 0 0,0 0 0 0 0,0 0 0 0 0,0 0 0 0 0,1-1 0 0 0,0 1 0 0 0,0-1 0 0 0,0-7 0 0 0,0-8 0 0 0,0 0 0 0 0,-2 1 0 0 0,-1-1 0 0 0,-9-32 0 0 0,11 48 0 0 0,0 0 0 0 0,0-1 0 0 0,1 1 0 0 0,0-1 0 0 0,0 1 0 0 0,1-1 0 0 0,-1 1 0 0 0,1-1 0 0 0,1 0 0 0 0,-1 1 0 0 0,1-1 0 0 0,1 1 0 0 0,-1-1 0 0 0,1 1 0 0 0,0 0 0 0 0,0-1 0 0 0,4-5 0 0 0,-3 7 0 0 0,2-4 0 0 0,1 0 0 0 0,1 0 0 0 0,-1 0 0 0 0,1 0 0 0 0,14-12 0 0 0,-11 14 0 0 0,0 0 0 0 0,0 1 0 0 0,1 0 0 0 0,0 0 0 0 0,0 1 0 0 0,0 1 0 0 0,19-6 0 0 0,88-13 0 0 0,-72 16 0 0 0,114-17-64 0 0,-105 17 64 0 0,62 1 0 0 0,19-1 0 0 0,-98 5 0 0 0,1 1 0 0 0,0 3 0 0 0,39 6 0 0 0,31 1 0 0 0,-73-7 0 0 0,51 0 0 0 0,248-21 0 0 0,-287 14 0 0 0,66-1 0 0 0,94 1 0 0 0,-112 1 0 0 0,46 6 0 0 0,-35 1 0 0 0,108 12-49 0 0,-70-2 34 0 0,37-9 15 0 0,-58-2 0 0 0,61 16 0 0 0,-31-2 0 0 0,83-10 0 0 0,-68-3 0 0 0,46 22 0 0 0,-9-1 0 0 0,-64-11 0 0 0,-75-5 0 0 0,159 2 0 0 0,-32-2 0 0 0,-35-8 0 0 0,-73-1 0 0 0,80-10 0 0 0,0 1 0 0 0,-85 13 0 0 0,26-1 0 0 0,102-22 0 0 0,-72 4 0 0 0,-11 10 0 0 0,28-4 0 0 0,-79-1 0 0 0,-40 5 0 0 0,0 1 0 0 0,69 0 0 0 0,89-1 0 0 0,-107-5 0 0 0,145-37 0 0 0,-193 40 0 0 0,46-3 0 0 0,29-6 0 0 0,48-26 0 0 0,-154 41 0 0 0,1 1 0 0 0,-1 1 0 0 0,0 0 0 0 0,1 0 0 0 0,-1 0 0 0 0,0 1 0 0 0,0 0 0 0 0,1 0 0 0 0,-1 1 0 0 0,0 0 0 0 0,0 0 0 0 0,0 1 0 0 0,7 3 0 0 0,2 1 0 0 0,24 8 0 0 0,-27-11 0 0 0,0 0 0 0 0,-1 1 0 0 0,17 9 0 0 0,-22-9 1 0 0,0-1 0 0 0,0 1-1 0 0,0 0 1 0 0,0 1 0 0 0,7 7 0 0 0,-12-9-6 0 0,1-1 1 0 0,-1 1-1 0 0,1-1 1 0 0,-1 1-1 0 0,0 0 1 0 0,-1-1 0 0 0,1 1-1 0 0,0 0 1 0 0,-1 0-1 0 0,0 1 1 0 0,0-1-1 0 0,0 7 1 0 0,20 194-79 0 0,-16-171 83 0 0,1-1 0 0 0,2 0 0 0 0,12 33 0 0 0,-17-54 0 0 0,0 0 0 0 0,-1 0 0 0 0,0 0 0 0 0,-1 1 0 0 0,0-1 0 0 0,-1 1 0 0 0,0-1 0 0 0,-1 0 0 0 0,-5 25 0 0 0,1-2 0 0 0,3 1 0 0 0,1 50 0 0 0,2-46 0 0 0,-8 61 0 0 0,5-88 2 0 0,-1 0 1 0 0,-1 0-1 0 0,0 0 0 0 0,-1 0 0 0 0,0-1 1 0 0,-1 0-1 0 0,0 0 0 0 0,-1 0 0 0 0,-8 10 1 0 0,-12 12-56 0 0,-45 45 1 0 0,11-13-733 0 0,-17 27-2529 0 0,33-40-4585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1:30.663"/>
    </inkml:context>
    <inkml:brush xml:id="br0">
      <inkml:brushProperty name="width" value="0.1" units="cm"/>
      <inkml:brushProperty name="height" value="0.1" units="cm"/>
      <inkml:brushProperty name="color" value="#E71224"/>
    </inkml:brush>
  </inkml:definitions>
  <inkml:trace contextRef="#ctx0" brushRef="#br0">7941 179 455 0 0,'0'-1'175'0'0,"0"0"0"0"0,-1 0 0 0 0,1 0 0 0 0,0-1-1 0 0,-1 1 1 0 0,1 0 0 0 0,-1 0 0 0 0,0 0-1 0 0,1 0 1 0 0,-1 0 0 0 0,0 0 0 0 0,1 0-1 0 0,-1 0 1 0 0,0 0 0 0 0,0 1 0 0 0,0-1-1 0 0,0 0 1 0 0,0 0 0 0 0,0 1 0 0 0,-2-2-1 0 0,2 1-11 0 0,-1 0-1 0 0,0 0 0 0 0,1-1 0 0 0,-1 1 0 0 0,1-1 0 0 0,-1 1 0 0 0,1-1 0 0 0,-1 1 1 0 0,1-1-1 0 0,-1-2 0 0 0,-5-18 829 0 0,7 19-881 0 0,-1 1 1 0 0,1-1-1 0 0,-1 0 1 0 0,0 1-1 0 0,0-1 0 0 0,1 1 1 0 0,-2-1-1 0 0,1 1 1 0 0,0-1-1 0 0,0 1 1 0 0,-1 0-1 0 0,0-1 0 0 0,1 1 1 0 0,-1 0-1 0 0,0 0 1 0 0,0 0-1 0 0,0 1 1 0 0,-3-3-1 0 0,-15-4 409 0 0,0 1 0 0 0,-1 1-1 0 0,0 1 1 0 0,-24-2 0 0 0,42 6-438 0 0,-27-5 848 0 0,17 3-376 0 0,0 1 1 0 0,0 0 0 0 0,0 0-1 0 0,0 2 1 0 0,-27 1-1 0 0,3 4 3634 0 0,19-4-4484 0 0,1 2 1 0 0,-23 6 0 0 0,-82 39 157 0 0,28-10 970 0 0,77-34-646 0 0,1 0 1 0 0,-1-1-1 0 0,1-1 1 0 0,-32 1-1 0 0,-9 1 245 0 0,28-3-271 0 0,-40-1 0 0 0,21-1-28 0 0,1-2 94 0 0,1-1 0 0 0,-63-15 0 0 0,108 19-223 0 0,-36-4 74 0 0,0 1-1 0 0,-1 1 0 0 0,-56 6 0 0 0,43-2-40 0 0,-52-3 0 0 0,30-5 10 0 0,-169-8 163 0 0,194 12-125 0 0,-87-12 0 0 0,83 4 27 0 0,-54-7 198 0 0,-223-18-33 0 0,260 28-275 0 0,-1 3 0 0 0,0 4 0 0 0,0 2 0 0 0,-71 12 0 0 0,89-9 44 0 0,-82-3-1 0 0,-53-14 104 0 0,85 4-104 0 0,-329-3 216 0 0,378 11-262 0 0,-102 3 70 0 0,-46 8-13 0 0,136-9-44 0 0,-208 19-10 0 0,172-17 0 0 0,87-4 0 0 0,-60 1 0 0 0,-67-2 0 0 0,8 5 0 0 0,30 1 0 0 0,-200 14 40 0 0,90-2-16 0 0,202-17-24 0 0,-44 2 4 0 0,0 3-1 0 0,-67 14 1 0 0,80-9 9 0 0,-1-2 0 0 0,1-2 1 0 0,-55 1-1 0 0,48-7-13 0 0,13 2 0 0 0,0-3 0 0 0,0 0 0 0 0,-68-14 0 0 0,78 10 36 0 0,-1 2-1 0 0,0 0 0 0 0,-46 2 1 0 0,-12 0 22 0 0,49-2-58 0 0,-1 2 0 0 0,-56 5 0 0 0,67-2 0 0 0,1-2 0 0 0,0-1 0 0 0,-29-4 0 0 0,-6 0 0 0 0,2 4 32 0 0,0 2 0 0 0,0 2 0 0 0,-109 22 0 0 0,-37 2-32 0 0,179-26 15 0 0,-1-1 0 0 0,1-2 0 0 0,0 0 0 0 0,-46-11 0 0 0,63 11-15 0 0,-1 0-81 0 0,-1 1 1 0 0,0 0 0 0 0,0 0-1 0 0,1 1 1 0 0,-1 1-1 0 0,0 0 1 0 0,0 0 0 0 0,1 0-1 0 0,-1 2 1 0 0,1-1-1 0 0,0 1 1 0 0,-1 0 0 0 0,1 1-1 0 0,0 0 1 0 0,1 0 0 0 0,-14 10-1 0 0,-18 11-1483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1:33.853"/>
    </inkml:context>
    <inkml:brush xml:id="br0">
      <inkml:brushProperty name="width" value="0.1" units="cm"/>
      <inkml:brushProperty name="height" value="0.1" units="cm"/>
      <inkml:brushProperty name="color" value="#E71224"/>
    </inkml:brush>
  </inkml:definitions>
  <inkml:trace contextRef="#ctx0" brushRef="#br0">3532 92 4175 0 0,'-1'-1'165'0'0,"0"-1"-1"0"0,0 1 0 0 0,0 0 0 0 0,0-1 1 0 0,0 1-1 0 0,0 0 0 0 0,0 0 1 0 0,0-1-1 0 0,-1 1 0 0 0,1 0 0 0 0,0 0 1 0 0,-1 1-1 0 0,1-1 0 0 0,-1 0 0 0 0,1 0 1 0 0,-1 1-1 0 0,-1-2 0 0 0,-1 0 79 0 0,-10-5 335 0 0,1 1-1 0 0,-1 0 0 0 0,0 1 1 0 0,0 1-1 0 0,-23-5 0 0 0,20 8-270 0 0,0 1-1 0 0,0 0 0 0 0,0 2 0 0 0,0 0 1 0 0,-31 8-1 0 0,16-4-129 0 0,-32 4 430 0 0,-89 4 1 0 0,-7-11 616 0 0,-147 10 513 0 0,256-8-1527 0 0,-1-2 0 0 0,1-2-1 0 0,-1-3 1 0 0,-63-10 0 0 0,-214-11 911 0 0,70 8-626 0 0,137-2-241 0 0,-55-4 156 0 0,120 18-271 0 0,-75 6 0 0 0,-146 6 127 0 0,-69-27 577 0 0,300 17-795 0 0,1 2 0 0 0,-57 9 0 0 0,73-5-108 0 0,-1 2 0 0 0,1 1 1 0 0,1 1-1 0 0,-40 17 0 0 0,-24 20-1998 0 0,44-20-108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6:57.615"/>
    </inkml:context>
    <inkml:brush xml:id="br0">
      <inkml:brushProperty name="width" value="0.1" units="cm"/>
      <inkml:brushProperty name="height" value="0.1" units="cm"/>
      <inkml:brushProperty name="color" value="#66CC00"/>
    </inkml:brush>
  </inkml:definitions>
  <inkml:trace contextRef="#ctx0" brushRef="#br0">55 0 2759 0 0,'-2'0'114'0'0,"0"1"0"0"0,0-1 0 0 0,-1 1 0 0 0,1-1-1 0 0,0 1 1 0 0,0 0 0 0 0,0 0 0 0 0,0 0-1 0 0,0 0 1 0 0,0 0 0 0 0,0 0 0 0 0,0 0-1 0 0,0 1 1 0 0,1-1 0 0 0,-1 1 0 0 0,0-1-1 0 0,1 1 1 0 0,-1 0 0 0 0,1 0 0 0 0,0 0 0 0 0,-2 3-1 0 0,1-2-469 0 0,3-5 375 0 0,0 1 1 0 0,0-1-1 0 0,0 1 1 0 0,-1-1-1 0 0,1 1 0 0 0,-1-1 1 0 0,1 0-1 0 0,-1 1 1 0 0,1-1-1 0 0,-1 0 0 0 0,0-1 1 0 0,0 2 20 0 0,0 1 0 0 0,0 0 0 0 0,0-1 0 0 0,0 1 0 0 0,0 0 0 0 0,0-1 0 0 0,0 1 0 0 0,0 0 0 0 0,0-1 0 0 0,0 1 0 0 0,0 0 0 0 0,-1-1 0 0 0,1 1 1 0 0,0 0-1 0 0,0-1 0 0 0,0 1 0 0 0,-1 0 0 0 0,1 0 0 0 0,0-1 0 0 0,0 1 0 0 0,-1 0 0 0 0,1 0 0 0 0,0-1 0 0 0,0 1 0 0 0,-1 0 0 0 0,1 0 0 0 0,0 0 0 0 0,-1 0 0 0 0,1 0 0 0 0,0-1 1 0 0,-1 1-1 0 0,1 0 0 0 0,0 0 0 0 0,-1 0 0 0 0,1 0 0 0 0,0 0 0 0 0,-1 0 0 0 0,1 0 0 0 0,0 0 0 0 0,-1 0 0 0 0,1 0 0 0 0,0 0 0 0 0,-1 0 0 0 0,1 1 0 0 0,0-1 0 0 0,-1 0 0 0 0,1 0 0 0 0,0 0 1 0 0,-1 0-1 0 0,1 0 0 0 0,0 1 0 0 0,-1-1 0 0 0,1 0 0 0 0,0 0 0 0 0,0 1 0 0 0,-1-1 0 0 0,1 0 0 0 0,-1 2 36 0 0,1-1-1 0 0,-1 1 1 0 0,1 0 0 0 0,-1-1-1 0 0,1 1 1 0 0,0 0 0 0 0,-1-1 0 0 0,1 1-1 0 0,0 0 1 0 0,0-1 0 0 0,0 1-1 0 0,1 0 1 0 0,-1-1 0 0 0,0 1-1 0 0,1 2 1 0 0,0 4 204 0 0,-1-1-231 0 0,2 10 1170 0 0,-1-17-1179 0 0,-1 1 0 0 0,1-1 0 0 0,-1 0 0 0 0,1 1 0 0 0,-1-1 0 0 0,1 0 0 0 0,-1 0 0 0 0,1 1 0 0 0,0-1 0 0 0,-1 0 0 0 0,1 0 1 0 0,-1 0-1 0 0,1 0 0 0 0,-1 0 0 0 0,1 0 0 0 0,0 0 0 0 0,-1 0 0 0 0,1 0 0 0 0,-1 0 0 0 0,1 0 0 0 0,0 0 0 0 0,-1 0 0 0 0,1 0 0 0 0,-1-1 0 0 0,1 1 0 0 0,-1 0 0 0 0,1 0 0 0 0,0-1 0 0 0,27-9 773 0 0,-18 5-709 0 0,1 1-1 0 0,-1 1 1 0 0,0 0-1 0 0,1 0 1 0 0,0 1 0 0 0,0 0-1 0 0,0 1 1 0 0,13 0-1 0 0,-17 2-55 0 0,1 0-1 0 0,-1 0 1 0 0,1 1 0 0 0,-1-1-1 0 0,8 5 1 0 0,8 3 65 0 0,-7-2-43 0 0,1 0 1 0 0,0-1 0 0 0,0-1 0 0 0,19 3-1 0 0,13-6 396 0 0,-41-3-434 0 0,1 1 0 0 0,0 1 0 0 0,-1-1-1 0 0,1 1 1 0 0,-1 1 0 0 0,0-1 0 0 0,1 2 0 0 0,9 3-1 0 0,-10-3-21 0 0,0 0-1 0 0,-1-1 0 0 0,1 0 0 0 0,0 0 1 0 0,0-1-1 0 0,13 1 0 0 0,50-4 28 0 0,-47 1 14 0 0,25 1 0 0 0,150 10 201 0 0,-122-9-194 0 0,-49-2-17 0 0,1 2 0 0 0,42 5 1 0 0,-63-4-19 0 0,12 2 47 0 0,0-1 1 0 0,39 2 0 0 0,-53-6 3 0 0,0 1 0 0 0,0-1 1 0 0,1 0-1 0 0,-1 0 0 0 0,0-1 0 0 0,0 1 1 0 0,0-1-1 0 0,-1-1 0 0 0,1 1 0 0 0,0-1 1 0 0,-1 0-1 0 0,0 0 0 0 0,9-7 0 0 0,-9 5 7 0 0,0 1-1 0 0,0 1 0 0 0,1-1 0 0 0,-1 1 1 0 0,1 0-1 0 0,0 0 0 0 0,0 0 1 0 0,9-2-1 0 0,-10 4-882 0 0,-1 0-1 0 0,0 1 1 0 0,0-1 0 0 0,0 1 0 0 0,5 0 0 0 0,4 2-4548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1:46.214"/>
    </inkml:context>
    <inkml:brush xml:id="br0">
      <inkml:brushProperty name="width" value="0.1" units="cm"/>
      <inkml:brushProperty name="height" value="0.1" units="cm"/>
      <inkml:brushProperty name="color" value="#E71224"/>
    </inkml:brush>
  </inkml:definitions>
  <inkml:trace contextRef="#ctx0" brushRef="#br0">3437 139 4111 0 0,'-41'-13'2994'0'0,"40"13"-2842"0"0,0 0-1 0 0,0 0 1 0 0,0 0 0 0 0,0 0 0 0 0,1 0-1 0 0,-1 0 1 0 0,0 0 0 0 0,0 1 0 0 0,0-1 0 0 0,0 0-1 0 0,0 1 1 0 0,0-1 0 0 0,0 1 0 0 0,1-1-1 0 0,-1 1 1 0 0,0-1 0 0 0,0 1 0 0 0,0-1 0 0 0,1 1-1 0 0,-1 0 1 0 0,0-1 0 0 0,1 1 0 0 0,-1 0-1 0 0,1 0 1 0 0,-1-1 0 0 0,1 1 0 0 0,-1 0 0 0 0,1 0-1 0 0,0 0 1 0 0,-1 0 0 0 0,1 0 0 0 0,0 0 0 0 0,0-1-1 0 0,-1 1 1 0 0,1 0 0 0 0,0 2 745 0 0,-13-14 1404 0 0,12 9-2094 0 0,-1 0 0 0 0,0 0 0 0 0,0 0 0 0 0,0 0 0 0 0,0 0 0 0 0,-1 0 0 0 0,1 0 0 0 0,-1 1 0 0 0,1-1 0 0 0,-1 1 0 0 0,-4-2 0 0 0,-30-12 299 0 0,28 12-416 0 0,0 0 1 0 0,-1 1-1 0 0,1 0 1 0 0,0 1-1 0 0,0 0 1 0 0,-1 0-1 0 0,1 1 1 0 0,-1 0-1 0 0,1 1 1 0 0,-14 2 0 0 0,7-2 65 0 0,0 0 0 0 0,0 0 0 0 0,0-2 1 0 0,1 0-1 0 0,-22-4 0 0 0,-15-1 265 0 0,-38 3-53 0 0,-93-17 352 0 0,100 11-436 0 0,0 4 0 0 0,-149 10 0 0 0,148 4-209 0 0,42-4 3 0 0,0-1-1 0 0,-74-4 1 0 0,79-3-59 0 0,-54-6 249 0 0,-104 4 0 0 0,133 5-109 0 0,-84-11-1 0 0,20 0-46 0 0,-39 14-118 0 0,4 0 76 0 0,142-4-70 0 0,-209 0 0 0 0,-23 14 0 0 0,38-11 0 0 0,138-2 0 0 0,17-2 32 0 0,-72-11 0 0 0,116 11-28 0 0,8 2 0 0 0,1 0 0 0 0,-1-1 1 0 0,1 0-1 0 0,-1 0 0 0 0,1 0 1 0 0,-1-1-1 0 0,1 0 0 0 0,0 0 0 0 0,-1 0 1 0 0,1-1-1 0 0,1 0 0 0 0,-1 0 1 0 0,-5-4-1 0 0,9 6-4 0 0,2 3 0 0 0,6 3 0 0 0,7 0 0 0 0,1 0 0 0 0,-1-1 0 0 0,0-1 0 0 0,1 0 0 0 0,0-1 0 0 0,17 0 0 0 0,-8 0 0 0 0,106 6 0 0 0,-6 4 0 0 0,-21-1 0 0 0,279 1 0 0 0,-110-13 0 0 0,49 22 0 0 0,-256-24 0 0 0,-50 1 0 0 0,0 2 0 0 0,1-1 0 0 0,24 4 0 0 0,-38-3-46 0 0,-1 0-1 0 0,1 0 1 0 0,-1 1 0 0 0,1-1-1 0 0,-1 1 1 0 0,1-1-1 0 0,-1 1 1 0 0,1-1 0 0 0,-1 1-1 0 0,0 0 1 0 0,1-1-1 0 0,-1 1 1 0 0,0 0 0 0 0,0 0-1 0 0,2 2 1 0 0,-2-2-48 0 0,-1 0 1 0 0,1 0 0 0 0,-1-1 0 0 0,0 1-1 0 0,0 0 1 0 0,1 0 0 0 0,-1 0-1 0 0,0 0 1 0 0,0 0 0 0 0,0-1 0 0 0,0 1-1 0 0,0 0 1 0 0,0 0 0 0 0,0 0 0 0 0,0 0-1 0 0,0 0 1 0 0,0-1 0 0 0,0 1-1 0 0,-1 0 1 0 0,1 1 0 0 0,-3 3-758 0 0,0 0 0 0 0,0 0 0 0 0,0 0 0 0 0,-1 0 0 0 0,1-1 0 0 0,-8 8 0 0 0,-12 11-6003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1:46.961"/>
    </inkml:context>
    <inkml:brush xml:id="br0">
      <inkml:brushProperty name="width" value="0.1" units="cm"/>
      <inkml:brushProperty name="height" value="0.1" units="cm"/>
      <inkml:brushProperty name="color" value="#E71224"/>
    </inkml:brush>
  </inkml:definitions>
  <inkml:trace contextRef="#ctx0" brushRef="#br0">1757 143 4607 0 0,'-18'-29'5778'0'0,"16"27"-5691"0"0,0 0 1 0 0,0 0 0 0 0,0 0 0 0 0,0 1-1 0 0,0-1 1 0 0,0 1 0 0 0,-1-1-1 0 0,1 1 1 0 0,-1 0 0 0 0,1-1-1 0 0,-1 1 1 0 0,1 0 0 0 0,-1 1-1 0 0,0-1 1 0 0,1 0 0 0 0,-6 0-1 0 0,-8-1 256 0 0,-1-1 0 0 0,1-1 0 0 0,-21-7 0 0 0,26 7-66 0 0,-1 0-1 0 0,0 1 1 0 0,-1 0-1 0 0,1 0 1 0 0,0 2-1 0 0,-1 0 1 0 0,-18 0-1 0 0,-112 26 795 0 0,80-12-746 0 0,19-7 98 0 0,-1-3 0 0 0,1-1 0 0 0,-73-7 0 0 0,71 3 29 0 0,10 0-159 0 0,1-2 0 0 0,0-1 0 0 0,0-1 0 0 0,-46-16 1 0 0,59 16-35 0 0,-41-6 0 0 0,-2 0 69 0 0,16 3-28 0 0,-2 2 0 0 0,1 2 0 0 0,-74 2 0 0 0,103 3-298 0 0,1 1-1 0 0,-1 1 1 0 0,1 1-1 0 0,0 1 1 0 0,0 0 0 0 0,0 2-1 0 0,1 0 1 0 0,-20 9-1 0 0,23-7-587 0 0,0 1 0 0 0,1 0 0 0 0,0 1 0 0 0,1 0 0 0 0,-23 22 0 0 0,7 0-6376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1:48.234"/>
    </inkml:context>
    <inkml:brush xml:id="br0">
      <inkml:brushProperty name="width" value="0.1" units="cm"/>
      <inkml:brushProperty name="height" value="0.1" units="cm"/>
      <inkml:brushProperty name="color" value="#E71224"/>
    </inkml:brush>
  </inkml:definitions>
  <inkml:trace contextRef="#ctx0" brushRef="#br0">1439 180 3423 0 0,'-3'-1'50'0'0,"-1"0"0"0"0,0 1 0 0 0,0-1 0 0 0,1 1 0 0 0,-1 0-1 0 0,0 0 1 0 0,0 1 0 0 0,1-1 0 0 0,-1 1 0 0 0,-7 2 0 0 0,6-2-42 0 0,1 0 1 0 0,-1 0 0 0 0,1-1 0 0 0,-1 1 0 0 0,0-1-1 0 0,1 0 1 0 0,-6-1 0 0 0,-3-2 744 0 0,1 0-1 0 0,0-1 1 0 0,0-1-1 0 0,-19-9 0 0 0,17 7 42 0 0,1 1-1 0 0,-1 0 1 0 0,-14-3-1 0 0,-16 0 1256 0 0,-83-6 1 0 0,54 9-417 0 0,-129-28 0 0 0,150 22-1094 0 0,-146-30 1127 0 0,167 38-1534 0 0,0 1 0 0 0,-1 1 0 0 0,1 2-1 0 0,-46 5 1 0 0,10 6-1234 0 0,-113 34-1 0 0,125-27-100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1:49"/>
    </inkml:context>
    <inkml:brush xml:id="br0">
      <inkml:brushProperty name="width" value="0.1" units="cm"/>
      <inkml:brushProperty name="height" value="0.1" units="cm"/>
      <inkml:brushProperty name="color" value="#E71224"/>
    </inkml:brush>
  </inkml:definitions>
  <inkml:trace contextRef="#ctx0" brushRef="#br0">2430 196 1375 0 0,'-10'7'566'0'0,"0"0"-1"0"0,0-1 1 0 0,-1 0-1 0 0,0-1 1 0 0,0 0-1 0 0,0-1 1 0 0,-1 0-1 0 0,1-1 0 0 0,-1 0 1 0 0,-24 2-1 0 0,-2-3 735 0 0,-1-2 0 0 0,0-1 0 0 0,-64-11 0 0 0,57 5 345 0 0,-89-1 0 0 0,115 9-1443 0 0,-115 0 646 0 0,109-2-646 0 0,0-1 0 0 0,0-2 0 0 0,-29-8 0 0 0,-59-22 774 0 0,50 14-129 0 0,-92-17 1 0 0,-22 15-70 0 0,-30-5 13 0 0,84 2-592 0 0,-65-11 289 0 0,159 33-433 0 0,-1 1-1 0 0,1 1 1 0 0,-1 1 0 0 0,-40 7-1 0 0,-4 8-1207 0 0,2 4 0 0 0,-83 33-1 0 0,89-28-6042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1:57.104"/>
    </inkml:context>
    <inkml:brush xml:id="br0">
      <inkml:brushProperty name="width" value="0.1" units="cm"/>
      <inkml:brushProperty name="height" value="0.1" units="cm"/>
      <inkml:brushProperty name="color" value="#E71224"/>
    </inkml:brush>
  </inkml:definitions>
  <inkml:trace contextRef="#ctx0" brushRef="#br0">1891 94 455 0 0,'-5'0'649'0'0,"0"-1"-1"0"0,0 0 0 0 0,0 0 0 0 0,-8-3 0 0 0,-17-3 1159 0 0,-111-10 977 0 0,114 15-2329 0 0,0 1-1 0 0,0 1 1 0 0,-30 4-1 0 0,-25 0-32 0 0,-68 1 545 0 0,85 0-450 0 0,0-4 0 0 0,-88-10 0 0 0,-108-42 653 0 0,223 44-991 0 0,-1 1 0 0 0,-73 0-1 0 0,107 6-168 0 0,-206 2 246 0 0,163 2-182 0 0,0 2 0 0 0,-65 16 0 0 0,94-16-912 0 0,-1 1-1 0 0,1 0 0 0 0,1 2 1 0 0,-24 13-1 0 0,2 2-3904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1:57.783"/>
    </inkml:context>
    <inkml:brush xml:id="br0">
      <inkml:brushProperty name="width" value="0.1" units="cm"/>
      <inkml:brushProperty name="height" value="0.1" units="cm"/>
      <inkml:brushProperty name="color" value="#E71224"/>
    </inkml:brush>
  </inkml:definitions>
  <inkml:trace contextRef="#ctx0" brushRef="#br0">1224 58 3223 0 0,'-5'-1'379'0'0,"0"1"-1"0"0,0 0 0 0 0,0 0 1 0 0,0 1-1 0 0,0-1 0 0 0,-7 3 1 0 0,-6-1 739 0 0,-84 14 614 0 0,70-9-1321 0 0,-1-2 0 0 0,1-2 1 0 0,-54 0-1 0 0,55-6 135 0 0,1-1 0 0 0,0-2-1 0 0,0-1 1 0 0,-55-20-1 0 0,53 16-274 0 0,0 1 0 0 0,-1 1 0 0 0,0 2 0 0 0,-1 2 0 0 0,1 0 0 0 0,-1 3 0 0 0,-54 1 0 0 0,42 6-628 0 0,-1 2 0 0 0,1 2-1 0 0,1 2 1 0 0,-79 29 0 0 0,78-24-4529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1:58.659"/>
    </inkml:context>
    <inkml:brush xml:id="br0">
      <inkml:brushProperty name="width" value="0.1" units="cm"/>
      <inkml:brushProperty name="height" value="0.1" units="cm"/>
      <inkml:brushProperty name="color" value="#E71224"/>
    </inkml:brush>
  </inkml:definitions>
  <inkml:trace contextRef="#ctx0" brushRef="#br0">2104 134 4143 0 0,'-4'-8'265'0'0,"2"6"-182"0"0,1 0-1 0 0,0-1 0 0 0,0 1 1 0 0,0-1-1 0 0,0 1 1 0 0,0-1-1 0 0,0-3 0 0 0,4-9 1682 0 0,-2 12-1690 0 0,-2-1-1 0 0,1 1 0 0 0,0-1 1 0 0,-1 1-1 0 0,1-1 0 0 0,-1 1 1 0 0,0-1-1 0 0,0 1 0 0 0,0 0 1 0 0,-1-1-1 0 0,1 1 0 0 0,-1 0 1 0 0,0 0-1 0 0,0 0 0 0 0,0 0 1 0 0,0 1-1 0 0,0-1 0 0 0,-1 0 1 0 0,-4-3-1 0 0,3 3 110 0 0,0 1-1 0 0,-1-1 1 0 0,1 1 0 0 0,0 0 0 0 0,-1 0-1 0 0,0 1 1 0 0,1 0 0 0 0,-1-1 0 0 0,0 1 0 0 0,0 1-1 0 0,1-1 1 0 0,-1 1 0 0 0,0 0 0 0 0,-5 0-1 0 0,-148 19 831 0 0,8-1-410 0 0,46-12-126 0 0,-631 20 1660 0 0,433-24-1992 0 0,225 3-147 0 0,-146 30 0 0 0,206-31 15 0 0,-149 41-2227 0 0,108-23 1028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2:00.329"/>
    </inkml:context>
    <inkml:brush xml:id="br0">
      <inkml:brushProperty name="width" value="0.1" units="cm"/>
      <inkml:brushProperty name="height" value="0.1" units="cm"/>
      <inkml:brushProperty name="color" value="#E71224"/>
    </inkml:brush>
  </inkml:definitions>
  <inkml:trace contextRef="#ctx0" brushRef="#br0">2704 12 2303 0 0,'-12'-5'216'0'0,"11"4"-172"0"0,0 0 0 0 0,0 1 0 0 0,0-1-1 0 0,0 1 1 0 0,0-1 0 0 0,0 1 0 0 0,0-1 0 0 0,0 1 0 0 0,0 0-1 0 0,-1-1 1 0 0,1 1 0 0 0,0 0 0 0 0,0 0 0 0 0,0 0 0 0 0,0 0 0 0 0,-1 0-1 0 0,1 0 1 0 0,0 0 0 0 0,0 0 0 0 0,0 1 0 0 0,0-1 0 0 0,-2 1-1 0 0,-1 1 111 0 0,-1-1 0 0 0,1 1-1 0 0,-1-1 1 0 0,1 0-1 0 0,-1 0 1 0 0,1 0-1 0 0,-7-1 1 0 0,-16 4-175 0 0,-15 8 21 0 0,24-6 0 0 0,-1-1 0 0 0,0-1 0 0 0,0-1 0 0 0,-28 2 0 0 0,-59-3 1394 0 0,21-1-269 0 0,-22-2-340 0 0,66-3-396 0 0,-129-14 1229 0 0,115 12-1264 0 0,-1 2-1 0 0,-56 4 1 0 0,-113 16 107 0 0,13 0-38 0 0,-493-31 1305 0 0,657 13-1680 0 0,-1 1 0 0 0,1 3-1 0 0,-1 3 1 0 0,1 1 0 0 0,-62 16-1 0 0,63-9-2042 0 0,-51 22 0 0 0,37-9-2309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2:01.735"/>
    </inkml:context>
    <inkml:brush xml:id="br0">
      <inkml:brushProperty name="width" value="0.1" units="cm"/>
      <inkml:brushProperty name="height" value="0.1" units="cm"/>
      <inkml:brushProperty name="color" value="#E71224"/>
    </inkml:brush>
  </inkml:definitions>
  <inkml:trace contextRef="#ctx0" brushRef="#br0">1451 112 3511 0 0,'-20'-17'528'0'0,"6"5"194"0"0,0 1 0 0 0,0 0-1 0 0,-27-16 1 0 0,35 25-561 0 0,0 0 0 0 0,0 0 0 0 0,0 1 0 0 0,0-1 0 0 0,0 1 0 0 0,0 0 0 0 0,0 1 0 0 0,0 0 0 0 0,0 0 0 0 0,-1 0 0 0 0,1 1 0 0 0,0-1 0 0 0,-8 3 0 0 0,-9 0-3 0 0,5-2 49 0 0,-1-2 1 0 0,1 0-1 0 0,-30-5 0 0 0,8 0 315 0 0,-321-8 1788 0 0,224 13-1926 0 0,59 0-245 0 0,-1 3 0 0 0,1 3-1 0 0,-134 27 1 0 0,115-3-1096 0 0,51-12-193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2:03.015"/>
    </inkml:context>
    <inkml:brush xml:id="br0">
      <inkml:brushProperty name="width" value="0.1" units="cm"/>
      <inkml:brushProperty name="height" value="0.1" units="cm"/>
      <inkml:brushProperty name="color" value="#E71224"/>
    </inkml:brush>
  </inkml:definitions>
  <inkml:trace contextRef="#ctx0" brushRef="#br0">2452 13 3511 0 0,'-8'7'1206'0'0,"-12"-8"1923"0"0,13 1-2787 0 0,1-1 1 0 0,0 1 0 0 0,-1 0 0 0 0,1 1-1 0 0,-12 2 1 0 0,-13 5-18 0 0,-70 23 143 0 0,78-24-246 0 0,-1-1 0 0 0,0-1-1 0 0,0-1 1 0 0,-46 1-1 0 0,-11 2 239 0 0,-105 2 47 0 0,97-8-180 0 0,-22-2 319 0 0,-134-18 1 0 0,159 10-355 0 0,-153-13 424 0 0,183 19-619 0 0,-281-20 146 0 0,276 16-247 0 0,-126-12 173 0 0,146 18-337 0 0,0 1-1 0 0,-68 9 1 0 0,-30 18-5569 0 0,70-8 2251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7:00.715"/>
    </inkml:context>
    <inkml:brush xml:id="br0">
      <inkml:brushProperty name="width" value="0.1" units="cm"/>
      <inkml:brushProperty name="height" value="0.1" units="cm"/>
      <inkml:brushProperty name="color" value="#66CC00"/>
    </inkml:brush>
  </inkml:definitions>
  <inkml:trace contextRef="#ctx0" brushRef="#br0">16 1 1007 0 0,'0'1'18'0'0,"-1"0"-1"0"0,0-1 0 0 0,1 1 0 0 0,-1 1 0 0 0,1-1 0 0 0,-1 0 0 0 0,1 0 1 0 0,-1 0-1 0 0,1 0 0 0 0,0 0 0 0 0,0 0 0 0 0,-1 0 0 0 0,1 3 0 0 0,-1 1-9 0 0,-2 1-98 0 0,-3 12 604 0 0,6-18-448 0 0,0 1 1 0 0,0-1-1 0 0,0 0 1 0 0,0 1-1 0 0,0-1 1 0 0,0 0 0 0 0,0 0-1 0 0,0 1 1 0 0,0-1-1 0 0,1 0 1 0 0,-1 1-1 0 0,0-1 1 0 0,0 0-1 0 0,0 0 1 0 0,0 1 0 0 0,0-1-1 0 0,1 0 1 0 0,-1 0-1 0 0,0 1 1 0 0,0-1-1 0 0,0 0 1 0 0,1 0-1 0 0,-1 0 1 0 0,0 0 0 0 0,0 1-1 0 0,1-1 1 0 0,-1 0-1 0 0,0 0 1 0 0,1 0-1 0 0,-1 0 1 0 0,0 0-1 0 0,0 0 1 0 0,1 0 0 0 0,-1 1-1 0 0,0-1 1 0 0,1 0-1 0 0,-1 0 1 0 0,0 0-1 0 0,0 0 1 0 0,1 0-1 0 0,-1-1 1 0 0,0 1 0 0 0,1 0-1 0 0,-1 0 1 0 0,0 0-1 0 0,1 0 1 0 0,-1 0-1 0 0,0 0 1 0 0,0 0-1 0 0,1 0 1 0 0,-1-1 0 0 0,0 1-1 0 0,15-3 1049 0 0,1 1 0 0 0,-1 1 0 0 0,27 1 0 0 0,-21 0-632 0 0,-2 1-29 0 0,0 1 0 0 0,33 8-1 0 0,-4-1-28 0 0,0-4-110 0 0,1-3-1 0 0,83-5 1 0 0,33 0 221 0 0,-93 11-476 0 0,-48-5-19 0 0,1 0-1 0 0,29-1 1 0 0,203-31 631 0 0,-152 15-294 0 0,-100 13-299 0 0,1-1 1 0 0,0 0-1 0 0,0 0 0 0 0,-1 0 0 0 0,1-1 1 0 0,-1 1-1 0 0,0-1 0 0 0,0-1 0 0 0,0 1 0 0 0,0-1 1 0 0,6-6-1 0 0,-10 9-100 0 0,-1 1-1 0 0,0 0 1 0 0,0 0 0 0 0,0 0 0 0 0,0 0-1 0 0,1-1 1 0 0,-1 1 0 0 0,0 0 0 0 0,0 0-1 0 0,1 0 1 0 0,-1 0 0 0 0,0 0 0 0 0,0 0-1 0 0,1 0 1 0 0,-1-1 0 0 0,0 1-1 0 0,0 0 1 0 0,1 0 0 0 0,-1 0 0 0 0,0 0-1 0 0,0 0 1 0 0,1 0 0 0 0,-1 0 0 0 0,0 0-1 0 0,0 0 1 0 0,1 1 0 0 0,-1-1 0 0 0,0 0-1 0 0,0 0 1 0 0,1 0 0 0 0,-1 0 0 0 0,0 0-1 0 0,0 0 1 0 0,0 0 0 0 0,1 1 0 0 0,-1-1-1 0 0,0 0 1 0 0,0 0 0 0 0,0 0-1 0 0,1 0 1 0 0,-1 1 0 0 0,0-1 0 0 0,0 0-1 0 0,0 0 1 0 0,0 0 0 0 0,0 1 0 0 0,0-1-1 0 0,1 0 1 0 0,-1 0 0 0 0,0 1 0 0 0,0-1-1 0 0,0 0 1 0 0,0 0 0 0 0,0 1 0 0 0,0-1-1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2:04.236"/>
    </inkml:context>
    <inkml:brush xml:id="br0">
      <inkml:brushProperty name="width" value="0.1" units="cm"/>
      <inkml:brushProperty name="height" value="0.1" units="cm"/>
      <inkml:brushProperty name="color" value="#E71224"/>
    </inkml:brush>
  </inkml:definitions>
  <inkml:trace contextRef="#ctx0" brushRef="#br0">2807 56 4431 0 0,'-7'1'229'0'0,"0"-1"-1"0"0,0-1 0 0 0,0 1 1 0 0,0-1-1 0 0,1 0 1 0 0,-1-1-1 0 0,0 1 0 0 0,1-1 1 0 0,-1-1-1 0 0,1 1 0 0 0,-1-1 1 0 0,1-1-1 0 0,0 1 0 0 0,-9-7 1 0 0,9 6 8 0 0,0 1-1 0 0,0 1 1 0 0,-1-1 0 0 0,1 1 0 0 0,-1 0 0 0 0,0 0 0 0 0,1 1 0 0 0,-15-1 0 0 0,6 0 12 0 0,3 1-144 0 0,-1 1 0 0 0,1 0 0 0 0,-1 1 0 0 0,1 1 0 0 0,-1 0-1 0 0,-12 4 1 0 0,-7 1 42 0 0,-436 56 1783 0 0,200-30-1293 0 0,49-7-361 0 0,-50 8-97 0 0,-285 19 13 0 0,280-24-95 0 0,6 27-370 0 0,187-37-23 0 0,2-2-22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2:05.137"/>
    </inkml:context>
    <inkml:brush xml:id="br0">
      <inkml:brushProperty name="width" value="0.1" units="cm"/>
      <inkml:brushProperty name="height" value="0.1" units="cm"/>
      <inkml:brushProperty name="color" value="#E71224"/>
    </inkml:brush>
  </inkml:definitions>
  <inkml:trace contextRef="#ctx0" brushRef="#br0">1344 11 919 0 0,'-5'-1'392'0'0,"1"-1"-1"0"0,-1 1 0 0 0,0 0 0 0 0,1 0 0 0 0,-1 1 0 0 0,0-1 0 0 0,0 1 0 0 0,-6 0 0 0 0,-12 0 1005 0 0,-101-3 422 0 0,-178 18 0 0 0,90-1-710 0 0,121-11-752 0 0,-133 8 227 0 0,181-6-552 0 0,1 2-1 0 0,1 1 0 0 0,-53 18 0 0 0,46-8-867 0 0,-2-1-3046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2:06.223"/>
    </inkml:context>
    <inkml:brush xml:id="br0">
      <inkml:brushProperty name="width" value="0.1" units="cm"/>
      <inkml:brushProperty name="height" value="0.1" units="cm"/>
      <inkml:brushProperty name="color" value="#E71224"/>
    </inkml:brush>
  </inkml:definitions>
  <inkml:trace contextRef="#ctx0" brushRef="#br0">999 115 3223 0 0,'1'-3'142'0'0,"-1"1"-1"0"0,1 0 0 0 0,0-1 0 0 0,-1 1 1 0 0,0 0-1 0 0,1-1 0 0 0,-1 1 0 0 0,0-1 0 0 0,0 1 1 0 0,-1 0-1 0 0,1-1 0 0 0,0 1 0 0 0,-1-1 0 0 0,0 1 1 0 0,1 0-1 0 0,-1 0 0 0 0,0-1 0 0 0,0 1 0 0 0,0 0 1 0 0,0 0-1 0 0,-1 0 0 0 0,1 0 0 0 0,0 0 1 0 0,-1 0-1 0 0,0 0 0 0 0,1 1 0 0 0,-1-1 0 0 0,0 0 1 0 0,0 1-1 0 0,0 0 0 0 0,-3-2 0 0 0,-4-2-50 0 0,-1 2 0 0 0,0-1 0 0 0,0 2 0 0 0,0-1 0 0 0,0 1 0 0 0,-10 0 0 0 0,2-1 333 0 0,-58-7 196 0 0,0 2-1 0 0,-1 5 0 0 0,1 2 1 0 0,-1 4-1 0 0,-106 18 0 0 0,151-15-597 0 0,0 1 0 0 0,0 2 0 0 0,-59 24 0 0 0,67-22-1710 0 0,-27 18 0 0 0,3 4-2272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2:06.765"/>
    </inkml:context>
    <inkml:brush xml:id="br0">
      <inkml:brushProperty name="width" value="0.1" units="cm"/>
      <inkml:brushProperty name="height" value="0.1" units="cm"/>
      <inkml:brushProperty name="color" value="#E71224"/>
    </inkml:brush>
  </inkml:definitions>
  <inkml:trace contextRef="#ctx0" brushRef="#br0">852 162 5983 0 0,'-7'-6'187'0'0,"1"0"-1"0"0,-1 0 1 0 0,0 1-1 0 0,-1-1 1 0 0,1 2-1 0 0,-1-1 0 0 0,0 1 1 0 0,0 0-1 0 0,0 1 1 0 0,-11-4-1 0 0,-169-40 2602 0 0,83 23-2047 0 0,57 12-387 0 0,0 4-1 0 0,-67-5 1 0 0,84 11-387 0 0,0 2 0 0 0,0 2 1 0 0,0 0-1 0 0,-57 14 1 0 0,45-4-174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2:07.345"/>
    </inkml:context>
    <inkml:brush xml:id="br0">
      <inkml:brushProperty name="width" value="0.1" units="cm"/>
      <inkml:brushProperty name="height" value="0.1" units="cm"/>
      <inkml:brushProperty name="color" value="#E71224"/>
    </inkml:brush>
  </inkml:definitions>
  <inkml:trace contextRef="#ctx0" brushRef="#br0">1809 94 1839 0 0,'0'-1'141'0'0,"-1"0"-1"0"0,0-1 0 0 0,0 1 0 0 0,1 0 1 0 0,-1-1-1 0 0,0 1 0 0 0,0 0 0 0 0,0 0 1 0 0,0 0-1 0 0,0 0 0 0 0,-1 0 0 0 0,1 0 1 0 0,0 0-1 0 0,0 0 0 0 0,-1 0 0 0 0,-2-1 1 0 0,-2-2 101 0 0,-5-4 114 0 0,-1 0 0 0 0,0 1 1 0 0,-1 1-1 0 0,1 0 0 0 0,-1 0 0 0 0,-1 1 0 0 0,1 1 0 0 0,-1 0 0 0 0,-17-2 1 0 0,-2 1 334 0 0,-1 2 1 0 0,-56 1 0 0 0,56 4-388 0 0,0 2 0 0 0,1 1-1 0 0,-35 9 1 0 0,-95 36-44 0 0,-39 11-211 0 0,150-48-35 0 0,-102 12 0 0 0,0-16 18 0 0,-104 14 54 0 0,102 2-136 0 0,52-11-3151 0 0,36-5-466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2:08.946"/>
    </inkml:context>
    <inkml:brush xml:id="br0">
      <inkml:brushProperty name="width" value="0.1" units="cm"/>
      <inkml:brushProperty name="height" value="0.1" units="cm"/>
      <inkml:brushProperty name="color" value="#E71224"/>
    </inkml:brush>
  </inkml:definitions>
  <inkml:trace contextRef="#ctx0" brushRef="#br0">996 135 919 0 0,'-18'-14'2322'0'0,"-31"-6"2229"0"0,-27-2-2558 0 0,26 8-733 0 0,-4-3-447 0 0,0 3 0 0 0,-1 3 0 0 0,-1 1 0 0 0,-105-3 0 0 0,116 14-627 0 0,0 1 0 0 0,-64 13 1 0 0,82-9-549 0 0,0 1-1 0 0,1 1 1 0 0,0 1 0 0 0,0 1 0 0 0,-30 18-1 0 0,20-7-781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2:09.512"/>
    </inkml:context>
    <inkml:brush xml:id="br0">
      <inkml:brushProperty name="width" value="0.1" units="cm"/>
      <inkml:brushProperty name="height" value="0.1" units="cm"/>
      <inkml:brushProperty name="color" value="#E71224"/>
    </inkml:brush>
  </inkml:definitions>
  <inkml:trace contextRef="#ctx0" brushRef="#br0">1870 71 5039 0 0,'-8'-6'108'0'0,"0"1"0"0"0,-1-1 0 0 0,0 2 1 0 0,0-1-1 0 0,0 1 0 0 0,-1 0 0 0 0,1 1 0 0 0,-20-4 0 0 0,-5 2-82 0 0,-45-2 1 0 0,10 2 7 0 0,23 0 516 0 0,-2 1 0 0 0,1 3 0 0 0,0 2-1 0 0,0 2 1 0 0,-67 13 0 0 0,-133 26 165 0 0,196-37-585 0 0,0-2 0 0 0,-98-8 0 0 0,64-4 181 0 0,0 4 0 0 0,-95 7-1 0 0,-137 23-543 0 0,244-21-194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2:10.592"/>
    </inkml:context>
    <inkml:brush xml:id="br0">
      <inkml:brushProperty name="width" value="0.1" units="cm"/>
      <inkml:brushProperty name="height" value="0.1" units="cm"/>
      <inkml:brushProperty name="color" value="#E71224"/>
    </inkml:brush>
  </inkml:definitions>
  <inkml:trace contextRef="#ctx0" brushRef="#br0">819 25 6879 0 0,'-10'-7'265'0'0,"7"5"-215"0"0,1 0 0 0 0,-1 1 0 0 0,1-1 0 0 0,-1 0 0 0 0,0 1-1 0 0,0 0 1 0 0,0-1 0 0 0,0 1 0 0 0,0 0 0 0 0,0 0 0 0 0,0 1 0 0 0,0-1-1 0 0,0 1 1 0 0,0 0 0 0 0,-4-1 0 0 0,-15 3 540 0 0,-33-2 0 0 0,10-1-490 0 0,-222 25 943 0 0,224-17-1025 0 0,1 1 0 0 0,-1 3 0 0 0,1 1 0 0 0,1 2 0 0 0,-68 33 0 0 0,60-20-3712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3:31.102"/>
    </inkml:context>
    <inkml:brush xml:id="br0">
      <inkml:brushProperty name="width" value="0.1" units="cm"/>
      <inkml:brushProperty name="height" value="0.1" units="cm"/>
      <inkml:brushProperty name="color" value="#E71224"/>
    </inkml:brush>
  </inkml:definitions>
  <inkml:trace contextRef="#ctx0" brushRef="#br0">709 23 2759 0 0,'-85'19'3128'0'0,"72"-16"-2318"0"0,1-2-1 0 0,-18 1 0 0 0,17-1-606 0 0,-231 19 1536 0 0,189-13-963 0 0,38-4-117 0 0,-32 2 0 0 0,49-5-652 0 0,-1 0 1 0 0,1 0-1 0 0,0 0 0 0 0,-1 0 0 0 0,1 0 0 0 0,0 0 0 0 0,-1 0 0 0 0,1 0 1 0 0,0 0-1 0 0,-1 0 0 0 0,1 0 0 0 0,0 0 0 0 0,-1 0 0 0 0,1 0 0 0 0,0-1 0 0 0,0 1 1 0 0,-1 0-1 0 0,1 0 0 0 0,0 0 0 0 0,-1 0 0 0 0,1-1 0 0 0,0 1 0 0 0,0 0 0 0 0,-1 0 1 0 0,1-1-1 0 0,0 1 0 0 0,0 0 0 0 0,0 0 0 0 0,-1-1 0 0 0,1 1 0 0 0,0 0 1 0 0,0 0-1 0 0,0-1 0 0 0,4-11 78 0 0,-2 10-86 0 0,-1 0 0 0 0,1 1-1 0 0,-1-1 1 0 0,1 0 0 0 0,0 0 0 0 0,0 1 0 0 0,0-1 0 0 0,0 1-1 0 0,4-2 1 0 0,6 1-17 0 0,-1 0 0 0 0,1 2 0 0 0,0-1 0 0 0,0 1 0 0 0,-1 1 0 0 0,24 4 0 0 0,14 1 20 0 0,37-1 160 0 0,85 1 391 0 0,-129-7-394 0 0,-1-3 0 0 0,81-17 0 0 0,-119 20-113 0 0,1 0 0 0 0,-1-1-1 0 0,0 1 1 0 0,0-1 0 0 0,0 1-1 0 0,0-1 1 0 0,4-3-1 0 0,-6 5-23 0 0,-1-1-1 0 0,0 1 0 0 0,1 0 0 0 0,-1-1 0 0 0,0 1 0 0 0,0 0 1 0 0,1-1-1 0 0,-1 1 0 0 0,0 0 0 0 0,0-1 0 0 0,1 1 1 0 0,-1 0-1 0 0,0-1 0 0 0,0 1 0 0 0,0-1 0 0 0,0 1 0 0 0,0 0 1 0 0,0-1-1 0 0,1 1 0 0 0,-1-1 0 0 0,0 1 0 0 0,0-1 0 0 0,0 1 1 0 0,0 0-1 0 0,-1-2 0 0 0,1 2 23 0 0,-1-1-1 0 0,1 0 1 0 0,-1 0 0 0 0,0 1 0 0 0,0-1 0 0 0,1 0-1 0 0,-1 1 1 0 0,0-1 0 0 0,0 1 0 0 0,0-1 0 0 0,1 1-1 0 0,-1 0 1 0 0,0-1 0 0 0,0 1 0 0 0,0 0 0 0 0,0-1-1 0 0,-1 1 1 0 0,-8-2 128 0 0,0 0 0 0 0,0 1 0 0 0,0 1-1 0 0,0 0 1 0 0,-15 1 0 0 0,-26-1-19 0 0,20 0-45 0 0,0 1-1 0 0,1 1 0 0 0,-1 2 1 0 0,-45 10-1 0 0,33-5-6 0 0,-208 35 965 0 0,95-13-594 0 0,89-19-6358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6:11.971"/>
    </inkml:context>
    <inkml:brush xml:id="br0">
      <inkml:brushProperty name="width" value="0.1" units="cm"/>
      <inkml:brushProperty name="height" value="0.1" units="cm"/>
      <inkml:brushProperty name="color" value="#F4F91B"/>
    </inkml:brush>
  </inkml:definitions>
  <inkml:trace contextRef="#ctx0" brushRef="#br0">1321 58 2303 0 0,'4'-2'4500'0'0,"7"-4"-2192"0"0,-11 6-2292 0 0,0 0-1 0 0,1-1 1 0 0,-1 1-1 0 0,0 0 1 0 0,0-1-1 0 0,0 1 1 0 0,1 0-1 0 0,-1-1 1 0 0,0 1-1 0 0,0 0 1 0 0,0-1-1 0 0,0 1 1 0 0,0 0-1 0 0,0-1 1 0 0,0 1-1 0 0,0 0 1 0 0,0-1-1 0 0,0 1 1 0 0,0 0-1 0 0,0-1 1 0 0,0 1-1 0 0,0 0 1 0 0,0-1-1 0 0,0 1 1 0 0,0 0-1 0 0,-1-1 1 0 0,1 1-1 0 0,0 0 1 0 0,0 0-1 0 0,0-1 1 0 0,0 1-1 0 0,-1 0 1 0 0,1-1-1 0 0,0 1 1 0 0,0 0-1 0 0,-1 0 1 0 0,1 0-1 0 0,0-1 1 0 0,-1 1-1 0 0,-3-4 253 0 0,1 1-1 0 0,-1-1 1 0 0,0 1-1 0 0,-1 0 1 0 0,1 0-1 0 0,-1 1 0 0 0,1-1 1 0 0,-1 1-1 0 0,0 0 1 0 0,1 0-1 0 0,-1 1 1 0 0,0-1-1 0 0,-1 1 1 0 0,1 0-1 0 0,0 0 1 0 0,-5 1-1 0 0,-15 0 199 0 0,1 1 0 0 0,0 2 0 0 0,0 0 0 0 0,-45 13 0 0 0,3-1 61 0 0,-63 7 860 0 0,-199 8 0 0 0,223-27-1283 0 0,-107 6 518 0 0,158-4-1903 0 0,-102 23 1 0 0,122-19 5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7:01.921"/>
    </inkml:context>
    <inkml:brush xml:id="br0">
      <inkml:brushProperty name="width" value="0.1" units="cm"/>
      <inkml:brushProperty name="height" value="0.1" units="cm"/>
      <inkml:brushProperty name="color" value="#66CC00"/>
    </inkml:brush>
  </inkml:definitions>
  <inkml:trace contextRef="#ctx0" brushRef="#br0">0 11 3367 0 0,'1'-1'112'0'0,"0"0"-1"0"0,0 0 0 0 0,0 0 0 0 0,1 0 0 0 0,-1 1 0 0 0,0-1 0 0 0,1 0 0 0 0,-1 0 0 0 0,0 1 0 0 0,1-1 0 0 0,-1 1 0 0 0,0-1 1 0 0,1 1-1 0 0,-1 0 0 0 0,1 0 0 0 0,-1-1 0 0 0,1 1 0 0 0,-1 0 0 0 0,1 0 0 0 0,-1 0 0 0 0,1 1 0 0 0,-1-1 0 0 0,1 0 0 0 0,1 1 1 0 0,44 10 562 0 0,-39-9-494 0 0,30 6 660 0 0,1-1-1 0 0,68 2 1 0 0,-77-9-326 0 0,41-4 0 0 0,-52 1-410 0 0,0 2 0 0 0,0 0 0 0 0,0 1 0 0 0,0 1 0 0 0,0 0 0 0 0,21 6 0 0 0,20 10-20 0 0,68 15 246 0 0,-108-28-234 0 0,1-1 0 0 0,0-1 0 0 0,0-1-1 0 0,25-2 1 0 0,20-9 147 0 0,-49 6-163 0 0,0 1-1 0 0,0 1 1 0 0,0 1-1 0 0,18 1 0 0 0,-34 0-136 0 0,0 0 0 0 0,0 0 0 0 0,0 0-1 0 0,0 0 1 0 0,0 1 0 0 0,0-1 0 0 0,0 0-1 0 0,0 1 1 0 0,0-1 0 0 0,0 1 0 0 0,0-1-1 0 0,0 1 1 0 0,0 0 0 0 0,2 1 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6:13.082"/>
    </inkml:context>
    <inkml:brush xml:id="br0">
      <inkml:brushProperty name="width" value="0.1" units="cm"/>
      <inkml:brushProperty name="height" value="0.1" units="cm"/>
      <inkml:brushProperty name="color" value="#F4F91B"/>
    </inkml:brush>
  </inkml:definitions>
  <inkml:trace contextRef="#ctx0" brushRef="#br0">1703 27 5527 0 0,'2'-22'1878'0'0,"-2"23"-1894"0"0,-1 0 0 0 0,1 0 0 0 0,-1 0 0 0 0,1-1 1 0 0,-1 1-1 0 0,0 0 0 0 0,1 0 0 0 0,-1-1 0 0 0,0 1 0 0 0,0 0 1 0 0,1-1-1 0 0,-1 1 0 0 0,0-1 0 0 0,0 1 0 0 0,0-1 0 0 0,0 1 1 0 0,0-1-1 0 0,0 0 0 0 0,0 1 0 0 0,0-1 0 0 0,0 0 1 0 0,0 0-1 0 0,0 0 0 0 0,0 0 0 0 0,0 0 0 0 0,0 0 0 0 0,0 0 1 0 0,0 0-1 0 0,-1 0 0 0 0,-36-8 1706 0 0,26 5-936 0 0,-2 0-180 0 0,0 2 1 0 0,0 0-1 0 0,-18 1 0 0 0,-18-1 108 0 0,30 1-135 0 0,-30 2 1 0 0,-14-1 555 0 0,47 0-776 0 0,0 0-1 0 0,1 0 1 0 0,-25 6-1 0 0,-15 2 182 0 0,-337 10 1998 0 0,-75 2-786 0 0,403-14-2161 0 0,1 3 0 0 0,-119 35-1 0 0,132-30-1066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6:14.834"/>
    </inkml:context>
    <inkml:brush xml:id="br0">
      <inkml:brushProperty name="width" value="0.1" units="cm"/>
      <inkml:brushProperty name="height" value="0.1" units="cm"/>
      <inkml:brushProperty name="color" value="#F4F91B"/>
    </inkml:brush>
  </inkml:definitions>
  <inkml:trace contextRef="#ctx0" brushRef="#br0">667 285 6447 0 0,'4'-8'127'0'0,"0"0"-1"0"0,1 0 0 0 0,0 0 1 0 0,0 1-1 0 0,1 0 0 0 0,-1 0 0 0 0,10-7 1 0 0,-10 10-2 0 0,0 0 0 0 0,1 0 1 0 0,0 1-1 0 0,-1 0 1 0 0,1 0-1 0 0,0 0 0 0 0,0 1 1 0 0,1 0-1 0 0,-1 0 0 0 0,13-2 1 0 0,7 0-261 0 0,3 0-240 0 0,0-1-1 0 0,-1-1 1 0 0,43-15 0 0 0,-68 19 382 0 0,0 1-1 0 0,0-1 1 0 0,0 0 0 0 0,0 0 0 0 0,0 0-1 0 0,0 0 1 0 0,-1 0 0 0 0,1-1 0 0 0,2-2-1 0 0,-5 4 36 0 0,0 1-1 0 0,1-1 0 0 0,-1 1 0 0 0,1-1 0 0 0,-1 1 0 0 0,0-1 0 0 0,0 1 0 0 0,1-1 0 0 0,-1 0 0 0 0,0 1 0 0 0,0-1 0 0 0,0 1 0 0 0,0-1 0 0 0,0 0 0 0 0,0 1 0 0 0,0-1 0 0 0,0 0 0 0 0,0 1 0 0 0,0-1 0 0 0,0 0 0 0 0,0 0 0 0 0,-1 0 38 0 0,1 0 1 0 0,-1 0-1 0 0,0 1 0 0 0,1-1 1 0 0,-1 0-1 0 0,0 0 1 0 0,0 1-1 0 0,1-1 0 0 0,-1 1 1 0 0,0-1-1 0 0,0 0 1 0 0,0 1-1 0 0,0 0 0 0 0,0-1 1 0 0,0 1-1 0 0,0-1 1 0 0,0 1-1 0 0,-1 0 0 0 0,-28-8 1711 0 0,-61-6 0 0 0,5 1-800 0 0,32 2-464 0 0,-172-30 1617 0 0,186 37-1835 0 0,0 1-1 0 0,0 2 1 0 0,-71 7 0 0 0,-21 18-444 0 0,46 0-4819 0 0,30-8-656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6:15.639"/>
    </inkml:context>
    <inkml:brush xml:id="br0">
      <inkml:brushProperty name="width" value="0.1" units="cm"/>
      <inkml:brushProperty name="height" value="0.1" units="cm"/>
      <inkml:brushProperty name="color" value="#F4F91B"/>
    </inkml:brush>
  </inkml:definitions>
  <inkml:trace contextRef="#ctx0" brushRef="#br0">2252 3 455 0 0,'-119'19'4400'0'0,"-233"5"0"0"0,131-35-2235 0 0,65 0-807 0 0,-78 3-31 0 0,-271-7 511 0 0,0 21-2470 0 0,425-2-3090 0 0,1 3-1260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6:17.939"/>
    </inkml:context>
    <inkml:brush xml:id="br0">
      <inkml:brushProperty name="width" value="0.1" units="cm"/>
      <inkml:brushProperty name="height" value="0.1" units="cm"/>
      <inkml:brushProperty name="color" value="#F4F91B"/>
    </inkml:brush>
  </inkml:definitions>
  <inkml:trace contextRef="#ctx0" brushRef="#br0">1488 89 5983 0 0,'3'-3'110'0'0,"0"-1"-1"0"0,0 0 1 0 0,0 1-1 0 0,0 0 1 0 0,6-5-1 0 0,-5 4-160 0 0,1 0 1 0 0,-1 0 0 0 0,0 0-1 0 0,6-8 1 0 0,-10 11 63 0 0,1 0 0 0 0,-1 0 0 0 0,0 1 1 0 0,1-1-1 0 0,-1 0 0 0 0,1 0 1 0 0,-1 0-1 0 0,0 0 0 0 0,0 0 0 0 0,0 0 1 0 0,1 0-1 0 0,-1 0 0 0 0,0 0 1 0 0,0 0-1 0 0,0 0 0 0 0,0 0 0 0 0,-1 0 1 0 0,1 1-1 0 0,0-1 0 0 0,0 0 1 0 0,0 0-1 0 0,-1 0 0 0 0,1 0 0 0 0,-1 0 1 0 0,1 0-1 0 0,0 0 0 0 0,-1 1 1 0 0,0-1-1 0 0,1 0 0 0 0,-1 0 0 0 0,1 1 1 0 0,-2-2-1 0 0,1 1 95 0 0,0 1 0 0 0,0-1 0 0 0,0 0 0 0 0,-1 1 0 0 0,1-1 0 0 0,0 1 0 0 0,0 0 0 0 0,-1-1 0 0 0,1 1 0 0 0,0 0-1 0 0,-1 0 1 0 0,1 0 0 0 0,0 0 0 0 0,-1 0 0 0 0,1 0 0 0 0,0 0 0 0 0,-1 0 0 0 0,1 0 0 0 0,0 0 0 0 0,0 1 0 0 0,-1-1 0 0 0,1 1 0 0 0,0-1 0 0 0,0 1 0 0 0,-2 0 0 0 0,-28 18 909 0 0,19-9-904 0 0,-1-1 1 0 0,1 0-1 0 0,-2-1 0 0 0,1 0 1 0 0,-1-1-1 0 0,0-1 0 0 0,-1 0 1 0 0,1-1-1 0 0,-25 5 0 0 0,1-4 185 0 0,0-3 0 0 0,0-1 0 0 0,-44-3 0 0 0,4-3 62 0 0,-67-5 36 0 0,-360-21 815 0 0,447 30-1220 0 0,8 0-160 0 0,-1 1 0 0 0,-93 16 0 0 0,102-8-3346 0 0,2-1-1189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6:18.917"/>
    </inkml:context>
    <inkml:brush xml:id="br0">
      <inkml:brushProperty name="width" value="0.1" units="cm"/>
      <inkml:brushProperty name="height" value="0.1" units="cm"/>
      <inkml:brushProperty name="color" value="#F4F91B"/>
    </inkml:brush>
  </inkml:definitions>
  <inkml:trace contextRef="#ctx0" brushRef="#br0">1934 194 2303 0 0,'-4'-5'315'0'0,"-1"1"0"0"0,1 0-1 0 0,-1 0 1 0 0,0 0-1 0 0,0 1 1 0 0,0-1 0 0 0,0 1-1 0 0,-1 0 1 0 0,1 1-1 0 0,-1-1 1 0 0,0 1 0 0 0,-9-2-1 0 0,-10-2 380 0 0,-41-4 0 0 0,66 10-704 0 0,-52-6 656 0 0,-262-38 4022 0 0,101 8-2589 0 0,-223-7 0 0 0,359 40-1936 0 0,0 3-1 0 0,0 4 0 0 0,-115 20 1 0 0,138-14-341 0 0,-71 13-268 0 0,42-3-4028 0 0,17-1-946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6:20.329"/>
    </inkml:context>
    <inkml:brush xml:id="br0">
      <inkml:brushProperty name="width" value="0.1" units="cm"/>
      <inkml:brushProperty name="height" value="0.1" units="cm"/>
      <inkml:brushProperty name="color" value="#F4F91B"/>
    </inkml:brush>
  </inkml:definitions>
  <inkml:trace contextRef="#ctx0" brushRef="#br0">1009 73 5615 0 0,'-2'-1'160'0'0,"-1"-1"-1"0"0,1 1 1 0 0,-1-1-1 0 0,0 1 1 0 0,0 0-1 0 0,1 0 1 0 0,-1 0-1 0 0,0 0 1 0 0,0 1-1 0 0,0-1 1 0 0,0 1-1 0 0,-6 0 1 0 0,-76 1 1841 0 0,57 0-1130 0 0,-40-2-1 0 0,-145-27 2244 0 0,-17-1-1813 0 0,167 25-1270 0 0,-105 4 1 0 0,92 11-814 0 0,40-3 334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6:21.199"/>
    </inkml:context>
    <inkml:brush xml:id="br0">
      <inkml:brushProperty name="width" value="0.1" units="cm"/>
      <inkml:brushProperty name="height" value="0.1" units="cm"/>
      <inkml:brushProperty name="color" value="#F4F91B"/>
    </inkml:brush>
  </inkml:definitions>
  <inkml:trace contextRef="#ctx0" brushRef="#br0">864 68 4143 0 0,'-9'-6'533'0'0,"0"0"0"0"0,0 1-1 0 0,-1 0 1 0 0,0 1 0 0 0,0 0-1 0 0,0 1 1 0 0,-1 0-1 0 0,1 1 1 0 0,-22-3 0 0 0,0 0-860 0 0,-26-4 1423 0 0,0 3-1 0 0,-75 3 0 0 0,82 2-726 0 0,14 0-241 0 0,-1 2 0 0 0,1 2 1 0 0,1 1-1 0 0,-1 2 0 0 0,-60 18 0 0 0,10 4-1029 0 0,44-12-150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6:21.872"/>
    </inkml:context>
    <inkml:brush xml:id="br0">
      <inkml:brushProperty name="width" value="0.1" units="cm"/>
      <inkml:brushProperty name="height" value="0.1" units="cm"/>
      <inkml:brushProperty name="color" value="#F4F91B"/>
    </inkml:brush>
  </inkml:definitions>
  <inkml:trace contextRef="#ctx0" brushRef="#br0">2562 1 1087 0 0,'-40'11'975'0'0,"-2"-2"0"0"0,0-2 0 0 0,-45 3 0 0 0,17-3 581 0 0,-98 20 947 0 0,78-12-1622 0 0,-113 6-1 0 0,-65-35 1987 0 0,249 12-2719 0 0,-82-8 1482 0 0,-121-11 2745 0 0,72 12-5572 0 0,25 4 1005 0 0,0 6 1 0 0,-126 17-1 0 0,229-15 193 0 0,-434 76-1438 0 0,376-57 625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6:22.853"/>
    </inkml:context>
    <inkml:brush xml:id="br0">
      <inkml:brushProperty name="width" value="0.1" units="cm"/>
      <inkml:brushProperty name="height" value="0.1" units="cm"/>
      <inkml:brushProperty name="color" value="#F4F91B"/>
    </inkml:brush>
  </inkml:definitions>
  <inkml:trace contextRef="#ctx0" brushRef="#br0">1195 64 5551 0 0,'-28'-15'458'0'0,"16"8"555"0"0,-1 0 0 0 0,-20-7 1 0 0,17 10-673 0 0,0 0 1 0 0,0 0-1 0 0,0 2 1 0 0,-22-1-1 0 0,-69 4 371 0 0,22 1-253 0 0,-21-5 167 0 0,-143-1 799 0 0,173 7-1262 0 0,-99 15-1 0 0,36 6-1127 0 0,70-13-150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6:23.503"/>
    </inkml:context>
    <inkml:brush xml:id="br0">
      <inkml:brushProperty name="width" value="0.1" units="cm"/>
      <inkml:brushProperty name="height" value="0.1" units="cm"/>
      <inkml:brushProperty name="color" value="#F4F91B"/>
    </inkml:brush>
  </inkml:definitions>
  <inkml:trace contextRef="#ctx0" brushRef="#br0">1961 23 5639 0 0,'-1'-4'67'0'0,"1"3"-45"0"0,0 0 0 0 0,-1 0 0 0 0,1 0 0 0 0,0 1 0 0 0,0-1 0 0 0,0 0 0 0 0,-1 0 0 0 0,1 1 0 0 0,0-1 0 0 0,-1 0 0 0 0,1 1 0 0 0,-1-1 0 0 0,1 0 0 0 0,-1 1 0 0 0,1-1 0 0 0,-1 1 0 0 0,1-1 0 0 0,-1 1 0 0 0,0-1 0 0 0,1 1 0 0 0,-1-1 0 0 0,1 1-1 0 0,-1-1 1 0 0,-1 1 0 0 0,-42 15-272 0 0,33-15 165 0 0,0 1 0 0 0,0-2 0 0 0,0 1 1 0 0,0-2-1 0 0,-21-4 0 0 0,17 3 607 0 0,1 0 0 0 0,-24 0 0 0 0,-17 5 1438 0 0,-107 20 0 0 0,-108 2-1355 0 0,108-15 145 0 0,64-1-145 0 0,0-5 1 0 0,0-4 0 0 0,-186-27-1 0 0,205 15-1010 0 0,-1 3 0 0 0,0 4-1 0 0,-127 7 1 0 0,131 5-582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7:08.308"/>
    </inkml:context>
    <inkml:brush xml:id="br0">
      <inkml:brushProperty name="width" value="0.1" units="cm"/>
      <inkml:brushProperty name="height" value="0.1" units="cm"/>
      <inkml:brushProperty name="color" value="#66CC00"/>
    </inkml:brush>
  </inkml:definitions>
  <inkml:trace contextRef="#ctx0" brushRef="#br0">6 15 1583 0 0,'-5'-3'1126'0'0,"14"4"-149"0"0,86-8 926 0 0,-58 3-3243 0 0,-28 2-486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6:24.702"/>
    </inkml:context>
    <inkml:brush xml:id="br0">
      <inkml:brushProperty name="width" value="0.1" units="cm"/>
      <inkml:brushProperty name="height" value="0.1" units="cm"/>
      <inkml:brushProperty name="color" value="#F4F91B"/>
    </inkml:brush>
  </inkml:definitions>
  <inkml:trace contextRef="#ctx0" brushRef="#br0">1642 159 5239 0 0,'-127'-47'3648'0'0,"-148"-33"-1"0"0,222 69-3271 0 0,0 2 0 0 0,0 3 1 0 0,-1 2-1 0 0,1 3 0 0 0,-94 8 0 0 0,79 2-16 0 0,1 2-1 0 0,-75 24 1 0 0,-125 58-473 0 0,232-79-89 0 0,1 1 0 0 0,0 2 1 0 0,2 2-1 0 0,0 1 1 0 0,-38 30-1 0 0,25-9-362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6:25.734"/>
    </inkml:context>
    <inkml:brush xml:id="br0">
      <inkml:brushProperty name="width" value="0.1" units="cm"/>
      <inkml:brushProperty name="height" value="0.1" units="cm"/>
      <inkml:brushProperty name="color" value="#F4F91B"/>
    </inkml:brush>
  </inkml:definitions>
  <inkml:trace contextRef="#ctx0" brushRef="#br0">1423 204 919 0 0,'-2'-3'335'0'0,"-1"0"-1"0"0,1 1 0 0 0,-1-1 0 0 0,0 0 0 0 0,0 1 0 0 0,0 0 1 0 0,0 0-1 0 0,-1 0 0 0 0,1 0 0 0 0,-1 1 0 0 0,1-1 0 0 0,-1 1 0 0 0,1 0 1 0 0,-7-2-1 0 0,-9 0 509 0 0,-32-4 1 0 0,22 4-908 0 0,-361-73 4375 0 0,266 51-3010 0 0,-181-13 1 0 0,240 32-1333 0 0,-109-7 517 0 0,141 12-1123 0 0,-1 2 0 0 0,1 2 0 0 0,-40 7 1 0 0,34-2-638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6:26.291"/>
    </inkml:context>
    <inkml:brush xml:id="br0">
      <inkml:brushProperty name="width" value="0.1" units="cm"/>
      <inkml:brushProperty name="height" value="0.1" units="cm"/>
      <inkml:brushProperty name="color" value="#F4F91B"/>
    </inkml:brush>
  </inkml:definitions>
  <inkml:trace contextRef="#ctx0" brushRef="#br0">1058 62 919 0 0,'32'-20'96'0'0,"-41"21"404"0"0,0-1-1 0 0,1 0 0 0 0,-1 0 1 0 0,0 0-1 0 0,-13-4 0 0 0,-16 1 1492 0 0,-200 0 2758 0 0,-66-4-3181 0 0,210-2-1163 0 0,6-1-632 0 0,-141 4 0 0 0,197 7-4188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6:27.426"/>
    </inkml:context>
    <inkml:brush xml:id="br0">
      <inkml:brushProperty name="width" value="0.1" units="cm"/>
      <inkml:brushProperty name="height" value="0.1" units="cm"/>
      <inkml:brushProperty name="color" value="#F4F91B"/>
    </inkml:brush>
  </inkml:definitions>
  <inkml:trace contextRef="#ctx0" brushRef="#br0">1540 31 2759 0 0,'0'-1'56'0'0,"0"0"-47"0"0,0 1 0 0 0,1-1-1 0 0,-1 1 1 0 0,0-1 0 0 0,0 1-1 0 0,0 0 1 0 0,-1-1 0 0 0,1 1-1 0 0,0-1 1 0 0,0 1 0 0 0,0-1-1 0 0,0 1 1 0 0,0-1-1 0 0,0 1 1 0 0,-1 0 0 0 0,1-1-1 0 0,0 1 1 0 0,0-1 0 0 0,-1 1-1 0 0,1 0 1 0 0,0-1 0 0 0,0 1-1 0 0,-1 0 1 0 0,0-1-1 0 0,0 1 201 0 0,0 0-1 0 0,0 0 1 0 0,-1 1-1 0 0,1-1 1 0 0,0 1-1 0 0,0-1 1 0 0,0 1-1 0 0,0-1 1 0 0,-1 1-1 0 0,1-1 0 0 0,0 1 1 0 0,0 0-1 0 0,-1 1 1 0 0,1-1 39 0 0,-10 6-54 0 0,-1 0 1 0 0,1 0-1 0 0,-22 7 0 0 0,26-11 33 0 0,0-1-1 0 0,0-1 1 0 0,0 1 0 0 0,0-1 0 0 0,-1 0-1 0 0,1-1 1 0 0,0 0 0 0 0,-12-1-1 0 0,-31-3 1181 0 0,-51 4-1 0 0,23 0-651 0 0,-335-34 1081 0 0,253 16-1445 0 0,-328 2-1743 0 0,404 18-3499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6:29.924"/>
    </inkml:context>
    <inkml:brush xml:id="br0">
      <inkml:brushProperty name="width" value="0.1" units="cm"/>
      <inkml:brushProperty name="height" value="0.1" units="cm"/>
      <inkml:brushProperty name="color" value="#F4F91B"/>
    </inkml:brush>
  </inkml:definitions>
  <inkml:trace contextRef="#ctx0" brushRef="#br0">1995 165 3223 0 0,'-1'-1'1'0'0,"-3"-10"466"0"0,4 11-432 0 0,0 0 0 0 0,0-1 0 0 0,0 1 0 0 0,0 0 0 0 0,0 0 0 0 0,-1 0 0 0 0,1 0 0 0 0,0-1 0 0 0,0 1 0 0 0,0 0 0 0 0,0 0 0 0 0,0 0 0 0 0,0 0 0 0 0,0 0 0 0 0,0-1 0 0 0,-1 1 0 0 0,1 0 0 0 0,0 0 1 0 0,0 0-1 0 0,0 0 0 0 0,0 0 0 0 0,0 0 0 0 0,-1 0 0 0 0,1 0 0 0 0,0-1 0 0 0,0 1 0 0 0,0 0 0 0 0,0 0 0 0 0,-1 0 0 0 0,1 0 0 0 0,0 0 0 0 0,0 0 0 0 0,0 0 0 0 0,-1 0 0 0 0,1 0 0 0 0,0 0 0 0 0,0 0 0 0 0,0 0 0 0 0,0 0 0 0 0,-1 0 0 0 0,1 0 0 0 0,0 1 0 0 0,0-1 0 0 0,0 0 0 0 0,0 0 0 0 0,-1 0 0 0 0,-17-24 1162 0 0,13 22-873 0 0,1 0 1 0 0,-1 1-1 0 0,0 0 0 0 0,0-1 1 0 0,0 2-1 0 0,0-1 0 0 0,0 0 1 0 0,0 1-1 0 0,0 0 0 0 0,-8 1 1 0 0,-7 2 169 0 0,-27 7 1 0 0,-4 1-235 0 0,-12-5 854 0 0,-122-3 1 0 0,-64-22 583 0 0,81 5-1057 0 0,-267-44 1617 0 0,2 1-2800 0 0,400 55 296 0 0,-56 5 1 0 0,10 9-4588 0 0,29-1-463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6:31.313"/>
    </inkml:context>
    <inkml:brush xml:id="br0">
      <inkml:brushProperty name="width" value="0.1" units="cm"/>
      <inkml:brushProperty name="height" value="0.1" units="cm"/>
      <inkml:brushProperty name="color" value="#F4F91B"/>
    </inkml:brush>
  </inkml:definitions>
  <inkml:trace contextRef="#ctx0" brushRef="#br0">794 161 4895 0 0,'4'-5'267'0'0,"-3"4"-248"0"0,0 0 1 0 0,0 0-1 0 0,0 0 1 0 0,0 0-1 0 0,0 0 1 0 0,0 0-1 0 0,0 0 1 0 0,-1 0-1 0 0,1-1 1 0 0,0 1 0 0 0,-1 0-1 0 0,1 0 1 0 0,-1-1-1 0 0,0 1 1 0 0,1-2-1 0 0,-22-9 3302 0 0,-21-8-2246 0 0,0 3 0 0 0,-2 1 0 0 0,-47-10 0 0 0,15 10-227 0 0,-78-8 0 0 0,127 22-785 0 0,0 0 0 0 0,1 2 0 0 0,-1 0 0 0 0,0 2 0 0 0,-44 9-1 0 0,51-6-1471 0 0,-1 1-1 0 0,-23 11 0 0 0,-6 6-3290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6:31.855"/>
    </inkml:context>
    <inkml:brush xml:id="br0">
      <inkml:brushProperty name="width" value="0.1" units="cm"/>
      <inkml:brushProperty name="height" value="0.1" units="cm"/>
      <inkml:brushProperty name="color" value="#F4F91B"/>
    </inkml:brush>
  </inkml:definitions>
  <inkml:trace contextRef="#ctx0" brushRef="#br0">1444 110 7279 0 0,'-5'-4'118'0'0,"-1"0"-1"0"0,1 1 0 0 0,-1-1 1 0 0,0 1-1 0 0,0 1 0 0 0,0-1 0 0 0,0 1 1 0 0,0 0-1 0 0,-13-2 0 0 0,-5 0 249 0 0,-35 0-1 0 0,19 2-134 0 0,-252-27 1321 0 0,-103-6 417 0 0,278 31-2046 0 0,0 5 0 0 0,-124 18-1 0 0,154-10-786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6:32.562"/>
    </inkml:context>
    <inkml:brush xml:id="br0">
      <inkml:brushProperty name="width" value="0.1" units="cm"/>
      <inkml:brushProperty name="height" value="0.1" units="cm"/>
      <inkml:brushProperty name="color" value="#F4F91B"/>
    </inkml:brush>
  </inkml:definitions>
  <inkml:trace contextRef="#ctx0" brushRef="#br0">1544 87 455 0 0,'-2'-2'343'0'0,"1"0"-1"0"0,-1 0 0 0 0,1 0 0 0 0,-1 1 0 0 0,0-1 0 0 0,0 0 0 0 0,0 1 0 0 0,1 0 0 0 0,-1-1 0 0 0,-1 1 0 0 0,1 0 0 0 0,-2-1 0 0 0,-31-12 1234 0 0,29 12-1628 0 0,-24-7 625 0 0,-1 1 0 0 0,-53-6 0 0 0,-67 1 849 0 0,-98 8 283 0 0,138 4-1051 0 0,-8 2-226 0 0,1 5 1 0 0,0 5-1 0 0,-130 29 0 0 0,81 6-1296 0 0,116-30 360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6:33.456"/>
    </inkml:context>
    <inkml:brush xml:id="br0">
      <inkml:brushProperty name="width" value="0.1" units="cm"/>
      <inkml:brushProperty name="height" value="0.1" units="cm"/>
      <inkml:brushProperty name="color" value="#F4F91B"/>
    </inkml:brush>
  </inkml:definitions>
  <inkml:trace contextRef="#ctx0" brushRef="#br0">2069 121 8751 0 0,'-5'-5'130'0'0,"1"-1"0"0"0,-1 1-1 0 0,-1 1 1 0 0,1-1 0 0 0,-1 1-1 0 0,1 0 1 0 0,-1 0 0 0 0,-1 0 0 0 0,1 1-1 0 0,0 0 1 0 0,-1 0 0 0 0,0 1-1 0 0,1 0 1 0 0,-9-2 0 0 0,-153-22 769 0 0,-181-5 0 0 0,149 26-343 0 0,-313 31 0 0 0,374-11-1207 0 0,2 6-1 0 0,-264 78 1 0 0,336-77-3595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6:33.865"/>
    </inkml:context>
    <inkml:brush xml:id="br0">
      <inkml:brushProperty name="width" value="0.1" units="cm"/>
      <inkml:brushProperty name="height" value="0.1" units="cm"/>
      <inkml:brushProperty name="color" value="#F4F91B"/>
    </inkml:brush>
  </inkml:definitions>
  <inkml:trace contextRef="#ctx0" brushRef="#br0">917 71 4951 0 0,'-74'-2'1631'0'0,"-84"-13"-1"0"0,-72-24 2157 0 0,193 33-3822 0 0,0 2 0 0 0,0 1 0 0 0,0 2 0 0 0,0 1 0 0 0,0 2 0 0 0,0 2 0 0 0,0 1 0 0 0,1 2 0 0 0,-49 15 0 0 0,48-10-4175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7:09.023"/>
    </inkml:context>
    <inkml:brush xml:id="br0">
      <inkml:brushProperty name="width" value="0.1" units="cm"/>
      <inkml:brushProperty name="height" value="0.1" units="cm"/>
      <inkml:brushProperty name="color" value="#66CC00"/>
    </inkml:brush>
  </inkml:definitions>
  <inkml:trace contextRef="#ctx0" brushRef="#br0">0 184 3679 0 0,'1'-3'277'0'0,"-1"1"-1"0"0,1-1 1 0 0,0 0-1 0 0,0 1 0 0 0,0-1 1 0 0,0 0-1 0 0,0 1 0 0 0,1-1 1 0 0,-1 1-1 0 0,1-1 0 0 0,-1 1 1 0 0,1 0-1 0 0,0 0 0 0 0,0 0 1 0 0,0 0-1 0 0,2-2 0 0 0,6-4 94 0 0,-1 1 0 0 0,14-9 0 0 0,0 4-58 0 0,1 1-1 0 0,-1 1 1 0 0,49-14-1 0 0,-12 5 19 0 0,-39 11-159 0 0,0 2-1 0 0,1 0 1 0 0,41-6 0 0 0,-54 11-429 0 0,-1 1 0 0 0,0 0 0 0 0,1 0 0 0 0,-1 1 0 0 0,0 0 0 0 0,1 0 0 0 0,-1 1 0 0 0,0 0 0 0 0,0 1 0 0 0,0 0 0 0 0,0 0 0 0 0,-1 0 0 0 0,11 7 0 0 0,-5-2-3237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6:34.690"/>
    </inkml:context>
    <inkml:brush xml:id="br0">
      <inkml:brushProperty name="width" value="0.1" units="cm"/>
      <inkml:brushProperty name="height" value="0.1" units="cm"/>
      <inkml:brushProperty name="color" value="#F4F91B"/>
    </inkml:brush>
  </inkml:definitions>
  <inkml:trace contextRef="#ctx0" brushRef="#br0">3235 1 455 0 0,'0'1'81'0'0,"0"1"-1"0"0,-1-1 0 0 0,1 0 1 0 0,-1 0-1 0 0,1 1 0 0 0,-1-1 0 0 0,1 0 1 0 0,-1 0-1 0 0,0 1 0 0 0,1-1 0 0 0,-1 0 1 0 0,0 0-1 0 0,0 0 0 0 0,0 0 0 0 0,0 0 1 0 0,0 0-1 0 0,0 0 0 0 0,0-1 0 0 0,0 1 1 0 0,0 0-1 0 0,-1 0 0 0 0,1-1 0 0 0,0 1 1 0 0,0-1-1 0 0,-1 1 0 0 0,-2 0 1 0 0,0 0 181 0 0,0 0 0 0 0,-1 0 1 0 0,1 0-1 0 0,-1-1 1 0 0,0 1-1 0 0,1-1 1 0 0,-7 0-1 0 0,-11-1 608 0 0,-1 1 0 0 0,1 1 0 0 0,0 0 0 0 0,0 2 0 0 0,-29 8 0 0 0,-3-1-503 0 0,-93 9 433 0 0,14 5 408 0 0,-125 20-212 0 0,163-33-401 0 0,-106-3 0 0 0,-95-16 405 0 0,-124 3-20 0 0,244 15-886 0 0,0 8 0 0 0,-206 47 0 0 0,71 14 277 0 0,159-31-1179 0 0,2 10-3663 0 0,96-34-627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6:37.056"/>
    </inkml:context>
    <inkml:brush xml:id="br0">
      <inkml:brushProperty name="width" value="0.1" units="cm"/>
      <inkml:brushProperty name="height" value="0.1" units="cm"/>
      <inkml:brushProperty name="color" value="#F4F91B"/>
    </inkml:brush>
  </inkml:definitions>
  <inkml:trace contextRef="#ctx0" brushRef="#br0">2022 127 4895 0 0,'-20'-11'462'0'0,"18"10"-378"0"0,-1-1 0 0 0,0 0 0 0 0,0 1-1 0 0,1-1 1 0 0,-1 1 0 0 0,-6-2-1 0 0,-19-1 125 0 0,0 1 0 0 0,0 1 0 0 0,-49 4 0 0 0,-24-2 431 0 0,-133-22 2082 0 0,141 14-1849 0 0,-378-38 1368 0 0,395 36-1989 0 0,1 3 0 0 0,-2 3 0 0 0,-102 9 0 0 0,110 1-293 0 0,-122 13 278 0 0,142-12-823 0 0,-88 25 0 0 0,74-11-4173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7:02.012"/>
    </inkml:context>
    <inkml:brush xml:id="br0">
      <inkml:brushProperty name="width" value="0.1" units="cm"/>
      <inkml:brushProperty name="height" value="0.1" units="cm"/>
      <inkml:brushProperty name="color" value="#F4F91B"/>
    </inkml:brush>
  </inkml:definitions>
  <inkml:trace contextRef="#ctx0" brushRef="#br0">15657 1362 3623 0 0,'0'4'2528'0'0,"2"-3"-2455"0"0,-1-1 0 0 0,0 1-1 0 0,1 0 1 0 0,-1-1-1 0 0,1 1 1 0 0,-1-1-1 0 0,1 1 1 0 0,-1-1-1 0 0,1 1 1 0 0,-1-1 0 0 0,1 0-1 0 0,-1 0 1 0 0,1 0-1 0 0,0 0 1 0 0,-1 0-1 0 0,2-1 1 0 0,-1 1-41 0 0,-1 0-1 0 0,1 0 1 0 0,0 0-1 0 0,-1 0 1 0 0,1 0 0 0 0,-1 0-1 0 0,1 0 1 0 0,-1 0-1 0 0,1 1 1 0 0,-1-1 0 0 0,1 1-1 0 0,-1-1 1 0 0,1 1-1 0 0,-1-1 1 0 0,0 1-1 0 0,2 1 1 0 0,-3-2-25 0 0,1 1 0 0 0,-1 0 0 0 0,0-1-1 0 0,0 1 1 0 0,0 0 0 0 0,0-1 0 0 0,0 1 0 0 0,0 0 0 0 0,0-1 0 0 0,0 1-1 0 0,0 0 1 0 0,0-1 0 0 0,0 1 0 0 0,-1-1 0 0 0,1 1 0 0 0,0 0 0 0 0,0-1-1 0 0,-1 1 1 0 0,0 0 0 0 0,-8 18 32 0 0,3-9-26 0 0,6-7-42 0 0,0-1 0 0 0,0 0 0 0 0,0 1 0 0 0,0-1 0 0 0,0 1-1 0 0,0-1 1 0 0,0 1 0 0 0,1-1 0 0 0,-1 0 0 0 0,1 1 0 0 0,0-1-1 0 0,0 0 1 0 0,0 1 0 0 0,0-1 0 0 0,0 0 0 0 0,0 0 0 0 0,0 0-1 0 0,1 0 1 0 0,-1 0 0 0 0,1 0 0 0 0,0-1 0 0 0,-1 1 0 0 0,1 0 0 0 0,0-1-1 0 0,0 1 1 0 0,0-1 0 0 0,0 0 0 0 0,0 1 0 0 0,0-1 0 0 0,5 1-1 0 0,5-2 610 0 0,-12 0-544 0 0,0 0 0 0 0,1 0 0 0 0,-1 0-1 0 0,0 0 1 0 0,0 0 0 0 0,0 0 0 0 0,0 0 0 0 0,0 0 0 0 0,1 0 0 0 0,-1 0 0 0 0,0 0-1 0 0,0 0 1 0 0,0 0 0 0 0,0 0 0 0 0,0-1 0 0 0,0 1 0 0 0,1 0 0 0 0,-1 0 0 0 0,0 0-1 0 0,0 0 1 0 0,0 0 0 0 0,0 0 0 0 0,0-1 0 0 0,0 1 0 0 0,0 0 0 0 0,0 0 0 0 0,0 0-1 0 0,0 0 1 0 0,0 0 0 0 0,0-1 0 0 0,0 1 0 0 0,0 0 0 0 0,0 0 0 0 0,0 0 0 0 0,0 0 0 0 0,0-1-1 0 0,0 1 1 0 0,0 0 0 0 0,0 0 0 0 0,0 0 0 0 0,0 0 0 0 0,0 0 0 0 0,0-1 0 0 0,0 1-1 0 0,0 0 1 0 0,0 0 0 0 0,0 0 0 0 0,0 0 0 0 0,0 0 0 0 0,-1 0 0 0 0,1-1 0 0 0,0 1-1 0 0,0 0 1 0 0,0 0 0 0 0,0 0 0 0 0,0 0 0 0 0,0 0 0 0 0,0 0 0 0 0,-1 0 0 0 0,1 0-1 0 0,0-1 1 0 0,-13-1 4970 0 0,20-1-4304 0 0,-6 3-656 0 0,0-1 0 0 0,0 1 1 0 0,0-1-1 0 0,0 1 0 0 0,0 0 0 0 0,0-1 0 0 0,0 0 0 0 0,0 1 0 0 0,0-1 0 0 0,0 0 1 0 0,-1 1-1 0 0,1-1 0 0 0,0 0 0 0 0,0 0 0 0 0,-1 0 0 0 0,1 0 0 0 0,-1 0 0 0 0,1 1 0 0 0,0-1 1 0 0,-1 0-1 0 0,0 0 0 0 0,1 0 0 0 0,-1 0 0 0 0,0-1 0 0 0,1 1 0 0 0,-1 0 0 0 0,0 0 1 0 0,0 0-1 0 0,0 0 0 0 0,0 0 0 0 0,0 0 0 0 0,0 0 0 0 0,0 0 0 0 0,-1 0 0 0 0,1 0 0 0 0,0 0 1 0 0,0 0-1 0 0,-1 0 0 0 0,1 0 0 0 0,-1 0 0 0 0,1 0 0 0 0,-1 0 0 0 0,1 0 0 0 0,-1 0 0 0 0,0 0 1 0 0,1 0-1 0 0,-1 0 0 0 0,0 1 0 0 0,0-1 0 0 0,0 0 0 0 0,1 1 0 0 0,-1-1 0 0 0,0 0 1 0 0,0 1-1 0 0,0-1 0 0 0,0 1 0 0 0,0 0 0 0 0,0-1 0 0 0,0 1 0 0 0,0 0 0 0 0,0-1 0 0 0,-2 1 1 0 0,-7-1 436 0 0,-15-3 271 0 0,24 3-681 0 0,0 1 0 0 0,0 0 0 0 0,0 0 0 0 0,0-1 0 0 0,0 1 0 0 0,0-1 0 0 0,0 1 0 0 0,0-1 0 0 0,0 1 0 0 0,0-1 0 0 0,0 0 0 0 0,0 0 0 0 0,0 1 0 0 0,1-1 0 0 0,-1 0 0 0 0,-1-1 0 0 0,-3-3 500 0 0,5 5-547 0 0,0 0-1 0 0,0 0 1 0 0,-1-1-1 0 0,1 1 1 0 0,0 0-1 0 0,0 0 1 0 0,0 0-1 0 0,0-1 1 0 0,-1 1-1 0 0,1 0 1 0 0,0 0-1 0 0,0-1 1 0 0,0 1-1 0 0,0 0 1 0 0,0 0-1 0 0,0-1 1 0 0,-1 1-1 0 0,1 0 1 0 0,0 0-1 0 0,0-1 1 0 0,0 1-1 0 0,0 0 1 0 0,0 0-1 0 0,0-1 1 0 0,0 1-1 0 0,0 0 1 0 0,0 0-1 0 0,0-1 1 0 0,0 1-1 0 0,0 0 1 0 0,1 0-1 0 0,-1-1 1 0 0,0 1-1 0 0,-3-24 1315 0 0,2 21-1282 0 0,1 1-1 0 0,0-1 1 0 0,0 1 0 0 0,0-1-1 0 0,1 1 1 0 0,-1-1-1 0 0,1 1 1 0 0,-1-1-1 0 0,1 1 1 0 0,0-1 0 0 0,0 1-1 0 0,0 0 1 0 0,0 0-1 0 0,0-1 1 0 0,0 1 0 0 0,1 0-1 0 0,-1 0 1 0 0,4-3-1 0 0,8-16 100 0 0,-11 17-112 0 0,-1 0 0 0 0,1 0 0 0 0,-1 0 0 0 0,0 0 0 0 0,0 0 0 0 0,0-1 0 0 0,0 1 0 0 0,-1 0 1 0 0,0 0-1 0 0,0-1 0 0 0,0 1 0 0 0,0 0 0 0 0,-1 0 0 0 0,0-1 0 0 0,1 1 0 0 0,-2 0 0 0 0,1 0 0 0 0,0 0 0 0 0,-1 0 1 0 0,0 0-1 0 0,0 0 0 0 0,0 1 0 0 0,0-1 0 0 0,0 1 0 0 0,-1-1 0 0 0,-3-3 0 0 0,4 3 1 0 0,-1 0 0 0 0,1 0 1 0 0,0-1-1 0 0,0 1 0 0 0,0-1 0 0 0,1 0 0 0 0,-1 0 0 0 0,1 1 1 0 0,0-1-1 0 0,1 0 0 0 0,-1 0 0 0 0,1-6 0 0 0,-3-17 94 0 0,3 24-112 0 0,-1-1 1 0 0,0 1-1 0 0,0-1 0 0 0,0 1 0 0 0,0 0 0 0 0,-1-1 1 0 0,0 1-1 0 0,1 0 0 0 0,-2 0 0 0 0,1 0 1 0 0,-5-6-1 0 0,5 7-22 0 0,0 0 0 0 0,0 1 1 0 0,0-1-1 0 0,1 0 0 0 0,-1-1 1 0 0,1 1-1 0 0,0 0 1 0 0,0 0-1 0 0,0 0 0 0 0,0-1 1 0 0,1 1-1 0 0,-1 0 0 0 0,1-6 1 0 0,1-2 36 0 0,-1 0 1 0 0,6-20 0 0 0,-4 20-24 0 0,0 0 1 0 0,0-15-1 0 0,-4-38 55 0 0,0-62 42 0 0,3 121-117 0 0,-1 0 0 0 0,1 0 0 0 0,0 0 0 0 0,0 0 0 0 0,0 1 0 0 0,1-1 0 0 0,0 0 0 0 0,0 1 0 0 0,0-1 0 0 0,0 1 0 0 0,6-7 0 0 0,17-36 0 0 0,-20 39 0 0 0,-1 0 0 0 0,0 0 0 0 0,4-12 0 0 0,-1 3 0 0 0,-2 2 0 0 0,0-1 0 0 0,-2 1 0 0 0,1-1 0 0 0,0-26 0 0 0,-1 19 0 0 0,-2 14 6 0 0,-1 1 1 0 0,0-1-1 0 0,0 1 1 0 0,-1-1-1 0 0,0 1 0 0 0,0 0 1 0 0,-1-1-1 0 0,0 1 1 0 0,-7-15-1 0 0,8 21 5 0 0,-1 0 0 0 0,0 0 0 0 0,0 0 0 0 0,1 0 0 0 0,-1 1 0 0 0,0-1 0 0 0,-1 0 0 0 0,1 1 0 0 0,0-1 0 0 0,0 1 0 0 0,-1 0 0 0 0,1 0 0 0 0,-1 0 0 0 0,1 0 0 0 0,-1 0 0 0 0,1 1 0 0 0,-5-1 0 0 0,-16-7 55 0 0,-18-10-7 0 0,29 14-31 0 0,0-1 1 0 0,0-1-1 0 0,1 0 0 0 0,-12-8 0 0 0,18 11-22 0 0,0 0 0 0 0,0 0 0 0 0,0 0 0 0 0,0 1 0 0 0,0 0 0 0 0,-1 0 0 0 0,1 0 0 0 0,-1 1 0 0 0,1 0 0 0 0,-8-1 0 0 0,-6 1 46 0 0,-33 2 0 0 0,15 0-30 0 0,-212 17 294 0 0,217-14-304 0 0,19-3 23 0 0,1-1-1 0 0,-25-3 1 0 0,24 2-1 0 0,0 0 1 0 0,-24 1 0 0 0,-2 3 13 0 0,-51-4-1 0 0,26-1-14 0 0,-229 8 159 0 0,237-4-128 0 0,-107-8 0 0 0,-122-11 142 0 0,173 14-156 0 0,-247-5 217 0 0,-3-16-56 0 0,230 11-169 0 0,-122-3-10 0 0,175 15-16 0 0,-96 11 0 0 0,21-1 13 0 0,-20 2 6 0 0,131-7-13 0 0,-53-3 1 0 0,17 0-4 0 0,-272 32 45 0 0,166-18-64 0 0,-119 24 64 0 0,69-28-64 0 0,-25-6 136 0 0,31-11-87 0 0,122 0-34 0 0,-139 0 49 0 0,-121 30 47 0 0,259-14-94 0 0,-124 19-17 0 0,159-18 57 0 0,-137 4-1 0 0,133-11-41 0 0,-73-2 26 0 0,116-2-29 0 0,-377-26 63 0 0,133 4 53 0 0,-62 7-64 0 0,51 0 72 0 0,18 8-136 0 0,241 7 0 0 0,-344 11 128 0 0,-114-21-64 0 0,91-13-64 0 0,314 14 17 0 0,-81-10 30 0 0,-197-22 6 0 0,234 29-42 0 0,-234-17 53 0 0,242 27-64 0 0,-167-23 0 0 0,-26-2 0 0 0,-24 20 63 0 0,305 7-62 0 0,-392-10-1 0 0,32 16 0 0 0,46-26 0 0 0,184 6 0 0 0,-46 17 0 0 0,141 0 0 0 0,-136-11 0 0 0,102 1 0 0 0,-141 2 0 0 0,205 5 0 0 0,-267-10 0 0 0,218 6 0 0 0,-145 12 0 0 0,142-3 0 0 0,-6 1 0 0 0,-122 3 0 0 0,129-12 0 0 0,49 1 0 0 0,0 1 0 0 0,-62 7 0 0 0,80-3-3 0 0,11-2-1 0 0,1 0-1 0 0,-1 0 1 0 0,1 1-1 0 0,-1 0 0 0 0,1 0 1 0 0,0 1-1 0 0,0 0 1 0 0,0 0-1 0 0,0 1 0 0 0,-8 5 1 0 0,15-8 1 0 0,0 1 1 0 0,0-1 0 0 0,0 1-1 0 0,-1-1 1 0 0,1 1 0 0 0,1-1 0 0 0,-1 1-1 0 0,0 0 1 0 0,0-1 0 0 0,1 1-1 0 0,-1 0 1 0 0,0 0 0 0 0,1 2-1 0 0,-4 29-29 0 0,2-13 22 0 0,-8 75 10 0 0,3-12 0 0 0,-6 44 0 0 0,-4 26 0 0 0,-20 24 0 0 0,-2 11 0 0 0,33-158-10 0 0,3-19 1 0 0,1 0 0 0 0,0 1 0 0 0,1-1 0 0 0,0 0 0 0 0,1 22 0 0 0,0-32 9 0 0,1 6-5 0 0,0 0-1 0 0,0 0 1 0 0,0 0-1 0 0,1 0 1 0 0,3 7 0 0 0,-4-12 3 0 0,1 1 0 0 0,-1-1 0 0 0,1 0 0 0 0,-1 0 0 0 0,1 0 0 0 0,0 0 1 0 0,0 0-1 0 0,0 0 0 0 0,0 0 0 0 0,0 0 0 0 0,0-1 0 0 0,0 1 0 0 0,1-1 1 0 0,-1 0-1 0 0,1 0 0 0 0,4 2 0 0 0,21 6-19 0 0,0-1-1 0 0,0-2 1 0 0,1 0 0 0 0,0-2-1 0 0,34 0 1 0 0,41 9 21 0 0,-41-4 0 0 0,36 6 0 0 0,-78-12-11 0 0,2-1-31 0 0,67 5 31 0 0,15-4 11 0 0,-9 0 0 0 0,-7-1-11 0 0,68 0-42 0 0,20-4 53 0 0,-129 0 0 0 0,28-4 0 0 0,8-1 0 0 0,12 1 0 0 0,-17 5-11 0 0,-46 0-31 0 0,84-3 31 0 0,168-4 11 0 0,-237 9 0 0 0,45 2 0 0 0,6 4 0 0 0,10 0 0 0 0,-83-6 0 0 0,107 4 0 0 0,16-5 0 0 0,-107 0 0 0 0,29 2 0 0 0,-22 0 0 0 0,82 1 0 0 0,186-14 0 0 0,-215 5 0 0 0,126 7 0 0 0,-188 1 0 0 0,91 3 0 0 0,175-5 0 0 0,-214 2 0 0 0,70-2 0 0 0,-124-2 0 0 0,96-4 0 0 0,-49 3 0 0 0,202 1 0 0 0,-91 11 0 0 0,-153-8 0 0 0,102 4 0 0 0,-25 1 0 0 0,134 3 0 0 0,55-15 0 0 0,-209 5 327 0 0,182 19-1 0 0,-190-9-664 0 0,148-3-1 0 0,-162-5 347 0 0,-1 2 0 0 0,0 5 0 0 0,144 32 0 0 0,-154-26-8 0 0,0-2 0 0 0,131 4 0 0 0,-118-16-30 0 0,178 6 380 0 0,-98 15-701 0 0,60 5 382 0 0,-194-25-31 0 0,10 1 0 0 0,94 2 0 0 0,-40 1 0 0 0,105 21 0 0 0,-11-8-57 0 0,-136-15 50 0 0,-6-1 7 0 0,51 1 0 0 0,62 7 0 0 0,6 8-20 0 0,115 10-24 0 0,-233-25 44 0 0,81 7 0 0 0,-83-7 0 0 0,122 16 0 0 0,13 6 0 0 0,62 19 0 0 0,-200-39 0 0 0,55 9 0 0 0,-61-10 0 0 0,99 12 0 0 0,60 3 0 0 0,69 4 0 0 0,-191-17 0 0 0,-33 0 0 0 0,93 10 0 0 0,-105-14 0 0 0,278 21 0 0 0,-135-20 0 0 0,-129 0 0 0 0,53 3 0 0 0,-52-4 0 0 0,45 1 0 0 0,-47-3 0 0 0,102 3 0 0 0,212-15 0 0 0,-310 10 0 0 0,52-3 0 0 0,14-2 0 0 0,36-3 0 0 0,61-3 0 0 0,-41 6 0 0 0,-129 7 0 0 0,55-3 0 0 0,49-5 0 0 0,-67 5-4 0 0,313-20-56 0 0,-346 20 60 0 0,43-6 0 0 0,69-5 0 0 0,105 1 0 0 0,-137 10 0 0 0,73 4 0 0 0,-52 11 0 0 0,56 0 0 0 0,-80-12 0 0 0,-115 0-25 0 0,0 0-1 0 0,1 0 1 0 0,-1 0 0 0 0,0 0-1 0 0,0 0 1 0 0,1 0-1 0 0,-1-1 1 0 0,0 1 0 0 0,0 0-1 0 0,1 0 1 0 0,-1 0 0 0 0,0 0-1 0 0,0 0 1 0 0,1 0 0 0 0,-1 0-1 0 0,0 0 1 0 0,0 1-1 0 0,1-1 1 0 0,-1 0 0 0 0,0 0-1 0 0,0 0 1 0 0,1 0 0 0 0,-1 0-1 0 0,0 0 1 0 0,0 0 0 0 0,0 1-1 0 0,1-1 1 0 0,-1 0-1 0 0,0 0 1 0 0,0 0 0 0 0,0 0-1 0 0,0 1 1 0 0,1-1 0 0 0,-1 0-1 0 0,0 0 1 0 0,0 0 0 0 0,0 1-1 0 0,0-1 1 0 0,0 0-1 0 0,0 0 1 0 0,0 1 0 0 0,1-1-1 0 0,-1 0 1 0 0,0 0 0 0 0,0 1-1 0 0,0-1 1 0 0,0 0 0 0 0,0 0-1 0 0,0 1 1 0 0,0-1-1 0 0,0 0 1 0 0,0 0 0 0 0,-1 1-1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8:14.504"/>
    </inkml:context>
    <inkml:brush xml:id="br0">
      <inkml:brushProperty name="width" value="0.1" units="cm"/>
      <inkml:brushProperty name="height" value="0.1" units="cm"/>
      <inkml:brushProperty name="color" value="#E71224"/>
    </inkml:brush>
  </inkml:definitions>
  <inkml:trace contextRef="#ctx0" brushRef="#br0">457 900 4287 0 0,'-1'-6'367'0'0,"1"6"-350"0"0,0 0 1 0 0,0-1 0 0 0,0 1-1 0 0,0 0 1 0 0,0-1 0 0 0,0 1-1 0 0,1 0 1 0 0,-1-1 0 0 0,0 1-1 0 0,0 0 1 0 0,0-1-1 0 0,0 1 1 0 0,0 0 0 0 0,1-1-1 0 0,-1 1 1 0 0,0 0 0 0 0,0-1-1 0 0,0 1 1 0 0,1 0 0 0 0,-1 0-1 0 0,0-1 1 0 0,0 1 0 0 0,1 0-1 0 0,-1 0 1 0 0,0-1 0 0 0,1 1-1 0 0,-1 0 1 0 0,0 0 0 0 0,1 0-1 0 0,-1 0 1 0 0,0 0-1 0 0,1 0 1 0 0,-1-1 0 0 0,1 1-1 0 0,2-2 238 0 0,0 0 0 0 0,-1-1 0 0 0,1 1 1 0 0,-1-1-1 0 0,1 0 0 0 0,-1 0 0 0 0,0 0 0 0 0,0 0 0 0 0,0 0 0 0 0,2-6 0 0 0,-2 7-169 0 0,1 0 0 0 0,-1 0 0 0 0,1 1 1 0 0,0-1-1 0 0,0 0 0 0 0,-1 1 0 0 0,1 0 1 0 0,0-1-1 0 0,0 1 0 0 0,0 0 0 0 0,6 0 1 0 0,6-4 40 0 0,90-48 1377 0 0,-4 0-496 0 0,-94 48-906 0 0,0 1 0 0 0,0-1 1 0 0,0-1-1 0 0,6-6 0 0 0,-10 10-46 0 0,-1-1 0 0 0,0 0 0 0 0,1 0 0 0 0,-1 0 0 0 0,-1 0 0 0 0,1 0 1 0 0,0-1-1 0 0,-1 1 0 0 0,1 0 0 0 0,-1-1 0 0 0,1-6 0 0 0,0-1 11 0 0,-2 1-1 0 0,1 0 0 0 0,-1-1 0 0 0,-1 1 1 0 0,0-1-1 0 0,0 1 0 0 0,-1 0 1 0 0,0 0-1 0 0,-1 0 0 0 0,0 0 0 0 0,-1 0 1 0 0,0 1-1 0 0,-9-15 0 0 0,7 9-24 0 0,1 0-1 0 0,0-1 1 0 0,1 1-1 0 0,1-1 1 0 0,0 0-1 0 0,0-17 0 0 0,-5-21 11 0 0,6 44-51 0 0,0 1 0 0 0,-1-1 1 0 0,-1 1-1 0 0,1-1 0 0 0,-1 1 1 0 0,-1 0-1 0 0,-10-16 0 0 0,4 7-1 0 0,10 15 0 0 0,-1 0 0 0 0,1 0 0 0 0,-1 1 0 0 0,0-1 0 0 0,0 0 0 0 0,0 1 0 0 0,-4-4 0 0 0,-36-37 23 0 0,31 31-6 0 0,-1 0 1 0 0,-23-19-1 0 0,21 21 19 0 0,-1 0 1 0 0,0 1-1 0 0,-1 0 0 0 0,0 2 1 0 0,-1 0-1 0 0,-18-6 0 0 0,23 10-23 0 0,0 0 0 0 0,-1 1 0 0 0,1 1 0 0 0,0 0 0 0 0,0 0 0 0 0,-1 1 0 0 0,1 1 0 0 0,0 0 0 0 0,-20 4 0 0 0,8 2-4 0 0,1 2 0 0 0,0 0 0 0 0,1 2-1 0 0,0 0 1 0 0,-33 24 0 0 0,45-27-9 0 0,0 1 0 0 0,0 0 0 0 0,1 1 0 0 0,0 0 0 0 0,-12 18 0 0 0,9-8 0 0 0,-20 41 0 0 0,26-46 0 0 0,1-1 0 0 0,0 1 0 0 0,1 0 0 0 0,1 0 0 0 0,1 0 0 0 0,0 0 0 0 0,1 0 0 0 0,0 0 0 0 0,1 1 0 0 0,1-1 0 0 0,0 0 0 0 0,1 0 0 0 0,1 1 0 0 0,1-2 0 0 0,0 1 0 0 0,7 18 0 0 0,-6-18 29 0 0,-1 1 0 0 0,0 0 0 0 0,1 24 0 0 0,-3-20 36 0 0,8 31 0 0 0,-6-39-60 0 0,2 13-5 0 0,2-1 1 0 0,1 0-1 0 0,12 24 0 0 0,-18-42 4 0 0,0 0 0 0 0,1 0 0 0 0,0 0 1 0 0,0 0-1 0 0,1-1 0 0 0,0 1 1 0 0,0-1-1 0 0,0-1 0 0 0,0 1 1 0 0,1-1-1 0 0,0 1 0 0 0,0-1 0 0 0,0-1 1 0 0,0 0-1 0 0,12 5 0 0 0,-4-4 78 0 0,-1-1 0 0 0,1 0 0 0 0,-1-1 0 0 0,1-1 0 0 0,14 0 0 0 0,71-5 392 0 0,-70 1-437 0 0,10-1 68 0 0,19-1 185 0 0,-23 0 240 0 0,-34 5-530 0 0,-1 1 0 0 0,1-1-1 0 0,-1 0 1 0 0,0 1 0 0 0,0-1 0 0 0,1 0-1 0 0,-1 1 1 0 0,0-1 0 0 0,0 1-1 0 0,1-1 1 0 0,-1 1 0 0 0,0-1 0 0 0,0 1-1 0 0,0-1 1 0 0,0 1 0 0 0,0-1-1 0 0,0 0 1 0 0,0 1 0 0 0,0-1 0 0 0,0 1-1 0 0,0-1 1 0 0,0 1 0 0 0,0-1-1 0 0,0 1 1 0 0,0-1 0 0 0,0 1 0 0 0,0-1-1 0 0,-1 1 1 0 0,1 0 0 0 0,-5 17-822 0 0,-4-4-148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8:19.070"/>
    </inkml:context>
    <inkml:brush xml:id="br0">
      <inkml:brushProperty name="width" value="0.1" units="cm"/>
      <inkml:brushProperty name="height" value="0.1" units="cm"/>
      <inkml:brushProperty name="color" value="#E71224"/>
    </inkml:brush>
  </inkml:definitions>
  <inkml:trace contextRef="#ctx0" brushRef="#br0">1014 4 1839 0 0,'-3'-1'226'0'0,"0"1"0"0"0,0-1 0 0 0,0 1-1 0 0,0-1 1 0 0,0 1 0 0 0,0 0-1 0 0,1 0 1 0 0,-1 0 0 0 0,0 0 0 0 0,0 1-1 0 0,0-1 1 0 0,0 1 0 0 0,0 0-1 0 0,0 0 1 0 0,-3 2 0 0 0,-4 1-97 0 0,1 2 0 0 0,0-1-1 0 0,-9 8 1 0 0,14-9-138 0 0,-1 0-1 0 0,0 0 0 0 0,0-1 0 0 0,-1 1 1 0 0,1-1-1 0 0,-1-1 0 0 0,1 1 0 0 0,-1-1 0 0 0,0 0 1 0 0,0 0-1 0 0,0-1 0 0 0,-8 2 0 0 0,-18-3-1 0 0,-1-1 825 0 0,-60 8-1 0 0,-75 19-365 0 0,132-18-307 0 0,1 2 0 0 0,0 1 0 0 0,-48 23 0 0 0,62-23-74 0 0,2 0 0 0 0,-1 2 0 0 0,-28 24 0 0 0,24-19-19 0 0,-39 26 80 0 0,41-30 85 0 0,0 1 1 0 0,-34 31-1 0 0,53-42-193 0 0,0-1 0 0 0,0 1 0 0 0,1-1 0 0 0,-1 1 0 0 0,1 0 0 0 0,0 0 0 0 0,0 0 0 0 0,0 0-1 0 0,1 0 1 0 0,-1 1 0 0 0,1-1 0 0 0,0 0 0 0 0,0 1 0 0 0,1-1 0 0 0,-1 1 0 0 0,1-1 0 0 0,0 1-1 0 0,0-1 1 0 0,1 1 0 0 0,-1-1 0 0 0,1 1 0 0 0,0-1 0 0 0,0 0 0 0 0,0 1 0 0 0,1-1 0 0 0,0 0 0 0 0,-1 0-1 0 0,1 0 1 0 0,1 0 0 0 0,-1 0 0 0 0,1 0 0 0 0,-1-1 0 0 0,1 1 0 0 0,0-1 0 0 0,0 0 0 0 0,1 0 0 0 0,-1 0-1 0 0,5 3 1 0 0,7 2 87 0 0,0-1 0 0 0,1 0-1 0 0,0-1 1 0 0,1-1 0 0 0,-1 0-1 0 0,1-1 1 0 0,0-1 0 0 0,0-1-1 0 0,32 1 1 0 0,11-3 102 0 0,0-2 1 0 0,0-3-1 0 0,62-14 0 0 0,-54 9-59 0 0,66-13-44 0 0,108-14 25 0 0,-99 19 106 0 0,-130 16-209 0 0,-1-1-1 0 0,1 0 1 0 0,-1-1-1 0 0,0-1 1 0 0,0 0-1 0 0,0 0 1 0 0,-1-1-1 0 0,21-14 1 0 0,-26 16 19 0 0,-1-1 1 0 0,1 0 0 0 0,-1 0 0 0 0,0 0-1 0 0,0-1 1 0 0,0 1 0 0 0,-1-1-1 0 0,1 0 1 0 0,-2-1 0 0 0,1 1 0 0 0,-1-1-1 0 0,0 1 1 0 0,0-1 0 0 0,0 0-1 0 0,-1 0 1 0 0,2-15 0 0 0,-4 16 30 0 0,0-1-1 0 0,0 0 1 0 0,-1 1-1 0 0,0-1 1 0 0,0 1-1 0 0,0-1 1 0 0,-1 1-1 0 0,0 0 1 0 0,-1-1 0 0 0,-4-9-1 0 0,-2 0 91 0 0,-1 0 0 0 0,-17-23 0 0 0,16 26-109 0 0,-1 1 0 0 0,1 0 1 0 0,-2 0-1 0 0,0 2 0 0 0,0-1 0 0 0,-1 2 0 0 0,0 0 0 0 0,-1 0 0 0 0,-27-11 0 0 0,29 15-115 0 0,-1 0 0 0 0,0 1 0 0 0,-1 0 0 0 0,1 1 0 0 0,-1 0 0 0 0,1 2 0 0 0,-1-1 0 0 0,0 2 0 0 0,1 0 0 0 0,-1 1 0 0 0,-19 3 0 0 0,-11 8-335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8:24.020"/>
    </inkml:context>
    <inkml:brush xml:id="br0">
      <inkml:brushProperty name="width" value="0.1" units="cm"/>
      <inkml:brushProperty name="height" value="0.1" units="cm"/>
      <inkml:brushProperty name="color" value="#E71224"/>
    </inkml:brush>
  </inkml:definitions>
  <inkml:trace contextRef="#ctx0" brushRef="#br0">857 43 3367 0 0,'-1'1'45'0'0,"0"0"-1"0"0,0-1 0 0 0,0 1 0 0 0,0-1 0 0 0,0 1 0 0 0,-1-1 0 0 0,1 0 0 0 0,0 0 0 0 0,0 1 0 0 0,0-1 0 0 0,0 0 0 0 0,-1 0 0 0 0,1 0 0 0 0,0 0 1 0 0,0 0-1 0 0,0 0 0 0 0,0 0 0 0 0,-1-1 0 0 0,1 1 0 0 0,0 0 0 0 0,0-1 0 0 0,0 1 0 0 0,0-1 0 0 0,0 1 0 0 0,0-1 0 0 0,0 1 0 0 0,0-1 1 0 0,0 0-1 0 0,0 0 0 0 0,0 1 0 0 0,0-1 0 0 0,0 0 0 0 0,1 0 0 0 0,-1 0 0 0 0,-1-2 0 0 0,2 2-11 0 0,-1 0 0 0 0,0 0 0 0 0,1 0 0 0 0,-1 0-1 0 0,1 0 1 0 0,-1 1 0 0 0,0-1 0 0 0,0 0 0 0 0,0 0 0 0 0,1 1 0 0 0,-1-1-1 0 0,0 0 1 0 0,0 1 0 0 0,0-1 0 0 0,0 1 0 0 0,0-1 0 0 0,0 1 0 0 0,0-1 0 0 0,0 1-1 0 0,0 0 1 0 0,0 0 0 0 0,0-1 0 0 0,-1 1 0 0 0,1 0 0 0 0,0 0 0 0 0,-2 0-1 0 0,-2 1 223 0 0,0 0-1 0 0,0 0 0 0 0,1 0 0 0 0,-10 4 0 0 0,-5 1 121 0 0,-24 5-188 0 0,32-8-79 0 0,-1 1 1 0 0,-23 2-1 0 0,26-5-45 0 0,-44 1 331 0 0,49-3-362 0 0,0 1 0 0 0,0-1 0 0 0,-1 1 0 0 0,1-1 0 0 0,0 0 0 0 0,0-1 0 0 0,0 1 0 0 0,0-1-1 0 0,0 0 1 0 0,-4-2 0 0 0,6 3-18 0 0,0 0 0 0 0,0 0 0 0 0,0 0 0 0 0,0 1 0 0 0,0-1 0 0 0,-1 1 0 0 0,1-1 0 0 0,-2 1 0 0 0,-13-4 79 0 0,-1-3 17 0 0,1 1 0 0 0,-1 0 0 0 0,0 1 0 0 0,-1 2 0 0 0,1-1 0 0 0,-1 2 0 0 0,-35 0 0 0 0,34 3-33 0 0,-1 1-1 0 0,-27 7 1 0 0,14-3 178 0 0,22-3-159 0 0,1 0 0 0 0,0 0 0 0 0,0 1 0 0 0,0 0 0 0 0,1 1 0 0 0,-17 10 0 0 0,21-10-73 0 0,0 1 0 0 0,0-1-1 0 0,1 1 1 0 0,0 0 0 0 0,0 0-1 0 0,0 1 1 0 0,1 0 0 0 0,0-1-1 0 0,0 1 1 0 0,-3 11-1 0 0,-16 24 113 0 0,21-38-103 0 0,0-1 0 0 0,1 1 0 0 0,-1 0 0 0 0,1 0 0 0 0,0 0 0 0 0,0 0 0 0 0,0 0-1 0 0,0 0 1 0 0,1 0 0 0 0,0 0 0 0 0,0 9 0 0 0,2 5 231 0 0,4 26-1 0 0,-2-23-194 0 0,-2-7-35 0 0,0-1 0 0 0,1 1 0 0 0,1 0-1 0 0,0-1 1 0 0,1 0 0 0 0,0 0 0 0 0,1 0-1 0 0,1-1 1 0 0,0 1 0 0 0,0-2 0 0 0,1 1-1 0 0,1-1 1 0 0,11 13 0 0 0,2-2 63 0 0,-12-11-61 0 0,1 0 1 0 0,-1-1 0 0 0,2 0-1 0 0,-1-1 1 0 0,18 11-1 0 0,-11-12 18 0 0,33 12-1 0 0,-8-4 118 0 0,-37-14-165 0 0,12 7 18 0 0,1-2-1 0 0,-1 0 1 0 0,2-1 0 0 0,-1-1 0 0 0,40 5-1 0 0,-40-8 4 0 0,-1-1 0 0 0,1-1 0 0 0,0-1 0 0 0,-1-1 0 0 0,1 0 0 0 0,19-6 0 0 0,-32 6-15 0 0,-1-1 0 0 0,0 0 0 0 0,-1 0 0 0 0,1-1 0 0 0,-1 1 0 0 0,1-1 0 0 0,-1 0 0 0 0,0 0 0 0 0,-1 0 0 0 0,1-1 0 0 0,-1 1 0 0 0,1-1 0 0 0,3-8 0 0 0,5-5 117 0 0,-4 3-48 0 0,0 1 0 0 0,-1-2 0 0 0,-1 1 0 0 0,0-1 0 0 0,-1 0 0 0 0,-1 0 0 0 0,4-21 0 0 0,-7 24-55 0 0,1 0-1 0 0,-2 0 0 0 0,0 0 1 0 0,0 0-1 0 0,-2 0 0 0 0,1 0 0 0 0,-1 0 1 0 0,-1 0-1 0 0,-1 1 0 0 0,-5-17 1 0 0,7 24-28 0 0,-1-1 1 0 0,1 1-1 0 0,-1-1 1 0 0,0 1-1 0 0,0 0 0 0 0,-1 0 1 0 0,0 0-1 0 0,1 0 1 0 0,-2 1-1 0 0,1 0 1 0 0,0-1-1 0 0,-1 2 1 0 0,0-1-1 0 0,0 0 1 0 0,0 1-1 0 0,0 0 1 0 0,-1 0-1 0 0,1 1 0 0 0,-1-1 1 0 0,1 1-1 0 0,-1 0 1 0 0,0 1-1 0 0,0 0 1 0 0,-7-1-1 0 0,-1 1-455 0 0,-1 1 0 0 0,-15 2 0 0 0,-3 3-4428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0:14.372"/>
    </inkml:context>
    <inkml:brush xml:id="br0">
      <inkml:brushProperty name="width" value="0.1" units="cm"/>
      <inkml:brushProperty name="height" value="0.1" units="cm"/>
      <inkml:brushProperty name="color" value="#E71224"/>
    </inkml:brush>
  </inkml:definitions>
  <inkml:trace contextRef="#ctx0" brushRef="#br0">796 152 1727 0 0,'-6'-3'231'0'0,"0"1"0"0"0,0 0 0 0 0,0 0 0 0 0,0 0 0 0 0,0 0 0 0 0,0 1 0 0 0,-1 0 0 0 0,1 1 0 0 0,0-1 0 0 0,-1 1-1 0 0,1 1 1 0 0,0-1 0 0 0,-1 1 0 0 0,1 0 0 0 0,0 0 0 0 0,0 1 0 0 0,-1 0 0 0 0,1 0 0 0 0,1 0 0 0 0,-1 1-1 0 0,-10 6 1 0 0,-5 1 585 0 0,-40 16 0 0 0,56-22 246 0 0,14-3 330 0 0,18-4-95 0 0,-3-1-1640 0 0,0 1 0 0 0,0 2 0 0 0,28 0-1 0 0,-49 1 342 0 0,22-2 82 0 0,-21 1-50 0 0,1 1 1 0 0,0-1-1 0 0,0 1 0 0 0,0 0 0 0 0,0 0 0 0 0,0 1 0 0 0,0-1 0 0 0,-1 1 1 0 0,10 3-1 0 0,-17-2 23 0 0,1-1 0 0 0,-1 1 1 0 0,0-1-1 0 0,0 1 0 0 0,1-1 1 0 0,-1 0-1 0 0,-4 2 0 0 0,-14 2 232 0 0,0-1-1 0 0,0-1 0 0 0,0 0 1 0 0,-32-1-1 0 0,10-1 70 0 0,-52 0 127 0 0,51-2-287 0 0,22 0-119 0 0,22 1-74 0 0,0 0 1 0 0,0 0 0 0 0,0-1 0 0 0,0 1 0 0 0,0 0 0 0 0,0 0 0 0 0,0 0 0 0 0,0 0 0 0 0,0 0-1 0 0,0 0 1 0 0,0 0 0 0 0,0 0 0 0 0,0 0 0 0 0,0 0 0 0 0,0 0 0 0 0,0 0 0 0 0,0 0 0 0 0,0 0-1 0 0,0 0 1 0 0,0 0 0 0 0,0 0 0 0 0,0 0 0 0 0,0 0 0 0 0,0 0 0 0 0,0 0 0 0 0,0 0 0 0 0,0 0-1 0 0,0 0 1 0 0,0 0 0 0 0,0 0 0 0 0,0 0 0 0 0,0-1 0 0 0,0 1 0 0 0,0 0 0 0 0,0 0 0 0 0,0 0 0 0 0,0 0-1 0 0,0 0 1 0 0,13 0 55 0 0,257-8 135 0 0,-276 5-160 0 0,0 1 0 0 0,-1-1 0 0 0,1 1 0 0 0,-11-2 0 0 0,-289-17 555 0 0,293 19-547 0 0,7 1-26 0 0,1 1 0 0 0,0-1 0 0 0,-1 1 0 0 0,1 0 1 0 0,0 0-1 0 0,-1 0 0 0 0,1 1 0 0 0,0 0 0 0 0,-10 3 0 0 0,15-4-14 0 0,0 0 0 0 0,0 0 0 0 0,0 0 0 0 0,0-1 0 0 0,0 1 0 0 0,0 0 0 0 0,0 0 0 0 0,0 0 0 0 0,0 0 0 0 0,0 0 0 0 0,0 0 0 0 0,0 0 0 0 0,1 0 0 0 0,-1 0 0 0 0,0 0 0 0 0,0 0 0 0 0,0 0 0 0 0,0 0 0 0 0,0 0 0 0 0,0 0 0 0 0,0 0 0 0 0,0 0 0 0 0,0 0 0 0 0,0 0 0 0 0,0 1 0 0 0,0-1 0 0 0,0 0 0 0 0,1 0 0 0 0,-1 0 0 0 0,0 0 0 0 0,0 0 0 0 0,0 0 0 0 0,0 0 0 0 0,0 0 0 0 0,0 0 0 0 0,0 0 0 0 0,0 0 0 0 0,0 0 0 0 0,0 0 0 0 0,0 0 0 0 0,0 0 0 0 0,0 0 0 0 0,0 0 0 0 0,0 1 0 0 0,0-1 0 0 0,0 0 0 0 0,0 0 0 0 0,0 0 0 0 0,0 0 0 0 0,0 0 0 0 0,0 0 0 0 0,0 0 0 0 0,0 0 0 0 0,0 0 0 0 0,0 0 0 0 0,0 0 0 0 0,0 0 0 0 0,0 1 0 0 0,0-1 0 0 0,0 0 0 0 0,0 0 0 0 0,0 0 0 0 0,0 0 0 0 0,0 0 0 0 0,0 0 0 0 0,0 0 0 0 0,7-1 0 0 0,-5 0 26 0 0,0 0 0 0 0,-1 0 0 0 0,1 0 0 0 0,0 0 0 0 0,0 0 0 0 0,1 0 1 0 0,-1 1-1 0 0,0-1 0 0 0,0 1 0 0 0,0-1 0 0 0,0 1 0 0 0,0 0 0 0 0,1 0 0 0 0,-1 0 0 0 0,0 0 0 0 0,2 1 0 0 0,42 6-2 0 0,-34-5-11 0 0,26 6-13 0 0,-10-2 0 0 0,40 3 0 0 0,-60-8 0 0 0,0-1 0 0 0,-1 0 0 0 0,1-1 0 0 0,0 1 0 0 0,0-2 0 0 0,-1 1 0 0 0,1-1 0 0 0,0 0 0 0 0,-1 0 0 0 0,8-4 0 0 0,-13 5 0 0 0,0 0 0 0 0,0 0 0 0 0,0 0 0 0 0,0 1 0 0 0,0-1 0 0 0,0 1 0 0 0,0-1 0 0 0,0 1 0 0 0,4 0 0 0 0,-66 18 3880 0 0,-60-8-6160 0 0,-12 2 976 0 0,74-2 1304 0 0,-111 3 0 0 0,156-13 0 0 0,-41 1 0 0 0,49 0 0 0 0,0-1 0 0 0,1 1 0 0 0,-1 0 0 0 0,0 1 0 0 0,1-1 0 0 0,-1 1 0 0 0,1 0 0 0 0,-8 3 0 0 0,13-5 0 0 0,-1 0 0 0 0,0 0 0 0 0,1 0 0 0 0,-1 0 0 0 0,0 1 0 0 0,0-1 0 0 0,1 0 0 0 0,-1 0 0 0 0,0 0 0 0 0,0 0 0 0 0,1 0 0 0 0,-1 0 0 0 0,0 0 0 0 0,0 0 0 0 0,1 1 0 0 0,-1-1 0 0 0,0 0 0 0 0,0 0 0 0 0,0 0 0 0 0,1 1 0 0 0,-1-1 0 0 0,0 0 0 0 0,0 0 0 0 0,0 0 0 0 0,0 1 0 0 0,0-1 0 0 0,1 0 0 0 0,-1 0 0 0 0,0 1 0 0 0,0-1 0 0 0,0 0 0 0 0,0 0 0 0 0,0 1 0 0 0,0-1 0 0 0,0 0 0 0 0,0 0 0 0 0,0 1 0 0 0,0-1 0 0 0,0 0 0 0 0,0 1 0 0 0,0-1 0 0 0,0 0 0 0 0,0 0 0 0 0,0 1 0 0 0,0-1 0 0 0,0 0 0 0 0,-1 0 0 0 0,1 1 0 0 0,0-1 0 0 0,0 0 0 0 0,0 0 0 0 0,0 1 0 0 0,0-1 0 0 0,-1 0 0 0 0,1 0 0 0 0,0 0 0 0 0,0 1 0 0 0,0-1 0 0 0,-1 0 0 0 0,1 0 0 0 0,0 0 0 0 0,0 0 0 0 0,-1 0 0 0 0,1 0 0 0 0,0 1 0 0 0,0-1 0 0 0,-1 0 0 0 0,21 2 0 0 0,83-29 70 0 0,-66 16-29 0 0,0 2-1 0 0,40-5 1 0 0,112-18-41 0 0,-76 10 0 0 0,-70 15 64 0 0,85-2 0 0 0,-119 9-64 0 0,9-1 0 0 0,1 2 0 0 0,0 0 0 0 0,22 5 0 0 0,-38-5 2 0 0,1 0 9 0 0,0 0 1 0 0,0 0 0 0 0,0-1-1 0 0,0 1 1 0 0,0-1-1 0 0,0 0 1 0 0,0 0-1 0 0,0 0 1 0 0,7-2 0 0 0,-10 2 5 0 0,0 0 0 0 0,-1-1 1 0 0,1 1-1 0 0,0-1 1 0 0,0 0-1 0 0,-1 1 0 0 0,1-1 1 0 0,-1 1-1 0 0,1-1 1 0 0,-1 0-1 0 0,1 1 0 0 0,-1-1 1 0 0,1 0-1 0 0,-1 0 1 0 0,1 1-1 0 0,-1-1 0 0 0,0 0 1 0 0,0 0-1 0 0,1 0 1 0 0,-1 0-1 0 0,0 1 0 0 0,0-1 1 0 0,0 0-1 0 0,0 0 1 0 0,0 0-1 0 0,0 0 0 0 0,0 0 1 0 0,0 0-1 0 0,0 1 1 0 0,0-1-1 0 0,-1 0 1 0 0,1-1-1 0 0,-1-1 1 0 0,0 1 0 0 0,0-1 0 0 0,0 0 0 0 0,-1 1 1 0 0,1-1-1 0 0,-4-4 0 0 0,1 4 10 0 0,0 0 1 0 0,0-1-1 0 0,-1 1 1 0 0,0 1-1 0 0,1-1 0 0 0,-1 1 1 0 0,0 0-1 0 0,0 0 1 0 0,0 0-1 0 0,0 0 0 0 0,0 1 1 0 0,-1 0-1 0 0,-8-1 1 0 0,4 1 21 0 0,1-1 1 0 0,-16-5-1 0 0,21 5-41 0 0,1 1 0 0 0,-1 0 1 0 0,0 0-1 0 0,1 0 0 0 0,-8 0 0 0 0,1 0 0 0 0,-37-13 55 0 0,42 13-63 0 0,-1-1-1 0 0,0 1 0 0 0,0-1 0 0 0,0-1 1 0 0,1 1-1 0 0,-1-1 0 0 0,-6-4 1 0 0,5 3 29 0 0,0 0 0 0 0,0 1 1 0 0,-13-4-1 0 0,18 6-23 0 0,-1 0 1 0 0,0 1-1 0 0,0-1 0 0 0,1 1 0 0 0,-1 0 0 0 0,0 0 1 0 0,0 0-1 0 0,-3 1 0 0 0,5-1-7 0 0,0 0 1 0 0,0 0-1 0 0,0 0 0 0 0,0 1 1 0 0,1-1-1 0 0,-1 0 1 0 0,0 1-1 0 0,0-1 0 0 0,0 1 1 0 0,0-1-1 0 0,0 1 1 0 0,1-1-1 0 0,-1 1 0 0 0,0 0 1 0 0,1-1-1 0 0,-1 1 1 0 0,0 0-1 0 0,1-1 0 0 0,-1 1 1 0 0,1 0-1 0 0,-1 0 0 0 0,1 0 1 0 0,-1 0-1 0 0,1 0 1 0 0,0-1-1 0 0,-1 1 0 0 0,1 0 1 0 0,0 1-1 0 0,0 1-1 0 0,-1 0-1 0 0,1 0 1 0 0,0 0-1 0 0,1-1 1 0 0,-1 1-1 0 0,0 0 1 0 0,1 0-1 0 0,-1 0 1 0 0,1-1-1 0 0,0 1 1 0 0,0 0-1 0 0,0-1 1 0 0,1 1-1 0 0,-1-1 1 0 0,0 1-1 0 0,1-1 0 0 0,3 4 1 0 0,3 3-8 0 0,0-1 0 0 0,0-1 1 0 0,11 8-1 0 0,-10-7 7 0 0,-2-4 2 0 0,0-1 0 0 0,1 1 0 0 0,-1-1 0 0 0,1 0 0 0 0,-1-1 0 0 0,1 0 0 0 0,11 2 0 0 0,-1 0 0 0 0,158 32 0 0 0,-159-33 0 0 0,-12-2 14 0 0,1 0 0 0 0,-1 1 0 0 0,0-1-1 0 0,1 1 1 0 0,-1 0 0 0 0,0 0 0 0 0,0 1 0 0 0,0 0 0 0 0,-1-1-1 0 0,8 7 1 0 0,-12-9-13 0 0,0 1 0 0 0,1-1-1 0 0,-1 0 1 0 0,0 1 0 0 0,1-1-1 0 0,-1 1 1 0 0,0-1 0 0 0,0 1 0 0 0,0-1-1 0 0,0 1 1 0 0,1-1 0 0 0,-1 1-1 0 0,0-1 1 0 0,0 1 0 0 0,0-1 0 0 0,0 1-1 0 0,0-1 1 0 0,0 1 0 0 0,0-1-1 0 0,0 1 1 0 0,0-1 0 0 0,-1 1 0 0 0,1-1-1 0 0,0 1 1 0 0,0-1 0 0 0,0 1-1 0 0,-1-1 1 0 0,1 1 0 0 0,0-1 0 0 0,0 0-1 0 0,-1 1 1 0 0,1-1 0 0 0,0 1-1 0 0,-1-1 1 0 0,0 1 0 0 0,-17 15 46 0 0,10-10-56 0 0,-11 14 8 0 0,-96 90-12 0 0,75-73-12 0 0,1 1 1 0 0,-58 76-1 0 0,38-42-150 0 0,0 1-5291 0 0,35-38 43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0:20.711"/>
    </inkml:context>
    <inkml:brush xml:id="br0">
      <inkml:brushProperty name="width" value="0.1" units="cm"/>
      <inkml:brushProperty name="height" value="0.1" units="cm"/>
      <inkml:brushProperty name="color" value="#E71224"/>
    </inkml:brush>
  </inkml:definitions>
  <inkml:trace contextRef="#ctx0" brushRef="#br0">746 46 1495 0 0,'3'-13'574'0'0,"-3"11"-344"0"0,1-1 0 0 0,-1 1-1 0 0,1 0 1 0 0,-1 0 0 0 0,1 0 0 0 0,-1 0 0 0 0,0-4 0 0 0,0 5-195 0 0,-1 0 0 0 0,1 1 1 0 0,0-1-1 0 0,0 1 0 0 0,-1-1 1 0 0,1 0-1 0 0,0 1 1 0 0,-1-1-1 0 0,1 1 0 0 0,0-1 1 0 0,-1 1-1 0 0,1 0 0 0 0,-1-1 1 0 0,1 1-1 0 0,-1-1 0 0 0,1 1 1 0 0,-1 0-1 0 0,1-1 1 0 0,-1 1-1 0 0,0 0 0 0 0,1 0 1 0 0,-1-1-1 0 0,1 1 0 0 0,-1 0 1 0 0,0 0-1 0 0,1 0 1 0 0,-1 0-1 0 0,0 0 0 0 0,1 0 1 0 0,-1 0-1 0 0,0 0 0 0 0,1 0 1 0 0,-2 0-1 0 0,-4 0 76 0 0,0 1 1 0 0,0 0-1 0 0,0 0 1 0 0,0 0-1 0 0,0 1 0 0 0,1 0 1 0 0,-1 0-1 0 0,0 0 0 0 0,1 1 1 0 0,-7 3-1 0 0,-12 6 297 0 0,2-3 412 0 0,-29 7-1 0 0,30-11-346 0 0,-35 16-1 0 0,-80 29 373 0 0,89-34-391 0 0,-58 27-1 0 0,16 9 11 0 0,81-46-437 0 0,-1 0 0 0 0,1 1-1 0 0,1 0 1 0 0,-1 0 0 0 0,1 0-1 0 0,0 1 1 0 0,1 1 0 0 0,0-1-1 0 0,0 1 1 0 0,0 0 0 0 0,2 0-1 0 0,-1 0 1 0 0,1 1 0 0 0,0 0-1 0 0,1 0 1 0 0,0 0 0 0 0,1 0-1 0 0,-3 19 1 0 0,5-26-13 0 0,-3 25 100 0 0,1 34 0 0 0,2-53-41 0 0,1 0-1 0 0,0 0 0 0 0,1 0 1 0 0,0 0-1 0 0,0 0 1 0 0,1 0-1 0 0,6 15 0 0 0,-3-12 94 0 0,3 5-26 0 0,0 1 0 0 0,1-2 0 0 0,14 19 0 0 0,-4-10 35 0 0,42 48 170 0 0,-51-61-324 0 0,1-1 0 0 0,0 0 1 0 0,1-1-1 0 0,0-1 0 0 0,1 0 1 0 0,0 0-1 0 0,0-2 0 0 0,1 0 1 0 0,30 10-1 0 0,-16-8 51 0 0,1-2-1 0 0,0-2 1 0 0,0 0-1 0 0,0-2 1 0 0,47-2-1 0 0,-57-1-29 0 0,22-2 68 0 0,-1-1 1 0 0,42-8 0 0 0,160-21 113 0 0,-169 26-95 0 0,131-29 0 0 0,-114 15 13 0 0,119-10-1 0 0,-188 28-103 0 0,12-2 7 0 0,42-9 0 0 0,-64 10-32 0 0,0-1-1 0 0,0 0 1 0 0,0-1-1 0 0,-1 0 1 0 0,0-1-1 0 0,21-13 1 0 0,138-118 636 0 0,-167 134-581 0 0,0-1-1 0 0,-1 1 0 0 0,1 0 1 0 0,-1-1-1 0 0,0 1 1 0 0,0-1-1 0 0,0 0 0 0 0,0 0 1 0 0,-1 0-1 0 0,0 0 1 0 0,0 0-1 0 0,0 0 0 0 0,0 0 1 0 0,0 0-1 0 0,-1-7 0 0 0,1 1-139 0 0,-1 0 0 0 0,0 0-1 0 0,-1 0 1 0 0,-1 0 0 0 0,-3-14-1 0 0,4 20 146 0 0,0 0 0 0 0,0 1-1 0 0,-1-1 1 0 0,0 0 0 0 0,0 1-1 0 0,0-1 1 0 0,0 1 0 0 0,-1 0 0 0 0,1 0-1 0 0,-1 0 1 0 0,0 0 0 0 0,1 0-1 0 0,-2 0 1 0 0,1 1 0 0 0,-5-4-1 0 0,-4 0-143 0 0,0 0 0 0 0,0 0 0 0 0,-18-5 0 0 0,18 8-145 0 0,0-2 1 0 0,1 0-1 0 0,0 0 0 0 0,-12-7 0 0 0,-3-7 615 0 0,-1 2-1 0 0,0 0 0 0 0,-2 2 1 0 0,-34-13-1 0 0,36 16-657 0 0,-1 0-1 0 0,-46-31 1 0 0,48 27 540 0 0,0 1-1 0 0,-53-22 1 0 0,43 26-542 0 0,0 1-1 0 0,-1 2 0 0 0,0 1 1 0 0,-39-1-1 0 0,-151 6-438 0 0,176 3 1012 0 0,-3 0 518 0 0,-95 13-1 0 0,63 1-772 0 0,-115 24-1326 0 0,172-32 1126 0 0,0 0 1 0 0,1 3 0 0 0,0 0-1 0 0,-42 23 1 0 0,-1 4-1325 0 0,33-15-4225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0:46.978"/>
    </inkml:context>
    <inkml:brush xml:id="br0">
      <inkml:brushProperty name="width" value="0.1" units="cm"/>
      <inkml:brushProperty name="height" value="0.1" units="cm"/>
      <inkml:brushProperty name="color" value="#E71224"/>
    </inkml:brush>
  </inkml:definitions>
  <inkml:trace contextRef="#ctx0" brushRef="#br0">5 1 919 0 0,'-4'11'-33'0'0,"4"-9"546"0"0,0 1 1 0 0,0-1-1 0 0,0 1 0 0 0,1-1 0 0 0,-1 1 0 0 0,1-1 1 0 0,0 0-1 0 0,0 1 0 0 0,0-1 0 0 0,1 3 0 0 0,6 7 1398 0 0,-5-7-986 0 0,1 1 0 0 0,0-1 0 0 0,7 9 0 0 0,0-2 1607 0 0,-10-10-2415 0 0,1 0 1 0 0,-1 0-1 0 0,1 0 0 0 0,-1 0 1 0 0,1-1-1 0 0,0 1 0 0 0,0-1 1 0 0,0 1-1 0 0,0-1 0 0 0,0 1 1 0 0,0-1-1 0 0,0 0 0 0 0,0 0 1 0 0,0 0-1 0 0,5 1 0 0 0,20 5 283 0 0,2-1 0 0 0,-1-1 0 0 0,0-2 0 0 0,1-1 0 0 0,36-1 0 0 0,-21-4-111 0 0,0 3-1 0 0,65 6 1 0 0,19 2 115 0 0,-66-5-351 0 0,-22-1 150 0 0,0 1-1 0 0,-1 3 1 0 0,59 15 0 0 0,-48-8 152 0 0,32 11 57 0 0,-34 0-282 0 0,-36-18-89 0 0,-1 0 1 0 0,1 0-1 0 0,22 6 0 0 0,58 14 155 0 0,-55-18-52 0 0,69 27 0 0 0,-95-30-138 0 0,1 0 0 0 0,-1-1 0 0 0,2 0-1 0 0,-1-1 1 0 0,0 0 0 0 0,0-1 0 0 0,1 0 0 0 0,0-1 0 0 0,-1 0-1 0 0,14-2 1 0 0,24-3 52 0 0,-25 1 26 0 0,1 1 0 0 0,42 2-1 0 0,138 17-72 0 0,-179-14 24 0 0,37 10 0 0 0,17 2 23 0 0,-40-13-17 0 0,0-1 0 0 0,70-9 0 0 0,21 0 28 0 0,-110 9-37 0 0,43 8 0 0 0,-43-5 0 0 0,45 2 0 0 0,85 6-21 0 0,-109-1 91 0 0,-33-8-97 0 0,0 0 0 0 0,18 2 0 0 0,11 2 60 0 0,-33-5-37 0 0,0 0 0 0 0,0-1 0 0 0,1 0 0 0 0,-1 0 0 0 0,0 0 0 0 0,1-1 0 0 0,-1 0 0 0 0,1 0 0 0 0,-1-1 0 0 0,11-2 0 0 0,-15 1 291 0 0,-6 1-79 0 0,-7-4-137 0 0,-66-47 142 0 0,53 38-192 0 0,0-1 0 0 0,1-1 0 0 0,1-1-1 0 0,-35-34 1 0 0,27 22-21 0 0,-45-36 0 0 0,63 56-24 0 0,0 0 0 0 0,-2 2 0 0 0,1-1 0 0 0,-1 1 0 0 0,1 1 0 0 0,-2 1 0 0 0,-16-5 0 0 0,3 2 8 0 0,22 6-8 0 0,0-1 0 0 0,-1 2 0 0 0,1-1 0 0 0,0 1 0 0 0,0 0 0 0 0,-1 0 0 0 0,1 0 0 0 0,-1 1 0 0 0,1 0 0 0 0,-1 1 0 0 0,1-1 0 0 0,-1 1 0 0 0,-5 2 0 0 0,11-3-4 0 0,0 1 1 0 0,0-1-1 0 0,0 1 0 0 0,0-1 1 0 0,0 1-1 0 0,1-1 0 0 0,-1 1 1 0 0,0 0-1 0 0,1-1 0 0 0,-1 1 1 0 0,0 0-1 0 0,1 0 0 0 0,-1-1 1 0 0,1 1-1 0 0,-1 0 0 0 0,1 0 1 0 0,-1 0-1 0 0,1 0 0 0 0,0 0 1 0 0,-1 0-1 0 0,1 0 0 0 0,0-1 0 0 0,0 1 1 0 0,-1 0-1 0 0,1 0 0 0 0,0 0 1 0 0,0 0-1 0 0,0 0 0 0 0,1 0 1 0 0,-1 0-1 0 0,0 0 0 0 0,0 0 1 0 0,0 0-1 0 0,1 0 0 0 0,-1 0 1 0 0,0 0-1 0 0,1 0 0 0 0,-1 0 1 0 0,1 0-1 0 0,-1-1 0 0 0,1 1 1 0 0,-1 0-1 0 0,1 0 0 0 0,0-1 1 0 0,-1 1-1 0 0,1 0 0 0 0,0-1 0 0 0,0 1 1 0 0,1 1-1 0 0,11 8-35 0 0,20 19 0 0 0,-15-13 29 0 0,9 6-9 0 0,0-1 1 0 0,53 30-1 0 0,68 22-21 0 0,-110-57 32 0 0,1-1 0 0 0,1-3 0 0 0,0 0 0 0 0,47 5 0 0 0,-5-2 0 0 0,-78-14 0 0 0,0 0 0 0 0,-1 0 0 0 0,1 1 0 0 0,-1-1 0 0 0,1 1 0 0 0,-1 0 0 0 0,0 0 0 0 0,0 0 0 0 0,1 0 0 0 0,-1 0 0 0 0,-1 1 0 0 0,1-1 0 0 0,0 1 0 0 0,-1 0 0 0 0,1 0 0 0 0,-1 0 0 0 0,0 0 0 0 0,0 0 0 0 0,0 1 0 0 0,0-1 0 0 0,2 7 0 0 0,-3-5 1 0 0,0-3 2 0 0,0 1 1 0 0,-1-1-1 0 0,1 1 1 0 0,-1 0-1 0 0,1-1 1 0 0,-1 1-1 0 0,0 0 1 0 0,0-1-1 0 0,0 1 1 0 0,0-1-1 0 0,0 1 1 0 0,-1 0-1 0 0,1-1 1 0 0,-1 1-1 0 0,0-1 1 0 0,-1 3-1 0 0,0 0 2 0 0,-1-1 0 0 0,1 0 0 0 0,-1 0 0 0 0,0 0 0 0 0,0 0-1 0 0,-1 0 1 0 0,1-1 0 0 0,-1 1 0 0 0,0-1 0 0 0,0 0 0 0 0,0 0 0 0 0,0 0 0 0 0,0-1 0 0 0,-1 0 0 0 0,1 0-1 0 0,-1 0 1 0 0,-9 3 0 0 0,-6 0 63 0 0,0 0 0 0 0,-39 4 0 0 0,-84-2 264 0 0,104-8-280 0 0,0 3 1 0 0,0 1-1 0 0,0 2 1 0 0,-44 11 0 0 0,53-9 13 0 0,23-6-62 0 0,0 1 0 0 0,0 0 1 0 0,1 0-1 0 0,-1 0 0 0 0,0 1 0 0 0,1-1 1 0 0,-1 2-1 0 0,1-1 0 0 0,0 1 1 0 0,0 0-1 0 0,-7 6 0 0 0,12-9-14 0 0,0 0 0 0 0,0 0 0 0 0,0 0 0 0 0,1 0 0 0 0,-1 0 0 0 0,0 0 0 0 0,1 0-1 0 0,-1 0 1 0 0,1 1 0 0 0,-1-1 0 0 0,0 2 0 0 0,4 2-277 0 0,7-5-112 0 0,-6-1-21 0 0,0 0 0 0 0,0 0 0 0 0,0-1 0 0 0,0 0-1 0 0,4-2 1 0 0,10-6-1076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0:50.864"/>
    </inkml:context>
    <inkml:brush xml:id="br0">
      <inkml:brushProperty name="width" value="0.1" units="cm"/>
      <inkml:brushProperty name="height" value="0.1" units="cm"/>
      <inkml:brushProperty name="color" value="#E71224"/>
    </inkml:brush>
  </inkml:definitions>
  <inkml:trace contextRef="#ctx0" brushRef="#br0">21 64 1375 0 0,'-1'-1'159'0'0,"0"0"-1"0"0,1 1 1 0 0,-1-1-1 0 0,0 0 1 0 0,1 0-1 0 0,-1 0 1 0 0,0 0-1 0 0,1 0 1 0 0,-1 0-1 0 0,1 0 1 0 0,-1 0-1 0 0,1 0 1 0 0,0 0-1 0 0,-1 0 1 0 0,1 0-1 0 0,0 0 1 0 0,0 0-1 0 0,0 0 1 0 0,0 0-1 0 0,0 0 1 0 0,0 0-1 0 0,0 0 1 0 0,0-1-1 0 0,0 1 1 0 0,0 0-1 0 0,0 0 1 0 0,1 0-1 0 0,0-2 1 0 0,1 0-65 0 0,1-1 1 0 0,-1 0 0 0 0,1 1-1 0 0,0 0 1 0 0,0-1 0 0 0,3-2-1 0 0,0 1-97 0 0,-11 10 408 0 0,1 0-1 0 0,0 0 0 0 0,0 1 0 0 0,0 0 1 0 0,0-1-1 0 0,1 1 0 0 0,-3 8 1 0 0,5-11-207 0 0,-1 1 1 0 0,1-1-1 0 0,0 1 1 0 0,1-1 0 0 0,-1 1-1 0 0,0-1 1 0 0,1 1-1 0 0,0 0 1 0 0,0-1 0 0 0,0 1-1 0 0,0-1 1 0 0,1 1-1 0 0,-1 0 1 0 0,1-1 0 0 0,2 6-1 0 0,2 1-71 0 0,1 0 0 0 0,-1 0 0 0 0,2-1 0 0 0,-1 0 0 0 0,10 9 0 0 0,-10-12-79 0 0,0 1 0 0 0,0 0 1 0 0,-1 0-1 0 0,0 1 0 0 0,0 0 0 0 0,-1 0 1 0 0,0 0-1 0 0,5 14 0 0 0,-2 9 333 0 0,-1-1-1 0 0,-2 1 1 0 0,-1 0-1 0 0,-1 31 1 0 0,7 78 389 0 0,-1-40-565 0 0,4 90-47 0 0,4 157 784 0 0,-16-318-723 0 0,1 1 0 0 0,7 38 0 0 0,-4-38-155 0 0,-1 0 1 0 0,-1 1-1 0 0,-2-1 1 0 0,-5 47 0 0 0,5-40 276 0 0,-2-62-187 0 0,-1 0 0 0 0,-10-38 1 0 0,2 11-55 0 0,-10-35-31 0 0,4 21-61 0 0,12 49 19 0 0,-1 0 0 0 0,-11-26-1 0 0,0 5 22 0 0,8 17 10 0 0,6 14-50 0 0,0 0-1 0 0,0 0 0 0 0,1 0 1 0 0,0 0-1 0 0,0 0 0 0 0,1 0 1 0 0,-1-11-1 0 0,1 12-10 0 0,1 3 17 0 0,1 4 10 0 0,8 15 16 0 0,1-2-26 0 0,-1 0 1 0 0,0 0-1 0 0,-1 0 1 0 0,-1 1-1 0 0,0 0 1 0 0,-1 1-1 0 0,0 0 1 0 0,4 21-1 0 0,16 134 205 0 0,12 125 457 0 0,-35-271-624 0 0,2 1 0 0 0,0-1 0 0 0,1 0 0 0 0,15 36 0 0 0,-21-60-49 0 0,0 1 1 0 0,1-1-1 0 0,-1 1 0 0 0,1-1 0 0 0,0 0 1 0 0,-1 0-1 0 0,1 1 0 0 0,0-1 0 0 0,0 0 0 0 0,0 0 1 0 0,-1 0-1 0 0,1 0 0 0 0,1 0 0 0 0,-1 0 1 0 0,1 1-1 0 0,-1-2 13 0 0,0 0 0 0 0,0-1 0 0 0,0 0 0 0 0,0 1 0 0 0,0-1 0 0 0,0 1 0 0 0,0-1 0 0 0,0 0 0 0 0,0 0 0 0 0,0 1 0 0 0,-1-1 0 0 0,1 0 0 0 0,0 0 0 0 0,-1 0 0 0 0,1 0 0 0 0,0 0 0 0 0,-1 0 0 0 0,1 0 0 0 0,-1 0 0 0 0,1-2 0 0 0,12-23 603 0 0,-1 0 0 0 0,13-43 0 0 0,10-60-215 0 0,-3 12-1898 0 0,-23 80 1533 0 0,-1 0 0 0 0,5-50 0 0 0,-13 86-36 0 0,0 0-1 0 0,0 1 1 0 0,0-1 0 0 0,0 0 0 0 0,0 0-1 0 0,0 1 1 0 0,0-1 0 0 0,0 0-1 0 0,0 1 1 0 0,0-1 0 0 0,0 0-1 0 0,0 0 1 0 0,0 1 0 0 0,-1-1-1 0 0,1 0 1 0 0,0 1 0 0 0,-1-1-1 0 0,1 0 1 0 0,0 1 0 0 0,-1-1-1 0 0,0 0 1 0 0,1 0 3 0 0,-1 1 0 0 0,1 0 0 0 0,-1 0-1 0 0,1 0 1 0 0,-1 0 0 0 0,1 0 0 0 0,-1 0 0 0 0,0 0 0 0 0,1 0 0 0 0,-1 0 0 0 0,1 0-1 0 0,-1 0 1 0 0,1 0 0 0 0,-1 0 0 0 0,1 0 0 0 0,-1 0 0 0 0,1 0 0 0 0,-1 1 0 0 0,1-1-1 0 0,-1 0 1 0 0,0 1 0 0 0,-3 1 32 0 0,0 1-1 0 0,0 0 1 0 0,0 0 0 0 0,-6 6-1 0 0,9-9-74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7:09.654"/>
    </inkml:context>
    <inkml:brush xml:id="br0">
      <inkml:brushProperty name="width" value="0.1" units="cm"/>
      <inkml:brushProperty name="height" value="0.1" units="cm"/>
      <inkml:brushProperty name="color" value="#66CC00"/>
    </inkml:brush>
  </inkml:definitions>
  <inkml:trace contextRef="#ctx0" brushRef="#br0">164 64 3679 0 0,'-11'-13'160'0'0,"3"7"40"0"0,3 2-200 0 0,3 2 0 0 0</inkml:trace>
  <inkml:trace contextRef="#ctx0" brushRef="#br0" timeOffset="1">49 82 7367 0 0,'-19'-35'320'0'0,"6"13"80"0"0,2 7-320 0 0,6 7-80 0 0,5 6 0 0 0,3 2 128 0 0,-1 2 16 0 0,4 2 0 0 0,3-2-3568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1:31.087"/>
    </inkml:context>
    <inkml:brush xml:id="br0">
      <inkml:brushProperty name="width" value="0.1" units="cm"/>
      <inkml:brushProperty name="height" value="0.1" units="cm"/>
      <inkml:brushProperty name="color" value="#E71224"/>
    </inkml:brush>
  </inkml:definitions>
  <inkml:trace contextRef="#ctx0" brushRef="#br0">58 26 1375 0 0,'-1'-4'622'0'0,"-1"-11"2300"0"0,3 9-1612 0 0,0 6-764 0 0,0 0-531 0 0,-1 1 0 0 0,0-1 0 0 0,0 1 1 0 0,0 0-1 0 0,0-1 0 0 0,0 1 0 0 0,0-1 0 0 0,0 1 0 0 0,0-1 0 0 0,0 1 0 0 0,0-1 0 0 0,-1 1 0 0 0,1-1 0 0 0,0 1 0 0 0,0-1 0 0 0,0 1 0 0 0,-1-1 0 0 0,1 1 0 0 0,0-1 0 0 0,-1 1 0 0 0,1-1 0 0 0,0 1 0 0 0,-1-1 0 0 0,1 0 0 0 0,0 1 0 0 0,-1-1 0 0 0,1 0 0 0 0,-1 1 0 0 0,1-1 0 0 0,-1 1 0 0 0,-14 9 503 0 0,13-9-444 0 0,0 0 0 0 0,1 0-1 0 0,-1 1 1 0 0,0-1-1 0 0,1 0 1 0 0,-1 1-1 0 0,1-1 1 0 0,0 1 0 0 0,-1-1-1 0 0,1 1 1 0 0,0 0-1 0 0,0 0 1 0 0,0-1-1 0 0,0 1 1 0 0,0 0 0 0 0,0 0-1 0 0,0 2 1 0 0,-9 35 1355 0 0,9-32-1226 0 0,1-1 0 0 0,0 0-1 0 0,0 0 1 0 0,1 1 0 0 0,1 7 0 0 0,0 4-198 0 0,0 5-3250 0 0,-1-10-406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1:34.898"/>
    </inkml:context>
    <inkml:brush xml:id="br0">
      <inkml:brushProperty name="width" value="0.1" units="cm"/>
      <inkml:brushProperty name="height" value="0.1" units="cm"/>
      <inkml:brushProperty name="color" value="#E71224"/>
    </inkml:brush>
  </inkml:definitions>
  <inkml:trace contextRef="#ctx0" brushRef="#br0">1 2688 1375 0 0,'0'-6'742'0'0,"0"-1"0"0"0,1 1-1 0 0,0 0 1 0 0,0 0-1 0 0,0 0 1 0 0,1 0 0 0 0,0 0-1 0 0,0 0 1 0 0,4-6-1 0 0,-3 8-601 0 0,1 0 0 0 0,-1 1 0 0 0,1-1-1 0 0,0 1 1 0 0,0-1 0 0 0,0 1 0 0 0,0 0 0 0 0,0 1-1 0 0,1-1 1 0 0,-1 1 0 0 0,9-4 0 0 0,-9 6 28 0 0,1 0 0 0 0,-1-1 0 0 0,0 1 0 0 0,0 1 0 0 0,5 0 0 0 0,9 0 89 0 0,133-9 1472 0 0,-121 6-1460 0 0,-1 1 0 0 0,1 2-1 0 0,29 4 1 0 0,4-4 440 0 0,-59-1-612 0 0,118-4 651 0 0,-70-5 1938 0 0,-24 6-2505 0 0,-23 3-426 0 0,0 0-1 0 0,0 0 0 0 0,0-1 0 0 0,0 0 0 0 0,9-3 1 0 0,12-7 250 0 0,-1-1 0 0 0,29-18 1 0 0,-45 25 50 0 0,0 1 1 0 0,0 0 0 0 0,1 1 0 0 0,12-4-1 0 0,3 0-49 0 0,-1-3 67 0 0,-1-1 0 0 0,-1-1 0 0 0,0 0 0 0 0,40-32 0 0 0,-24 17-28 0 0,-20 13-46 0 0,0-1 0 0 0,16-18 0 0 0,3-3 0 0 0,34-38 64 0 0,-56 59 0 0 0,-1-1-1 0 0,-1 0 1 0 0,0-1-1 0 0,-1-1 1 0 0,12-22 0 0 0,-19 27-26 0 0,0 0 0 0 0,-1-1 1 0 0,-1 1-1 0 0,0-1 1 0 0,1-15-1 0 0,0 6 17 0 0,0-11 64 0 0,-2 21-106 0 0,-1 0 0 0 0,2 0 0 0 0,0 0 0 0 0,0 0 0 0 0,6-13 0 0 0,25-66 56 0 0,1-3-74 0 0,-10 28 18 0 0,-3 6 38 0 0,-6 18 13 0 0,20-75 0 0 0,-12 37-12 0 0,38-86 0 0 0,-19 57-9 0 0,-14 26 178 0 0,15-39-58 0 0,-15 57-112 0 0,-11 25 50 0 0,0 0 0 0 0,15-62-1 0 0,-26 80-41 0 0,13-32-1 0 0,3-12-51 0 0,-18 54-7 0 0,0 0 0 0 0,1 0 0 0 0,1 1 0 0 0,0 0 0 0 0,0 0 0 0 0,15-17 0 0 0,17-30 0 0 0,-36 54 0 0 0,0-1 0 0 0,-1 0 0 0 0,0 0 0 0 0,0 0 0 0 0,0 0 0 0 0,-1-1 0 0 0,0 1 0 0 0,0 0 0 0 0,-1-1 0 0 0,0-12 0 0 0,0 19 0 0 0,-1 0 0 0 0,0 0 0 0 0,1 0 0 0 0,-1 0 0 0 0,1 0 0 0 0,-1 0 0 0 0,0 0 0 0 0,1 0 0 0 0,-1 1 0 0 0,1-1 0 0 0,-1 0 0 0 0,1 0 0 0 0,-1 0 0 0 0,0 1 0 0 0,1-1 0 0 0,-1 0 0 0 0,1 1 0 0 0,-1-1 0 0 0,1 0 0 0 0,0 1 0 0 0,-1-1 0 0 0,0 1 0 0 0,-16 11 0 0 0,-20 19-42 0 0,-2-1-1 0 0,-68 39 0 0 0,58-46 43 0 0,30-14 0 0 0,0 0 0 0 0,-33 22 0 0 0,47-26 0 0 0,8-3 0 0 0,8-5 0 0 0,17-13 0 0 0,-9 5 0 0 0,0-1 0 0 0,0 0 0 0 0,24-23 0 0 0,54-67-47 0 0,-49 49 30 0 0,-30 33 5 0 0,-3 3-38 0 0,1 1-1 0 0,22-19 1 0 0,-33 31 40 0 0,0 1 1 0 0,0-1 0 0 0,1 1 0 0 0,-1 0 0 0 0,1 0 0 0 0,-1 1-1 0 0,1 0 1 0 0,0 0 0 0 0,0 0 0 0 0,0 0 0 0 0,0 1 0 0 0,0 0-1 0 0,8 0 1 0 0,-13 1 4 0 0,1 0 0 0 0,-1 0-1 0 0,0 0 1 0 0,1 1 0 0 0,-1-1-1 0 0,1 0 1 0 0,-1 1 0 0 0,0-1-1 0 0,1 1 1 0 0,-1-1 0 0 0,0 1-1 0 0,1-1 1 0 0,-1 1-1 0 0,0 0 1 0 0,0 0 0 0 0,0 0-1 0 0,0 0 1 0 0,0 0 0 0 0,0 0-1 0 0,0 0 1 0 0,2 2 0 0 0,-2 0 0 0 0,1-1 0 0 0,-1 1 0 0 0,0 0 0 0 0,0 0 0 0 0,0 0 0 0 0,0 0-1 0 0,-1 0 1 0 0,1 0 0 0 0,0 6 0 0 0,-1-1 2 0 0,-1 1 1 0 0,1 0-1 0 0,-1-1 0 0 0,0 1 0 0 0,-1 0 0 0 0,-4 12 0 0 0,-3 1 35 0 0,0 0-1 0 0,-2 0 0 0 0,0 0 1 0 0,-1-2-1 0 0,-2 1 0 0 0,0-2 1 0 0,-21 24-1 0 0,25-32-27 0 0,1 1 0 0 0,0 0 0 0 0,1 0 0 0 0,0 1-1 0 0,1 0 1 0 0,0 1 0 0 0,-7 22 0 0 0,9-19-2878 0 0,-5 26 0 0 0,4-11-3260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2:33.928"/>
    </inkml:context>
    <inkml:brush xml:id="br0">
      <inkml:brushProperty name="width" value="0.1" units="cm"/>
      <inkml:brushProperty name="height" value="0.1" units="cm"/>
      <inkml:brushProperty name="color" value="#E71224"/>
    </inkml:brush>
  </inkml:definitions>
  <inkml:trace contextRef="#ctx0" brushRef="#br0">1 38 1375 0 0,'6'-2'224'0'0,"-1"0"0"0"0,1 0-1 0 0,0 0 1 0 0,0 1 0 0 0,0-1-1 0 0,0 2 1 0 0,1-1-1 0 0,-1 1 1 0 0,6 0 0 0 0,11 1-225 0 0,26 6 0 0 0,-1-1 70 0 0,-12-4 309 0 0,0-1 0 0 0,1-2-1 0 0,-1-2 1 0 0,61-12-1 0 0,-58 7-153 0 0,0 2-1 0 0,1 2 1 0 0,-1 2-1 0 0,79 5 1 0 0,-92-1-77 0 0,-3-1-34 0 0,-1 2 1 0 0,0 0-1 0 0,28 8 0 0 0,-28-5-44 0 0,1-2 0 0 0,-1 0 0 0 0,28 2 0 0 0,70-4 140 0 0,-114-2-206 0 0,85-1 65 0 0,90 2 149 0 0,-82 7-156 0 0,51 5-5 0 0,-73-2-16 0 0,-10 0 4 0 0,112 4 0 0 0,-76-13-44 0 0,-29 0 18 0 0,-41 0 63 0 0,0-1 0 0 0,40-6 1 0 0,-50 4-55 0 0,-1 0 1 0 0,26 2-1 0 0,-22 1 1 0 0,26-3 0 0 0,-17-2-28 0 0,163-20 0 0 0,-112 9 39 0 0,1 3 1 0 0,106 1-1 0 0,-107 13-28 0 0,54-3-12 0 0,50-24 251 0 0,-128 13-64 0 0,1 3 0 0 0,108 1 0 0 0,-5 25 740 0 0,-72-6-582 0 0,203 8-334 0 0,77 7-10 0 0,-348-24 0 0 0,59 2 0 0 0,107-7 0 0 0,-53-1 0 0 0,-131 3-28 0 0,0 0 0 0 0,1 1 0 0 0,-1 0 0 0 0,0 0 0 0 0,0 0 0 0 0,12 5 0 0 0,-2 3-216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2:37.360"/>
    </inkml:context>
    <inkml:brush xml:id="br0">
      <inkml:brushProperty name="width" value="0.1" units="cm"/>
      <inkml:brushProperty name="height" value="0.1" units="cm"/>
      <inkml:brushProperty name="color" value="#E71224"/>
    </inkml:brush>
  </inkml:definitions>
  <inkml:trace contextRef="#ctx0" brushRef="#br0">1 124 455 0 0,'7'5'-16'0'0,"-7"-5"85"0"0,1 1 0 0 0,-1-1-1 0 0,1 0 1 0 0,-1 1 0 0 0,1-1-1 0 0,-1 0 1 0 0,1 1 0 0 0,-1-1-1 0 0,1 0 1 0 0,-1 0 0 0 0,1 0-1 0 0,-1 0 1 0 0,1 1 0 0 0,0-1-1 0 0,-1 0 1 0 0,1 0 0 0 0,-1 0-1 0 0,1 0 1 0 0,0 0 0 0 0,-1 0-1 0 0,1 0 1 0 0,-1-1 0 0 0,2 1-1 0 0,38-4 1650 0 0,86-11-490 0 0,22-3-395 0 0,-122 15-613 0 0,0 2-1 0 0,0 0 1 0 0,-1 2 0 0 0,1 0-1 0 0,0 2 1 0 0,-1 1 0 0 0,48 14-1 0 0,-47-13-156 0 0,1-1-1 0 0,-1-1 1 0 0,51-1-1 0 0,-42-2 165 0 0,52 7 0 0 0,2 9-143 0 0,-34-5 6 0 0,77 4 0 0 0,-76-10-50 0 0,-27-3 16 0 0,35 0 0 0 0,85-13 306 0 0,112 0-126 0 0,-125 16-226 0 0,195-19 1 0 0,-266 5 76 0 0,29-3 15 0 0,-80 11-102 0 0,27-2 0 0 0,50 3 0 0 0,-68 1 43 0 0,1-2 0 0 0,-1-1 0 0 0,0-1 0 0 0,1-1 0 0 0,-1-1 0 0 0,-1-1 0 0 0,41-16 0 0 0,-57 20-37 0 0,8-4 30 0 0,-1 2 1 0 0,1-1-1 0 0,26-3 0 0 0,-37 7-31 0 0,1 1 1 0 0,0-1-1 0 0,0 1 0 0 0,0 0 0 0 0,-1 1 1 0 0,1-1-1 0 0,0 1 0 0 0,0 0 0 0 0,-1-1 1 0 0,1 2-1 0 0,-1-1 0 0 0,1 0 0 0 0,-1 1 1 0 0,1-1-1 0 0,-1 1 0 0 0,0 0 1 0 0,1 0-1 0 0,-1 1 0 0 0,4 3 0 0 0,-4-3-1 0 0,0 0-1 0 0,0-1 1 0 0,0 1-1 0 0,1-1 1 0 0,-1 0-1 0 0,1 0 1 0 0,-1 0-1 0 0,1 0 1 0 0,0-1-1 0 0,0 1 1 0 0,-1-1-1 0 0,1 0 1 0 0,0 0-1 0 0,0-1 1 0 0,0 1-1 0 0,0-1 1 0 0,6 0-1 0 0,3-1 15 0 0,0-1 0 0 0,0 0 0 0 0,25-8 0 0 0,-30 8-17 0 0,13-6-1 0 0,-17 6 0 0 0,1 0 0 0 0,-1 0 0 0 0,0 1 0 0 0,1 0 0 0 0,0-1 0 0 0,-1 2 0 0 0,1-1 0 0 0,0 0 0 0 0,-1 1 0 0 0,6 0 0 0 0,23-1 0 0 0,-10 0 0 0 0,-7 0 0 0 0,33-6 0 0 0,6 0 0 0 0,88 2 64 0 0,-35 7-64 0 0,30 6 0 0 0,-87-4 0 0 0,101-4 0 0 0,-4-12 0 0 0,-104 9 0 0 0,45 2 0 0 0,-45 1 0 0 0,19 4 0 0 0,-37-2 0 0 0,29-1 0 0 0,82 3 0 0 0,-36-7 0 0 0,91-7 54 0 0,111-20-44 0 0,-218 22-10 0 0,87-6 0 0 0,-136 13 0 0 0,0 1 0 0 0,63 10 0 0 0,9 4 0 0 0,127-1 0 0 0,-166-10 0 0 0,0-1 0 0 0,239 4 0 0 0,-124-6 0 0 0,-74 1 0 0 0,-46 2 0 0 0,80 14 0 0 0,-72-7 0 0 0,-10-4 0 0 0,21 2 0 0 0,79 13 80 0 0,-139-19-42 0 0,24 0 24 0 0,-1-2 1 0 0,1-2-1 0 0,51-9 1 0 0,74-3 81 0 0,-72 9-144 0 0,-28 7 0 0 0,-24-1 0 0 0,72-7 0 0 0,-25-1 231 0 0,178 10-1 0 0,-246-2-212 0 0,190 1 295 0 0,-84 3-313 0 0,198-17 0 0 0,-276 5 9 0 0,23-3 51 0 0,126 1-1 0 0,-57 17-59 0 0,-56-1 0 0 0,113-7 0 0 0,219 0 115 0 0,-316 3-102 0 0,188 0-13 0 0,-211-3 0 0 0,171-4-21 0 0,-217 5-248 0 0,-18 3 95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2:38.373"/>
    </inkml:context>
    <inkml:brush xml:id="br0">
      <inkml:brushProperty name="width" value="0.1" units="cm"/>
      <inkml:brushProperty name="height" value="0.1" units="cm"/>
      <inkml:brushProperty name="color" value="#E71224"/>
    </inkml:brush>
  </inkml:definitions>
  <inkml:trace contextRef="#ctx0" brushRef="#br0">12 60 3767 0 0,'-11'-29'374'0'0,"11"29"-368"0"0,-1-1-1 0 0,1 0 1 0 0,0 0 0 0 0,0 0-1 0 0,0 1 1 0 0,0-1 0 0 0,0 0 0 0 0,0 0-1 0 0,1 0 1 0 0,-1 0 0 0 0,0 1 0 0 0,0-1-1 0 0,1 0 1 0 0,-1 0 0 0 0,0 1 0 0 0,1-1-1 0 0,-1 0 1 0 0,0 0 0 0 0,1 1 0 0 0,-1-1-1 0 0,1 0 1 0 0,0 1 0 0 0,-1-1 0 0 0,1 1-1 0 0,-1-1 1 0 0,1 1 0 0 0,0-1 0 0 0,-1 1-1 0 0,1-1 1 0 0,0 1 0 0 0,0 0 0 0 0,-1-1-1 0 0,1 1 1 0 0,0 0 0 0 0,0 0 0 0 0,-1-1-1 0 0,2 1 1 0 0,5-1 64 0 0,0-1-1 0 0,-1 1 1 0 0,12 0 0 0 0,-7 1-37 0 0,12-2 269 0 0,1 1-1 0 0,0 2 0 0 0,0 0 1 0 0,-1 2-1 0 0,1 0 0 0 0,-1 2 1 0 0,41 13-1 0 0,-5-2-25 0 0,-1-2 1 0 0,2-2-1 0 0,0-3 0 0 0,78 1 0 0 0,67-9 311 0 0,126 7-232 0 0,-224 7-314 0 0,45 4-8 0 0,-97-17 132 0 0,92-7-1 0 0,-111 1-97 0 0,-1-2 0 0 0,0-1 0 0 0,56-20 1 0 0,-75 22-58 0 0,1 1 1 0 0,-1 0 0 0 0,1 1-1 0 0,-1 1 1 0 0,1 1 0 0 0,29 0-1 0 0,-20 3-10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2:41.269"/>
    </inkml:context>
    <inkml:brush xml:id="br0">
      <inkml:brushProperty name="width" value="0.1" units="cm"/>
      <inkml:brushProperty name="height" value="0.1" units="cm"/>
      <inkml:brushProperty name="color" value="#E71224"/>
    </inkml:brush>
  </inkml:definitions>
  <inkml:trace contextRef="#ctx0" brushRef="#br0">0 12 1151 0 0,'22'1'126'0'0,"25"4"0"0"0,16 0 110 0 0,-44-5-234 0 0,42-2 331 0 0,-23 0-85 0 0,0 2 0 0 0,77 8-1 0 0,-23 1-21 0 0,126 5 488 0 0,-120-11-246 0 0,1-5 0 0 0,131-20 0 0 0,-162 11-360 0 0,-32 5 15 0 0,68-3 0 0 0,-76 8-123 0 0,-19 0 0 0 0,1 1 0 0 0,-1 0 0 0 0,1 0 0 0 0,-1 1 0 0 0,1 0 0 0 0,-1 1 0 0 0,10 3 0 0 0,50 22 0 0 0,29 10 0 0 0,-81-32 0 0 0,0-1 0 0 0,0 0 0 0 0,1-1 0 0 0,17 0 0 0 0,199-4 352 0 0,-126-5 139 0 0,-27 2-322 0 0,84-14-1 0 0,43-9-51 0 0,-145 21-102 0 0,132-4-15 0 0,-158 12 18 0 0,-1 2-1 0 0,51 11 1 0 0,-28-4-7 0 0,-50-9-11 0 0,0 0 0 0 0,-1 1 0 0 0,18 8 0 0 0,-20-7 0 0 0,1-1 0 0 0,0 0 0 0 0,-1-1 0 0 0,1 0 0 0 0,0 0 0 0 0,1 0 0 0 0,12 1 0 0 0,41-2 0 0 0,32 0 0 0 0,22 0 0 0 0,-39 1 0 0 0,117 0 0 0 0,55 5 0 0 0,-50-1 0 0 0,-87-6 0 0 0,18 2 0 0 0,79 2 7 0 0,-150-4 40 0 0,271-15-37 0 0,-235 9-10 0 0,232 7 243 0 0,-263 2-208 0 0,231-6-22 0 0,-15 1-16 0 0,-169 2 114 0 0,111-15 0 0 0,107-32 155 0 0,-295 42-245 0 0,1 1-1 0 0,0 2 1 0 0,0 1-1 0 0,0 2 1 0 0,58 9-1 0 0,-77-7-1883 0 0,0 2-661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2:42.264"/>
    </inkml:context>
    <inkml:brush xml:id="br0">
      <inkml:brushProperty name="width" value="0.1" units="cm"/>
      <inkml:brushProperty name="height" value="0.1" units="cm"/>
      <inkml:brushProperty name="color" value="#E71224"/>
    </inkml:brush>
  </inkml:definitions>
  <inkml:trace contextRef="#ctx0" brushRef="#br0">27 56 2303 0 0,'-22'-13'694'0'0,"17"5"539"0"0,5 8-1191 0 0,1 0 0 0 0,-1 0 1 0 0,0-1-1 0 0,1 1 0 0 0,-1 0 0 0 0,0-1 0 0 0,1 1 0 0 0,-1 0 0 0 0,1 0 0 0 0,-1 0 1 0 0,0-1-1 0 0,1 1 0 0 0,-1 0 0 0 0,1 0 0 0 0,-1 0 0 0 0,1 0 0 0 0,-1 0 0 0 0,1 0 1 0 0,-1 0-1 0 0,0 0 0 0 0,1 0 0 0 0,-1 0 0 0 0,1 0 0 0 0,0 0 0 0 0,65 2 174 0 0,-33 0-120 0 0,-1-2 1 0 0,0-1-1 0 0,36-6 1 0 0,-12-4 111 0 0,1 3-1 0 0,-1 3 1 0 0,1 2 0 0 0,0 2 0 0 0,108 14-1 0 0,-92-3-129 0 0,99-1 0 0 0,74-14 321 0 0,-115 1-110 0 0,59 13 133 0 0,-57 0-204 0 0,-90-10-196 0 0,1-2-1 0 0,58-11 0 0 0,-100 14-21 0 0,6-2-10 0 0,0 1-1 0 0,0 0 0 0 0,1 1 0 0 0,-1 0 1 0 0,0 0-1 0 0,1 1 0 0 0,-1 0 0 0 0,0 1 0 0 0,0 0 1 0 0,0 0-1 0 0,0 0 0 0 0,11 6 0 0 0,-8-4-305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2:43.953"/>
    </inkml:context>
    <inkml:brush xml:id="br0">
      <inkml:brushProperty name="width" value="0.1" units="cm"/>
      <inkml:brushProperty name="height" value="0.1" units="cm"/>
      <inkml:brushProperty name="color" value="#E71224"/>
    </inkml:brush>
  </inkml:definitions>
  <inkml:trace contextRef="#ctx0" brushRef="#br0">0 5 2327 0 0,'81'7'699'0'0,"-55"-5"-293"0"0,5 0 524 0 0,49 10 1 0 0,-69-10-828 0 0,1 0 0 0 0,15-1 1 0 0,-15 0-56 0 0,0 0 1 0 0,14 3 0 0 0,14 5 30 0 0,-11-1 10 0 0,1-1 0 0 0,-1-2 0 0 0,50 2-1 0 0,135-19 455 0 0,31 0-267 0 0,-119 13-115 0 0,190-22 1 0 0,-77 9 407 0 0,-145 10-421 0 0,-3 2-80 0 0,96-8 85 0 0,-82 1-153 0 0,-60 6 0 0 0,88 0 0 0 0,-64 2 0 0 0,93 12 0 0 0,-53-2 0 0 0,113-10 131 0 0,-140-3-32 0 0,128 12-1 0 0,-203-9-98 0 0,112 14 0 0 0,122 1 0 0 0,-239-16 0 0 0,43-1 0 0 0,0 2 0 0 0,-1 3 0 0 0,50 9 0 0 0,108 17 5 0 0,-174-27 1 0 0,5-1 19 0 0,-1 0 0 0 0,0-3 1 0 0,58-7-1 0 0,94-32 45 0 0,-155 33-40 0 0,-1 0 0 0 0,1 2 0 0 0,0 1 0 0 0,0 2 0 0 0,0 0 0 0 0,55 6 0 0 0,-43 5-203 0 0,-24-4-54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2:47.281"/>
    </inkml:context>
    <inkml:brush xml:id="br0">
      <inkml:brushProperty name="width" value="0.1" units="cm"/>
      <inkml:brushProperty name="height" value="0.1" units="cm"/>
      <inkml:brushProperty name="color" value="#E71224"/>
    </inkml:brush>
  </inkml:definitions>
  <inkml:trace contextRef="#ctx0" brushRef="#br0">0 2 455 0 0,'9'-1'496'0'0,"-8"1"-304"0"0,1 0 0 0 0,-1 0-1 0 0,0 0 1 0 0,1 0 0 0 0,-1 0-1 0 0,0 0 1 0 0,1 0 0 0 0,-1 1-1 0 0,0-1 1 0 0,1 0 0 0 0,1 2-1 0 0,31 11 24 0 0,-9-3-235 0 0,30 8-1 0 0,-46-16 107 0 0,1 0-1 0 0,-1-1 0 0 0,1 1 0 0 0,-1-2 0 0 0,1 0 0 0 0,-1 0 0 0 0,11-2 0 0 0,-7 0 227 0 0,8-1 136 0 0,0 1 1 0 0,0 0 0 0 0,23 2 0 0 0,-5 3-250 0 0,89 3 10 0 0,-86-3-99 0 0,0 1 1 0 0,0 2-1 0 0,47 14 1 0 0,-44-10-47 0 0,-12-6-9 0 0,0 0 0 0 0,1-2 0 0 0,-1-2-1 0 0,62-7 1 0 0,25 0 39 0 0,-65 7-75 0 0,2-1 50 0 0,61 8 1 0 0,-54 1-2 0 0,1-3 1 0 0,90-3-1 0 0,18-28 369 0 0,-49 5-181 0 0,-80 16-224 0 0,1 2 0 0 0,-1 2 0 0 0,53 4 0 0 0,287 23 43 0 0,-355-23-51 0 0,-1 0 0 0 0,31 9 0 0 0,5 0 21 0 0,-23-7-6 0 0,0-2-1 0 0,1-2 1 0 0,61-6-1 0 0,122-29 126 0 0,-164 21-145 0 0,60-9 124 0 0,-86 18-90 0 0,98-7 80 0 0,-118 11-143 0 0,1 1 1 0 0,-1 0-1 0 0,1 1 1 0 0,-1 1-1 0 0,0 0 1 0 0,22 8-1 0 0,-17-4-61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2:49.383"/>
    </inkml:context>
    <inkml:brush xml:id="br0">
      <inkml:brushProperty name="width" value="0.1" units="cm"/>
      <inkml:brushProperty name="height" value="0.1" units="cm"/>
      <inkml:brushProperty name="color" value="#E71224"/>
    </inkml:brush>
  </inkml:definitions>
  <inkml:trace contextRef="#ctx0" brushRef="#br0">1 110 919 0 0,'0'-1'79'0'0,"0"1"-1"0"0,0-1 0 0 0,1 1 0 0 0,-1 0 0 0 0,0-1 1 0 0,1 1-1 0 0,-1-1 0 0 0,0 1 0 0 0,1 0 0 0 0,-1-1 1 0 0,0 1-1 0 0,1 0 0 0 0,-1 0 0 0 0,1-1 0 0 0,-1 1 1 0 0,1 0-1 0 0,-1 0 0 0 0,1 0 0 0 0,-1-1 0 0 0,1 1 0 0 0,-1 0 1 0 0,1 0-1 0 0,-1 0 0 0 0,1 0 0 0 0,0 0 0 0 0,18-2 264 0 0,-14 2-157 0 0,65-9 819 0 0,73-19 0 0 0,-114 23-873 0 0,0 1-1 0 0,0 1 1 0 0,59 3-1 0 0,-44 0-76 0 0,-14 0-10 0 0,0-1 113 0 0,40 5 1 0 0,96 17 265 0 0,-64-11-114 0 0,-1-4 0 0 0,103-9 1 0 0,-124 0-204 0 0,130-9 388 0 0,-93-2-483 0 0,-63 5-11 0 0,1 4 0 0 0,64 0-1 0 0,-17 11 1 0 0,70 1 0 0 0,21-18 424 0 0,-179 11-395 0 0,3 0 12 0 0,-1 0 1 0 0,1-1 0 0 0,30-6-1 0 0,-46 7-4 0 0,1-1 1 0 0,-1 0-1 0 0,0 1 0 0 0,1-1 0 0 0,-1 0 1 0 0,0 0-1 0 0,0 0 0 0 0,0 0 1 0 0,1 0-1 0 0,-1 0 0 0 0,0 0 0 0 0,0 0 1 0 0,-1-1-1 0 0,1 1 0 0 0,1-2 1 0 0,-1 1-9 0 0,0 1 1 0 0,0-1 0 0 0,0 1-1 0 0,0-1 1 0 0,0 1 0 0 0,1 0-1 0 0,-1 0 1 0 0,0-1 0 0 0,3-1-1 0 0,-3 3-20 0 0,1 0 1 0 0,-1-1-1 0 0,0 1 0 0 0,0 0 0 0 0,0-1 0 0 0,0 1 0 0 0,0 0 0 0 0,1 0 1 0 0,-1 0-1 0 0,0 0 0 0 0,0 0 0 0 0,0 1 0 0 0,0-1 0 0 0,1 0 0 0 0,-1 0 0 0 0,0 1 1 0 0,0-1-1 0 0,0 1 0 0 0,0-1 0 0 0,0 1 0 0 0,0-1 0 0 0,0 1 0 0 0,0-1 1 0 0,2 3-1 0 0,-1-1-40 0 0,0 0 0 0 0,0 0 0 0 0,0 0 0 0 0,0 0 1 0 0,0 1-1 0 0,0-1 0 0 0,-1 1 0 0 0,1-1 0 0 0,1 6 0 0 0,1 5-161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7:10.374"/>
    </inkml:context>
    <inkml:brush xml:id="br0">
      <inkml:brushProperty name="width" value="0.1" units="cm"/>
      <inkml:brushProperty name="height" value="0.1" units="cm"/>
      <inkml:brushProperty name="color" value="#66CC00"/>
    </inkml:brush>
  </inkml:definitions>
  <inkml:trace contextRef="#ctx0" brushRef="#br0">195 28 2759 0 0,'-14'-11'120'0'0,"4"2"32"0"0,3 3-152 0 0,1 4 0 0 0,4 4 0 0 0,2 0 0 0 0,0 2 328 0 0</inkml:trace>
  <inkml:trace contextRef="#ctx0" brushRef="#br0" timeOffset="1">90 121 10591 0 0,'-11'-13'944'0'0,"5"7"-752"0"0,10 10-192 0 0,3 1-72 0 0,-3-1-56 0 0,3 2 0 0 0</inkml:trace>
  <inkml:trace contextRef="#ctx0" brushRef="#br0" timeOffset="2">34 178 11975 0 0,'-17'-26'1064'0'0,"6"11"-848"0"0,6 8-216 0 0,7 7 0 0 0,1 4 0 0 0,-1-2 0 0 0,0-6 0 0 0</inkml:trace>
  <inkml:trace contextRef="#ctx0" brushRef="#br0" timeOffset="3">134 315 7567 0 0,'-9'-7'336'0'0,"3"1"72"0"0,5 5-328 0 0,2 1-80 0 0,3 1 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2:51.598"/>
    </inkml:context>
    <inkml:brush xml:id="br0">
      <inkml:brushProperty name="width" value="0.1" units="cm"/>
      <inkml:brushProperty name="height" value="0.1" units="cm"/>
      <inkml:brushProperty name="color" value="#E71224"/>
    </inkml:brush>
  </inkml:definitions>
  <inkml:trace contextRef="#ctx0" brushRef="#br0">1 16 2879 0 0,'0'0'296'0'0,"7"11"-136"0"0,-5-9-22 0 0,1 0-1 0 0,0-1 0 0 0,-1 0 1 0 0,1 1-1 0 0,0-1 0 0 0,0 0 1 0 0,0 0-1 0 0,0 0 0 0 0,0-1 1 0 0,0 1-1 0 0,5 0 0 0 0,15 4 182 0 0,-1 1-195 0 0,0 0-1 0 0,1-2 1 0 0,41 3 0 0 0,101-1 1052 0 0,-164-6-1175 0 0,9 0 32 0 0,-1 0 0 0 0,1 0 1 0 0,-1 1-1 0 0,1 0 1 0 0,-1 1-1 0 0,18 5 0 0 0,-12-2 62 0 0,0-1 0 0 0,-1-1 0 0 0,1 0-1 0 0,1-1 1 0 0,18 1 0 0 0,-5-1-13 0 0,52-2 25 0 0,37 4-96 0 0,-99-4-12 0 0,79 1 17 0 0,134-3 40 0 0,-179-1-66 0 0,-2 2 28 0 0,-1-3 1 0 0,1-1 0 0 0,51-14-1 0 0,-31-2-27 0 0,19-6 57 0 0,-77 24-43 0 0,1 1 0 0 0,-1 0 0 0 0,1 1 0 0 0,25 1 0 0 0,-5 4 8 0 0,-22-2-4 0 0,0-1-1 0 0,-1 0 1 0 0,1-1-1 0 0,0 0 1 0 0,14-2-1 0 0,19-5 276 0 0,92-1 0 0 0,29 1-166 0 0,-140 5-108 0 0,-5 0 2 0 0,1 0 0 0 0,-1 2 0 0 0,0 0 0 0 0,0 2 0 0 0,33 5 0 0 0,120 44-12 0 0,-157-46 0 0 0,16 5 0 0 0,0-2 0 0 0,1-1 0 0 0,0-1 0 0 0,0-2 0 0 0,1-2 0 0 0,46-2 0 0 0,186-22 64 0 0,-244 21-64 0 0,1 1 0 0 0,0 1 0 0 0,-1 1 0 0 0,37 8 0 0 0,-14-3 0 0 0,93 1 0 0 0,-93-8 0 0 0,43 0 0 0 0,-72 1 0 0 0,0-1 0 0 0,27-2 0 0 0,-42 1 7 0 0,-1 1-1 0 0,0-1 1 0 0,0 0-1 0 0,1 0 1 0 0,-1 1-1 0 0,0-1 1 0 0,0 0-1 0 0,0 0 0 0 0,0 0 1 0 0,0 0-1 0 0,0-1 1 0 0,1 0-1 0 0,6-6 390 0 0,-7 9-444 0 0,-1-1 0 0 0,0 1 0 0 0,1-1 0 0 0,-1 0 0 0 0,0 1-1 0 0,0-1 1 0 0,0 1 0 0 0,1-1 0 0 0,-1 1 0 0 0,0 0 0 0 0,0-1 0 0 0,0 1-1 0 0,0-1 1 0 0,0 1 0 0 0,0-1 0 0 0,0 1 0 0 0,0-1 0 0 0,0 1-1 0 0,0-1 1 0 0,0 2 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2:57.145"/>
    </inkml:context>
    <inkml:brush xml:id="br0">
      <inkml:brushProperty name="width" value="0.1" units="cm"/>
      <inkml:brushProperty name="height" value="0.1" units="cm"/>
      <inkml:brushProperty name="color" value="#E71224"/>
    </inkml:brush>
  </inkml:definitions>
  <inkml:trace contextRef="#ctx0" brushRef="#br0">0 66 455 0 0,'2'-17'0'0'0,"0"2"0"0"0,0 4 0 0 0,2-2 0 0 0,1 8 0 0 0,1 1 936 0 0,-3 4 152 0 0,1 2 24 0 0,2-2-2440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2:59.703"/>
    </inkml:context>
    <inkml:brush xml:id="br0">
      <inkml:brushProperty name="width" value="0.1" units="cm"/>
      <inkml:brushProperty name="height" value="0.1" units="cm"/>
      <inkml:brushProperty name="color" value="#E71224"/>
    </inkml:brush>
  </inkml:definitions>
  <inkml:trace contextRef="#ctx0" brushRef="#br0">0 45 1983 0 0,'18'-17'598'0'0,"-16"15"-438"0"0,0-1-1 0 0,0 1 1 0 0,0 0-1 0 0,1 0 0 0 0,-1 0 1 0 0,1 0-1 0 0,-1 0 1 0 0,1 0-1 0 0,5-2 0 0 0,-3 3-53 0 0,-1 0-1 0 0,1 0 0 0 0,0 0 0 0 0,-1 1 0 0 0,1-1 0 0 0,0 1 0 0 0,0 0 1 0 0,0 1-1 0 0,-1-1 0 0 0,8 2 0 0 0,2 2-54 0 0,0 0-1 0 0,15 7 1 0 0,16 6 70 0 0,21-1 285 0 0,0-4 0 0 0,125 8 0 0 0,-36-16-68 0 0,60 5 210 0 0,-143-2-214 0 0,137-4 1 0 0,26-14-242 0 0,-214 11-270 0 0,-1 1-14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3:05.724"/>
    </inkml:context>
    <inkml:brush xml:id="br0">
      <inkml:brushProperty name="width" value="0.1" units="cm"/>
      <inkml:brushProperty name="height" value="0.1" units="cm"/>
      <inkml:brushProperty name="color" value="#E71224"/>
    </inkml:brush>
  </inkml:definitions>
  <inkml:trace contextRef="#ctx0" brushRef="#br0">1 28 455 0 0,'6'-1'674'0'0,"0"0"-1"0"0,-1 0 0 0 0,1 0 0 0 0,0-1 0 0 0,8-4 1 0 0,-6 3-518 0 0,0 0 0 0 0,0 1 0 0 0,10-2 0 0 0,61 0-28 0 0,-78 4-128 0 0,175 15 189 0 0,-109-7-134 0 0,0 2 27 0 0,24 2 264 0 0,38-7 582 0 0,-119-4-897 0 0,1 0-1 0 0,-1 1 1 0 0,15 4-1 0 0,-14-4-8 0 0,-1 1-1 0 0,0-2 1 0 0,17 2-1 0 0,119-7 411 0 0,-66 9-407 0 0,-50-3-5 0 0,51-1-1 0 0,-42-2-19 0 0,75 8 0 0 0,-1 0 0 0 0,-70-10 0 0 0,-30 2 0 0 0,-1 0 0 0 0,1 1 0 0 0,0 0 0 0 0,17 3 0 0 0,-13-1 0 0 0,0-1 0 0 0,0 0 0 0 0,33-3 0 0 0,-26 0 0 0 0,27 2 0 0 0,-25 1 12 0 0,-1-2 0 0 0,37-6 0 0 0,-23 3 6 0 0,-4 3 62 0 0,1 1-1 0 0,41 6 1 0 0,-66-5-77 0 0,18 2-3 0 0,38 12 0 0 0,1 0 0 0 0,-52-13 0 0 0,7 2 0 0 0,43 3 0 0 0,-37-7 0 0 0,-8 0 0 0 0,42-3 0 0 0,-38 0 0 0 0,1 2 0 0 0,39 2 0 0 0,-10 1 0 0 0,-26-2 0 0 0,50-2 0 0 0,-40 0 16 0 0,0 1 0 0 0,0 2 0 0 0,61 8 0 0 0,-60-3-3 0 0,1-3 0 0 0,0-1-1 0 0,0-2 1 0 0,0-2 0 0 0,79-14-1 0 0,-96 11 37 0 0,97-23 26 0 0,-113 26-75 0 0,-1 0 0 0 0,1 1 0 0 0,0 0 0 0 0,-1 0 0 0 0,1 1 0 0 0,0 0 0 0 0,12 1 0 0 0,-19 0 0 0 0,0-1 0 0 0,0 0 0 0 0,0 1 0 0 0,-1-1 0 0 0,1 1 0 0 0,0-1 0 0 0,0 1 0 0 0,0-1 0 0 0,0 1 0 0 0,-1-1 0 0 0,1 1 0 0 0,0 0 0 0 0,-1-1 0 0 0,1 1 0 0 0,0 0 0 0 0,-1 0 0 0 0,1 0 0 0 0,-1-1 0 0 0,1 1 0 0 0,-1 0 0 0 0,1 0 0 0 0,-1 0 0 0 0,0 0 0 0 0,1 2 0 0 0,1 2 0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6:45.900"/>
    </inkml:context>
    <inkml:brush xml:id="br0">
      <inkml:brushProperty name="width" value="0.1" units="cm"/>
      <inkml:brushProperty name="height" value="0.1" units="cm"/>
      <inkml:brushProperty name="color" value="#E71224"/>
    </inkml:brush>
  </inkml:definitions>
  <inkml:trace contextRef="#ctx0" brushRef="#br0">14 81 1839 0 0,'-13'-4'2749'0'0,"21"4"-1770"0"0,-2-1-794 0 0,1 0 0 0 0,-1 0 0 0 0,0 0 0 0 0,0-1 0 0 0,0 0 0 0 0,-1 0 0 0 0,1-1 0 0 0,0 0 0 0 0,-1 0 0 0 0,1 0 0 0 0,-1 0 0 0 0,8-8-1 0 0,-6 6-50 0 0,0 0-1 0 0,1 0 0 0 0,0 0 0 0 0,0 1 0 0 0,0 1 0 0 0,10-4 0 0 0,-9 5-75 0 0,-1 0-1 0 0,1 1 0 0 0,0 0 0 0 0,0 0 0 0 0,0 1 0 0 0,1 1 0 0 0,13 1 0 0 0,5 4-27 0 0,30 9 1 0 0,-37-8-15 0 0,1-2 0 0 0,44 6 0 0 0,67-9 49 0 0,-69-3-37 0 0,-24 3 5 0 0,66 11 1 0 0,-66-6-9 0 0,67 2 0 0 0,78-19 191 0 0,-148 9-63 0 0,-1 1 0 0 0,0 2 0 0 0,57 10 0 0 0,42 3-93 0 0,30-18-64 0 0,36 3 72 0 0,-80 9-36 0 0,237-13 0 0 0,-3-5 0 0 0,11-2 0 0 0,-127-4-32 0 0,-225 15 0 0 0,-2-1 0 0 0,7 0 0 0 0,-1 0 0 0 0,1 2 0 0 0,35 5 0 0 0,183 26 169 0 0,-205-29-156 0 0,-4-2-12 0 0,1-1 0 0 0,-1-2 0 0 0,50-8 0 0 0,2-1 123 0 0,-78 10-118 0 0,-1 1 1 0 0,1 0 0 0 0,-1 0-1 0 0,0 0 1 0 0,1 0-1 0 0,-1 0 1 0 0,1 0 0 0 0,-1 0-1 0 0,1 0 1 0 0,-1 0-1 0 0,0 1 1 0 0,1-1 0 0 0,-1 1-1 0 0,0-1 1 0 0,1 1 0 0 0,-1-1-1 0 0,0 1 1 0 0,0 0-1 0 0,1-1 1 0 0,1 3 0 0 0,-3-2-38 0 0,1 1 1 0 0,-1-1 0 0 0,1 1 0 0 0,-1-1-1 0 0,0 1 1 0 0,0-1 0 0 0,0 1 0 0 0,1-1-1 0 0,-1 1 1 0 0,-1-1 0 0 0,1 1 0 0 0,0-1 0 0 0,0 1-1 0 0,-1-1 1 0 0,1 0 0 0 0,-1 1 0 0 0,1-1-1 0 0,-1 1 1 0 0,1-1 0 0 0,-2 2 0 0 0,-4 12-2544 0 0,-3 3-866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6:50.359"/>
    </inkml:context>
    <inkml:brush xml:id="br0">
      <inkml:brushProperty name="width" value="0.1" units="cm"/>
      <inkml:brushProperty name="height" value="0.1" units="cm"/>
      <inkml:brushProperty name="color" value="#E71224"/>
    </inkml:brush>
  </inkml:definitions>
  <inkml:trace contextRef="#ctx0" brushRef="#br0">0 8 1375 0 0,'1'-1'51'0'0,"1"1"0"0"0,-1-1 0 0 0,0 0 0 0 0,1 0 0 0 0,-1 1 0 0 0,0-1 0 0 0,1 0 0 0 0,-1 1 0 0 0,1 0 0 0 0,-1-1 0 0 0,1 1 0 0 0,-1 0 0 0 0,1 0-1 0 0,-1-1 1 0 0,4 2 0 0 0,27 2 287 0 0,-14 0-496 0 0,22 2-873 0 0,-31-5 443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6:52.843"/>
    </inkml:context>
    <inkml:brush xml:id="br0">
      <inkml:brushProperty name="width" value="0.1" units="cm"/>
      <inkml:brushProperty name="height" value="0.1" units="cm"/>
      <inkml:brushProperty name="color" value="#E71224"/>
    </inkml:brush>
  </inkml:definitions>
  <inkml:trace contextRef="#ctx0" brushRef="#br0">0 5 1295 0 0,'1'1'2'0'0,"1"0"0"0"0,-1 0 0 0 0,0 0-1 0 0,1 0 1 0 0,-1 0 0 0 0,0-1-1 0 0,1 1 1 0 0,-1 0 0 0 0,1-1 0 0 0,-1 1-1 0 0,1-1 1 0 0,-1 1 0 0 0,1-1-1 0 0,0 0 1 0 0,-1 1 0 0 0,1-1 0 0 0,0 0-1 0 0,-1 0 1 0 0,1 0 0 0 0,2-1-1 0 0,-1 1 4 0 0,0-1-1 0 0,0 0 1 0 0,1 0-1 0 0,-1-1 1 0 0,0 1-1 0 0,0 0 1 0 0,5-4-1 0 0,-5 3-4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6:53.542"/>
    </inkml:context>
    <inkml:brush xml:id="br0">
      <inkml:brushProperty name="width" value="0.1" units="cm"/>
      <inkml:brushProperty name="height" value="0.1" units="cm"/>
      <inkml:brushProperty name="color" value="#E71224"/>
    </inkml:brush>
  </inkml:definitions>
  <inkml:trace contextRef="#ctx0" brushRef="#br0">1 17 919 0 0,'1'-1'43'0'0,"-1"1"0"0"0,1-1 0 0 0,0 1-1 0 0,-1 0 1 0 0,1-1 0 0 0,0 1 0 0 0,-1 0-1 0 0,1-1 1 0 0,0 1 0 0 0,0 0-1 0 0,0 0 1 0 0,-1-1 0 0 0,1 1 0 0 0,0 0-1 0 0,0 0 1 0 0,0 0 0 0 0,-1 0 0 0 0,1 0-1 0 0,0 0 1 0 0,0 0 0 0 0,1 1-1 0 0,23 3 898 0 0,-22-2-940 0 0,0 0 0 0 0,1 0 0 0 0,-1-1 0 0 0,0 1 0 0 0,1-1 0 0 0,-1 0 0 0 0,1 1 0 0 0,0-2 0 0 0,-1 1 0 0 0,1 0 0 0 0,0-1 0 0 0,0 1 0 0 0,-1-1 0 0 0,7-1 0 0 0,115-4-41 0 0,-30 2-44 0 0,5-10-762 0 0,-43 4 516 0 0,-43 7 331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6:57.811"/>
    </inkml:context>
    <inkml:brush xml:id="br0">
      <inkml:brushProperty name="width" value="0.1" units="cm"/>
      <inkml:brushProperty name="height" value="0.1" units="cm"/>
      <inkml:brushProperty name="color" value="#E71224"/>
    </inkml:brush>
  </inkml:definitions>
  <inkml:trace contextRef="#ctx0" brushRef="#br0">1 0 1439 0 0,'55'30'147'0'0,"-34"-21"-135"0"0,1-1-1 0 0,0 0 1 0 0,1-2 0 0 0,39 5-1 0 0,-14-5-13 0 0,60-2-1 0 0,-104-4 3 0 0,154-4 0 0 0,330-37 72 0 0,-382 38-72 0 0,25-3 0 0 0,-52 2 217 0 0,81 4-1 0 0,78 17 312 0 0,-200-14-513 0 0,44 0 701 0 0,-1-3 0 0 0,85-13 0 0 0,-145 13-632 0 0,-1 0 0 0 0,0 1 0 0 0,26 5 0 0 0,-20-2 6 0 0,30 0 0 0 0,-36-4-90 0 0,-4 0 0 0 0,25-2 0 0 0,-38 2 30 0 0,1 0-1 0 0,0 0 1 0 0,-1 0-1 0 0,1 1 0 0 0,0-1 1 0 0,-1 1-1 0 0,1 0 0 0 0,-1 0 1 0 0,1 0-1 0 0,-1 1 1 0 0,0-1-1 0 0,1 1 0 0 0,-1 0 1 0 0,0 0-1 0 0,0 0 0 0 0,4 3 1 0 0,-1 0-18 0 0,0-2 8 0 0,1 0 0 0 0,-1-1 0 0 0,0 1 0 0 0,1-1 0 0 0,0 0 0 0 0,-1-1 0 0 0,1 1 0 0 0,0-2 0 0 0,8 1 0 0 0,-3-4-183 0 0,-11 2 118 0 0,-1 1 0 0 0,1-1-1 0 0,0 1 1 0 0,-1 0 0 0 0,1-1 0 0 0,0 1 0 0 0,-1 0 0 0 0,1 0 0 0 0,0 0 0 0 0,-1-1-1 0 0,1 1 1 0 0,0 0 0 0 0,-1 0 0 0 0,1 0 0 0 0,0 0 0 0 0,0 0 0 0 0,-1 0-1 0 0,1 0 1 0 0,0 0 0 0 0,-1 1 0 0 0,1-1 0 0 0,0 0 0 0 0,0 0 0 0 0,-1 0 0 0 0,1 1-1 0 0,-1-1 1 0 0,1 0 0 0 0,0 1 0 0 0,-1-1 0 0 0,2 1 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6:59.463"/>
    </inkml:context>
    <inkml:brush xml:id="br0">
      <inkml:brushProperty name="width" value="0.1" units="cm"/>
      <inkml:brushProperty name="height" value="0.1" units="cm"/>
      <inkml:brushProperty name="color" value="#E71224"/>
    </inkml:brush>
  </inkml:definitions>
  <inkml:trace contextRef="#ctx0" brushRef="#br0">1 6 2815 0 0,'5'-3'128'0'0,"-1"1"24"0"0,0 2-152 0 0,1 0 0 0 0,-1 0 0 0 0,0 2 0 0 0,-1-2 0 0 0,5 2 0 0 0,3-1 64 0 0,7 3-64 0 0,3 2 0 0 0,3-3 0 0 0,0 1 0 0 0,-2 0 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7:12.566"/>
    </inkml:context>
    <inkml:brush xml:id="br0">
      <inkml:brushProperty name="width" value="0.1" units="cm"/>
      <inkml:brushProperty name="height" value="0.1" units="cm"/>
      <inkml:brushProperty name="color" value="#66CC00"/>
    </inkml:brush>
  </inkml:definitions>
  <inkml:trace contextRef="#ctx0" brushRef="#br0">36 159 1839 0 0,'-1'-3'351'0'0,"-1"0"-1"0"0,0 0 0 0 0,0 1 0 0 0,0-1 0 0 0,0 1 0 0 0,0-1 1 0 0,-1 1-1 0 0,1 0 0 0 0,-1 0 0 0 0,0 0 0 0 0,1 0 0 0 0,-6-2 0 0 0,7 5-339 0 0,1 0-1 0 0,0 0 1 0 0,0 0-1 0 0,0 0 1 0 0,0 0-1 0 0,0 0 1 0 0,0 0-1 0 0,0 0 1 0 0,0 0-1 0 0,0 0 1 0 0,0 0-1 0 0,0 0 1 0 0,1 0-1 0 0,-1 0 1 0 0,1 2-1 0 0,2-2 8 0 0,-1 1-1 0 0,0-1 0 0 0,1 1 1 0 0,-1-1-1 0 0,1 0 0 0 0,-1 0 1 0 0,1 0-1 0 0,-1 0 0 0 0,1 0 1 0 0,0-1-1 0 0,4 1 0 0 0,35 2 435 0 0,-30-3-322 0 0,56 3 314 0 0,-1-4 1 0 0,90-11-1 0 0,39-18-338 0 0,77-10 41 0 0,-72 2 340 0 0,-71 11-190 0 0,-18 17-57 0 0,-100 6 638 0 0,-12 4-860 0 0,0 0 1 0 0,-23 0 1341 0 0,11 0-1608 0 0,11 0 259 0 0,0 0 0 0 0,0 0 0 0 0,0 0 0 0 0,0 0 0 0 0,0 0 0 0 0,0 0 0 0 0,0 0 1 0 0,0 1-1 0 0,0-1 0 0 0,0 0 0 0 0,0 0 0 0 0,0 1 0 0 0,0-1 0 0 0,0 1 0 0 0,1-1 0 0 0,-1 1 0 0 0,-2 1 0 0 0,3-1-40 0 0,-1 0 1 0 0,1 0-1 0 0,-1 0 0 0 0,1 0 1 0 0,0 0-1 0 0,-1 1 0 0 0,1-1 1 0 0,0 0-1 0 0,0 0 0 0 0,0 1 0 0 0,0-1 1 0 0,0 0-1 0 0,0 0 0 0 0,0 1 1 0 0,1 0-1 0 0,0 7-482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7:03.468"/>
    </inkml:context>
    <inkml:brush xml:id="br0">
      <inkml:brushProperty name="width" value="0.1" units="cm"/>
      <inkml:brushProperty name="height" value="0.1" units="cm"/>
      <inkml:brushProperty name="color" value="#E71224"/>
    </inkml:brush>
  </inkml:definitions>
  <inkml:trace contextRef="#ctx0" brushRef="#br0">1 4 719 0 0,'3'-2'0'0'0,"3"1"0"0"0,-2 1 0 0 0,-1 0 64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7:05.858"/>
    </inkml:context>
    <inkml:brush xml:id="br0">
      <inkml:brushProperty name="width" value="0.1" units="cm"/>
      <inkml:brushProperty name="height" value="0.1" units="cm"/>
      <inkml:brushProperty name="color" value="#E71224"/>
    </inkml:brush>
  </inkml:definitions>
  <inkml:trace contextRef="#ctx0" brushRef="#br0">0 1 1007 0 0,'2'0'3'0'0,"280"41"218"0"0,-263-36-221 0 0,-14-3 0 0 0,1-1 0 0 0,0 1 0 0 0,0-1 0 0 0,11 1 0 0 0,-6-2 0 0 0,0 1 0 0 0,1 1 0 0 0,14 4 0 0 0,18 3 0 0 0,-20-6 23 0 0,0-1 0 0 0,0 0-1 0 0,1-2 1 0 0,-1-1 0 0 0,35-6-1 0 0,-5 0-22 0 0,-41 4 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7:09.264"/>
    </inkml:context>
    <inkml:brush xml:id="br0">
      <inkml:brushProperty name="width" value="0.1" units="cm"/>
      <inkml:brushProperty name="height" value="0.1" units="cm"/>
      <inkml:brushProperty name="color" value="#E71224"/>
    </inkml:brush>
  </inkml:definitions>
  <inkml:trace contextRef="#ctx0" brushRef="#br0">3 69 2303 0 0,'2'-26'200'0'0,"-4"9"-200"0"0,0 3 0 0 0,2 4 0 0 0,2 9 112 0 0,-2 2-16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7:10.049"/>
    </inkml:context>
    <inkml:brush xml:id="br0">
      <inkml:brushProperty name="width" value="0.1" units="cm"/>
      <inkml:brushProperty name="height" value="0.1" units="cm"/>
      <inkml:brushProperty name="color" value="#E71224"/>
    </inkml:brush>
  </inkml:definitions>
  <inkml:trace contextRef="#ctx0" brushRef="#br0">1 49 1007 0 0,'2'-12'0'0'0,"1"3"0"0"0,3 0 0 0 0,1 1 88 0 0,1 3-88 0 0,-1 3 0 0 0,2 0 0 0 0,-3 0 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7:10.580"/>
    </inkml:context>
    <inkml:brush xml:id="br0">
      <inkml:brushProperty name="width" value="0.1" units="cm"/>
      <inkml:brushProperty name="height" value="0.1" units="cm"/>
      <inkml:brushProperty name="color" value="#E71224"/>
    </inkml:brush>
  </inkml:definitions>
  <inkml:trace contextRef="#ctx0" brushRef="#br0">0 38 4111 0 0,'4'-17'184'0'0,"1"8"40"0"0,1 2-224 0 0,0 3 0 0 0,-1 4 0 0 0,1 0 0 0 0,-1 0-80 0 0,5 0-56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7:13.255"/>
    </inkml:context>
    <inkml:brush xml:id="br0">
      <inkml:brushProperty name="width" value="0.1" units="cm"/>
      <inkml:brushProperty name="height" value="0.1" units="cm"/>
      <inkml:brushProperty name="color" value="#E71224"/>
    </inkml:brush>
  </inkml:definitions>
  <inkml:trace contextRef="#ctx0" brushRef="#br0">1 117 455 0 0,'6'-3'615'0'0,"1"0"0"0"0,0 0 0 0 0,0 1 0 0 0,0 0 0 0 0,0 1 0 0 0,9-2-1 0 0,16 2-289 0 0,-1 0 0 0 0,0 2-1 0 0,35 6 1 0 0,66 13-215 0 0,134 17 516 0 0,-202-34-298 0 0,-1-3 0 0 0,123-15 0 0 0,-42 1-205 0 0,230 6-49 0 0,-361 8-74 0 0,197-10 0 0 0,-52 1 0 0 0,-64 6 0 0 0,143-6 0 0 0,-135-1 182 0 0,195-47-1 0 0,-267 50-135 0 0,-3 0 37 0 0,50-6-1 0 0,89 10 54 0 0,-95 4-142 0 0,185 7 70 0 0,-141 1 51 0 0,-41-1-102 0 0,-54-8-13 0 0,-16 0 2 0 0,0 0 0 0 0,0 0 0 0 0,0 0-1 0 0,0 0 1 0 0,6 2 0 0 0,26 4 53 0 0,-30-6-45 0 0,0 1 0 0 0,0 0 0 0 0,0 0 0 0 0,-1 0 0 0 0,1 1 0 0 0,7 3 0 0 0,-12-5-10 0 0,1 1 1 0 0,-1-1-1 0 0,1 1 0 0 0,-1-1 0 0 0,0 1 0 0 0,1 0 0 0 0,-1-1 0 0 0,0 1 0 0 0,0 0 1 0 0,0 0-1 0 0,1 0 0 0 0,-1 0 0 0 0,0 0 0 0 0,0 0 0 0 0,0 0 0 0 0,-1 0 0 0 0,1 1 1 0 0,0-1-1 0 0,0 0 0 0 0,-1 0 0 0 0,1 1 0 0 0,0-1 0 0 0,-1 1 0 0 0,0-1 0 0 0,1 0 0 0 0,-1 1 1 0 0,1 2-1 0 0,0 0-42 0 0,1 4-314 0 0,1 1-26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7:16.410"/>
    </inkml:context>
    <inkml:brush xml:id="br0">
      <inkml:brushProperty name="width" value="0.1" units="cm"/>
      <inkml:brushProperty name="height" value="0.1" units="cm"/>
      <inkml:brushProperty name="color" value="#E71224"/>
    </inkml:brush>
  </inkml:definitions>
  <inkml:trace contextRef="#ctx0" brushRef="#br0">0 97 455 0 0,'7'-3'409'0'0,"-1"1"-1"0"0,0 1 1 0 0,0-1-1 0 0,0 1 0 0 0,1 0 1 0 0,11 1-1 0 0,-5-1 141 0 0,1 0-293 0 0,-1 1-1 0 0,0 1 1 0 0,0 0-1 0 0,0 1 0 0 0,17 4 1 0 0,62 23 132 0 0,-65-19-337 0 0,1-1 1 0 0,48 9-1 0 0,8-9 28 0 0,142-5 1 0 0,57-20 725 0 0,-164 10-656 0 0,177-31-1 0 0,-109 11-84 0 0,-105 12-56 0 0,-36 8 11 0 0,-1-3 0 0 0,58-18-1 0 0,-98 26-18 0 0,87-29 0 0 0,-92 30-6 0 0,1 0 11 0 0,1 0 0 0 0,-1-1 0 0 0,0 1 0 0 0,0 0 0 0 0,0 0 0 0 0,0 0 0 0 0,1 0 0 0 0,-1 0 0 0 0,0 0 0 0 0,0 0 0 0 0,0 0 0 0 0,0 1 0 0 0,2-1 0 0 0,8 8 74 0 0,2 1-235 0 0,-7-7-435 0 0,-1 1-1837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7:21.250"/>
    </inkml:context>
    <inkml:brush xml:id="br0">
      <inkml:brushProperty name="width" value="0.1" units="cm"/>
      <inkml:brushProperty name="height" value="0.1" units="cm"/>
      <inkml:brushProperty name="color" value="#E71224"/>
    </inkml:brush>
  </inkml:definitions>
  <inkml:trace contextRef="#ctx0" brushRef="#br0">0 104 3223 0 0,'1'-2'9'0'0,"0"1"0"0"0,0-1 0 0 0,0 0 0 0 0,0 1-1 0 0,0-1 1 0 0,0 1 0 0 0,1-1 0 0 0,-1 1 0 0 0,0 0-1 0 0,1 0 1 0 0,-1 0 0 0 0,1 0 0 0 0,-1 0 0 0 0,1 0-1 0 0,0 0 1 0 0,-1 0 0 0 0,1 0 0 0 0,0 1 0 0 0,0-1-1 0 0,0 1 1 0 0,-1-1 0 0 0,1 1 0 0 0,0 0 0 0 0,0-1-1 0 0,0 1 1 0 0,0 0 0 0 0,0 0 0 0 0,-1 1 0 0 0,5 0-1 0 0,4 0 50 0 0,1 1 0 0 0,-1 0 0 0 0,18 6 0 0 0,8 1-58 0 0,-1-1 0 0 0,1-2 0 0 0,0-2 0 0 0,46 0 0 0 0,-7 0 0 0 0,190 4 0 0 0,26-25 36 0 0,-42 0-8 0 0,40-1-28 0 0,-71 3 0 0 0,24 12 0 0 0,105-9 0 0 0,-254-5 156 0 0,-35 5-13 0 0,40-13 1266 0 0,-105 27-1395 0 0,0-1-30 0 0,1 1 1 0 0,-1 0 0 0 0,0 0-1 0 0,0 0 1 0 0,1 1-1 0 0,-1 0 1 0 0,1 1 0 0 0,-9 5-1 0 0,9-2-111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7:24.990"/>
    </inkml:context>
    <inkml:brush xml:id="br0">
      <inkml:brushProperty name="width" value="0.1" units="cm"/>
      <inkml:brushProperty name="height" value="0.1" units="cm"/>
      <inkml:brushProperty name="color" value="#E71224"/>
    </inkml:brush>
  </inkml:definitions>
  <inkml:trace contextRef="#ctx0" brushRef="#br0">1 78 1007 0 0,'5'3'31'0'0,"0"1"-1"0"0,0-1 1 0 0,0 0-1 0 0,0-1 1 0 0,1 1-1 0 0,7 2 1 0 0,4 1 33 0 0,8 5 13 0 0,33 9 0 0 0,-2 0-77 0 0,-42-14 0 0 0,1 0 0 0 0,0-1 0 0 0,26 5 0 0 0,-29-8 1 0 0,14 2 3 0 0,0-1-1 0 0,43-1 0 0 0,-17-7 62 0 0,97-23 0 0 0,-91 15-70 0 0,19-3 5 0 0,1 3 0 0 0,139-4 0 0 0,-171 17 28 0 0,0-2-1 0 0,-1-1 0 0 0,1-3 1 0 0,-1-1-1 0 0,69-22 0 0 0,63-15 846 0 0,-162 40-774 0 0,3 1 3 0 0,0 0 0 0 0,1 2-1 0 0,-1 0 1 0 0,0 1 0 0 0,0 0-1 0 0,24 5 1 0 0,-13 0-83 0 0,-1 2-1 0 0,1 0 1 0 0,30 14 0 0 0,-33-13 127 0 0,1-1-1 0 0,-1-1 1 0 0,2-1 0 0 0,-1-1-1 0 0,0-2 1 0 0,1-1 0 0 0,42-3-1 0 0,-43 0 153 0 0,31-9-1 0 0,-8 2-124 0 0,-20 5-100 0 0,1 1 0 0 0,-1 2 0 0 0,1 1 0 0 0,-1 1 0 0 0,0 1 0 0 0,49 11 0 0 0,-63-10-232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7:26.565"/>
    </inkml:context>
    <inkml:brush xml:id="br0">
      <inkml:brushProperty name="width" value="0.1" units="cm"/>
      <inkml:brushProperty name="height" value="0.1" units="cm"/>
      <inkml:brushProperty name="color" value="#E71224"/>
    </inkml:brush>
  </inkml:definitions>
  <inkml:trace contextRef="#ctx0" brushRef="#br0">1 58 919 0 0,'13'-5'582'0'0,"0"0"-1"0"0,20-4 0 0 0,2-1-238 0 0,-11 2-86 0 0,1 2-1 0 0,-1 1 1 0 0,1 1-1 0 0,0 1 1 0 0,0 1-1 0 0,0 2 1 0 0,34 2-1 0 0,-25 2-66 0 0,14 1 73 0 0,42-6-41 0 0,127 4 484 0 0,-194-2-720 0 0,35 6-1 0 0,-50-5 3 0 0,-1 0 0 0 0,1 0 0 0 0,0 1 0 0 0,-1 0 0 0 0,0 0 0 0 0,1 1 0 0 0,-1 0 0 0 0,7 5 0 0 0,-3 1-147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3:54.391"/>
    </inkml:context>
    <inkml:brush xml:id="br0">
      <inkml:brushProperty name="width" value="0.1" units="cm"/>
      <inkml:brushProperty name="height" value="0.1" units="cm"/>
      <inkml:brushProperty name="color" value="#66CC00"/>
    </inkml:brush>
  </inkml:definitions>
  <inkml:trace contextRef="#ctx0" brushRef="#br0">37 33 919 0 0,'6'-9'64'0'0,"10"-14"5174"0"0,-15 23-5074 0 0,2 1 7 0 0,-5 6 232 0 0,-6 4-215 0 0,1 1-1 0 0,1 1 0 0 0,0-1 0 0 0,1 1 1 0 0,-5 16-1 0 0,-4 10 4 0 0,14-37-275 0 0,-5 12 1174 0 0,5-13-1050 0 0,0-1-1 0 0,0 0 1 0 0,0 1 0 0 0,0-1 0 0 0,0 0 0 0 0,0 0 0 0 0,0 1 0 0 0,1-1-1 0 0,-1 0 1 0 0,0 1 0 0 0,0-1 0 0 0,0 0 0 0 0,0 1 0 0 0,0-1 0 0 0,0 0 0 0 0,0 0-1 0 0,1 1 1 0 0,-1-1 0 0 0,0 0 0 0 0,0 0 0 0 0,0 1 0 0 0,1-1 0 0 0,-1 0 0 0 0,0 0-1 0 0,0 0 1 0 0,1 1 0 0 0,-1-1 0 0 0,0 0 0 0 0,0 0 0 0 0,1 0 0 0 0,-1 0-1 0 0,0 0 1 0 0,1 0 0 0 0,-1 0 0 0 0,0 0 0 0 0,1 1 0 0 0,-1-1 0 0 0,0 0 0 0 0,0 0-1 0 0,1 0 1 0 0,-1 0 0 0 0,1-1 0 0 0,0 3-7 0 0,1-1-1 0 0,-1 0 1 0 0,1 1 0 0 0,-1-1-1 0 0,0 1 1 0 0,0-1 0 0 0,1 1-1 0 0,-1-1 1 0 0,0 1 0 0 0,-1 0-1 0 0,1 0 1 0 0,0 0-1 0 0,0-1 1 0 0,0 4 0 0 0,0-2 0 0 0,1 1 36 0 0,-1-1 1 0 0,1 0-1 0 0,0 0 0 0 0,0 0 1 0 0,0 0-1 0 0,1 0 1 0 0,-1 0-1 0 0,1-1 1 0 0,-1 1-1 0 0,1-1 1 0 0,0 1-1 0 0,0-1 0 0 0,5 2 1 0 0,2 1 219 0 0,1 0 0 0 0,-1-1-1 0 0,13 3 1 0 0,-20-6-288 0 0,31 7 244 0 0,0-2 1 0 0,70 5-1 0 0,-97-10-221 0 0,75 1 159 0 0,104-10 0 0 0,-1-1 5 0 0,-15 5-51 0 0,254-38 0 0 0,-329 28 137 0 0,0 4 0 0 0,104 2 0 0 0,-130 11-144 0 0,-15 0-32 0 0,78-7 0 0 0,-91-1 171 0 0,43-12 0 0 0,-64 16-127 0 0,-9 2-64 0 0,-11-2-57 0 0,0 1-1 0 0,0-1 1 0 0,0 1-1 0 0,0-1 0 0 0,0 1 1 0 0,0-1-1 0 0,0 0 1 0 0,0 1-1 0 0,0-1 1 0 0,0 1-1 0 0,0-1 0 0 0,0 1 1 0 0,-1-1-1 0 0,1 0 1 0 0,0 1-1 0 0,0-1 1 0 0,-1 1-1 0 0,1-1 0 0 0,0 1 1 0 0,0-1-1 0 0,-1 1 1 0 0,1 0-1 0 0,-1-1 0 0 0,1 1 1 0 0,0-1-1 0 0,-1 1 1 0 0,0-1-1 0 0,-2-2 67 0 0,-1 1 0 0 0,1-1 0 0 0,-1 1-1 0 0,1 0 1 0 0,-1 0 0 0 0,0 0 0 0 0,-5-1-1 0 0,-5-3-44 0 0,3 1 16 0 0,10 5-43 0 0,0-1 0 0 0,0 1-1 0 0,0 0 1 0 0,0-1 0 0 0,-1 0 0 0 0,1 1-1 0 0,0-1 1 0 0,0 0 0 0 0,0 0-1 0 0,0 1 1 0 0,-1-2 0 0 0,-6-9-1 0 0,-2 1 810 0 0,6 24-6598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7:14.481"/>
    </inkml:context>
    <inkml:brush xml:id="br0">
      <inkml:brushProperty name="width" value="0.1" units="cm"/>
      <inkml:brushProperty name="height" value="0.1" units="cm"/>
      <inkml:brushProperty name="color" value="#66CC00"/>
    </inkml:brush>
  </inkml:definitions>
  <inkml:trace contextRef="#ctx0" brushRef="#br0">0 25 4775 0 0,'41'-9'271'0'0,"-19"4"-142"0"0,-1 1 0 0 0,1 1 0 0 0,41-1 0 0 0,87 11 833 0 0,209 5-567 0 0,-81-21-605 0 0,-269 7 28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7:28.258"/>
    </inkml:context>
    <inkml:brush xml:id="br0">
      <inkml:brushProperty name="width" value="0.1" units="cm"/>
      <inkml:brushProperty name="height" value="0.1" units="cm"/>
      <inkml:brushProperty name="color" value="#E71224"/>
    </inkml:brush>
  </inkml:definitions>
  <inkml:trace contextRef="#ctx0" brushRef="#br0">1 1 919 0 0,'0'0'80'0'0,"2"0"152"0"0,1 1-112 0 0,-1-1 0 0 0,2 0-240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7:28.916"/>
    </inkml:context>
    <inkml:brush xml:id="br0">
      <inkml:brushProperty name="width" value="0.1" units="cm"/>
      <inkml:brushProperty name="height" value="0.1" units="cm"/>
      <inkml:brushProperty name="color" value="#E71224"/>
    </inkml:brush>
  </inkml:definitions>
  <inkml:trace contextRef="#ctx0" brushRef="#br0">1 310 455 0 0,'18'-19'0'0'0,"-5"6"0"0"0,-2 2 0 0 0,-2 6 0 0 0,-3 3 152 0 0,0 0-16 0 0,1 2 0 0 0,6-2 0 0 0</inkml:trace>
  <inkml:trace contextRef="#ctx0" brushRef="#br0" timeOffset="1">2903 50 3567 0 0,'8'-20'160'0'0,"-3"7"32"0"0,1 4-192 0 0,-3 3 0 0 0,-1 4 0 0 0,0 2 0 0 0,2 2 0 0 0,3-2 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7:29.583"/>
    </inkml:context>
    <inkml:brush xml:id="br0">
      <inkml:brushProperty name="width" value="0.1" units="cm"/>
      <inkml:brushProperty name="height" value="0.1" units="cm"/>
      <inkml:brushProperty name="color" value="#E71224"/>
    </inkml:brush>
  </inkml:definitions>
  <inkml:trace contextRef="#ctx0" brushRef="#br0">0 38 2471 0 0,'17'-6'0'0'0,"-2"-1"96"0"0,-4 3-24 0 0,-2 2 16 0 0,1 1-88 0 0,3-1 0 0 0,11 0 0 0 0,13-4 0 0 0,13-1 0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7:30.116"/>
    </inkml:context>
    <inkml:brush xml:id="br0">
      <inkml:brushProperty name="width" value="0.1" units="cm"/>
      <inkml:brushProperty name="height" value="0.1" units="cm"/>
      <inkml:brushProperty name="color" value="#E71224"/>
    </inkml:brush>
  </inkml:definitions>
  <inkml:trace contextRef="#ctx0" brushRef="#br0">8 96 6911 0 0,'-4'-24'608'0'0,"0"0"-480"0"0,4 4-128 0 0,0 9 0 0 0,4 5-320 0 0,-2 4-96 0 0,0 2-8 0 0,5-2-8 0 0,4-1 232 0 0,6-1 40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7:34.307"/>
    </inkml:context>
    <inkml:brush xml:id="br0">
      <inkml:brushProperty name="width" value="0.1" units="cm"/>
      <inkml:brushProperty name="height" value="0.1" units="cm"/>
      <inkml:brushProperty name="color" value="#E71224"/>
    </inkml:brush>
  </inkml:definitions>
  <inkml:trace contextRef="#ctx0" brushRef="#br0">29 26 1583 0 0,'0'0'12'0'0,"0"0"-1"0"0,-1-1 0 0 0,1 1 0 0 0,-1 0 0 0 0,1 0 1 0 0,0 0-1 0 0,-1-1 0 0 0,1 1 0 0 0,-1 0 1 0 0,1 0-1 0 0,0 0 0 0 0,-1 0 0 0 0,1 0 0 0 0,-1 0 1 0 0,1 0-1 0 0,-1 0 0 0 0,1 0 0 0 0,0 0 0 0 0,-1 0 1 0 0,1 0-1 0 0,-1 0 0 0 0,1 0 0 0 0,-1 0 0 0 0,1 0 1 0 0,0 0-1 0 0,-1 0 0 0 0,1 1 0 0 0,-1-1 0 0 0,1 0 1 0 0,-1 1-1 0 0,-8 1 633 0 0,9-2-585 0 0,-1-1 0 0 0,1 1 0 0 0,-1-1 0 0 0,1 1 0 0 0,-1-1 0 0 0,1 1 0 0 0,-1-1 0 0 0,1 1 0 0 0,0-1 0 0 0,-1 1 0 0 0,1-1 0 0 0,0 0 0 0 0,0 1 0 0 0,-1-1 0 0 0,1 1 0 0 0,0-1 0 0 0,0 0 0 0 0,0 1-1 0 0,0-1 1 0 0,0 0 0 0 0,0 1 0 0 0,0-1 0 0 0,0 0 0 0 0,0 1 0 0 0,0-1 0 0 0,0 0 0 0 0,0 1 0 0 0,1-1 0 0 0,-1 0 0 0 0,0 1 0 0 0,0-1 0 0 0,1-1 0 0 0,1-1 22 0 0,-4-1-68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7:37.763"/>
    </inkml:context>
    <inkml:brush xml:id="br0">
      <inkml:brushProperty name="width" value="0.1" units="cm"/>
      <inkml:brushProperty name="height" value="0.1" units="cm"/>
      <inkml:brushProperty name="color" value="#E71224"/>
    </inkml:brush>
  </inkml:definitions>
  <inkml:trace contextRef="#ctx0" brushRef="#br0">0 60 1375 0 0,'3'-7'222'0'0,"2"1"1248"0"0,7 11-482 0 0,-5 0-865 0 0,-1-1 0 0 0,1 0 0 0 0,0 0 0 0 0,1-1 0 0 0,-1 0 0 0 0,1 0 0 0 0,-1-1 0 0 0,1 1 0 0 0,0-2 0 0 0,14 2-1 0 0,22-1 538 0 0,84 16-1 0 0,-101-14-647 0 0,49 7 340 0 0,133 3 0 0 0,-177-14-271 0 0,42-1 105 0 0,0 3 1 0 0,89 15-1 0 0,60 11-122 0 0,-129-25 107 0 0,148-15-1 0 0,-155 6-76 0 0,28 1-32 0 0,41-3 14 0 0,157-12-40 0 0,-44 5-8 0 0,-110-7 94 0 0,25-1 28 0 0,-106 18-147 0 0,266-3 48 0 0,93 28-41 0 0,-265-24-10 0 0,-37-1 0 0 0,-70 6 0 0 0,127-3 0 0 0,-48 5 0 0 0,120 1 0 0 0,81-9 64 0 0,-287 3-55 0 0,277-19 321 0 0,-30 10-197 0 0,-62 6-53 0 0,-74 6-80 0 0,-122 1 0 0 0,168 4 64 0 0,240-10-64 0 0,-166 6 64 0 0,-91-23-64 0 0,-105 9 0 0 0,-35 7 0 0 0,0 3 0 0 0,63 5 0 0 0,115 23 0 0 0,-104-5 0 0 0,-31 2 0 0 0,-69-14 0 0 0,46 6 0 0 0,-31-7 0 0 0,0 2 0 0 0,48 17 0 0 0,-45-11 0 0 0,67 11 0 0 0,-95-24 18 0 0,34 6 269 0 0,89 3 0 0 0,-72-11 4 0 0,66-2 296 0 0,-18-8-178 0 0,136-26 0 0 0,53-23-147 0 0,-267 53-224 0 0,66 0 1 0 0,-61 4-31 0 0,287-26 108 0 0,-306 24-115 0 0,207-7 40 0 0,-69 5-18 0 0,-124 3-23 0 0,80 6 0 0 0,-109-3 0 0 0,0 1 0 0 0,0 1 0 0 0,0 0 0 0 0,0 0 0 0 0,-1 1 0 0 0,17 8 0 0 0,-12-6 20 0 0,-15-5-16 0 0,-1 0 0 0 0,0-1 0 0 0,1 1 0 0 0,-1 0 0 0 0,0 0 0 0 0,1 1 0 0 0,-1-1 0 0 0,0 0 0 0 0,0 1 0 0 0,4 3 0 0 0,-3-4 2 0 0,-1 1-1 0 0,1-1 0 0 0,0 0 1 0 0,1 0-1 0 0,-1 0 0 0 0,0 0 1 0 0,0-1-1 0 0,0 1 0 0 0,0-1 1 0 0,1 0-1 0 0,2 0 0 0 0,0 0-5 0 0,-4 0 0 0 0,-1-1 0 0 0,1 1 0 0 0,-1 0 0 0 0,1 0 0 0 0,-1-1 0 0 0,0 1 0 0 0,1 1 0 0 0,-1-1 0 0 0,1 0 0 0 0,-1 0 0 0 0,1 0 0 0 0,-1 1 0 0 0,1-1 0 0 0,-1 1 0 0 0,0-1 0 0 0,1 1 0 0 0,-1-1 0 0 0,0 1 0 0 0,0 0 0 0 0,1 0 0 0 0,-1 0 0 0 0,0 0 0 0 0,0 0 0 0 0,0 0 0 0 0,2 1 0 0 0,-2 5 62 0 0,-4-11 15 0 0,3 3-24 0 0,0 2 1 0 0,0 0-44 0 0,-1 3-10 0 0,1-3 0 0 0,0 0 0 0 0,-1 0 0 0 0,1 0 0 0 0,0 0 0 0 0,0 1 0 0 0,0-1 0 0 0,0 0 0 0 0,0 0 0 0 0,0 0 0 0 0,0 0 0 0 0,0 0 0 0 0,0 0 0 0 0,1 0 0 0 0,-1 0 0 0 0,0 0 0 0 0,1 0 0 0 0,-1 0 0 0 0,0 0 0 0 0,1 0 0 0 0,-1 0 0 0 0,1 0 0 0 0,1 1 0 0 0,2-2 0 0 0,-2-1 0 0 0,3 7 0 0 0,-5-5 0 0 0,0 1 0 0 0,-2 0 0 0 0,-2 0 30 0 0,4-2-26 0 0,0 0-1 0 0,-1 1 1 0 0,1-1 0 0 0,0 0 0 0 0,0 0-1 0 0,-1 0 1 0 0,1 0 0 0 0,0 1 0 0 0,-1-1 0 0 0,1 0-1 0 0,0 0 1 0 0,0 0 0 0 0,0 1 0 0 0,-1-1-1 0 0,1 0 1 0 0,0 0 0 0 0,0 1 0 0 0,0-1-1 0 0,-1 0 1 0 0,1 1 0 0 0,0-1 0 0 0,0 0-1 0 0,0 1 1 0 0,0-1 0 0 0,0 0 0 0 0,0 0-1 0 0,0 1 1 0 0,0 0 0 0 0,-1-2 49 0 0,0 0 14 0 0,0 0-37 0 0,0 0 1 0 0,0 0-1 0 0,0 0 1 0 0,0 1 0 0 0,0-1-1 0 0,0 1 1 0 0,0-1-1 0 0,0 0 1 0 0,0 1-1 0 0,0 0 1 0 0,0-1-1 0 0,-1 1 1 0 0,1 0-1 0 0,0 0 1 0 0,0-1-1 0 0,0 1 1 0 0,0 0-1 0 0,-1 0 1 0 0,1 0-1 0 0,0 1 1 0 0,0-1-1 0 0,-2 0 1 0 0,-23 11-103 0 0,19-7 111 0 0,6-4-39 0 0,0 1 0 0 0,0 0 0 0 0,0 0 0 0 0,0-1 0 0 0,0 1 0 0 0,-1 0 0 0 0,1 0 0 0 0,1 0 0 0 0,-1 0 0 0 0,-1 2 0 0 0,3 1 21 0 0,5-4 13 0 0,-1 0-25 0 0,-3-1-4 0 0,-1 1-1 0 0,0-1 1 0 0,0 1 0 0 0,0-1-1 0 0,-1 0 1 0 0,1 1-1 0 0,0-1 1 0 0,0 0-1 0 0,0 0 1 0 0,0 0 0 0 0,-1 0-1 0 0,1 0 1 0 0,0-1-1 0 0,3-6-293 0 0,-4 7 199 0 0,0 0 0 0 0,0 1 1 0 0,0-1-1 0 0,1 1 1 0 0,-1-1-1 0 0,0 1 0 0 0,0-1 1 0 0,0 0-1 0 0,1 1 0 0 0,-1-1 1 0 0,0 1-1 0 0,1-1 1 0 0,-1 1-1 0 0,0-1 0 0 0,1 1 1 0 0,-1-1-1 0 0,0 1 0 0 0,1 0 1 0 0,-1-1-1 0 0,1 1 1 0 0,-1 0-1 0 0,1-1 0 0 0,-1 1 1 0 0,1 0-1 0 0,-1-1 0 0 0,1 1 1 0 0,0 0-1 0 0,-1 0 1 0 0,1 0-1 0 0,-1 0 0 0 0,1-1 1 0 0,-1 1-1 0 0,1 0 0 0 0,0 0 1 0 0,-1 0-1 0 0,1 0 1 0 0,-1 0-1 0 0,1 0 0 0 0,0 1 1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7:38.957"/>
    </inkml:context>
    <inkml:brush xml:id="br0">
      <inkml:brushProperty name="width" value="0.1" units="cm"/>
      <inkml:brushProperty name="height" value="0.1" units="cm"/>
      <inkml:brushProperty name="color" value="#E71224"/>
    </inkml:brush>
  </inkml:definitions>
  <inkml:trace contextRef="#ctx0" brushRef="#br0">0 34 1351 0 0,'4'-11'0'0'0,"2"4"120"0"0,-1-1-120 0 0,-1 3 0 0 0,0 3 0 0 0,-6 4 104 0 0,0 0 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7:42.157"/>
    </inkml:context>
    <inkml:brush xml:id="br0">
      <inkml:brushProperty name="width" value="0.1" units="cm"/>
      <inkml:brushProperty name="height" value="0.1" units="cm"/>
      <inkml:brushProperty name="color" value="#E71224"/>
    </inkml:brush>
  </inkml:definitions>
  <inkml:trace contextRef="#ctx0" brushRef="#br0">2 95 3223 0 0,'4'-14'288'0'0,"-4"-3"-288"0"0,-2-2 0 0 0,0 3 0 0 0,0 1 352 0 0,2 5 24 0 0,0 7 376 0 0,0 5-752 0 0,2 1 0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7:42.615"/>
    </inkml:context>
    <inkml:brush xml:id="br0">
      <inkml:brushProperty name="width" value="0.1" units="cm"/>
      <inkml:brushProperty name="height" value="0.1" units="cm"/>
      <inkml:brushProperty name="color" value="#E71224"/>
    </inkml:brush>
  </inkml:definitions>
  <inkml:trace contextRef="#ctx0" brushRef="#br0">43 71 2759 0 0,'-6'-25'248'0'0,"1"11"-248"0"0,-3-1 0 0 0,3 7 0 0 0,3 5 272 0 0,0 3 8 0 0,0 0 0 0 0,-2-2 0 0 0,-5-2-280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7:43.328"/>
    </inkml:context>
    <inkml:brush xml:id="br0">
      <inkml:brushProperty name="width" value="0.1" units="cm"/>
      <inkml:brushProperty name="height" value="0.1" units="cm"/>
      <inkml:brushProperty name="color" value="#E71224"/>
    </inkml:brush>
  </inkml:definitions>
  <inkml:trace contextRef="#ctx0" brushRef="#br0">16 8 2303 0 0,'-8'-5'200'0'0,"3"3"-200"0"0,3 4 0 0 0,4 0 0 0 0,1-2 112 0 0,-1 1-16 0 0,0-1-8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7:15.335"/>
    </inkml:context>
    <inkml:brush xml:id="br0">
      <inkml:brushProperty name="width" value="0.1" units="cm"/>
      <inkml:brushProperty name="height" value="0.1" units="cm"/>
      <inkml:brushProperty name="color" value="#66CC00"/>
    </inkml:brush>
  </inkml:definitions>
  <inkml:trace contextRef="#ctx0" brushRef="#br0">0 42 1839 0 0,'19'-4'160'0'0,"-3"0"-160"0"0,-4 1 0 0 0,-7 1 0 0 0,3 2 256 0 0,1-2 8 0 0,15-4 8 0 0,11 1 0 0 0,12 1-272 0 0,3-2 0 0 0,0 3 0 0 0,-6 1-784 0 0,-7 2-208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7:44.153"/>
    </inkml:context>
    <inkml:brush xml:id="br0">
      <inkml:brushProperty name="width" value="0.1" units="cm"/>
      <inkml:brushProperty name="height" value="0.1" units="cm"/>
      <inkml:brushProperty name="color" value="#E71224"/>
    </inkml:brush>
  </inkml:definitions>
  <inkml:trace contextRef="#ctx0" brushRef="#br0">0 128 455 0 0,'6'1'600'0'0,"-1"-1"0"0"0,1 0 0 0 0,-1 0 0 0 0,8-2 0 0 0,-2 1-305 0 0,43 0 571 0 0,1 2 0 0 0,70 11 1 0 0,15 1-513 0 0,-80-12-145 0 0,81-9 0 0 0,59-19 83 0 0,-19 3-98 0 0,-16 5-87 0 0,123-12 90 0 0,-104 11 57 0 0,8 0 52 0 0,-178 19-436 0 0,-1-1 402 0 0,27 2-1 0 0,-35 1-775 0 0,1 0-1 0 0,-1 0 1 0 0,0 0 0 0 0,9 3-1 0 0,1 3-2218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9:01.763"/>
    </inkml:context>
    <inkml:brush xml:id="br0">
      <inkml:brushProperty name="width" value="0.1" units="cm"/>
      <inkml:brushProperty name="height" value="0.1" units="cm"/>
      <inkml:brushProperty name="color" value="#66CC00"/>
    </inkml:brush>
  </inkml:definitions>
  <inkml:trace contextRef="#ctx0" brushRef="#br0">101 1065 575 0 0,'1'-16'101'0'0,"0"1"0"0"0,0-1 0 0 0,2 1 0 0 0,0-1-1 0 0,1 1 1 0 0,8-23 0 0 0,-3 16 89 0 0,2 1 0 0 0,0 1 1 0 0,24-35-1 0 0,51-72 128 0 0,54-71-343 0 0,-78 116 889 0 0,88-156 0 0 0,-148 233-825 0 0,5-7 66 0 0,-1 1 1 0 0,1 0 0 0 0,1 0 0 0 0,0 0 0 0 0,0 1 0 0 0,18-16 0 0 0,-17 17 29 0 0,-12 9-2 0 0,-19 13-41 0 0,-5 12-153 0 0,2 1 1 0 0,1 1-1 0 0,-29 43 0 0 0,-50 98-233 0 0,58-84 283 0 0,-60 100 22 0 0,87-153 43 0 0,-27 59-1 0 0,30-57 54 0 0,-30 51-1 0 0,22-47 20 0 0,2 1 0 0 0,-23 58 0 0 0,-20 85 7 0 0,55-155-84 0 0,5-13 107 0 0,0 0-1 0 0,1 1 1 0 0,0 0-1 0 0,1 0 1 0 0,-1 15-1 0 0,3-29-149 0 0,0 0 1 0 0,0 0-1 0 0,0 0 0 0 0,0 0 0 0 0,0 0 0 0 0,0 1 0 0 0,0-1 0 0 0,0 0 0 0 0,0 0 0 0 0,0 0 0 0 0,0 0 0 0 0,0 0 0 0 0,0 1 0 0 0,0-1 0 0 0,0 0 0 0 0,0 0 0 0 0,0 0 0 0 0,0 0 0 0 0,0 0 0 0 0,0 1 0 0 0,0-1 1 0 0,0 0-1 0 0,0 0 0 0 0,0 0 0 0 0,0 0 0 0 0,0 0 0 0 0,1 0 0 0 0,-1 1 0 0 0,0-1 0 0 0,0 0 0 0 0,0 0 0 0 0,0 0 0 0 0,0 0 0 0 0,0 0 0 0 0,0 0 0 0 0,1 0 0 0 0,-1 0 0 0 0,0 0 0 0 0,0 0 0 0 0,0 0 1 0 0,0 0-1 0 0,0 1 0 0 0,1-1 0 0 0,-1 0 0 0 0,0 0 0 0 0,0 0 0 0 0,0 0 0 0 0,0 0 0 0 0,0 0 0 0 0,1 0 0 0 0,-1 0 0 0 0,0-1 0 0 0,0 1 0 0 0,0 0 0 0 0,0 0 0 0 0,1 0 0 0 0,8-8 49 0 0,9-17-87 0 0,-7 1 32 0 0,-1 0 0 0 0,-1-1 0 0 0,-1 0 0 0 0,7-34 0 0 0,-9 16 0 0 0,4-82 0 0 0,-10 31 5 0 0,10-144-15 0 0,-6 209 19 0 0,0 0-1 0 0,2 0 0 0 0,2 1 1 0 0,0-1-1 0 0,2 2 0 0 0,13-28 1 0 0,18-19 28 0 0,77-103 0 0 0,33-4-313 0 0,-123 150-16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9:07.777"/>
    </inkml:context>
    <inkml:brush xml:id="br0">
      <inkml:brushProperty name="width" value="0.1" units="cm"/>
      <inkml:brushProperty name="height" value="0.1" units="cm"/>
      <inkml:brushProperty name="color" value="#66CC00"/>
    </inkml:brush>
  </inkml:definitions>
  <inkml:trace contextRef="#ctx0" brushRef="#br0">5074 407 3623 0 0,'-2'-1'88'0'0,"-1"-1"-1"0"0,1 0 1 0 0,0 1-1 0 0,0-1 0 0 0,0 0 1 0 0,0-1-1 0 0,0 1 1 0 0,1 0-1 0 0,-1 0 0 0 0,1-1 1 0 0,-1 1-1 0 0,1-1 1 0 0,0 1-1 0 0,-2-6 0 0 0,3 6 7 0 0,-1 0 0 0 0,1 0-1 0 0,-1 0 1 0 0,0 0-1 0 0,0 0 1 0 0,0 1-1 0 0,0-1 1 0 0,0 0 0 0 0,0 0-1 0 0,0 1 1 0 0,0-1-1 0 0,-1 1 1 0 0,1-1-1 0 0,-1 1 1 0 0,1-1 0 0 0,-1 1-1 0 0,0 0 1 0 0,1 0-1 0 0,-1 0 1 0 0,0 0 0 0 0,0 0-1 0 0,0 0 1 0 0,0 1-1 0 0,0-1 1 0 0,-2 0-1 0 0,-49-3 1255 0 0,39 4-1061 0 0,-1 0 0 0 0,1-2 1 0 0,0 0-1 0 0,-1-1 0 0 0,1 0 1 0 0,-14-5-1 0 0,-87-34 881 0 0,-50-20 305 0 0,58 18-1025 0 0,93 38-391 0 0,-25-6 0 0 0,0 0-59 0 0,-81-29 63 0 0,97 34-36 0 0,0 2 0 0 0,0 1-1 0 0,-34-2 1 0 0,19 5 95 0 0,0 1 0 0 0,1 2 0 0 0,-1 1 0 0 0,-37 9 0 0 0,55-7-101 0 0,-35 8 24 0 0,-1-2 1 0 0,-1-3-1 0 0,-61 2 0 0 0,40-4 108 0 0,17 0-67 0 0,35-3-21 0 0,1 1 0 0 0,-1 2 0 0 0,1 0 0 0 0,-30 13 0 0 0,37-14-23 0 0,-66 26 196 0 0,47-16-152 0 0,0-2-1 0 0,-2-2 1 0 0,-56 10-1 0 0,-51-9 371 0 0,-250-11-1 0 0,275-12-325 0 0,-3 0-75 0 0,-292 16 121 0 0,362-5-39 0 0,-67-10 0 0 0,3 0-59 0 0,98 9-46 0 0,-30-1-8 0 0,-96 7 1 0 0,104 1-6 0 0,0 1-1 0 0,0 3 1 0 0,-75 27 0 0 0,88-25-10 0 0,1 1 0 0 0,0 2 0 0 0,1 0 1 0 0,1 2-1 0 0,0 1 0 0 0,-24 23 0 0 0,-170 130-7 0 0,161-128 0 0 0,40-27 0 0 0,-22 22 0 0 0,0 0 0 0 0,23-21 0 0 0,2 0 0 0 0,0 1 0 0 0,1 0 0 0 0,1 1 0 0 0,1 1 0 0 0,0 1 0 0 0,-16 37 0 0 0,1 11 0 0 0,-23 83 0 0 0,38-107-16 0 0,-10 78 0 0 0,6 48-16 0 0,-21 69 32 0 0,0-4 0 0 0,31-139 23 0 0,-15 127 78 0 0,3-70 165 0 0,-1 9-181 0 0,10-86 26 0 0,4 0 1 0 0,3 0-1 0 0,9 105 0 0 0,20-1-72 0 0,-17-133-24 0 0,35 163 17 0 0,-33-173-5 0 0,2-1-1 0 0,1 1 1 0 0,26 48-1 0 0,64 97-26 0 0,-82-148 0 0 0,2-1 0 0 0,27 31 0 0 0,-9-19 38 0 0,90 75-1 0 0,7-18 134 0 0,-104-77-122 0 0,52 29 1 0 0,-40-26 8 0 0,-28-19-40 0 0,-1-1 0 0 0,25 8 0 0 0,-18-6 35 0 0,45 16 58 0 0,-7-2-33 0 0,86 47-1 0 0,-103-45-12 0 0,-18-9-33 0 0,56 25-1 0 0,-55-32-10 0 0,-18-8 20 0 0,-1 1 0 0 0,0 0 0 0 0,-1 1 1 0 0,11 6-1 0 0,-13-6-11 0 0,0 0 0 0 0,0 1 0 0 0,-1 0 0 0 0,1 1 1 0 0,-2-1-1 0 0,1 1 0 0 0,-1 0 0 0 0,0 1 0 0 0,0-1 0 0 0,-1 1 0 0 0,0 0 0 0 0,-1 0 1 0 0,5 14-1 0 0,0 8 60 0 0,-1 1 0 0 0,4 48-1 0 0,-3-13 63 0 0,-3-39-139 0 0,-1-1 26 0 0,8 28-1 0 0,-9-45-31 0 0,0 1 0 0 0,1-1 0 0 0,0 0-1 0 0,1 0 1 0 0,0 0 0 0 0,8 10 0 0 0,-3-3 4 0 0,-10-14-8 0 0,1 0-1 0 0,0 0 1 0 0,0 0-1 0 0,0 0 0 0 0,1-1 1 0 0,-1 1-1 0 0,0 0 1 0 0,1-1-1 0 0,-1 1 0 0 0,1-1 1 0 0,-1 1-1 0 0,1-1 1 0 0,0 0-1 0 0,0 0 0 0 0,-1 1 1 0 0,1-1-1 0 0,0 0 1 0 0,0-1-1 0 0,0 1 0 0 0,0 0 1 0 0,3 0-1 0 0,-2-1-2 0 0,1 1 0 0 0,-1-1 0 0 0,1 0 0 0 0,-1-1 0 0 0,1 1 0 0 0,-1-1 0 0 0,0 1 0 0 0,1-1 0 0 0,-1 0 0 0 0,0 0 0 0 0,1-1 0 0 0,-1 1 0 0 0,5-3 0 0 0,2-3 0 0 0,0 0 0 0 0,14-14 0 0 0,-15 13 0 0 0,0 0 0 0 0,15-9 0 0 0,50-20 0 0 0,-50 26-21 0 0,-1-1-1 0 0,0-1 1 0 0,22-16 0 0 0,98-103-208 0 0,-40 33 107 0 0,-75 72 116 0 0,28-35 0 0 0,-8 8 6 0 0,141-129-10 0 0,10-10-132 0 0,39-71-138 0 0,-131 126 238 0 0,-40 50 20 0 0,192-222-33 0 0,-139 169 38 0 0,95-101 17 0 0,-45 30 0 0 0,-40 45 0 0 0,-24 31 0 0 0,-20 23 0 0 0,-48 71 26 0 0,48-42-1 0 0,-33 34-12 0 0,99-99 62 0 0,-107 107 8 0 0,1 1 1 0 0,91-59 0 0 0,11 1 10 0 0,-101 70-27 0 0,0 3 1 0 0,84-33-1 0 0,-3 1 7 0 0,-60 26-76 0 0,-24 11 9 0 0,59-35-1 0 0,-62 28 57 0 0,-2-1 1 0 0,-1-2-1 0 0,41-43 1 0 0,-57 51 43 0 0,-2-1 1 0 0,0-1-1 0 0,-2 0 0 0 0,0-2 1 0 0,-2 0-1 0 0,13-31 0 0 0,-23 44-51 0 0,-2 1 1 0 0,1 0-1 0 0,-2-1 0 0 0,0 0 0 0 0,-1 0 0 0 0,1-19 0 0 0,-3 23 19 0 0,-1 1 0 0 0,0-1-1 0 0,-1 1 1 0 0,0-1-1 0 0,-6-15 1 0 0,-22-43 275 0 0,-67-107-77 0 0,61 115-205 0 0,20 34-13 0 0,-2 2 0 0 0,0 0-1 0 0,-1 0 1 0 0,-33-29 0 0 0,8 14 111 0 0,-64-44 1 0 0,41 40 107 0 0,-121-57 1 0 0,22 9 124 0 0,101 53-218 0 0,-115-50-1 0 0,136 73-136 0 0,0 2-1 0 0,0 2 1 0 0,-74-8 0 0 0,-141 1 143 0 0,214 16-181 0 0,-22-1-471 0 0,-75 8 1 0 0,107-2-77 0 0,0 2 0 0 0,1 2 0 0 0,0 1 0 0 0,-34 13-1 0 0,3 5-4969 0 0,-8 6-1607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9:11.531"/>
    </inkml:context>
    <inkml:brush xml:id="br0">
      <inkml:brushProperty name="width" value="0.1" units="cm"/>
      <inkml:brushProperty name="height" value="0.1" units="cm"/>
      <inkml:brushProperty name="color" value="#66CC00"/>
    </inkml:brush>
  </inkml:definitions>
  <inkml:trace contextRef="#ctx0" brushRef="#br0">242 406 7831 0 0,'-9'-4'373'0'0,"1"1"0"0"0,-1 0 0 0 0,0 0 0 0 0,0 1 0 0 0,0 1 0 0 0,0-1 0 0 0,0 1-1 0 0,-1 1 1 0 0,-17 0 670 0 0,28 2-890 0 0,1-1 0 0 0,-1 1-1 0 0,1-1 1 0 0,-1 0 0 0 0,1 1 0 0 0,0-1 0 0 0,-1 0-1 0 0,1 0 1 0 0,0 0 0 0 0,2 0 0 0 0,2 3-1 0 0,3 2-142 0 0,-1 1 0 0 0,0 0 0 0 0,0 1 0 0 0,0 0 0 0 0,-1 0 0 0 0,0 0 0 0 0,-1 1 0 0 0,0 0 0 0 0,0 0 0 0 0,-1 1 0 0 0,0 0 0 0 0,-1 0 1 0 0,0 0-1 0 0,3 11 0 0 0,-1 3 12 0 0,-1-1 1 0 0,-1 2-1 0 0,-1-1 1 0 0,-1 0-1 0 0,-2 30 1 0 0,-2-25 83 0 0,-1 0 1 0 0,-2 0-1 0 0,0 0 1 0 0,-19 51 0 0 0,4-24 223 0 0,-39 72 1 0 0,-7-14 303 0 0,34-61-245 0 0,28-48-344 0 0,1 0-1 0 0,-1 0 1 0 0,0 0 0 0 0,-7 5-1 0 0,11-9-36 0 0,-1-1 1 0 0,0 1-1 0 0,0 0 0 0 0,0 0 0 0 0,0-1 0 0 0,0 1 0 0 0,0-1 1 0 0,0 1-1 0 0,-1-1 0 0 0,1 1 0 0 0,0-1 0 0 0,0 0 0 0 0,-1 1 0 0 0,1-1-3 0 0,0 0 0 0 0,1-1 0 0 0,-1 1 0 0 0,1 0-1 0 0,-1 0 1 0 0,1 0 0 0 0,-1 0 0 0 0,1-1 0 0 0,0 1 0 0 0,-1 0-1 0 0,1-1 1 0 0,-1 1 0 0 0,1 0 0 0 0,-1-1 0 0 0,1 1-1 0 0,0 0 1 0 0,-1-1 0 0 0,1 1 0 0 0,0-1 0 0 0,-1 1-1 0 0,1-1 1 0 0,0 1 0 0 0,0-1 0 0 0,0 1 0 0 0,-1-1 0 0 0,1 1-1 0 0,0-1 1 0 0,0 1 0 0 0,0-1 0 0 0,0 0 0 0 0,-4-17 56 0 0,2 0 1 0 0,0 0 0 0 0,1 0 0 0 0,0 0 0 0 0,4-31 0 0 0,20-91-37 0 0,-22 136-27 0 0,58-281 100 0 0,30-160 4 0 0,-87 435-100 0 0,30-160 220 0 0,-32 169-208 0 0,0 0-1 0 0,0 0 1 0 0,0 0-1 0 0,0 0 1 0 0,0 0-1 0 0,0 1 1 0 0,1-1-1 0 0,-1 0 1 0 0,0 0-1 0 0,1 0 1 0 0,-1 0 0 0 0,1 1-1 0 0,-1-1 1 0 0,1 0-1 0 0,-1 0 1 0 0,1 1-1 0 0,-1-1 1 0 0,1 0-1 0 0,0 1 1 0 0,-1-1-1 0 0,1 1 1 0 0,0-1-1 0 0,-1 1 1 0 0,1-1-1 0 0,0 1 1 0 0,0-1-1 0 0,0 1 1 0 0,0 0-1 0 0,-1-1 1 0 0,3 1-1 0 0,-2 0 2 0 0,1 1 0 0 0,0-1-1 0 0,0 1 1 0 0,-1-1 0 0 0,1 1-1 0 0,-1 0 1 0 0,1 0 0 0 0,-1 0-1 0 0,1 0 1 0 0,-1 0-1 0 0,1 0 1 0 0,-1 0 0 0 0,0 1-1 0 0,0-1 1 0 0,2 2 0 0 0,15 19 34 0 0,-1 0 1 0 0,-1 1-1 0 0,15 29 1 0 0,34 79 108 0 0,-21-41-69 0 0,-9-21-80 0 0,43 82 59 0 0,-59-112-149 0 0,-2 1 0 0 0,-2 0 0 0 0,-2 1 0 0 0,10 47 0 0 0,14 46 1882 0 0,-30-121-1535 0 0,-5-20 210 0 0,-4-25 165 0 0,-28-401 1453 0 0,27 367-1912 0 0,0-149 380 0 0,6 148-350 0 0,13-79-1 0 0,-7 77-169 0 0,-8 56-2740 0 0,-7 47-572 0 0,1-4 1428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9:12.427"/>
    </inkml:context>
    <inkml:brush xml:id="br0">
      <inkml:brushProperty name="width" value="0.1" units="cm"/>
      <inkml:brushProperty name="height" value="0.1" units="cm"/>
      <inkml:brushProperty name="color" value="#66CC00"/>
    </inkml:brush>
  </inkml:definitions>
  <inkml:trace contextRef="#ctx0" brushRef="#br0">75 306 11255 0 0,'-17'7'945'0'0,"15"-7"-893"0"0,0 0 1 0 0,0 1 0 0 0,0 0-1 0 0,0-1 1 0 0,0 1-1 0 0,0 0 1 0 0,0 0-1 0 0,0 0 1 0 0,0 0-1 0 0,1 0 1 0 0,-1 1-1 0 0,0-1 1 0 0,1 0 0 0 0,-1 1-1 0 0,1-1 1 0 0,-1 1-1 0 0,1 0 1 0 0,0 0-1 0 0,0-1 1 0 0,-2 4-1 0 0,-3 22 720 0 0,0 1-1 0 0,2 0 0 0 0,1 0 1 0 0,2 1-1 0 0,1 29 1 0 0,19 143 770 0 0,-18-192-1457 0 0,4 28 220 0 0,12 43 1 0 0,-12-63-239 0 0,0-1 0 0 0,1 0 1 0 0,1-1-1 0 0,0 1 1 0 0,11 15-1 0 0,-4-8-13 0 0,2-1 0 0 0,32 36 0 0 0,-42-52-45 0 0,0 0 0 0 0,1 0 0 0 0,-1-1 0 0 0,1 0 0 0 0,0 0 0 0 0,0-1 0 0 0,1 1 0 0 0,-1-2 1 0 0,1 1-1 0 0,0-1 0 0 0,0 0 0 0 0,0-1 0 0 0,11 2 0 0 0,-13-3-2 0 0,0-1-1 0 0,0 0 0 0 0,0-1 1 0 0,0 0-1 0 0,0 0 0 0 0,0 0 1 0 0,0 0-1 0 0,0-1 0 0 0,0 0 1 0 0,-1 0-1 0 0,1-1 0 0 0,-1 0 1 0 0,0 0-1 0 0,7-4 0 0 0,-2-1 16 0 0,1 0 1 0 0,-1-1-1 0 0,0 0 0 0 0,-1 0 0 0 0,13-17 0 0 0,9-19 53 0 0,-3-1-1 0 0,-2-1 0 0 0,-2-1 1 0 0,28-78-1 0 0,-35 80-45 0 0,-3-1 0 0 0,-1-1-1 0 0,-2 0 1 0 0,-3-1 0 0 0,3-56-1 0 0,-10 101-18 0 0,-1-1-1 0 0,0 1 0 0 0,0-1 1 0 0,0 0-1 0 0,-1 1 1 0 0,1-1-1 0 0,-1 1 1 0 0,0-1-1 0 0,-1 1 0 0 0,1-1 1 0 0,-1 1-1 0 0,0 0 1 0 0,-3-7-1 0 0,5 11-9 0 0,0 0 1 0 0,0 0-1 0 0,0 0 0 0 0,0 0 1 0 0,0 0-1 0 0,0 0 0 0 0,0 0 1 0 0,0 0-1 0 0,0 0 0 0 0,0 0 1 0 0,0 0-1 0 0,-1 0 0 0 0,1 0 1 0 0,0 0-1 0 0,0 0 0 0 0,0-1 1 0 0,0 1-1 0 0,0 0 0 0 0,0 0 1 0 0,0 0-1 0 0,0 0 0 0 0,0 0 1 0 0,0 0-1 0 0,0 0 0 0 0,0 0 1 0 0,-1 0-1 0 0,1 0 0 0 0,0 0 1 0 0,0 0-1 0 0,0 0 0 0 0,0 0 1 0 0,0 0-1 0 0,0 0 0 0 0,0 0 1 0 0,0 0-1 0 0,0 0 0 0 0,0 0 1 0 0,0 0-1 0 0,0 0 0 0 0,-1 1 1 0 0,1-1-1 0 0,0 0 0 0 0,0 0 1 0 0,0 0-1 0 0,0 0 0 0 0,0 0 0 0 0,0 0 1 0 0,0 0-1 0 0,0 0 0 0 0,0 0 1 0 0,0 0-1 0 0,0 0 0 0 0,0 0 1 0 0,0 0-1 0 0,0 0 0 0 0,0 0 1 0 0,0 1-1 0 0,0-1 0 0 0,0 0 1 0 0,0 0-1 0 0,0 0 0 0 0,0 0 1 0 0,0 0-1 0 0,0 0 0 0 0,-2 10 47 0 0,2 11 21 0 0,6 13-68 0 0,2 1 0 0 0,18 49 0 0 0,-16-55 0 0 0,65 171 204 0 0,-57-163-153 0 0,0-1 0 0 0,3-1 0 0 0,32 42 0 0 0,-48-70-51 0 0,55 63-4 0 0,-54-63 7 0 0,1-1-1 0 0,0 0 1 0 0,0 0-1 0 0,1-1 1 0 0,-1 1-1 0 0,1-2 1 0 0,16 8-1 0 0,-20-11 17 0 0,0 0 0 0 0,0 0 0 0 0,0 0 0 0 0,0 0 0 0 0,0-1 0 0 0,0 1 0 0 0,0-1-1 0 0,0 0 1 0 0,0 0 0 0 0,0-1 0 0 0,0 1 0 0 0,0-1 0 0 0,0 0 0 0 0,0 0 0 0 0,4-2 0 0 0,-2 0 22 0 0,1 0 0 0 0,-1 0 0 0 0,0-1 0 0 0,0 0 0 0 0,-1 0 0 0 0,1-1 0 0 0,-1 1 0 0 0,5-7 0 0 0,3-4 75 0 0,0-1 1 0 0,-2-1 0 0 0,0 0 0 0 0,-1 0-1 0 0,9-22 1 0 0,3-12-2 0 0,-3-2 0 0 0,-2 0 0 0 0,-2 0-1 0 0,-3-2 1 0 0,-2 0 0 0 0,-2 0 0 0 0,0-69 0 0 0,-8 84-44 0 0,-7-61-1 0 0,4 80-10 0 0,-1 0 0 0 0,-1 0 0 0 0,-1 0 0 0 0,-14-31 0 0 0,16 43-40 0 0,0 0 0 0 0,-1 1 0 0 0,-1-1 0 0 0,1 1 0 0 0,-1 1 0 0 0,-1-1 0 0 0,1 1 0 0 0,-1 0 0 0 0,-1 1 0 0 0,1-1 0 0 0,-1 1 0 0 0,-16-9 0 0 0,23 15-39 0 0,0-1 1 0 0,-1 1-1 0 0,1-1 0 0 0,0 1 0 0 0,0-1 1 0 0,0 1-1 0 0,0 0 0 0 0,-1-1 1 0 0,1 1-1 0 0,0 0 0 0 0,0 0 0 0 0,-1 0 1 0 0,1 0-1 0 0,0 0 0 0 0,0 0 0 0 0,-1 1 1 0 0,1-1-1 0 0,0 0 0 0 0,0 0 0 0 0,0 1 1 0 0,-1-1-1 0 0,1 1 0 0 0,0-1 1 0 0,0 1-1 0 0,0 0 0 0 0,0-1 0 0 0,0 1 1 0 0,-1 1-1 0 0,-8 14-2216 0 0,7 4-3704 0 0,8 3-1224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9:31.232"/>
    </inkml:context>
    <inkml:brush xml:id="br0">
      <inkml:brushProperty name="width" value="0.1" units="cm"/>
      <inkml:brushProperty name="height" value="0.1" units="cm"/>
      <inkml:brushProperty name="color" value="#66CC00"/>
    </inkml:brush>
  </inkml:definitions>
  <inkml:trace contextRef="#ctx0" brushRef="#br0">1 43 919 0 0,'3'-13'0'0'0,"1"2"80"0"0,-2 2-80 0 0,0 4 0 0 0,0 1 0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9:31.793"/>
    </inkml:context>
    <inkml:brush xml:id="br0">
      <inkml:brushProperty name="width" value="0.1" units="cm"/>
      <inkml:brushProperty name="height" value="0.1" units="cm"/>
      <inkml:brushProperty name="color" value="#66CC00"/>
    </inkml:brush>
  </inkml:definitions>
  <inkml:trace contextRef="#ctx0" brushRef="#br0">0 23 1727 0 0,'4'-9'72'0'0,"-2"2"24"0"0,1 1-96 0 0,-1 6 0 0 0,0 0 0 0 0,2 2 96 0 0,0-2 0 0 0,1 2 0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9:32.670"/>
    </inkml:context>
    <inkml:brush xml:id="br0">
      <inkml:brushProperty name="width" value="0.1" units="cm"/>
      <inkml:brushProperty name="height" value="0.1" units="cm"/>
      <inkml:brushProperty name="color" value="#66CC00"/>
    </inkml:brush>
  </inkml:definitions>
  <inkml:trace contextRef="#ctx0" brushRef="#br0">0 19 2759 0 0,'4'-11'248'0'0,"0"3"-248"0"0,-3 10 0 0 0,1 0 0 0 0,0 0 0 0 0,2-2-144 0 0,1 2 16 0 0</inkml:trace>
  <inkml:trace contextRef="#ctx0" brushRef="#br0" timeOffset="1">1697 171 919 0 0,'32'-26'80'0'0,"-14"7"-80"0"0,-1 7 0 0 0,-4 0 0 0 0,-6 5 288 0 0,-1 5 32 0 0,0-2 16 0 0,3-3 0 0 0,6-4-72 0 0,7-2-8 0 0,0 0-8 0 0,2 2 0 0 0,-1 3-248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9:34.448"/>
    </inkml:context>
    <inkml:brush xml:id="br0">
      <inkml:brushProperty name="width" value="0.1" units="cm"/>
      <inkml:brushProperty name="height" value="0.1" units="cm"/>
      <inkml:brushProperty name="color" value="#66CC00"/>
    </inkml:brush>
  </inkml:definitions>
  <inkml:trace contextRef="#ctx0" brushRef="#br0">30 47 1839 0 0,'-9'-20'80'0'0,"1"8"16"0"0,3 5-96 0 0,1 2 0 0 0,2 3 0 0 0,0 2-800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9:35.193"/>
    </inkml:context>
    <inkml:brush xml:id="br0">
      <inkml:brushProperty name="width" value="0.1" units="cm"/>
      <inkml:brushProperty name="height" value="0.1" units="cm"/>
      <inkml:brushProperty name="color" value="#66CC00"/>
    </inkml:brush>
  </inkml:definitions>
  <inkml:trace contextRef="#ctx0" brushRef="#br0">0 60 3023 0 0,'8'-24'128'0'0,"-5"9"32"0"0,3 4-160 0 0,-2 3 0 0 0,-1 7 0 0 0,-1 1 0 0 0,2 1 0 0 0,1 1 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7:15.700"/>
    </inkml:context>
    <inkml:brush xml:id="br0">
      <inkml:brushProperty name="width" value="0.1" units="cm"/>
      <inkml:brushProperty name="height" value="0.1" units="cm"/>
      <inkml:brushProperty name="color" value="#66CC00"/>
    </inkml:brush>
  </inkml:definitions>
  <inkml:trace contextRef="#ctx0" brushRef="#br0">1 0 919 0 0,'16'0'0'0'0,"-5"0"80"0"0,1 0-80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9:35.801"/>
    </inkml:context>
    <inkml:brush xml:id="br0">
      <inkml:brushProperty name="width" value="0.1" units="cm"/>
      <inkml:brushProperty name="height" value="0.1" units="cm"/>
      <inkml:brushProperty name="color" value="#66CC00"/>
    </inkml:brush>
  </inkml:definitions>
  <inkml:trace contextRef="#ctx0" brushRef="#br0">1 108 575 0 0,'4'-5'0'0'0,"-2"3"0"0"0,0 0 0 0 0,0 0 0 0 0,0 0 0 0 0,1 0 0 0 0,-1 1 0 0 0,0-1 0 0 0,1 1 0 0 0,3-3 0 0 0,6 0 50 0 0,1-1 0 0 0,-1 1 0 0 0,1 1 0 0 0,-1 1 0 0 0,17-2 0 0 0,65 0 250 0 0,-79 4-300 0 0</inkml:trace>
  <inkml:trace contextRef="#ctx0" brushRef="#br0" timeOffset="1">3426 45 2127 0 0,'-7'-19'96'0'0,"1"8"16"0"0,3 3-112 0 0,-1 3 0 0 0,4 3 0 0 0,0 4 0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9:36.619"/>
    </inkml:context>
    <inkml:brush xml:id="br0">
      <inkml:brushProperty name="width" value="0.1" units="cm"/>
      <inkml:brushProperty name="height" value="0.1" units="cm"/>
      <inkml:brushProperty name="color" value="#66CC00"/>
    </inkml:brush>
  </inkml:definitions>
  <inkml:trace contextRef="#ctx0" brushRef="#br0">14 62 1375 0 0,'-8'-13'128'0'0,"4"2"-128"0"0,3 7 0 0 0,1 2 312 0 0,0 0 40 0 0,0 0 0 0 0,0-7 8 0 0,0 0-288 0 0,3 1-72 0 0,3 7 0 0 0,-1 2-1176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9:38.459"/>
    </inkml:context>
    <inkml:brush xml:id="br0">
      <inkml:brushProperty name="width" value="0.1" units="cm"/>
      <inkml:brushProperty name="height" value="0.1" units="cm"/>
      <inkml:brushProperty name="color" value="#66CC00"/>
    </inkml:brush>
  </inkml:definitions>
  <inkml:trace contextRef="#ctx0" brushRef="#br0">1 88 455 0 0,'3'-1'74'0'0,"-1"0"-1"0"0,1 1 0 0 0,0-1 0 0 0,0 0 0 0 0,-1 0 0 0 0,1 0 0 0 0,0-1 1 0 0,2-1-1 0 0,15-7 715 0 0,30-5 379 0 0,-12 3-37 0 0,-1 1 0 0 0,42-5 0 0 0,-46 11-885 0 0,-23 3-226 0 0,0 0 0 0 0,1 0 1 0 0,-1 1-1 0 0,0 0 0 0 0,0 1 1 0 0,1 0-1 0 0,-1 1 0 0 0,0 0 0 0 0,18 5 1 0 0,-18-3-150 0 0,-5-2-207 0 0,-1 1 0 0 0,1-1 0 0 0,0 1 0 0 0,-1 0 0 0 0,6 4 0 0 0,-1 1-1705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9:41.415"/>
    </inkml:context>
    <inkml:brush xml:id="br0">
      <inkml:brushProperty name="width" value="0.1" units="cm"/>
      <inkml:brushProperty name="height" value="0.1" units="cm"/>
      <inkml:brushProperty name="color" value="#66CC00"/>
    </inkml:brush>
  </inkml:definitions>
  <inkml:trace contextRef="#ctx0" brushRef="#br0">1 30 919 0 0,'11'-11'0'0'0,"-5"3"80"0"0,-1 3-80 0 0,-1 1 0 0 0,-2 2 0 0 0,0 2 0 0 0,1 2 376 0 0,1-2 56 0 0,2 2 16 0 0,3 0 0 0 0,2-1-512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9:42.035"/>
    </inkml:context>
    <inkml:brush xml:id="br0">
      <inkml:brushProperty name="width" value="0.1" units="cm"/>
      <inkml:brushProperty name="height" value="0.1" units="cm"/>
      <inkml:brushProperty name="color" value="#66CC00"/>
    </inkml:brush>
  </inkml:definitions>
  <inkml:trace contextRef="#ctx0" brushRef="#br0">0 19 455 0 0,'15'-7'0'0'0,"-4"3"0"0"0,0-1 0 0 0,-1 3 0 0 0,-7 2 0 0 0,1 2 0 0 0,0-2 320 0 0,3 0 32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9:42.488"/>
    </inkml:context>
    <inkml:brush xml:id="br0">
      <inkml:brushProperty name="width" value="0.1" units="cm"/>
      <inkml:brushProperty name="height" value="0.1" units="cm"/>
      <inkml:brushProperty name="color" value="#66CC00"/>
    </inkml:brush>
  </inkml:definitions>
  <inkml:trace contextRef="#ctx0" brushRef="#br0">0 100 4607 0 0,'6'-35'408'0'0,"-4"15"-328"0"0,0 5-80 0 0,0 6 0 0 0,-2 3 0 0 0,1 4-128 0 0,1 0 32 0 0,0 0 8 0 0,4-3 88 0 0,1 1 0 0 0,2 4 0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9:51.039"/>
    </inkml:context>
    <inkml:brush xml:id="br0">
      <inkml:brushProperty name="width" value="0.1" units="cm"/>
      <inkml:brushProperty name="height" value="0.1" units="cm"/>
      <inkml:brushProperty name="color" value="#66CC00"/>
    </inkml:brush>
  </inkml:definitions>
  <inkml:trace contextRef="#ctx0" brushRef="#br0">1 25 455 0 0,'7'-4'0'0'0,"2"-1"0"0"0,1 1 0 0 0,-7 2 0 0 0,1 0 1064 0 0,0 1-696 0 0,1-1-96 0 0,1 0-16 0 0,1 0-8 0 0,-1 2 0 0 0,-1 2-184 0 0,1 2-64 0 0,0 3 0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9:51.757"/>
    </inkml:context>
    <inkml:brush xml:id="br0">
      <inkml:brushProperty name="width" value="0.1" units="cm"/>
      <inkml:brushProperty name="height" value="0.1" units="cm"/>
      <inkml:brushProperty name="color" value="#66CC00"/>
    </inkml:brush>
  </inkml:definitions>
  <inkml:trace contextRef="#ctx0" brushRef="#br0">1 30 3367 0 0,'19'-11'144'0'0,"-8"5"40"0"0,0 1-184 0 0,-4 1 0 0 0,-3 2 0 0 0,-2 2 0 0 0,1 0 0 0 0,3-2 64 0 0,1 2-64 0 0,3 0 0 0 0,3 2 0 0 0,-2 0 0 0 0,-2 2 0 0 0,-1-1 0 0 0,-1 3-104 0 0,0 0-8 0 0,1-1 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9:52.787"/>
    </inkml:context>
    <inkml:brush xml:id="br0">
      <inkml:brushProperty name="width" value="0.1" units="cm"/>
      <inkml:brushProperty name="height" value="0.1" units="cm"/>
      <inkml:brushProperty name="color" value="#66CC00"/>
    </inkml:brush>
  </inkml:definitions>
  <inkml:trace contextRef="#ctx0" brushRef="#br0">0 10 1839 0 0,'4'-8'160'0'0,"0"6"-160"0"0,-2 2 0 0 0,0 2 0 0 0,-1 2 88 0 0,1-2-24 0 0,4-2 0 0 0,1 3-944 0 0</inkml:trace>
  <inkml:trace contextRef="#ctx0" brushRef="#br0" timeOffset="1">2354 149 1839 0 0,'19'-23'80'0'0,"-6"9"16"0"0,0 2-96 0 0,-4 7 0 0 0,-3 3 0 0 0,-3 2 0 0 0,3-2 0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8:01.594"/>
    </inkml:context>
    <inkml:brush xml:id="br0">
      <inkml:brushProperty name="width" value="0.1" units="cm"/>
      <inkml:brushProperty name="height" value="0.1" units="cm"/>
      <inkml:brushProperty name="color" value="#F4F91B"/>
    </inkml:brush>
  </inkml:definitions>
  <inkml:trace contextRef="#ctx0" brushRef="#br0">16 40 1839 0 0,'-5'-5'232'0'0,"4"5"-190"0"0,0-1 1 0 0,1 1-1 0 0,-1-1 0 0 0,0 1 0 0 0,1-1 1 0 0,-1 1-1 0 0,0-1 0 0 0,1 0 0 0 0,-1 1 1 0 0,1-1-1 0 0,-1 0 0 0 0,1 1 1 0 0,-1-1-1 0 0,1 0 0 0 0,0 0 0 0 0,-1 0 1 0 0,1 1-1 0 0,0-1 0 0 0,0 0 0 0 0,0 0 1 0 0,-1 0-1 0 0,1 0 0 0 0,0 1 0 0 0,0-1 1 0 0,0 0-1 0 0,0 0 0 0 0,0 0 0 0 0,1 0 1 0 0,-1 0-1 0 0,0 1 0 0 0,1-2 0 0 0,-1 1-22 0 0,0 1 0 0 0,0-1 0 0 0,0 1 0 0 0,0-1 0 0 0,1 1 0 0 0,-1-1-1 0 0,0 1 1 0 0,0-1 0 0 0,1 1 0 0 0,-1-1 0 0 0,0 1 0 0 0,0 0 0 0 0,1-1-1 0 0,-1 1 1 0 0,1 0 0 0 0,-1-1 0 0 0,0 1 0 0 0,1 0 0 0 0,-1-1 0 0 0,1 1-1 0 0,-1 0 1 0 0,1 0 0 0 0,-1-1 0 0 0,1 1 0 0 0,-1 0 0 0 0,1 0 0 0 0,-1 0-1 0 0,1 0 1 0 0,-1 0 0 0 0,1 0 0 0 0,-1 0 0 0 0,1 0 0 0 0,-1 0 0 0 0,1 0-1 0 0,-1 0 1 0 0,1 0 0 0 0,-1 0 0 0 0,1 0 0 0 0,-1 0 0 0 0,1 1 0 0 0,-1-1-1 0 0,1 0 1 0 0,-1 0 0 0 0,0 1 0 0 0,1-1 0 0 0,-1 0 0 0 0,1 1 0 0 0,1 0 106 0 0,0 1 0 0 0,-1-1 0 0 0,1 0 0 0 0,0 1 1 0 0,-1-1-1 0 0,0 1 0 0 0,1-1 0 0 0,-1 1 0 0 0,0 0 1 0 0,1 2-1 0 0,-1-2-62 0 0,0 0 0 0 0,0 0 0 0 0,0 0 1 0 0,1-1-1 0 0,-1 1 0 0 0,0 0 0 0 0,1 0 1 0 0,-1-1-1 0 0,1 1 0 0 0,-1-1 0 0 0,1 1 0 0 0,0-1 1 0 0,-1 0-1 0 0,1 0 0 0 0,0 0 0 0 0,0 0 1 0 0,4 2-1 0 0,1-1 176 0 0,1 0 0 0 0,0 0 0 0 0,12 0 1 0 0,10 3 284 0 0,-20-3-371 0 0,-1-1-1 0 0,0-1 0 0 0,17 0 0 0 0,-9 0 74 0 0,46-5 520 0 0,-42 3-513 0 0,-1 1-1 0 0,26 1 1 0 0,164 28 1110 0 0,-180-24-1167 0 0,55 0-1 0 0,-56-4-105 0 0,0 1 0 0 0,35 7 0 0 0,-25-1 22 0 0,-17-4 147 0 0,35 11 0 0 0,-51-12-219 0 0,0 0 1 0 0,0 0-1 0 0,0-1 1 0 0,0 0-1 0 0,0 0 1 0 0,0-1-1 0 0,0 1 1 0 0,0-1-1 0 0,0-1 1 0 0,0 1-1 0 0,0-1 1 0 0,0 0-1 0 0,0 0 1 0 0,-1-1-1 0 0,1 0 1 0 0,6-2-1 0 0,18-9 87 0 0,14-6 302 0 0,1 2 1 0 0,74-18 0 0 0,13 6-271 0 0,-114 26-140 0 0,1 2 0 0 0,-1 0 0 0 0,1 0 0 0 0,32 5 0 0 0,14 0 0 0 0,-29-4 5 0 0,319 14 54 0 0,-225-5-59 0 0,-12-1 0 0 0,-99-6 0 0 0,26 4 0 0 0,1-2 0 0 0,89-5 0 0 0,-1-6 75 0 0,-56 3-11 0 0,-19-2-35 0 0,24-1-5 0 0,-70 8-18 0 0,0 0-1 0 0,0 0 1 0 0,0 1-1 0 0,22 7 1 0 0,47 22 29 0 0,-64-23-34 0 0,7 0-1 0 0,0 0 0 0 0,37 5 0 0 0,-4 0 0 0 0,-9 0 0 0 0,-27-6 0 0 0,0-1 0 0 0,0-1 0 0 0,0-2 0 0 0,0 0 0 0 0,45 0 0 0 0,86-18 128 0 0,195-47 0 0 0,-315 55-118 0 0,1 2 0 0 0,-1 1 0 0 0,1 2-1 0 0,0 1 1 0 0,0 1 0 0 0,0 2 0 0 0,0 2-1 0 0,0 1 1 0 0,-1 1 0 0 0,0 2 0 0 0,40 15 0 0 0,-29-4 16 0 0,-26-10 69 0 0,0-1 1 0 0,1-1 0 0 0,-1-1-1 0 0,21 3 1 0 0,-38-9-87 0 0,0 0 0 0 0,-1 0 0 0 0,1 1 0 0 0,0-1 1 0 0,0 0-1 0 0,0 0 0 0 0,0 0 0 0 0,0 1 0 0 0,-1-1 1 0 0,1 0-1 0 0,0 1 0 0 0,0-1 0 0 0,-1 1 0 0 0,1-1 1 0 0,0 1-1 0 0,-1-1 0 0 0,1 1 0 0 0,0 0 0 0 0,-1-1 1 0 0,1 1-1 0 0,-1 0 0 0 0,1-1 0 0 0,-1 1 0 0 0,1 0 0 0 0,-1 0 1 0 0,1-1-1 0 0,-1 1 0 0 0,0 0 0 0 0,0 0 0 0 0,1 0 1 0 0,-1 0-1 0 0,0-1 0 0 0,0 1 0 0 0,0 0 0 0 0,0 0 1 0 0,0 1-1 0 0,0 2-588 0 0,-1 0 1 0 0,0 1-1 0 0,-1-1 1 0 0,1 0-1 0 0,0 0 0 0 0,-3 4 1 0 0,3-6-327 0 0,-6 13-4086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7:16.446"/>
    </inkml:context>
    <inkml:brush xml:id="br0">
      <inkml:brushProperty name="width" value="0.1" units="cm"/>
      <inkml:brushProperty name="height" value="0.1" units="cm"/>
      <inkml:brushProperty name="color" value="#66CC00"/>
    </inkml:brush>
  </inkml:definitions>
  <inkml:trace contextRef="#ctx0" brushRef="#br0">19 6 455 0 0,'-7'2'-6'0'0,"6"-2"36"0"0,1 0-1 0 0,-1 0 0 0 0,1 0 1 0 0,-1 0-1 0 0,1 0 1 0 0,-1 0-1 0 0,1 1 1 0 0,-1-1-1 0 0,1 0 0 0 0,-1 0 1 0 0,1 0-1 0 0,-1 1 1 0 0,1-1-1 0 0,0 0 1 0 0,-1 0-1 0 0,1 1 0 0 0,-1-1 1 0 0,1 1-1 0 0,0-1 1 0 0,-1 0-1 0 0,1 1 1 0 0,0-1-1 0 0,-1 0 0 0 0,1 2 1 0 0,21 2 2308 0 0,19 1-1833 0 0,80 22 0 0 0,-101-20-687 0 0</inkml:trace>
  <inkml:trace contextRef="#ctx0" brushRef="#br0" timeOffset="1">648 58 1839 0 0,'-36'0'1047'0'0,"1"-1"-1"0"0,-68-12 1 0 0,78 10-457 0 0,36-1 276 0 0,13 1-751 0 0,281-25-3 0 0,-262 22-231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8:10.465"/>
    </inkml:context>
    <inkml:brush xml:id="br0">
      <inkml:brushProperty name="width" value="0.1" units="cm"/>
      <inkml:brushProperty name="height" value="0.1" units="cm"/>
      <inkml:brushProperty name="color" value="#F4F91B"/>
    </inkml:brush>
  </inkml:definitions>
  <inkml:trace contextRef="#ctx0" brushRef="#br0">1 146 3567 0 0,'6'-1'4526'0'0,"19"-2"-3630"0"0,-17 4-765 0 0,-1-1 0 0 0,1 0 0 0 0,10-1 1 0 0,-13 0 16 0 0,0 1 0 0 0,0-1 1 0 0,0 1-1 0 0,0 1 0 0 0,0-1 1 0 0,0 1-1 0 0,0-1 0 0 0,9 4 1 0 0,-9-3-4 0 0,-1 0 1 0 0,1 0-1 0 0,0 0 1 0 0,0-1-1 0 0,-1 0 0 0 0,11 0 1 0 0,-9-1-26 0 0,-1 1 0 0 0,1 1 0 0 0,0-1 0 0 0,8 2 0 0 0,-1 0 6 0 0,-1-1 0 0 0,0 0 0 0 0,1-1 0 0 0,-1 0 0 0 0,22-4 0 0 0,-30 3-110 0 0,6 0 45 0 0,-4 0-21 0 0,-1 1 1 0 0,1-1 0 0 0,0 1-1 0 0,0 0 1 0 0,10 2-1 0 0,49 0 428 0 0,-12 8-240 0 0,-26-3-76 0 0,1-2 0 0 0,54 2 0 0 0,-62-6-24 0 0,39 8 0 0 0,-39-6-16 0 0,40 3 0 0 0,-16-5-90 0 0,-12-1 31 0 0,61-5 0 0 0,-48 3 5 0 0,-34 2-34 0 0,0 0-1 0 0,18-3 0 0 0,74-10 78 0 0,-8 2-10 0 0,-69 8-66 0 0,-1 1 0 0 0,1 1-1 0 0,34 3 1 0 0,1 0 4 0 0,11 3 14 0 0,-28-1-22 0 0,-28-3-18 0 0,9 2 9 0 0,-1-2 0 0 0,1-1 1 0 0,0-1-1 0 0,42-6 0 0 0,-36 0 31 0 0,1 2 0 0 0,61-2-1 0 0,20 8-42 0 0,-71 0 63 0 0,63-8 1 0 0,8 1 36 0 0,-77 6-50 0 0,0-1 0 0 0,0-1 0 0 0,67-14 0 0 0,20-16 67 0 0,-79 20-74 0 0,1 1 0 0 0,62-6-1 0 0,-84 16-38 0 0,1 2-1 0 0,43 6 0 0 0,-44-4 29 0 0,0-1 1 0 0,-1-1-1 0 0,26-1 0 0 0,-19 1 31 0 0,-24 0-52 0 0,0-1 0 0 0,0 0 0 0 0,0 0-1 0 0,7-1 1 0 0,-3 1 16 0 0,-1-1-1 0 0,0 1 0 0 0,0 1 0 0 0,0-1 1 0 0,9 3-1 0 0,22 1 120 0 0,46-7-104 0 0,47 2-4 0 0,44 18-38 0 0,93 19 64 0 0,-241-35-9 0 0,52-4 1 0 0,-10 0 15 0 0,57-8-61 0 0,-72 5 1 0 0,49-10 81 0 0,-47 6-67 0 0,-20 4-25 0 0,63 0 0 0 0,8 12 61 0 0,-78-4-58 0 0,-10 0 14 0 0,26 7-1 0 0,19 2 15 0 0,-43-10-32 0 0,0-2 0 0 0,0 0 0 0 0,22-5 0 0 0,-17 3-1 0 0,31-1 0 0 0,-46 4 124 0 0,0 2 0 0 0,-1 0 0 0 0,1 0 0 0 0,14 5 0 0 0,-12-3 358 0 0,0-1-1 0 0,19 3 0 0 0,-10-3-1167 0 0,30 8 1 0 0,-9-1 70 0 0,1-3 617 0 0,0-1 0 0 0,49-1 0 0 0,63 2 0 0 0,-88-1 0 0 0,78-5 0 0 0,100-7 336 0 0,-221 6-315 0 0,-18 0-10 0 0,0 0 0 0 0,0 0-1 0 0,12-2 1 0 0,0-1 6 0 0,0 1 0 0 0,0 0 0 0 0,34 4 0 0 0,-28-1-19 0 0,37-3 0 0 0,-47 0 2 0 0,0 2 0 0 0,0 0 0 0 0,0 0 0 0 0,-1 1 0 0 0,26 6 0 0 0,-27-5 0 0 0,0-1 0 0 0,0 0 0 0 0,23-2 0 0 0,-5 0 0 0 0,166 1 0 0 0,-115 2 43 0 0,-46 0-6 0 0,0-1 0 0 0,0-2 1 0 0,42-7-1 0 0,-39 3-74 0 0,46-1 0 0 0,-45 4 23 0 0,79 2 14 0 0,17-2 61 0 0,8-2 6 0 0,-45 5-3 0 0,-62-3-64 0 0,-26 2 0 0 0,0 0 0 0 0,0-1 0 0 0,18-4 0 0 0,2-1 16 0 0,-1 2 0 0 0,1 1 0 0 0,55 1 0 0 0,-81 2-16 0 0,293 6 0 0 0,-204-2-2 0 0,-59-1 6 0 0,0-2 1 0 0,60-5-1 0 0,112-28 167 0 0,-153 26-147 0 0,0 2 1 0 0,98 5 0 0 0,-107 2-25 0 0,0-2 0 0 0,81-9 0 0 0,-106 5 25 0 0,1 0 0 0 0,31 1 0 0 0,-40 2-13 0 0,0-1 1 0 0,1-1 0 0 0,23-5-1 0 0,-17 3-9 0 0,55-7-3 0 0,12-3 0 0 0,-44 6 0 0 0,0 1 0 0 0,0 2 0 0 0,51 1 0 0 0,-78 4 0 0 0,-11 0 0 0 0,0-1 0 0 0,0 1 0 0 0,0 0 0 0 0,0 1 0 0 0,0-1 0 0 0,0 1 0 0 0,-1 0 0 0 0,1 0 0 0 0,0 0 0 0 0,9 5 0 0 0,-10-4 0 0 0,1-1 0 0 0,-1 1 0 0 0,1-1 0 0 0,0 0 0 0 0,-1 0 0 0 0,9 0 0 0 0,11 3 0 0 0,-12-2 0 0 0,0 0 0 0 0,15-1 0 0 0,-4 1 0 0 0,-1 0 0 0 0,0-1 0 0 0,40 9 0 0 0,-51-8 0 0 0,-1-1 0 0 0,1 0 0 0 0,19 0 0 0 0,-20-2 0 0 0,-1 1 0 0 0,0 1 0 0 0,0-1 0 0 0,0 2 0 0 0,0-1 0 0 0,12 4 0 0 0,9 4 0 0 0,1-2 0 0 0,0-1 0 0 0,1-1 0 0 0,41 0 0 0 0,-61-4 0 0 0,116 18 0 0 0,-52-8 0 0 0,0-3 0 0 0,123-3 0 0 0,-147-5 0 0 0,17-1 0 0 0,89 11 0 0 0,-94-2 13 0 0,1-3 0 0 0,-1-3 0 0 0,1-3-1 0 0,65-9 1 0 0,58-8-2 0 0,-182 17 0 0 0,39-6 10 0 0,61 0 0 0 0,40 1-21 0 0,-137 5 0 0 0,0 1 0 0 0,0 1 0 0 0,9 0 0 0 0,-10 0 0 0 0,0 0 0 0 0,0 0 0 0 0,0-1 0 0 0,10-2 0 0 0,-4 1 18 0 0,-12 1-12 0 0,0 0-1 0 0,1 0 0 0 0,-1 0 0 0 0,0-1 0 0 0,0 1 0 0 0,1-1 0 0 0,-1 1 0 0 0,3-3 0 0 0,38-9 113 0 0,-21 8-112 0 0,-20 4 0 0 0,-1 0 0 0 0,1 0-1 0 0,0 0 1 0 0,0 0 0 0 0,-1 0 0 0 0,1-1-1 0 0,0 1 1 0 0,-1 0 0 0 0,1-1 0 0 0,0 0 0 0 0,-1 1-1 0 0,1-1 1 0 0,0 0 0 0 0,-1 0 0 0 0,1 0-1 0 0,-1 0 1 0 0,0 0 0 0 0,1 0 0 0 0,-1 0-1 0 0,0-1 1 0 0,0 1 0 0 0,0 0 0 0 0,1-1-1 0 0,0-2 1 0 0,-2-3 150 0 0,0 7-152 0 0,1 0 1 0 0,-1 0 0 0 0,0 0 0 0 0,0 0 0 0 0,0 0 0 0 0,0 0 0 0 0,0 0-1 0 0,0 1 1 0 0,0-1 0 0 0,0 0 0 0 0,0 0 0 0 0,0 0 0 0 0,1 0 0 0 0,-1 0 0 0 0,0 0-1 0 0,0 0 1 0 0,0 0 0 0 0,0 0 0 0 0,0 0 0 0 0,0 0 0 0 0,0 0 0 0 0,0-1 0 0 0,0 1-1 0 0,0 0 1 0 0,1 0 0 0 0,-1 0 0 0 0,0 0 0 0 0,0 0 0 0 0,0 0 0 0 0,0 0-1 0 0,0 0 1 0 0,0 0 0 0 0,0 0 0 0 0,0 0 0 0 0,0 0 0 0 0,0 0 0 0 0,0 0 0 0 0,0 0-1 0 0,0 0 1 0 0,0-1 0 0 0,0 1 0 0 0,1 0 0 0 0,-1 0 0 0 0,0 0 0 0 0,0 0-1 0 0,0 0 1 0 0,0 0 0 0 0,0 0 0 0 0,0 0 0 0 0,0 0 0 0 0,0 0 0 0 0,0-1 0 0 0,0 1-1 0 0,0 0 1 0 0,0 0 0 0 0,1 1 7 0 0,0-1 0 0 0,1 1-1 0 0,-1-1 1 0 0,1 0-1 0 0,-1 0 1 0 0,0 1 0 0 0,1-1-1 0 0,-1 0 1 0 0,1 0 0 0 0,-1 0-1 0 0,1 0 1 0 0,-1-1 0 0 0,1 1-1 0 0,-1 0 1 0 0,0 0 0 0 0,3-2-1 0 0,13 0 127 0 0,-16 2-138 0 0,-1 0 2 0 0,1-1 1 0 0,-1 1-1 0 0,0 0 0 0 0,1-1 1 0 0,-1 1-1 0 0,0 0 0 0 0,1-1 1 0 0,-1 1-1 0 0,1 0 0 0 0,-1 0 0 0 0,0 0 1 0 0,1-1-1 0 0,-1 1 0 0 0,1 0 1 0 0,-1 0-1 0 0,1 0 0 0 0,-1 0 0 0 0,1 0 1 0 0,-1 0-1 0 0,0 0 0 0 0,1 0 1 0 0,-1 0-1 0 0,1 0 0 0 0,-1 0 1 0 0,1 0-1 0 0,-1 0 0 0 0,1 0 0 0 0,0 1 1 0 0,5-2-6 0 0,-6 1 3 0 0,1-1 0 0 0,0 1 0 0 0,-1 0 0 0 0,1-1 0 0 0,0 1 0 0 0,-1 0 0 0 0,1 0 0 0 0,0-1 0 0 0,0 1 0 0 0,-1 0 0 0 0,1 0 0 0 0,0 0 0 0 0,0 0 0 0 0,-1 0 0 0 0,1 0 0 0 0,0 0 0 0 0,0 0 0 0 0,-1 0 0 0 0,1 0 0 0 0,0 1 0 0 0,0-1 0 0 0,-1 0 0 0 0,1 0 0 0 0,0 1 0 0 0,-1-1 0 0 0,1 0 0 0 0,0 1 0 0 0,-1-1 0 0 0,1 1 0 0 0,0 0 0 0 0,-1-1 0 0 0,0 0 0 0 0,1 1 0 0 0,-1-1 0 0 0,0 0 0 0 0,0 0 0 0 0,0 0 0 0 0,0 1 0 0 0,0-1 0 0 0,0 0 0 0 0,0 0 0 0 0,0 1 0 0 0,0-1 0 0 0,0 0 0 0 0,0 0 0 0 0,0 0 0 0 0,0 1 0 0 0,0-1 0 0 0,0 0 0 0 0,0 0 0 0 0,0 1 0 0 0,0-1 0 0 0,0 0 0 0 0,0 0 0 0 0,0 0 0 0 0,-1 1 0 0 0,1-1 0 0 0,0 0 0 0 0,0 0 0 0 0,0 0 0 0 0,0 0 0 0 0,0 1 0 0 0,-1-1 0 0 0,1 0 0 0 0,0 0 0 0 0,0 0 0 0 0,0 0 0 0 0,0 0 0 0 0,-1 1 0 0 0,1-1 0 0 0,0 0 0 0 0,0 0 0 0 0,0 0 0 0 0,-1 0 0 0 0,1 0 0 0 0,0 0 0 0 0,0 0 0 0 0,-1 0 0 0 0,-1 1 0 0 0,2-1 0 0 0,0 0 0 0 0,0 0 1 0 0,0 0-1 0 0,0 1 0 0 0,0-1 0 0 0,0 0 1 0 0,0 0-1 0 0,0 0 0 0 0,0 1 1 0 0,0-1-1 0 0,0 0 0 0 0,0 0 1 0 0,0 0-1 0 0,0 0 0 0 0,0 1 0 0 0,-1-1 1 0 0,1 0-1 0 0,0 0 0 0 0,0 0 1 0 0,0 0-1 0 0,0 0 0 0 0,0 1 0 0 0,-1-1 1 0 0,1 0-1 0 0,0 0 0 0 0,0 0 1 0 0,0 0-1 0 0,-1 0 0 0 0,1 0 1 0 0,0 0-1 0 0,0 0 0 0 0,0 0 0 0 0,-1 0 1 0 0,1 0-1 0 0,0 0 0 0 0,0 0 1 0 0,-1 0-1 0 0,-3 1-103 0 0,1 0-1 0 0,-1 1 1 0 0,0-1 0 0 0,0 1-1 0 0,0-1 1 0 0,1 1 0 0 0,-1 0-1 0 0,1 1 1 0 0,0-1 0 0 0,-4 4-1 0 0,-12 7-1931 0 0,-2-2-4268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8:15.244"/>
    </inkml:context>
    <inkml:brush xml:id="br0">
      <inkml:brushProperty name="width" value="0.1" units="cm"/>
      <inkml:brushProperty name="height" value="0.1" units="cm"/>
      <inkml:brushProperty name="color" value="#F4F91B"/>
    </inkml:brush>
  </inkml:definitions>
  <inkml:trace contextRef="#ctx0" brushRef="#br0">0 0 1375 0 0,'22'21'3892'0'0,"-16"-15"-3784"0"0,0 0 0 0 0,0 0-1 0 0,0-1 1 0 0,0 1-1 0 0,1-1 1 0 0,0-1-1 0 0,0 1 1 0 0,0-1-1 0 0,1-1 1 0 0,-1 1 0 0 0,1-1-1 0 0,0 0 1 0 0,15 3-1 0 0,6-1 265 0 0,1 0-1 0 0,42 0 0 0 0,32-8 490 0 0,-70 0-592 0 0,45 3 0 0 0,6-1-26 0 0,-10-1-17 0 0,209 2 384 0 0,-186-8-428 0 0,180-5 233 0 0,-195 15-336 0 0,64 4-41 0 0,49-3 23 0 0,7 1 17 0 0,-126 0-20 0 0,42 5-52 0 0,122 12 329 0 0,-179-18-297 0 0,69-6 73 0 0,-101 0-67 0 0,-1 2 0 0 0,1 1 0 0 0,0 1 0 0 0,46 7 0 0 0,-73-7-47 0 0,-1-1 0 0 0,1 1 1 0 0,0-1-1 0 0,0 1 0 0 0,0 0 0 0 0,-1 0 1 0 0,1 0-1 0 0,0 1 0 0 0,-1-1 0 0 0,1 0 1 0 0,-1 1-1 0 0,0 0 0 0 0,1 0 0 0 0,2 3 1 0 0,-4 0-184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8:18.558"/>
    </inkml:context>
    <inkml:brush xml:id="br0">
      <inkml:brushProperty name="width" value="0.1" units="cm"/>
      <inkml:brushProperty name="height" value="0.1" units="cm"/>
      <inkml:brushProperty name="color" value="#F4F91B"/>
    </inkml:brush>
  </inkml:definitions>
  <inkml:trace contextRef="#ctx0" brushRef="#br0">0 87 1783 0 0,'1'0'7'0'0,"-1"0"-1"0"0,1 0 1 0 0,-1-1-1 0 0,1 1 0 0 0,-1 0 1 0 0,1 0-1 0 0,-1-1 1 0 0,1 1-1 0 0,-1 0 0 0 0,1 0 1 0 0,0 0-1 0 0,-1 0 0 0 0,1 0 1 0 0,-1 0-1 0 0,1 0 1 0 0,-1 0-1 0 0,1 0 0 0 0,0 0 1 0 0,-1 0-1 0 0,1 0 1 0 0,-1 0-1 0 0,1 1 0 0 0,-1-1 1 0 0,1 0-1 0 0,-1 0 1 0 0,1 1-1 0 0,-1-1 0 0 0,1 0 1 0 0,-1 0-1 0 0,1 1 0 0 0,-1-1 1 0 0,1 1-1 0 0,-1-1 1 0 0,0 0-1 0 0,1 1 0 0 0,0 0 1 0 0,11 18 568 0 0,-7-2-92 0 0,-4-13-143 0 0,0 1 0 0 0,0-1 0 0 0,1 1 1 0 0,0-1-1 0 0,2 5 0 0 0,-3-8-269 0 0,0 0 0 0 0,0 1 1 0 0,0-1-1 0 0,0 0 0 0 0,0 0 0 0 0,0 0 0 0 0,0 0 1 0 0,1 0-1 0 0,-1 0 0 0 0,0 0 0 0 0,1-1 1 0 0,-1 1-1 0 0,0 0 0 0 0,1-1 0 0 0,-1 1 0 0 0,1-1 1 0 0,-1 1-1 0 0,1-1 0 0 0,2 0 0 0 0,145 4 954 0 0,-97-4-970 0 0,-30-2-18 0 0,0 0 0 0 0,29-7 1 0 0,-2 0-14 0 0,63-12 137 0 0,-53 9-6 0 0,-37 10-111 0 0,1 0 0 0 0,32 2 0 0 0,-27 0-41 0 0,29 1 46 0 0,-11 0-15 0 0,79-9 0 0 0,-93 4-15 0 0,65-10 4 0 0,126-3-1 0 0,-159 14-22 0 0,15 0 0 0 0,-13 3 0 0 0,90-12 0 0 0,-86 3 20 0 0,-16 2 32 0 0,55 0 0 0 0,-1 5 12 0 0,108 4 76 0 0,-130 6-131 0 0,207 16 46 0 0,-59-24 9 0 0,-101-2 45 0 0,-65 2-25 0 0,122-15 1 0 0,-8-10 140 0 0,189-1 0 0 0,-154 29-201 0 0,-58 1 70 0 0,19-1-20 0 0,-130 0-61 0 0,1 1 0 0 0,-1 2 0 0 0,-1 3 0 0 0,60 17-1 0 0,-71-18 36 0 0,1-1 0 0 0,0-2 0 0 0,0-2 0 0 0,51-1 0 0 0,-16-4 60 0 0,44 2 11 0 0,-100 0-90 0 0,0-1 0 0 0,25-4 0 0 0,-23 2-9 0 0,26 0 1 0 0,130 2 107 0 0,-121-1-112 0 0,279-22 149 0 0,-230 15-105 0 0,125 5-1 0 0,-162 4-50 0 0,236-12 220 0 0,-224 8-202 0 0,-44 2-11 0 0,-1 2 0 0 0,1 2 0 0 0,62 10 0 0 0,-6-2-16 0 0,-3 0 0 0 0,-57-6 0 0 0,46 2 0 0 0,-12-2 0 0 0,173 3 0 0 0,-207-7 0 0 0,262 13 0 0 0,-44 11 64 0 0,-93-1-64 0 0,-48 6 0 0 0,-70-17 0 0 0,48 8 0 0 0,-10-6 14 0 0,-34-5 17 0 0,71 5 0 0 0,-71-13 69 0 0,0-2 0 0 0,60-9 0 0 0,-54 4-61 0 0,106-21 61 0 0,-119 20-69 0 0,0 2 0 0 0,42-2 0 0 0,68 4 56 0 0,-131 3-86 0 0,26 1 17 0 0,-22 0-3 0 0,0-1 1 0 0,22-2-1 0 0,99-24 49 0 0,-109 21-64 0 0,-1 1 0 0 0,1 1 0 0 0,50 2 0 0 0,-67 1 0 0 0,14 1 0 0 0,41 8 0 0 0,-22-2 0 0 0,82 15 0 0 0,-30-3 0 0 0,-44-8 0 0 0,-33-6 0 0 0,-1-1 0 0 0,21 1 0 0 0,120-3 0 0 0,-96-2 0 0 0,-37-1 1 0 0,-12 1 2 0 0,0 0 1 0 0,20 2-1 0 0,-11 1 14 0 0,1-2 1 0 0,30-3-1 0 0,-7 1-16 0 0,148-9 679 0 0,-163 7-496 0 0,17-2 71 0 0,37-1 34 0 0,-85 6-336 0 0,1 0 1 0 0,0 0-1 0 0,0 0 0 0 0,0 0 0 0 0,0 1 0 0 0,0-1 1 0 0,0 1-1 0 0,-1-1 0 0 0,1 1 0 0 0,0 0 0 0 0,0-1 1 0 0,-1 1-1 0 0,1 0 0 0 0,0 0 0 0 0,-1 0 0 0 0,1 1 0 0 0,1 1 1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9:11.363"/>
    </inkml:context>
    <inkml:brush xml:id="br0">
      <inkml:brushProperty name="width" value="0.1" units="cm"/>
      <inkml:brushProperty name="height" value="0.1" units="cm"/>
      <inkml:brushProperty name="color" value="#F4F91B"/>
    </inkml:brush>
  </inkml:definitions>
  <inkml:trace contextRef="#ctx0" brushRef="#br0">1 1 655 0 0,'11'0'0'0'0,"0"0"64"0"0,2 0-64 0 0,-2 0 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9:25.994"/>
    </inkml:context>
    <inkml:brush xml:id="br0">
      <inkml:brushProperty name="width" value="0.1" units="cm"/>
      <inkml:brushProperty name="height" value="0.1" units="cm"/>
      <inkml:brushProperty name="color" value="#F4F91B"/>
    </inkml:brush>
  </inkml:definitions>
  <inkml:trace contextRef="#ctx0" brushRef="#br0">1 44 2759 0 0,'0'0'22'0'0,"0"-1"0"0"0,0 0-1 0 0,0 0 1 0 0,0 1 0 0 0,0-1-1 0 0,0 0 1 0 0,0 0 0 0 0,0 1-1 0 0,0-1 1 0 0,0 0 0 0 0,1 1-1 0 0,-1-1 1 0 0,0 0 0 0 0,1 0-1 0 0,-1 1 1 0 0,0-1 0 0 0,1 1-1 0 0,-1-1 1 0 0,1 0 0 0 0,-1 1-1 0 0,1-1 1 0 0,-1 1 0 0 0,1-1-1 0 0,-1 1 1 0 0,1-1 0 0 0,0 1-1 0 0,-1-1 1 0 0,1 1 0 0 0,0 0-1 0 0,-1-1 1 0 0,1 1 0 0 0,0 0-1 0 0,-1 0 1 0 0,1 0 0 0 0,0-1-1 0 0,0 1 1 0 0,-1 0 0 0 0,1 0-1 0 0,0 0 1 0 0,0 0 0 0 0,-1 0-1 0 0,1 0 1 0 0,0 0 0 0 0,0 1-1 0 0,1-1 1 0 0,5 2 249 0 0,0 0 0 0 0,0 0 0 0 0,0 1-1 0 0,7 4 1 0 0,2 0-38 0 0,2-2 145 0 0,-1-1 0 0 0,1-1-1 0 0,34 3 1 0 0,-32-4 80 0 0,0 0 0 0 0,36 9-1 0 0,-22-2-332 0 0,1-2-1 0 0,0-2 1 0 0,-1-1-1 0 0,2-2 1 0 0,-1-1-1 0 0,0-2 1 0 0,49-7-1 0 0,60-22 817 0 0,-41 6-410 0 0,-96 23-529 0 0,17-4 86 0 0,0 1 1 0 0,32 0-1 0 0,-48 4-67 0 0,0 0 1 0 0,0 1-1 0 0,0 0 0 0 0,0 0 1 0 0,0 1-1 0 0,0 0 0 0 0,-1 1 1 0 0,1-1-1 0 0,-1 1 0 0 0,1 1 1 0 0,6 4-1 0 0,-5-3 12 0 0,1 0 1 0 0,0 0-1 0 0,0-1 0 0 0,0-1 1 0 0,19 5-1 0 0,53 3 66 0 0,-62-11-8 0 0,-1-1 1 0 0,1-1 0 0 0,0-1 0 0 0,36-10-1 0 0,17-10 169 0 0,-46 13-139 0 0,33-7 0 0 0,-23 11-75 0 0,0 1 0 0 0,73 0 0 0 0,-26 2-46 0 0,-46 1 0 0 0,0 1 0 0 0,54 7 0 0 0,-29-3 0 0 0,-32 2 38 0 0,49-1 1 0 0,-22-2 2 0 0,-26 1-9 0 0,0-2 0 0 0,1-1 0 0 0,32-5 0 0 0,-19-1-30 0 0,-1 3 1 0 0,1 2 0 0 0,88 9-1 0 0,-109-7-2 0 0,0-1-1 0 0,44-6 1 0 0,-17 1 65 0 0,86 4-32 0 0,-3-1-2 0 0,-55 1-18 0 0,18-2 38 0 0,-44-2 148 0 0,0 1 1 0 0,80 6-1 0 0,-127-1-235 0 0,0 0 0 0 0,0 0 0 0 0,-1 1 0 0 0,1 0 0 0 0,-1 0 0 0 0,0 1 0 0 0,1-1 1 0 0,-1 1-1 0 0,0 1 0 0 0,0-1 0 0 0,9 8 0 0 0,-4 0-251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9:29.961"/>
    </inkml:context>
    <inkml:brush xml:id="br0">
      <inkml:brushProperty name="width" value="0.1" units="cm"/>
      <inkml:brushProperty name="height" value="0.1" units="cm"/>
      <inkml:brushProperty name="color" value="#F4F91B"/>
    </inkml:brush>
  </inkml:definitions>
  <inkml:trace contextRef="#ctx0" brushRef="#br0">1 41 2127 0 0,'5'-2'186'0'0,"1"0"-1"0"0,0 0 0 0 0,0 0 0 0 0,0 0 0 0 0,0 1 1 0 0,0 0-1 0 0,1 0 0 0 0,10 1 0 0 0,4 1 80 0 0,26 5-1 0 0,-8-1-229 0 0,-33-4-28 0 0,2 0 80 0 0,-1-1 0 0 0,0 1 1 0 0,0-1-1 0 0,1 0 0 0 0,-1-1 0 0 0,0 0 0 0 0,10-2 0 0 0,9-3 284 0 0,1 1 0 0 0,0 0 1 0 0,0 3-1 0 0,29-1 0 0 0,71-5-124 0 0,-81 3-114 0 0,54 1 0 0 0,22 14-589 0 0,-103-7 144 0 0,-2 1 1 0 0,1 0-1 0 0,0 2 0 0 0,28 12 1 0 0,-28-10-2019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9:31.599"/>
    </inkml:context>
    <inkml:brush xml:id="br0">
      <inkml:brushProperty name="width" value="0.1" units="cm"/>
      <inkml:brushProperty name="height" value="0.1" units="cm"/>
      <inkml:brushProperty name="color" value="#F4F91B"/>
    </inkml:brush>
  </inkml:definitions>
  <inkml:trace contextRef="#ctx0" brushRef="#br0">1 157 1207 0 0,'15'-2'154'0'0,"30"-1"0"0"0,-33 3-110 0 0,1-1 0 0 0,-1 0 0 0 0,0-1 0 0 0,16-4 0 0 0,91-23 260 0 0,-106 25-151 0 0,18-4 378 0 0,0 1 1 0 0,1 1-1 0 0,59-3 1 0 0,-18 12-292 0 0,27 0-180 0 0,-12-13 137 0 0,-72 8-3 0 0,0-1 0 0 0,0-1 0 0 0,0 0 0 0 0,-1-1 0 0 0,25-11 0 0 0,-19 7 192 0 0,38-11 0 0 0,-45 17-356 0 0,0 0 0 0 0,0 1 0 0 0,1 0 0 0 0,-1 1 0 0 0,1 1 0 0 0,-1 0 0 0 0,23 4 0 0 0,39 9-30 0 0,-26-7 0 0 0,-37-5 0 0 0,0 1 0 0 0,19 4 0 0 0,-23-4 0 0 0,1 0 0 0 0,-1-1 0 0 0,1 0 0 0 0,-1 0 0 0 0,1-1 0 0 0,-1 0 0 0 0,14-3 0 0 0,-14 3 0 0 0,-1 0 0 0 0,1 0 0 0 0,0 1 0 0 0,0 1 0 0 0,12 2 0 0 0,-11-2 0 0 0,1 0 0 0 0,20 1 0 0 0,12-2 0 0 0,-4 0 0 0 0,49-6 0 0 0,-70 4 36 0 0,33 1 0 0 0,7 1 196 0 0,-21-1-136 0 0,54 5 0 0 0,-71-3-88 0 0,146 4 56 0 0,-157-6-64 0 0,-1 0 0 0 0,1 0 0 0 0,-1 1 0 0 0,1 0 0 0 0,-1 0 0 0 0,0 1 0 0 0,0 0 0 0 0,0 0 0 0 0,0 1 0 0 0,10 5 0 0 0,-7-2 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9:35.663"/>
    </inkml:context>
    <inkml:brush xml:id="br0">
      <inkml:brushProperty name="width" value="0.1" units="cm"/>
      <inkml:brushProperty name="height" value="0.1" units="cm"/>
      <inkml:brushProperty name="color" value="#F4F91B"/>
    </inkml:brush>
  </inkml:definitions>
  <inkml:trace contextRef="#ctx0" brushRef="#br0">1 38 455 0 0,'0'0'35'0'0,"0"0"-1"0"0,0 0 1 0 0,1 0-1 0 0,-1 0 1 0 0,0 0-1 0 0,0 0 1 0 0,1 0-1 0 0,-1 0 1 0 0,0 0-1 0 0,0 0 1 0 0,0 0-1 0 0,1 1 0 0 0,-1-1 1 0 0,0 0-1 0 0,0 0 1 0 0,1 0-1 0 0,-1 0 1 0 0,0 0-1 0 0,0 1 1 0 0,0-1-1 0 0,0 0 1 0 0,1 0-1 0 0,-1 0 0 0 0,0 1 1 0 0,0-1-1 0 0,0 0 1 0 0,0 0-1 0 0,0 1 1 0 0,0-1-1 0 0,0 0 1 0 0,0 0-1 0 0,0 1 1 0 0,0-1-1 0 0,1 0 0 0 0,-1 0 1 0 0,0 1-1 0 0,-1-1 1 0 0,5 10 183 0 0,-3-7-141 0 0,0 0 0 0 0,1 0 0 0 0,0 0 0 0 0,-1-1 0 0 0,1 1 0 0 0,0 0 0 0 0,0-1 0 0 0,0 1 0 0 0,1-1 0 0 0,-1 0 0 0 0,0 0 0 0 0,1 0 0 0 0,0 0 0 0 0,-1 0 0 0 0,1-1 0 0 0,0 1 0 0 0,0-1 0 0 0,0 1 0 0 0,0-1 0 0 0,0 0 0 0 0,0 0 0 0 0,0-1 0 0 0,1 1 0 0 0,4 0 0 0 0,7-1 157 0 0,0 0-1 0 0,0-1 0 0 0,0-1 0 0 0,19-4 0 0 0,15-1 100 0 0,159-10 762 0 0,163 5-219 0 0,-308 10-783 0 0,60-4-5 0 0,-40-4-21 0 0,0 4 0 0 0,125 7-1 0 0,-5-1-66 0 0,-189-1 0 0 0,142-16 35 0 0,-19 2-6 0 0,216 18-29 0 0,-167 3 0 0 0,-108-6 0 0 0,0 3 0 0 0,90 16 0 0 0,-98-8 0 0 0,19 4 0 0 0,-29 0 0 0 0,76 14 0 0 0,-111-25 0 0 0,1-1 0 0 0,-1-1 0 0 0,38-3 0 0 0,4-1 0 0 0,0 2 0 0 0,122 17 0 0 0,-144-11 13 0 0,0-2 0 0 0,0-2 0 0 0,0-2 0 0 0,64-8-1 0 0,-45-2-12 0 0,2 3 0 0 0,98 3 0 0 0,-130 6 5 0 0,129 4 54 0 0,-134-4-59 0 0,0 1 0 0 0,-1 1 0 0 0,1 2 0 0 0,41 14 0 0 0,-56-17 0 0 0,-1-1 0 0 0,1 0 0 0 0,-1-1 0 0 0,27-1 0 0 0,7 1 0 0 0,3 4 0 0 0,0 1 0 0 0,56 17 0 0 0,-41-11 0 0 0,113 8 0 0 0,-147-17 0 0 0,52 0 24 0 0,-1-3 0 0 0,162-21 0 0 0,-53-6-24 0 0,-105 23 0 0 0,7-2 0 0 0,-56 1 0 0 0,1-1 0 0 0,-1-3 0 0 0,37-12 0 0 0,-65 18 0 0 0,-1 0 0 0 0,1 1 0 0 0,0 1 0 0 0,0 0 0 0 0,0 0 0 0 0,12 0 0 0 0,26-6 0 0 0,-36 6 0 0 0,1-1 0 0 0,-1 1 0 0 0,1-2 0 0 0,11-3 0 0 0,13-3 0 0 0,-1-1 0 0 0,10-1 0 0 0,79-9 0 0 0,-64 14 0 0 0,-20 3 0 0 0,-4 1 47 0 0,-34 2-83 0 0,0 0 0 0 0,0 0-1 0 0,0 0 1 0 0,0 0-1 0 0,0 0 1 0 0,0 1-1 0 0,0-1 1 0 0,-1 1-1 0 0,1-1 1 0 0,0 1 0 0 0,0 0-1 0 0,0 0 1 0 0,-1-1-1 0 0,1 1 1 0 0,2 2-1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9:41.038"/>
    </inkml:context>
    <inkml:brush xml:id="br0">
      <inkml:brushProperty name="width" value="0.1" units="cm"/>
      <inkml:brushProperty name="height" value="0.1" units="cm"/>
      <inkml:brushProperty name="color" value="#F4F91B"/>
    </inkml:brush>
  </inkml:definitions>
  <inkml:trace contextRef="#ctx0" brushRef="#br0">0 60 2671 0 0,'8'13'539'0'0,"-7"-12"-483"0"0,-1 0 0 0 0,0 0 0 0 0,0 0 1 0 0,1-1-1 0 0,-1 1 0 0 0,1 0 0 0 0,-1 0 0 0 0,1-1 0 0 0,-1 1 1 0 0,1 0-1 0 0,-1-1 0 0 0,1 1 0 0 0,0 0 0 0 0,-1-1 0 0 0,1 1 0 0 0,0-1 1 0 0,-1 1-1 0 0,1-1 0 0 0,0 1 0 0 0,0-1 0 0 0,-1 0 0 0 0,1 1 0 0 0,0-1 1 0 0,0 0-1 0 0,0 0 0 0 0,0 0 0 0 0,0 1 0 0 0,-1-1 0 0 0,1 0 1 0 0,0 0-1 0 0,0 0 0 0 0,0 0 0 0 0,0 0 0 0 0,0-1 0 0 0,1 1 0 0 0,120-25 1936 0 0,-111 24-1892 0 0,-1 1-1 0 0,1 0 0 0 0,-1 1 1 0 0,1 0-1 0 0,-1 1 0 0 0,0 0 0 0 0,0 0 1 0 0,0 1-1 0 0,12 5 0 0 0,-11-4-33 0 0,0 0 0 0 0,0-1 0 0 0,0 0 0 0 0,1-1 0 0 0,-1 0 0 0 0,1-1-1 0 0,13 0 1 0 0,0-4 62 0 0,1 2 0 0 0,-1 1 0 0 0,1 0 0 0 0,0 2 0 0 0,-1 2 0 0 0,41 9 0 0 0,-58-11-123 0 0,4 2 24 0 0,0 0 0 0 0,0-1 0 0 0,0 0 0 0 0,0-1 0 0 0,1-1 0 0 0,22 1 0 0 0,7-1 232 0 0,-33 0-228 0 0,15 1 19 0 0,0 2 1 0 0,0 1 0 0 0,35 13-1 0 0,-44-15-52 0 0,0 0 0 0 0,0 0 0 0 0,0-1 0 0 0,22-1 0 0 0,24 4 0 0 0,-30-2 20 0 0,0 0 0 0 0,-1-2 0 0 0,1-1 0 0 0,0-1-1 0 0,0-2 1 0 0,42-10 0 0 0,-19 4 135 0 0,90-4-1 0 0,-44 11-128 0 0,32-3 12 0 0,-36-5-19 0 0,81-5 26 0 0,-84 5-22 0 0,-62 6-9 0 0,1 1 0 0 0,46 0-1 0 0,104 1 0 0 0,-144 1 28 0 0,-1-1-32 0 0,98-7-8 0 0,-32-2 25 0 0,34-5 12 0 0,-112 11-28 0 0,161-31 449 0 0,-133 29-265 0 0,83-2-1 0 0,-102 8-183 0 0,-22 0-1 0 0,0 0 0 0 0,0 1 1 0 0,0 1-1 0 0,0 0 0 0 0,0 1 1 0 0,14 3-1 0 0,-23-4-58 0 0,-1 0 0 0 0,0 0 1 0 0,1 0-1 0 0,-1 1 0 0 0,0-1 0 0 0,0 1 0 0 0,0-1 1 0 0,0 1-1 0 0,0 0 0 0 0,0 0 0 0 0,0 0 1 0 0,0 0-1 0 0,-1 0 0 0 0,1 0 0 0 0,-1 0 0 0 0,2 4 1 0 0,1 6-3982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9:52.529"/>
    </inkml:context>
    <inkml:brush xml:id="br0">
      <inkml:brushProperty name="width" value="0.1" units="cm"/>
      <inkml:brushProperty name="height" value="0.1" units="cm"/>
      <inkml:brushProperty name="color" value="#F4F91B"/>
    </inkml:brush>
  </inkml:definitions>
  <inkml:trace contextRef="#ctx0" brushRef="#br0">1243 99 455 0 0,'-7'-1'7'0'0,"-1"0"3321"0"0,-97 3-2087 0 0,73-1-87 0 0,-63 7-1 0 0,91-7-1106 0 0,0-1 0 0 0,1 0 0 0 0,-1 0 0 0 0,0-1 0 0 0,0 1 0 0 0,0-1 1 0 0,0 0-1 0 0,0 0 0 0 0,1 0 0 0 0,-1 0 0 0 0,-5-4 0 0 0,-8-1 281 0 0,-4 0 94 0 0,-26-4 0 0 0,31 7-308 0 0,-1 0 1 0 0,1-1-1 0 0,-22-9 1 0 0,20 6 47 0 0,-1 1 1 0 0,0 1 0 0 0,-25-4-1 0 0,-26-7 6 0 0,59 13-154 0 0,-1 1 0 0 0,1 0 0 0 0,-1 0 0 0 0,1 1 0 0 0,-21 2 0 0 0,-59 9 63 0 0,36-2 149 0 0,40-6-180 0 0,11-1-26 0 0,0 0-1 0 0,0 0 0 0 0,0-1 0 0 0,0 0 1 0 0,-1 0-1 0 0,-6 0 0 0 0,6-1 3 0 0,0 1-1 0 0,0 0 1 0 0,0 0 0 0 0,0 1-1 0 0,0-1 1 0 0,0 1-1 0 0,0 0 1 0 0,-6 3-1 0 0,-6 0 31 0 0,-10 4-12 0 0,21-6-4 0 0,1 0 0 0 0,-1-1 0 0 0,1 0 0 0 0,-1 1 0 0 0,-9-1 0 0 0,11-1-8 0 0,1 1 1 0 0,0-1-1 0 0,0 1 1 0 0,0-1-1 0 0,0 1 1 0 0,0 0-1 0 0,0 0 1 0 0,0 0-1 0 0,0 1 1 0 0,0-1 0 0 0,0 1-1 0 0,0 0 1 0 0,1 0-1 0 0,-1 0 1 0 0,1 0-1 0 0,-1 0 1 0 0,1 0-1 0 0,0 1 1 0 0,-2 2-1 0 0,0 0-22 0 0,0 0 0 0 0,0-1 1 0 0,0 0-1 0 0,-1 1 0 0 0,1-2 0 0 0,-11 8 0 0 0,-12 10 15 0 0,19-12 55 0 0,0 0-1 0 0,1 0 1 0 0,0 0 0 0 0,1 1-1 0 0,-6 11 1 0 0,11-20-62 0 0,1 0 1 0 0,-1 1-1 0 0,0-1 1 0 0,1 0-1 0 0,-1 0 1 0 0,1 1-1 0 0,0-1 1 0 0,-1 1 0 0 0,1-1-1 0 0,0 0 1 0 0,0 1-1 0 0,0-1 1 0 0,0 1-1 0 0,0-1 1 0 0,0 0-1 0 0,0 1 1 0 0,0-1-1 0 0,1 1 1 0 0,-1-1 0 0 0,1 0-1 0 0,0 3 1 0 0,43 96 518 0 0,-34-78-423 0 0,8 28 1 0 0,-14-37-33 0 0,-1 0-48 0 0,0 1 1 0 0,-1 0-1 0 0,-1 0 1 0 0,0 0-1 0 0,-1 23 1 0 0,-1-11-12 0 0,1-23-9 0 0,0 1 0 0 0,1 0 0 0 0,-1 0 0 0 0,1 0 0 0 0,-1-1-1 0 0,1 1 1 0 0,0 0 0 0 0,1-1 0 0 0,-1 1 0 0 0,1-1 0 0 0,-1 1-1 0 0,4 3 1 0 0,-3-3 3 0 0,0 0 0 0 0,1 0 0 0 0,0 0-1 0 0,-1 0 1 0 0,1 0 0 0 0,1-1 0 0 0,-1 0 0 0 0,0 1-1 0 0,5 2 1 0 0,-3-3-3 0 0,-1 1 0 0 0,1-1 0 0 0,-1 1 0 0 0,0 1-1 0 0,6 7 1 0 0,-6-8-1 0 0,-1 0 0 0 0,0 0-1 0 0,1 0 1 0 0,0-1-1 0 0,0 1 1 0 0,0-1 0 0 0,7 5-1 0 0,-5-4 5 0 0,0 1 0 0 0,-1 0 0 0 0,0 0-1 0 0,8 11 1 0 0,36 41 105 0 0,-29-39-80 0 0,-17-16-34 0 0,0 0 0 0 0,0 0 0 0 0,-1 1 0 0 0,1-1 0 0 0,-1 1 0 0 0,1 0 0 0 0,-1 0 0 0 0,3 4 0 0 0,-3-5 0 0 0,-1 0 1 0 0,1 0-1 0 0,0-1 0 0 0,-1 1 0 0 0,1 0 1 0 0,0 0-1 0 0,0-1 0 0 0,1 1 0 0 0,-1-1 0 0 0,0 0 1 0 0,0 0-1 0 0,1 0 0 0 0,-1 0 0 0 0,0 0 0 0 0,1 0 1 0 0,2 0-1 0 0,-2 0 0 0 0,0-1 1 0 0,0 1 0 0 0,-1 0 0 0 0,1 0-1 0 0,0 1 1 0 0,-1-1 0 0 0,1 0-1 0 0,-1 1 1 0 0,0 0 0 0 0,1-1 0 0 0,2 4-1 0 0,-2-2 12 0 0,0-1-1 0 0,0 1 1 0 0,1-1-1 0 0,-1 0 0 0 0,0 0 1 0 0,1-1-1 0 0,-1 1 1 0 0,1-1-1 0 0,0 1 0 0 0,7 0 1 0 0,18 9 70 0 0,44 32-22 0 0,-68-41-53 0 0,0 1 0 0 0,1-2 0 0 0,-1 1-1 0 0,0 0 1 0 0,1-1 0 0 0,-1 0 0 0 0,8 0 0 0 0,19 5 30 0 0,-20-4-22 0 0,1 0-1 0 0,0-1 1 0 0,-1 0-1 0 0,1-1 0 0 0,0-1 1 0 0,-1 0-1 0 0,16-3 1 0 0,37-2 89 0 0,78-5 84 0 0,-135 11-171 0 0,0 0 0 0 0,0-1-1 0 0,0-1 1 0 0,-1 1 0 0 0,1-1 0 0 0,0 0-1 0 0,-1-1 1 0 0,1 0 0 0 0,10-5 0 0 0,0-3 74 0 0,0-1 0 0 0,19-17 0 0 0,-18 14-70 0 0,15-13 3292 0 0,-5 7-6466 0 0,-18 13 3165 0 0,1-1 1 0 0,-2 0 0 0 0,15-14-1 0 0,-19 17 2 0 0,0 1 0 0 0,0-1 0 0 0,11-6 0 0 0,14-12 38 0 0,-27 20-38 0 0,1 0 0 0 0,-2-1 0 0 0,1 1 0 0 0,-1-1 0 0 0,1 1 0 0 0,3-9 0 0 0,-6 11-12 0 0,0 0 0 0 0,-1 0 0 0 0,1 0 0 0 0,-1 0 0 0 0,0 0 0 0 0,1 0 1 0 0,-1 0-1 0 0,0 0 0 0 0,0 0 0 0 0,0 0 0 0 0,0 0 0 0 0,-1 0 0 0 0,1 0 1 0 0,0 0-1 0 0,-1 0 0 0 0,0 0 0 0 0,1 0 0 0 0,-1 0 0 0 0,0 0 0 0 0,0 0 1 0 0,0 1-1 0 0,-2-3 0 0 0,-9-14 111 0 0,-20-19 0 0 0,-9-12-26 0 0,18 8 852 0 0,17 29-534 0 0,-1 0-1 0 0,-7-10 0 0 0,-46-61-280 0 0,24 25-54 0 0,-33-68-1 0 0,66 120-89 0 0,0 1 0 0 0,0 0 0 0 0,0-1 0 0 0,-1 1 0 0 0,0 1 0 0 0,-6-7 0 0 0,9 10-38 0 0,0 0-1 0 0,0 0 1 0 0,1 0-1 0 0,-1 0 1 0 0,0 0-1 0 0,0 1 1 0 0,-1-1-1 0 0,1 0 1 0 0,0 1-1 0 0,0-1 1 0 0,0 0-1 0 0,0 1 1 0 0,0 0-1 0 0,-1-1 1 0 0,1 1-1 0 0,0 0 1 0 0,-1-1-1 0 0,1 1 1 0 0,0 0-1 0 0,0 0 1 0 0,-1 0-1 0 0,1 0 1 0 0,0 0-1 0 0,-1 1 1 0 0,1-1-1 0 0,0 0 1 0 0,0 0-1 0 0,0 1 1 0 0,-1-1-1 0 0,1 1 1 0 0,0-1-1 0 0,0 1 1 0 0,0 0-1 0 0,0-1 1 0 0,0 1-1 0 0,-2 1 1 0 0,-35 37-2514 0 0,26-27 1293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7:18.475"/>
    </inkml:context>
    <inkml:brush xml:id="br0">
      <inkml:brushProperty name="width" value="0.1" units="cm"/>
      <inkml:brushProperty name="height" value="0.1" units="cm"/>
      <inkml:brushProperty name="color" value="#66CC00"/>
    </inkml:brush>
  </inkml:definitions>
  <inkml:trace contextRef="#ctx0" brushRef="#br0">1 55 4031 0 0,'1'-1'62'0'0,"0"1"0"0"0,0-1 0 0 0,1 1 0 0 0,-1-1-1 0 0,0 0 1 0 0,0 0 0 0 0,0 0 0 0 0,0 0 0 0 0,0 0-1 0 0,0 0 1 0 0,0 0 0 0 0,0 0 0 0 0,0 0-1 0 0,-1 0 1 0 0,1 0 0 0 0,0 0 0 0 0,-1-1 0 0 0,1 1-1 0 0,-1 0 1 0 0,1-2 0 0 0,0 1 41 0 0,0 0 0 0 0,0 0 0 0 0,0 0 1 0 0,0 0-1 0 0,0 0 0 0 0,0 1 0 0 0,0-1 0 0 0,1 0 0 0 0,-1 1 1 0 0,1-1-1 0 0,-1 1 0 0 0,3-2 0 0 0,1 1-11 0 0,0 0 0 0 0,1 1 0 0 0,-1 0 0 0 0,0 0-1 0 0,1 0 1 0 0,-1 1 0 0 0,1-1 0 0 0,6 2 0 0 0,47 6 3 0 0,-17-1 22 0 0,248 29 29 0 0,-13-1-26 0 0,156 18 16 0 0,-373-45-117 0 0,127 7 144 0 0,-181-14-97 0 0,-1 0 1 0 0,0 0 0 0 0,1-1-1 0 0,-1 0 1 0 0,0 0 0 0 0,0-1-1 0 0,0 1 1 0 0,0-1 0 0 0,0 0-1 0 0,0 0 1 0 0,-1-1 0 0 0,1 0-1 0 0,0 1 1 0 0,-1-2 0 0 0,0 1-1 0 0,0 0 1 0 0,0-1 0 0 0,7-7-1 0 0,-10 8 91 0 0,1 1-1 0 0,-1 0 0 0 0,0-1 0 0 0,1 1 1 0 0,-1-1-1 0 0,0 1 0 0 0,0-1 0 0 0,-1 1 0 0 0,1-1 1 0 0,0 0-1 0 0,-1 1 0 0 0,0-1 0 0 0,1 0 1 0 0,-1 0-1 0 0,0 1 0 0 0,-1-4 0 0 0,6 1-84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9:54.758"/>
    </inkml:context>
    <inkml:brush xml:id="br0">
      <inkml:brushProperty name="width" value="0.1" units="cm"/>
      <inkml:brushProperty name="height" value="0.1" units="cm"/>
      <inkml:brushProperty name="color" value="#F4F91B"/>
    </inkml:brush>
  </inkml:definitions>
  <inkml:trace contextRef="#ctx0" brushRef="#br0">1182 81 3079 0 0,'0'-1'25'0'0,"0"1"-1"0"0,-1-1 0 0 0,1 1 0 0 0,0-1 0 0 0,-1 1 0 0 0,1-1 0 0 0,0 1 0 0 0,-1-1 0 0 0,1 1 0 0 0,0 0 0 0 0,-1-1 0 0 0,1 1 0 0 0,-1-1 0 0 0,1 1 0 0 0,-1 0 0 0 0,1 0 0 0 0,-1-1 0 0 0,1 1 1 0 0,-1 0-1 0 0,1 0 0 0 0,-1 0 0 0 0,1-1 0 0 0,-2 1 0 0 0,-10-6 424 0 0,-2-10 162 0 0,11 12-420 0 0,1 1 1 0 0,-1-1-1 0 0,0 1 1 0 0,0 0-1 0 0,-1 0 1 0 0,1 1-1 0 0,0-1 1 0 0,-1 1-1 0 0,0-1 1 0 0,0 1-1 0 0,1 0 1 0 0,-1 0 0 0 0,-9-2-1 0 0,-16 0-20 0 0,-1 1 0 0 0,0 1 0 0 0,0 2 0 0 0,-55 5-1 0 0,-11 9-130 0 0,59-7-8 0 0,1-2-1 0 0,-1-2 1 0 0,1-1 0 0 0,-57-4-1 0 0,78 0 40 0 0,0 1 0 0 0,0 1 0 0 0,1 0 0 0 0,-27 4 0 0 0,-38 13 135 0 0,51-9-174 0 0,-1-1 110 0 0,1 1 0 0 0,-46 21-1 0 0,30-10 21 0 0,25-11-132 0 0,-28 16 0 0 0,29-13 75 0 0,13-9-42 0 0,0 0-1 0 0,1 1 1 0 0,-1 0-1 0 0,0 0 1 0 0,1 0-1 0 0,0 1 1 0 0,0 0-1 0 0,0-1 1 0 0,0 1-1 0 0,0 1 1 0 0,1-1-1 0 0,0 0 1 0 0,-5 9-1 0 0,3 1 37 0 0,1 1 0 0 0,0 0 0 0 0,1 0 0 0 0,0 0 0 0 0,2 0 0 0 0,-1 1 0 0 0,3 25 0 0 0,0-17 178 0 0,2-1 0 0 0,8 39 0 0 0,-2-20-197 0 0,-5-16-8 0 0,6 26 398 0 0,20 68 0 0 0,-23-97-362 0 0,-4-11-40 0 0,1 0 0 0 0,1-1 0 0 0,0 1 0 0 0,10 18 0 0 0,-3-12-16 0 0,0 0 0 0 0,1-1 0 0 0,1 0-1 0 0,1-1 1 0 0,1 0 0 0 0,0-1 0 0 0,0-1 0 0 0,21 13 0 0 0,-5-4 160 0 0,-27-18-184 0 0,0 0 0 0 0,1-1 0 0 0,0 0 0 0 0,0 0-1 0 0,0 0 1 0 0,1-1 0 0 0,-1 0 0 0 0,1 0 0 0 0,-1-1 0 0 0,1 1 0 0 0,10 1 0 0 0,49-1 254 0 0,104-6 0 0 0,-98-1-192 0 0,69-5 14 0 0,-115 5-79 0 0,0 0-1 0 0,0-2 1 0 0,0 0-1 0 0,26-11 1 0 0,33-22 46 0 0,-46 20 28 0 0,56-19 0 0 0,-59 25-55 0 0,-1-1 0 0 0,40-24-1 0 0,-67 34-36 0 0,-1 0 0 0 0,0-1 0 0 0,0 0 0 0 0,0-1-1 0 0,0 1 1 0 0,-1-1 0 0 0,0-1 0 0 0,0 1 0 0 0,-1-1-1 0 0,5-7 1 0 0,4-2 41 0 0,-12 14-45 0 0,0 0-1 0 0,0 0 1 0 0,0 0-1 0 0,-1 0 0 0 0,1 0 1 0 0,0 0-1 0 0,-1 0 1 0 0,0-1-1 0 0,0 1 0 0 0,0-1 1 0 0,2-3-1 0 0,-1-4 15 0 0,-1-1-1 0 0,0 0 0 0 0,0 0 1 0 0,-1 0-1 0 0,-1 1 1 0 0,0-1-1 0 0,0 0 1 0 0,-5-18-1 0 0,-37-126 84 0 0,34 131-83 0 0,-1 1 1 0 0,0 1-1 0 0,-2 0 1 0 0,-22-32-1 0 0,-13-10 16 0 0,-86-90 0 0 0,128 149-175 0 0,0 0-1 0 0,0 0 1 0 0,-1 0 0 0 0,0 1-1 0 0,0-1 1 0 0,0 2-1 0 0,0-1 1 0 0,-1 1 0 0 0,1 0-1 0 0,-1 0 1 0 0,0 0-1 0 0,0 1 1 0 0,0 0-1 0 0,0 1 1 0 0,-14-2 0 0 0,-3 3-1043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9:56.423"/>
    </inkml:context>
    <inkml:brush xml:id="br0">
      <inkml:brushProperty name="width" value="0.1" units="cm"/>
      <inkml:brushProperty name="height" value="0.1" units="cm"/>
      <inkml:brushProperty name="color" value="#F4F91B"/>
    </inkml:brush>
  </inkml:definitions>
  <inkml:trace contextRef="#ctx0" brushRef="#br0">1615 190 1375 0 0,'-4'1'238'0'0,"-1"1"-1"0"0,1-1 0 0 0,-1 0 0 0 0,0-1 0 0 0,1 1 1 0 0,-1-1-1 0 0,-7 0 0 0 0,-4 0 600 0 0,-29 3-132 0 0,20 0-468 0 0,0-2-1 0 0,0 0 1 0 0,0-2-1 0 0,-35-5 1 0 0,-33-12 460 0 0,70 13-497 0 0,1-2 0 0 0,0 0 0 0 0,0-1-1 0 0,0-1 1 0 0,-22-15 0 0 0,17 10-9 0 0,-30-14 0 0 0,-8-4-65 0 0,52 25-95 0 0,0 1 1 0 0,0 0-1 0 0,0 1 1 0 0,-1 0-1 0 0,0 1 0 0 0,0 1 1 0 0,0 0-1 0 0,0 1 0 0 0,-1 0 1 0 0,1 1-1 0 0,0 1 1 0 0,-1 0-1 0 0,1 1 0 0 0,0 0 1 0 0,-1 2-1 0 0,-20 5 0 0 0,-263 88 529 0 0,284-91-518 0 0,1 0-1 0 0,0 1 1 0 0,0 0-1 0 0,1 1 1 0 0,0 0-1 0 0,0 1 0 0 0,-11 10 1 0 0,-71 72 171 0 0,64-60-100 0 0,5-11 109 0 0,22-17-194 0 0,0-1 1 0 0,0 1-1 0 0,0 1 1 0 0,0-1-1 0 0,1 0 1 0 0,-1 1 0 0 0,1-1-1 0 0,-1 1 1 0 0,1 0-1 0 0,0 0 1 0 0,0 0-1 0 0,-2 3 1 0 0,-55 105 176 0 0,50-92-55 0 0,1 0-1 0 0,-7 24 0 0 0,12-34-93 0 0,1 0 0 0 0,0 1 0 0 0,1-1 0 0 0,0 1 0 0 0,0-1 0 0 0,1 0 0 0 0,1 11 0 0 0,16 64 136 0 0,-14-76-161 0 0,0-1-1 0 0,0 1 1 0 0,0-1 0 0 0,1 0-1 0 0,0 0 1 0 0,1-1-1 0 0,0 1 1 0 0,9 9-1 0 0,-6-6 24 0 0,0-1 1 0 0,10 18-1 0 0,-15-21-45 0 0,1 0 0 0 0,0-1 0 0 0,0 0-1 0 0,0 0 1 0 0,1 0 0 0 0,0-1 0 0 0,0 0 0 0 0,0 0 0 0 0,7 5 0 0 0,7 3 66 0 0,29 12-1 0 0,-29-15 44 0 0,29 18 0 0 0,-32-16-87 0 0,0-1 1 0 0,1 0-1 0 0,-1-1 0 0 0,2-1 0 0 0,31 10 0 0 0,206 32 134 0 0,-193-41-149 0 0,2-4 37 0 0,-41-4-42 0 0,-3-1 30 0 0,-1-1 0 0 0,26-5 0 0 0,2 0 30 0 0,2-1 116 0 0,1-3 0 0 0,78-25 0 0 0,-105 28-174 0 0,-5 0 50 0 0,0-1-1 0 0,-1-1 1 0 0,0 0-1 0 0,0-1 0 0 0,28-23 1 0 0,8-5 58 0 0,-46 34-97 0 0,0 0 0 0 0,-1-1 0 0 0,0 0 0 0 0,0-1 0 0 0,10-10 0 0 0,-14 12-15 0 0,1 0 0 0 0,-1 0 0 0 0,0 0 0 0 0,0 0 0 0 0,0 0 0 0 0,0 0 0 0 0,-1 0 0 0 0,1-1 0 0 0,-1 1 0 0 0,0-1 0 0 0,0-7 0 0 0,0-7 47 0 0,-2-1 1 0 0,0 1-1 0 0,-1-1 0 0 0,-1 1 0 0 0,-1 0 0 0 0,-7-22 0 0 0,-44-109 401 0 0,53 147-449 0 0,-6-19 50 0 0,-1 0 1 0 0,-2 1 0 0 0,0 0-1 0 0,-22-31 1 0 0,31 50-47 0 0,0 0-1 0 0,0 0 1 0 0,0 0 0 0 0,0 0 0 0 0,0 0 0 0 0,0 1-1 0 0,0-1 1 0 0,-1 1 0 0 0,-4-3 0 0 0,6 4-77 0 0,1 0 1 0 0,-1 0 0 0 0,0-1-1 0 0,0 1 1 0 0,0 0-1 0 0,0 0 1 0 0,1 0-1 0 0,-1 0 1 0 0,0 0 0 0 0,0 0-1 0 0,0 1 1 0 0,0-1-1 0 0,0 0 1 0 0,1 0 0 0 0,-1 1-1 0 0,0-1 1 0 0,0 0-1 0 0,1 1 1 0 0,-1-1 0 0 0,0 1-1 0 0,0-1 1 0 0,1 1-1 0 0,-1-1 1 0 0,0 1 0 0 0,1-1-1 0 0,-1 1 1 0 0,1 0-1 0 0,-1-1 1 0 0,1 1 0 0 0,-1 0-1 0 0,1-1 1 0 0,-1 1-1 0 0,0 1 1 0 0,-4 9-1067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9:57.900"/>
    </inkml:context>
    <inkml:brush xml:id="br0">
      <inkml:brushProperty name="width" value="0.1" units="cm"/>
      <inkml:brushProperty name="height" value="0.1" units="cm"/>
      <inkml:brushProperty name="color" value="#F4F91B"/>
    </inkml:brush>
  </inkml:definitions>
  <inkml:trace contextRef="#ctx0" brushRef="#br0">1472 58 1839 0 0,'-2'-2'19'0'0,"-1"1"0"0"0,0 0 0 0 0,1 0 0 0 0,-1 0-1 0 0,0 0 1 0 0,0 1 0 0 0,0-1 0 0 0,0 1-1 0 0,0 0 1 0 0,0 0 0 0 0,-5 0 0 0 0,8 0-29 0 0,-48-1 662 0 0,-69-11-1 0 0,88 9-245 0 0,-1 2 0 0 0,0 1 0 0 0,-54 8-1 0 0,52-4-7 0 0,0-2 0 0 0,-64-3 0 0 0,-27-20-87 0 0,-25-2 204 0 0,119 22-259 0 0,0 1-1 0 0,-53 8 1 0 0,-57 18-126 0 0,28-4-71 0 0,90-18 93 0 0,-1 1 0 0 0,1 1 1 0 0,1 1-1 0 0,-31 15 0 0 0,44-18-135 0 0,1 0 0 0 0,0 0-1 0 0,0 1 1 0 0,0 0 0 0 0,1 0 0 0 0,0 1-1 0 0,0-1 1 0 0,0 1 0 0 0,0 0-1 0 0,1 1 1 0 0,-4 6 0 0 0,-6 15 11 0 0,-15 39 1 0 0,20-45 24 0 0,4-8-12 0 0,1 0 0 0 0,1 0 0 0 0,1 1 0 0 0,0-1 0 0 0,0 1 0 0 0,2-1 0 0 0,0 1 0 0 0,0-1 1 0 0,2 1-1 0 0,2 13 0 0 0,-1-17 33 0 0,0 0 0 0 0,0 0 0 0 0,1-1 0 0 0,0 0 1 0 0,1 1-1 0 0,0-2 0 0 0,1 1 0 0 0,10 13 0 0 0,-4-8 55 0 0,0-1 0 0 0,1 0-1 0 0,1-1 1 0 0,18 14-1 0 0,11 7 142 0 0,-10-7-128 0 0,50 31 1 0 0,-55-44 29 0 0,1-1 0 0 0,0-2 0 0 0,47 13 0 0 0,-13-5-28 0 0,-34-11-79 0 0,0-2 1 0 0,0-1-1 0 0,34 1 0 0 0,135-3 167 0 0,-112-4-170 0 0,76-8 155 0 0,-132 6-178 0 0,65 0 53 0 0,-60 3-50 0 0,0-1-1 0 0,62-11 0 0 0,-11-5 153 0 0,-47 10-125 0 0,1-1 1 0 0,-2-2-1 0 0,1-1 1 0 0,36-18-1 0 0,-62 23-28 0 0,1-1 1 0 0,-2-1-1 0 0,1 0 0 0 0,-1-1 0 0 0,15-14 1 0 0,-21 18-19 0 0,-1 0-1 0 0,0-1 1 0 0,-1 0 0 0 0,1 0 0 0 0,-1 0-1 0 0,0 0 1 0 0,-1-1 0 0 0,1 0 0 0 0,-1 0 0 0 0,-1 0-1 0 0,1 0 1 0 0,1-11 0 0 0,-1-3 31 0 0,-1-1-1 0 0,-1 1 1 0 0,-1 0-1 0 0,-1-1 1 0 0,-1 1 0 0 0,-7-32-1 0 0,2 24 69 0 0,-1 0 0 0 0,-1 1 0 0 0,-1 0 0 0 0,-17-30 0 0 0,21 46-100 0 0,0 1 0 0 0,-1 0 0 0 0,0 0 0 0 0,-1 1 0 0 0,0 0 0 0 0,-1 0 0 0 0,-15-13 0 0 0,19 19-90 0 0,-1 0 0 0 0,0 0 1 0 0,0 1-1 0 0,0-1 0 0 0,0 1 0 0 0,-1 1 0 0 0,1-1 0 0 0,-1 1 0 0 0,0 0 0 0 0,1 0 0 0 0,-1 1 0 0 0,0 0 0 0 0,0 1 0 0 0,0-1 1 0 0,-11 2-1 0 0,-10 3-474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10:10.981"/>
    </inkml:context>
    <inkml:brush xml:id="br0">
      <inkml:brushProperty name="width" value="0.1" units="cm"/>
      <inkml:brushProperty name="height" value="0.1" units="cm"/>
      <inkml:brushProperty name="color" value="#F4F91B"/>
    </inkml:brush>
  </inkml:definitions>
  <inkml:trace contextRef="#ctx0" brushRef="#br0">1093 56 455 0 0,'0'-2'114'0'0,"0"0"-1"0"0,0-1 1 0 0,0 1-1 0 0,0 0 1 0 0,0-1-1 0 0,1 1 1 0 0,-1 0-1 0 0,1-1 1 0 0,-1 1-1 0 0,1 0 0 0 0,0 0 1 0 0,0-1-1 0 0,0 1 1 0 0,0 0-1 0 0,0 0 1 0 0,1 0-1 0 0,-1 0 1 0 0,0 0-1 0 0,1 1 1 0 0,0-1-1 0 0,3-2 0 0 0,-1-2-118 0 0,-9 6 460 0 0,3 0-308 0 0,0 1 0 0 0,1-1 0 0 0,0 1-1 0 0,-1-1 1 0 0,1 1 0 0 0,-1 0 0 0 0,1-1 0 0 0,0 1 0 0 0,-1 0 0 0 0,1 0 0 0 0,-1 1-1 0 0,-45 69 1321 0 0,5-9-1306 0 0,13-20-84 0 0,13-19 70 0 0,-1 0 0 0 0,-1-2 0 0 0,-41 39-1 0 0,3-14 286 0 0,6-7 203 0 0,-51 54 0 0 0,14 10-309 0 0,28-30-170 0 0,-6-8-38 0 0,61-59-92 0 0,-1 0 0 0 0,0-1 0 0 0,0 1 1 0 0,-1-1-1 0 0,0 0 0 0 0,1-1 0 0 0,-2 1 1 0 0,1-1-1 0 0,0 0 0 0 0,-1-1 1 0 0,0 0-1 0 0,-7 3 0 0 0,12-6-17 0 0,1 0 0 0 0,0 0-1 0 0,-1-1 1 0 0,1 1 0 0 0,-1 0 0 0 0,1-1-1 0 0,0 1 1 0 0,-1-1 0 0 0,1 1 0 0 0,0-1-1 0 0,-1 0 1 0 0,1 1 0 0 0,0-1 0 0 0,0 0-1 0 0,0 0 1 0 0,0 0 0 0 0,-1 0 0 0 0,1 0-1 0 0,1 0 1 0 0,-1 0 0 0 0,0-1 0 0 0,0 1 0 0 0,0 0-1 0 0,1 0 1 0 0,-1-1 0 0 0,0 1 0 0 0,1 0-1 0 0,-1-3 1 0 0,-2-2 21 0 0,0-1 1 0 0,1 0-1 0 0,0 0 0 0 0,-1-11 0 0 0,2 3 29 0 0,1 0 0 0 0,0 1-1 0 0,2-1 1 0 0,5-26 0 0 0,-2 6 15 0 0,22-100 69 0 0,-13 75-142 0 0,-11 40-1 0 0,-3 19 0 0 0,0 0 0 0 0,1 0 0 0 0,-1 0 0 0 0,0 1 0 0 0,0-1 0 0 0,0 0 0 0 0,0 0 0 0 0,0 0 0 0 0,-1 0 0 0 0,1 0 0 0 0,0 0 0 0 0,0 0 0 0 0,-1 0 0 0 0,1 0 0 0 0,0 0 0 0 0,-1-1 0 0 0,-1 3 0 0 0,1 0 0 0 0,0 0 0 0 0,0 0 0 0 0,0 0 0 0 0,0 0 0 0 0,0 0 0 0 0,0 1 0 0 0,0-1 0 0 0,0 0 0 0 0,-1 3 0 0 0,-1 0 0 0 0,-42 56-73 0 0,-56 67 184 0 0,82-105 33 0 0,2 0 1 0 0,-25 41-1 0 0,5-6-12 0 0,22-33-33 0 0,1 1 0 0 0,0 1 0 0 0,2 1 0 0 0,1-1 0 0 0,2 2 0 0 0,-10 41 0 0 0,19-68-92 0 0,-2 5 54 0 0,1 0 0 0 0,0 0-1 0 0,0 12 1 0 0,1-17-52 0 0,0 0 0 0 0,0 0 0 0 0,0-1-1 0 0,0 1 1 0 0,0 0 0 0 0,0-1 0 0 0,0 1 0 0 0,1 0 0 0 0,-1 0-1 0 0,0-1 1 0 0,0 1 0 0 0,0 0 0 0 0,1-1 0 0 0,-1 1 0 0 0,0-1-1 0 0,1 1 1 0 0,-1 0 0 0 0,1-1 0 0 0,-1 1 0 0 0,0-1 0 0 0,1 1-1 0 0,-1-1 1 0 0,1 1 0 0 0,0-1 0 0 0,-1 1 0 0 0,1-1 0 0 0,-1 0-1 0 0,1 1 1 0 0,0-1 0 0 0,-1 0 0 0 0,1 1 0 0 0,0-1 0 0 0,-1 0-1 0 0,1 0 1 0 0,0 0 0 0 0,-1 1 0 0 0,1-1 0 0 0,0 0 0 0 0,0 0-1 0 0,-1 0 1 0 0,1 0 0 0 0,0 0 0 0 0,-1-1 0 0 0,1 1-1 0 0,1 0 1 0 0,15-5 215 0 0,-1-1-1 0 0,1-1 1 0 0,-1-1-1 0 0,18-11 1 0 0,-12 8-106 0 0,139-83 386 0 0,23-12-172 0 0,-141 85-250 0 0,0 1-1 0 0,2 2 0 0 0,0 3 1 0 0,1 1-1 0 0,67-11 0 0 0,-109 24-78 0 0,0 1 0 0 0,0-1 0 0 0,0 1 0 0 0,0 0 0 0 0,0 0 0 0 0,0 1 0 0 0,0-1 0 0 0,0 1 0 0 0,0 0 0 0 0,0 0 0 0 0,5 2 0 0 0,-6-2-2 0 0,-1 0 0 0 0,1 1-1 0 0,-1 0 1 0 0,0 0 0 0 0,0 0-1 0 0,0 0 1 0 0,0 0 0 0 0,0 0 0 0 0,0 0-1 0 0,0 0 1 0 0,-1 1 0 0 0,1-1-1 0 0,-1 1 1 0 0,0-1 0 0 0,0 1 0 0 0,2 3-1 0 0,2 9-414 0 0,-1-1-1 0 0,3 23 0 0 0,-1-4-861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10:29.949"/>
    </inkml:context>
    <inkml:brush xml:id="br0">
      <inkml:brushProperty name="width" value="0.1" units="cm"/>
      <inkml:brushProperty name="height" value="0.1" units="cm"/>
      <inkml:brushProperty name="color" value="#E71224"/>
    </inkml:brush>
  </inkml:definitions>
  <inkml:trace contextRef="#ctx0" brushRef="#br0">1137 223 7711 0 0,'39'-101'840'0'0,"-38"94"-809"0"0,1 0-1 0 0,-1-1 1 0 0,-1 1-1 0 0,1 0 1 0 0,-1 0-1 0 0,0 0 1 0 0,-1 0 0 0 0,-1-9-1 0 0,1 14 50 0 0,1 0-1 0 0,0 0 1 0 0,-1 0 0 0 0,1 0 0 0 0,-1 0-1 0 0,0 0 1 0 0,0 0 0 0 0,0 0 0 0 0,0 0-1 0 0,0 0 1 0 0,0 1 0 0 0,0-1-1 0 0,-1 0 1 0 0,1 1 0 0 0,-1-1 0 0 0,1 1-1 0 0,-1-1 1 0 0,1 1 0 0 0,-1 0-1 0 0,0 0 1 0 0,0 0 0 0 0,0 0 0 0 0,0 0-1 0 0,-2-1 1 0 0,-3 0 357 0 0,-1 1 0 0 0,1 0 0 0 0,0 0 0 0 0,0 1 0 0 0,-13 1 0 0 0,11-1 420 0 0,0 0 0 0 0,-18-2-1 0 0,13 1-553 0 0,-1 0 1 0 0,0 1-1 0 0,0 1 0 0 0,1 1 0 0 0,-1 0 0 0 0,-23 6 0 0 0,7-2-70 0 0,-8 4 30 0 0,1 1 0 0 0,0 2 0 0 0,1 2 0 0 0,-36 19 0 0 0,-10 8 444 0 0,-126 85 0 0 0,195-117-622 0 0,1 2-1 0 0,0 0 1 0 0,1 1-1 0 0,0 0 1 0 0,1 0-1 0 0,1 1 0 0 0,0 1 1 0 0,1 0-1 0 0,0 0 1 0 0,-10 27-1 0 0,-2 15-35 0 0,-25 99 0 0 0,45-150-52 0 0,-24 106 3 0 0,-17 178 0 0 0,18 118 0 0 0,13-179 0 0 0,-1-12 24 0 0,-23 310 288 0 0,15-218-64 0 0,30 490 0 0 0,66 263-56 0 0,-59-785-47 0 0,5 71 94 0 0,-12-235-181 0 0,19 194 108 0 0,3 69-102 0 0,-9 143-64 0 0,-17-389 38 0 0,31 174 0 0 0,-16-206 15 0 0,4-1 0 0 0,4-1 0 0 0,4-1-1 0 0,46 90 1 0 0,-64-153-35 0 0,-7-12 30 0 0,2 1 0 0 0,0-1 1 0 0,1-1-1 0 0,1 0 1 0 0,24 28-1 0 0,-28-38-13 0 0,21 18 138 0 0,9 7-69 0 0,-29-26 0 0 0,6 0 0 0 0,45 26-7 0 0,-46-26-26 0 0,4-5-18 0 0,54 7-26 0 0,-68-10-16 0 0,0 1-1 0 0,0-1 1 0 0,0 0 0 0 0,0 0-1 0 0,0 0 1 0 0,8-1 0 0 0,76-12 47 0 0,-74 10-57 0 0,2 1-13 0 0,0-2 0 0 0,0 0 1 0 0,0-1-1 0 0,-1 0 1 0 0,16-8-1 0 0,-25 10-68 0 0,10-5-107 0 0,51-27-447 0 0,-50 26-197 0 0,0 1-921 0 0,54-25-3716 0 0,-54 24-1588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0:04.915"/>
    </inkml:context>
    <inkml:brush xml:id="br0">
      <inkml:brushProperty name="width" value="0.1" units="cm"/>
      <inkml:brushProperty name="height" value="0.1" units="cm"/>
      <inkml:brushProperty name="color" value="#F4F91B"/>
    </inkml:brush>
  </inkml:definitions>
  <inkml:trace contextRef="#ctx0" brushRef="#br0">0 49 1375 0 0,'2'-9'128'0'0,"0"0"-128"0"0,0-1 0 0 0,0 3 0 0 0,2 0 0 0 0,-3 3 0 0 0,1 2 0 0 0,0 2 0 0 0,0 0 0 0 0,0 0 0 0 0,2 4 0 0 0,3-1 72 0 0,2 1-72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0:20.212"/>
    </inkml:context>
    <inkml:brush xml:id="br0">
      <inkml:brushProperty name="width" value="0.1" units="cm"/>
      <inkml:brushProperty name="height" value="0.1" units="cm"/>
      <inkml:brushProperty name="color" value="#F4F91B"/>
    </inkml:brush>
  </inkml:definitions>
  <inkml:trace contextRef="#ctx0" brushRef="#br0">0 25 1639 0 0,'1'-2'61'0'0,"1"1"0"0"0,-1 0 0 0 0,0 0 0 0 0,1-1 0 0 0,-1 1 0 0 0,0 0 0 0 0,1 0 0 0 0,0 0-1 0 0,-1 1 1 0 0,1-1 0 0 0,0 0 0 0 0,-1 1 0 0 0,4-2 0 0 0,1 0 6 0 0,-2 1-44 0 0,0-1-1 0 0,0 1 1 0 0,1 0-1 0 0,-1 0 0 0 0,0 1 1 0 0,1-1-1 0 0,-1 1 1 0 0,1 0-1 0 0,-1 0 0 0 0,1 0 1 0 0,-1 1-1 0 0,0 0 0 0 0,9 2 1 0 0,13 1 31 0 0,-22-3-54 0 0,1 1 0 0 0,0-1 0 0 0,-1 1 0 0 0,1 0 0 0 0,5 3 0 0 0,15 6 0 0 0,83 25 0 0 0,-63-20 0 0 0,-36-12 0 0 0,1 0 0 0 0,-1-1 0 0 0,1 0 0 0 0,0-1 0 0 0,0 0 0 0 0,0 0 0 0 0,0-1 0 0 0,14 0 0 0 0,49-7 92 0 0,-14 1 110 0 0,1 2-1 0 0,67 6 0 0 0,-98 0-205 0 0,94 13 80 0 0,-65-6-76 0 0,97 3 0 0 0,-1-12 0 0 0,-133-1 0 0 0,21 0 0 0 0,45 5 0 0 0,-61-2 0 0 0,89 16 0 0 0,-93-14 47 0 0,1 0-1 0 0,0-2 0 0 0,-1 0 0 0 0,1-2 1 0 0,0 0-1 0 0,0-2 0 0 0,0 0 0 0 0,40-9 0 0 0,-54 8 12 0 0,-1 1-1 0 0,1 0 0 0 0,0 1 0 0 0,-1-1 0 0 0,1 2 0 0 0,17 1 0 0 0,-17 0-57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0:24.594"/>
    </inkml:context>
    <inkml:brush xml:id="br0">
      <inkml:brushProperty name="width" value="0.1" units="cm"/>
      <inkml:brushProperty name="height" value="0.1" units="cm"/>
      <inkml:brushProperty name="color" value="#F4F91B"/>
    </inkml:brush>
  </inkml:definitions>
  <inkml:trace contextRef="#ctx0" brushRef="#br0">0 17 1375 0 0,'43'-9'285'0'0,"-23"5"208"0"0,-3 2-329 0 0,-1 1-1 0 0,0 1 1 0 0,1 0 0 0 0,26 4 0 0 0,-20-1-97 0 0,16 2-22 0 0,70 20 0 0 0,-67-14 1 0 0,49 7 0 0 0,-7-7 219 0 0,158-1 0 0 0,-180-12-112 0 0,-3 0-71 0 0,85-13-1 0 0,-92 8-41 0 0,1 3 1 0 0,90 4-1 0 0,-55 2-21 0 0,5 0 76 0 0,-92-2-85 0 0,1 0 1 0 0,-1 0-1 0 0,1 0 0 0 0,-1 0 0 0 0,1 1 0 0 0,-1-1 1 0 0,1 0-1 0 0,-1 1 0 0 0,0-1 0 0 0,1 1 1 0 0,-1 0-1 0 0,0 0 0 0 0,1-1 0 0 0,-1 1 0 0 0,0 0 1 0 0,0 0-1 0 0,0 0 0 0 0,0 0 0 0 0,0 0 1 0 0,0 1-1 0 0,0-1 0 0 0,0 0 0 0 0,0 0 0 0 0,0 1 1 0 0,-1-1-1 0 0,2 2 0 0 0,0 2-1637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0:26.442"/>
    </inkml:context>
    <inkml:brush xml:id="br0">
      <inkml:brushProperty name="width" value="0.1" units="cm"/>
      <inkml:brushProperty name="height" value="0.1" units="cm"/>
      <inkml:brushProperty name="color" value="#F4F91B"/>
    </inkml:brush>
  </inkml:definitions>
  <inkml:trace contextRef="#ctx0" brushRef="#br0">1352 0 719 0 0,'-49'21'64'0'0,"-48"23"396"0"0,-40 17 406 0 0,79-38-332 0 0,-1-2 0 0 0,-85 17 0 0 0,-73-16 475 0 0,25-3-550 0 0,-173 7-156 0 0,331-24-290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0:46.059"/>
    </inkml:context>
    <inkml:brush xml:id="br0">
      <inkml:brushProperty name="width" value="0.1" units="cm"/>
      <inkml:brushProperty name="height" value="0.1" units="cm"/>
      <inkml:brushProperty name="color" value="#F4F91B"/>
    </inkml:brush>
  </inkml:definitions>
  <inkml:trace contextRef="#ctx0" brushRef="#br0">1 8 455 0 0,'15'-8'0'0'0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7:19.860"/>
    </inkml:context>
    <inkml:brush xml:id="br0">
      <inkml:brushProperty name="width" value="0.1" units="cm"/>
      <inkml:brushProperty name="height" value="0.1" units="cm"/>
      <inkml:brushProperty name="color" value="#66CC00"/>
    </inkml:brush>
  </inkml:definitions>
  <inkml:trace contextRef="#ctx0" brushRef="#br0">34 18 2303 0 0,'-11'-8'128'0'0,"9"7"118"0"0,1 0 1 0 0,0 0-1 0 0,-1 0 0 0 0,1 1 0 0 0,0-1 0 0 0,-1 0 0 0 0,1 0 1 0 0,-1 1-1 0 0,1-1 0 0 0,-1 1 0 0 0,0 0 0 0 0,-2-1 0 0 0,4 1-212 0 0,0 1 0 0 0,0-1-1 0 0,0 1 1 0 0,0-1 0 0 0,0 1 0 0 0,0-1-1 0 0,0 1 1 0 0,0-1 0 0 0,0 1-1 0 0,0-1 1 0 0,1 1 0 0 0,-1-1-1 0 0,0 1 1 0 0,0-1 0 0 0,1 0-1 0 0,-1 1 1 0 0,0-1 0 0 0,0 1-1 0 0,1-1 1 0 0,-1 0 0 0 0,1 1 0 0 0,-1-1-1 0 0,1 1 1 0 0,12 15 150 0 0,-11-13-161 0 0,8 8 21 0 0,0 0 0 0 0,0 0 1 0 0,1-1-1 0 0,18 13 0 0 0,-24-20-40 0 0,0 1 1 0 0,1-1-1 0 0,0 0 1 0 0,-1-1-1 0 0,1 0 1 0 0,0 0 0 0 0,0 0-1 0 0,1 0 1 0 0,-1-1-1 0 0,0 0 1 0 0,0 0-1 0 0,1-1 1 0 0,6 0-1 0 0,175-18 1151 0 0,-7 6-826 0 0,-40 5-289 0 0,159-11 239 0 0,-109 8 258 0 0,-154 6-359 0 0,55-14 0 0 0,1 0 10 0 0,-83 17-210 0 0,0 1-1 0 0,0 0 0 0 0,0 0 1 0 0,11 3-1 0 0,-9-2-520 0 0,5 1-2753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3:00.331"/>
    </inkml:context>
    <inkml:brush xml:id="br0">
      <inkml:brushProperty name="width" value="0.1" units="cm"/>
      <inkml:brushProperty name="height" value="0.1" units="cm"/>
      <inkml:brushProperty name="color" value="#F4F91B"/>
    </inkml:brush>
  </inkml:definitions>
  <inkml:trace contextRef="#ctx0" brushRef="#br0">1 63 4143 0 0,'15'-18'368'0'0,"0"-1"-296"0"0,1 6-72 0 0,-6 6 0 0 0,-5 3 0 0 0,-3 4 80 0 0,2 0-80 0 0,3 0 80 0 0,6-2-80 0 0,0 2 0 0 0,4 2 0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3:01.752"/>
    </inkml:context>
    <inkml:brush xml:id="br0">
      <inkml:brushProperty name="width" value="0.1" units="cm"/>
      <inkml:brushProperty name="height" value="0.1" units="cm"/>
      <inkml:brushProperty name="color" value="#F4F91B"/>
    </inkml:brush>
  </inkml:definitions>
  <inkml:trace contextRef="#ctx0" brushRef="#br0">1 60 2303 0 0,'13'-18'96'0'0,"-8"5"32"0"0,1 3-128 0 0,1 3 0 0 0,-1 3 0 0 0,-2 4 0 0 0,-1-2 0 0 0,5 1 0 0 0,3-3 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3:02.694"/>
    </inkml:context>
    <inkml:brush xml:id="br0">
      <inkml:brushProperty name="width" value="0.1" units="cm"/>
      <inkml:brushProperty name="height" value="0.1" units="cm"/>
      <inkml:brushProperty name="color" value="#F4F91B"/>
    </inkml:brush>
  </inkml:definitions>
  <inkml:trace contextRef="#ctx0" brushRef="#br0">6 43 919 0 0,'-2'-19'0'0'0,"0"8"80"0"0,0 4-80 0 0,2 3 0 0 0,0 2 0 0 0,2 6 320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3:04.456"/>
    </inkml:context>
    <inkml:brush xml:id="br0">
      <inkml:brushProperty name="width" value="0.1" units="cm"/>
      <inkml:brushProperty name="height" value="0.1" units="cm"/>
      <inkml:brushProperty name="color" value="#F4F91B"/>
    </inkml:brush>
  </inkml:definitions>
  <inkml:trace contextRef="#ctx0" brushRef="#br0">1 35 1375 0 0,'22'-15'128'0'0,"-7"6"-128"0"0,-1 2 0 0 0,-4 5 0 0 0,-1 0 0 0 0,-5 4 72 0 0,3 2-72 0 0,4-4 64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3:05.643"/>
    </inkml:context>
    <inkml:brush xml:id="br0">
      <inkml:brushProperty name="width" value="0.1" units="cm"/>
      <inkml:brushProperty name="height" value="0.1" units="cm"/>
      <inkml:brushProperty name="color" value="#F4F91B"/>
    </inkml:brush>
  </inkml:definitions>
  <inkml:trace contextRef="#ctx0" brushRef="#br0">0 126 1375 0 0,'8'-9'81'0'0,"0"1"-1"0"0,0 0 0 0 0,1 1 0 0 0,0-1 1 0 0,17-9-1 0 0,53-24 214 0 0,-65 36-270 0 0,1 0-1 0 0,-1 0 1 0 0,1 1-1 0 0,0 1 1 0 0,1 1-1 0 0,24-2 1 0 0,94 9-5 0 0,-92 2-244 0 0,-23-5-6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3:06.746"/>
    </inkml:context>
    <inkml:brush xml:id="br0">
      <inkml:brushProperty name="width" value="0.1" units="cm"/>
      <inkml:brushProperty name="height" value="0.1" units="cm"/>
      <inkml:brushProperty name="color" value="#F4F91B"/>
    </inkml:brush>
  </inkml:definitions>
  <inkml:trace contextRef="#ctx0" brushRef="#br0">0 25 2759 0 0,'0'-12'248'0'0,"0"3"-248"0"0,0 5 0 0 0,0 6 0 0 0,2 0 72 0 0,0-6-8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3:07.348"/>
    </inkml:context>
    <inkml:brush xml:id="br0">
      <inkml:brushProperty name="width" value="0.1" units="cm"/>
      <inkml:brushProperty name="height" value="0.1" units="cm"/>
      <inkml:brushProperty name="color" value="#F4F91B"/>
    </inkml:brush>
  </inkml:definitions>
  <inkml:trace contextRef="#ctx0" brushRef="#br0">0 23 2303 0 0,'0'-9'200'0'0,"2"3"-200"0"0,-2 5 0 0 0,2 1 0 0 0,0 0 0 0 0,0 0 0 0 0,1-2 0 0 0,1-2-992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3:07.943"/>
    </inkml:context>
    <inkml:brush xml:id="br0">
      <inkml:brushProperty name="width" value="0.1" units="cm"/>
      <inkml:brushProperty name="height" value="0.1" units="cm"/>
      <inkml:brushProperty name="color" value="#F4F91B"/>
    </inkml:brush>
  </inkml:definitions>
  <inkml:trace contextRef="#ctx0" brushRef="#br0">1 73 2671 0 0,'28'-26'120'0'0,"-10"9"24"0"0,1 2-144 0 0,-5 6 0 0 0,-4 7 0 0 0,-3 0 0 0 0,2 2 0 0 0,8-1 0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3:09.303"/>
    </inkml:context>
    <inkml:brush xml:id="br0">
      <inkml:brushProperty name="width" value="0.1" units="cm"/>
      <inkml:brushProperty name="height" value="0.1" units="cm"/>
      <inkml:brushProperty name="color" value="#F4F91B"/>
    </inkml:brush>
  </inkml:definitions>
  <inkml:trace contextRef="#ctx0" brushRef="#br0">0 87 1439 0 0,'10'-14'64'0'0,"-1"-1"8"0"0,0-4-72 0 0,1 4 0 0 0,-3 6 0 0 0,-1 5 0 0 0,1 3 168 0 0,-2 1 24 0 0,8-4 0 0 0,6-2 0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3:14.854"/>
    </inkml:context>
    <inkml:brush xml:id="br0">
      <inkml:brushProperty name="width" value="0.1" units="cm"/>
      <inkml:brushProperty name="height" value="0.1" units="cm"/>
      <inkml:brushProperty name="color" value="#F4F91B"/>
    </inkml:brush>
  </inkml:definitions>
  <inkml:trace contextRef="#ctx0" brushRef="#br0">1 17 2271 0 0,'1'-1'47'0'0,"1"0"0"0"0,0 0 0 0 0,-1 1-1 0 0,1-1 1 0 0,0 0 0 0 0,0 1-1 0 0,-1-1 1 0 0,1 1 0 0 0,0 0 0 0 0,0 0-1 0 0,0-1 1 0 0,0 1 0 0 0,0 0-1 0 0,-1 1 1 0 0,1-1 0 0 0,0 0 0 0 0,0 0-1 0 0,0 1 1 0 0,0-1 0 0 0,-1 1-1 0 0,1 0 1 0 0,2 0 0 0 0,8 3-47 0 0,7-2 293 0 0,1-1 1 0 0,-1-1-1 0 0,21-2 0 0 0,-17 1 5 0 0,40 2 0 0 0,-44 1-232 0 0,0-2 1 0 0,26-3-1 0 0,-23 1 123 0 0,31 2 1 0 0,58 15 44 0 0,-72-12-136 0 0,0-1-1 0 0,68-6 0 0 0,-28-10 226 0 0,-30 4-204 0 0,-4 5-71 0 0,0 3 1 0 0,0 1 0 0 0,73 7-1 0 0,-33-5-48 0 0,-46-1 0 0 0,65 9 20 0 0,-78-5 179 0 0,1-2 0 0 0,0 0 0 0 0,28-3 0 0 0,-37-1-87 0 0,-8 1-129 0 0,-1 0 0 0 0,0 0-1 0 0,0 1 1 0 0,0 1 0 0 0,18 2-1 0 0,-20-2-206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8:01.519"/>
    </inkml:context>
    <inkml:brush xml:id="br0">
      <inkml:brushProperty name="width" value="0.1" units="cm"/>
      <inkml:brushProperty name="height" value="0.1" units="cm"/>
      <inkml:brushProperty name="color" value="#E71224"/>
    </inkml:brush>
  </inkml:definitions>
  <inkml:trace contextRef="#ctx0" brushRef="#br0">1 155 3423 0 0,'3'-3'23'0'0,"1"-1"-1"0"0,-1 2 0 0 0,1-1 0 0 0,0 0 0 0 0,0 1 0 0 0,0-1 0 0 0,0 1 1 0 0,0 0-1 0 0,1 1 0 0 0,-1-1 0 0 0,1 1 0 0 0,-1 0 0 0 0,8-1 0 0 0,-5 1 9 0 0,0 1-1 0 0,0 0 1 0 0,0 0-1 0 0,0 1 1 0 0,-1 0-1 0 0,1 0 1 0 0,0 1-1 0 0,11 4 0 0 0,-7-2 199 0 0,0 0 0 0 0,-1-1-1 0 0,1-1 1 0 0,1 0-1 0 0,-1 0 1 0 0,14 0-1 0 0,-4 0 634 0 0,10-1-600 0 0,-13-3-168 0 0,9-1 281 0 0,38-10 0 0 0,-23 5-158 0 0,-30 6-105 0 0,-1 0 0 0 0,0-1 0 0 0,0 0 0 0 0,18-8-1 0 0,-12 4 12 0 0,0 1-1 0 0,0 0 1 0 0,29-5-1 0 0,-4 2 2 0 0,-9 2-33 0 0,1 1 0 0 0,52-1 1 0 0,32-5 95 0 0,-102 10-142 0 0,-1 0 0 0 0,1 1 0 0 0,0 1 0 0 0,0 0 0 0 0,0 1 0 0 0,0 1 0 0 0,0 0 0 0 0,15 5 0 0 0,-9-2-45 0 0,1-1 0 0 0,0-1 0 0 0,0-1 0 0 0,44-2 0 0 0,-48-1 31 0 0,0 1 0 0 0,21 4-1 0 0,19 0 17 0 0,-14-7 101 0 0,0-1 0 0 0,68-16 0 0 0,10-1 144 0 0,-79 13-248 0 0,-26 5-20 0 0,2 0 1 0 0,20 0-1 0 0,8 5-2 0 0,0 2-1 0 0,47 10 0 0 0,-38-7-21 0 0,89 0 0 0 0,-59-4 0 0 0,-54-2 0 0 0,214 7 0 0 0,260-17 768 0 0,-486 8-788 0 0,7 0-233 0 0,-1 0 1 0 0,1 2-1 0 0,28 4 0 0 0,-48-4 101 0 0,0 0 0 0 0,0 1 0 0 0,0 1 0 0 0,-1-1 0 0 0,0 1-1 0 0,1 0 1 0 0,-1 1 0 0 0,0 0 0 0 0,0 0 0 0 0,-1 0 0 0 0,1 1 0 0 0,-1 0 0 0 0,0 0 0 0 0,0 1 0 0 0,6 8 0 0 0,-1-1-3376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3:17.944"/>
    </inkml:context>
    <inkml:brush xml:id="br0">
      <inkml:brushProperty name="width" value="0.1" units="cm"/>
      <inkml:brushProperty name="height" value="0.1" units="cm"/>
      <inkml:brushProperty name="color" value="#F4F91B"/>
    </inkml:brush>
  </inkml:definitions>
  <inkml:trace contextRef="#ctx0" brushRef="#br0">1 78 1639 0 0,'6'0'100'0'0,"7"-1"122"0"0,-3-1-16 0 0,1 1 1 0 0,-1 0-1 0 0,1 1 1 0 0,14 1-1 0 0,-2-1-85 0 0,-17 1-93 0 0,0 0 0 0 0,0 0 0 0 0,-1 0 0 0 0,9 4-1 0 0,-1-1 15 0 0,6 1 112 0 0,1-1 0 0 0,-1-1-1 0 0,1 0 1 0 0,26-1-1 0 0,-17-1 44 0 0,-18 0-130 0 0,0-1 0 0 0,0 0-1 0 0,13-2 1 0 0,53-11 161 0 0,35-6 291 0 0,107-5 150 0 0,83 2 73 0 0,-126 3-425 0 0,-140 16-299 0 0,-14 1-6 0 0,1 1 0 0 0,29 1-1 0 0,26 4-11 0 0,25 2 0 0 0,12 7 0 0 0,-62-3-1 0 0,-24-4 5 0 0,1-2 0 0 0,40 2 0 0 0,31 1 64 0 0,2 1 59 0 0,128-26 215 0 0,-183 13-207 0 0,1 2 0 0 0,71 4-1 0 0,-34 1-70 0 0,-69-2-64 0 0,-1 0 0 0 0,29-6 0 0 0,5 0 0 0 0,6 5 20 0 0,1 3-1 0 0,67 12 1 0 0,-81-9-15 0 0,168 12-5 0 0,134-12 960 0 0,-329-6-954 0 0,-13 1 13 0 0,1-1 0 0 0,-1 1 1 0 0,1-1-1 0 0,0 1 0 0 0,-1 1 0 0 0,1-1 0 0 0,0 0 0 0 0,-1 1 0 0 0,1 0 0 0 0,4 1 0 0 0,-3 5-381 0 0,-5-1 124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3:18.891"/>
    </inkml:context>
    <inkml:brush xml:id="br0">
      <inkml:brushProperty name="width" value="0.1" units="cm"/>
      <inkml:brushProperty name="height" value="0.1" units="cm"/>
      <inkml:brushProperty name="color" value="#F4F91B"/>
    </inkml:brush>
  </inkml:definitions>
  <inkml:trace contextRef="#ctx0" brushRef="#br0">1 1 2271 0 0,'129'5'1424'0'0,"-86"-1"-1326"0"0,-4 1 30 0 0,0-2-1 0 0,0-2 1 0 0,57-6-1 0 0,-95 5-139 0 0,-1 0 0 0 0,1 0 0 0 0,0 0 0 0 0,-1 0-1 0 0,1 0 1 0 0,0 0 0 0 0,-1 0 0 0 0,1 0-1 0 0,0 0 1 0 0,-1 0 0 0 0,1 1 0 0 0,-1-1 0 0 0,1 0-1 0 0,0 0 1 0 0,-1 1 0 0 0,1-1 0 0 0,-1 0-1 0 0,1 1 1 0 0,-1-1 0 0 0,1 0 0 0 0,-1 1 0 0 0,1-1-1 0 0,0 2 1 0 0,-1 1-1455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3:22.296"/>
    </inkml:context>
    <inkml:brush xml:id="br0">
      <inkml:brushProperty name="width" value="0.1" units="cm"/>
      <inkml:brushProperty name="height" value="0.1" units="cm"/>
      <inkml:brushProperty name="color" value="#F4F91B"/>
    </inkml:brush>
  </inkml:definitions>
  <inkml:trace contextRef="#ctx0" brushRef="#br0">1 0 1375 0 0,'0'1'107'0'0,"0"0"-42"0"0,37 16 3763 0 0,-31-12-3802 0 0,0 1-1 0 0,-1 0 0 0 0,0 0 0 0 0,0 0 0 0 0,5 10 0 0 0,-7-11-11 0 0,0 0 0 0 0,0 0 0 0 0,1-1 1 0 0,0 1-1 0 0,-1-1 0 0 0,1 0 0 0 0,1 0 0 0 0,-1 0 0 0 0,1 0 0 0 0,-1-1 0 0 0,10 5 0 0 0,-1-2 100 0 0,1-1-1 0 0,0-1 1 0 0,0 0-1 0 0,26 3 0 0 0,61 0 868 0 0,-30-3-625 0 0,134 9 180 0 0,-101-11-439 0 0,64 5-55 0 0,-73 3 70 0 0,1-5 1 0 0,139-10-1 0 0,-215 3-51 0 0,314-11 818 0 0,-81 1-744 0 0,-39 0 104 0 0,-96 14-159 0 0,80-2-86 0 0,26 0 70 0 0,22 1-21 0 0,-91 1-22 0 0,-59-3 68 0 0,95 2 166 0 0,53 4-202 0 0,-154-6-42 0 0,-32 3 5 0 0,-1 3 0 0 0,1 3 0 0 0,56 14 0 0 0,4-2 103 0 0,7 1-472 0 0,-110-17-2137 0 0,-3-1-890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3:25.893"/>
    </inkml:context>
    <inkml:brush xml:id="br0">
      <inkml:brushProperty name="width" value="0.1" units="cm"/>
      <inkml:brushProperty name="height" value="0.1" units="cm"/>
      <inkml:brushProperty name="color" value="#F4F91B"/>
    </inkml:brush>
  </inkml:definitions>
  <inkml:trace contextRef="#ctx0" brushRef="#br0">0 249 1375 0 0,'6'-3'238'0'0,"-1"1"-1"0"0,1-1 0 0 0,-1 1 0 0 0,1 1 0 0 0,0-1 0 0 0,-1 1 0 0 0,1 0 0 0 0,0 0 0 0 0,0 1 0 0 0,0-1 0 0 0,0 1 0 0 0,0 1 0 0 0,6 0 0 0 0,32-1 455 0 0,30-8 320 0 0,93-23 0 0 0,115-30 49 0 0,-236 51-965 0 0,1 3-1 0 0,49-2 0 0 0,96 5 155 0 0,-27 9-198 0 0,-102-2-40 0 0,-20-1 10 0 0,0 1-1 0 0,62 14 0 0 0,-76-13-20 0 0,0 0 0 0 0,0-2 0 0 0,0-2 0 0 0,33-2 0 0 0,-41 1 5 0 0,430-25 551 0 0,-370 24-525 0 0,149-12 128 0 0,111-18 362 0 0,-196 21-382 0 0,97-15-12 0 0,-209 24-126 0 0,1 1 1 0 0,-1 1 0 0 0,39 7-1 0 0,-3 2 30 0 0,103 2 0 0 0,244-22 107 0 0,30 3 301 0 0,-379 8-368 0 0,162-16 49 0 0,-146 7-59 0 0,89 2 0 0 0,-79 9-55 0 0,276-3 50 0 0,-283-3-57 0 0,1 4 0 0 0,142 19 0 0 0,72 3 0 0 0,-51-5 0 0 0,-231-16 0 0 0,346 21 0 0 0,-95-14 0 0 0,-192-2 0 0 0,94 10 0 0 0,145 18 0 0 0,224-20 0 0 0,-335-24 32 0 0,-2 1 0 0 0,541-10 43 0 0,-714 17-59 0 0,162-17 149 0 0,-126 11-151 0 0,95 1-1 0 0,67 14 22 0 0,-176-4-33 0 0,93-4 123 0 0,-50-2-58 0 0,-39 3 24 0 0,108 15 0 0 0,-129-11-2 0 0,0-2 0 0 0,47-2 0 0 0,9-1 156 0 0,170 20-43 0 0,-149-13-138 0 0,-31-2-36 0 0,116-7 1 0 0,-121 0-22 0 0,12 6-7 0 0,-18 0 0 0 0,204 5 26 0 0,81-1 12 0 0,-75-10-8 0 0,31 0 4 0 0,-244 2-34 0 0,113 11 0 0 0,-64 11 0 0 0,37 3 0 0 0,-72-17 0 0 0,-34-1 0 0 0,1-3 0 0 0,55-3 0 0 0,199-38 154 0 0,-227 26-126 0 0,234-26 45 0 0,-272 34-72 0 0,237-32-1 0 0,-240 32 0 0 0,48-8 0 0 0,162 1 0 0 0,140 1 64 0 0,-175 11 104 0 0,-143 2-52 0 0,108-8 0 0 0,174-19 402 0 0,-215 33-462 0 0,-52-2-38 0 0,-29-3-10 0 0,7 1 20 0 0,80-5 0 0 0,401-11-17 0 0,-501 13 0 0 0,0-1-1 0 0,1-2 1 0 0,-1-2 0 0 0,61-13-1 0 0,-87 12-8 0 0,20-5 1 0 0,-33 9-4 0 0,0 0 0 0 0,1-1 0 0 0,-1 1 0 0 0,0 0 0 0 0,0 0 0 0 0,0 1 0 0 0,0-1 0 0 0,1 0 0 0 0,-1 0 0 0 0,0 1-1 0 0,0-1 1 0 0,0 0 0 0 0,0 1 0 0 0,0-1 0 0 0,0 1 0 0 0,0 0 0 0 0,0-1 0 0 0,0 1 0 0 0,0 0 0 0 0,0-1 0 0 0,0 1 0 0 0,0 0 0 0 0,-1 0 0 0 0,1 0 0 0 0,1 1 0 0 0,-2-1-77 0 0,1 1 1 0 0,-1-1 0 0 0,0 1 0 0 0,1-1 0 0 0,-1 1-1 0 0,0-1 1 0 0,0 1 0 0 0,0-1 0 0 0,0 1 0 0 0,0-1 0 0 0,0 1-1 0 0,-1-1 1 0 0,1 1 0 0 0,0-1 0 0 0,-1 1 0 0 0,1-1-1 0 0,-1 0 1 0 0,-1 3 0 0 0,-6 12-4754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3:29.350"/>
    </inkml:context>
    <inkml:brush xml:id="br0">
      <inkml:brushProperty name="width" value="0.1" units="cm"/>
      <inkml:brushProperty name="height" value="0.1" units="cm"/>
      <inkml:brushProperty name="color" value="#F4F91B"/>
    </inkml:brush>
  </inkml:definitions>
  <inkml:trace contextRef="#ctx0" brushRef="#br0">1 36 455 0 0,'5'-15'0'0'0,"-1"6"0"0"0,0 1 0 0 0,-1 5 0 0 0,1 3 152 0 0,0 0-16 0 0,-1 3 0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3:29.988"/>
    </inkml:context>
    <inkml:brush xml:id="br0">
      <inkml:brushProperty name="width" value="0.1" units="cm"/>
      <inkml:brushProperty name="height" value="0.1" units="cm"/>
      <inkml:brushProperty name="color" value="#F4F91B"/>
    </inkml:brush>
  </inkml:definitions>
  <inkml:trace contextRef="#ctx0" brushRef="#br0">6 1 919 0 0,'-2'2'80'0'0,"1"-2"-80"0"0,1 1 0 0 0,-2 1 0 0 0,2 2 144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3:30.659"/>
    </inkml:context>
    <inkml:brush xml:id="br0">
      <inkml:brushProperty name="width" value="0.1" units="cm"/>
      <inkml:brushProperty name="height" value="0.1" units="cm"/>
      <inkml:brushProperty name="color" value="#F4F91B"/>
    </inkml:brush>
  </inkml:definitions>
  <inkml:trace contextRef="#ctx0" brushRef="#br0">1 32 455 0 0,'7'-15'0'0'0,"-1"7"0"0"0,1 3 0 0 0,-1 1 0 0 0,-3 4 0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3:31.154"/>
    </inkml:context>
    <inkml:brush xml:id="br0">
      <inkml:brushProperty name="width" value="0.1" units="cm"/>
      <inkml:brushProperty name="height" value="0.1" units="cm"/>
      <inkml:brushProperty name="color" value="#F4F91B"/>
    </inkml:brush>
  </inkml:definitions>
  <inkml:trace contextRef="#ctx0" brushRef="#br0">0 67 5151 0 0,'10'-28'224'0'0,"-7"10"56"0"0,1 5-280 0 0,0 7 0 0 0,-2 4 0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3:32.144"/>
    </inkml:context>
    <inkml:brush xml:id="br0">
      <inkml:brushProperty name="width" value="0.1" units="cm"/>
      <inkml:brushProperty name="height" value="0.1" units="cm"/>
      <inkml:brushProperty name="color" value="#F4F91B"/>
    </inkml:brush>
  </inkml:definitions>
  <inkml:trace contextRef="#ctx0" brushRef="#br0">0 135 1375 0 0,'2'-22'101'0'0,"-2"9"-33"0"0,1 0 1 0 0,1-1 0 0 0,0 1-1 0 0,1 0 1 0 0,8-24-1 0 0,-10 36-30 0 0,-1 0-1 0 0,1 1 0 0 0,0-1 1 0 0,0 0-1 0 0,0 0 0 0 0,0 1 0 0 0,0-1 1 0 0,0 1-1 0 0,0-1 0 0 0,0 1 1 0 0,0-1-1 0 0,0 1 0 0 0,0-1 1 0 0,0 1-1 0 0,0 0 0 0 0,0 0 0 0 0,1 0 1 0 0,-1-1-1 0 0,0 1 0 0 0,0 0 1 0 0,0 0-1 0 0,0 1 0 0 0,0-1 0 0 0,1 0 1 0 0,-1 0-1 0 0,2 1 0 0 0,-1-1-61 0 0,1 1 0 0 0,0 0 0 0 0,0 0 0 0 0,0-1 0 0 0,-1 2 0 0 0,1-1 0 0 0,0 0 0 0 0,-1 0 0 0 0,5 4 0 0 0,-6-4-51 0 0,0 0 0 0 0,0 0 0 0 0,0 0 0 0 0,0 0-1 0 0,0 0 1 0 0,-1 0 0 0 0,1 0 0 0 0,0 0 0 0 0,-1 1 0 0 0,1-1 0 0 0,-1 0-1 0 0,1 1 1 0 0,0 1 0 0 0,-1 5-616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3:33.357"/>
    </inkml:context>
    <inkml:brush xml:id="br0">
      <inkml:brushProperty name="width" value="0.1" units="cm"/>
      <inkml:brushProperty name="height" value="0.1" units="cm"/>
      <inkml:brushProperty name="color" value="#F4F91B"/>
    </inkml:brush>
  </inkml:definitions>
  <inkml:trace contextRef="#ctx0" brushRef="#br0">28 17 2271 0 0,'-2'-6'0'0'0,"1"2"96"0"0,-1 1-24 0 0,0 1-8 0 0,0 2-64 0 0,0 0 0 0 0,0-2 0 0 0,-1 2 0 0 0,1 0 0 0 0,-2 0 0 0 0,2 2 0 0 0,0 2 0 0 0,2-3 0 0 0,-2 1-80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8:04.806"/>
    </inkml:context>
    <inkml:brush xml:id="br0">
      <inkml:brushProperty name="width" value="0.1" units="cm"/>
      <inkml:brushProperty name="height" value="0.1" units="cm"/>
      <inkml:brushProperty name="color" value="#E71224"/>
    </inkml:brush>
  </inkml:definitions>
  <inkml:trace contextRef="#ctx0" brushRef="#br0">0 248 919 0 0,'75'-14'1692'0'0,"10"-9"-564"0"0,-34 10-818 0 0,8-3 63 0 0,1 3-1 0 0,102-10 1 0 0,125 4 275 0 0,-18 15 504 0 0,-165 5-1080 0 0,135-12 308 0 0,-170 9-167 0 0,-30 0-140 0 0,42 4 0 0 0,-10 5 117 0 0,-30-1-148 0 0,0-3 0 0 0,0-1-1 0 0,61-5 1 0 0,-56-3-29 0 0,0 3 0 0 0,1 1 0 0 0,0 3 0 0 0,67 8-1 0 0,-28-2-12 0 0,-30-4 0 0 0,130 0 0 0 0,3-1 0 0 0,-35 7 0 0 0,-104-7 0 0 0,73-5 44 0 0,-57-1-13 0 0,18 1 83 0 0,0 4 0 0 0,99 14-1 0 0,-110-7-91 0 0,0-2-1 0 0,94-7 0 0 0,-82 0 75 0 0,145 15 0 0 0,32 7-96 0 0,-75-2 106 0 0,-115-10-10 0 0,75 1 1 0 0,92-22 20 0 0,189-37 77 0 0,-100 10-49 0 0,-1 2-28 0 0,37-22-28 0 0,-154 20-50 0 0,-167 35-39 0 0,0 2 0 0 0,0 1 0 0 0,78 10 0 0 0,123 17 0 0 0,-136-15 0 0 0,117 29 0 0 0,-165-29 0 0 0,72 2 0 0 0,-9-2 0 0 0,83 2 0 0 0,-55-7 0 0 0,-63 2 0 0 0,140 12 0 0 0,24 0 0 0 0,129 18 0 0 0,-296-26 0 0 0,-1-4 0 0 0,142-4 0 0 0,94 4-3 0 0,-158-2 70 0 0,150-13-67 0 0,-64-2 0 0 0,42 15 0 0 0,-96-13 0 0 0,-1 1 0 0 0,-79 7 0 0 0,107-2 0 0 0,8 6 0 0 0,-213-2 0 0 0,-1-1 0 0 0,0 2 0 0 0,23 7 0 0 0,-21-5 0 0 0,36 7 0 0 0,5-7 0 0 0,71-2 0 0 0,-45-2 88 0 0,70-3 327 0 0,-140 0-309 0 0,-1 0 1 0 0,23 3-1 0 0,-31-1-171 0 0,0 0 0 0 0,0 0 1 0 0,0 0-1 0 0,0 1 0 0 0,0-1 0 0 0,0 1 0 0 0,0 1 0 0 0,-1-1 0 0 0,1 1 0 0 0,4 3 0 0 0,2 3-3515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3:33.859"/>
    </inkml:context>
    <inkml:brush xml:id="br0">
      <inkml:brushProperty name="width" value="0.1" units="cm"/>
      <inkml:brushProperty name="height" value="0.1" units="cm"/>
      <inkml:brushProperty name="color" value="#F4F91B"/>
    </inkml:brush>
  </inkml:definitions>
  <inkml:trace contextRef="#ctx0" brushRef="#br0">0 39 919 0 0,'2'-17'80'0'0,"0"6"-80"0"0,2 4 0 0 0,-4 5 0 0 0,1 0 272 0 0,1 2-128 0 0,2 0 0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3:35.653"/>
    </inkml:context>
    <inkml:brush xml:id="br0">
      <inkml:brushProperty name="width" value="0.1" units="cm"/>
      <inkml:brushProperty name="height" value="0.1" units="cm"/>
      <inkml:brushProperty name="color" value="#F4F91B"/>
    </inkml:brush>
  </inkml:definitions>
  <inkml:trace contextRef="#ctx0" brushRef="#br0">7 40 455 0 0,'-3'-15'0'0'0,"3"4"0"0"0,-4 3 0 0 0,4 5 0 0 0,0 1 192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3:36.370"/>
    </inkml:context>
    <inkml:brush xml:id="br0">
      <inkml:brushProperty name="width" value="0.1" units="cm"/>
      <inkml:brushProperty name="height" value="0.1" units="cm"/>
      <inkml:brushProperty name="color" value="#F4F91B"/>
    </inkml:brush>
  </inkml:definitions>
  <inkml:trace contextRef="#ctx0" brushRef="#br0">1 30 2759 0 0,'11'-13'248'0'0,"-2"4"-248"0"0,-2 9 0 0 0,-3 0 0 0 0,-2 2 96 0 0,2 0-32 0 0,5-6-64 0 0,4 0 96 0 0,4 1-96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4:46.716"/>
    </inkml:context>
    <inkml:brush xml:id="br0">
      <inkml:brushProperty name="width" value="0.1" units="cm"/>
      <inkml:brushProperty name="height" value="0.1" units="cm"/>
      <inkml:brushProperty name="color" value="#F4F91B"/>
    </inkml:brush>
  </inkml:definitions>
  <inkml:trace contextRef="#ctx0" brushRef="#br0">0 3 3367 0 0,'1'0'17'0'0,"-1"0"-1"0"0,1-1 1 0 0,-1 1 0 0 0,1 0-1 0 0,0 0 1 0 0,-1-1-1 0 0,1 1 1 0 0,0 0-1 0 0,-1 0 1 0 0,1 0-1 0 0,0 0 1 0 0,-1 0-1 0 0,1 0 1 0 0,0 0-1 0 0,-1 0 1 0 0,1 0-1 0 0,0 0 1 0 0,-1 0-1 0 0,1 1 1 0 0,0-1-1 0 0,-1 0 1 0 0,1 0-1 0 0,1 1 1 0 0,18 10 145 0 0,-12-6 7 0 0,17 7-110 0 0,0-1 0 0 0,1-1-1 0 0,41 10 1 0 0,-53-17 77 0 0,1 0 1 0 0,0-1 0 0 0,0-1-1 0 0,-1 0 1 0 0,1-1-1 0 0,0-1 1 0 0,0 0 0 0 0,19-5-1 0 0,97-15 926 0 0,-72 12-969 0 0,16-2 78 0 0,-37 4 177 0 0,61-5 1 0 0,-47 7-225 0 0,-40 5-83 0 0,-1-1-1 0 0,1 2 1 0 0,0 0 0 0 0,0 0-1 0 0,0 1 1 0 0,-1 1 0 0 0,16 4-1 0 0,-14-4-31 0 0,-1 0-1 0 0,1-1 1 0 0,0-1-1 0 0,0 0 0 0 0,-1-1 1 0 0,17-1-1 0 0,-10 0-6 0 0,-1 1 0 0 0,20 2-1 0 0,5 2 67 0 0,-1-2 0 0 0,0-2 0 0 0,1-1-1 0 0,-1-3 1 0 0,75-15 0 0 0,-95 15-2 0 0,0 2 0 0 0,1 0-1 0 0,-1 2 1 0 0,1 0 0 0 0,-1 1-1 0 0,1 2 1 0 0,-1 0 0 0 0,0 2 0 0 0,25 7-1 0 0,-14-5-42 0 0,-1-1 1 0 0,1-2-1 0 0,1-1 0 0 0,33-2 0 0 0,29 3 117 0 0,-73-2-137 0 0,-1-1 0 0 0,1-1-1 0 0,29-4 1 0 0,-8 0 183 0 0,63 1-1 0 0,-100 3-161 0 0,-2 0-21 0 0,13-1 47 0 0,1 2 0 0 0,-1 0 0 0 0,34 7-1 0 0,-26-3 28 0 0,1-2 0 0 0,0 0 0 0 0,39-2 0 0 0,-3 0 21 0 0,-18-1 2 0 0,1-2 1 0 0,58-11 0 0 0,-35 4 45 0 0,12-2 0 0 0,-39 4-42 0 0,1 2 0 0 0,82 0 0 0 0,105 24 280 0 0,-205-16-256 0 0,39 10 0 0 0,-11 1 11 0 0,-51-14-133 0 0,-1 0 0 0 0,1 1 0 0 0,-1-1 0 0 0,1 1 0 0 0,-1 0 0 0 0,1-1 0 0 0,-1 1-1 0 0,0 0 1 0 0,0 0 0 0 0,1-1 0 0 0,-1 1 0 0 0,0 0 0 0 0,0 1 0 0 0,0-1 0 0 0,0 0 0 0 0,0 0 0 0 0,0 0 0 0 0,0 0 0 0 0,0 1 0 0 0,-1-1 0 0 0,1 0 0 0 0,0 1-1 0 0,0 1 1 0 0,0 3-90 0 0,1 0 0 0 0,-1-1 1 0 0,0 1-1 0 0,0 10 0 0 0,1 2-186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5:00.958"/>
    </inkml:context>
    <inkml:brush xml:id="br0">
      <inkml:brushProperty name="width" value="0.1" units="cm"/>
      <inkml:brushProperty name="height" value="0.1" units="cm"/>
      <inkml:brushProperty name="color" value="#F4F91B"/>
    </inkml:brush>
  </inkml:definitions>
  <inkml:trace contextRef="#ctx0" brushRef="#br0">0 47 1839 0 0,'49'6'981'0'0,"-36"-3"-837"0"0,-1-1 1 0 0,16 0 0 0 0,17 0 285 0 0,-32 0-193 0 0,1-2-1 0 0,-1 0 1 0 0,25-2 0 0 0,5-4 77 0 0,-24 4-167 0 0,0-1 0 0 0,0-1 0 0 0,21-7 0 0 0,-23 7-47 0 0,-1 0-1 0 0,1 1 1 0 0,0 1 0 0 0,22 0 0 0 0,-18 0 9 0 0,29 1 2 0 0,55 6 0 0 0,-75-3-112 0 0,1 2 17 0 0,-1 1 1 0 0,52 17-1 0 0,-67-18-12 0 0,-3-1-4 0 0,0 0 0 0 0,0-1 0 0 0,15 1 0 0 0,-6-1 6 0 0,7 0 9 0 0,0 0-1 0 0,0-2 1 0 0,32-4-1 0 0,-31 0-1 0 0,1 0 0 0 0,0 3 0 0 0,-1 0 0 0 0,1 2 0 0 0,43 6 0 0 0,-38-2 114 0 0,-20-3-90 0 0,-1 0-1 0 0,19 6 1 0 0,-19-4-16 0 0,24 9 11 0 0,1-2 0 0 0,51 7 0 0 0,-55-16 17 0 0,0-1-1 0 0,40-6 0 0 0,-22 2 66 0 0,278-3 201 0 0,-214 5-93 0 0,-58 2-114 0 0,65-8-1 0 0,-7-16-36 0 0,-15 3-17 0 0,-63 14 4 0 0,0 3 0 0 0,1 1 0 0 0,74 6 0 0 0,32 3-58 0 0,-105-7 83 0 0,68-9-1 0 0,16-1 60 0 0,37 15-22 0 0,-98-2-123 0 0,166 3 67 0 0,-180-6-64 0 0,7 1 0 0 0,86-10 0 0 0,-90 1 13 0 0,1 2 0 0 0,-1 3 0 0 0,1 2 0 0 0,71 8-1 0 0,23 3-12 0 0,-128-9 0 0 0,17 1 0 0 0,0 0 0 0 0,0-1 0 0 0,52-6 0 0 0,-49 0 0 0 0,-1 2 0 0 0,71 3 0 0 0,-74 3 36 0 0,0-1-1 0 0,0-2 0 0 0,-1-2 0 0 0,38-6 0 0 0,-20 1 135 0 0,1 2-1 0 0,68 2 0 0 0,-82 5-144 0 0,0 1 0 0 0,0 2 0 0 0,-1 2 0 0 0,44 13-1 0 0,-55-11 16 0 0,1-2 0 0 0,-1-1 0 0 0,2-1 0 0 0,-1-2 0 0 0,51 0 0 0 0,87-9 446 0 0,-140 4-474 0 0,98-8 104 0 0,25-10 12 0 0,159-11 551 0 0,-299 30-660 0 0,98 4 160 0 0,-30 0-86 0 0,-44 1-95 0 0,-28-2 4 0 0,0-1 0 0 0,0-1 0 0 0,1 1 1 0 0,-1-1-1 0 0,10-1 0 0 0,-4 0 4 0 0,-1 1 0 0 0,0 0 0 0 0,1 0 1 0 0,-1 1-1 0 0,13 3 0 0 0,-11-1-2 0 0,0-2 0 0 0,0 0 0 0 0,18 0 0 0 0,36-7 7 0 0,-12 0 16 0 0,77 3-1 0 0,-108 3-27 0 0,34-4 0 0 0,-34 1 7 0 0,37 2 1 0 0,-4 3 51 0 0,37 3-63 0 0,-65-4 5 0 0,-1-1 0 0 0,1-1 0 0 0,-1-2 0 0 0,35-7 0 0 0,-7 2 0 0 0,53-4 54 0 0,-71 10-52 0 0,1 0 1 0 0,-1 3 0 0 0,75 10-1 0 0,-41-8-2 0 0,-16-1 0 0 0,-33-1 11 0 0,-1-2-1 0 0,1 0 1 0 0,30-7 0 0 0,24-1 10 0 0,189 11-21 0 0,40 23 64 0 0,-213-11-64 0 0,-46-9 0 0 0,1-2 0 0 0,-1-2 0 0 0,64-7 0 0 0,-60 3 0 0 0,-15 2 0 0 0,63 6 0 0 0,120 26 0 0 0,-125-22 264 0 0,104-3 0 0 0,-191-7-202 0 0,0 1-1 0 0,0 1 0 0 0,-1-1 0 0 0,1 1 1 0 0,0 1-1 0 0,-1-1 0 0 0,11 5 1 0 0,-14-5-239 0 0,-1 0 1 0 0,1 1-1 0 0,-1-1 1 0 0,0 1 0 0 0,0-1-1 0 0,1 1 1 0 0,-1 0-1 0 0,-1 0 1 0 0,1 0 0 0 0,0 0-1 0 0,0 1 1 0 0,-1-1-1 0 0,1 0 1 0 0,-1 1 0 0 0,0-1-1 0 0,0 1 1 0 0,0-1-1 0 0,0 1 1 0 0,0 0 0 0 0,0-1-1 0 0,0 4 1 0 0,1 11-3746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5:03.306"/>
    </inkml:context>
    <inkml:brush xml:id="br0">
      <inkml:brushProperty name="width" value="0.1" units="cm"/>
      <inkml:brushProperty name="height" value="0.1" units="cm"/>
      <inkml:brushProperty name="color" value="#F4F91B"/>
    </inkml:brush>
  </inkml:definitions>
  <inkml:trace contextRef="#ctx0" brushRef="#br0">0 82 1839 0 0,'72'7'1568'0'0,"-60"-7"-1150"0"0,0 0-1 0 0,0 0 1 0 0,-1-1-1 0 0,1-1 1 0 0,20-5-1 0 0,11-1-22 0 0,319-46 529 0 0,-294 45-556 0 0,0 4 0 0 0,79 2 0 0 0,-135 4-313 0 0,19 0 69 0 0,36 6-1 0 0,-58-6-118 0 0,-1 1-1 0 0,0 0 0 0 0,0 0 0 0 0,0 1 0 0 0,0 0 1 0 0,0 1-1 0 0,-1-1 0 0 0,1 1 0 0 0,9 8 0 0 0,-16-11-9 0 0,1 0-1 0 0,-1 1 0 0 0,0-1 1 0 0,1 1-1 0 0,-1 0 0 0 0,0-1 0 0 0,0 1 1 0 0,0 0-1 0 0,0 0 0 0 0,0 0 1 0 0,-1-1-1 0 0,1 1 0 0 0,0 0 0 0 0,-1 0 1 0 0,1 0-1 0 0,-1 0 0 0 0,0 0 1 0 0,0 0-1 0 0,0 1 0 0 0,0 1 0 0 0,-3 9-210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5:05.091"/>
    </inkml:context>
    <inkml:brush xml:id="br0">
      <inkml:brushProperty name="width" value="0.1" units="cm"/>
      <inkml:brushProperty name="height" value="0.1" units="cm"/>
      <inkml:brushProperty name="color" value="#F4F91B"/>
    </inkml:brush>
  </inkml:definitions>
  <inkml:trace contextRef="#ctx0" brushRef="#br0">1 11 2415 0 0,'1'-2'9'0'0,"4"-7"217"0"0,-4 9-225 0 0,0 0 0 0 0,0 0-1 0 0,-1 1 1 0 0,1-1 0 0 0,0 0 0 0 0,0 0-1 0 0,0 0 1 0 0,-1 1 0 0 0,1-1 0 0 0,0 0 0 0 0,0 1-1 0 0,-1-1 1 0 0,1 1 0 0 0,0-1 0 0 0,-1 1-1 0 0,1-1 1 0 0,-1 1 0 0 0,1-1 0 0 0,0 2-1 0 0,0-1 9 0 0,4 2 33 0 0,0 0-1 0 0,0 1 1 0 0,0-1-1 0 0,-1 1 1 0 0,0 0 0 0 0,7 9-1 0 0,-8-10-11 0 0,0 1-1 0 0,0-1 1 0 0,0 0 0 0 0,0 0-1 0 0,0 0 1 0 0,1 0-1 0 0,0 0 1 0 0,-1-1 0 0 0,1 1-1 0 0,0-1 1 0 0,0 0 0 0 0,9 3-1 0 0,61 3 1620 0 0,-61-7-1438 0 0,-1 0-1 0 0,1-1 0 0 0,12-2 0 0 0,-10 1-57 0 0,26 1 0 0 0,11 4-30 0 0,-30 0-107 0 0,0-1 1 0 0,0-1-1 0 0,0-1 1 0 0,23-2-1 0 0,-31 1 24 0 0,-1 1 0 0 0,1 1 0 0 0,-1 0 0 0 0,1 0 0 0 0,-1 1 0 0 0,16 7 0 0 0,7 0 27 0 0,6 2-18 0 0,-33-8-33 0 0,1-1 1 0 0,0 0 0 0 0,0-1 0 0 0,0 0 0 0 0,0 0 0 0 0,0-1 0 0 0,17 0 0 0 0,121-9 444 0 0,-83 0-397 0 0,1 3-11 0 0,-12 0-47 0 0,77 2-1 0 0,13 22 59 0 0,-124-16-64 0 0,19 5 0 0 0,-1-2 0 0 0,1-1 0 0 0,0-3 0 0 0,50-2 0 0 0,-17-8 73 0 0,-26 2 84 0 0,90 1 0 0 0,-122 6-116 0 0,191 15 131 0 0,-172-12-140 0 0,65 0 0 0 0,54-19-12 0 0,-108 9-9 0 0,0 1 0 0 0,1 3 0 0 0,84 5 0 0 0,54 13-11 0 0,-136-13 0 0 0,-12-3 26 0 0,0-1-1 0 0,65-11 1 0 0,-12 1 15 0 0,-68 10-7 0 0,-1 1 0 0 0,1 0 0 0 0,31 6 0 0 0,-3 2-2322 0 0,-46-8 2172 0 0,20 4-2510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5:06.641"/>
    </inkml:context>
    <inkml:brush xml:id="br0">
      <inkml:brushProperty name="width" value="0.1" units="cm"/>
      <inkml:brushProperty name="height" value="0.1" units="cm"/>
      <inkml:brushProperty name="color" value="#F4F91B"/>
    </inkml:brush>
  </inkml:definitions>
  <inkml:trace contextRef="#ctx0" brushRef="#br0">1 110 2527 0 0,'12'3'76'0'0,"0"0"-1"0"0,0-2 0 0 0,0 1 1 0 0,15-1-1 0 0,-2 0 100 0 0,232 8 1556 0 0,66-38-541 0 0,-298 26-1187 0 0,126-5 125 0 0,-74 6-121 0 0,10 5 89 0 0,-57-1 1 0 0,53-4-1 0 0,210-42 180 0 0,-235 34-133 0 0,117-4-1 0 0,59 21 171 0 0,-115-8-252 0 0,-95 0-56 0 0,78-11-5 0 0,-58 10 55 0 0,0 2 0 0 0,1 2-1 0 0,-1 1 1 0 0,0 3 0 0 0,63 16-1 0 0,-76-15-35 0 0,-1-2-1 0 0,48 2 0 0 0,-20-2 79 0 0,-9-2 99 0 0,55-4-1 0 0,16 1-10 0 0,-82 0-155 0 0,64-8 0 0 0,16-1 230 0 0,136 24 92 0 0,-226-15-314 0 0,0 0-1 0 0,38-6 1 0 0,-33 3-23 0 0,108-6-15 0 0,26-2 0 0 0,-11 3 16 0 0,-99 7 43 0 0,52-1 85 0 0,-40 2-45 0 0,80-10-1 0 0,59-11-34 0 0,-169 22-12 0 0,0 2-1 0 0,0 1 0 0 0,50 12 0 0 0,-7-1 11 0 0,-55-12 10 0 0,44-1-1 0 0,-47-2-17 0 0,-1 1 0 0 0,45 6 0 0 0,-34-1 29 0 0,-24-5-122 0 0,1 1-1 0 0,-1 0 0 0 0,0 1 0 0 0,13 4 0 0 0,-10-1-120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5:19.470"/>
    </inkml:context>
    <inkml:brush xml:id="br0">
      <inkml:brushProperty name="width" value="0.1" units="cm"/>
      <inkml:brushProperty name="height" value="0.1" units="cm"/>
      <inkml:brushProperty name="color" value="#F4F91B"/>
    </inkml:brush>
  </inkml:definitions>
  <inkml:trace contextRef="#ctx0" brushRef="#br0">1 23 3167 0 0,'0'-1'142'0'0,"0"2"-117"0"0,0 0 0 0 0,1-1-1 0 0,-1 1 1 0 0,0-1 0 0 0,1 1 0 0 0,-1-1 0 0 0,0 1 0 0 0,1-1 0 0 0,-1 1 0 0 0,1-1-1 0 0,-1 0 1 0 0,1 1 0 0 0,-1-1 0 0 0,1 1 0 0 0,-1-1 0 0 0,1 0 0 0 0,-1 0 0 0 0,1 1-1 0 0,0-1 1 0 0,-1 0 0 0 0,1 0 0 0 0,-1 0 0 0 0,1 0 0 0 0,0 0 0 0 0,0 1-1 0 0,17 1 316 0 0,81-4 2068 0 0,-84 1-2167 0 0,1 0-1 0 0,23-6 0 0 0,-32 5-169 0 0,34 0 337 0 0,-9 1-160 0 0,27-3 206 0 0,36-7 36 0 0,-63 9-352 0 0,34 3-1 0 0,-16 0-16 0 0,-40 0-107 0 0,0 0 1 0 0,-1 1-1 0 0,1 0 0 0 0,0 0 0 0 0,15 7 0 0 0,-16-6-7 0 0,0 1-1 0 0,1-1 1 0 0,0-1-1 0 0,-1 0 1 0 0,19 1-1 0 0,2-5 101 0 0,0 0-1 0 0,47-12 0 0 0,-45 8 24 0 0,-1 0 0 0 0,1 2 0 0 0,0 2-1 0 0,36 1 1 0 0,22 2-68 0 0,1-1 15 0 0,-45 3-50 0 0,92 5 63 0 0,3 1 108 0 0,-110-3-185 0 0,-21-4-14 0 0,-1 0 0 0 0,1-1 1 0 0,10 1-1 0 0,35-1 22 0 0,38-1 22 0 0,-79-1-43 0 0,0 1 0 0 0,0 0 0 0 0,0 0 0 0 0,0 1 0 0 0,0 1 0 0 0,0 1 0 0 0,16 4 0 0 0,-15-3 13 0 0,0-1-1 0 0,24 3 1 0 0,16 3 13 0 0,-42-6-26 0 0,0-2 0 0 0,17 2 0 0 0,7 0 0 0 0,-32-2 0 0 0,0 0 0 0 0,0 1 0 0 0,0 0 0 0 0,7 3 0 0 0,18 7 0 0 0,1-7 26 0 0,1 0 0 0 0,-1-3-1 0 0,1 0 1 0 0,41-4-1 0 0,-33-1-31 0 0,67-7 76 0 0,20-3-70 0 0,-61 9 0 0 0,-22-1 27 0 0,-18 2 14 0 0,0 0 1 0 0,1 2-1 0 0,34 3 0 0 0,-26 1 5 0 0,57-5 0 0 0,-23 0-10 0 0,-61 2-37 0 0,1 1 0 0 0,-1 1 0 0 0,0-1 0 0 0,10 4 0 0 0,-10-2 15 0 0,0-1 0 0 0,0 0-1 0 0,0-1 1 0 0,11 1 0 0 0,-15-2-8 0 0,0 1-1 0 0,0-1 0 0 0,0 1 0 0 0,0 0 1 0 0,5 2-1 0 0,-5-1 0 0 0,0-1 1 0 0,0 0-1 0 0,0 0 1 0 0,0-1-1 0 0,7 1 0 0 0,13 1 96 0 0,-20-1-64 0 0,1 0-1 0 0,0-1 1 0 0,-1 0 0 0 0,1 0 0 0 0,0 0 0 0 0,-1-1 0 0 0,1 1-1 0 0,6-3 1 0 0,11-4 409 0 0,23-12-1 0 0,-44 18-402 0 0,-6 20 31 0 0,-10 32-963 0 0,10-40 410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5:24.867"/>
    </inkml:context>
    <inkml:brush xml:id="br0">
      <inkml:brushProperty name="width" value="0.1" units="cm"/>
      <inkml:brushProperty name="height" value="0.1" units="cm"/>
      <inkml:brushProperty name="color" value="#F4F91B"/>
    </inkml:brush>
  </inkml:definitions>
  <inkml:trace contextRef="#ctx0" brushRef="#br0">0 72 943 0 0,'4'-9'10'0'0,"-4"7"-5"0"0,0 0 0 0 0,1 1 0 0 0,-1-1 0 0 0,1 0 0 0 0,-1 0 0 0 0,1 1 0 0 0,0-1 0 0 0,0 1 0 0 0,0-1 0 0 0,0 0 0 0 0,0 1 0 0 0,0 0 0 0 0,0-1 0 0 0,0 1 0 0 0,1 0 0 0 0,-1-1 0 0 0,0 1 0 0 0,3-1-1 0 0,53-20 364 0 0,-45 19-368 0 0,0 0 0 0 0,0 1 0 0 0,0 1 0 0 0,0 0 0 0 0,0 1 0 0 0,0 0 0 0 0,0 1 0 0 0,16 2 0 0 0,-18-1 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8:05.830"/>
    </inkml:context>
    <inkml:brush xml:id="br0">
      <inkml:brushProperty name="width" value="0.1" units="cm"/>
      <inkml:brushProperty name="height" value="0.1" units="cm"/>
      <inkml:brushProperty name="color" value="#E71224"/>
    </inkml:brush>
  </inkml:definitions>
  <inkml:trace contextRef="#ctx0" brushRef="#br0">0 53 1375 0 0,'6'-4'278'0'0,"0"2"0"0"0,0-1-1 0 0,0 1 1 0 0,1 0-1 0 0,-1 0 1 0 0,0 0-1 0 0,11 0 1 0 0,11-4-141 0 0,3-2 83 0 0,0 1-1 0 0,1 2 1 0 0,-1 1 0 0 0,44 1-1 0 0,274 14 1371 0 0,-237-1-921 0 0,148-5 0 0 0,-26-5-354 0 0,-205 1-326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5:29.808"/>
    </inkml:context>
    <inkml:brush xml:id="br0">
      <inkml:brushProperty name="width" value="0.1" units="cm"/>
      <inkml:brushProperty name="height" value="0.1" units="cm"/>
      <inkml:brushProperty name="color" value="#F4F91B"/>
    </inkml:brush>
  </inkml:definitions>
  <inkml:trace contextRef="#ctx0" brushRef="#br0">1 1 719 0 0,'11'4'0'0'0,"-5"-4"0"0"0,1 0 0 0 0,-3 0 64 0 0,-2 1-64 0 0,-1-1 0 0 0,1 4 0 0 0,2-4 0 0 0,2 2 0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5:38.375"/>
    </inkml:context>
    <inkml:brush xml:id="br0">
      <inkml:brushProperty name="width" value="0.1" units="cm"/>
      <inkml:brushProperty name="height" value="0.1" units="cm"/>
      <inkml:brushProperty name="color" value="#F4F91B"/>
    </inkml:brush>
  </inkml:definitions>
  <inkml:trace contextRef="#ctx0" brushRef="#br0">0 75 455 0 0,'4'-13'0'0'0,"0"-2"0"0"0,3 2 0 0 0,1 2 0 0 0,1 2 272 0 0,0 1 16 0 0,-1 5 0 0 0,-3 1 0 0 0,1 4-288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5:40.444"/>
    </inkml:context>
    <inkml:brush xml:id="br0">
      <inkml:brushProperty name="width" value="0.1" units="cm"/>
      <inkml:brushProperty name="height" value="0.1" units="cm"/>
      <inkml:brushProperty name="color" value="#F4F91B"/>
    </inkml:brush>
  </inkml:definitions>
  <inkml:trace contextRef="#ctx0" brushRef="#br0">0 0 3023 0 0,'15'1'316'0'0,"0"0"-1"0"0,18 5 1 0 0,19 1-39 0 0,74 1 654 0 0,-97-7-354 0 0,53 11 0 0 0,-54-7-518 0 0,56 2 0 0 0,227 4 1754 0 0,-270-9-1736 0 0,0-1-1 0 0,0-3 0 0 0,-1-1 0 0 0,55-12 1 0 0,-73 11-12 0 0,1 1 0 0 0,-1 2 1 0 0,0 0-1 0 0,41 3 0 0 0,1 1 3 0 0,80-7-1 0 0,-36 5 149 0 0,-37 1-56 0 0,35-2-67 0 0,43-17-29 0 0,-102 13-48 0 0,1 2 0 0 0,-1 1 0 0 0,69 9 0 0 0,108 21-16 0 0,-98-12 0 0 0,-82-11 7 0 0,128 21 50 0 0,-85-15-57 0 0,14 4 0 0 0,35 4 68 0 0,-34-7-72 0 0,86 7 68 0 0,-165-19-46 0 0,1-2-1 0 0,0-1 1 0 0,24-6-1 0 0,-25 4-18 0 0,1 1-1 0 0,-1 1 1 0 0,26 1-1 0 0,207 17 2 0 0,-207-11-9 0 0,-29-2 140 0 0,31 1-1 0 0,-14-1 301 0 0,-36-4-388 0 0,1 1-33 0 0,0-1 1 0 0,-1-1 34 0 0,0 0 27 0 0,-3-15 174 0 0,19 22-622 0 0,4 3-3570 0 0,-11-3 1518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5:44.812"/>
    </inkml:context>
    <inkml:brush xml:id="br0">
      <inkml:brushProperty name="width" value="0.1" units="cm"/>
      <inkml:brushProperty name="height" value="0.1" units="cm"/>
      <inkml:brushProperty name="color" value="#F4F91B"/>
    </inkml:brush>
  </inkml:definitions>
  <inkml:trace contextRef="#ctx0" brushRef="#br0">1 80 455 0 0,'18'2'519'0'0,"-15"-1"-364"0"0,-1-1 0 0 0,0 1 0 0 0,1-1 0 0 0,-1 0 0 0 0,1 0 0 0 0,-1 0 0 0 0,0 0 0 0 0,1 0 0 0 0,-1-1 0 0 0,4 0 0 0 0,-2-1-35 0 0,0 0 0 0 0,-1 0 0 0 0,1-1 0 0 0,-1 1-1 0 0,1-1 1 0 0,-1 1 0 0 0,0-1 0 0 0,0 0 0 0 0,0-1-1 0 0,0 1 1 0 0,2-4 0 0 0,-2 2 23 0 0,0 1 1 0 0,1 0-1 0 0,0 0 0 0 0,0 0 0 0 0,0 1 1 0 0,0-1-1 0 0,8-4 0 0 0,-8 6-342 0 0,1 1 0 0 0,-1-1 0 0 0,0 1 0 0 0,0 0 0 0 0,1 1 0 0 0,4-1 0 0 0,2-1-1456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5:46.336"/>
    </inkml:context>
    <inkml:brush xml:id="br0">
      <inkml:brushProperty name="width" value="0.1" units="cm"/>
      <inkml:brushProperty name="height" value="0.1" units="cm"/>
      <inkml:brushProperty name="color" value="#F4F91B"/>
    </inkml:brush>
  </inkml:definitions>
  <inkml:trace contextRef="#ctx0" brushRef="#br0">0 0 799 0 0,'11'4'72'0'0,"9"7"1752"0"0,-13-7-1723 0 0,1 0 0 0 0,-1 0 0 0 0,9 3 0 0 0,-11-6-161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5:51.440"/>
    </inkml:context>
    <inkml:brush xml:id="br0">
      <inkml:brushProperty name="width" value="0.1" units="cm"/>
      <inkml:brushProperty name="height" value="0.1" units="cm"/>
      <inkml:brushProperty name="color" value="#F4F91B"/>
    </inkml:brush>
  </inkml:definitions>
  <inkml:trace contextRef="#ctx0" brushRef="#br0">2 43 919 0 0,'0'-17'0'0'0,"-2"8"80"0"0,2 0-80 0 0,0 5 0 0 0,0 2 0 0 0,0 0 112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5:51.990"/>
    </inkml:context>
    <inkml:brush xml:id="br0">
      <inkml:brushProperty name="width" value="0.1" units="cm"/>
      <inkml:brushProperty name="height" value="0.1" units="cm"/>
      <inkml:brushProperty name="color" value="#F4F91B"/>
    </inkml:brush>
  </inkml:definitions>
  <inkml:trace contextRef="#ctx0" brushRef="#br0">0 56 2271 0 0,'32'-18'96'0'0,"-14"6"32"0"0,-1 3-128 0 0,-6 4 0 0 0,-3 1 0 0 0,-5 2 0 0 0,1 2 0 0 0,4-2 88 0 0,5 0-88 0 0,1 0 80 0 0,1 2-80 0 0,-2 2 0 0 0,-2 2 0 0 0,-5 0-1088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5:56.839"/>
    </inkml:context>
    <inkml:brush xml:id="br0">
      <inkml:brushProperty name="width" value="0.1" units="cm"/>
      <inkml:brushProperty name="height" value="0.1" units="cm"/>
      <inkml:brushProperty name="color" value="#F4F91B"/>
    </inkml:brush>
  </inkml:definitions>
  <inkml:trace contextRef="#ctx0" brushRef="#br0">1 24 1839 0 0,'3'0'284'0'0,"0"1"-1"0"0,0-1 0 0 0,0 0 0 0 0,1 0 0 0 0,-1-1 0 0 0,0 1 0 0 0,0-1 1 0 0,0 1-1 0 0,0-1 0 0 0,0 0 0 0 0,6-3 0 0 0,0 1-251 0 0,54-11 1178 0 0,-62 14-1178 0 0,1 0-1 0 0,0 0 1 0 0,-1 0-1 0 0,1 1 0 0 0,-1-1 1 0 0,1 0-1 0 0,0 1 1 0 0,-1-1-1 0 0,1 1 0 0 0,-1-1 1 0 0,1 1-1 0 0,-1 0 1 0 0,0 0-1 0 0,1 0 0 0 0,-1 0 1 0 0,0 0-1 0 0,1 0 1 0 0,-1 0-1 0 0,0 0 0 0 0,0 0 1 0 0,0 1-1 0 0,0-1 1 0 0,1 3-1 0 0,16 13 19 0 0,-1-7 16 0 0,1-1-1 0 0,0-1 0 0 0,1 0 1 0 0,0-1-1 0 0,36 7 0 0 0,14 6 57 0 0,-39-12-40 0 0,0-1 0 0 0,1-2 0 0 0,0-1 0 0 0,0-1 0 0 0,0-2 0 0 0,1-1 0 0 0,32-4 0 0 0,160-26 283 0 0,-191 28-305 0 0,49 3 0 0 0,-22 1-51 0 0,18 2 165 0 0,-47-1-76 0 0,49-3 0 0 0,90-3-88 0 0,-103 4 44 0 0,24-5 19 0 0,158-26 0 0 0,-200 25-56 0 0,0 2 0 0 0,0 2 0 0 0,58 6-1 0 0,76-1-19 0 0,88 2 3 0 0,-226-4 0 0 0,131-1 64 0 0,-83 1-64 0 0,-30 0 0 0 0,137-2 0 0 0,33-9 64 0 0,-171 3-36 0 0,-27 2 6 0 0,-1 2-1 0 0,39 2 0 0 0,-37 3-33 0 0,42 11 0 0 0,85 14 64 0 0,-28-18-64 0 0,-116-8 0 0 0,-1 1 0 0 0,1 1 0 0 0,25 9 0 0 0,19 2 0 0 0,-36-9 0 0 0,-4-3 20 0 0,0 0-1 0 0,42-1 0 0 0,18 2-13 0 0,-58-4-6 0 0,-22-1 0 0 0,1 1 0 0 0,0 0 0 0 0,-1 0 0 0 0,1 0 0 0 0,6 1 0 0 0,-1 0 0 0 0,1 0 0 0 0,-1 0 0 0 0,1-1 0 0 0,11-1 0 0 0,7 0 12 0 0,22-2 35 0 0,-35 1-30 0 0,-1 1 0 0 0,1 1 0 0 0,0 0 0 0 0,24 4 0 0 0,-14 2-17 0 0,-12-3 0 0 0,1 0 0 0 0,0 0 0 0 0,24 0 0 0 0,88 3 64 0 0,-80-7-64 0 0,-26 0 0 0 0,0 0 0 0 0,1 2 0 0 0,-1 0 0 0 0,0 1 0 0 0,22 6 0 0 0,-26-3 19 0 0,-1-1-1 0 0,0 0 0 0 0,1-1 0 0 0,0-1 1 0 0,0 0-1 0 0,24-1 0 0 0,6-10-14 0 0,-33 6 34 0 0,-1 1 0 0 0,26-2 0 0 0,23 9-28 0 0,-37-2-10 0 0,-12-3 0 0 0,-1 0 0 0 0,1-1 0 0 0,-1 0 0 0 0,0 0 0 0 0,16-5 0 0 0,-14 3 0 0 0,1 0 0 0 0,25 0 0 0 0,97 5 0 0 0,-133-2 0 0 0,1 1 0 0 0,-1 0 0 0 0,0-1 0 0 0,1 1 0 0 0,-1 0 0 0 0,0 0 0 0 0,0 1 0 0 0,5 2 0 0 0,14 5 0 0 0,-11-7 0 0 0,-8 0 0 0 0,0-1 0 0 0,1-1 0 0 0,-1 1 0 0 0,1 0 0 0 0,-1-1 0 0 0,1 0 0 0 0,-1 0 0 0 0,1 0 0 0 0,-1 0 0 0 0,0-1 0 0 0,5 0 0 0 0,-3 0 1 0 0,-4 0 0 0 0,0 1-1 0 0,1-1 0 0 0,-1 1 1 0 0,0 0-1 0 0,0 0 1 0 0,0-1-1 0 0,1 1 0 0 0,-1 0 1 0 0,0 0-1 0 0,0 0 0 0 0,0 0 1 0 0,1 0-1 0 0,-1 1 1 0 0,0-1-1 0 0,0 0 0 0 0,0 1 1 0 0,1-1-1 0 0,-1 0 0 0 0,0 1 1 0 0,0-1-1 0 0,0 1 1 0 0,0 0-1 0 0,0-1 0 0 0,0 1 1 0 0,1 1-1 0 0,0-5 275 0 0,-2 3-271 0 0,0 0-1 0 0,1 0 0 0 0,-1 0 1 0 0,0 0-1 0 0,1 0 1 0 0,-1 0-1 0 0,0 0 0 0 0,0 0 1 0 0,1 0-1 0 0,-1 0 1 0 0,0 0-1 0 0,0 1 0 0 0,0-1 1 0 0,1 0-1 0 0,-1 0 1 0 0,0 0-1 0 0,0 0 0 0 0,1 1 1 0 0,-1-1-1 0 0,0 0 1 0 0,0 0-1 0 0,0 1 0 0 0,0-1 1 0 0,0 0-1 0 0,1 0 1 0 0,-1 1-1 0 0,0-1 0 0 0,0 0 1 0 0,0 0-1 0 0,0 1 1 0 0,0-1-1 0 0,9 23-342 0 0,-3-14 115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5:58.183"/>
    </inkml:context>
    <inkml:brush xml:id="br0">
      <inkml:brushProperty name="width" value="0.1" units="cm"/>
      <inkml:brushProperty name="height" value="0.1" units="cm"/>
      <inkml:brushProperty name="color" value="#F4F91B"/>
    </inkml:brush>
  </inkml:definitions>
  <inkml:trace contextRef="#ctx0" brushRef="#br0">1 58 1495 0 0,'9'-9'0'0'0,"2"-2"64"0"0,0 0-64 0 0,0 1 80 0 0,2 3-80 0 0,0 1 0 0 0,-3 3 0 0 0,-5 3 0 0 0,1 1 0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5:59.361"/>
    </inkml:context>
    <inkml:brush xml:id="br0">
      <inkml:brushProperty name="width" value="0.1" units="cm"/>
      <inkml:brushProperty name="height" value="0.1" units="cm"/>
      <inkml:brushProperty name="color" value="#F4F91B"/>
    </inkml:brush>
  </inkml:definitions>
  <inkml:trace contextRef="#ctx0" brushRef="#br0">10 67 1839 0 0,'-2'-16'80'0'0,"0"3"16"0"0,2 0-96 0 0,-2 7 0 0 0,2 4 0 0 0,0 1 360 0 0,0-1 56 0 0,-2-2 0 0 0,2 0 8 0 0,0 1-296 0 0,0 1-56 0 0,-2 4-8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8:06.530"/>
    </inkml:context>
    <inkml:brush xml:id="br0">
      <inkml:brushProperty name="width" value="0.1" units="cm"/>
      <inkml:brushProperty name="height" value="0.1" units="cm"/>
      <inkml:brushProperty name="color" value="#E71224"/>
    </inkml:brush>
  </inkml:definitions>
  <inkml:trace contextRef="#ctx0" brushRef="#br0">1 23 919 0 0,'2'-1'175'0'0,"1"1"-1"0"0,-1-1 0 0 0,0 1 0 0 0,1-1 1 0 0,-1 1-1 0 0,1 0 0 0 0,-1-1 0 0 0,1 1 1 0 0,3 1-1 0 0,5-1-46 0 0,76-11 832 0 0,130 3 1 0 0,-156 10-841 0 0,-1 3 0 0 0,0 2 0 0 0,62 16 0 0 0,-80-12-120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26:15.936"/>
    </inkml:context>
    <inkml:brush xml:id="br0">
      <inkml:brushProperty name="width" value="0.1" units="cm"/>
      <inkml:brushProperty name="height" value="0.1" units="cm"/>
      <inkml:brushProperty name="color" value="#F4F91B"/>
    </inkml:brush>
  </inkml:definitions>
  <inkml:trace contextRef="#ctx0" brushRef="#br0">1 161 1375 0 0,'0'-1'77'0'0,"0"0"-1"0"0,0 0 0 0 0,1 0 0 0 0,-1 0 0 0 0,1 1 0 0 0,-1-1 0 0 0,1 0 0 0 0,-1 0 0 0 0,1 0 0 0 0,-1 0 0 0 0,1 1 0 0 0,0-1 0 0 0,-1 0 0 0 0,1 0 0 0 0,0 1 0 0 0,0-1 0 0 0,0 1 0 0 0,-1-1 0 0 0,1 1 0 0 0,0-1 0 0 0,2 0 0 0 0,25-11 2051 0 0,-16 8-2276 0 0,-8 2 259 0 0,1 0 0 0 0,-1 0 0 0 0,1 1 1 0 0,-1-1-1 0 0,7 0 0 0 0,-9 2-28 0 0,0 0 0 0 0,0 0 0 0 0,0 0 0 0 0,0 0 1 0 0,0 1-1 0 0,0-1 0 0 0,0 1 0 0 0,0-1 0 0 0,0 1 1 0 0,-1 0-1 0 0,1-1 0 0 0,0 1 0 0 0,0 0 0 0 0,2 2 0 0 0,5 1 126 0 0,-8-4-164 0 0,-1 1 0 0 0,1-1-1 0 0,0 0 1 0 0,0 1 0 0 0,0-1-1 0 0,0 0 1 0 0,0 1 0 0 0,-1-1-1 0 0,1 1 1 0 0,0 0 0 0 0,0-1-1 0 0,-1 1 1 0 0,1 0 0 0 0,0-1-1 0 0,0 2 1 0 0,29 4 801 0 0,-19-3-683 0 0,0 0 0 0 0,-1 1-1 0 0,1 1 1 0 0,10 5-1 0 0,-12-5-113 0 0,0-1 0 0 0,0 0 0 0 0,1 0 0 0 0,0-1 0 0 0,17 4 0 0 0,94 0 931 0 0,-94-6-864 0 0,37 7-1 0 0,-42-5-58 0 0,-1 0-1 0 0,0-1 0 0 0,34-2 1 0 0,-34-3 71 0 0,23-6 0 0 0,-24 4 7 0 0,32-3 0 0 0,-18 6-119 0 0,134-7 162 0 0,-14 7-177 0 0,35-9 64 0 0,-35-10 58 0 0,60-6 76 0 0,-68 27-124 0 0,-92 2-15 0 0,94-9 0 0 0,-102 1-59 0 0,73-12 0 0 0,-104 16 12 0 0,0 0 0 0 0,18 1 0 0 0,21-2 16 0 0,-24 1-21 0 0,0 0 0 0 0,0 2 0 0 0,38 5 0 0 0,24 0 19 0 0,-12-3-13 0 0,33 0-16 0 0,153-30 235 0 0,-88 7-90 0 0,-88 10-94 0 0,31-2-11 0 0,-99 11-23 0 0,-4 1-1 0 0,1 0 0 0 0,24 3 0 0 0,-29-1-2 0 0,0-1-1 0 0,-1 0 0 0 0,19-3 0 0 0,17 0 13 0 0,102-9 41 0 0,-104 10-45 0 0,-32 0-8 0 0,0 1 1 0 0,0 1-1 0 0,24 3 0 0 0,109 12-11 0 0,22 4 0 0 0,-121-11 22 0 0,0-3-1 0 0,79-1 0 0 0,20-8 43 0 0,-110 2-64 0 0,-16 0 0 0 0,1 1 0 0 0,39 3 0 0 0,-36 1 0 0 0,31-2 0 0 0,3-1 0 0 0,54 2 36 0 0,-76-2-18 0 0,127 1-8 0 0,-132 5-10 0 0,-7-1 0 0 0,9 1 0 0 0,-26-4 0 0 0,0 0 0 0 0,1-1 0 0 0,9 1 0 0 0,-12-2 0 0 0,0 1 0 0 0,0 0 0 0 0,12 3 0 0 0,-12-2 0 0 0,-1 0 0 0 0,1-1 0 0 0,12 1 0 0 0,-5 2 0 0 0,-13-3 0 0 0,0-1 0 0 0,0 1 0 0 0,0-1 0 0 0,-1 0 0 0 0,1 1 0 0 0,0-1 0 0 0,0 0 0 0 0,0 0 0 0 0,0 1 0 0 0,0-1 0 0 0,0 0 0 0 0,0 0 0 0 0,-1 0 0 0 0,1 0 0 0 0,0 0 0 0 0,0 0 0 0 0,0 0 0 0 0,1-1 0 0 0,0 1 9 0 0,0 0 0 0 0,0-1 0 0 0,0 1 0 0 0,0 0 0 0 0,0 0 0 0 0,0 1 0 0 0,0-1-1 0 0,0 0 1 0 0,4 2 0 0 0,7 0 41 0 0,-1 0 117 0 0,-9-2-158 0 0,-1 1 1 0 0,0-1 0 0 0,0 1 0 0 0,0-1 0 0 0,0 0 0 0 0,0 0 0 0 0,1 0 0 0 0,2-1 0 0 0,19 2 133 0 0,-10 0 13 0 0,-13-1-146 0 0,0-1 1 0 0,0 2 32 0 0,0-1-40 0 0,-1 1 0 0 0,0-1 1 0 0,0 0-1 0 0,1 0 0 0 0,-1 1 1 0 0,0-1-1 0 0,1 0 0 0 0,-1 0 1 0 0,1 0-1 0 0,-1 0 0 0 0,0 1 1 0 0,1-1-1 0 0,-1 0 0 0 0,0 0 1 0 0,1 0-1 0 0,-1 0 0 0 0,1 0 1 0 0,-1 0-1 0 0,0 0 0 0 0,1 0 1 0 0,-1 0-1 0 0,1 0 0 0 0,-1 0 1 0 0,0 0-1 0 0,1-1 0 0 0,-1 1 0 0 0,1 0 1 0 0,-1 0-1 0 0,0 0 0 0 0,1 0 1 0 0,-1-1-1 0 0,0 1 0 0 0,1 0 1 0 0,-1 0-1 0 0,0-1 0 0 0,1 1 1 0 0,-1-1-1 0 0,0 1 0 0 0,0 0-1 0 0,0 0 1 0 0,0 0 0 0 0,1 0 0 0 0,-1 0 0 0 0,0 0 0 0 0,0-1 0 0 0,0 1-1 0 0,0 0 1 0 0,0 0 0 0 0,0 0 0 0 0,1 0 0 0 0,-1 0 0 0 0,0 0 0 0 0,0 0-1 0 0,0 0 1 0 0,0 0 0 0 0,0 0 0 0 0,1 0 0 0 0,-1 0 0 0 0,0 0 0 0 0,0 0-1 0 0,0 0 1 0 0,0 0 0 0 0,1 0 0 0 0,-1 0 0 0 0,0 0 0 0 0,0 0 0 0 0,0 0-1 0 0,0 0 1 0 0,0 0 0 0 0,1 0 0 0 0,-1 0 0 0 0,0 0 0 0 0,0 0 0 0 0,0 0-1 0 0,0 0 1 0 0,0 1 0 0 0,1-1 0 0 0,-1 0 0 0 0,0 0 0 0 0,0 0 0 0 0,0 0-1 0 0,0 0 1 0 0,0 0 0 0 0,0 1 0 0 0,0-1 0 0 0,0 0 0 0 0,0 0 0 0 0,1 0-1 0 0,-1 0 1 0 0,1 2-1 0 0,-1 0-1 0 0,1-1 0 0 0,0 1 0 0 0,-1 0 1 0 0,1-1-1 0 0,-1 1 0 0 0,1 0 0 0 0,-1-1 1 0 0,0 1-1 0 0,1 0 0 0 0,-1 0 0 0 0,0 0 1 0 0,0-1-1 0 0,-1 1 0 0 0,1 0 1 0 0,0 0-1 0 0,-1-1 0 0 0,1 1 0 0 0,-1 0 1 0 0,1 0-1 0 0,-2 2 0 0 0,-17 38-1281 0 0,7-19-20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0:42.365"/>
    </inkml:context>
    <inkml:brush xml:id="br0">
      <inkml:brushProperty name="width" value="0.1" units="cm"/>
      <inkml:brushProperty name="height" value="0.1" units="cm"/>
      <inkml:brushProperty name="color" value="#F4F91B"/>
    </inkml:brush>
  </inkml:definitions>
  <inkml:trace contextRef="#ctx0" brushRef="#br0">0 19 1839 0 0,'2'-1'284'0'0,"0"1"0"0"0,0-1-1 0 0,0 1 1 0 0,0 0-1 0 0,-1 0 1 0 0,1 0 0 0 0,0 0-1 0 0,0 0 1 0 0,0 0 0 0 0,3 1-1 0 0,5 0 1140 0 0,18 1-193 0 0,-23-1-1061 0 0,1 0 1 0 0,-1-1-1 0 0,1 0 1 0 0,-1 0-1 0 0,0 0 0 0 0,1-1 1 0 0,9-2-1 0 0,-11 3-124 0 0,1 0-1 0 0,-1 0 1 0 0,0 0-1 0 0,0 0 0 0 0,0 1 1 0 0,0-1-1 0 0,0 1 0 0 0,0 0 1 0 0,0 1-1 0 0,0-1 1 0 0,0 1-1 0 0,0-1 0 0 0,6 5 1 0 0,6 1 80 0 0,-2 1-2 0 0,-12-6-92 0 0,0-1 1 0 0,1 0-1 0 0,-1 1 0 0 0,1-1 0 0 0,0 0 1 0 0,-1 0-1 0 0,5 1 0 0 0,99 14 1009 0 0,-51-15-854 0 0,-28-2 92 0 0,30 4 141 0 0,-36-2-367 0 0,-1 0 1 0 0,41-4-1 0 0,102-11 350 0 0,-48 6-164 0 0,163-16 18 0 0,-241 22-215 0 0,0 2 0 0 0,49 6-1 0 0,26 1 30 0 0,102-3-10 0 0,211-1 390 0 0,-169-11-322 0 0,-175 2-64 0 0,-33 4-4 0 0,1 1 1 0 0,70 10 0 0 0,28-1-22 0 0,21 1 153 0 0,-77-3-123 0 0,-17-1-5 0 0,82 16 0 0 0,-132-18-52 0 0,1-1-1 0 0,-1-1 1 0 0,27-3 0 0 0,-1 1 5 0 0,2-1-18 0 0,-35 1 14 0 0,-1 0 0 0 0,1 1 0 0 0,0 1 0 0 0,30 5 0 0 0,116 23-2 0 0,-121-26 31 0 0,1-1 1 0 0,-1-3-1 0 0,59-8 0 0 0,-56 4 5 0 0,-1 2 0 0 0,82 5-1 0 0,-94 0-13 0 0,-1-2 1 0 0,1-2-1 0 0,52-8 0 0 0,-7 0 16 0 0,-29 5-37 0 0,5-1 9 0 0,0 2-1 0 0,101 6 1 0 0,-97 1 25 0 0,89-5 0 0 0,-37-1-10 0 0,76 10-19 0 0,0 1 30 0 0,184-34 69 0 0,-281 17-104 0 0,139 5-12 0 0,-128 5 0 0 0,-19-2 0 0 0,59 1 0 0 0,-132 0 0 0 0,102 11 0 0 0,-62-5 0 0 0,-26-3 0 0 0,34 8 0 0 0,12 2 0 0 0,-48-11 0 0 0,0 2 0 0 0,19 6 0 0 0,-19-5 0 0 0,0 0 0 0 0,1-1 0 0 0,30 3 0 0 0,61-5 0 0 0,-96-2 0 0 0,33-1 32 0 0,70-11 0 0 0,-38 9-32 0 0,-44 5 0 0 0,-6 1 0 0 0,96-10 0 0 0,-89 3 0 0 0,-10 4 34 0 0,1 0 0 0 0,47 7-1 0 0,-20-1-6 0 0,71-1-27 0 0,-25-2 0 0 0,180 9 64 0 0,-194-9-48 0 0,0-4 0 0 0,-1-4 0 0 0,114-21 0 0 0,-132 17 48 0 0,76 0 0 0 0,-143 9-64 0 0,84-3 0 0 0,127-9 0 0 0,161-13 128 0 0,0 33-128 0 0,-285-8 0 0 0,175-4 0 0 0,-52-1 0 0 0,-43 4-4 0 0,1 0 62 0 0,169-14-48 0 0,38-15-10 0 0,-192 21 0 0 0,-95 7 0 0 0,338-1 0 0 0,-294 14 0 0 0,-22 0 0 0 0,259 24 0 0 0,39-17 64 0 0,-5 2-64 0 0,-288-9 0 0 0,123-6 0 0 0,-222-5 0 0 0,446 27 0 0 0,-237-25 0 0 0,-68-3 0 0 0,-27 1 64 0 0,161-21 0 0 0,-33-18 0 0 0,-166 28 46 0 0,-40 6-44 0 0,311-28-51 0 0,-274 26-14 0 0,120 0-1 0 0,-158 10-24 0 0,0 2 1 0 0,61 14-1 0 0,-78-13 23 0 0,-33-5-4 0 0,0-1-1 0 0,0 0 0 0 0,0 1 1 0 0,0 0-1 0 0,0-1 1 0 0,0 1-1 0 0,0 0 0 0 0,0 0 1 0 0,0 0-1 0 0,0 0 1 0 0,0 0-1 0 0,-1 1 0 0 0,1-1 1 0 0,0 0-1 0 0,-1 1 1 0 0,1 0-1 0 0,1 2 0 0 0,-1-1-166 0 0,0 1-1 0 0,-1 0 1 0 0,1 0-1 0 0,-1 0 1 0 0,0 0-1 0 0,0 0 1 0 0,0 0-1 0 0,0 4 1 0 0,2 14-1239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0:45.522"/>
    </inkml:context>
    <inkml:brush xml:id="br0">
      <inkml:brushProperty name="width" value="0.1" units="cm"/>
      <inkml:brushProperty name="height" value="0.1" units="cm"/>
      <inkml:brushProperty name="color" value="#F4F91B"/>
    </inkml:brush>
  </inkml:definitions>
  <inkml:trace contextRef="#ctx0" brushRef="#br0">0 398 1495 0 0,'330'-13'2943'0'0,"-278"10"-2608"0"0,-28 2-224 0 0,-1 0 0 0 0,1-2 0 0 0,-1-1-1 0 0,24-6 1 0 0,40-18 949 0 0,166-28 0 0 0,-33 34-420 0 0,-136 15-28 0 0,156-34 0 0 0,-138 20-497 0 0,-3 0 66 0 0,63-9 298 0 0,-86 21-247 0 0,178-28 135 0 0,-159 18-185 0 0,54-13 302 0 0,-85 20-216 0 0,0 3-1 0 0,106-2 1 0 0,-111 8-180 0 0,127-1 98 0 0,-140 6-127 0 0,0 1 0 0 0,47 11 0 0 0,136 22 35 0 0,-149-24 4 0 0,267 15 243 0 0,-259-28-215 0 0,-49 0 14 0 0,44 3-1 0 0,196 6 235 0 0,-178-12-321 0 0,252 3-32 0 0,-296 3-21 0 0,36 3 0 0 0,-54 1 0 0 0,241 27 0 0 0,-121-23 0 0 0,190 7 0 0 0,-242-19 0 0 0,-65-1 0 0 0,57 5 0 0 0,43 2 64 0 0,65 12-53 0 0,-26-9 466 0 0,-166-8-391 0 0,-1 0 0 0 0,0-1 0 0 0,27-8 1 0 0,-27 6-4 0 0,-1 0 1 0 0,1 2 0 0 0,27-3 0 0 0,-39 5-81 0 0,-1 0-1 0 0,1 0 0 0 0,0 0 1 0 0,0 0-1 0 0,0 1 0 0 0,0-1 0 0 0,0 1 1 0 0,0-1-1 0 0,0 1 0 0 0,0 0 1 0 0,0-1-1 0 0,-1 1 0 0 0,1 0 1 0 0,0 0-1 0 0,-1 0 0 0 0,1 0 1 0 0,-1 1-1 0 0,1-1 0 0 0,-1 0 1 0 0,3 3-1 0 0,-2 0-546 0 0,0 0 0 0 0,0 0 0 0 0,0 0 0 0 0,-1 0 0 0 0,1 0 0 0 0,-1 0 1 0 0,0 0-1 0 0,0 7 0 0 0,2 5-3930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0:49.870"/>
    </inkml:context>
    <inkml:brush xml:id="br0">
      <inkml:brushProperty name="width" value="0.1" units="cm"/>
      <inkml:brushProperty name="height" value="0.1" units="cm"/>
      <inkml:brushProperty name="color" value="#F4F91B"/>
    </inkml:brush>
  </inkml:definitions>
  <inkml:trace contextRef="#ctx0" brushRef="#br0">0 241 1375 0 0,'33'4'3175'0'0,"11"9"-2633"0"0,-30-8-115 0 0,-11-5-369 0 0,1 0-1 0 0,-1 0 0 0 0,0 0 0 0 0,0 0 0 0 0,1-1 0 0 0,-1 0 0 0 0,0 1 0 0 0,0-1 1 0 0,0 0-1 0 0,0-1 0 0 0,4-1 0 0 0,3-1 193 0 0,29-6 8 0 0,0 2 0 0 0,0 1 0 0 0,1 2 0 0 0,43-1 0 0 0,-65 5-150 0 0,67-3 481 0 0,134 9 0 0 0,-170-3-498 0 0,1-1-1 0 0,-1-3 0 0 0,0-2 0 0 0,0-2 0 0 0,77-19 1 0 0,144-22 103 0 0,-186 39-122 0 0,-28 3-39 0 0,0-1-1 0 0,0-3 1 0 0,55-17 0 0 0,-48 9 6 0 0,1 3 0 0 0,67-6 0 0 0,-98 18 2 0 0,0 1-1 0 0,50 4 0 0 0,1 1 27 0 0,46-4 9 0 0,-94-1-85 0 0,101-8 93 0 0,-115 7-75 0 0,144-15 277 0 0,-122 14-171 0 0,78 7 0 0 0,-63 2-72 0 0,1-2 0 0 0,68-5-1 0 0,-81-2-57 0 0,194-7 350 0 0,-190 11-308 0 0,31 2 21 0 0,9 7-2 0 0,133 21 89 0 0,-203-29-135 0 0,-1 0 0 0 0,1-1 0 0 0,27-2 0 0 0,-7 1 0 0 0,-39 0 0 0 0,274 10 128 0 0,-227-4-81 0 0,276 43 109 0 0,-299-45-140 0 0,-1-1 0 0 0,1-1 0 0 0,32-2 0 0 0,0 0 48 0 0,362 31 491 0 0,-351-24-518 0 0,129-5 0 0 0,-148-5-37 0 0,-21 1 0 0 0,34 2 0 0 0,22 9 22 0 0,86 22 0 0 0,-16-3-2 0 0,-73-19 154 0 0,164-6 0 0 0,-46-4-10 0 0,-85 1-77 0 0,-43-1-46 0 0,-50 0-47 0 0,-13 0-7 0 0,0 1 1 0 0,0 0-1 0 0,-1 0 1 0 0,12 2-1 0 0,-18-1 7 0 0,0-1 1 0 0,0 1-1 0 0,0-1 1 0 0,0 1-1 0 0,0 0 1 0 0,0 0-1 0 0,0 0 1 0 0,-1 0-1 0 0,1 0 0 0 0,0 0 1 0 0,0 0-1 0 0,-1 0 1 0 0,1 1-1 0 0,-1-1 1 0 0,0 1-1 0 0,1-1 1 0 0,-1 1-1 0 0,0 0 0 0 0,0-1 1 0 0,0 1-1 0 0,0 0 1 0 0,0 0-1 0 0,1 2 1 0 0,2 12-209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1:11.420"/>
    </inkml:context>
    <inkml:brush xml:id="br0">
      <inkml:brushProperty name="width" value="0.1" units="cm"/>
      <inkml:brushProperty name="height" value="0.1" units="cm"/>
      <inkml:brushProperty name="color" value="#F4F91B"/>
    </inkml:brush>
  </inkml:definitions>
  <inkml:trace contextRef="#ctx0" brushRef="#br0">0 3 1375 0 0,'16'0'1234'0'0,"0"2"0"0"0,28 5 0 0 0,-9-1-666 0 0,-1-2 1 0 0,48-1-1 0 0,-70-4-348 0 0,1 0-1 0 0,-1-1 1 0 0,22-6 0 0 0,-23 5 15 0 0,2 0 0 0 0,-1 1 0 0 0,22-2 0 0 0,-26 5-214 0 0,1 0 1 0 0,-1 0 0 0 0,1 1-1 0 0,-1 0 1 0 0,10 5 0 0 0,10 1-10 0 0,19 1 239 0 0,0-2-1 0 0,0-2 0 0 0,56-2 0 0 0,-11 0-152 0 0,153 21 287 0 0,-111-25-134 0 0,-49-1-98 0 0,-3-4 89 0 0,1-1-94 0 0,7 2-29 0 0,-60 2-22 0 0,0 1 0 0 0,41 4 0 0 0,-21 8-60 0 0,-7 0-10 0 0,4-4-27 0 0,71 1 0 0 0,-90-6 32 0 0,45 9-1 0 0,-65-8-30 0 0,37 5 58 0 0,87 2 0 0 0,-77-6 23 0 0,-29-2-22 0 0,30-1 0 0 0,42-13 68 0 0,-74 10-89 0 0,25-1-1 0 0,8 0 13 0 0,-11 3-51 0 0,-24 2 0 0 0,13 1 22 0 0,0 1-1 0 0,49 12 0 0 0,-34-1-21 0 0,-12-5 0 0 0,-7 0 0 0 0,-23-7 0 0 0,0 0 0 0 0,0 1 0 0 0,14 7 0 0 0,-14-6 0 0 0,0 0 0 0 0,0-1 0 0 0,17 4 0 0 0,75 5 0 0 0,-77-9 0 0 0,-19-3 0 0 0,-1 0 0 0 0,1 0 0 0 0,0 1 0 0 0,0 0 0 0 0,0-1 0 0 0,0 1 0 0 0,-1 1 0 0 0,5 1 0 0 0,-5-3 4 0 0,0 1 1 0 0,0-1-1 0 0,0 1 0 0 0,0-1 0 0 0,0 0 0 0 0,0 0 0 0 0,0 0 0 0 0,0 0 0 0 0,0-1 0 0 0,0 1 0 0 0,0-1 0 0 0,0 0 1 0 0,0 0-1 0 0,6-3 0 0 0,-3 2-2 0 0,24 6-2 0 0,-28-4 1 0 0,0 0 0 0 0,1 0-1 0 0,-1 0 1 0 0,0 0 0 0 0,0 0-1 0 0,0-1 1 0 0,0 1 0 0 0,0-1-1 0 0,0 1 1 0 0,0-1 0 0 0,0 1-1 0 0,-1-1 1 0 0,1 0 0 0 0,0 0-1 0 0,3-2 1 0 0,-3 1 20 0 0,1 1 0 0 0,0 0 1 0 0,-1 0-1 0 0,1 0 0 0 0,-1 0 0 0 0,1 0 0 0 0,0 1 1 0 0,0-1-1 0 0,4 0 0 0 0,12-3 172 0 0,-13 2-159 0 0,-1 0 0 0 0,1 0 0 0 0,0 0 1 0 0,0 1-1 0 0,0-1 0 0 0,0 1 0 0 0,0 1 0 0 0,0-1 0 0 0,7 1 0 0 0,-10 1-71 0 0,-1-1-1 0 0,0 1 1 0 0,1 0 0 0 0,-1-1-1 0 0,0 1 1 0 0,1 0 0 0 0,-1 1-1 0 0,0-1 1 0 0,0 0 0 0 0,0 0 0 0 0,0 1-1 0 0,0 0 1 0 0,0-1 0 0 0,0 1-1 0 0,-1 0 1 0 0,1 0 0 0 0,0 0-1 0 0,-1 0 1 0 0,0 0 0 0 0,1 0 0 0 0,-1 0-1 0 0,0 0 1 0 0,0 1 0 0 0,0-1-1 0 0,0 3 1 0 0,3 8-966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1:14.427"/>
    </inkml:context>
    <inkml:brush xml:id="br0">
      <inkml:brushProperty name="width" value="0.1" units="cm"/>
      <inkml:brushProperty name="height" value="0.1" units="cm"/>
      <inkml:brushProperty name="color" value="#F4F91B"/>
    </inkml:brush>
  </inkml:definitions>
  <inkml:trace contextRef="#ctx0" brushRef="#br0">853 167 2615 0 0,'-2'-7'45'0'0,"0"-1"-1"0"0,0 1 0 0 0,0 0 0 0 0,-1 0 1 0 0,0 0-1 0 0,0 1 0 0 0,-1-1 0 0 0,0 1 0 0 0,0-1 1 0 0,0 1-1 0 0,-1 1 0 0 0,0-1 0 0 0,0 1 1 0 0,0-1-1 0 0,-1 1 0 0 0,0 1 0 0 0,-9-7 0 0 0,10 10-37 0 0,0-1 0 0 0,0 0-1 0 0,1 1 1 0 0,-1 0-1 0 0,0 0 1 0 0,-1 1-1 0 0,1 0 1 0 0,0-1 0 0 0,-7 2-1 0 0,-48 7-15 0 0,52-6 12 0 0,-143 33-3 0 0,53-10 0 0 0,-43 18 68 0 0,85-23-37 0 0,37-14-23 0 0,1 2-1 0 0,-1 1 1 0 0,2 0 0 0 0,-1 1-1 0 0,1 1 1 0 0,-23 19-1 0 0,35-26 26 0 0,1 0 0 0 0,-1 1 0 0 0,1-1 0 0 0,1 1-1 0 0,-1 0 1 0 0,1 0 0 0 0,-1 1 0 0 0,2-1 0 0 0,-1 0-1 0 0,0 1 1 0 0,-1 6 0 0 0,2-2 30 0 0,-1 0-1 0 0,2 0 1 0 0,-1 0-1 0 0,1 0 1 0 0,1 0 0 0 0,0 11-1 0 0,4 11 30 0 0,1-1-1 0 0,1 1 0 0 0,12 35 1 0 0,-17-65-98 0 0,5 17 132 0 0,2 0 0 0 0,0-1 0 0 0,1 0-1 0 0,1-1 1 0 0,1 0 0 0 0,20 25-1 0 0,-24-34-79 0 0,0-1 0 0 0,1 0 0 0 0,0 0 0 0 0,0-1 0 0 0,1 0 0 0 0,-1 0 0 0 0,1-1-1 0 0,0 0 1 0 0,1 0 0 0 0,-1-1 0 0 0,1-1 0 0 0,0 0 0 0 0,0 0 0 0 0,0-1 0 0 0,0 0 0 0 0,20 1-1 0 0,-1-2 59 0 0,1-1-1 0 0,-1-1 0 0 0,1-2 0 0 0,47-11 0 0 0,-52 8-21 0 0,-1-1-1 0 0,0-1 0 0 0,0-1 1 0 0,0-1-1 0 0,-2-1 0 0 0,37-23 1 0 0,-42 23-40 0 0,-2-1 1 0 0,1-1 0 0 0,-2 0 0 0 0,1-1 0 0 0,-2 0-1 0 0,0-1 1 0 0,-1-1 0 0 0,0 0 0 0 0,10-19 0 0 0,-14 19 3 0 0,0-1 1 0 0,-1 0-1 0 0,0 0 1 0 0,5-26-1 0 0,-9 31 4 0 0,-2 1-1 0 0,1-1 1 0 0,-2 0-1 0 0,1 0 0 0 0,-2 0 1 0 0,0 0-1 0 0,-4-22 1 0 0,0 14 16 0 0,0 0 0 0 0,-2 0 0 0 0,0 0 1 0 0,-1 1-1 0 0,-1 0 0 0 0,-1 1 1 0 0,0 0-1 0 0,-2 1 0 0 0,-24-30 0 0 0,28 38-67 0 0,0 0 0 0 0,-1 1-1 0 0,0 1 1 0 0,0-1-1 0 0,-1 2 1 0 0,0-1 0 0 0,0 1-1 0 0,0 1 1 0 0,-1-1-1 0 0,0 2 1 0 0,0 0-1 0 0,0 0 1 0 0,0 1 0 0 0,-1 0-1 0 0,1 1 1 0 0,-1 0-1 0 0,0 1 1 0 0,-22 1 0 0 0,19 1-149 0 0,-1 1-1 0 0,1 0 1 0 0,0 1 0 0 0,-24 9 0 0 0,2 2-233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1:16.927"/>
    </inkml:context>
    <inkml:brush xml:id="br0">
      <inkml:brushProperty name="width" value="0.1" units="cm"/>
      <inkml:brushProperty name="height" value="0.1" units="cm"/>
      <inkml:brushProperty name="color" value="#F4F91B"/>
    </inkml:brush>
  </inkml:definitions>
  <inkml:trace contextRef="#ctx0" brushRef="#br0">1 19 455 0 0,'6'-8'0'0'0,"-3"3"0"0"0,1 1 0 0 0,0 2 0 0 0,-1 2 0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1:18.067"/>
    </inkml:context>
    <inkml:brush xml:id="br0">
      <inkml:brushProperty name="width" value="0.1" units="cm"/>
      <inkml:brushProperty name="height" value="0.1" units="cm"/>
      <inkml:brushProperty name="color" value="#F4F91B"/>
    </inkml:brush>
  </inkml:definitions>
  <inkml:trace contextRef="#ctx0" brushRef="#br0">1 1 919 0 0,'1'0'68'0'0,"1"1"-1"0"0,-1 0 1 0 0,1 0-1 0 0,-1-1 1 0 0,0 1-1 0 0,1 0 0 0 0,-1 1 1 0 0,0-1-1 0 0,0 0 1 0 0,0 0-1 0 0,0 0 1 0 0,0 1-1 0 0,0-1 0 0 0,0 0 1 0 0,1 3-1 0 0,9 8 150 0 0,-9-10-209 0 0,0 0 86 0 0,1-1-1 0 0,0 1 0 0 0,0 0 1 0 0,0-1-1 0 0,0 0 0 0 0,0 1 1 0 0,0-1-1 0 0,0-1 0 0 0,0 1 1 0 0,1 0-1 0 0,-1-1 0 0 0,0 1 1 0 0,4-1-1 0 0,62-4 1200 0 0,-21 6-933 0 0,-33-1-360 0 0,-1 0 0 0 0,27-3 0 0 0,17 0 0 0 0,107 6 326 0 0,-130-6-264 0 0,2-1 4 0 0,41 4 0 0 0,-55 1-66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1:19.217"/>
    </inkml:context>
    <inkml:brush xml:id="br0">
      <inkml:brushProperty name="width" value="0.1" units="cm"/>
      <inkml:brushProperty name="height" value="0.1" units="cm"/>
      <inkml:brushProperty name="color" value="#F4F91B"/>
    </inkml:brush>
  </inkml:definitions>
  <inkml:trace contextRef="#ctx0" brushRef="#br0">1 54 919 0 0,'164'-23'315'0'0,"-99"12"-185"0"0,0 3 0 0 0,93 0-1 0 0,-52 18-24 0 0,-64-6 126 0 0,58 1 0 0 0,-54-5-107 0 0,26-2-17 0 0,-46-1-72 0 0,163-15 250 0 0,-137 22-189 0 0,-6 0-46 0 0,-5-2 14 0 0,-1 1 0 0 0,46 12 0 0 0,44 3 256 0 0,335-4 539 0 0,-333-9-638 0 0,-83-2-7 0 0,-1-1 0 0 0,1-3 0 0 0,80-11 0 0 0,-34-9 122 0 0,60-9 51 0 0,-144 29-387 0 0,1 0 0 0 0,-1 0 0 0 0,24 3 0 0 0,-22 1-83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1:20.290"/>
    </inkml:context>
    <inkml:brush xml:id="br0">
      <inkml:brushProperty name="width" value="0.1" units="cm"/>
      <inkml:brushProperty name="height" value="0.1" units="cm"/>
      <inkml:brushProperty name="color" value="#F4F91B"/>
    </inkml:brush>
  </inkml:definitions>
  <inkml:trace contextRef="#ctx0" brushRef="#br0">23 109 2759 0 0,'-3'-4'35'0'0,"0"1"0"0"0,0-1 0 0 0,1 0-1 0 0,0 0 1 0 0,0-1 0 0 0,-3-5 0 0 0,5 8-32 0 0,-1 1 1 0 0,1 0 0 0 0,-1 0 0 0 0,1 0 0 0 0,0-1-1 0 0,0 1 1 0 0,-1 0 0 0 0,1 0 0 0 0,0-1 0 0 0,0 1-1 0 0,0 0 1 0 0,0 0 0 0 0,1-1 0 0 0,-1 1 0 0 0,0 0 0 0 0,0 0-1 0 0,1-1 1 0 0,-1 1 0 0 0,1 0 0 0 0,-1 0 0 0 0,1 0-1 0 0,-1 0 1 0 0,1 0 0 0 0,0 0 0 0 0,0 0 0 0 0,-1 0-1 0 0,1 0 1 0 0,0 0 0 0 0,1-1 0 0 0,4-1 42 0 0,0 0 0 0 0,1 0 0 0 0,-1 1 0 0 0,1-1 0 0 0,8 0 0 0 0,2-2-10 0 0,1 0-25 0 0,1 1 0 0 0,0 1 0 0 0,-1 1 0 0 0,1 0 0 0 0,21 2 0 0 0,-33 0-11 0 0,-7 0 0 0 0,-1 0 0 0 0,-1 0 0 0 0,1 1 0 0 0,0-1 0 0 0,-1 1 0 0 0,1-1 0 0 0,0 1 0 0 0,0 0 0 0 0,-1-1 0 0 0,1 1 0 0 0,0 0 0 0 0,0 0 0 0 0,0 0 0 0 0,-1 0 0 0 0,-4 7 0 0 0,4-7 0 0 0,1 1 0 0 0,-1-1 0 0 0,1 1 0 0 0,-1 0 0 0 0,1 0 0 0 0,0 0 0 0 0,0 0 0 0 0,0 0 0 0 0,0 0 0 0 0,0 0 0 0 0,0 0 0 0 0,0 0 0 0 0,0 4 0 0 0,-2 9 0 0 0,6-15 21 0 0,0 0 0 0 0,0 1-1 0 0,1-1 1 0 0,-1 0-1 0 0,0-1 1 0 0,0 1 0 0 0,0-1-1 0 0,0 1 1 0 0,4-2-1 0 0,-1 1-2 0 0,-3 0-6 0 0,1 0-1 0 0,-1-1 0 0 0,0 1 0 0 0,0 0 0 0 0,0-1 0 0 0,0 0 0 0 0,0 0 0 0 0,0 0 0 0 0,0 0 0 0 0,0 0 0 0 0,-1-1 0 0 0,4-3 0 0 0,15-12 45 0 0,-16 15-56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3:55.993"/>
    </inkml:context>
    <inkml:brush xml:id="br0">
      <inkml:brushProperty name="width" value="0.1" units="cm"/>
      <inkml:brushProperty name="height" value="0.1" units="cm"/>
      <inkml:brushProperty name="color" value="#66CC00"/>
    </inkml:brush>
  </inkml:definitions>
  <inkml:trace contextRef="#ctx0" brushRef="#br0">0 2 655 0 0,'2'0'0'0'0,"-2"-2"0"0"0,2 2 64 0 0,0 0-64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8:07.300"/>
    </inkml:context>
    <inkml:brush xml:id="br0">
      <inkml:brushProperty name="width" value="0.1" units="cm"/>
      <inkml:brushProperty name="height" value="0.1" units="cm"/>
      <inkml:brushProperty name="color" value="#E71224"/>
    </inkml:brush>
  </inkml:definitions>
  <inkml:trace contextRef="#ctx0" brushRef="#br0">1 27 4111 0 0,'0'0'26'0'0,"0"1"-1"0"0,1-1 1 0 0,-1 0-1 0 0,1 1 0 0 0,-1-1 1 0 0,0 0-1 0 0,1 1 1 0 0,-1-1-1 0 0,1 0 0 0 0,-1 1 1 0 0,1-1-1 0 0,-1 0 1 0 0,1 0-1 0 0,-1 0 0 0 0,1 0 1 0 0,-1 0-1 0 0,1 0 1 0 0,0 1-1 0 0,-1-1 0 0 0,1 0 1 0 0,-1 0-1 0 0,1 0 1 0 0,-1-1-1 0 0,1 1 0 0 0,0 0 1 0 0,22-2 396 0 0,-19 2-337 0 0,63-7 404 0 0,181-13 603 0 0,-188 19-965 0 0,0 2-1 0 0,69 10 0 0 0,-77-3-227 0 0,-2-2-54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1:21.515"/>
    </inkml:context>
    <inkml:brush xml:id="br0">
      <inkml:brushProperty name="width" value="0.1" units="cm"/>
      <inkml:brushProperty name="height" value="0.1" units="cm"/>
      <inkml:brushProperty name="color" value="#F4F91B"/>
    </inkml:brush>
  </inkml:definitions>
  <inkml:trace contextRef="#ctx0" brushRef="#br0">1 10 2071 0 0,'15'-2'0'0'0,"-6"0"88"0"0,2-1-24 0 0,-4 1 0 0 0,-1 2-64 0 0,-2 0 0 0 0,1 2 0 0 0,5-2 0 0 0,6 0 0 0 0,3 1 0 0 0,3 1 0 0 0,0 2-944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1:22.181"/>
    </inkml:context>
    <inkml:brush xml:id="br0">
      <inkml:brushProperty name="width" value="0.1" units="cm"/>
      <inkml:brushProperty name="height" value="0.1" units="cm"/>
      <inkml:brushProperty name="color" value="#F4F91B"/>
    </inkml:brush>
  </inkml:definitions>
  <inkml:trace contextRef="#ctx0" brushRef="#br0">0 73 919 0 0,'11'-17'80'0'0,"-3"8"-80"0"0,-1 0 0 0 0,-1 3 0 0 0,-1 2 360 0 0,-1 3 56 0 0,2-3 16 0 0,3 0 0 0 0,6 0-176 0 0,3-1-40 0 0,6-1-8 0 0,1 4 0 0 0,1 1-208 0 0,-2 2 0 0 0,-4 1 0 0 0,-1 2 0 0 0,-3 2-168 0 0,1-3-80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1:23.103"/>
    </inkml:context>
    <inkml:brush xml:id="br0">
      <inkml:brushProperty name="width" value="0.1" units="cm"/>
      <inkml:brushProperty name="height" value="0.1" units="cm"/>
      <inkml:brushProperty name="color" value="#F4F91B"/>
    </inkml:brush>
  </inkml:definitions>
  <inkml:trace contextRef="#ctx0" brushRef="#br0">0 4 1927 0 0,'2'0'80'0'0,"-2"-2"24"0"0,2 0-104 0 0,0 2 0 0 0,-2 2 0 0 0,2 0 0 0 0,0-2-72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1:28.346"/>
    </inkml:context>
    <inkml:brush xml:id="br0">
      <inkml:brushProperty name="width" value="0.1" units="cm"/>
      <inkml:brushProperty name="height" value="0.1" units="cm"/>
      <inkml:brushProperty name="color" value="#F4F91B"/>
    </inkml:brush>
  </inkml:definitions>
  <inkml:trace contextRef="#ctx0" brushRef="#br0">0 35 1295 0 0,'15'-16'0'0'0,"-5"6"112"0"0,-1 5-112 0 0,-2 1 0 0 0,-5 4 0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1:33.422"/>
    </inkml:context>
    <inkml:brush xml:id="br0">
      <inkml:brushProperty name="width" value="0.1" units="cm"/>
      <inkml:brushProperty name="height" value="0.1" units="cm"/>
      <inkml:brushProperty name="color" value="#F4F91B"/>
    </inkml:brush>
  </inkml:definitions>
  <inkml:trace contextRef="#ctx0" brushRef="#br0">0 38 455 0 0,'87'6'869'0'0,"-56"-3"-243"0"0,52-1-1 0 0,89-15-207 0 0,-121 11-205 0 0,62 7-1 0 0,-5-1-15 0 0,20 4 161 0 0,-90-3-147 0 0,1-3 1 0 0,70-4-1 0 0,180-16-147 0 0,-260 16 254 0 0,-1-1 0 0 0,0-1-1 0 0,49-15 1 0 0,-53 13-230 0 0,-18 5-53 0 0,1 0 0 0 0,0 0 0 0 0,0 0 0 0 0,-1 1 0 0 0,1 0 0 0 0,0 1 0 0 0,0-1 0 0 0,9 3 0 0 0,-6-1-149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1:41.784"/>
    </inkml:context>
    <inkml:brush xml:id="br0">
      <inkml:brushProperty name="width" value="0.1" units="cm"/>
      <inkml:brushProperty name="height" value="0.1" units="cm"/>
      <inkml:brushProperty name="color" value="#F4F91B"/>
    </inkml:brush>
  </inkml:definitions>
  <inkml:trace contextRef="#ctx0" brushRef="#br0">1 11 1839 0 0,'9'-2'258'0'0,"1"-1"-1"0"0,0 1 0 0 0,0 1 0 0 0,0 0 0 0 0,17 0 0 0 0,51 7-210 0 0,-58-3-5 0 0,56 10 118 0 0,-27-7 383 0 0,-37-4-432 0 0,1 0-1 0 0,-1-1 0 0 0,1 0 1 0 0,0-1-1 0 0,16-1 1 0 0,-7-2 17 0 0,25 2 0 0 0,-1-1 118 0 0,-24 2-210 0 0,-1 1 0 0 0,0 1 0 0 0,1 1 0 0 0,-1 1 0 0 0,39 12 0 0 0,3 1 46 0 0,-11-6 239 0 0,78 6 0 0 0,20-14-197 0 0,-130-3-101 0 0,142 6 94 0 0,-64 6-117 0 0,169 5 142 0 0,-208-16 20 0 0,57-1-54 0 0,-97-2-100 0 0,0 1-1 0 0,0 1 1 0 0,0 1-1 0 0,-1 1 1 0 0,1 0-1 0 0,0 1 1 0 0,29 10-1 0 0,-14-2-7 0 0,0-1 0 0 0,44 6 0 0 0,-30-9 16 0 0,0-3 0 0 0,1-2 0 0 0,73-6 0 0 0,121-9 176 0 0,-149 17-180 0 0,-30-2 63 0 0,-35-1-62 0 0,0 0-1 0 0,-1-2 0 0 0,45-7 0 0 0,51-17-12 0 0,-107 23-13 0 0,8-2 52 0 0,39-2-1 0 0,-31 8-21 0 0,-23-1-9 0 0,-1-1 0 0 0,1 0 0 0 0,-1 0-1 0 0,0 0 1 0 0,11-3 0 0 0,-6 1-8 0 0,-12 2 0 0 0,-1 0 0 0 0,-1 0 0 0 0,0 1 0 0 0,0-1 0 0 0,0 0 0 0 0,0 1 0 0 0,1-1 0 0 0,-1 0 0 0 0,0 1 0 0 0,0-1 0 0 0,0 0 0 0 0,0 0 0 0 0,0 1 0 0 0,0-1 0 0 0,0 0 0 0 0,0 1 0 0 0,0-1 0 0 0,0 1 0 0 0,0-1 0 0 0,0 0 0 0 0,0 0 0 0 0,0 1 0 0 0,0-1 0 0 0,0 0 0 0 0,0 1 0 0 0,-1-1 0 0 0,1 0 0 0 0,0 1 0 0 0,0-1 0 0 0,0 0 0 0 0,-1 1 0 0 0,-4 7 0 0 0,2-6 6 0 0,-1 0-1 0 0,1-1 0 0 0,-1 1 1 0 0,0-1-1 0 0,0 0 0 0 0,1 0 1 0 0,-1 0-1 0 0,0-1 0 0 0,0 1 1 0 0,0-1-1 0 0,-6 0 0 0 0,9 0-5 0 0,-1 0 0 0 0,-1 0 0 0 0,1 0 0 0 0,-1 1 0 0 0,1-1 0 0 0,-1 1 0 0 0,1 0 0 0 0,0 0 0 0 0,-1-1 0 0 0,-2 3 0 0 0,3-1 0 0 0,0-1 0 0 0,-1 0 0 0 0,1 1 0 0 0,-1-1 0 0 0,1 0 0 0 0,-1 0 0 0 0,1 0 0 0 0,-1-1 0 0 0,1 1 0 0 0,-1-1 0 0 0,-4 1 0 0 0,-39 2 0 0 0,22-2 0 0 0,-5 2 0 0 0,-88 4 0 0 0,86-7 0 0 0,-54-2 0 0 0,63 1 0 0 0,0 2 0 0 0,-33 4 0 0 0,8-1 0 0 0,-34 5 0 0 0,-37 1 0 0 0,77-12 0 0 0,-63-11 0 0 0,63 6 0 0 0,-62-1 0 0 0,31 2 0 0 0,3 5 0 0 0,24 0 0 0 0,-64 5 0 0 0,-204 9 0 0 0,229-6 0 0 0,60-4 0 0 0,-1-1 0 0 0,-39-2 0 0 0,39-2 0 0 0,0 0 0 0 0,0 3 0 0 0,-48 5 0 0 0,-26 6 0 0 0,63-9 0 0 0,1 2 0 0 0,-1 1 0 0 0,-50 16 0 0 0,71-18 0 0 0,-1 0 1 0 0,-1-1-1 0 0,1-1 0 0 0,-19 1 0 0 0,1 0 11 0 0,0 0 9 0 0,0-1 0 0 0,-50-4 0 0 0,-87-20-20 0 0,-129-3 128 0 0,274 24-300 0 0,18-1 16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1:45.220"/>
    </inkml:context>
    <inkml:brush xml:id="br0">
      <inkml:brushProperty name="width" value="0.1" units="cm"/>
      <inkml:brushProperty name="height" value="0.1" units="cm"/>
      <inkml:brushProperty name="color" value="#F4F91B"/>
    </inkml:brush>
  </inkml:definitions>
  <inkml:trace contextRef="#ctx0" brushRef="#br0">1 1 455 0 0,'4'0'0'0'0,"-1"3"0"0"0,1 1 0 0 0,-2-2 0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2:17.424"/>
    </inkml:context>
    <inkml:brush xml:id="br0">
      <inkml:brushProperty name="width" value="0.1" units="cm"/>
      <inkml:brushProperty name="height" value="0.1" units="cm"/>
      <inkml:brushProperty name="color" value="#F4F91B"/>
    </inkml:brush>
  </inkml:definitions>
  <inkml:trace contextRef="#ctx0" brushRef="#br0">1 134 1839 0 0,'13'-21'160'0'0,"0"1"-160"0"0,3-2 0 0 0,-1-1 0 0 0,2 3 240 0 0,-4 5 16 0 0,-4 8 0 0 0,-3 3 0 0 0,-5 2-256 0 0,5 2 0 0 0,3 2 0 0 0,4-2-1216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2:17.891"/>
    </inkml:context>
    <inkml:brush xml:id="br0">
      <inkml:brushProperty name="width" value="0.1" units="cm"/>
      <inkml:brushProperty name="height" value="0.1" units="cm"/>
      <inkml:brushProperty name="color" value="#F4F91B"/>
    </inkml:brush>
  </inkml:definitions>
  <inkml:trace contextRef="#ctx0" brushRef="#br0">1 32 919 0 0,'19'-18'80'0'0,"-5"5"-80"0"0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2:21.552"/>
    </inkml:context>
    <inkml:brush xml:id="br0">
      <inkml:brushProperty name="width" value="0.1" units="cm"/>
      <inkml:brushProperty name="height" value="0.1" units="cm"/>
      <inkml:brushProperty name="color" value="#F4F91B"/>
    </inkml:brush>
  </inkml:definitions>
  <inkml:trace contextRef="#ctx0" brushRef="#br0">3 67 2327 0 0,'0'-1'38'0'0,"-1"0"0"0"0,1 0-1 0 0,0 0 1 0 0,-1 0 0 0 0,1 1-1 0 0,0-1 1 0 0,0 0 0 0 0,0 0-1 0 0,0 0 1 0 0,0 0 0 0 0,0 0-1 0 0,0 0 1 0 0,0 1 0 0 0,0-1-1 0 0,0 0 1 0 0,0 0-1 0 0,1 0 1 0 0,-1 0 0 0 0,0 0-1 0 0,1 1 1 0 0,-1-1 0 0 0,0 0-1 0 0,1 0 1 0 0,-1 1 0 0 0,1-1-1 0 0,-1 0 1 0 0,1 1 0 0 0,0-1-1 0 0,-1 0 1 0 0,1 1 0 0 0,0-1-1 0 0,-1 1 1 0 0,2-2-1 0 0,0 1 36 0 0,-1 0-1 0 0,1 1 1 0 0,-1-1-1 0 0,1 0 1 0 0,0 0-1 0 0,-1 1 1 0 0,1-1-1 0 0,0 1 1 0 0,0 0-1 0 0,-1-1 1 0 0,1 1-1 0 0,0 0 1 0 0,0 0-1 0 0,0 0 0 0 0,-1 0 1 0 0,3 1-1 0 0,28 4 356 0 0,-30-5-385 0 0,1 0-1 0 0,-1-1 0 0 0,0 1 1 0 0,1-1-1 0 0,-1 1 0 0 0,0-1 1 0 0,0 0-1 0 0,0 0 0 0 0,0 0 1 0 0,0 0-1 0 0,3-2 0 0 0,-1-1 6 0 0,0 1 0 0 0,1 1-1 0 0,-1-1 1 0 0,0 1-1 0 0,1-1 1 0 0,0 1-1 0 0,-1 0 1 0 0,1 1-1 0 0,0-1 1 0 0,0 1 0 0 0,0 0-1 0 0,0 0 1 0 0,0 1-1 0 0,0 0 1 0 0,0 0-1 0 0,1 0 1 0 0,4 1-1 0 0,11 3-47 0 0,39 2 0 0 0,7 2 0 0 0,-46-5 0 0 0,31 1 0 0 0,-31-3 0 0 0,30 5 0 0 0,81 21 0 0 0,63-1 0 0 0,-60-10 0 0 0,-82-14 0 0 0,54-4 0 0 0,-10-2 0 0 0,15-1 0 0 0,77-7 0 0 0,-180 11 0 0 0,-1 0 0 0 0,1 0 0 0 0,-1-1 0 0 0,0 0 0 0 0,1 0 0 0 0,-1-1 0 0 0,0 0 0 0 0,0 0 0 0 0,14-9 0 0 0,-13 2 85 0 0,-7 8-52 0 0,-1 0 1 0 0,1 0 0 0 0,-1 0-1 0 0,1 1 1 0 0,-1-1-1 0 0,1 1 1 0 0,3-3-1 0 0,-4 4-27 0 0,0 0-1 0 0,-1-1 0 0 0,1 1 0 0 0,0 0 1 0 0,0 0-1 0 0,-1 0 0 0 0,1 0 1 0 0,0 0-1 0 0,0 0 0 0 0,-1 0 1 0 0,1 0-1 0 0,0 0 0 0 0,0 0 0 0 0,-1 0 1 0 0,1 1-1 0 0,0-1 0 0 0,0 0 1 0 0,-1 0-1 0 0,1 1 0 0 0,0-1 1 0 0,-1 0-1 0 0,1 1 0 0 0,0-1 1 0 0,-1 1-1 0 0,1-1 0 0 0,-1 1 0 0 0,1-1 1 0 0,-1 1-1 0 0,1 0 0 0 0,19 21-262 0 0,-12-15-6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8:07.741"/>
    </inkml:context>
    <inkml:brush xml:id="br0">
      <inkml:brushProperty name="width" value="0.1" units="cm"/>
      <inkml:brushProperty name="height" value="0.1" units="cm"/>
      <inkml:brushProperty name="color" value="#E71224"/>
    </inkml:brush>
  </inkml:definitions>
  <inkml:trace contextRef="#ctx0" brushRef="#br0">1 60 3711 0 0,'6'0'44'0'0,"1"0"0"0"0,-1 0-1 0 0,0 0 1 0 0,1-1 0 0 0,-1 0-1 0 0,0 0 1 0 0,0-1 0 0 0,8-2-1 0 0,13-3 23 0 0,164-26 1981 0 0,-145 27-1739 0 0,1 2-1 0 0,55 4 0 0 0,127 27-2129 0 0,-173-18-456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2:33.960"/>
    </inkml:context>
    <inkml:brush xml:id="br0">
      <inkml:brushProperty name="width" value="0.1" units="cm"/>
      <inkml:brushProperty name="height" value="0.1" units="cm"/>
      <inkml:brushProperty name="color" value="#F4F91B"/>
    </inkml:brush>
  </inkml:definitions>
  <inkml:trace contextRef="#ctx0" brushRef="#br0">0 56 1983 0 0,'13'-15'88'0'0,"0"0"16"0"0,4 6-104 0 0,-2 0 0 0 0,-2 3 0 0 0,-6 4 0 0 0,-1 4-120 0 0,1 0-40 0 0,8 0-16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2:34.566"/>
    </inkml:context>
    <inkml:brush xml:id="br0">
      <inkml:brushProperty name="width" value="0.1" units="cm"/>
      <inkml:brushProperty name="height" value="0.1" units="cm"/>
      <inkml:brushProperty name="color" value="#F4F91B"/>
    </inkml:brush>
  </inkml:definitions>
  <inkml:trace contextRef="#ctx0" brushRef="#br0">1 49 2183 0 0,'2'-20'96'0'0,"-2"9"24"0"0,2 3-120 0 0,-2 4 0 0 0,1 8-624 0 0,1-2-144 0 0</inkml:trace>
  <inkml:trace contextRef="#ctx0" brushRef="#br0" timeOffset="1">2056 1 1839 0 0,'4'0'0'0'0,"1"2"72"0"0,3 0-72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2:35.787"/>
    </inkml:context>
    <inkml:brush xml:id="br0">
      <inkml:brushProperty name="width" value="0.1" units="cm"/>
      <inkml:brushProperty name="height" value="0.1" units="cm"/>
      <inkml:brushProperty name="color" value="#F4F91B"/>
    </inkml:brush>
  </inkml:definitions>
  <inkml:trace contextRef="#ctx0" brushRef="#br0">0 103 5527 0 0,'21'-39'240'0'0,"-8"13"56"0"0,-2 6-232 0 0,-4 10-64 0 0,-3 5 0 0 0,-2 5 0 0 0,0 0-424 0 0,1-2 176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2:40.080"/>
    </inkml:context>
    <inkml:brush xml:id="br0">
      <inkml:brushProperty name="width" value="0.1" units="cm"/>
      <inkml:brushProperty name="height" value="0.1" units="cm"/>
      <inkml:brushProperty name="color" value="#F4F91B"/>
    </inkml:brush>
  </inkml:definitions>
  <inkml:trace contextRef="#ctx0" brushRef="#br0">1 43 2527 0 0,'7'-3'30'0'0,"-1"1"0"0"0,1 0 0 0 0,0 0 0 0 0,0 1 0 0 0,0 0-1 0 0,0 0 1 0 0,12 1 0 0 0,52 7 309 0 0,-16-1-213 0 0,-38-6-105 0 0,1-1 0 0 0,-1 0-1 0 0,1-2 1 0 0,-1 0 0 0 0,25-8 0 0 0,-3 1 12 0 0,-18 7 83 0 0,0 0 1 0 0,-1 1 0 0 0,30 1-1 0 0,-11-1-13 0 0,-21 1-38 0 0,0 1 1 0 0,26 3-1 0 0,20 1 5 0 0,-43-4 2 0 0,27 4-1 0 0,-37-3-30 0 0,-1 0 0 0 0,17-2 0 0 0,-4 0 40 0 0,10 1-17 0 0,-11-1 50 0 0,43 5 0 0 0,-35-2-98 0 0,0 0-1 0 0,50-5 0 0 0,-3 0 3 0 0,-58 3 61 0 0,0 1-1 0 0,0 1 0 0 0,-1 1 0 0 0,1 0 1 0 0,-1 1-1 0 0,1 2 0 0 0,-2-1 0 0 0,23 11 0 0 0,-7-2-58 0 0,0-3 0 0 0,42 10-1 0 0,-45-13-14 0 0,-19-6 3 0 0,0 0-1 0 0,0-1 0 0 0,0-1 0 0 0,0 0 1 0 0,16-2-1 0 0,24 1 13 0 0,8 1 72 0 0,0-3 0 0 0,114-19-1 0 0,-145 19-80 0 0,0 1-1 0 0,-1 1 1 0 0,1 2 0 0 0,32 5-1 0 0,-20-4-10 0 0,41-3 0 0 0,-25 0 0 0 0,291-12 192 0 0,-256 5-94 0 0,-15 1 23 0 0,104 4 0 0 0,130 10 3 0 0,-136-13-97 0 0,46 1 10 0 0,-86 5 106 0 0,160-22 0 0 0,-262 19-99 0 0,1 1 0 0 0,0 2 0 0 0,-1 1 0 0 0,1 1 0 0 0,43 9 0 0 0,104 12-34 0 0,-163-22-10 0 0,198-1 64 0 0,-167-3-64 0 0,104 0 0 0 0,-46 4 0 0 0,204 12 0 0 0,-269-14 0 0 0,40 2 0 0 0,25 0 38 0 0,-20-1-12 0 0,-11 3-10 0 0,149 9 86 0 0,-212-11-99 0 0,34 3 2 0 0,0-1 0 0 0,-1-3 0 0 0,48-6-1 0 0,163-19 111 0 0,-104 12-106 0 0,-5 4 73 0 0,64-8 215 0 0,16-8-180 0 0,-163 26-117 0 0,105 15 0 0 0,-34-2 0 0 0,-65-12 8 0 0,77-9 0 0 0,-89 3 5 0 0,1 2-1 0 0,80 8 1 0 0,74 20 61 0 0,-205-25-76 0 0,48 5 35 0 0,92-4 0 0 0,5-16-32 0 0,-55 4 25 0 0,103 3 1 0 0,-109 12 4 0 0,74-1 12 0 0,-17-14-43 0 0,78 0 0 0 0,-57 26 0 0 0,-114-8 0 0 0,1-3 0 0 0,76-3 0 0 0,132-24 0 0 0,-219 20 0 0 0,0 2 0 0 0,50 6 0 0 0,-48-1 0 0 0,85-5 0 0 0,-100-1 21 0 0,37 3 1 0 0,-4 1-1 0 0,-56-3-21 0 0,195 7 0 0 0,-175-4 0 0 0,-1 1 0 0 0,0 2 0 0 0,0 1 0 0 0,53 20 0 0 0,-49-16 0 0 0,0-1 0 0 0,1-2 0 0 0,55 8 0 0 0,-33-7 0 0 0,284 26 0 0 0,-285-32 0 0 0,312 10 0 0 0,-277-15-28 0 0,-52 0-27 0 0,0 1 0 0 0,1 2-1 0 0,58 9 1 0 0,-71-4-144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2:41.567"/>
    </inkml:context>
    <inkml:brush xml:id="br0">
      <inkml:brushProperty name="width" value="0.1" units="cm"/>
      <inkml:brushProperty name="height" value="0.1" units="cm"/>
      <inkml:brushProperty name="color" value="#F4F91B"/>
    </inkml:brush>
  </inkml:definitions>
  <inkml:trace contextRef="#ctx0" brushRef="#br0">0 93 1375 0 0,'22'-10'436'0'0,"1"1"-1"0"0,-1 1 0 0 0,30-6 0 0 0,73-10 279 0 0,-81 17-329 0 0,-16 4-202 0 0,1 1 0 0 0,45 2-1 0 0,-23 1-103 0 0,132-9 115 0 0,0 0-143 0 0,-146 8-80 0 0,350 16 664 0 0,-180 4-499 0 0,-47-14-124 0 0,166 11 274 0 0,-279-14-147 0 0,83-4 0 0 0,-71-3-138 0 0,56 0 139 0 0,-99 4-118 0 0,0 2 0 0 0,0 0 0 0 0,0 1 1 0 0,0 0-1 0 0,19 8 0 0 0,-21-6-20 0 0,15 6 19 0 0,0-1 0 0 0,57 10-1 0 0,-9-9-242 0 0,-60-9-28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2:48.818"/>
    </inkml:context>
    <inkml:brush xml:id="br0">
      <inkml:brushProperty name="width" value="0.1" units="cm"/>
      <inkml:brushProperty name="height" value="0.1" units="cm"/>
      <inkml:brushProperty name="color" value="#F4F91B"/>
    </inkml:brush>
  </inkml:definitions>
  <inkml:trace contextRef="#ctx0" brushRef="#br0">0 75 1583 0 0,'6'-4'98'0'0,"1"0"0"0"0,-1 0 0 0 0,1 0 0 0 0,0 1-1 0 0,0 0 1 0 0,0 0 0 0 0,0 1 0 0 0,1 0 0 0 0,8-2-1 0 0,1 0 60 0 0,16-6 56 0 0,0 2 0 0 0,0 1 0 0 0,1 2 0 0 0,46-2 0 0 0,74 9-87 0 0,-99-3-67 0 0,-24-1 21 0 0,59 7-1 0 0,-69-3-79 0 0,-1 0 0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2:49.773"/>
    </inkml:context>
    <inkml:brush xml:id="br0">
      <inkml:brushProperty name="width" value="0.1" units="cm"/>
      <inkml:brushProperty name="height" value="0.1" units="cm"/>
      <inkml:brushProperty name="color" value="#F4F91B"/>
    </inkml:brush>
  </inkml:definitions>
  <inkml:trace contextRef="#ctx0" brushRef="#br0">0 6 1927 0 0,'319'35'312'0'0,"-68"-24"-312"0"0,-216-11 0 0 0,0-1 0 0 0,47-7 0 0 0,-14 1 0 0 0,138-18 0 0 0,-135 18 0 0 0,-47 3 0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2:57.056"/>
    </inkml:context>
    <inkml:brush xml:id="br0">
      <inkml:brushProperty name="width" value="0.1" units="cm"/>
      <inkml:brushProperty name="height" value="0.1" units="cm"/>
      <inkml:brushProperty name="color" value="#F4F91B"/>
    </inkml:brush>
  </inkml:definitions>
  <inkml:trace contextRef="#ctx0" brushRef="#br0">0 52 455 0 0,'12'-4'476'0'0,"0"0"0"0"0,0 1 0 0 0,23-3 0 0 0,65-16 428 0 0,-96 22-854 0 0,0-1-1 0 0,0 1 0 0 0,1 0 0 0 0,-1 0 1 0 0,0 0-1 0 0,1 1 0 0 0,5 1 0 0 0,4 0 5 0 0,1-1 10 0 0,25 0 0 0 0,-25-2 0 0 0,26 4 0 0 0,10 1-21 0 0,76-1 0 0 0,-1-1 7 0 0,-49 6-10 0 0,-46-3-11 0 0,0-3 1 0 0,39 0-1 0 0,-17-3-27 0 0,-31 1 21 0 0,0-1 0 0 0,0-1 0 0 0,30-7 0 0 0,-4-2 105 0 0,1 2 1 0 0,0 3 0 0 0,69-2-1 0 0,-66 11-112 0 0,58 9 0 0 0,-59-5 0 0 0,61 1 0 0 0,104-2-16 0 0,-107-1 0 0 0,-38-1 0 0 0,-36-1 0 0 0,45 10 0 0 0,-26-3 0 0 0,-2 0 0 0 0,-32-5 0 0 0,0-2 0 0 0,38 3 0 0 0,-7-6 0 0 0,173-7 0 0 0,15-5 0 0 0,-119 20 0 0 0,-77-4 0 0 0,74-3 0 0 0,30-5 0 0 0,-51 1 0 0 0,-58 4 0 0 0,0 1 0 0 0,44 8 0 0 0,11 1 0 0 0,85 6 0 0 0,-88-17 0 0 0,23 4 0 0 0,157 5 0 0 0,-8-20 0 0 0,-167 1 0 0 0,35-3 0 0 0,24 2 0 0 0,10 2 0 0 0,92-10 0 0 0,-220 14 23 0 0,-19 2-66 0 0,1 0 0 0 0,0 1 0 0 0,0 1 0 0 0,0 1-1 0 0,0 0 1 0 0,-1 1 0 0 0,24 5 0 0 0,-20 0-1571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33:10.178"/>
    </inkml:context>
    <inkml:brush xml:id="br0">
      <inkml:brushProperty name="width" value="0.1" units="cm"/>
      <inkml:brushProperty name="height" value="0.1" units="cm"/>
      <inkml:brushProperty name="color" value="#F4F91B"/>
    </inkml:brush>
  </inkml:definitions>
  <inkml:trace contextRef="#ctx0" brushRef="#br0">213 4 1375 0 0,'0'0'37'0'0,"-1"0"0"0"0,1 0-1 0 0,0 0 1 0 0,0 0-1 0 0,-1 1 1 0 0,1-1-1 0 0,0 0 1 0 0,-1 0-1 0 0,1 0 1 0 0,0-1-1 0 0,0 1 1 0 0,-1 0-1 0 0,1 0 1 0 0,0 0-1 0 0,-1 0 1 0 0,1 0 0 0 0,0 0-1 0 0,0 0 1 0 0,-1 0-1 0 0,1 0 1 0 0,0-1-1 0 0,0 1 1 0 0,0 0-1 0 0,-1 0 1 0 0,1 0-1 0 0,0-1 1 0 0,0 1-1 0 0,0 0 1 0 0,-1 0-1 0 0,1-1 1 0 0,1 1 65 0 0,-1 0-1 0 0,1 0 1 0 0,-1 0-1 0 0,1-1 1 0 0,-1 1-1 0 0,1 0 1 0 0,0 0 0 0 0,-1 0-1 0 0,1 0 1 0 0,-1 0-1 0 0,1 1 1 0 0,0-1-1 0 0,-1 0 1 0 0,1 0 0 0 0,-1 0-1 0 0,1 0 1 0 0,-1 1-1 0 0,1-1 1 0 0,0 1-1 0 0,22 9 435 0 0,-1 1 0 0 0,-1 1-1 0 0,32 24 1 0 0,7 4-147 0 0,-24-15 60 0 0,-1 2-1 0 0,-1 1 0 0 0,43 48 0 0 0,-69-69-310 0 0,2 5 27 0 0,1 0 1 0 0,-1 1-1 0 0,-1 0 0 0 0,-1 0 1 0 0,11 22-1 0 0,27 77 490 0 0,-30-70-545 0 0,-3-8-78 0 0,-1 0 0 0 0,-2 1 0 0 0,-2 0 0 0 0,-1 1 0 0 0,3 37 0 0 0,-2 296 122 0 0,-9-274-126 0 0,-6 117 97 0 0,1 76 256 0 0,10 156-290 0 0,-10-299-18 0 0,2 170 89 0 0,7-246-120 0 0,-3 1 1 0 0,-15 108 0 0 0,-29 328 95 0 0,39-415-77 0 0,-3 0-1 0 0,-39 166 1 0 0,-24 69 333 0 0,40-164-115 0 0,11-46-174 0 0,-29 156-48 0 0,-10 47 14 0 0,44-253-45 0 0,-2 0-1 0 0,-4-2 1 0 0,-2 0 0 0 0,-38 72-1 0 0,5-18 45 0 0,9-16-1 0 0,-3 23 56 0 0,12-26-5 0 0,24-68 26 0 0,5-9 74 0 0,-16 29 1 0 0,0-10-168 0 0,16-24 11 0 0,9-17-64 0 0,-1 0 0 0 0,1 1 0 0 0,-1-1 0 0 0,1 0 0 0 0,-1 1 0 0 0,1-1 0 0 0,0 1 0 0 0,-1-1 0 0 0,1 0 0 0 0,0 1 0 0 0,-1-1 0 0 0,1 1 0 0 0,0-1 0 0 0,0 1 0 0 0,-1-1 0 0 0,1 1 0 0 0,0-1 0 0 0,0 1 0 0 0,0-1 0 0 0,0 1 0 0 0,0-1 0 0 0,0 1 0 0 0,0 0 0 0 0,0-1 0 0 0,0 1 0 0 0,0-1 0 0 0,0 1 0 0 0,0-1 0 0 0,0 1 0 0 0,0-1 0 0 0,0 1 0 0 0,0-1 0 0 0,1 1 0 0 0,-1-1 0 0 0,0 1 0 0 0,0-1 0 0 0,1 1 0 0 0,-1-1 0 0 0,0 1 0 0 0,1-1 0 0 0,-1 0 0 0 0,0 1 0 0 0,1-1 0 0 0,-1 0 0 0 0,1 1 0 0 0,-1-1 0 0 0,1 0 0 0 0,-1 1 0 0 0,1-1 0 0 0,0 0 0 0 0,2 5 0 0 0,3 3 0 0 0,27 20 0 0 0,-31-28 0 0 0,-2 2 0 0 0,-2-1 0 0 0,-5 4 0 0 0,-6 0 0 0 0,12-5 0 0 0,0 0 0 0 0,1 0 0 0 0,-1 0 0 0 0,0 0 0 0 0,0 0 0 0 0,0 0 0 0 0,0 0 0 0 0,1 0 0 0 0,-1 0 0 0 0,0 0 0 0 0,0 1 0 0 0,1-1 0 0 0,-1 0 0 0 0,0 1 0 0 0,0-1 0 0 0,0 1 0 0 0,1-1 0 0 0,0 0 0 0 0,0 0 0 0 0,0 1 0 0 0,0-1 0 0 0,1 0 0 0 0,-1 0 0 0 0,0 0 0 0 0,0 0 0 0 0,0 0 0 0 0,1 0 0 0 0,-1 0 0 0 0,0 0 0 0 0,0 1 0 0 0,0-1 0 0 0,0 0 0 0 0,0 0 0 0 0,0 0 0 0 0,1 0 0 0 0,-1 1 0 0 0,0-1 0 0 0,0 0 0 0 0,0 0 0 0 0,0 0 0 0 0,0 0 0 0 0,0 1 0 0 0,0-1 0 0 0,0 0 0 0 0,0 0 0 0 0,0 0 0 0 0,0 1 0 0 0,0-1 0 0 0,0 0 0 0 0,0 0 0 0 0,0 0 0 0 0,0 1 0 0 0,0-1 0 0 0,0 0 0 0 0,0 0 0 0 0,0 0 0 0 0,0 0 0 0 0,0 1 0 0 0,0-1 0 0 0,0 0 0 0 0,-1 0 0 0 0,3 1 0 0 0,0-1 0 0 0,0 0-1 0 0,1 0 1 0 0,-1 0 0 0 0,0 0-1 0 0,0-1 1 0 0,0 1 0 0 0,0-1 0 0 0,3 0-1 0 0,-2 0-8 0 0,0 0 4 0 0,1 0 0 0 0,-1 0 0 0 0,0-1 0 0 0,0 1 0 0 0,0-1 0 0 0,0 0 0 0 0,-1 0 0 0 0,1 0 0 0 0,0 0 0 0 0,-1 0 0 0 0,5-6 0 0 0,-7 8 5 0 0,0-1 0 0 0,0 1 0 0 0,0 0 0 0 0,0-1 0 0 0,-1 1 0 0 0,1-1 0 0 0,0 1 0 0 0,0-1 0 0 0,0 1 0 0 0,0 0 0 0 0,0-1 0 0 0,-1 1 0 0 0,1-1 0 0 0,0 1 0 0 0,0 0 0 0 0,-1-1 0 0 0,1 1 0 0 0,0-1 0 0 0,0 1 0 0 0,-1 0 0 0 0,1 0 0 0 0,0-1 0 0 0,-1 1 0 0 0,1 0 0 0 0,-1 0 0 0 0,1-1 0 0 0,0 1 0 0 0,-1 0 0 0 0,0 0 0 0 0,-8-5 0 0 0,9 5 0 0 0,0 0 0 0 0,0 0 0 0 0,0 0 0 0 0,0 0 0 0 0,-1 0 0 0 0,1 0 0 0 0,0 0 0 0 0,0 0 0 0 0,0 0 0 0 0,0 0 0 0 0,0 0 0 0 0,0 0 0 0 0,0 0 0 0 0,-1-1 0 0 0,1 1 0 0 0,0 0 0 0 0,0 0 0 0 0,0 0 0 0 0,0 0 0 0 0,0 0 0 0 0,0 0 0 0 0,0 0 0 0 0,0-1 0 0 0,0 1 0 0 0,0 0 0 0 0,0 0 0 0 0,0 0 0 0 0,-1 0 0 0 0,1 0 0 0 0,0 0 0 0 0,0-1 0 0 0,0 1 0 0 0,0 0 0 0 0,0 0 0 0 0,0 0 0 0 0,0 0 0 0 0,0 0 0 0 0,0 0 0 0 0,1-1 0 0 0,-1 1 0 0 0,0 0 0 0 0,0 0 0 0 0,0 0 0 0 0,0 0 0 0 0,0 0 0 0 0,0 0 0 0 0,0-1 0 0 0,0 1 0 0 0,0 0 0 0 0,0 0 0 0 0,0 0 0 0 0,1 0 0 0 0,8-5 0 0 0,13-1 0 0 0,-8 6 0 0 0,-8 1 0 0 0,0-1 0 0 0,1-1 0 0 0,-1 1 0 0 0,7-2 0 0 0,-12 2-10 0 0,1 0 1 0 0,0 0-1 0 0,0 0 0 0 0,-1 0 0 0 0,1 1 0 0 0,0-1 0 0 0,-1 0 0 0 0,1 1 1 0 0,2 0-1 0 0,14 2-146 0 0,-17-3 153 0 0,-1 0-1 0 0,1 0 1 0 0,0 0 0 0 0,-1 0-1 0 0,1 0 1 0 0,0 0 0 0 0,0-1 0 0 0,-1 1-1 0 0,1 0 1 0 0,-1-1 0 0 0,1 1 0 0 0,0 0-1 0 0,-1-1 1 0 0,1 1 0 0 0,-1-1 0 0 0,1 1-1 0 0,-1-1 1 0 0,1 1 0 0 0,-1-1 0 0 0,1 0-1 0 0,-1 1 1 0 0,0-1 0 0 0,1 1 0 0 0,-1-2-1 0 0,4-7-3 0 0,-4 8 5 0 0,1 0 0 0 0,-1 0 0 0 0,0-1 0 0 0,1 1 1 0 0,-1 0-1 0 0,1 0 0 0 0,-1 0 0 0 0,1 0 0 0 0,0 0 0 0 0,-1 0 0 0 0,1 0 0 0 0,0 0 0 0 0,0 0 1 0 0,-1 0-1 0 0,1 0 0 0 0,0 0 0 0 0,0 1 0 0 0,0-1 0 0 0,0 0 0 0 0,0 0 0 0 0,1 1 0 0 0,-1-1 1 0 0,0 1-1 0 0,0-1 0 0 0,0 1 0 0 0,0 0 0 0 0,1-1 0 0 0,-1 1 0 0 0,1 0 0 0 0,-1 0 2 0 0,-1 0 0 0 0,1 0 0 0 0,-1 1 0 0 0,1-1 0 0 0,-1 0 0 0 0,1 0 0 0 0,-1 1 0 0 0,0-1 0 0 0,1 0 0 0 0,-1 1 0 0 0,0-1 0 0 0,1 0 0 0 0,-1 1 0 0 0,0-1 0 0 0,1 1 0 0 0,-1-1 0 0 0,0 0 0 0 0,0 1 0 0 0,1-1 0 0 0,-1 1 0 0 0,0-1 0 0 0,0 1 0 0 0,0-1 0 0 0,0 1 0 0 0,0-1 0 0 0,0 1 0 0 0,0-1 0 0 0,0 1 0 0 0,0-1 0 0 0,0 1 0 0 0,0-1 0 0 0,0 1 0 0 0,0-1 0 0 0,0 1 0 0 0,0 0 0 0 0,0 0 0 0 0,0 0 0 0 0,1 1 0 0 0,-1-1 0 0 0,1 0 0 0 0,-1 0 0 0 0,1 1 0 0 0,-1-1 0 0 0,1 0 0 0 0,0 0 0 0 0,0 0 0 0 0,0 0 0 0 0,1 2 0 0 0,-2-2 0 0 0,-1 0 0 0 0,0 0 0 0 0,-1-1 0 0 0,-1 4 0 0 0,3-2 0 0 0,0 0 0 0 0,3 6 0 0 0,18-3-64 0 0,-19-6 64 0 0,-2 1 0 0 0,0-1 0 0 0,0 1 0 0 0,1 0 0 0 0,-1 0 0 0 0,0 0 0 0 0,0 0 0 0 0,0 0 0 0 0,1 0 0 0 0,-1 0 0 0 0,0 0 0 0 0,0 0 0 0 0,0 0 0 0 0,1 0 0 0 0,-1 0 0 0 0,0 0 0 0 0,0 0 0 0 0,0 0 0 0 0,1 0 0 0 0,-1 0 0 0 0,0 0 0 0 0,0 0 0 0 0,0 0 0 0 0,1 0 0 0 0,-1 0 0 0 0,0 0 0 0 0,0 0 0 0 0,0 0 0 0 0,0 0 0 0 0,1 1 0 0 0,-1-1 0 0 0,0 0 0 0 0,0 0 0 0 0,0 0 0 0 0,0 0 0 0 0,0 0 0 0 0,1 1 0 0 0,-1-1 1 0 0,0 1-1 0 0,1 0 0 0 0,-1-1 0 0 0,0 1 1 0 0,0 0-1 0 0,0-1 0 0 0,0 1 0 0 0,0 0 0 0 0,1-1 1 0 0,-1 1-1 0 0,0 0 0 0 0,-1 0 0 0 0,1-1 1 0 0,0 1-1 0 0,0 0 0 0 0,0-1 0 0 0,0 1 1 0 0,0 0-1 0 0,-1-1 0 0 0,1 1 0 0 0,0-1 1 0 0,-1 2-1 0 0,-5 9-70 0 0,5-9 45 0 0,0-1 0 0 0,0 1 0 0 0,0 0-1 0 0,0-1 1 0 0,1 1 0 0 0,-1 0 0 0 0,0-1-1 0 0,1 1 1 0 0,0 0 0 0 0,-1 0 0 0 0,1-1-1 0 0,0 1 1 0 0,0 0 0 0 0,0 3 0 0 0,0-4 19 0 0,2 1-9 0 0,0-1 0 0 0,-1 1 0 0 0,1-1 0 0 0,0 1 0 0 0,0-1 0 0 0,0 0 0 0 0,0 0 0 0 0,0 0 0 0 0,0 0 0 0 0,1 0 0 0 0,1 0 0 0 0,-4-1 14 0 0,8 3-13 0 0,-6-2-43 0 0,0 0-1 0 0,0 0 1 0 0,0 0-1 0 0,0 0 1 0 0,0-1-1 0 0,0 1 1 0 0,1-1-1 0 0,-1 0 1 0 0,0 0-1 0 0,0 0 1 0 0,4 0-1 0 0,-6 0 58 0 0,0 0 0 0 0,0 0-1 0 0,0 0 1 0 0,0 0 0 0 0,0 1 0 0 0,0-1-1 0 0,0 0 1 0 0,0 0 0 0 0,0 0 0 0 0,0 0 0 0 0,0 0-1 0 0,0 0 1 0 0,0 0 0 0 0,-1 0 0 0 0,1 0 0 0 0,0 0-1 0 0,0 0 1 0 0,0 0 0 0 0,0 0 0 0 0,0 0 0 0 0,0 0-1 0 0,0 0 1 0 0,0 0 0 0 0,0 0 0 0 0,0 0-1 0 0,-1 0 1 0 0,1 0 0 0 0,0 0 0 0 0,0 0 0 0 0,0 0-1 0 0,0 0 1 0 0,0 0 0 0 0,0 0 0 0 0,0 0 0 0 0,0 0-1 0 0,0 0 1 0 0,0 0 0 0 0,0 0 0 0 0,-1 0-1 0 0,1 0 1 0 0,0 0 0 0 0,0 0 0 0 0,0 0 0 0 0,0 0-1 0 0,0-1 1 0 0,0 1 0 0 0,0 0 0 0 0,0 0 0 0 0,0 0-1 0 0,0 0 0 0 0,0 0 1 0 0,0 1-1 0 0,0-1 0 0 0,0 0 0 0 0,0 0 0 0 0,0 0 1 0 0,0 1-1 0 0,0-1 0 0 0,0 0 0 0 0,0 0 0 0 0,0 0 0 0 0,0 0 1 0 0,0 1-1 0 0,0-1 0 0 0,0 0 0 0 0,0 0 0 0 0,0 0 1 0 0,1 0-1 0 0,-1 1 0 0 0,0-1 0 0 0,0 0 0 0 0,0 0 0 0 0,0 0 1 0 0,0 0-1 0 0,0 0 0 0 0,1 0 0 0 0,-1 1 0 0 0,0-1 1 0 0,0 0-1 0 0,0 0 0 0 0,0 0 0 0 0,1 0 0 0 0,-1 0 0 0 0,0 0 1 0 0,0 0-1 0 0,0 0 0 0 0,1 0 0 0 0,-1 0 0 0 0,5 1-31 0 0,10 10-642 0 0,-10-9 340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8:08.425"/>
    </inkml:context>
    <inkml:brush xml:id="br0">
      <inkml:brushProperty name="width" value="0.1" units="cm"/>
      <inkml:brushProperty name="height" value="0.1" units="cm"/>
      <inkml:brushProperty name="color" value="#E71224"/>
    </inkml:brush>
  </inkml:definitions>
  <inkml:trace contextRef="#ctx0" brushRef="#br0">1 237 1375 0 0,'207'-17'1133'0'0,"-65"5"-154"0"0,232-29 708 0 0,-234 24-1344 0 0,-46 11-86 0 0,187 11 1 0 0,-231-2-227 0 0,54-3 2 0 0,167-20 0 0 0,-80 3-19 0 0,302-38 450 0 0,-371 36 52 0 0,192-5 0 0 0,-28 9-318 0 0,-262 14-194 0 0,0 1 1 0 0,0 1 0 0 0,0 1-1 0 0,0 1 1 0 0,32 8 0 0 0,-30-3-143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8:11.750"/>
    </inkml:context>
    <inkml:brush xml:id="br0">
      <inkml:brushProperty name="width" value="0.1" units="cm"/>
      <inkml:brushProperty name="height" value="0.1" units="cm"/>
      <inkml:brushProperty name="color" value="#E71224"/>
    </inkml:brush>
  </inkml:definitions>
  <inkml:trace contextRef="#ctx0" brushRef="#br0">588 2 4175 0 0,'-17'0'291'0'0,"13"-1"-227"0"0,-1 1-1 0 0,1 0 1 0 0,0 0-1 0 0,0 0 0 0 0,0 1 1 0 0,-9 1-1 0 0,-4 3 395 0 0,-1 0-127 0 0,1 0 0 0 0,-20 9 0 0 0,32-12-290 0 0,1 0 0 0 0,0 1 0 0 0,0-1 0 0 0,0 1 0 0 0,0 0 0 0 0,0 0 0 0 0,0 0 0 0 0,1 1 0 0 0,0-1 0 0 0,-1 1 0 0 0,1 0 0 0 0,0 0 0 0 0,-2 5 0 0 0,4-9-37 0 0,1 1 0 0 0,0-1-1 0 0,0 0 1 0 0,0 1-1 0 0,0-1 1 0 0,-1 0-1 0 0,1 1 1 0 0,0-1-1 0 0,0 1 1 0 0,0-1 0 0 0,0 0-1 0 0,0 1 1 0 0,0-1-1 0 0,0 0 1 0 0,0 1-1 0 0,0-1 1 0 0,0 1 0 0 0,0-1-1 0 0,0 0 1 0 0,0 1-1 0 0,0-1 1 0 0,1 0-1 0 0,-1 1 1 0 0,0-1 0 0 0,0 0-1 0 0,0 1 1 0 0,0-1-1 0 0,1 0 1 0 0,-1 1-1 0 0,0-1 1 0 0,0 0 0 0 0,1 0-1 0 0,-1 1 1 0 0,1-1-1 0 0,14 5 48 0 0,19-7 111 0 0,-33 1-150 0 0,165-46 478 0 0,-133 40-490 0 0,-28 7 0 0 0,-1-1 0 0 0,1 1 0 0 0,-1-1 0 0 0,0 0 0 0 0,1-1 0 0 0,-1 1 0 0 0,0-1 0 0 0,0 0 0 0 0,7-4 0 0 0,-11 6 1 0 0,8-6-4 0 0,-14 7 22 0 0,-1 1 24 0 0,-107 35 563 0 0,75-23-275 0 0,-60 14 0 0 0,20-11 115 0 0,0 3-1 0 0,-101 40 0 0 0,163-52-409 0 0,1 0 0 0 0,-1 1 0 0 0,-29 22 0 0 0,93-47 204 0 0,-25 6-184 0 0,138-62 59 0 0,-120 56-118 0 0,1 2-1 0 0,45-9 0 0 0,-63 19 31 0 0,-1 0 0 0 0,0-2-1 0 0,0-1 1 0 0,-1-1 0 0 0,39-20-1 0 0,-58 27 3 0 0,-1 1 0 0 0,1-1 0 0 0,-1 0 0 0 0,0 0 0 0 0,1 0 0 0 0,-1 0 0 0 0,0-1 0 0 0,0 1 0 0 0,0 0-1 0 0,0 0 1 0 0,0-1 0 0 0,0 1 0 0 0,1-2 0 0 0,-2 3-21 0 0,0-1-1 0 0,0 1 1 0 0,0 0-1 0 0,0 0 1 0 0,0 0-1 0 0,0 0 1 0 0,0 0-1 0 0,0 0 1 0 0,0-1-1 0 0,0 1 1 0 0,-1 0-1 0 0,1 0 1 0 0,0 0 0 0 0,0 0-1 0 0,0 0 1 0 0,0 0-1 0 0,0 0 1 0 0,0 0-1 0 0,0-1 1 0 0,0 1-1 0 0,0 0 1 0 0,0 0-1 0 0,-1 0 1 0 0,1 0-1 0 0,0 0 1 0 0,0 0-1 0 0,0 0 1 0 0,0 0-1 0 0,0 0 1 0 0,0 0 0 0 0,-1 0-1 0 0,1 0 1 0 0,0 0-1 0 0,0 0 1 0 0,0 0-1 0 0,0 0 1 0 0,0 0-1 0 0,0 0 1 0 0,-1 0-1 0 0,1 0 1 0 0,0 0-1 0 0,0 0 1 0 0,0 0-1 0 0,0 0 1 0 0,0 0-1 0 0,-16 6 162 0 0,7-1-143 0 0,0 0-1 0 0,1 1 1 0 0,-16 13-1 0 0,-6 10-3463 0 0,11-10-314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8:13.510"/>
    </inkml:context>
    <inkml:brush xml:id="br0">
      <inkml:brushProperty name="width" value="0.1" units="cm"/>
      <inkml:brushProperty name="height" value="0.1" units="cm"/>
      <inkml:brushProperty name="color" value="#E71224"/>
    </inkml:brush>
  </inkml:definitions>
  <inkml:trace contextRef="#ctx0" brushRef="#br0">396 74 3767 0 0,'0'-13'783'0'0,"-1"1"-1"0"0,-4-24 0 0 0,5 36-730 0 0,-1-1-1 0 0,1 0 0 0 0,-1 0 1 0 0,1 0-1 0 0,-1 1 1 0 0,1-1-1 0 0,-1 0 1 0 0,1 0-1 0 0,-1 1 1 0 0,0-1-1 0 0,1 1 0 0 0,-1-1 1 0 0,0 1-1 0 0,0-1 1 0 0,0 1-1 0 0,1-1 1 0 0,-1 1-1 0 0,0-1 1 0 0,0 1-1 0 0,0 0 0 0 0,0 0 1 0 0,0-1-1 0 0,1 1 1 0 0,-1 0-1 0 0,0 0 1 0 0,0 0-1 0 0,0 0 1 0 0,0 0-1 0 0,-1 0 0 0 0,-27 3 743 0 0,16 2-686 0 0,0 0 0 0 0,1 1 0 0 0,-1 1-1 0 0,1-1 1 0 0,-13 11 0 0 0,6-5-55 0 0,-127 78 11 0 0,144-89-64 0 0,-18 10 0 0 0,-34 25 0 0 0,53-36 0 0 0,1 0 0 0 0,-1 1 0 0 0,1-1 0 0 0,-1 0 0 0 0,1 1 0 0 0,-1-1 0 0 0,1 1 0 0 0,-1-1 0 0 0,1 1 0 0 0,0-1 0 0 0,-1 1 0 0 0,1-1 0 0 0,0 1 0 0 0,-1-1 0 0 0,1 1 0 0 0,0-1 0 0 0,-1 1 0 0 0,1 0 0 0 0,0-1 0 0 0,0 1 0 0 0,0-1 0 0 0,0 1 0 0 0,0 0 0 0 0,0-1 0 0 0,0 1 0 0 0,0 1 0 0 0,0-2 0 0 0,1 1 0 0 0,-1-1 0 0 0,1 1 0 0 0,-1 0 0 0 0,1-1 0 0 0,-1 1 0 0 0,1-1 0 0 0,0 0 1 0 0,-1 1-1 0 0,1-1 0 0 0,0 1 0 0 0,-1-1 0 0 0,1 0 0 0 0,0 0 0 0 0,0 1 0 0 0,-1-1 0 0 0,3 0 0 0 0,1 1-1 0 0,1 0-1 0 0,0-1 0 0 0,-1 1 1 0 0,1-1-1 0 0,0-1 0 0 0,6 0 1 0 0,16-4-17 0 0,-7 1-5 0 0,-1 0 0 0 0,0-1-1 0 0,0-1 1 0 0,0 0-1 0 0,0-2 1 0 0,17-9-1 0 0,97-59-40 0 0,-112 63 64 0 0,0 0 0 0 0,0 2 0 0 0,44-17 0 0 0,-59 25 0 0 0,10-4 0 0 0,-16 6 0 0 0,1 1 0 0 0,-1 0 0 0 0,0 0 0 0 0,0 0 0 0 0,0 0 0 0 0,1-1 0 0 0,-1 1 0 0 0,0 0 0 0 0,0 0 0 0 0,1 0 0 0 0,-1 0 0 0 0,0 0 0 0 0,0 0 0 0 0,0 0 0 0 0,1 0 0 0 0,-1 0 0 0 0,0 0 0 0 0,0 0 0 0 0,1 0 0 0 0,-1 0 0 0 0,0 0 0 0 0,0 0 0 0 0,1 0 0 0 0,-1 0 0 0 0,0 0 0 0 0,0 0 0 0 0,1 0 0 0 0,-1 0 0 0 0,0 0 0 0 0,0 0 0 0 0,0 1 0 0 0,1-1 0 0 0,-1 0 0 0 0,0 0 0 0 0,0 0 0 0 0,0 0 0 0 0,1 1 0 0 0,-1-1 0 0 0,0 0 0 0 0,0 0 0 0 0,-16 11 0 0 0,10-8 0 0 0,-98 58 152 0 0,-114 72 371 0 0,163-88-615 0 0,39-32-11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8:31.858"/>
    </inkml:context>
    <inkml:brush xml:id="br0">
      <inkml:brushProperty name="width" value="0.1" units="cm"/>
      <inkml:brushProperty name="height" value="0.1" units="cm"/>
      <inkml:brushProperty name="color" value="#E71224"/>
    </inkml:brush>
  </inkml:definitions>
  <inkml:trace contextRef="#ctx0" brushRef="#br0">0 88 455 0 0,'26'-5'2051'0'0,"-18"5"-1789"0"0,-1-1 0 0 0,0-1 0 0 0,0 1-1 0 0,0-1 1 0 0,13-5 0 0 0,-12 3-89 0 0,1 1-1 0 0,-1 1 1 0 0,12-2-1 0 0,39-4 302 0 0,-29 3-359 0 0,1 1 1 0 0,-1 2 0 0 0,53 2-1 0 0,100 5 589 0 0,-46-3-544 0 0,230-4-16 0 0,-93-25 147 0 0,-94 15-238 0 0,-157 10-33 0 0,-1 1 0 0 0,1 1-1 0 0,0 1 1 0 0,0 1-1 0 0,43 9 1 0 0,-34-3-9 0 0,32 6-1 0 0,-49-12-131 0 0,-10-2-6 0 0,0 1-1 0 0,-1-1 1 0 0,1 1-1 0 0,0 0 1 0 0,-1 0-1 0 0,1 1 1 0 0,-1-1-1 0 0,1 1 0 0 0,-1 0 1 0 0,0 0-1 0 0,0 0 1 0 0,6 5-1 0 0,0 3-2200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8:34.187"/>
    </inkml:context>
    <inkml:brush xml:id="br0">
      <inkml:brushProperty name="width" value="0.1" units="cm"/>
      <inkml:brushProperty name="height" value="0.1" units="cm"/>
      <inkml:brushProperty name="color" value="#E71224"/>
    </inkml:brush>
  </inkml:definitions>
  <inkml:trace contextRef="#ctx0" brushRef="#br0">0 17 919 0 0,'2'0'84'0'0,"-1"0"0"0"0,1 0 0 0 0,-1-1 0 0 0,1 1-1 0 0,-1 0 1 0 0,0 0 0 0 0,1 1 0 0 0,-1-1-1 0 0,1 0 1 0 0,-1 0 0 0 0,0 1 0 0 0,1-1-1 0 0,1 1 1 0 0,2 1 111 0 0,20 0-33 0 0,36 0 0 0 0,-51-2-111 0 0,4 1 286 0 0,0 0 0 0 0,0 1 0 0 0,18 5 0 0 0,-15-3-61 0 0,26 3 1 0 0,12-4 18 0 0,0-3 0 0 0,1-2 0 0 0,63-10 0 0 0,189-21 211 0 0,-242 31-280 0 0,0 2 0 0 0,109 16 0 0 0,-138-12-83 0 0,0-2 0 0 0,45-3 0 0 0,-21-1 108 0 0,-51 2-158 0 0,-1-1-1 0 0,18-4 0 0 0,-21 3-48 0 0,0 1 1 0 0,0-1-1 0 0,0 1 1 0 0,0 1-1 0 0,0-1 1 0 0,0 1-1 0 0,0 0 1 0 0,0 1-1 0 0,8 1 1 0 0,-13-2-41 0 0,-1 1-1 0 0,1-1 1 0 0,0 1 0 0 0,0-1 0 0 0,0 1 0 0 0,-1-1 0 0 0,1 1 0 0 0,0 0-1 0 0,-1-1 1 0 0,1 1 0 0 0,0 0 0 0 0,-1 0 0 0 0,1-1 0 0 0,-1 1 0 0 0,1 0-1 0 0,-1 0 1 0 0,0 0 0 0 0,1 0 0 0 0,-1-1 0 0 0,1 3 0 0 0,3 24 48 0 0,0-7-96 0 0,-1-11-113 0 0,-1-1-17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8:41.297"/>
    </inkml:context>
    <inkml:brush xml:id="br0">
      <inkml:brushProperty name="width" value="0.1" units="cm"/>
      <inkml:brushProperty name="height" value="0.1" units="cm"/>
      <inkml:brushProperty name="color" value="#E71224"/>
    </inkml:brush>
  </inkml:definitions>
  <inkml:trace contextRef="#ctx0" brushRef="#br0">1 23 3223 0 0,'2'-4'64'0'0,"-2"-1"24"0"0,0-1 0 0 0,1 4 8 0 0,3 2-96 0 0,-2 0 0 0 0,0 0 0 0 0,2-2 0 0 0,3 1 0 0 0,2 1 80 0 0,2-2-80 0 0,1 2-936 0 0,-1 0-240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8:42.897"/>
    </inkml:context>
    <inkml:brush xml:id="br0">
      <inkml:brushProperty name="width" value="0.1" units="cm"/>
      <inkml:brushProperty name="height" value="0.1" units="cm"/>
      <inkml:brushProperty name="color" value="#E71224"/>
    </inkml:brush>
  </inkml:definitions>
  <inkml:trace contextRef="#ctx0" brushRef="#br0">1 12 455 0 0,'5'-8'0'0'0,"1"5"0"0"0,-1 3 0 0 0,-1 0 0 0 0,0 1 0 0 0,-1-1 64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8:43.443"/>
    </inkml:context>
    <inkml:brush xml:id="br0">
      <inkml:brushProperty name="width" value="0.1" units="cm"/>
      <inkml:brushProperty name="height" value="0.1" units="cm"/>
      <inkml:brushProperty name="color" value="#E71224"/>
    </inkml:brush>
  </inkml:definitions>
  <inkml:trace contextRef="#ctx0" brushRef="#br0">0 45 3623 0 0,'2'-20'160'0'0,"-2"9"32"0"0,0 3-192 0 0,2 3 0 0 0,2 5 0 0 0,-3 2 0 0 0,3-2 0 0 0,0 0 0 0 0,3 3 0 0 0,3-1-1568 0 0</inkml:trace>
  <inkml:trace contextRef="#ctx0" brushRef="#br0" timeOffset="1">965 214 3911 0 0,'2'-17'80'0'0,"-1"8"16"0"0,1 6 8 0 0,2 3 24 0 0,0 1-128 0 0,-1-1 0 0 0,5-1 0 0 0,5-5 0 0 0,3 0 0 0 0,3 1 0 0 0,0 3 0 0 0,-3 6-1752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3:56.443"/>
    </inkml:context>
    <inkml:brush xml:id="br0">
      <inkml:brushProperty name="width" value="0.1" units="cm"/>
      <inkml:brushProperty name="height" value="0.1" units="cm"/>
      <inkml:brushProperty name="color" value="#66CC00"/>
    </inkml:brush>
  </inkml:definitions>
  <inkml:trace contextRef="#ctx0" brushRef="#br0">0 2 1727 0 0,'2'0'68'0'0,"0"0"-1"0"0,0-1 0 0 0,0 1 1 0 0,1 0-1 0 0,-1 0 0 0 0,0 0 0 0 0,0 0 1 0 0,3 1-1 0 0,5 1-54 0 0,-1-1 0 0 0,1 0 1 0 0,-1 0-1 0 0,16-1 0 0 0,-4-1-5 0 0,29 6-287 0 0,-17 0-190 0 0,-22-4-255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4:39.117"/>
    </inkml:context>
    <inkml:brush xml:id="br0">
      <inkml:brushProperty name="width" value="0.1" units="cm"/>
      <inkml:brushProperty name="height" value="0.1" units="cm"/>
      <inkml:brushProperty name="color" value="#E71224"/>
    </inkml:brush>
  </inkml:definitions>
  <inkml:trace contextRef="#ctx0" brushRef="#br0">5827 99 1375 0 0,'3'-4'151'0'0,"0"-2"-180"0"0,-3 6 54 0 0,0 0 0 0 0,0-1-1 0 0,0 1 1 0 0,0 0 0 0 0,0 0 0 0 0,0 0 0 0 0,0 0-1 0 0,0 0 1 0 0,0 0 0 0 0,0 0 0 0 0,0 0 0 0 0,0 0-1 0 0,0 0 1 0 0,0-1 0 0 0,0 1 0 0 0,0 0-1 0 0,0 0 1 0 0,0 0 0 0 0,0 0 0 0 0,0 0 0 0 0,0 0-1 0 0,0 0 1 0 0,0 0 0 0 0,0 0 0 0 0,0 0-1 0 0,0-1 1 0 0,0 1 0 0 0,0 0 0 0 0,0 0 0 0 0,0 0-1 0 0,-1 0 1 0 0,1 0 0 0 0,0 0 0 0 0,0 0 0 0 0,0 0-1 0 0,0 0 1 0 0,0 0 0 0 0,0 0 0 0 0,0 0-1 0 0,0 0 1 0 0,0 0 0 0 0,0 0 0 0 0,-1 0 0 0 0,1 0-1 0 0,0 0 1 0 0,0 0 0 0 0,0 0 0 0 0,0 0 0 0 0,0 0-1 0 0,0 0 1 0 0,0 0 0 0 0,0 0 0 0 0,-1 0-1 0 0,-32-17 343 0 0,6 4 913 0 0,20 9-682 0 0,0 1 0 0 0,-1-1 0 0 0,0 1 0 0 0,0 0 0 0 0,0 1 0 0 0,0 0-1 0 0,0 0 1 0 0,-16-1 0 0 0,-69 9 650 0 0,75-4-1176 0 0,-128 2 218 0 0,114-5-158 0 0,-73-1 595 0 0,51-1-267 0 0,-98 8 1 0 0,-87 22 142 0 0,1-20 12 0 0,74-24-349 0 0,127 12-244 0 0,33 4-22 0 0,-134-12 33 0 0,116 12-27 0 0,0 1 0 0 0,0 2 1 0 0,0 0-1 0 0,-28 7 0 0 0,-119 23 26 0 0,137-29-24 0 0,0-1 0 0 0,1-2 0 0 0,-47-4 0 0 0,3-5 8 0 0,-2 4 0 0 0,1 3 0 0 0,-105 11 0 0 0,97-2 6 0 0,-1-3-1 0 0,-117-10 0 0 0,-28 1-21 0 0,22 1 0 0 0,159 1 5 0 0,-30-1 25 0 0,-89-17-1 0 0,-43-9 99 0 0,170 26-123 0 0,-6-2 30 0 0,-83 2 0 0 0,-134 8 271 0 0,63-2-76 0 0,-2 18 76 0 0,132-9-222 0 0,-88 0 1 0 0,-121-34 189 0 0,235 17-218 0 0,14 4 9 0 0,-1 0-1 0 0,1 3 1 0 0,-62 7 0 0 0,-92 29-20 0 0,7 2-1923 0 0,111-22 812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4:42.600"/>
    </inkml:context>
    <inkml:brush xml:id="br0">
      <inkml:brushProperty name="width" value="0.1" units="cm"/>
      <inkml:brushProperty name="height" value="0.1" units="cm"/>
      <inkml:brushProperty name="color" value="#E71224"/>
    </inkml:brush>
  </inkml:definitions>
  <inkml:trace contextRef="#ctx0" brushRef="#br0">3185 224 4175 0 0,'-1'-1'48'0'0,"1"0"0"0"0,-1 0-1 0 0,1 0 1 0 0,-1 0-1 0 0,0 0 1 0 0,1 0-1 0 0,-1 0 1 0 0,0 0 0 0 0,0 0-1 0 0,0 0 1 0 0,1 1-1 0 0,-1-1 1 0 0,0 0-1 0 0,0 0 1 0 0,0 1 0 0 0,0-1-1 0 0,0 1 1 0 0,-1-1-1 0 0,-1 0 1 0 0,-27-10 729 0 0,25 9-826 0 0,-19-7 578 0 0,0 1 0 0 0,0 1 0 0 0,-1 1 0 0 0,0 2 0 0 0,0 0 0 0 0,-32 0 0 0 0,-503 5 1643 0 0,429 8-1994 0 0,17-1 81 0 0,-327 14 875 0 0,374-16-977 0 0,0-3 0 0 0,1-3 0 0 0,-78-10 0 0 0,50-5 294 0 0,-95-28 0 0 0,1 7-42 0 0,34 9 54 0 0,-177-35 336 0 0,288 58-973 0 0,0 2 0 0 0,-1 1 1 0 0,1 2-1 0 0,0 2 0 0 0,-76 16 0 0 0,73-8-1046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4:49.621"/>
    </inkml:context>
    <inkml:brush xml:id="br0">
      <inkml:brushProperty name="width" value="0.1" units="cm"/>
      <inkml:brushProperty name="height" value="0.1" units="cm"/>
      <inkml:brushProperty name="color" value="#E71224"/>
    </inkml:brush>
  </inkml:definitions>
  <inkml:trace contextRef="#ctx0" brushRef="#br0">369 35 4375 0 0,'-10'-13'516'0'0,"8"11"-157"0"0,1 0-1 0 0,-1 0 1 0 0,1 0-1 0 0,-1 0 1 0 0,1 1-1 0 0,-1-1 1 0 0,-3-2-1 0 0,5 4-334 0 0,0 0 0 0 0,0 0-1 0 0,0 0 1 0 0,0 0-1 0 0,-1 0 1 0 0,1 0-1 0 0,0 0 1 0 0,0 0-1 0 0,0 0 1 0 0,0 0 0 0 0,0 0-1 0 0,0 0 1 0 0,0 0-1 0 0,0 0 1 0 0,0 0-1 0 0,-1 0 1 0 0,1 0 0 0 0,0 0-1 0 0,0 0 1 0 0,0 0-1 0 0,0-1 1 0 0,0 1-1 0 0,0 0 1 0 0,0 0 0 0 0,0 0-1 0 0,0 0 1 0 0,0 0-1 0 0,0 0 1 0 0,0 0-1 0 0,0 0 1 0 0,0 0 0 0 0,0 0-1 0 0,-1 0 1 0 0,1-1-1 0 0,0 1 1 0 0,0 0-1 0 0,0 0 1 0 0,0 0-1 0 0,0 0 1 0 0,0 0 0 0 0,0 0-1 0 0,0 0 1 0 0,0 0-1 0 0,0-1 1 0 0,0 1-1 0 0,1 0 1 0 0,-1 0 0 0 0,0 0-1 0 0,0 0 1 0 0,0 0-1 0 0,0 0 1 0 0,0 0-1 0 0,0 0 1 0 0,0 0 0 0 0,0-1-1 0 0,8 1 557 0 0,8 2-185 0 0,-5 1-243 0 0,-1 1-1 0 0,0 0 1 0 0,12 6-1 0 0,10 5-6 0 0,2-1-71 0 0,-1 2 0 0 0,-1 1 0 0 0,45 32 0 0 0,-76-48-71 0 0,0-1 1 0 0,0 1-1 0 0,0 0 0 0 0,-1-1 1 0 0,1 1-1 0 0,0 0 1 0 0,-1-1-1 0 0,1 1 1 0 0,0 0-1 0 0,-1 0 0 0 0,1 0 1 0 0,-1 0-1 0 0,1 0 1 0 0,0 1-1 0 0,-1-1 6 0 0,0-1-1 0 0,0 1 1 0 0,0-1 0 0 0,0 0-1 0 0,0 1 1 0 0,0-1-1 0 0,0 1 1 0 0,0-1-1 0 0,-1 1 1 0 0,1-1 0 0 0,0 1-1 0 0,0-1 1 0 0,0 1-1 0 0,0-1 1 0 0,-1 0-1 0 0,1 1 1 0 0,0-1 0 0 0,-1 1-1 0 0,1-1 1 0 0,0 0-1 0 0,-1 1 1 0 0,1-1 0 0 0,-4 3 96 0 0,0-1 1 0 0,0 0 0 0 0,0 0 0 0 0,0 0 0 0 0,-7 2 0 0 0,0 1 156 0 0,-22 8 287 0 0,-63 31 394 0 0,83-37-871 0 0,0 0 0 0 0,0 1-1 0 0,1 1 1 0 0,-21 19 0 0 0,16-15-15 0 0,10-8-46 0 0,1 0 1 0 0,0 0-1 0 0,1 0 0 0 0,-9 10 1 0 0,13-14-11 0 0,0-1 1 0 0,1 1-1 0 0,-1 0 1 0 0,1 0-1 0 0,-1 0 1 0 0,1 0-1 0 0,-1-1 1 0 0,1 1-1 0 0,0 0 1 0 0,0 0 0 0 0,-1 0-1 0 0,1 0 1 0 0,0 0-1 0 0,0 0 1 0 0,0 0-1 0 0,0 0 1 0 0,0 0-1 0 0,0 0 1 0 0,0 0-1 0 0,0 0 1 0 0,0 0-1 0 0,0 0 1 0 0,1-1 0 0 0,-1 1-1 0 0,0 0 1 0 0,1 0-1 0 0,-1 0 1 0 0,1 0-1 0 0,-1 0 1 0 0,1-1-1 0 0,-1 1 1 0 0,1 0-1 0 0,-1 0 1 0 0,1-1-1 0 0,0 1 1 0 0,0 0 0 0 0,-1-1-1 0 0,1 1 1 0 0,0-1-1 0 0,0 1 1 0 0,0-1-1 0 0,-1 1 1 0 0,2 0-1 0 0,12 6 16 0 0,0-1 0 0 0,0 0 0 0 0,1-1 0 0 0,18 4-1 0 0,-20-5 8 0 0,1 0 0 0 0,0 0 0 0 0,-1 2-1 0 0,23 11 1 0 0,-33-15-7 0 0,1 0 1 0 0,-1 0-1 0 0,0 0 0 0 0,0 0 1 0 0,0 1-1 0 0,-1-1 0 0 0,1 1 1 0 0,-1 0-1 0 0,1 0 0 0 0,-1 0 1 0 0,0 0-1 0 0,0 0 0 0 0,0 0 1 0 0,0 1-1 0 0,-1-1 0 0 0,1 1 1 0 0,-1-1-1 0 0,0 1 0 0 0,0-1 1 0 0,-1 1-1 0 0,1 0 0 0 0,0-1 1 0 0,-1 1-1 0 0,0 0 0 0 0,0 0 1 0 0,0-1-1 0 0,-1 1 0 0 0,1 0 1 0 0,-1-1-1 0 0,0 1 0 0 0,0 0 1 0 0,0-1-1 0 0,0 1 0 0 0,-1-1 1 0 0,1 0-1 0 0,-1 1 0 0 0,0-1 1 0 0,0 0-1 0 0,-4 5 0 0 0,-1 0 104 0 0,0 0 1 0 0,0-1-1 0 0,-1 1 0 0 0,0-2 0 0 0,-1 1 0 0 0,1-1 1 0 0,-12 6-1 0 0,-5 2 234 0 0,-39 14 0 0 0,17-12-148 0 0,0-2 1 0 0,-2-3-1 0 0,-49 6 0 0 0,0 0-28 0 0,95-17-278 0 0,-19 5-1800 0 0,14-1 219 0 0,8-4 1631 0 0,-1 1-150 0 0,1-1 149 0 0,0 0 1 0 0,0 0-1 0 0,0 0 0 0 0,0 1 1 0 0,0-1-1 0 0,0 0 0 0 0,0 0 1 0 0,0 0-1 0 0,0 0 0 0 0,0 0 0 0 0,-1 1 1 0 0,1-1-1 0 0,0 0 0 0 0,0 0 1 0 0,0 0-1 0 0,0 0 0 0 0,0 1 1 0 0,1-1-1 0 0,-1 0 0 0 0,0 0 1 0 0,0 0-1 0 0,0 0 0 0 0,0 0 1 0 0,0 1-1 0 0,0-1 0 0 0,0 0 1 0 0,0 0-1 0 0,0 0 0 0 0,0 0 1 0 0,0 0-1 0 0,0 0 0 0 0,1 1-148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4:50.255"/>
    </inkml:context>
    <inkml:brush xml:id="br0">
      <inkml:brushProperty name="width" value="0.1" units="cm"/>
      <inkml:brushProperty name="height" value="0.1" units="cm"/>
      <inkml:brushProperty name="color" value="#E71224"/>
    </inkml:brush>
  </inkml:definitions>
  <inkml:trace contextRef="#ctx0" brushRef="#br0">301 206 2303 0 0,'-18'-18'224'0'0,"16"18"43"0"0,0 0 0 0 0,0 0-1 0 0,0 1 1 0 0,1-1 0 0 0,-1 1-1 0 0,0-1 1 0 0,0 1 0 0 0,1 0 0 0 0,-1 0-1 0 0,0 0 1 0 0,-2 1 0 0 0,0 1-182 0 0,-29 14 259 0 0,2 1 0 0 0,-32 23 0 0 0,1 1 1597 0 0,56-38-1725 0 0,0 0 0 0 0,1 0 0 0 0,0 0 0 0 0,0 1 0 0 0,0-1 0 0 0,0 1 0 0 0,1 1 1 0 0,0-1-1 0 0,0 1 0 0 0,-5 8 0 0 0,8-12-169 0 0,0 1 0 0 0,0-1 0 0 0,0 1 0 0 0,0 0 0 0 0,0-1 0 0 0,1 1 0 0 0,-1 0 0 0 0,1 0 0 0 0,0-1 0 0 0,0 1 0 0 0,0 0 0 0 0,0 0 0 0 0,0 0 0 0 0,0-1 0 0 0,1 1 0 0 0,0 0 0 0 0,-1 0 0 0 0,1-1 0 0 0,0 1 0 0 0,0-1 0 0 0,0 1 0 0 0,1-1 0 0 0,-1 1 0 0 0,1-1 0 0 0,-1 1 0 0 0,1-1 0 0 0,3 3 0 0 0,2 2 7 0 0,0 0 0 0 0,0-1 0 0 0,1 0 0 0 0,0 0 0 0 0,0-1 0 0 0,0 0 0 0 0,1 0-1 0 0,-1-1 1 0 0,1 0 0 0 0,0 0 0 0 0,0-1 0 0 0,16 3 0 0 0,-12-4-5 0 0,-1-1 0 0 0,1 0 0 0 0,-1-1 0 0 0,1 0 1 0 0,0-1-1 0 0,-1 0 0 0 0,1-1 0 0 0,-1-1 0 0 0,16-4 0 0 0,2-3 108 0 0,-1 0 0 0 0,0-2 0 0 0,-1-2 0 0 0,36-22 0 0 0,-53 29-95 0 0,0-1 1 0 0,0 0 0 0 0,-1-1 0 0 0,0 0-1 0 0,-1 0 1 0 0,0-1 0 0 0,0-1 0 0 0,-1 1-1 0 0,-1-1 1 0 0,0-1 0 0 0,0 1 0 0 0,9-22-1 0 0,-14 27-18 0 0,-1-1-1 0 0,1 1 0 0 0,-1 0 0 0 0,0 0 1 0 0,0-1-1 0 0,-1 1 0 0 0,0-1 0 0 0,0 1 1 0 0,0 0-1 0 0,-1-1 0 0 0,0 1 0 0 0,-2-7 1 0 0,0 4 41 0 0,0 0 0 0 0,0 0 1 0 0,-1 1-1 0 0,0-1 0 0 0,-1 1 0 0 0,0 0 1 0 0,-10-12-1 0 0,6 9 22 0 0,0 1-1 0 0,-1 0 1 0 0,0 1-1 0 0,-1 0 1 0 0,0 0 0 0 0,-1 1-1 0 0,0 1 1 0 0,0 0-1 0 0,0 0 1 0 0,-1 2 0 0 0,-15-6-1 0 0,20 8-44 0 0,1 1-1 0 0,-1 1 1 0 0,1-1-1 0 0,-1 1 1 0 0,1 1-1 0 0,-1-1 1 0 0,0 2 0 0 0,1-1-1 0 0,-1 1 1 0 0,-10 1-1 0 0,13 0-199 0 0,0 0-1 0 0,-1 0 1 0 0,1 0-1 0 0,0 0 0 0 0,-10 7 1 0 0,10-5-650 0 0,-1 0 1 0 0,1 1-1 0 0,-1 0 1 0 0,2 0-1 0 0,-6 6 0 0 0,-12 19-4760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4:52.566"/>
    </inkml:context>
    <inkml:brush xml:id="br0">
      <inkml:brushProperty name="width" value="0.1" units="cm"/>
      <inkml:brushProperty name="height" value="0.1" units="cm"/>
      <inkml:brushProperty name="color" value="#E71224"/>
    </inkml:brush>
  </inkml:definitions>
  <inkml:trace contextRef="#ctx0" brushRef="#br0">400 70 3079 0 0,'9'-26'480'0'0,"-9"23"-328"0"0,0 1-1 0 0,0-1 0 0 0,0 1 1 0 0,-1-1-1 0 0,1 1 0 0 0,-1-1 1 0 0,0 1-1 0 0,1-1 0 0 0,-1 1 1 0 0,0 0-1 0 0,0-1 0 0 0,-1 1 0 0 0,1 0 1 0 0,-2-2-1 0 0,2 3-48 0 0,1 1 0 0 0,-1-1 1 0 0,1 1-1 0 0,-1-1 0 0 0,1 1 0 0 0,-1-1 0 0 0,1 1 0 0 0,-1 0 0 0 0,0 0 1 0 0,1-1-1 0 0,-1 1 0 0 0,1 0 0 0 0,-1 0 0 0 0,0-1 0 0 0,1 1 0 0 0,-1 0 1 0 0,0 0-1 0 0,1 0 0 0 0,-1 0 0 0 0,-1 0 0 0 0,0 1-18 0 0,1-1 0 0 0,0 1 0 0 0,-1-1 0 0 0,1 1 0 0 0,0 0-1 0 0,-1-1 1 0 0,1 1 0 0 0,0 0 0 0 0,0 0 0 0 0,0 0 0 0 0,0 0 0 0 0,0 0-1 0 0,-2 2 1 0 0,-8 12 50 0 0,1 0-1 0 0,0 0 1 0 0,1 1 0 0 0,-10 25-1 0 0,8-18-146 0 0,-19 33-1 0 0,2-20 441 0 0,-2 0 0 0 0,-1-2-1 0 0,-35 30 1 0 0,59-58-295 0 0,-10 10 355 0 0,-22 26 0 0 0,33-35-419 0 0,1 0 1 0 0,1 1-1 0 0,-1-1 1 0 0,1 1 0 0 0,0 0-1 0 0,1 0 1 0 0,-3 11-1 0 0,3-7-27 0 0,1 0 0 0 0,0-1 0 0 0,1 1 0 0 0,0 0 0 0 0,1 0 0 0 0,0 0 0 0 0,1 0 0 0 0,1 0 0 0 0,0 0 0 0 0,0 0 0 0 0,1-1 0 0 0,1 1 0 0 0,0-1 0 0 0,0 0 0 0 0,7 11 0 0 0,-7-16-2 0 0,0 0 0 0 0,0 0 0 0 0,1-1 0 0 0,0 0 0 0 0,0 0 0 0 0,0 0 0 0 0,1-1 0 0 0,0 1 0 0 0,0-1 0 0 0,0-1 0 0 0,0 1 0 0 0,0-1 0 0 0,1 0 0 0 0,-1 0 0 0 0,1-1 0 0 0,0 0 0 0 0,0 0 0 0 0,0-1 0 0 0,0 0 0 0 0,0 0 0 0 0,12 0 0 0 0,-8-1-7 0 0,0-1 0 0 0,0 0 0 0 0,1 0 0 0 0,-1-1 0 0 0,0-1 0 0 0,0 0 0 0 0,-1 0 0 0 0,1-1 0 0 0,-1 0 1 0 0,0-1-1 0 0,0 0 0 0 0,19-13 0 0 0,-26 15-25 0 0,13-9 35 0 0,-1 0 0 0 0,0-1-1 0 0,24-28 1 0 0,-36 38-36 0 0,0 0 0 0 0,-1-1-1 0 0,1 1 1 0 0,-1-1 0 0 0,0 1 0 0 0,0-1 0 0 0,0 0-1 0 0,-1 0 1 0 0,1 0 0 0 0,-1 0 0 0 0,0 0 0 0 0,0-1-1 0 0,0 1 1 0 0,-1 0 0 0 0,0 0 0 0 0,1 0 0 0 0,-1-1-1 0 0,-1 1 1 0 0,1 0 0 0 0,-1 0 0 0 0,1-1 0 0 0,-1 1-1 0 0,-1 0 1 0 0,-1-6 0 0 0,1 7 9 0 0,0 0 1 0 0,-1 0-1 0 0,1 0 0 0 0,-1 0 0 0 0,0 0 1 0 0,1 0-1 0 0,-1 1 0 0 0,-1-1 1 0 0,1 1-1 0 0,0 0 0 0 0,0 0 1 0 0,-1 0-1 0 0,1 0 0 0 0,-1 1 0 0 0,0 0 1 0 0,1-1-1 0 0,-1 1 0 0 0,0 0 1 0 0,0 1-1 0 0,-6-1 0 0 0,-5-1 94 0 0,-1 1 0 0 0,0 0 0 0 0,-27 4-1 0 0,11 0 114 0 0,-53 13-1 0 0,74-13-214 0 0,0 0 1 0 0,0 1-1 0 0,1 0 0 0 0,-1 1 1 0 0,1 0-1 0 0,0 1 1 0 0,0 0-1 0 0,-11 9 0 0 0,19-13-118 0 0,0 0 0 0 0,0 0 0 0 0,0 0 0 0 0,1 0 0 0 0,-1 1-1 0 0,0-1 1 0 0,1 0 0 0 0,0 1 0 0 0,-2 3 0 0 0,-1 7-1109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4:53.117"/>
    </inkml:context>
    <inkml:brush xml:id="br0">
      <inkml:brushProperty name="width" value="0.1" units="cm"/>
      <inkml:brushProperty name="height" value="0.1" units="cm"/>
      <inkml:brushProperty name="color" value="#E71224"/>
    </inkml:brush>
  </inkml:definitions>
  <inkml:trace contextRef="#ctx0" brushRef="#br0">213 1 5983 0 0,'6'8'4697'0'0,"5"13"-4115"0"0,-9-12-542 0 0,0-1 0 0 0,0 1 0 0 0,-1 0 0 0 0,-1 0 0 0 0,1 0 0 0 0,-1-1 0 0 0,-1 1 0 0 0,0 0 0 0 0,0 0 0 0 0,0-1 0 0 0,-1 1 0 0 0,-5 12 0 0 0,-3 4 386 0 0,-2 0 0 0 0,-25 39 0 0 0,19-34 205 0 0,-96 155-1152 0 0,88-146-1696 0 0,18-28-1801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4:53.707"/>
    </inkml:context>
    <inkml:brush xml:id="br0">
      <inkml:brushProperty name="width" value="0.1" units="cm"/>
      <inkml:brushProperty name="height" value="0.1" units="cm"/>
      <inkml:brushProperty name="color" value="#E71224"/>
    </inkml:brush>
  </inkml:definitions>
  <inkml:trace contextRef="#ctx0" brushRef="#br0">23 123 919 0 0,'-4'-4'154'0'0,"2"1"-40"0"0,0 1 0 0 0,0-1 0 0 0,0 0 1 0 0,0 1-1 0 0,1-1 0 0 0,-1 0 0 0 0,1 0 0 0 0,0 0 0 0 0,0 0 1 0 0,-1-5-1 0 0,2 7 185 0 0,0 0 0 0 0,1 0 0 0 0,-1 0 0 0 0,1 1-1 0 0,-1-1 1 0 0,1 0 0 0 0,-1 0 0 0 0,1 0 0 0 0,-1 1 0 0 0,1-1 0 0 0,0 0 0 0 0,-1 0 0 0 0,1 1 0 0 0,0-1 0 0 0,0 1 0 0 0,-1-1 0 0 0,1 1-1 0 0,0-1 1 0 0,0 1 0 0 0,1-1 0 0 0,22-9-434 0 0,-19 8 647 0 0,32-9 159 0 0,0 2 0 0 0,1 1-1 0 0,76-5 1 0 0,-39 5 469 0 0,-47 5-536 0 0,31-1 1 0 0,-51 4-515 0 0,0 1 0 0 0,0-1-1 0 0,0 1 1 0 0,-1 1 0 0 0,1-1 0 0 0,0 1 0 0 0,0 1-1 0 0,12 5 1 0 0,-18-7-131 0 0,1 1-1 0 0,-1-1 1 0 0,0 1-1 0 0,1 0 1 0 0,-1 0-1 0 0,0 0 1 0 0,0 0 0 0 0,0 0-1 0 0,2 4 1 0 0,3 7-609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4:57.431"/>
    </inkml:context>
    <inkml:brush xml:id="br0">
      <inkml:brushProperty name="width" value="0.1" units="cm"/>
      <inkml:brushProperty name="height" value="0.1" units="cm"/>
      <inkml:brushProperty name="color" value="#E71224"/>
    </inkml:brush>
  </inkml:definitions>
  <inkml:trace contextRef="#ctx0" brushRef="#br0">0 45 1375 0 0,'3'-6'-975'0'0,"9"-8"6434"0"0,-11 14-5108 0 0,0-1 0 0 0,0 1 1 0 0,0 0-1 0 0,-1 0 0 0 0,1 0 0 0 0,0 0 1 0 0,0 0-1 0 0,0 0 0 0 0,0 0 1 0 0,0 0-1 0 0,1 0 0 0 0,164 0 3764 0 0,-131 2-3857 0 0,-4 0-216 0 0,0-1 0 0 0,0-2-1 0 0,34-5 1 0 0,-33-5-768 0 0,-14 0-4396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4:58.001"/>
    </inkml:context>
    <inkml:brush xml:id="br0">
      <inkml:brushProperty name="width" value="0.1" units="cm"/>
      <inkml:brushProperty name="height" value="0.1" units="cm"/>
      <inkml:brushProperty name="color" value="#E71224"/>
    </inkml:brush>
  </inkml:definitions>
  <inkml:trace contextRef="#ctx0" brushRef="#br0">29 75 4607 0 0,'-6'-1'104'0'0,"5"0"-77"0"0,-1 1-1 0 0,1-1 1 0 0,-1 1-1 0 0,1 0 1 0 0,-1 0-1 0 0,0 0 1 0 0,1 0-1 0 0,-1 0 1 0 0,1 0-1 0 0,-1 0 1 0 0,1 0-1 0 0,-2 1 0 0 0,2 0 267 0 0,1 0 0 0 0,0 0-1 0 0,0 0 1 0 0,0-1-1 0 0,0 1 1 0 0,0 0 0 0 0,0 0-1 0 0,0 0 1 0 0,0 0-1 0 0,0 0 1 0 0,0 0-1 0 0,0 0 1 0 0,0-1 0 0 0,1 1-1 0 0,-1 0 1 0 0,0 0-1 0 0,1 1 1 0 0,1 0-220 0 0,-1 0 0 0 0,1 0 0 0 0,0 0 0 0 0,0 0 0 0 0,0 0 0 0 0,0 0 0 0 0,0 0 0 0 0,0 0 0 0 0,0-1 0 0 0,1 1 0 0 0,-1-1 0 0 0,1 0 0 0 0,-1 0 0 0 0,1 0 0 0 0,-1 0 1 0 0,1 0-1 0 0,0 0 0 0 0,-1-1 0 0 0,1 1 0 0 0,0-1 0 0 0,0 0 0 0 0,4 0 0 0 0,4 0 53 0 0,0 0 0 0 0,0-1 0 0 0,0 0 0 0 0,13-4 1 0 0,17-6 230 0 0,0-1 1 0 0,-1-2 0 0 0,71-36-1 0 0,-70 31-2338 0 0,-28 14 882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4:58.410"/>
    </inkml:context>
    <inkml:brush xml:id="br0">
      <inkml:brushProperty name="width" value="0.1" units="cm"/>
      <inkml:brushProperty name="height" value="0.1" units="cm"/>
      <inkml:brushProperty name="color" value="#E71224"/>
    </inkml:brush>
  </inkml:definitions>
  <inkml:trace contextRef="#ctx0" brushRef="#br0">220 69 7831 0 0,'-13'-20'579'0'0,"7"10"111"0"0,0 1 0 0 0,-13-15 1 0 0,19 24-667 0 0,0 0 0 0 0,0 0 0 0 0,0 0 0 0 0,0 0-1 0 0,0 0 1 0 0,0 0 0 0 0,0 0 0 0 0,1 0 0 0 0,-1 0 0 0 0,0 0 0 0 0,0 0 0 0 0,0 0 0 0 0,0 0 0 0 0,0 0 0 0 0,0 0 0 0 0,1 0 0 0 0,-1 0 0 0 0,0 0 0 0 0,0 0 0 0 0,0 0 0 0 0,0 0 0 0 0,0 0 0 0 0,0-1 0 0 0,1 1 0 0 0,-1 0 0 0 0,0 0 0 0 0,0 0 0 0 0,0 0-1 0 0,0 0 1 0 0,0 0 0 0 0,0 0 0 0 0,0 0 0 0 0,0 0 0 0 0,0-1 0 0 0,0 1 0 0 0,1 0 0 0 0,-1 0 0 0 0,0 0 0 0 0,0 0 0 0 0,0 0 0 0 0,0 0 0 0 0,0 0 0 0 0,0-1 0 0 0,0 1 0 0 0,0 0 0 0 0,0 0 0 0 0,0 0 0 0 0,0 0 0 0 0,0 0 0 0 0,0 0 0 0 0,0-1 0 0 0,0 1-1 0 0,0 0 1 0 0,0 0 0 0 0,0 0 0 0 0,0 0 0 0 0,-1 0 0 0 0,1 0 0 0 0,0-1 0 0 0,0 1 0 0 0,0 0 0 0 0,0 0 0 0 0,0 0 0 0 0,0 0 0 0 0,0 0 0 0 0,12 2 348 0 0,4 7-360 0 0,-1 1-1 0 0,1 0 1 0 0,15 16-1 0 0,-13-13-18 0 0,146 133-1032 0 0,-161-143 1026 0 0,0 0 1 0 0,0 0-1 0 0,0 1 0 0 0,-1-1 1 0 0,1 1-1 0 0,-1-1 0 0 0,0 1 1 0 0,0 0-1 0 0,0 0 0 0 0,-1-1 1 0 0,1 2-1 0 0,1 5 0 0 0,-3-8 23 0 0,0 1 0 0 0,0-1-1 0 0,0 1 1 0 0,0-1 0 0 0,-1 1-1 0 0,1 0 1 0 0,-1-1 0 0 0,1 1-1 0 0,-1-1 1 0 0,0 0 0 0 0,0 1-1 0 0,0-1 1 0 0,0 0 0 0 0,-1 1-1 0 0,1-1 1 0 0,0 0 0 0 0,-1 0-1 0 0,0 0 1 0 0,1 0 0 0 0,-1 0-1 0 0,-3 2 1 0 0,-9 7 202 0 0,0-1 0 0 0,0-1-1 0 0,-1 0 1 0 0,0-1 0 0 0,-27 11 0 0 0,10-5-94 0 0,28-12-120 0 0,-23 12 54 0 0,26-13-52 0 0,0 0 1 0 0,0 0 0 0 0,0 0 0 0 0,0-1-1 0 0,0 1 1 0 0,0 0 0 0 0,0 0-1 0 0,0 0 1 0 0,1 1 0 0 0,-1-1 0 0 0,0 0-1 0 0,1 0 1 0 0,-1 0 0 0 0,1 0 0 0 0,-1 1-1 0 0,1-1 1 0 0,0 0 0 0 0,-1 0 0 0 0,1 3-1 0 0,0-3 0 0 0,0 0 0 0 0,1 0 0 0 0,-1 0 0 0 0,0 0 0 0 0,1 0 0 0 0,-1 0 0 0 0,1 0 0 0 0,-1 0 0 0 0,1 0 0 0 0,-1 0 0 0 0,1 0 0 0 0,0 0 0 0 0,-1 0 0 0 0,1 0 0 0 0,0-1 0 0 0,0 1 0 0 0,-1 0 0 0 0,1-1 0 0 0,0 1 0 0 0,0 0 0 0 0,0-1 0 0 0,0 1 0 0 0,0-1 0 0 0,2 1 0 0 0,29 9 0 0 0,-21-7 0 0 0,38 9 104 0 0,-30-8-53 0 0,24 10 1 0 0,-36-12-39 0 0,-1 1 0 0 0,0 0-1 0 0,0 0 1 0 0,0 1 0 0 0,0 0 0 0 0,-1 0 0 0 0,9 8 0 0 0,18 15 99 0 0,-21-19-32 0 0,-1 1-1 0 0,0 0 0 0 0,10 12 1 0 0,-18-19-52 0 0,0 1 0 0 0,0-1 0 0 0,0 0 1 0 0,-1 1-1 0 0,1 0 0 0 0,-1-1 0 0 0,0 1 1 0 0,0 0-1 0 0,0 0 0 0 0,0-1 0 0 0,0 1 0 0 0,-1 0 1 0 0,1 0-1 0 0,-1 0 0 0 0,0 0 0 0 0,0 0 1 0 0,0 0-1 0 0,0 0 0 0 0,-1 4 0 0 0,0-4 12 0 0,0 0 0 0 0,0 0 0 0 0,-1 0 0 0 0,1-1 0 0 0,-1 1 0 0 0,1-1 0 0 0,-1 1 0 0 0,0-1 0 0 0,0 1 0 0 0,0-1 0 0 0,0 0 0 0 0,-1 0 0 0 0,1 0 0 0 0,-1 0 0 0 0,1 0 0 0 0,-1-1 0 0 0,-4 3 0 0 0,-6 2 160 0 0,-1 0-1 0 0,-20 6 1 0 0,12-5 1 0 0,-3 1 65 0 0,-1-2-1 0 0,1 0 1 0 0,-27 2-1 0 0,-80 3 403 0 0,49-6-478 0 0,65-3-246 0 0,0-1 0 0 0,0-1 0 0 0,0 0 0 0 0,-25-4 0 0 0,43 4 9 0 0,-1 0 0 0 0,0 0-1 0 0,1 0 1 0 0,-1 0 0 0 0,1 0-1 0 0,-1-1 1 0 0,0 1 0 0 0,1 0-1 0 0,-1 0 1 0 0,0 0 0 0 0,1 0-1 0 0,-1-1 1 0 0,1 1 0 0 0,-1 0-1 0 0,1-1 1 0 0,-1 1 0 0 0,1 0-1 0 0,-1-1 1 0 0,1 1 0 0 0,-1-1 0 0 0,1 1-1 0 0,-1-1 1 0 0,1 1 0 0 0,0-1-1 0 0,-1 1 1 0 0,1-1 0 0 0,0 1-1 0 0,-1-1 1 0 0,1 1 0 0 0,0-1-1 0 0,0 1 1 0 0,0-1 0 0 0,-1 0-1 0 0,1 1 1 0 0,0-1 0 0 0,0 0-1 0 0,0 1 1 0 0,0-1 0 0 0,0 1-1 0 0,0-1 1 0 0,0 0 0 0 0,0 1 0 0 0,0-1-1 0 0,1 0 1 0 0,-1 1 0 0 0,0-1-1 0 0,0 1 1 0 0,1-2 0 0 0,5-8-1363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3:56.848"/>
    </inkml:context>
    <inkml:brush xml:id="br0">
      <inkml:brushProperty name="width" value="0.1" units="cm"/>
      <inkml:brushProperty name="height" value="0.1" units="cm"/>
      <inkml:brushProperty name="color" value="#66CC00"/>
    </inkml:brush>
  </inkml:definitions>
  <inkml:trace contextRef="#ctx0" brushRef="#br0">1 78 4231 0 0,'148'-13'443'0'0,"55"-3"-348"0"0,-93 10-65 0 0,-88 2-30 0 0,1 0 0 0 0,-1-1 0 0 0,0-1 0 0 0,36-14 0 0 0,-56 19-19 0 0,-1 1 0 0 0,1-1-1 0 0,0 1 1 0 0,0-1-1 0 0,0 1 1 0 0,0 0 0 0 0,-1 0-1 0 0,1 0 1 0 0,0 0 0 0 0,0 0-1 0 0,0 0 1 0 0,0 0-1 0 0,-1 1 1 0 0,1-1 0 0 0,0 1-1 0 0,0-1 1 0 0,0 1-1 0 0,-1 0 1 0 0,1-1 0 0 0,0 1-1 0 0,-1 0 1 0 0,1 0-1 0 0,2 2 1 0 0,-1 3-116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4:58.966"/>
    </inkml:context>
    <inkml:brush xml:id="br0">
      <inkml:brushProperty name="width" value="0.1" units="cm"/>
      <inkml:brushProperty name="height" value="0.1" units="cm"/>
      <inkml:brushProperty name="color" value="#E71224"/>
    </inkml:brush>
  </inkml:definitions>
  <inkml:trace contextRef="#ctx0" brushRef="#br0">443 61 919 0 0,'6'-16'664'0'0,"-5"14"-468"0"0,0-1-1 0 0,0 0 1 0 0,0 0-1 0 0,0 0 1 0 0,0 0-1 0 0,0 0 1 0 0,-1 0-1 0 0,0 0 1 0 0,1 0-1 0 0,-1 0 1 0 0,0 0-1 0 0,-1-3 1 0 0,1 5-138 0 0,-1 1 1 0 0,0 0-1 0 0,0-1 0 0 0,1 1 1 0 0,-1 0-1 0 0,0 0 0 0 0,0-1 1 0 0,1 1-1 0 0,-1 0 1 0 0,0 0-1 0 0,0 0 0 0 0,0 0 1 0 0,1 0-1 0 0,-1 0 0 0 0,0 0 1 0 0,0 0-1 0 0,0 0 1 0 0,0 0-1 0 0,-20 4 941 0 0,18-4-671 0 0,-5 2 72 0 0,-1 1 1 0 0,1-1-1 0 0,0 2 1 0 0,-1-1 0 0 0,1 1-1 0 0,1 0 1 0 0,-1 1-1 0 0,1-1 1 0 0,0 2-1 0 0,0-1 1 0 0,-9 9 0 0 0,-7 10 566 0 0,-34 45 0 0 0,41-49-768 0 0,-51 75 289 0 0,45-61-398 0 0,4-9 45 0 0,2 2-1 0 0,1 0 0 0 0,1 1 0 0 0,2 0 0 0 0,0 1 1 0 0,2 0-1 0 0,1 1 0 0 0,-5 37 0 0 0,10-46 59 0 0,1 0-1 0 0,0 35 1 0 0,4-49-137 0 0,-1 0 1 0 0,1 0 0 0 0,0-1-1 0 0,1 1 1 0 0,-1-1-1 0 0,1 1 1 0 0,0-1 0 0 0,1 1-1 0 0,0-1 1 0 0,0 0-1 0 0,0 0 1 0 0,7 8 0 0 0,-7-11-31 0 0,0 1-1 0 0,0 0 1 0 0,0-1 0 0 0,1 0 0 0 0,0 1 0 0 0,0-2 0 0 0,0 1 0 0 0,0 0 0 0 0,0-1 0 0 0,0 0 0 0 0,1 1 0 0 0,-1-2 0 0 0,1 1 0 0 0,-1-1 0 0 0,1 1 0 0 0,0-1 0 0 0,-1 0 0 0 0,1-1 0 0 0,0 1-1 0 0,0-1 1 0 0,0 0 0 0 0,0 0 0 0 0,8-2 0 0 0,-2 0 15 0 0,1-1-1 0 0,-1-1 1 0 0,0 1-1 0 0,0-2 1 0 0,0 0-1 0 0,14-8 0 0 0,58-42 91 0 0,-80 53-128 0 0,34-29 6 0 0,-35 29-5 0 0,0 0 0 0 0,0 1 0 0 0,0-1 0 0 0,-1-1 0 0 0,1 1 0 0 0,-1 0-1 0 0,1 0 1 0 0,-1 0 0 0 0,0-1 0 0 0,0 1 0 0 0,0-1 0 0 0,0 1 0 0 0,0-1 0 0 0,-1 1-1 0 0,1-4 1 0 0,-1 5-1 0 0,0 0 0 0 0,0 1 0 0 0,0-1 0 0 0,0 0-1 0 0,-1 0 1 0 0,1 0 0 0 0,0 0 0 0 0,-1 0 0 0 0,1 1 0 0 0,-1-1-1 0 0,1 0 1 0 0,-1 0 0 0 0,1 1 0 0 0,-1-1 0 0 0,0 0 0 0 0,1 1-1 0 0,-1-1 1 0 0,0 1 0 0 0,1-1 0 0 0,-1 1 0 0 0,0-1 0 0 0,0 1-1 0 0,1-1 1 0 0,-1 1 0 0 0,0 0 0 0 0,0-1 0 0 0,0 1 0 0 0,0 0-1 0 0,0 0 1 0 0,-1-1 0 0 0,-30-1 92 0 0,28 2-59 0 0,-8 0 69 0 0,0 1 0 0 0,0 1-1 0 0,1-1 1 0 0,-1 2 0 0 0,0 0 0 0 0,1 0 0 0 0,0 1 0 0 0,-13 6 0 0 0,11-4-326 0 0,0 1 1 0 0,-12 10-1 0 0,-23 21-4798 0 0,34-23-655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5:04.771"/>
    </inkml:context>
    <inkml:brush xml:id="br0">
      <inkml:brushProperty name="width" value="0.1" units="cm"/>
      <inkml:brushProperty name="height" value="0.1" units="cm"/>
      <inkml:brushProperty name="color" value="#E71224"/>
    </inkml:brush>
  </inkml:definitions>
  <inkml:trace contextRef="#ctx0" brushRef="#br0">737 13 2759 0 0,'0'-4'-76'0'0,"-1"-4"744"0"0,1 8-647 0 0,0 0-1 0 0,0-1 1 0 0,-1 1 0 0 0,1 0-1 0 0,0 0 1 0 0,0 0 0 0 0,0 0-1 0 0,-1 0 1 0 0,1 0 0 0 0,0 0-1 0 0,0 0 1 0 0,-1 0 0 0 0,1 0-1 0 0,0 0 1 0 0,0 0 0 0 0,0 1-1 0 0,-1-1 1 0 0,1 0 0 0 0,0 0-1 0 0,0 0 1 0 0,0 0 0 0 0,-1 0-1 0 0,1 0 1 0 0,0 0 0 0 0,0 1-1 0 0,0-1 1 0 0,0 0 0 0 0,-1 0-1 0 0,1 0 1 0 0,0 0-1 0 0,0 0 1 0 0,0 1 0 0 0,0-1-1 0 0,0 0 1 0 0,0 0 0 0 0,-1 1-1 0 0,-2 1-56 0 0,0-1-1 0 0,-1 0 0 0 0,1 1 0 0 0,-1-1 0 0 0,1 0 0 0 0,-1 0 0 0 0,0-1 0 0 0,1 1 1 0 0,-1-1-1 0 0,0 0 0 0 0,-4 0 0 0 0,-21 2 913 0 0,18 2-767 0 0,0 0 0 0 0,1 1 0 0 0,-1 0 0 0 0,1 1 0 0 0,0 0 0 0 0,-17 13 0 0 0,13-8 8 0 0,0-2 0 0 0,-19 10 0 0 0,17-12-99 0 0,0 0 0 0 0,-1-2-1 0 0,1 0 1 0 0,-1 0 0 0 0,0-2-1 0 0,0 0 1 0 0,-1-1-1 0 0,-21 0 1 0 0,-8-2 731 0 0,-68 9-1 0 0,101-7-674 0 0,-26 5 74 0 0,-61 1 1 0 0,101-8-134 0 0,-1 0 0 0 0,1 0-1 0 0,-1 0 1 0 0,1 1 0 0 0,0-1 0 0 0,-1 0 0 0 0,1 0 0 0 0,-1 0-1 0 0,1 0 1 0 0,0 0 0 0 0,-1 0 0 0 0,1 0 0 0 0,0 0-1 0 0,-1 0 1 0 0,1-1 0 0 0,-1 1 0 0 0,1 0 0 0 0,0 0 0 0 0,-1 0-1 0 0,1 0 1 0 0,0 0 0 0 0,-1-1 0 0 0,1 1 0 0 0,0 0-1 0 0,-1 0 1 0 0,1-1 0 0 0,0 1 0 0 0,-1 0 0 0 0,1-1-1 0 0,10-5 341 0 0,21-6 99 0 0,86-13 210 0 0,-64 15-586 0 0,-4 1-77 0 0,1 1 1 0 0,0 3 0 0 0,1 2 0 0 0,-1 3 0 0 0,72 7-1 0 0,-75 3-18 0 0,-37-7 118 0 0,1 0-1 0 0,0-1 1 0 0,22 2 0 0 0,-337 25 1290 0 0,285-27-1325 0 0,-204 28-57 0 0,181-22-101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5:11.846"/>
    </inkml:context>
    <inkml:brush xml:id="br0">
      <inkml:brushProperty name="width" value="0.1" units="cm"/>
      <inkml:brushProperty name="height" value="0.1" units="cm"/>
      <inkml:brushProperty name="color" value="#E71224"/>
    </inkml:brush>
  </inkml:definitions>
  <inkml:trace contextRef="#ctx0" brushRef="#br0">998 65 4687 0 0,'1'-1'113'0'0,"-1"-1"0"0"0,0 0-1 0 0,0 1 1 0 0,1-1-1 0 0,-1 0 1 0 0,1 1 0 0 0,0-1-1 0 0,-1 1 1 0 0,1-1-1 0 0,0 1 1 0 0,0-1 0 0 0,0 1-1 0 0,0-1 1 0 0,0 1-1 0 0,0 0 1 0 0,3-3 0 0 0,-3 3-72 0 0,0 0 0 0 0,0 0 0 0 0,0 0 0 0 0,0 0 0 0 0,0 0 0 0 0,0-1 0 0 0,0 1 1 0 0,0 0-1 0 0,0-1 0 0 0,-1 1 0 0 0,1-1 0 0 0,-1 1 0 0 0,1-1 0 0 0,-1 1 0 0 0,1-1 1 0 0,-1-2-1 0 0,0 3 16 0 0,0 0 0 0 0,-1 1 0 0 0,1-1 0 0 0,-1 0 0 0 0,1 1 0 0 0,-1-1 0 0 0,1 0 0 0 0,-1 1 0 0 0,0-1 0 0 0,1 1 0 0 0,-1-1 0 0 0,0 1 0 0 0,1-1 0 0 0,-1 1 0 0 0,0-1 0 0 0,1 1 0 0 0,-1 0 0 0 0,0-1 0 0 0,0 1 0 0 0,0 0 0 0 0,1 0 0 0 0,-1 0 0 0 0,0 0 0 0 0,0 0 0 0 0,0-1 0 0 0,0 1 0 0 0,-1 1 0 0 0,-24-1 901 0 0,-20 12 330 0 0,-25 3-680 0 0,58-12-339 0 0,1 0-1 0 0,-1-1 1 0 0,-23 0-1 0 0,-7 2 42 0 0,-46 11 391 0 0,45-6-322 0 0,-1-3 1 0 0,-55 2 0 0 0,-100-18 2101 0 0,62 2-1198 0 0,27-4-2693 0 0,93 11 440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5:12.728"/>
    </inkml:context>
    <inkml:brush xml:id="br0">
      <inkml:brushProperty name="width" value="0.1" units="cm"/>
      <inkml:brushProperty name="height" value="0.1" units="cm"/>
      <inkml:brushProperty name="color" value="#E71224"/>
    </inkml:brush>
  </inkml:definitions>
  <inkml:trace contextRef="#ctx0" brushRef="#br0">2135 56 455 0 0,'-17'13'7404'0'0,"-6"-28"-4573"0"0,15 10-2255 0 0,-3-1-285 0 0,0 1 0 0 0,1 1 0 0 0,-2 0 0 0 0,1 1 0 0 0,0 0-1 0 0,-1 0 1 0 0,-19-1 0 0 0,-3-1 99 0 0,-1 0 6 0 0,-50-1-1 0 0,69 6-299 0 0,-51-1 251 0 0,-1 3-1 0 0,-123 21 1 0 0,116-10 106 0 0,0-3 0 0 0,-1-4 0 0 0,-1-3 0 0 0,-117-11 0 0 0,-25 0 594 0 0,-185 30 553 0 0,313-14-1463 0 0,-129 26-548 0 0,196-29-79 0 0,-3 0-601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5:13.609"/>
    </inkml:context>
    <inkml:brush xml:id="br0">
      <inkml:brushProperty name="width" value="0.1" units="cm"/>
      <inkml:brushProperty name="height" value="0.1" units="cm"/>
      <inkml:brushProperty name="color" value="#E71224"/>
    </inkml:brush>
  </inkml:definitions>
  <inkml:trace contextRef="#ctx0" brushRef="#br0">1804 37 2959 0 0,'-5'-3'118'0'0,"1"0"0"0"0,-1 0 0 0 0,0 1 0 0 0,0-1-1 0 0,0 1 1 0 0,0 0 0 0 0,-1 1 0 0 0,-6-2 0 0 0,-44-3 2107 0 0,13 2-1583 0 0,7 1 246 0 0,0 2 1 0 0,-47 4-1 0 0,40-1-313 0 0,-35 2 318 0 0,-45 1 206 0 0,-43-2 89 0 0,-112-2 552 0 0,88-6-634 0 0,111 4-624 0 0,16 2-15 0 0,-80 11 0 0 0,-59 20-454 0 0,143-22-318 0 0,23-4-1070 0 0,-1-2-4360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5:14.414"/>
    </inkml:context>
    <inkml:brush xml:id="br0">
      <inkml:brushProperty name="width" value="0.1" units="cm"/>
      <inkml:brushProperty name="height" value="0.1" units="cm"/>
      <inkml:brushProperty name="color" value="#E71224"/>
    </inkml:brush>
  </inkml:definitions>
  <inkml:trace contextRef="#ctx0" brushRef="#br0">1473 64 5615 0 0,'-29'-14'815'0'0,"22"11"-689"0"0,1 0 0 0 0,-1-1 0 0 0,0 2 0 0 0,0-1 0 0 0,0 1 0 0 0,0 0 0 0 0,0 1 0 0 0,0 0 0 0 0,-1 0-1 0 0,-8 0 1 0 0,-162 4 430 0 0,160-4-156 0 0,0-2-1 0 0,-22-5 0 0 0,21 4 221 0 0,-33-4 0 0 0,-12 4 159 0 0,-1 2 1 0 0,0 4 0 0 0,-97 13-1 0 0,-237 35 1659 0 0,277-38-2052 0 0,86-7-1408 0 0,-57 16 0 0 0,66-14-4310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5:24.462"/>
    </inkml:context>
    <inkml:brush xml:id="br0">
      <inkml:brushProperty name="width" value="0.1" units="cm"/>
      <inkml:brushProperty name="height" value="0.1" units="cm"/>
      <inkml:brushProperty name="color" value="#E71224"/>
    </inkml:brush>
  </inkml:definitions>
  <inkml:trace contextRef="#ctx0" brushRef="#br0">1764 8 4175 0 0,'-1'-1'24'0'0,"0"0"-1"0"0,0 0 1 0 0,0 1-1 0 0,0-1 0 0 0,0 0 1 0 0,0 1-1 0 0,0-1 0 0 0,0 1 1 0 0,-1 0-1 0 0,1-1 0 0 0,0 1 1 0 0,0 0-1 0 0,-1-1 1 0 0,1 1-1 0 0,0 0 0 0 0,0 0 1 0 0,-1 0-1 0 0,0 0 0 0 0,-36 5 435 0 0,30-4-311 0 0,0 0-1 0 0,0 0 1 0 0,-16-1-1 0 0,-22 4 994 0 0,-12 1 1006 0 0,23-9-1936 0 0,24 5 37 0 0,0 0 0 0 0,-18 4 0 0 0,18-2-12 0 0,0-2 1 0 0,-18 2 0 0 0,9-2 24 0 0,-37 7 0 0 0,13-1-36 0 0,-134 6 528 0 0,118-15-481 0 0,-25 0 50 0 0,21 4-95 0 0,-56 5 568 0 0,66 1-307 0 0,-81 0-1 0 0,101-9-264 0 0,1-1 0 0 0,-1-1 0 0 0,-52-13-1 0 0,47 5-51 0 0,-64-12 234 0 0,87 20-384 0 0,-1 2-1 0 0,1 0 1 0 0,-1 0 0 0 0,-24 4-1 0 0,18 0-1517 0 0,0 2 1 0 0,-33 11-1 0 0,-2 4-3561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5:25.399"/>
    </inkml:context>
    <inkml:brush xml:id="br0">
      <inkml:brushProperty name="width" value="0.1" units="cm"/>
      <inkml:brushProperty name="height" value="0.1" units="cm"/>
      <inkml:brushProperty name="color" value="#E71224"/>
    </inkml:brush>
  </inkml:definitions>
  <inkml:trace contextRef="#ctx0" brushRef="#br0">2063 11 3679 0 0,'-8'-1'188'0'0,"1"1"0"0"0,-1 0 0 0 0,0 0 0 0 0,0 1 0 0 0,0 0 0 0 0,1 0 0 0 0,-1 1-1 0 0,-10 3 1 0 0,-59 26 1522 0 0,71-29-1695 0 0,-32 15-146 0 0,-70 21-1 0 0,88-34 109 0 0,1 0-1 0 0,-1-1 1 0 0,0 0-1 0 0,0-2 1 0 0,-36-2-1 0 0,-38-12 1747 0 0,62 7-636 0 0,-64-3 1 0 0,-192 2-715 0 0,230 3-221 0 0,-86-7 320 0 0,-63-23 606 0 0,9 2-287 0 0,158 28-652 0 0,0 2-1 0 0,-49 4 0 0 0,-83 14-333 0 0,95-7-690 0 0,14-3-3706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5:31.569"/>
    </inkml:context>
    <inkml:brush xml:id="br0">
      <inkml:brushProperty name="width" value="0.1" units="cm"/>
      <inkml:brushProperty name="height" value="0.1" units="cm"/>
      <inkml:brushProperty name="color" value="#E71224"/>
    </inkml:brush>
  </inkml:definitions>
  <inkml:trace contextRef="#ctx0" brushRef="#br0">1117 101 919 0 0,'-6'-2'419'0'0,"1"1"0"0"0,-1-1-1 0 0,1 0 1 0 0,-1-1 0 0 0,1 1-1 0 0,0-1 1 0 0,0 0 0 0 0,0 0-1 0 0,-7-6 1 0 0,11 7-336 0 0,0 1 1 0 0,0 0-1 0 0,0-1 0 0 0,0 1 1 0 0,0 0-1 0 0,0-1 0 0 0,0 0 0 0 0,0 1 1 0 0,1-1-1 0 0,-1 1 0 0 0,0-1 0 0 0,1 0 1 0 0,0 1-1 0 0,-1-4 0 0 0,1 4 1 0 0,0 0-1 0 0,0 0 0 0 0,0-1 1 0 0,-1 1-1 0 0,1 0 0 0 0,0 0 1 0 0,-1 0-1 0 0,1 0 0 0 0,0-1 1 0 0,-1 1-1 0 0,1 0 0 0 0,-1 0 1 0 0,0 0-1 0 0,1 0 0 0 0,-1 0 1 0 0,0 0-1 0 0,0 1 0 0 0,0-1 1 0 0,1 0-1 0 0,-1 0 0 0 0,0 0 1 0 0,0 1-1 0 0,0-1 0 0 0,0 0 1 0 0,0 1-1 0 0,0-1 0 0 0,-1 1 1 0 0,1 0-1 0 0,0-1 0 0 0,0 1 1 0 0,-1-1-1 0 0,-10 1 158 0 0,1 1 0 0 0,-1 0 0 0 0,1 0 1 0 0,0 1-1 0 0,-1 0 0 0 0,1 1 0 0 0,-16 6 0 0 0,-33 8 223 0 0,25-14 12 0 0,-1-1 0 0 0,1-1 0 0 0,-65-8 0 0 0,-123-24 874 0 0,165 24-1206 0 0,-111-6 133 0 0,148 13-355 0 0,0 1 0 0 0,0 0-1 0 0,1 2 1 0 0,-1 0 0 0 0,1 2-1 0 0,-21 6 1 0 0,7 3-209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5:32.361"/>
    </inkml:context>
    <inkml:brush xml:id="br0">
      <inkml:brushProperty name="width" value="0.1" units="cm"/>
      <inkml:brushProperty name="height" value="0.1" units="cm"/>
      <inkml:brushProperty name="color" value="#E71224"/>
    </inkml:brush>
  </inkml:definitions>
  <inkml:trace contextRef="#ctx0" brushRef="#br0">2560 144 2759 0 0,'0'-1'8'0'0,"0"1"0"0"0,-1 0 0 0 0,1 0 0 0 0,0-1 0 0 0,-1 1 0 0 0,1 0 0 0 0,0 0-1 0 0,-1 0 1 0 0,1 0 0 0 0,-1-1 0 0 0,1 1 0 0 0,0 0 0 0 0,-1 0 0 0 0,1 0-1 0 0,-1 0 1 0 0,1 0 0 0 0,0 0 0 0 0,-1 0 0 0 0,1 0 0 0 0,-1 0 0 0 0,1 0-1 0 0,0 1 1 0 0,-1-1 0 0 0,1 0 0 0 0,-1 0 0 0 0,1 0 0 0 0,0 0 0 0 0,-1 0-1 0 0,1 1 1 0 0,0-1 0 0 0,-1 0 0 0 0,1 0 0 0 0,0 1 0 0 0,-1-1 0 0 0,1 0 0 0 0,0 1-1 0 0,-1 0 1 0 0,-22 18-14 0 0,-1 0-12 0 0,20-17 13 0 0,0 0 1 0 0,-1-1-1 0 0,1 0 0 0 0,-1 0 0 0 0,1 0 1 0 0,-1 0-1 0 0,1-1 0 0 0,-8 0 0 0 0,-39-4 1049 0 0,31 1-118 0 0,-19 1 40 0 0,0 1-1 0 0,1 2 1 0 0,-1 1 0 0 0,-50 11 0 0 0,42-6-696 0 0,0-3 0 0 0,0-1 0 0 0,0-3-1 0 0,-58-7 1 0 0,-217-29 1270 0 0,192 10-1048 0 0,72 13-296 0 0,-140-43 413 0 0,31 8 24 0 0,129 39-410 0 0,-1 2-1 0 0,-56-3 1 0 0,-156 12 358 0 0,89 1-410 0 0,12 5-19 0 0,130-6-318 0 0,0 2-1 0 0,1 0 1 0 0,-1 1-1 0 0,1 1 1 0 0,-25 12-1 0 0,-1 5-860 0 0,-1 2-41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3:57.282"/>
    </inkml:context>
    <inkml:brush xml:id="br0">
      <inkml:brushProperty name="width" value="0.1" units="cm"/>
      <inkml:brushProperty name="height" value="0.1" units="cm"/>
      <inkml:brushProperty name="color" value="#66CC00"/>
    </inkml:brush>
  </inkml:definitions>
  <inkml:trace contextRef="#ctx0" brushRef="#br0">0 6 2759 0 0,'10'-4'248'0'0,"-3"2"-248"0"0,-1 2 0 0 0,-3 2 0 0 0,1 0 184 0 0,2 0-16 0 0,3 0 0 0 0,4-1-1568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5:33.467"/>
    </inkml:context>
    <inkml:brush xml:id="br0">
      <inkml:brushProperty name="width" value="0.1" units="cm"/>
      <inkml:brushProperty name="height" value="0.1" units="cm"/>
      <inkml:brushProperty name="color" value="#E71224"/>
    </inkml:brush>
  </inkml:definitions>
  <inkml:trace contextRef="#ctx0" brushRef="#br0">1068 277 2815 0 0,'-4'2'-13'0'0,"0"0"-1"0"0,0 0 1 0 0,-1-1 0 0 0,1 1-1 0 0,-1-1 1 0 0,1 0-1 0 0,-1 0 1 0 0,1 0-1 0 0,-1-1 1 0 0,0 0-1 0 0,1 1 1 0 0,-1-2-1 0 0,0 1 1 0 0,-7-2-1 0 0,-8-2 73 0 0,0-1-1 0 0,-19-7 1 0 0,30 9 257 0 0,-34-9 1153 0 0,0 3 0 0 0,0 1 0 0 0,-57-2 0 0 0,-14-3-425 0 0,88 9-736 0 0,0-2 0 0 0,1 0 0 0 0,0-2 0 0 0,0-1 0 0 0,-28-14 0 0 0,24 8 355 0 0,-31-23 0 0 0,-23-13 281 0 0,56 37-1055 0 0,14 7 403 0 0,0 0 0 0 0,-1 1 0 0 0,-24-8 0 0 0,33 13-580 0 0,0 0 1 0 0,0 0-1 0 0,0 1 1 0 0,0-1 0 0 0,0 1-1 0 0,0 0 1 0 0,0 1-1 0 0,0-1 1 0 0,0 1-1 0 0,0 0 1 0 0,0 0-1 0 0,0 1 1 0 0,0 0 0 0 0,0-1-1 0 0,-5 4 1 0 0,-10 7-4267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5:34.130"/>
    </inkml:context>
    <inkml:brush xml:id="br0">
      <inkml:brushProperty name="width" value="0.1" units="cm"/>
      <inkml:brushProperty name="height" value="0.1" units="cm"/>
      <inkml:brushProperty name="color" value="#E71224"/>
    </inkml:brush>
  </inkml:definitions>
  <inkml:trace contextRef="#ctx0" brushRef="#br0">2752 46 5527 0 0,'-14'-10'353'0'0,"10"6"-278"0"0,0 0 1 0 0,0 1-1 0 0,-1 0 1 0 0,1 0-1 0 0,-1 0 1 0 0,0 1-1 0 0,1 0 1 0 0,-1-1-1 0 0,0 2 1 0 0,0-1-1 0 0,-1 1 0 0 0,1-1 1 0 0,0 1-1 0 0,0 1 1 0 0,-8-1-1 0 0,-203 32 1019 0 0,145-17-1097 0 0,-121 6 0 0 0,-68-6 1241 0 0,124-4 190 0 0,-187-11 0 0 0,228-3-905 0 0,-120 12 0 0 0,34 1-364 0 0,128-9-119 0 0,-76-10 0 0 0,-101-12 83 0 0,187 21-112 0 0,1 2-1 0 0,-1 2 1 0 0,-61 12-1 0 0,-132 39-1038 0 0,152-35 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5:40.967"/>
    </inkml:context>
    <inkml:brush xml:id="br0">
      <inkml:brushProperty name="width" value="0.1" units="cm"/>
      <inkml:brushProperty name="height" value="0.1" units="cm"/>
      <inkml:brushProperty name="color" value="#E71224"/>
    </inkml:brush>
  </inkml:definitions>
  <inkml:trace contextRef="#ctx0" brushRef="#br0">3309 162 455 0 0,'-3'0'392'0'0,"1"-2"-1"0"0,-1 1 0 0 0,1 0 0 0 0,-1-1 0 0 0,1 1 0 0 0,-1-1 0 0 0,1 0 0 0 0,0 1 0 0 0,0-1 0 0 0,0 0 0 0 0,0 0 0 0 0,0-1 0 0 0,1 1 0 0 0,-1 0 0 0 0,1-1 0 0 0,-1 1 0 0 0,1-1 0 0 0,0 1 0 0 0,0-1 0 0 0,-1-3 0 0 0,-5-9-1675 0 0,6 13 1321 0 0,0 0 0 0 0,-1 1 0 0 0,1-1 0 0 0,0 0 0 0 0,-1 1 0 0 0,1-1 0 0 0,-1 0 0 0 0,0 1 0 0 0,1 0 0 0 0,-1-1 0 0 0,0 1 0 0 0,0 0 0 0 0,0 0 0 0 0,0 0 0 0 0,-2-1 0 0 0,-36-7 942 0 0,35 8-844 0 0,0 0 0 0 0,0 0 0 0 0,0 0 0 0 0,0 0-1 0 0,0-1 1 0 0,0 0 0 0 0,0 0 0 0 0,-5-3-1 0 0,-11-14 732 0 0,19 17-733 0 0,-1-1 0 0 0,1 1 0 0 0,-1 0 0 0 0,1 0 0 0 0,-1 0 1 0 0,0 0-1 0 0,1 0 0 0 0,-1 1 0 0 0,0-1 0 0 0,0 1 0 0 0,0 0 1 0 0,0-1-1 0 0,-1 2 0 0 0,1-1 0 0 0,-5-1 0 0 0,-43-3 1081 0 0,-89 3 0 0 0,-81 5 266 0 0,132-4-1040 0 0,-4 8-56 0 0,0 1-48 0 0,19-5 64 0 0,-130 22 0 0 0,74 6 131 0 0,85-19-420 0 0,-80 11-1 0 0,-91 0 433 0 0,-69 26-278 0 0,88-23 79 0 0,-300-9 1264 0 0,361-13-2277 0 0,-240 35 0 0 0,326-30-1395 0 0,0-3-4942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5:41.912"/>
    </inkml:context>
    <inkml:brush xml:id="br0">
      <inkml:brushProperty name="width" value="0.1" units="cm"/>
      <inkml:brushProperty name="height" value="0.1" units="cm"/>
      <inkml:brushProperty name="color" value="#E71224"/>
    </inkml:brush>
  </inkml:definitions>
  <inkml:trace contextRef="#ctx0" brushRef="#br0">2419 60 4951 0 0,'-185'8'1122'0'0,"134"-7"282"0"0,1-3 1 0 0,-72-11 0 0 0,-58-2 1323 0 0,-28 4-1271 0 0,98 3-842 0 0,20 2-173 0 0,-175-2 716 0 0,-130 11 781 0 0,204-5-1030 0 0,40-2-221 0 0,-41 1 894 0 0,96 8-3276 0 0,0 8-3278 0 0,60-6-1536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4:43.636"/>
    </inkml:context>
    <inkml:brush xml:id="br0">
      <inkml:brushProperty name="width" value="0.1" units="cm"/>
      <inkml:brushProperty name="height" value="0.1" units="cm"/>
      <inkml:brushProperty name="color" value="#E71224"/>
    </inkml:brush>
  </inkml:definitions>
  <inkml:trace contextRef="#ctx0" brushRef="#br0">2835 79 2759 0 0,'-5'-3'291'0'0,"1"-1"-1"0"0,-1 1 0 0 0,0 0 0 0 0,0 0 0 0 0,-1 1 1 0 0,1-1-1 0 0,0 1 0 0 0,-1 1 0 0 0,1-1 0 0 0,-12-1 0 0 0,-51-6-407 0 0,-17-2-94 0 0,10-2 563 0 0,0 4-1 0 0,-145 1 0 0 0,-153 32 1494 0 0,86-4-1128 0 0,-401 13 1707 0 0,369-28-1993 0 0,-59 3 26 0 0,250 2-3889 0 0,58-5-480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4:45.829"/>
    </inkml:context>
    <inkml:brush xml:id="br0">
      <inkml:brushProperty name="width" value="0.1" units="cm"/>
      <inkml:brushProperty name="height" value="0.1" units="cm"/>
      <inkml:brushProperty name="color" value="#E71224"/>
    </inkml:brush>
  </inkml:definitions>
  <inkml:trace contextRef="#ctx0" brushRef="#br0">2581 115 919 0 0,'-1'-2'72'0'0,"1"1"0"0"0,0-1 0 0 0,-1 1-1 0 0,1 0 1 0 0,0-1 0 0 0,-1 1 0 0 0,0 0-1 0 0,1-1 1 0 0,-1 1 0 0 0,0 0 0 0 0,0 0-1 0 0,0 0 1 0 0,0 0 0 0 0,0 0-1 0 0,0 0 1 0 0,0 0 0 0 0,0 0 0 0 0,-1-1-1 0 0,-26-16 1650 0 0,19 13-1645 0 0,-78-39 2692 0 0,76 39-2608 0 0,1 1 0 0 0,-1 1 0 0 0,1 0-1 0 0,-1 0 1 0 0,0 1 0 0 0,0 1-1 0 0,0-1 1 0 0,0 2 0 0 0,-18 0 0 0 0,-10 4-81 0 0,-52 10 0 0 0,57-7-21 0 0,-195 23 501 0 0,50-8 108 0 0,-27 14-73 0 0,-112 15-140 0 0,205-42 40 0 0,0-4-1 0 0,-206-19 0 0 0,97-26 56 0 0,39 6-332 0 0,147 29-327 0 0,0 2 0 0 0,1 2 0 0 0,-63 5 0 0 0,34 4-192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5:11.869"/>
    </inkml:context>
    <inkml:brush xml:id="br0">
      <inkml:brushProperty name="width" value="0.1" units="cm"/>
      <inkml:brushProperty name="height" value="0.1" units="cm"/>
      <inkml:brushProperty name="color" value="#E71224"/>
    </inkml:brush>
  </inkml:definitions>
  <inkml:trace contextRef="#ctx0" brushRef="#br0">3085 110 2303 0 0,'-10'-2'-5'0'0,"-2"0"325"0"0,0 0 0 0 0,-1 1 0 0 0,-19 0 0 0 0,26 1-273 0 0,-54 4 152 0 0,-88-6-1 0 0,58-11 645 0 0,55 7-36 0 0,-64-3 0 0 0,-134 18-187 0 0,82-1-248 0 0,1-10 271 0 0,76 1-381 0 0,-14 0-41 0 0,-65 10-34 0 0,-182-14 0 0 0,-32-12 739 0 0,-341-53-181 0 0,680 67-842 0 0,-1 1 1 0 0,1 2-1 0 0,-1 0 0 0 0,1 2 1 0 0,-1 1-1 0 0,1 2 0 0 0,-34 9 1 0 0,15-2-3446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5:23.590"/>
    </inkml:context>
    <inkml:brush xml:id="br0">
      <inkml:brushProperty name="width" value="0.1" units="cm"/>
      <inkml:brushProperty name="height" value="0.1" units="cm"/>
      <inkml:brushProperty name="color" value="#E71224"/>
    </inkml:brush>
  </inkml:definitions>
  <inkml:trace contextRef="#ctx0" brushRef="#br0">2311 1 1839 0 0,'-1'0'62'0'0,"0"0"0"0"0,0 0 0 0 0,0 1 0 0 0,0-1 0 0 0,0 0 0 0 0,0 1 0 0 0,0-1 0 0 0,0 1 0 0 0,0-1 0 0 0,0 1 0 0 0,-2 0 0 0 0,3 0 50 0 0,-1 0 0 0 0,0-1 0 0 0,0 1 0 0 0,0-1 0 0 0,0 1 0 0 0,1-1 0 0 0,-1 0 0 0 0,0 1 0 0 0,0-1 0 0 0,0 0 0 0 0,0 1 0 0 0,0-1 0 0 0,0 0 0 0 0,0 0 0 0 0,0 0 0 0 0,0 0 0 0 0,-2 0 0 0 0,-14-3 420 0 0,0 2-1 0 0,-30 0 1 0 0,-5 0-131 0 0,-146 0 557 0 0,99 2-626 0 0,-168 3 372 0 0,-82-2 18 0 0,-806 21 348 0 0,1077-18-1172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5:25.864"/>
    </inkml:context>
    <inkml:brush xml:id="br0">
      <inkml:brushProperty name="width" value="0.1" units="cm"/>
      <inkml:brushProperty name="height" value="0.1" units="cm"/>
      <inkml:brushProperty name="color" value="#E71224"/>
    </inkml:brush>
  </inkml:definitions>
  <inkml:trace contextRef="#ctx0" brushRef="#br0">2706 92 1839 0 0,'-2'-5'265'0'0,"0"0"0"0"0,0 0 0 0 0,-1 1 0 0 0,0-1 0 0 0,0 1 0 0 0,0 0 0 0 0,-5-5 0 0 0,8 9-243 0 0,-1-1-1 0 0,0 1 0 0 0,1 0 0 0 0,-1 0 1 0 0,0-1-1 0 0,0 1 0 0 0,1 0 0 0 0,-1 0 1 0 0,0 0-1 0 0,1 0 0 0 0,-1 0 0 0 0,0 0 1 0 0,0 0-1 0 0,1 0 0 0 0,-1 0 0 0 0,0 0 1 0 0,0 0-1 0 0,1 0 0 0 0,-1 1 0 0 0,-1-1 1 0 0,-19 8 259 0 0,7-2-123 0 0,-3-2 148 0 0,0-1 1 0 0,0 0 0 0 0,-31 0-1 0 0,16-2-157 0 0,-41 8 0 0 0,41-4-137 0 0,-42 0 1 0 0,-167-1 1196 0 0,-97-1-538 0 0,164-2-386 0 0,-84-4 97 0 0,-77-32 317 0 0,209 21-457 0 0,-452-36 91 0 0,401 48-682 0 0,85 2-54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5:27.460"/>
    </inkml:context>
    <inkml:brush xml:id="br0">
      <inkml:brushProperty name="width" value="0.1" units="cm"/>
      <inkml:brushProperty name="height" value="0.1" units="cm"/>
      <inkml:brushProperty name="color" value="#E71224"/>
    </inkml:brush>
  </inkml:definitions>
  <inkml:trace contextRef="#ctx0" brushRef="#br0">3111 73 919 0 0,'2'-1'35'0'0,"-1"1"0"0"0,0-1-1 0 0,0 0 1 0 0,0 0-1 0 0,0 1 1 0 0,0-1 0 0 0,0 0-1 0 0,0 0 1 0 0,0 0-1 0 0,0 0 1 0 0,-1 0 0 0 0,1 0-1 0 0,0 0 1 0 0,0 0-1 0 0,-1-1 1 0 0,1 1 0 0 0,-1 0-1 0 0,1 0 1 0 0,-1-1-1 0 0,0 1 1 0 0,1 0 0 0 0,-1 0-1 0 0,0-3 1 0 0,0 2 47 0 0,0 1 0 0 0,0-1 0 0 0,-1 0 0 0 0,1 0 0 0 0,-1 1 0 0 0,1-1 0 0 0,-1 0 0 0 0,0 1 0 0 0,0-1 0 0 0,1 1 0 0 0,-1-1 0 0 0,0 1 0 0 0,0-1 0 0 0,0 1 0 0 0,-1 0 1 0 0,1-1-1 0 0,0 1 0 0 0,-1 0 0 0 0,1 0 0 0 0,-2-1 0 0 0,0 0 52 0 0,0 0 0 0 0,0 0 1 0 0,-1 1-1 0 0,1 0 1 0 0,0 0-1 0 0,-1 0 0 0 0,1 0 1 0 0,0 0-1 0 0,-1 0 0 0 0,1 1 1 0 0,-1 0-1 0 0,1-1 0 0 0,-1 2 1 0 0,1-1-1 0 0,-1 0 0 0 0,1 1 1 0 0,-6 1-1 0 0,-6 2-91 0 0,0 0-1 0 0,-25 14 1 0 0,2-3 36 0 0,8-6-60 0 0,0-1 0 0 0,0-1-1 0 0,-1-2 1 0 0,-32 2 0 0 0,-128-4 532 0 0,127-3-227 0 0,-286-11 1149 0 0,71 1-902 0 0,-110-7-13 0 0,157 5-208 0 0,3 8-111 0 0,-101-7-10 0 0,31 5 80 0 0,2 23-3531 0 0,206-11-33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3:59.170"/>
    </inkml:context>
    <inkml:brush xml:id="br0">
      <inkml:brushProperty name="width" value="0.1" units="cm"/>
      <inkml:brushProperty name="height" value="0.1" units="cm"/>
      <inkml:brushProperty name="color" value="#66CC00"/>
    </inkml:brush>
  </inkml:definitions>
  <inkml:trace contextRef="#ctx0" brushRef="#br0">143 21 2303 0 0,'-2'-2'145'0'0,"0"1"0"0"0,0-1 0 0 0,-1 0-1 0 0,1 0 1 0 0,0 1 0 0 0,0-1 0 0 0,-1 1-1 0 0,1 0 1 0 0,-1 0 0 0 0,1 0-1 0 0,-1 0 1 0 0,1 0 0 0 0,-1 0 0 0 0,0 1-1 0 0,1-1 1 0 0,-1 1 0 0 0,0 0-1 0 0,0 0 1 0 0,-4 0 0 0 0,-5 1 63 0 0,1-1 1 0 0,-1 2-1 0 0,-13 2 0 0 0,24-3-171 0 0,-1-1-1 0 0,1 0 0 0 0,-1 1 0 0 0,1-1 0 0 0,0 1 1 0 0,-1-1-1 0 0,1 1 0 0 0,0-1 0 0 0,-1 1 0 0 0,1 0 1 0 0,0 0-1 0 0,0 0 0 0 0,0 0 0 0 0,0 0 0 0 0,-1 0 1 0 0,2 0-1 0 0,-1 0 0 0 0,0 0 0 0 0,0 0 0 0 0,0 0 1 0 0,0 1-1 0 0,1-1 0 0 0,-1 0 0 0 0,0 1 0 0 0,0 1 1 0 0,1-1-15 0 0,0-1 0 0 0,0 0 0 0 0,1 1 1 0 0,-1-1-1 0 0,0 0 0 0 0,0 1 0 0 0,1-1 0 0 0,-1 0 1 0 0,1 0-1 0 0,-1 0 0 0 0,1 1 0 0 0,0-1 1 0 0,-1 0-1 0 0,1 0 0 0 0,0 0 0 0 0,0 0 0 0 0,0 0 1 0 0,0 0-1 0 0,0 0 0 0 0,0 0 0 0 0,0-1 1 0 0,0 1-1 0 0,0 0 0 0 0,0-1 0 0 0,0 1 0 0 0,0 0 1 0 0,0-1-1 0 0,1 1 0 0 0,1-1 0 0 0,12 5 89 0 0,0-1-1 0 0,0-1 0 0 0,0 0 0 0 0,0-1 1 0 0,23 0-1 0 0,-17-1 72 0 0,-1 1-1 0 0,26 6 1 0 0,-30-5-137 0 0,0 0 0 0 0,0-2 0 0 0,0 1 0 0 0,19-2 0 0 0,65-8 84 0 0,-8 1-26 0 0,122 15 145 0 0,-162-4-237 0 0,234-8 79 0 0,-135-2-63 0 0,-101 6-12 0 0,74 11 0 0 0,49 18 46 0 0,10 1-13 0 0,-23-12 9 0 0,113 16-50 0 0,-204-25 75 0 0,117 0 0 0 0,71-19 267 0 0,-212 8-290 0 0,267 5 149 0 0,-4 1-47 0 0,-197-9-129 0 0,133 11 0 0 0,221 11 32 0 0,-63 8-64 0 0,-371-22 0 0 0,256 10 36 0 0,-42-4-8 0 0,214 30-17 0 0,-32 17 39 0 0,-392-51-47 0 0,501 34 19 0 0,-459-36 10 0 0,32 2 31 0 0,169 0 87 0 0,-193-8-107 0 0,-8-1 147 0 0,1 3 0 0 0,83 10 0 0 0,-136-5-176 0 0,0 1-1 0 0,0 1 0 0 0,0 2 1 0 0,-1 0-1 0 0,35 18 0 0 0,-32-11-13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5:29.951"/>
    </inkml:context>
    <inkml:brush xml:id="br0">
      <inkml:brushProperty name="width" value="0.1" units="cm"/>
      <inkml:brushProperty name="height" value="0.1" units="cm"/>
      <inkml:brushProperty name="color" value="#E71224"/>
    </inkml:brush>
  </inkml:definitions>
  <inkml:trace contextRef="#ctx0" brushRef="#br0">2824 80 455 0 0,'-121'-6'1141'0'0,"38"3"-370"0"0,-121-20 1221 0 0,8 0-17 0 0,-130 21-841 0 0,81 4-875 0 0,-391-24 1140 0 0,458 19-1114 0 0,-354 43-1 0 0,329-9-932 0 0,104-16-2592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5:31.846"/>
    </inkml:context>
    <inkml:brush xml:id="br0">
      <inkml:brushProperty name="width" value="0.1" units="cm"/>
      <inkml:brushProperty name="height" value="0.1" units="cm"/>
      <inkml:brushProperty name="color" value="#E71224"/>
    </inkml:brush>
  </inkml:definitions>
  <inkml:trace contextRef="#ctx0" brushRef="#br0">1201 47 2759 0 0,'-3'-3'146'0'0,"1"1"0"0"0,0 0 0 0 0,-1-1 0 0 0,0 1 0 0 0,1 0 0 0 0,-1 1 0 0 0,0-1 0 0 0,-5-2-1 0 0,3 1-195 0 0,-2-1 170 0 0,-1 1-1 0 0,1 0 1 0 0,-1 0-1 0 0,0 1 1 0 0,0-1-1 0 0,0 2 1 0 0,0-1-1 0 0,-14 0 1 0 0,-68 3 1022 0 0,76 0-1011 0 0,-332 28 1812 0 0,161-11-1498 0 0,-98 24-227 0 0,190-25-397 0 0,22-6-92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5:32.449"/>
    </inkml:context>
    <inkml:brush xml:id="br0">
      <inkml:brushProperty name="width" value="0.1" units="cm"/>
      <inkml:brushProperty name="height" value="0.1" units="cm"/>
      <inkml:brushProperty name="color" value="#E71224"/>
    </inkml:brush>
  </inkml:definitions>
  <inkml:trace contextRef="#ctx0" brushRef="#br0">1742 136 2303 0 0,'-435'-94'6532'0'0,"14"58"-4844"0"0,357 33-1532 0 0,-27 1 54 0 0,-150 15-1 0 0,-90 34-684 0 0,259-35 75 0 0,-14 3-3272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5:46.662"/>
    </inkml:context>
    <inkml:brush xml:id="br0">
      <inkml:brushProperty name="width" value="0.1" units="cm"/>
      <inkml:brushProperty name="height" value="0.1" units="cm"/>
      <inkml:brushProperty name="color" value="#E71224"/>
    </inkml:brush>
  </inkml:definitions>
  <inkml:trace contextRef="#ctx0" brushRef="#br0">2597 84 919 0 0,'0'-2'209'0'0,"0"1"0"0"0,0-1 0 0 0,0 0 0 0 0,0 0 0 0 0,-1 1 0 0 0,1-1 0 0 0,-1 0 0 0 0,1 1 0 0 0,-1-1 0 0 0,0 1 0 0 0,0-1 0 0 0,0 0 0 0 0,0 1 0 0 0,0 0 0 0 0,0-1 0 0 0,0 1-1 0 0,0 0 1 0 0,0-1 0 0 0,-1 1 0 0 0,1 0 0 0 0,-2-1 0 0 0,-6-7-134 0 0,-2-4 952 0 0,10 12-869 0 0,0-1 0 0 0,0 1 0 0 0,0 0-1 0 0,0 0 1 0 0,0-1 0 0 0,0 1-1 0 0,0 0 1 0 0,0 0 0 0 0,-1 0 0 0 0,1 0-1 0 0,0 0 1 0 0,-1 1 0 0 0,1-1 0 0 0,-1 0-1 0 0,1 1 1 0 0,-1-1 0 0 0,1 1 0 0 0,-3-1-1 0 0,-12-3 1069 0 0,12 3-1144 0 0,-1 0 1 0 0,1 0 0 0 0,0 0 0 0 0,0 0 0 0 0,0 1 0 0 0,-1 0 0 0 0,1 0 0 0 0,0 0 0 0 0,-1 0 0 0 0,1 1 0 0 0,0-1 0 0 0,0 1 0 0 0,0 0-1 0 0,0 0 1 0 0,-5 3 0 0 0,-19 7 688 0 0,-58 13 0 0 0,26-8 13 0 0,32-9-462 0 0,0-1 1 0 0,-33 1 0 0 0,-35 8 342 0 0,59-9-296 0 0,0-2 0 0 0,0-1 0 0 0,-71-3 0 0 0,39-2-21 0 0,-6 3-119 0 0,-273-7 799 0 0,140 1-622 0 0,-110-9 732 0 0,44-11-303 0 0,192 22-1104 0 0,-115 12 1 0 0,12 16-7576 0 0,103-8 3086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45:48.096"/>
    </inkml:context>
    <inkml:brush xml:id="br0">
      <inkml:brushProperty name="width" value="0.1" units="cm"/>
      <inkml:brushProperty name="height" value="0.1" units="cm"/>
      <inkml:brushProperty name="color" value="#E71224"/>
    </inkml:brush>
  </inkml:definitions>
  <inkml:trace contextRef="#ctx0" brushRef="#br0">3156 0 5615 0 0,'-12'1'238'0'0,"0"1"0"0"0,0 1-1 0 0,0-1 1 0 0,1 2-1 0 0,-1 0 1 0 0,1 0-1 0 0,-18 10 1 0 0,-22 8-131 0 0,9-10 176 0 0,-1-2-1 0 0,0-2 1 0 0,-54 4-1 0 0,-40 7 2167 0 0,71-8-1558 0 0,-88 2 0 0 0,-68-9 327 0 0,195-4-1005 0 0,-4 0 35 0 0,-189-3 1323 0 0,0-18 34 0 0,98 7-630 0 0,-162 2 0 0 0,47 4-525 0 0,60-3-362 0 0,0 8-1 0 0,-187 22 1 0 0,214 0-1066 0 0,51-1-4100 0 0,18 3-1137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4:40.729"/>
    </inkml:context>
    <inkml:brush xml:id="br0">
      <inkml:brushProperty name="width" value="0.1" units="cm"/>
      <inkml:brushProperty name="height" value="0.1" units="cm"/>
      <inkml:brushProperty name="color" value="#E71224"/>
    </inkml:brush>
  </inkml:definitions>
  <inkml:trace contextRef="#ctx0" brushRef="#br0">1911 44 919 0 0,'1'2'158'0'0,"0"1"0"0"0,-1-1 0 0 0,1 1 0 0 0,0-1 0 0 0,-1 1 0 0 0,0-1 0 0 0,1 1 0 0 0,-1 0 0 0 0,0-1 0 0 0,0 1 0 0 0,0-1 0 0 0,-1 1 0 0 0,1 0 0 0 0,-1-1 0 0 0,1 1 0 0 0,-1-1 0 0 0,-1 3 0 0 0,1-3-84 0 0,0 0 0 0 0,1-1 0 0 0,-1 1 1 0 0,0 0-1 0 0,0-1 0 0 0,0 1 0 0 0,-1-1 0 0 0,1 0 1 0 0,0 1-1 0 0,0-1 0 0 0,-1 0 0 0 0,1 0 1 0 0,-1 0-1 0 0,1 0 0 0 0,-1 0 0 0 0,1 0 1 0 0,-1 0-1 0 0,0 0 0 0 0,1-1 0 0 0,-1 1 1 0 0,0 0-1 0 0,0-1 0 0 0,1 0 0 0 0,-1 1 1 0 0,-3-1-1 0 0,1-1 121 0 0,-1 1 0 0 0,1-1 0 0 0,0 0 0 0 0,-1 0 0 0 0,1-1 0 0 0,0 1 0 0 0,-6-4 0 0 0,4 2 25 0 0,1 1 0 0 0,0 0 0 0 0,-12-3 0 0 0,0 2 20 0 0,1 1 1 0 0,-1 1 0 0 0,-31 1-1 0 0,40 0-158 0 0,-1 0 0 0 0,0-1-1 0 0,1 0 1 0 0,-16-4-1 0 0,-21-3 305 0 0,-143 8 852 0 0,121-1-809 0 0,1-2-1 0 0,-116-22 1 0 0,150 19-313 0 0,-65-5 540 0 0,-143 3 1 0 0,28 2 148 0 0,151 1-687 0 0,-146-4 862 0 0,176 10-1314 0 0,-1 1-1 0 0,1 2 1 0 0,0 1-1 0 0,-49 14 1 0 0,39-3-612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4:41.317"/>
    </inkml:context>
    <inkml:brush xml:id="br0">
      <inkml:brushProperty name="width" value="0.1" units="cm"/>
      <inkml:brushProperty name="height" value="0.1" units="cm"/>
      <inkml:brushProperty name="color" value="#E71224"/>
    </inkml:brush>
  </inkml:definitions>
  <inkml:trace contextRef="#ctx0" brushRef="#br0">1165 89 4575 0 0,'0'-3'64'0'0,"0"1"-1"0"0,0-1 1 0 0,0 1-1 0 0,-1-1 1 0 0,1 1-1 0 0,-1-1 0 0 0,0 1 1 0 0,1 0-1 0 0,-1-1 1 0 0,0 1-1 0 0,-1 0 1 0 0,1-1-1 0 0,0 1 0 0 0,-1 0 1 0 0,1 0-1 0 0,-1 0 1 0 0,0 0-1 0 0,-2-2 1 0 0,-1 0 34 0 0,1 1 0 0 0,-1 0 1 0 0,0 0-1 0 0,0 1 0 0 0,0 0 1 0 0,-1-1-1 0 0,-8-1 0 0 0,-8-1 88 0 0,1 2-1 0 0,-1 0 0 0 0,0 1 0 0 0,-34 2 1 0 0,-9 0 407 0 0,-255-6 1912 0 0,258 9-2227 0 0,0 3 1 0 0,1 2-1 0 0,-71 19 1 0 0,93-14-645 0 0,0 1 0 0 0,-43 23 0 0 0,45-19-1831 0 0,-16 6-1415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4:41.903"/>
    </inkml:context>
    <inkml:brush xml:id="br0">
      <inkml:brushProperty name="width" value="0.1" units="cm"/>
      <inkml:brushProperty name="height" value="0.1" units="cm"/>
      <inkml:brushProperty name="color" value="#E71224"/>
    </inkml:brush>
  </inkml:definitions>
  <inkml:trace contextRef="#ctx0" brushRef="#br0">1817 53 5239 0 0,'-5'-3'95'0'0,"-1"0"-1"0"0,1 1 0 0 0,0-1 0 0 0,-1 1 1 0 0,1 1-1 0 0,-1-1 0 0 0,0 1 0 0 0,1 0 1 0 0,-1 0-1 0 0,0 1 0 0 0,0 0 0 0 0,-7 0 1 0 0,-77 0 651 0 0,-208-5-472 0 0,-39-4 1423 0 0,-39-3 619 0 0,285 6-2096 0 0,-1 4 0 0 0,-181 21 0 0 0,139-6-1447 0 0,89-11 591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4:42.492"/>
    </inkml:context>
    <inkml:brush xml:id="br0">
      <inkml:brushProperty name="width" value="0.1" units="cm"/>
      <inkml:brushProperty name="height" value="0.1" units="cm"/>
      <inkml:brushProperty name="color" value="#E71224"/>
    </inkml:brush>
  </inkml:definitions>
  <inkml:trace contextRef="#ctx0" brushRef="#br0">1573 51 5671 0 0,'-2'-4'104'0'0,"2"3"-78"0"0,-1-1-1 0 0,0 1 1 0 0,1 0 0 0 0,-1-1-1 0 0,0 1 1 0 0,0 0-1 0 0,0 0 1 0 0,0 0 0 0 0,0 0-1 0 0,0 0 1 0 0,0 0-1 0 0,0 0 1 0 0,0 0 0 0 0,0 0-1 0 0,-1 0 1 0 0,1 0 0 0 0,0 1-1 0 0,0-1 1 0 0,-3 0-1 0 0,-39-6 1061 0 0,-36 12-1075 0 0,52-2-11 0 0,-48-2-1 0 0,-65-11 154 0 0,-164-8 1543 0 0,244 19-1229 0 0,0 2 0 0 0,0 2 0 0 0,-65 15-1 0 0,-172 60 27 0 0,205-53-438 0 0,-38 18-833 0 0,73-20-3116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5:15.358"/>
    </inkml:context>
    <inkml:brush xml:id="br0">
      <inkml:brushProperty name="width" value="0.1" units="cm"/>
      <inkml:brushProperty name="height" value="0.1" units="cm"/>
      <inkml:brushProperty name="color" value="#E71224"/>
    </inkml:brush>
  </inkml:definitions>
  <inkml:trace contextRef="#ctx0" brushRef="#br0">760 101 1839 0 0,'-4'-1'130'0'0,"1"0"0"0"0,0 0-1 0 0,0 1 1 0 0,-1-1-1 0 0,1 1 1 0 0,0 0 0 0 0,-1 0-1 0 0,1 0 1 0 0,0 1-1 0 0,-5 0 1 0 0,-20 1 92 0 0,16-5 94 0 0,0 0-1 0 0,0-1 1 0 0,0-1-1 0 0,-18-8 1 0 0,-24-10 794 0 0,6 12-523 0 0,0 1-1 0 0,-52-4 0 0 0,73 11-457 0 0,-18-3-70 0 0,0 3 0 0 0,0 1 0 0 0,0 2 0 0 0,-70 9 0 0 0,75-2-178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4:03.660"/>
    </inkml:context>
    <inkml:brush xml:id="br0">
      <inkml:brushProperty name="width" value="0.1" units="cm"/>
      <inkml:brushProperty name="height" value="0.1" units="cm"/>
      <inkml:brushProperty name="color" value="#66CC00"/>
    </inkml:brush>
  </inkml:definitions>
  <inkml:trace contextRef="#ctx0" brushRef="#br0">6 35 3367 0 0,'-5'2'1471'0'0,"5"-2"-1406"0"0,1 1-1 0 0,0-1 1 0 0,-1 0 0 0 0,1 0-1 0 0,0 0 1 0 0,0 0 0 0 0,-1 0-1 0 0,1 0 1 0 0,0 0 0 0 0,0 0-1 0 0,-1 0 1 0 0,1 0 0 0 0,0 0-1 0 0,-1 0 1 0 0,1 0 0 0 0,0-1-1 0 0,0 1 1 0 0,-1 0 0 0 0,1-1-1 0 0,-1 1 1 0 0,2-1 0 0 0,19-10 462 0 0,-12 6-204 0 0,-3 2-211 0 0,1 0 0 0 0,0 0 0 0 0,-1 1-1 0 0,1 0 1 0 0,0 0 0 0 0,1 1 0 0 0,-1 0-1 0 0,0 0 1 0 0,9 1 0 0 0,0 1-3 0 0,0 1 0 0 0,32 7 1 0 0,-39-8-53 0 0,-1 1 0 0 0,1-2 1 0 0,14 0-1 0 0,-13 0 38 0 0,-1 0 0 0 0,19 3 0 0 0,64 8 742 0 0,0 0-242 0 0,78 17-147 0 0,-165-27-447 0 0,71 18 62 0 0,-39-7-2 0 0,0-2-1 0 0,77 10 0 0 0,-89-17-24 0 0,-1-2 0 0 0,1-1-1 0 0,0-1 1 0 0,-1-1-1 0 0,44-10 1 0 0,-33 3 51 0 0,0 2 1 0 0,0 1-1 0 0,1 1 1 0 0,66 1-1 0 0,164 6-23 0 0,-101-4-32 0 0,-136 4-24 0 0,0 0 0 0 0,0 2 0 0 0,48 13 0 0 0,-60-11-8 0 0,0 1 0 0 0,27 16 0 0 0,1 0 0 0 0,-9-4 0 0 0,-23-12 0 0 0,0 0 0 0 0,25 8 0 0 0,-4-7 13 0 0,-1-1-1 0 0,1-2 1 0 0,0-1 0 0 0,41-2-1 0 0,-31 0 5 0 0,-2 0 63 0 0,0-2 0 0 0,-1-1 0 0 0,50-9 0 0 0,-55 4 99 0 0,35-7 264 0 0,-6 2-90 0 0,-47 9-164 0 0,0-1 0 0 0,34-11 0 0 0,-18 7 37 0 0,-34 6-242 0 0,1 1-1 0 0,-1 0 1 0 0,1 0-1 0 0,0 0 1 0 0,-1 0 0 0 0,1-1-1 0 0,0 1 1 0 0,-1 0 0 0 0,1 0-1 0 0,0 1 1 0 0,-1-1-1 0 0,1 0 1 0 0,0 0 0 0 0,-1 0-1 0 0,1 0 1 0 0,0 0 0 0 0,-1 1-1 0 0,1-1 1 0 0,-1 0-1 0 0,1 1 1 0 0,-1-1 0 0 0,1 0-1 0 0,0 1 1 0 0,-1-1 0 0 0,1 1-1 0 0,-1-1 1 0 0,0 1-1 0 0,1-1 1 0 0,-1 1 0 0 0,1-1-1 0 0,-1 1 1 0 0,0-1 0 0 0,1 1-1 0 0,-1-1 1 0 0,0 1-1 0 0,0 0 1 0 0,1-1 0 0 0,-1 1-1 0 0,0 0 1 0 0,0-1-1 0 0,0 1 1 0 0,0 0 0 0 0,0-1-1 0 0,0 2 1 0 0,-1 7-407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5:16.099"/>
    </inkml:context>
    <inkml:brush xml:id="br0">
      <inkml:brushProperty name="width" value="0.1" units="cm"/>
      <inkml:brushProperty name="height" value="0.1" units="cm"/>
      <inkml:brushProperty name="color" value="#E71224"/>
    </inkml:brush>
  </inkml:definitions>
  <inkml:trace contextRef="#ctx0" brushRef="#br0">1167 85 3911 0 0,'-27'-5'256'0'0,"-1"1"-1"0"0,-49-1 0 0 0,-60-4 984 0 0,73 4-950 0 0,-204-25 716 0 0,88 9-417 0 0,119 17-564 0 0,0 3 0 0 0,0 2 0 0 0,-84 13 0 0 0,87-6-135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5:16.651"/>
    </inkml:context>
    <inkml:brush xml:id="br0">
      <inkml:brushProperty name="width" value="0.1" units="cm"/>
      <inkml:brushProperty name="height" value="0.1" units="cm"/>
      <inkml:brushProperty name="color" value="#E71224"/>
    </inkml:brush>
  </inkml:definitions>
  <inkml:trace contextRef="#ctx0" brushRef="#br0">1732 76 1839 0 0,'-3'0'89'0'0,"-1"0"0"0"0,0 0 0 0 0,0 0 0 0 0,0 0 0 0 0,1 1 0 0 0,-1 0 0 0 0,0-1 0 0 0,1 1 0 0 0,-5 2 0 0 0,-13 2 189 0 0,2-2-287 0 0,-15 2-89 0 0,-1-1 0 0 0,-65-1-1 0 0,-319-48 1722 0 0,-125-6 778 0 0,470 49-2446 0 0,-38-2-855 0 0,-149 14 0 0 0,189 1-1191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5:17.549"/>
    </inkml:context>
    <inkml:brush xml:id="br0">
      <inkml:brushProperty name="width" value="0.1" units="cm"/>
      <inkml:brushProperty name="height" value="0.1" units="cm"/>
      <inkml:brushProperty name="color" value="#E71224"/>
    </inkml:brush>
  </inkml:definitions>
  <inkml:trace contextRef="#ctx0" brushRef="#br0">1789 56 919 0 0,'-5'-4'231'0'0,"1"0"0"0"0,-1 0 0 0 0,0 1-1 0 0,0 0 1 0 0,-1 0 0 0 0,1 0-1 0 0,-1 1 1 0 0,1-1 0 0 0,-1 1 0 0 0,0 1-1 0 0,0-1 1 0 0,1 1 0 0 0,-1 0-1 0 0,0 0 1 0 0,0 1 0 0 0,0 0-1 0 0,-1 0 1 0 0,1 0 0 0 0,-7 2 0 0 0,-13 3-140 0 0,0 0 1 0 0,1 2 0 0 0,-30 12 0 0 0,16-6 198 0 0,-20 6 8 0 0,-65 10 0 0 0,89-23-117 0 0,-1-2 0 0 0,0-1 0 0 0,-44-2 0 0 0,-28-12 307 0 0,-186-41-1 0 0,-44-6-240 0 0,22 48-478 0 0,244 13 48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5:20.999"/>
    </inkml:context>
    <inkml:brush xml:id="br0">
      <inkml:brushProperty name="width" value="0.1" units="cm"/>
      <inkml:brushProperty name="height" value="0.1" units="cm"/>
      <inkml:brushProperty name="color" value="#E71224"/>
    </inkml:brush>
  </inkml:definitions>
  <inkml:trace contextRef="#ctx0" brushRef="#br0">1433 94 3279 0 0,'-19'-5'410'0'0,"-35"-17"0"0"0,-8-2 1285 0 0,26 14-1251 0 0,-1 2 0 0 0,-70-7 0 0 0,-77 7 204 0 0,163 8-551 0 0,-99-1 566 0 0,0 5 1 0 0,-230 38-1 0 0,86 20-825 0 0,206-45-122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5:21.626"/>
    </inkml:context>
    <inkml:brush xml:id="br0">
      <inkml:brushProperty name="width" value="0.1" units="cm"/>
      <inkml:brushProperty name="height" value="0.1" units="cm"/>
      <inkml:brushProperty name="color" value="#E71224"/>
    </inkml:brush>
  </inkml:definitions>
  <inkml:trace contextRef="#ctx0" brushRef="#br0">2046 54 3511 0 0,'-5'-3'62'0'0,"0"0"0"0"0,-1 1 0 0 0,1-1 0 0 0,-1 1 0 0 0,0 0 0 0 0,1 1 0 0 0,-1-1-1 0 0,-7 0 1 0 0,-51-1 245 0 0,43 3-307 0 0,-240 0 469 0 0,-46 0 1342 0 0,65-15-752 0 0,-261 0 233 0 0,7 61-1696 0 0,401-31-2663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5:49.869"/>
    </inkml:context>
    <inkml:brush xml:id="br0">
      <inkml:brushProperty name="width" value="0.1" units="cm"/>
      <inkml:brushProperty name="height" value="0.1" units="cm"/>
      <inkml:brushProperty name="color" value="#E71224"/>
    </inkml:brush>
  </inkml:definitions>
  <inkml:trace contextRef="#ctx0" brushRef="#br0">3145 1295 4287 0 0,'-1'-1'90'0'0,"0"-2"-58"0"0,-1 0 1 0 0,0 1 0 0 0,0-1-1 0 0,0 1 1 0 0,0 0 0 0 0,0-1-1 0 0,0 1 1 0 0,0 0 0 0 0,-4-2-1 0 0,-14 3 3429 0 0,17 1-3371 0 0,0 1 0 0 0,0-1 0 0 0,0 1 0 0 0,1 0 1 0 0,-1 0-1 0 0,0 0 0 0 0,0 0 0 0 0,1 0 0 0 0,-1 0 0 0 0,-2 3 0 0 0,-8 2 440 0 0,13-6-488 0 0,0-1 0 0 0,0 1 0 0 0,-1 0 0 0 0,1 0 0 0 0,0 0 0 0 0,0 0 0 0 0,0 0-1 0 0,-1 0 1 0 0,1 0 0 0 0,0-1 0 0 0,0 1 0 0 0,0 0 0 0 0,-1 0 0 0 0,1 0 0 0 0,0 0 0 0 0,0-1-1 0 0,0 1 1 0 0,0 0 0 0 0,0 0 0 0 0,0 0 0 0 0,-1-1 0 0 0,1 1 0 0 0,0 0 0 0 0,0 0 0 0 0,0-1 0 0 0,0 1-1 0 0,0 0 1 0 0,0 0 0 0 0,0-1 0 0 0,0 1 0 0 0,0 0 0 0 0,0-3 249 0 0,0 1 0 0 0,1-1 1 0 0,-1 1-1 0 0,1-1 0 0 0,-1 1 0 0 0,1-1 1 0 0,0 1-1 0 0,2-4 0 0 0,-2 6-216 0 0,-1 0-1 0 0,1 0 0 0 0,0 1 1 0 0,0-1-1 0 0,0 0 0 0 0,0 0 0 0 0,-1 0 1 0 0,1 1-1 0 0,0-1 0 0 0,0 0 1 0 0,0 1-1 0 0,-1-1 0 0 0,1 1 1 0 0,0-1-1 0 0,-1 1 0 0 0,1-1 1 0 0,0 1-1 0 0,0 0 0 0 0,19 10 42 0 0,-7-8 462 0 0,0-1 0 0 0,1 0 0 0 0,-1-1 0 0 0,0-1 0 0 0,1 0 0 0 0,-1-1 0 0 0,20-3 0 0 0,-30 3-643 0 0,0 0 0 0 0,0 0 0 0 0,0 1 0 0 0,1-1-1 0 0,-1 1 1 0 0,0 0 0 0 0,0 0 0 0 0,0 0 0 0 0,1 0 0 0 0,-1 1 0 0 0,0-1-1 0 0,0 1 1 0 0,0 0 0 0 0,0 0 0 0 0,0 0 0 0 0,0 0 0 0 0,0 0 0 0 0,0 1-1 0 0,0-1 1 0 0,2 3 0 0 0,6 4 121 0 0,-5-4-52 0 0,0 1-1 0 0,0 0 1 0 0,0 0 0 0 0,6 7 0 0 0,-10-10 30 0 0,1 0 0 0 0,-1 0 0 0 0,1 0 0 0 0,0-1 0 0 0,-1 1 0 0 0,1-1 0 0 0,0 0 0 0 0,0 0 0 0 0,0 0 0 0 0,0 0 0 0 0,0 0 0 0 0,0-1 0 0 0,0 1 0 0 0,0-1 0 0 0,0 0 0 0 0,0 0 0 0 0,5-1 1 0 0,-2 1 13 0 0,-1 1 1 0 0,1-1 0 0 0,-1 1 0 0 0,1 0-1 0 0,6 2 1 0 0,37 20 15 0 0,-42-18-58 0 0,0-1 0 0 0,1 0 0 0 0,0-1 0 0 0,0 1 0 0 0,0-1 0 0 0,0-1 0 0 0,0 0 0 0 0,0 0 0 0 0,16 1 0 0 0,-22-3-1 0 0,1 1 0 0 0,-1 0 0 0 0,1-1 0 0 0,-1 1-1 0 0,1 0 1 0 0,-1 0 0 0 0,0 1 0 0 0,1-1 0 0 0,-1 0 0 0 0,0 1-1 0 0,0-1 1 0 0,0 1 0 0 0,0 0 0 0 0,0 0 0 0 0,-1 0 0 0 0,1 0-1 0 0,0 0 1 0 0,1 3 0 0 0,-1-3-2 0 0,0 1-1 0 0,0-1 1 0 0,0 1-1 0 0,0-1 1 0 0,0 0 0 0 0,1 0-1 0 0,-1 0 1 0 0,1 0-1 0 0,0 0 1 0 0,-1-1-1 0 0,1 1 1 0 0,0-1 0 0 0,4 2-1 0 0,4-2 31 0 0,0 0 0 0 0,1 0-1 0 0,13-2 1 0 0,-1 0-36 0 0,-17 1 15 0 0,0-2-1 0 0,0 1 0 0 0,-1-1 1 0 0,1 0-1 0 0,0 0 0 0 0,-1-1 1 0 0,1 1-1 0 0,11-8 1 0 0,21-9 13 0 0,-30 16-17 0 0,1-1-1 0 0,-1 0 1 0 0,0-1-1 0 0,0 0 1 0 0,-1-1-1 0 0,0 1 1 0 0,1-2-1 0 0,-2 1 1 0 0,1-1-1 0 0,-1 0 1 0 0,0-1 0 0 0,-1 1-1 0 0,0-1 1 0 0,0-1-1 0 0,-1 1 1 0 0,8-15-1 0 0,-9 10 6 0 0,-1 0-1 0 0,0 0 1 0 0,3-26 0 0 0,-2 6 0 0 0,-3 21 26 0 0,-1 1 1 0 0,0-1-1 0 0,-1 0 0 0 0,0 1 0 0 0,-1-1 1 0 0,0 1-1 0 0,-5-16 0 0 0,3 12 19 0 0,1 0 0 0 0,0 0 1 0 0,-1-23-1 0 0,6-35 84 0 0,-4-75 461 0 0,-16 33 1097 0 0,14 77-1832 0 0,-17-133-780 0 0,16 149 990 0 0,-15-39 1 0 0,15 49-48 0 0,1-1 1 0 0,-1 1 0 0 0,2-1 0 0 0,0 0 0 0 0,0 0 0 0 0,1 0 0 0 0,1 0 0 0 0,0-19 0 0 0,3 18-27 0 0,-1 7 6 0 0,-1 1 1 0 0,1-1-1 0 0,-1 0 0 0 0,-1-8 1 0 0,0 12-9 0 0,1 1 0 0 0,-1 0 0 0 0,1 0 1 0 0,-1 0-1 0 0,0 0 0 0 0,0 0 1 0 0,0 0-1 0 0,0 0 0 0 0,-1 0 0 0 0,1 0 1 0 0,0 0-1 0 0,-1 1 0 0 0,1-1 1 0 0,-1 0-1 0 0,1 1 0 0 0,-5-3 0 0 0,-4-3 34 0 0,-1 1 0 0 0,0 0 0 0 0,0 1 0 0 0,-1 0 0 0 0,0 1 0 0 0,0 0 0 0 0,0 0 0 0 0,-15-1 0 0 0,-15 0 7 0 0,-46-1-1 0 0,62 5-4 0 0,-92-5-28 0 0,-206-3 42 0 0,127 4-4 0 0,107 1-34 0 0,-84-17 76 0 0,77 7-54 0 0,31 7-5 0 0,-93 2 0 0 0,54 10-32 0 0,22-1 0 0 0,-137-10 0 0 0,77-5 32 0 0,-263 16 0 0 0,172-8-12 0 0,75-1 24 0 0,-8 16-44 0 0,-2 0 0 0 0,107-13-2 0 0,16 0 24 0 0,-1 1 0 0 0,-61 10 0 0 0,56 2-22 0 0,-71 25 0 0 0,102-30 0 0 0,-7 1 0 0 0,-34 6 0 0 0,35-9 0 0 0,23-4 0 0 0,0 0-1 0 0,-1 1 1 0 0,1 0 0 0 0,0 0 0 0 0,0 0-1 0 0,0 0 1 0 0,0 1 0 0 0,0 0-1 0 0,1-1 1 0 0,-1 1 0 0 0,1 1-1 0 0,0-1 1 0 0,0 0 0 0 0,0 1-1 0 0,0 0 1 0 0,0-1 0 0 0,1 1-1 0 0,0 0 1 0 0,0 0 0 0 0,-2 7-1 0 0,-2 3-10 0 0,1 0-1 0 0,1 0 1 0 0,1 1 0 0 0,-4 28-1 0 0,4 14 12 0 0,7 99 0 0 0,0 7 0 0 0,-8-80 6 0 0,0 105-84 0 0,13-115 78 0 0,-5-47 0 0 0,1 38 0 0 0,-11 31 0 0 0,3-60 0 0 0,1 48 0 0 0,3-72 0 0 0,0 1 0 0 0,0-1 0 0 0,2 1 0 0 0,-1-1 0 0 0,1 0 0 0 0,1 1 0 0 0,0-2 0 0 0,7 13 0 0 0,-2-5 0 0 0,-7-12 0 0 0,1 0 0 0 0,0 0 0 0 0,1 0 0 0 0,0 0 0 0 0,0 0 0 0 0,0-1 0 0 0,0 0 0 0 0,1 0 0 0 0,0 0 0 0 0,7 5 0 0 0,12 5 0 0 0,0-2 0 0 0,43 18 0 0 0,-17-9 64 0 0,-16-7-59 0 0,1-2-1 0 0,0-1 0 0 0,1-2 1 0 0,0-2-1 0 0,41 5 1 0 0,189 5 42 0 0,-69-8-57 0 0,-72-2 47 0 0,245-16 1 0 0,72-5 15 0 0,-131 12-22 0 0,90 6 3171 0 0,-305 1-4762 0 0,149-10-1 0 0,-219 2 1561 0 0,64-6 0 0 0,0 4 0 0 0,99 8 0 0 0,-9 10 0 0 0,-140-13 0 0 0,-1-2 0 0 0,61-9 0 0 0,-94 9 0 0 0,-1 0 0 0 0,0 0 0 0 0,0 0 0 0 0,0 0 0 0 0,0 1 0 0 0,0 0 0 0 0,0 0 0 0 0,0 0 0 0 0,0 0 0 0 0,0 1 0 0 0,0 0 0 0 0,0 0 0 0 0,7 3 0 0 0,-11-4-10 0 0,-1 1 0 0 0,1-1 1 0 0,0 0-1 0 0,-1 1 0 0 0,1-1 0 0 0,-1 1 0 0 0,1 0 0 0 0,-1-1 0 0 0,0 1 0 0 0,1-1 0 0 0,-1 1 1 0 0,1 0-1 0 0,-1-1 0 0 0,0 1 0 0 0,0 0 0 0 0,1-1 0 0 0,-1 1 0 0 0,0 0 0 0 0,0-1 1 0 0,0 1-1 0 0,0 0 0 0 0,0-1 0 0 0,0 1 0 0 0,0 0 0 0 0,0 0 0 0 0,0-1 0 0 0,0 1 1 0 0,0 0-1 0 0,0-1 0 0 0,-1 1 0 0 0,1 0 0 0 0,0 0 0 0 0,-12 24-831 0 0,11-24 789 0 0,-6 12-1646 0 0,-2-1-1 0 0,0 0 0 0 0,-10 11 0 0 0,-21 20-5111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8:09.089"/>
    </inkml:context>
    <inkml:brush xml:id="br0">
      <inkml:brushProperty name="width" value="0.1" units="cm"/>
      <inkml:brushProperty name="height" value="0.1" units="cm"/>
      <inkml:brushProperty name="color" value="#66CC00"/>
    </inkml:brush>
  </inkml:definitions>
  <inkml:trace contextRef="#ctx0" brushRef="#br0">2410 1194 1839 0 0,'-13'26'176'0'0,"13"-25"44"0"0,0-1-1 0 0,0 1 1 0 0,0 0-1 0 0,0 0 1 0 0,0-1 0 0 0,0 1-1 0 0,0 0 1 0 0,1 0-1 0 0,-1-1 1 0 0,0 1-1 0 0,0 0 1 0 0,1-1-1 0 0,-1 1 1 0 0,1 0-1 0 0,-1-1 1 0 0,0 1-1 0 0,1 0 1 0 0,-1-1-1 0 0,5 7 2595 0 0,-14-5-3143 0 0,-1-1 756 0 0,8-1-315 0 0,0 0-1 0 0,1 0 1 0 0,-15-1 6232 0 0,24 12-2464 0 0,-8-10-3854 0 0,1-1 0 0 0,-1 0 0 0 0,0 0 0 0 0,0 0 0 0 0,0 0 0 0 0,0 0 0 0 0,0 0 0 0 0,0 1 0 0 0,0-1 0 0 0,0 0 0 0 0,1 0 0 0 0,-1 0 0 0 0,0 0 0 0 0,0 1 0 0 0,0-1 0 0 0,0 0 0 0 0,0 0 0 0 0,0 0 0 0 0,0 1 0 0 0,0-1 0 0 0,0 0 0 0 0,0 0 0 0 0,0 0 0 0 0,0 0 0 0 0,0 1 0 0 0,0-1 0 0 0,0 0 0 0 0,0 0 0 0 0,-1 0 0 0 0,1 0 0 0 0,0 1 0 0 0,0-1 0 0 0,0 0 0 0 0,0 0-1 0 0,0 0 1 0 0,0 0 0 0 0,0 0 0 0 0,0 1 0 0 0,-1-1 0 0 0,1 0 0 0 0,0 0 0 0 0,0 0 0 0 0,0 0 0 0 0,0 0 0 0 0,0 0 0 0 0,-1 0 0 0 0,1 0 0 0 0,0 1 0 0 0,0-1 0 0 0,0 0 0 0 0,0 0 0 0 0,-1 0 0 0 0,1 0 0 0 0,0 0 0 0 0,0 0 0 0 0,0 0 0 0 0,-1 0 0 0 0,1 0 0 0 0,-1 0 91 0 0,0-1-1 0 0,0 1 1 0 0,0 0 0 0 0,0 0-1 0 0,0 0 1 0 0,0-1 0 0 0,0 1 0 0 0,0-1-1 0 0,0 1 1 0 0,0 0 0 0 0,0-1 0 0 0,1 0-1 0 0,-1 1 1 0 0,0-1 0 0 0,0 0 0 0 0,0 1-1 0 0,1-1 1 0 0,-1 0 0 0 0,0 0-1 0 0,1 1 1 0 0,-1-1 0 0 0,1 0 0 0 0,-1 0-1 0 0,1 0 1 0 0,-1 0 0 0 0,1 0 0 0 0,0 0-1 0 0,-1 0 1 0 0,1 0 0 0 0,0 0-1 0 0,0 0 1 0 0,0 0 0 0 0,0-2 0 0 0,-1-5 2 0 0,1 0 1 0 0,0-1 0 0 0,1-10 0 0 0,0 3 192 0 0,0 3-97 0 0,0 0 1 0 0,1 0 0 0 0,7-22-1 0 0,-6 24-77 0 0,0 1-1 0 0,-1-1 0 0 0,0 0 0 0 0,-1 1 0 0 0,0-1 0 0 0,-1-13 0 0 0,-10-73 522 0 0,8 83-587 0 0,1 0 0 0 0,1 0-1 0 0,0 0 1 0 0,0 0 0 0 0,2 0 0 0 0,0 0 0 0 0,0 0-1 0 0,1 0 1 0 0,1 1 0 0 0,0-1 0 0 0,1 1 0 0 0,7-14-1 0 0,-1 4-67 0 0,9-29-1 0 0,-17 43 6 0 0,-1 0 1 0 0,0 0 0 0 0,0 0 0 0 0,-1 0 0 0 0,-1-1-1 0 0,0-15 1 0 0,-2 11 15 0 0,0 0-1 0 0,-1 0 1 0 0,-1 0-1 0 0,0 1 1 0 0,-7-15-1 0 0,0 0-23 0 0,-8-34 332 0 0,11 35-219 0 0,-13-32 0 0 0,18 54-106 0 0,1 1-1 0 0,-2-1 1 0 0,1 0 0 0 0,0 1-1 0 0,-1 0 1 0 0,0-1-1 0 0,0 2 1 0 0,0-1-1 0 0,-8-5 1 0 0,-5-3 28 0 0,-23-11 1 0 0,40 23-36 0 0,-18-8 59 0 0,0 1 0 0 0,0 0 0 0 0,-1 2 1 0 0,-28-6-1 0 0,32 9-40 0 0,-1-2 0 0 0,1 0 0 0 0,0 0 0 0 0,0-1 0 0 0,0-1 0 0 0,0-1 0 0 0,-23-14 0 0 0,34 18-22 0 0,-73-49 19 0 0,67 46 2 0 0,-1 0 0 0 0,0 1-1 0 0,-1 0 1 0 0,1 1 0 0 0,-19-5 0 0 0,-35-3 76 0 0,-102-7-1 0 0,-51 23-19 0 0,-103 2 144 0 0,220-6-182 0 0,-99 7 47 0 0,120-3-51 0 0,-24-1-21 0 0,34-2-12 0 0,-86 12-1 0 0,70-5 1 0 0,66-8 0 0 0,-1 1 0 0 0,1 1 0 0 0,0 1 0 0 0,0 1 0 0 0,0 1 0 0 0,-22 8 0 0 0,37-10 0 0 0,0 0 0 0 0,0 1 0 0 0,0-1 0 0 0,0 1 0 0 0,0 0 0 0 0,1 0 0 0 0,0 0 0 0 0,0 1 0 0 0,0-1 0 0 0,0 1 0 0 0,1 0 0 0 0,-1 0 0 0 0,1 1 0 0 0,1-1 0 0 0,-1 1 0 0 0,-2 8 0 0 0,0 2 0 0 0,0 0 0 0 0,2 0 0 0 0,0 0 0 0 0,-1 31 0 0 0,4 7 0 0 0,12 98 0 0 0,-5-105 0 0 0,-3 1 0 0 0,-4 87 0 0 0,-10-51 0 0 0,5-47 0 0 0,1 1 0 0 0,1 74 0 0 0,4-105-3 0 0,0-1 0 0 0,0 1 0 0 0,0-1 0 0 0,1 1 0 0 0,0-1 1 0 0,0 0-1 0 0,1 1 0 0 0,0-1 0 0 0,0 0 0 0 0,6 9 0 0 0,-3-8-2 0 0,1 1 1 0 0,-1-1-1 0 0,1 0 1 0 0,1-1-1 0 0,-1 0 1 0 0,15 9-1 0 0,-1-3-1 0 0,0 0 1 0 0,0-2-1 0 0,1 0 0 0 0,23 6 1 0 0,93 20-30 0 0,-115-31 34 0 0,315 53 1 0 0,-299-53 0 0 0,54 8 0 0 0,18 4 0 0 0,71 14 0 0 0,-127-22 0 0 0,51 6 0 0 0,-60-12 0 0 0,53 5 0 0 0,19 2 0 0 0,-11-3 0 0 0,4 2 0 0 0,21 2 0 0 0,-78-7 0 0 0,76 9 0 0 0,-65-3 9 0 0,41 5-61 0 0,-102-14-166 0 0,7-1-198 0 0,1-1 283 0 0,-1 0 0 0 0,16-3 0 0 0,-8 0-63 0 0,-17 4 101 0 0,1 0 0 0 0,-1 0 0 0 0,1 0 0 0 0,-1-1 0 0 0,0 0 0 0 0,0 1 0 0 0,1-1 0 0 0,-1 0 0 0 0,0 0 0 0 0,4-2 0 0 0,50-28-1217 0 0,-6-4-51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58:14.042"/>
    </inkml:context>
    <inkml:brush xml:id="br0">
      <inkml:brushProperty name="width" value="0.1" units="cm"/>
      <inkml:brushProperty name="height" value="0.1" units="cm"/>
      <inkml:brushProperty name="color" value="#66CC00"/>
    </inkml:brush>
  </inkml:definitions>
  <inkml:trace contextRef="#ctx0" brushRef="#br0">16249 158 919 0 0,'-34'4'1186'0'0,"34"-4"-1042"0"0,-1-1 0 0 0,1 1 1 0 0,-1 0-1 0 0,1 0 0 0 0,0-1 1 0 0,-1 1-1 0 0,1 0 0 0 0,-1-1 1 0 0,1 1-1 0 0,0-1 0 0 0,0 1 1 0 0,-1-1-1 0 0,1 1 0 0 0,0 0 1 0 0,0-1-1 0 0,-1 1 0 0 0,1-1 1 0 0,0 1-1 0 0,0-1 0 0 0,0 1 1 0 0,0-1-1 0 0,0 1 0 0 0,-1-1 1 0 0,1 1-1 0 0,0-1 0 0 0,0 1 1 0 0,1-1-1 0 0,-1 0 0 0 0,0 1 1 0 0,0-1-1 0 0,3-19-234 0 0,0 14 754 0 0,-1 0 0 0 0,0 0 1 0 0,0 0-1 0 0,0 0 0 0 0,1-11 0 0 0,-3 16-480 0 0,0 0-1 0 0,0 0 1 0 0,0 0-1 0 0,0 0 1 0 0,0 0-1 0 0,0 0 1 0 0,-1 0-1 0 0,1 0 0 0 0,0 0 1 0 0,0 0-1 0 0,-1 1 1 0 0,1-1-1 0 0,-1 0 1 0 0,1 0-1 0 0,-1 0 1 0 0,1 0-1 0 0,-1 1 1 0 0,1-1-1 0 0,-2-1 0 0 0,1 2-51 0 0,0-1-1 0 0,0 1 0 0 0,0-1 1 0 0,-1 1-1 0 0,1-1 0 0 0,0 1 0 0 0,-1 0 1 0 0,1-1-1 0 0,0 1 0 0 0,0 0 1 0 0,-1 0-1 0 0,1 0 0 0 0,0 0 0 0 0,-1 0 1 0 0,1 1-1 0 0,0-1 0 0 0,-1 0 1 0 0,0 1-1 0 0,-19 4 715 0 0,-94 16 2020 0 0,61-14-913 0 0,-61 18 0 0 0,-23 4-1258 0 0,-24-10 196 0 0,15 3-249 0 0,99-13-424 0 0,-75 6-1 0 0,-92-19 387 0 0,54-1-216 0 0,-139-16-40 0 0,1 1-32 0 0,215 20-293 0 0,-188 4 178 0 0,-4-9-6 0 0,17 0-62 0 0,-100 8-133 0 0,79-2 0 0 0,115-5 0 0 0,76 1 0 0 0,-131 8 0 0 0,40 1 0 0 0,-422 14 0 0 0,366-18 0 0 0,118-4 0 0 0,25 0 0 0 0,-29 0 0 0 0,-77 1 0 0 0,61-1 0 0 0,-485-9 0 0 0,294 2 0 0 0,139 3 0 0 0,56 10 0 0 0,78-1 0 0 0,-62-4 0 0 0,-172-6 0 0 0,247 7 0 0 0,-191 9 0 0 0,-83-13 0 0 0,54-2 0 0 0,162 10 0 0 0,-31-1 0 0 0,-114-11 715 0 0,-114-6 546 0 0,171 2-1230 0 0,-383-22 138 0 0,414 28-139 0 0,-182-10 68 0 0,195 1-85 0 0,-211-9 38 0 0,24 18-51 0 0,179 3 0 0 0,-131 9 0 0 0,-5 0 0 0 0,244-7 1 0 0,-485 6 62 0 0,273-4-63 0 0,1 0 0 0 0,54 16 0 0 0,-145 9 0 0 0,-165 10 0 0 0,273-15 0 0 0,106-12 0 0 0,-94 0 0 0 0,-3-7 0 0 0,76 0 0 0 0,-62 12 233 0 0,54-1 170 0 0,69-11-1055 0 0,-115 10 668 0 0,125-5-48 0 0,-159-5 0 0 0,214-3 16 0 0,-37 2 0 0 0,57 0 13 0 0,-1 0 0 0 0,1 0-1 0 0,0 1 1 0 0,0 0 0 0 0,0 1 0 0 0,1-1 0 0 0,-1 2-1 0 0,1-1 1 0 0,-8 5 0 0 0,12-6-1 0 0,0 1-1 0 0,0 0 1 0 0,0 0 0 0 0,1 0-1 0 0,-1 0 1 0 0,1 0 0 0 0,0 1-1 0 0,0-1 1 0 0,0 1 0 0 0,1-1-1 0 0,-1 1 1 0 0,1-1 0 0 0,0 1-1 0 0,-1 0 1 0 0,2 0 0 0 0,-1 0-1 0 0,0 0 1 0 0,1 0 0 0 0,0 7-1 0 0,0 4-20 0 0,1 1-1 0 0,0 0 0 0 0,6 24 1 0 0,13 47-13 0 0,33 94 1 0 0,-35-126 37 0 0,-5-7 0 0 0,1 7 0 0 0,44 194 471 0 0,-52-226-706 0 0,-1-5 252 0 0,4 8 422 0 0,8 21 310 0 0,-16-39-688 0 0,0-5-51 0 0,0 0 1 0 0,0 0-1 0 0,0 1 1 0 0,1-1-1 0 0,-1 0 1 0 0,1 0-1 0 0,0 0 1 0 0,3 4-1 0 0,15 25-61 0 0,-15-24-233 0 0,6 3-860 0 0,51 37 1018 0 0,6-8 99 0 0,-63-38 17 0 0,0 1 1 0 0,0-1-1 0 0,0 0 1 0 0,8 2-1 0 0,80 20-2 0 0,19-9 1 0 0,-9-10-31 0 0,-7-5 31 0 0,-67-1 22 0 0,55-2 309 0 0,-32-1 89 0 0,-39 3 36 0 0,7 0-113 0 0,3-2-346 0 0,1 1-272 0 0,26 1 0 0 0,92 1-709 0 0,-43 1 979 0 0,-4-1 16 0 0,17 1 0 0 0,3 1 0 0 0,-22-1 0 0 0,-4 1 0 0 0,9 2 0 0 0,4 1 0 0 0,3-3 0 0 0,-3 0 0 0 0,10 1 0 0 0,-16 3 0 0 0,2 3 0 0 0,26 5 0 0 0,-17-2 0 0 0,-4-2 0 0 0,-5-2 0 0 0,-10-1 0 0 0,3 0 56 0 0,-10 1 243 0 0,-48-5 133 0 0,386 40-684 0 0,-331-34-156 0 0,-50-6 265 0 0,42 0 127 0 0,14 2 16 0 0,10 2 0 0 0,20 2 0 0 0,-19-3 0 0 0,-7 0 0 0 0,-4-1 0 0 0,23 0 0 0 0,10 2 0 0 0,2 0 0 0 0,-1 1 0 0 0,-29-5 0 0 0,-2-2 0 0 0,18 0 0 0 0,5-1 0 0 0,2 3 0 0 0,-6 1 0 0 0,9-3 0 0 0,1-3 0 0 0,-25-3 0 0 0,3-3 0 0 0,-5 1 11 0 0,22 2 31 0 0,7 4-31 0 0,-1 4-11 0 0,-25-1 0 0 0,14-2 0 0 0,7 0 0 0 0,14-3 0 0 0,0 1 0 0 0,-29-1 0 0 0,-8-2 0 0 0,-4-1 0 0 0,3-1 0 0 0,25 1 0 0 0,11 5 0 0 0,-1 1 0 0 0,-25-2 0 0 0,-10 0 0 0 0,-3-3 0 0 0,21 0 0 0 0,11 4 0 0 0,7 4 0 0 0,-2 3 0 0 0,-25-2 0 0 0,13-1 0 0 0,-17-2 0 0 0,25-1 0 0 0,4 4 0 0 0,2 1 0 0 0,-2 2 0 0 0,-14-1 0 0 0,2 0 0 0 0,2 1 0 0 0,-2 0 0 0 0,6-1 0 0 0,2-1 0 0 0,-18-3 0 0 0,-11 1 0 0 0,8 5 0 0 0,4 3 0 0 0,11 0 0 0 0,-8-1 0 0 0,-5-1 0 0 0,-6 1 0 0 0,-5-1 0 0 0,6 3 0 0 0,15 4 0 0 0,-10 0 0 0 0,3-3 0 0 0,-1 0 0 0 0,-8-2 0 0 0,-4 0 0 0 0,6-3 0 0 0,11-2 0 0 0,-13-2 0 0 0,-1 1 0 0 0,4 1 0 0 0,-6 3 0 0 0,-1 1 0 0 0,0-6 0 0 0,4-3 0 0 0,14-3 0 0 0,-14 1 0 0 0,0 6 0 0 0,-3 1 0 0 0,-3 1-11 0 0,1 0-31 0 0,4 0 31 0 0,15-2 11 0 0,-14-2 0 0 0,-4 2 0 0 0,1 4 0 0 0,6 3 0 0 0,1 1 0 0 0,-17-8-11 0 0,-52-5-31 0 0,-6 0 33 0 0,86 0 7 0 0,-71 0 2 0 0,-11 1 0 0 0,51 3 0 0 0,9 1 0 0 0,-3-1 0 0 0,7-1 0 0 0,4-4 0 0 0,-68 1 0 0 0,-4 0 0 0 0,51-7 0 0 0,2-4 0 0 0,-52 5 0 0 0,51-12 0 0 0,-58 11 0 0 0,30-13 0 0 0,15-12 0 0 0,-2 0 0 0 0,-3-2 0 0 0,-11-4 0 0 0,-52 35 0 0 0,-1 0 0 0 0,1 0 0 0 0,-1 0 0 0 0,0-1 0 0 0,4-4 0 0 0,19-28 16 0 0,-1-2 0 0 0,-2-1 0 0 0,26-60 0 0 0,-49 99-16 0 0,57-125 0 0 0,-39 91 3 0 0,-8 17 7 0 0,0 0 0 0 0,-2 0 1 0 0,0-1-1 0 0,-1 0 0 0 0,8-33 0 0 0,-6 15 5 0 0,2-1 1 0 0,1 1-1 0 0,20-40 1 0 0,-22 54-14 0 0,-4 5 4 0 0,0 0 1 0 0,-1 0-1 0 0,-1-1 0 0 0,0 1 1 0 0,-2-1-1 0 0,0 0 0 0 0,0-31 1 0 0,-4 13 15 0 0,-2 1 0 0 0,-15-68 0 0 0,-10-35-8 0 0,-7-30-17 0 0,29 146 14 0 0,0 0-1 0 0,-2 0 1 0 0,0 1 0 0 0,-1 0-1 0 0,-2 1 1 0 0,-20-30 0 0 0,20 36-6 0 0,0 1 0 0 0,-1 0 1 0 0,-1 1-1 0 0,0 1 0 0 0,-1 0 1 0 0,0 1-1 0 0,0 0 0 0 0,-1 1 1 0 0,-22-9-1 0 0,4 6-1758 0 0,-46-11-1 0 0,45 14-1940 0 0,-37-15 1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0:17.026"/>
    </inkml:context>
    <inkml:brush xml:id="br0">
      <inkml:brushProperty name="width" value="0.1" units="cm"/>
      <inkml:brushProperty name="height" value="0.1" units="cm"/>
      <inkml:brushProperty name="color" value="#66CC00"/>
    </inkml:brush>
  </inkml:definitions>
  <inkml:trace contextRef="#ctx0" brushRef="#br0">1766 13 919 0 0,'-22'-9'3248'0'0,"18"8"-3048"0"0,0 0 0 0 0,0 0 0 0 0,0 1 1 0 0,0-1-1 0 0,0 1 0 0 0,0 0 0 0 0,-1 1 0 0 0,1-1 0 0 0,-4 1 0 0 0,-41 12 449 0 0,15-4-251 0 0,-113 16 1122 0 0,-132 8 880 0 0,171-23-1991 0 0,-55 8 326 0 0,83-8-247 0 0,-94-1-1 0 0,-81-13 106 0 0,-59 2-1115 0 0,267 4-2697 0 0,-1 3-1120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0:17.567"/>
    </inkml:context>
    <inkml:brush xml:id="br0">
      <inkml:brushProperty name="width" value="0.1" units="cm"/>
      <inkml:brushProperty name="height" value="0.1" units="cm"/>
      <inkml:brushProperty name="color" value="#66CC00"/>
    </inkml:brush>
  </inkml:definitions>
  <inkml:trace contextRef="#ctx0" brushRef="#br0">1015 69 3223 0 0,'-7'-1'250'0'0,"0"1"-1"0"0,-1 0 0 0 0,1 1 0 0 0,0-1 0 0 0,-8 3 1 0 0,-11 0 386 0 0,-215 5 1217 0 0,194-10-1250 0 0,0-2 0 0 0,0-2 0 0 0,-52-13 1 0 0,-76-21 790 0 0,142 35-1320 0 0,-1 1 0 0 0,0 1 0 0 0,-42 3 0 0 0,26 3-826 0 0,-4 0-3008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2:34:06.914"/>
    </inkml:context>
    <inkml:brush xml:id="br0">
      <inkml:brushProperty name="width" value="0.1" units="cm"/>
      <inkml:brushProperty name="height" value="0.1" units="cm"/>
      <inkml:brushProperty name="color" value="#66CC00"/>
    </inkml:brush>
  </inkml:definitions>
  <inkml:trace contextRef="#ctx0" brushRef="#br0">14 36 3767 0 0,'-13'-15'1560'0'0,"14"15"-1504"0"0,0 0-1 0 0,0 0 1 0 0,0 0-1 0 0,0 0 1 0 0,0 0-1 0 0,1 0 1 0 0,-1-1-1 0 0,0 1 0 0 0,0 0 1 0 0,0-1-1 0 0,0 1 1 0 0,0-1-1 0 0,0 1 1 0 0,0-1-1 0 0,-1 1 0 0 0,1-1 1 0 0,2-1-1 0 0,16-7 1091 0 0,22 6-863 0 0,1 1-1 0 0,0 3 0 0 0,69 9 0 0 0,7 1 53 0 0,-33-8-327 0 0,260 25 56 0 0,-113 13 25 0 0,119 18 102 0 0,-275-51-52 0 0,0-3 0 0 0,83-5-1 0 0,-147 0-104 0 0,0-1-1 0 0,0 0 1 0 0,-1-1 0 0 0,1-1-1 0 0,0 0 1 0 0,-1 0-1 0 0,1-1 1 0 0,-1 0-1 0 0,0-1 1 0 0,0 0-1 0 0,-1-1 1 0 0,12-9-1 0 0,-13 9 24 0 0,-2-2 430 0 0,-20 2-144 0 0,-3-2-197 0 0,15 8-130 0 0,1-1 0 0 0,-1 0 1 0 0,0 1-1 0 0,0-1 0 0 0,0 0 0 0 0,0 1 0 0 0,0-1 0 0 0,0 1 0 0 0,0 0 0 0 0,0-1 0 0 0,0 1 0 0 0,0 0 0 0 0,0 0 1 0 0,0-1-1 0 0,0 1 0 0 0,0 0 0 0 0,0 0 0 0 0,0 0 0 0 0,0 0 0 0 0,-1 0 0 0 0,1 1 0 0 0,0-1 0 0 0,0 0 0 0 0,0 0 1 0 0,0 1-1 0 0,0-1 0 0 0,0 1 0 0 0,0-1 0 0 0,0 1 0 0 0,0-1 0 0 0,1 1 0 0 0,-1-1 0 0 0,-2 3 0 0 0,2-2-98 0 0,1 1 0 0 0,-1-1-1 0 0,0 1 1 0 0,1-1-1 0 0,-1 1 1 0 0,1 0 0 0 0,-1-1-1 0 0,1 1 1 0 0,0 0-1 0 0,-1 0 1 0 0,1-1 0 0 0,0 1-1 0 0,0 0 1 0 0,1-1 0 0 0,-1 1-1 0 0,0 0 1 0 0,0 0-1 0 0,2 1 1 0 0,-1 18-1905 0 0,-2-9-1525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0:19.815"/>
    </inkml:context>
    <inkml:brush xml:id="br0">
      <inkml:brushProperty name="width" value="0.1" units="cm"/>
      <inkml:brushProperty name="height" value="0.1" units="cm"/>
      <inkml:brushProperty name="color" value="#66CC00"/>
    </inkml:brush>
  </inkml:definitions>
  <inkml:trace contextRef="#ctx0" brushRef="#br0">2935 52 1375 0 0,'-2'-1'183'0'0,"1"1"0"0"0,-1 0-1 0 0,0-1 1 0 0,1 1 0 0 0,-1-1-1 0 0,1 0 1 0 0,-1 0-1 0 0,1 1 1 0 0,-1-1 0 0 0,1 0-1 0 0,-1 0 1 0 0,1 0-1 0 0,0 0 1 0 0,-1 0 0 0 0,1-1-1 0 0,-1 0 1 0 0,1 0 228 0 0,-1 0 0 0 0,0 1 0 0 0,1-1 0 0 0,-1 1 1 0 0,0 0-1 0 0,0-1 0 0 0,0 1 0 0 0,0 0 0 0 0,-2-1 0 0 0,3 2-435 0 0,0 0-1 0 0,0 0 1 0 0,0 0 0 0 0,0 0-1 0 0,0 0 1 0 0,0 0-1 0 0,0 0 1 0 0,-1 0-1 0 0,1 0 1 0 0,0 0-1 0 0,0 0 1 0 0,0 1 0 0 0,0-1-1 0 0,-1 1 1 0 0,-13 6 166 0 0,-24 16 1 0 0,30-17 7 0 0,0 0 0 0 0,0 0 0 0 0,-1-1 0 0 0,0-1 0 0 0,0 0 1 0 0,-16 5-1 0 0,-114 8 1194 0 0,-6 1-668 0 0,119-13-596 0 0,0-1 0 0 0,0-2 0 0 0,0-1 0 0 0,-30-3 0 0 0,-110-17 377 0 0,69 6-280 0 0,-195-30 407 0 0,-14-1-250 0 0,290 42-328 0 0,-210-15 254 0 0,107 17-165 0 0,-120 0 88 0 0,188 2-169 0 0,-254 14 109 0 0,233-8-177 0 0,0 3 0 0 0,-83 23-1 0 0,79-11-791 0 0,0 2-272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0:21.577"/>
    </inkml:context>
    <inkml:brush xml:id="br0">
      <inkml:brushProperty name="width" value="0.1" units="cm"/>
      <inkml:brushProperty name="height" value="0.1" units="cm"/>
      <inkml:brushProperty name="color" value="#66CC00"/>
    </inkml:brush>
  </inkml:definitions>
  <inkml:trace contextRef="#ctx0" brushRef="#br0">3723 32 1839 0 0,'-131'-30'1976'0'0,"125"30"-1872"0"0,1-1 0 0 0,-1 1 0 0 0,0-1 0 0 0,1 2 0 0 0,-1-1-1 0 0,1 0 1 0 0,-7 2 0 0 0,-40 12 575 0 0,38-10-547 0 0,-92 21 1532 0 0,-145 15 0 0 0,214-37-1346 0 0,0-2 0 0 0,0-1 0 0 0,0-2 0 0 0,-49-8 0 0 0,-13-13 355 0 0,63 13-341 0 0,-40-5-1 0 0,34 9-233 0 0,0 2 0 0 0,0 2 0 0 0,-43 3 0 0 0,-82 6-102 0 0,6 1 72 0 0,-92 18 50 0 0,131-3 47 0 0,-10 2 0 0 0,59-20-87 0 0,-127-6 0 0 0,132-1-42 0 0,-188 14 401 0 0,12-1-148 0 0,91-17-172 0 0,-40-1 29 0 0,144 8-123 0 0,1 2-1 0 0,-48 9 0 0 0,-86 24-1072 0 0,118-24-108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0:23.774"/>
    </inkml:context>
    <inkml:brush xml:id="br0">
      <inkml:brushProperty name="width" value="0.1" units="cm"/>
      <inkml:brushProperty name="height" value="0.1" units="cm"/>
      <inkml:brushProperty name="color" value="#66CC00"/>
    </inkml:brush>
  </inkml:definitions>
  <inkml:trace contextRef="#ctx0" brushRef="#br0">1105 315 1839 0 0,'-1'-2'61'0'0,"0"1"-1"0"0,0 0 0 0 0,-1-1 1 0 0,1 1-1 0 0,0 0 0 0 0,0 0 1 0 0,-1 0-1 0 0,1 0 0 0 0,0 0 0 0 0,-1 0 1 0 0,1 0-1 0 0,-1 0 0 0 0,0 1 1 0 0,-2-2-1 0 0,-28-6 1504 0 0,14 3-1466 0 0,-26-11 1082 0 0,2-2 0 0 0,-70-39 1 0 0,7 2 175 0 0,49 29-900 0 0,-2 2 0 0 0,-1 4 0 0 0,-1 1-1 0 0,-108-18 1 0 0,123 31-332 0 0,-50-1 0 0 0,72 7-334 0 0,-1 1-1 0 0,1 1 1 0 0,-46 10 0 0 0,21 2-3724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0:24.487"/>
    </inkml:context>
    <inkml:brush xml:id="br0">
      <inkml:brushProperty name="width" value="0.1" units="cm"/>
      <inkml:brushProperty name="height" value="0.1" units="cm"/>
      <inkml:brushProperty name="color" value="#66CC00"/>
    </inkml:brush>
  </inkml:definitions>
  <inkml:trace contextRef="#ctx0" brushRef="#br0">2749 120 5671 0 0,'-16'-10'365'0'0,"0"2"-1"0"0,0 0 0 0 0,-1 0 0 0 0,-1 2 0 0 0,-26-8 0 0 0,-94-12 1116 0 0,111 21-1570 0 0,-253-22 608 0 0,216 22-493 0 0,7 2-173 0 0,-68 5 1 0 0,67 3-44 0 0</inkml:trace>
  <inkml:trace contextRef="#ctx0" brushRef="#br0" timeOffset="1">1015 174 4895 0 0,'-3'-2'40'0'0,"1"0"0"0"0,-1 0-1 0 0,1 0 1 0 0,-1 1-1 0 0,0-1 1 0 0,0 1 0 0 0,0 0-1 0 0,1-1 1 0 0,-1 2-1 0 0,0-1 1 0 0,-1 0 0 0 0,1 0-1 0 0,0 1 1 0 0,0 0-1 0 0,0 0 1 0 0,0 0 0 0 0,0 0-1 0 0,0 0 1 0 0,-5 1-1 0 0,-121 12 465 0 0,0-5-1 0 0,-133-10 0 0 0,164 3-425 0 0,-111 15 0 0 0,149-10-124 0 0,-5 0 34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0:25.388"/>
    </inkml:context>
    <inkml:brush xml:id="br0">
      <inkml:brushProperty name="width" value="0.1" units="cm"/>
      <inkml:brushProperty name="height" value="0.1" units="cm"/>
      <inkml:brushProperty name="color" value="#66CC00"/>
    </inkml:brush>
  </inkml:definitions>
  <inkml:trace contextRef="#ctx0" brushRef="#br0">2222 141 5151 0 0,'0'-2'64'0'0,"0"0"0"0"0,-1 0-1 0 0,1 0 1 0 0,-1-1-1 0 0,1 1 1 0 0,-1 0 0 0 0,0 0-1 0 0,0 0 1 0 0,0 0-1 0 0,0 0 1 0 0,-1 0 0 0 0,1 0-1 0 0,0 1 1 0 0,-1-1 0 0 0,-1-2-1 0 0,-1 1 83 0 0,0 1 1 0 0,0-1-1 0 0,0 1 0 0 0,-1 0 0 0 0,1 0 0 0 0,-7-1 1 0 0,-29-9 177 0 0,0 2 1 0 0,-43-4 0 0 0,43 7-59 0 0,-440-33 1556 0 0,356 34-1502 0 0,-298 12 365 0 0,4 40-599 0 0,317-27-566 0 0,-149 49 0 0 0,165-43-1867 0 0,-2 0-1109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0:26.981"/>
    </inkml:context>
    <inkml:brush xml:id="br0">
      <inkml:brushProperty name="width" value="0.1" units="cm"/>
      <inkml:brushProperty name="height" value="0.1" units="cm"/>
      <inkml:brushProperty name="color" value="#66CC00"/>
    </inkml:brush>
  </inkml:definitions>
  <inkml:trace contextRef="#ctx0" brushRef="#br0">1839 25 1839 0 0,'-2'1'110'0'0,"0"0"0"0"0,1 0 0 0 0,-1 1 0 0 0,0-1 0 0 0,1 1 0 0 0,-1-1 1 0 0,1 1-1 0 0,-1 0 0 0 0,0 2 0 0 0,-4 3 149 0 0,0-2-170 0 0,0 1-1 0 0,-1-1 0 0 0,1-1 1 0 0,-1 1-1 0 0,0-1 0 0 0,-1-1 1 0 0,1 1-1 0 0,-12 3 0 0 0,-8 1 654 0 0,-31 5 0 0 0,-19 6 67 0 0,62-15-571 0 0,-1 0-1 0 0,0-1 0 0 0,0-1 0 0 0,-19 1 0 0 0,-65-4 537 0 0,79 1-620 0 0,-57-4 475 0 0,-1-2 1 0 0,2-5 0 0 0,-137-35-1 0 0,13-7 530 0 0,153 43-911 0 0,0 3 0 0 0,-62-2 0 0 0,-226 22 41 0 0,303-8-771 0 0,-50 12-1 0 0,29-2-632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0:29.730"/>
    </inkml:context>
    <inkml:brush xml:id="br0">
      <inkml:brushProperty name="width" value="0.1" units="cm"/>
      <inkml:brushProperty name="height" value="0.1" units="cm"/>
      <inkml:brushProperty name="color" value="#66CC00"/>
    </inkml:brush>
  </inkml:definitions>
  <inkml:trace contextRef="#ctx0" brushRef="#br0">2000 72 2303 0 0,'-13'-1'367'0'0,"10"1"-122"0"0,0 0-1 0 0,1 0 0 0 0,-1 0 0 0 0,0 0 0 0 0,0 0 1 0 0,0 1-1 0 0,0-1 0 0 0,0 1 0 0 0,1 0 1 0 0,-4 1-1 0 0,-9 4-139 0 0,0-1 1 0 0,-1 0-1 0 0,1-1 1 0 0,-23 3-1 0 0,29-6 53 0 0,0 0 0 0 0,0-1 0 0 0,0 0 0 0 0,-1-1 0 0 0,1 0 1 0 0,0 0-1 0 0,0-1 0 0 0,0 0 0 0 0,-10-4 0 0 0,7 2 89 0 0,0 1 1 0 0,0 1 0 0 0,0 0-1 0 0,0 1 1 0 0,0 0 0 0 0,-19 1-1 0 0,-29-2 24 0 0,22-2-151 0 0,-43-6 258 0 0,19 1 202 0 0,-64 0 0 0 0,-11-1 108 0 0,60-1-384 0 0,-125-11 411 0 0,162 21-642 0 0,0 0 1 0 0,-1 3-1 0 0,-42 7 0 0 0,-17 7-376 0 0,-159 29 954 0 0,179-28-2739 0 0,-94 34-1 0 0,124-32-1914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0:31.001"/>
    </inkml:context>
    <inkml:brush xml:id="br0">
      <inkml:brushProperty name="width" value="0.1" units="cm"/>
      <inkml:brushProperty name="height" value="0.1" units="cm"/>
      <inkml:brushProperty name="color" value="#66CC00"/>
    </inkml:brush>
  </inkml:definitions>
  <inkml:trace contextRef="#ctx0" brushRef="#br0">874 317 2759 0 0,'-7'-19'812'0'0,"-1"0"0"0"0,-1 1 0 0 0,-1 0 0 0 0,-1 1 0 0 0,0 0-1 0 0,-1 0 1 0 0,-28-28 0 0 0,19 27-506 0 0,0 2 0 0 0,-2 0 1 0 0,0 2-1 0 0,0 0 0 0 0,-1 1 0 0 0,-1 2 0 0 0,-26-9 0 0 0,32 14-173 0 0,0 1-1 0 0,-1 0 0 0 0,1 2 0 0 0,-1 0 0 0 0,0 2 1 0 0,0 0-1 0 0,0 1 0 0 0,1 1 0 0 0,-1 0 0 0 0,0 2 1 0 0,-35 9-1 0 0,21-2-794 0 0,0 1 1 0 0,1 2-1 0 0,1 2 1 0 0,0 0-1 0 0,-53 36 1 0 0,52-27-3349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0:31.722"/>
    </inkml:context>
    <inkml:brush xml:id="br0">
      <inkml:brushProperty name="width" value="0.1" units="cm"/>
      <inkml:brushProperty name="height" value="0.1" units="cm"/>
      <inkml:brushProperty name="color" value="#66CC00"/>
    </inkml:brush>
  </inkml:definitions>
  <inkml:trace contextRef="#ctx0" brushRef="#br0">1409 71 2759 0 0,'-4'-5'233'0'0,"0"-1"0"0"0,0 2 0 0 0,-1-1 0 0 0,1 0 0 0 0,-1 1-1 0 0,0 0 1 0 0,0 0 0 0 0,-1 1 0 0 0,1-1 0 0 0,-1 1 0 0 0,0 0 0 0 0,0 1-1 0 0,0-1 1 0 0,0 1 0 0 0,0 0 0 0 0,0 1 0 0 0,0-1 0 0 0,-8 1-1 0 0,-33-4-167 0 0,0 3 0 0 0,0 2-1 0 0,-52 6 1 0 0,-10 1-124 0 0,-62-6 415 0 0,-73 3 936 0 0,114 0-1047 0 0,-50 4-42 0 0,133-4-276 0 0,-83 19 0 0 0,82-10-213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23:00:32.409"/>
    </inkml:context>
    <inkml:brush xml:id="br0">
      <inkml:brushProperty name="width" value="0.1" units="cm"/>
      <inkml:brushProperty name="height" value="0.1" units="cm"/>
      <inkml:brushProperty name="color" value="#66CC00"/>
    </inkml:brush>
  </inkml:definitions>
  <inkml:trace contextRef="#ctx0" brushRef="#br0">2273 269 919 0 0,'-25'1'985'0'0,"1"0"-1"0"0,-31-5 0 0 0,0 1 610 0 0,-81 1-745 0 0,-88-5 435 0 0,159 2-428 0 0,-93-19 0 0 0,-261-95 1263 0 0,388 109-1992 0 0,-283-70 483 0 0,271 73-572 0 0,0 2 0 0 0,-1 1-1 0 0,-58 4 1 0 0,-132 19-40 0 0,160-11-39 0 0,-84 13-3397 0 0,90-9-360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6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944030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6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289225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6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92686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6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555402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6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1559094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6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791633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6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672674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6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343078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6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4263652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458839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800250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632612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6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6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431443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5/10/2023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5/10/2023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5/10/2023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5/10/2023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5/10/2023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5/10/2023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5/10/2023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5/10/2023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5/10/2023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5/10/2023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5/10/2023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5/10/2023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80.png"/><Relationship Id="rId13" Type="http://schemas.openxmlformats.org/officeDocument/2006/relationships/customXml" Target="../ink/ink176.xml"/><Relationship Id="rId18" Type="http://schemas.openxmlformats.org/officeDocument/2006/relationships/image" Target="../media/image185.png"/><Relationship Id="rId26" Type="http://schemas.openxmlformats.org/officeDocument/2006/relationships/image" Target="../media/image189.png"/><Relationship Id="rId3" Type="http://schemas.openxmlformats.org/officeDocument/2006/relationships/image" Target="../media/image1.png"/><Relationship Id="rId21" Type="http://schemas.openxmlformats.org/officeDocument/2006/relationships/customXml" Target="../ink/ink180.xml"/><Relationship Id="rId7" Type="http://schemas.openxmlformats.org/officeDocument/2006/relationships/customXml" Target="../ink/ink173.xml"/><Relationship Id="rId12" Type="http://schemas.openxmlformats.org/officeDocument/2006/relationships/image" Target="../media/image182.png"/><Relationship Id="rId17" Type="http://schemas.openxmlformats.org/officeDocument/2006/relationships/customXml" Target="../ink/ink178.xml"/><Relationship Id="rId25" Type="http://schemas.openxmlformats.org/officeDocument/2006/relationships/customXml" Target="../ink/ink182.xml"/><Relationship Id="rId2" Type="http://schemas.openxmlformats.org/officeDocument/2006/relationships/notesSlide" Target="../notesSlides/notesSlide10.xml"/><Relationship Id="rId16" Type="http://schemas.openxmlformats.org/officeDocument/2006/relationships/image" Target="../media/image184.png"/><Relationship Id="rId20" Type="http://schemas.openxmlformats.org/officeDocument/2006/relationships/image" Target="../media/image186.png"/><Relationship Id="rId1" Type="http://schemas.openxmlformats.org/officeDocument/2006/relationships/slideLayout" Target="../slideLayouts/slideLayout1.xml"/><Relationship Id="rId6" Type="http://schemas.openxmlformats.org/officeDocument/2006/relationships/image" Target="../media/image179.png"/><Relationship Id="rId11" Type="http://schemas.openxmlformats.org/officeDocument/2006/relationships/customXml" Target="../ink/ink175.xml"/><Relationship Id="rId24" Type="http://schemas.openxmlformats.org/officeDocument/2006/relationships/image" Target="../media/image188.png"/><Relationship Id="rId5" Type="http://schemas.openxmlformats.org/officeDocument/2006/relationships/customXml" Target="../ink/ink172.xml"/><Relationship Id="rId15" Type="http://schemas.openxmlformats.org/officeDocument/2006/relationships/customXml" Target="../ink/ink177.xml"/><Relationship Id="rId23" Type="http://schemas.openxmlformats.org/officeDocument/2006/relationships/customXml" Target="../ink/ink181.xml"/><Relationship Id="rId28" Type="http://schemas.openxmlformats.org/officeDocument/2006/relationships/image" Target="../media/image190.png"/><Relationship Id="rId10" Type="http://schemas.openxmlformats.org/officeDocument/2006/relationships/image" Target="../media/image181.png"/><Relationship Id="rId19" Type="http://schemas.openxmlformats.org/officeDocument/2006/relationships/customXml" Target="../ink/ink179.xml"/><Relationship Id="rId4" Type="http://schemas.openxmlformats.org/officeDocument/2006/relationships/image" Target="../media/image178.png"/><Relationship Id="rId9" Type="http://schemas.openxmlformats.org/officeDocument/2006/relationships/customXml" Target="../ink/ink174.xml"/><Relationship Id="rId14" Type="http://schemas.openxmlformats.org/officeDocument/2006/relationships/image" Target="../media/image183.png"/><Relationship Id="rId22" Type="http://schemas.openxmlformats.org/officeDocument/2006/relationships/image" Target="../media/image187.png"/><Relationship Id="rId27" Type="http://schemas.openxmlformats.org/officeDocument/2006/relationships/customXml" Target="../ink/ink183.xml"/></Relationships>
</file>

<file path=ppt/slides/_rels/slide11.xml.rels><?xml version="1.0" encoding="UTF-8" standalone="yes"?>
<Relationships xmlns="http://schemas.openxmlformats.org/package/2006/relationships"><Relationship Id="rId13" Type="http://schemas.openxmlformats.org/officeDocument/2006/relationships/image" Target="../media/image195.png"/><Relationship Id="rId18" Type="http://schemas.openxmlformats.org/officeDocument/2006/relationships/customXml" Target="../ink/ink191.xml"/><Relationship Id="rId26" Type="http://schemas.openxmlformats.org/officeDocument/2006/relationships/customXml" Target="../ink/ink195.xml"/><Relationship Id="rId39" Type="http://schemas.openxmlformats.org/officeDocument/2006/relationships/image" Target="../media/image208.png"/><Relationship Id="rId21" Type="http://schemas.openxmlformats.org/officeDocument/2006/relationships/image" Target="../media/image199.png"/><Relationship Id="rId34" Type="http://schemas.openxmlformats.org/officeDocument/2006/relationships/customXml" Target="../ink/ink199.xml"/><Relationship Id="rId42" Type="http://schemas.openxmlformats.org/officeDocument/2006/relationships/customXml" Target="../ink/ink203.xml"/><Relationship Id="rId47" Type="http://schemas.openxmlformats.org/officeDocument/2006/relationships/image" Target="../media/image212.png"/><Relationship Id="rId50" Type="http://schemas.openxmlformats.org/officeDocument/2006/relationships/customXml" Target="../ink/ink207.xml"/><Relationship Id="rId55" Type="http://schemas.openxmlformats.org/officeDocument/2006/relationships/image" Target="../media/image216.png"/><Relationship Id="rId7" Type="http://schemas.openxmlformats.org/officeDocument/2006/relationships/image" Target="../media/image192.png"/><Relationship Id="rId2" Type="http://schemas.openxmlformats.org/officeDocument/2006/relationships/notesSlide" Target="../notesSlides/notesSlide11.xml"/><Relationship Id="rId16" Type="http://schemas.openxmlformats.org/officeDocument/2006/relationships/customXml" Target="../ink/ink190.xml"/><Relationship Id="rId29" Type="http://schemas.openxmlformats.org/officeDocument/2006/relationships/image" Target="../media/image203.png"/><Relationship Id="rId11" Type="http://schemas.openxmlformats.org/officeDocument/2006/relationships/image" Target="../media/image194.png"/><Relationship Id="rId24" Type="http://schemas.openxmlformats.org/officeDocument/2006/relationships/customXml" Target="../ink/ink194.xml"/><Relationship Id="rId32" Type="http://schemas.openxmlformats.org/officeDocument/2006/relationships/customXml" Target="../ink/ink198.xml"/><Relationship Id="rId37" Type="http://schemas.openxmlformats.org/officeDocument/2006/relationships/image" Target="../media/image207.png"/><Relationship Id="rId40" Type="http://schemas.openxmlformats.org/officeDocument/2006/relationships/customXml" Target="../ink/ink202.xml"/><Relationship Id="rId45" Type="http://schemas.openxmlformats.org/officeDocument/2006/relationships/image" Target="../media/image211.png"/><Relationship Id="rId53" Type="http://schemas.openxmlformats.org/officeDocument/2006/relationships/image" Target="../media/image215.png"/><Relationship Id="rId5" Type="http://schemas.openxmlformats.org/officeDocument/2006/relationships/image" Target="../media/image191.png"/><Relationship Id="rId19" Type="http://schemas.openxmlformats.org/officeDocument/2006/relationships/image" Target="../media/image198.png"/><Relationship Id="rId4" Type="http://schemas.openxmlformats.org/officeDocument/2006/relationships/customXml" Target="../ink/ink184.xml"/><Relationship Id="rId9" Type="http://schemas.openxmlformats.org/officeDocument/2006/relationships/image" Target="../media/image193.png"/><Relationship Id="rId14" Type="http://schemas.openxmlformats.org/officeDocument/2006/relationships/customXml" Target="../ink/ink189.xml"/><Relationship Id="rId22" Type="http://schemas.openxmlformats.org/officeDocument/2006/relationships/customXml" Target="../ink/ink193.xml"/><Relationship Id="rId27" Type="http://schemas.openxmlformats.org/officeDocument/2006/relationships/image" Target="../media/image202.png"/><Relationship Id="rId30" Type="http://schemas.openxmlformats.org/officeDocument/2006/relationships/customXml" Target="../ink/ink197.xml"/><Relationship Id="rId35" Type="http://schemas.openxmlformats.org/officeDocument/2006/relationships/image" Target="../media/image206.png"/><Relationship Id="rId43" Type="http://schemas.openxmlformats.org/officeDocument/2006/relationships/image" Target="../media/image210.png"/><Relationship Id="rId48" Type="http://schemas.openxmlformats.org/officeDocument/2006/relationships/customXml" Target="../ink/ink206.xml"/><Relationship Id="rId56" Type="http://schemas.openxmlformats.org/officeDocument/2006/relationships/customXml" Target="../ink/ink210.xml"/><Relationship Id="rId8" Type="http://schemas.openxmlformats.org/officeDocument/2006/relationships/customXml" Target="../ink/ink186.xml"/><Relationship Id="rId51" Type="http://schemas.openxmlformats.org/officeDocument/2006/relationships/image" Target="../media/image214.png"/><Relationship Id="rId3" Type="http://schemas.openxmlformats.org/officeDocument/2006/relationships/image" Target="../media/image1.png"/><Relationship Id="rId12" Type="http://schemas.openxmlformats.org/officeDocument/2006/relationships/customXml" Target="../ink/ink188.xml"/><Relationship Id="rId17" Type="http://schemas.openxmlformats.org/officeDocument/2006/relationships/image" Target="../media/image197.png"/><Relationship Id="rId25" Type="http://schemas.openxmlformats.org/officeDocument/2006/relationships/image" Target="../media/image201.png"/><Relationship Id="rId33" Type="http://schemas.openxmlformats.org/officeDocument/2006/relationships/image" Target="../media/image205.png"/><Relationship Id="rId38" Type="http://schemas.openxmlformats.org/officeDocument/2006/relationships/customXml" Target="../ink/ink201.xml"/><Relationship Id="rId46" Type="http://schemas.openxmlformats.org/officeDocument/2006/relationships/customXml" Target="../ink/ink205.xml"/><Relationship Id="rId20" Type="http://schemas.openxmlformats.org/officeDocument/2006/relationships/customXml" Target="../ink/ink192.xml"/><Relationship Id="rId41" Type="http://schemas.openxmlformats.org/officeDocument/2006/relationships/image" Target="../media/image209.png"/><Relationship Id="rId54" Type="http://schemas.openxmlformats.org/officeDocument/2006/relationships/customXml" Target="../ink/ink209.xml"/><Relationship Id="rId1" Type="http://schemas.openxmlformats.org/officeDocument/2006/relationships/slideLayout" Target="../slideLayouts/slideLayout1.xml"/><Relationship Id="rId6" Type="http://schemas.openxmlformats.org/officeDocument/2006/relationships/customXml" Target="../ink/ink185.xml"/><Relationship Id="rId15" Type="http://schemas.openxmlformats.org/officeDocument/2006/relationships/image" Target="../media/image196.png"/><Relationship Id="rId23" Type="http://schemas.openxmlformats.org/officeDocument/2006/relationships/image" Target="../media/image200.png"/><Relationship Id="rId28" Type="http://schemas.openxmlformats.org/officeDocument/2006/relationships/customXml" Target="../ink/ink196.xml"/><Relationship Id="rId36" Type="http://schemas.openxmlformats.org/officeDocument/2006/relationships/customXml" Target="../ink/ink200.xml"/><Relationship Id="rId49" Type="http://schemas.openxmlformats.org/officeDocument/2006/relationships/image" Target="../media/image213.png"/><Relationship Id="rId57" Type="http://schemas.openxmlformats.org/officeDocument/2006/relationships/image" Target="../media/image217.png"/><Relationship Id="rId10" Type="http://schemas.openxmlformats.org/officeDocument/2006/relationships/customXml" Target="../ink/ink187.xml"/><Relationship Id="rId31" Type="http://schemas.openxmlformats.org/officeDocument/2006/relationships/image" Target="../media/image204.png"/><Relationship Id="rId44" Type="http://schemas.openxmlformats.org/officeDocument/2006/relationships/customXml" Target="../ink/ink204.xml"/><Relationship Id="rId52" Type="http://schemas.openxmlformats.org/officeDocument/2006/relationships/customXml" Target="../ink/ink208.xml"/></Relationships>
</file>

<file path=ppt/slides/_rels/slide12.xml.rels><?xml version="1.0" encoding="UTF-8" standalone="yes"?>
<Relationships xmlns="http://schemas.openxmlformats.org/package/2006/relationships"><Relationship Id="rId13" Type="http://schemas.openxmlformats.org/officeDocument/2006/relationships/customXml" Target="../ink/ink215.xml"/><Relationship Id="rId18" Type="http://schemas.openxmlformats.org/officeDocument/2006/relationships/image" Target="../media/image225.png"/><Relationship Id="rId26" Type="http://schemas.openxmlformats.org/officeDocument/2006/relationships/image" Target="../media/image229.png"/><Relationship Id="rId39" Type="http://schemas.openxmlformats.org/officeDocument/2006/relationships/customXml" Target="../ink/ink228.xml"/><Relationship Id="rId21" Type="http://schemas.openxmlformats.org/officeDocument/2006/relationships/customXml" Target="../ink/ink219.xml"/><Relationship Id="rId34" Type="http://schemas.openxmlformats.org/officeDocument/2006/relationships/image" Target="../media/image233.png"/><Relationship Id="rId7" Type="http://schemas.openxmlformats.org/officeDocument/2006/relationships/customXml" Target="../ink/ink212.xml"/><Relationship Id="rId12" Type="http://schemas.openxmlformats.org/officeDocument/2006/relationships/image" Target="../media/image222.png"/><Relationship Id="rId17" Type="http://schemas.openxmlformats.org/officeDocument/2006/relationships/customXml" Target="../ink/ink217.xml"/><Relationship Id="rId25" Type="http://schemas.openxmlformats.org/officeDocument/2006/relationships/customXml" Target="../ink/ink221.xml"/><Relationship Id="rId33" Type="http://schemas.openxmlformats.org/officeDocument/2006/relationships/customXml" Target="../ink/ink225.xml"/><Relationship Id="rId38" Type="http://schemas.openxmlformats.org/officeDocument/2006/relationships/image" Target="../media/image235.png"/><Relationship Id="rId2" Type="http://schemas.openxmlformats.org/officeDocument/2006/relationships/notesSlide" Target="../notesSlides/notesSlide12.xml"/><Relationship Id="rId16" Type="http://schemas.openxmlformats.org/officeDocument/2006/relationships/image" Target="../media/image224.png"/><Relationship Id="rId20" Type="http://schemas.openxmlformats.org/officeDocument/2006/relationships/image" Target="../media/image226.png"/><Relationship Id="rId29" Type="http://schemas.openxmlformats.org/officeDocument/2006/relationships/customXml" Target="../ink/ink223.xml"/><Relationship Id="rId1" Type="http://schemas.openxmlformats.org/officeDocument/2006/relationships/slideLayout" Target="../slideLayouts/slideLayout1.xml"/><Relationship Id="rId6" Type="http://schemas.openxmlformats.org/officeDocument/2006/relationships/image" Target="../media/image219.png"/><Relationship Id="rId11" Type="http://schemas.openxmlformats.org/officeDocument/2006/relationships/customXml" Target="../ink/ink214.xml"/><Relationship Id="rId24" Type="http://schemas.openxmlformats.org/officeDocument/2006/relationships/image" Target="../media/image228.png"/><Relationship Id="rId32" Type="http://schemas.openxmlformats.org/officeDocument/2006/relationships/image" Target="../media/image232.png"/><Relationship Id="rId37" Type="http://schemas.openxmlformats.org/officeDocument/2006/relationships/customXml" Target="../ink/ink227.xml"/><Relationship Id="rId40" Type="http://schemas.openxmlformats.org/officeDocument/2006/relationships/image" Target="../media/image236.png"/><Relationship Id="rId5" Type="http://schemas.openxmlformats.org/officeDocument/2006/relationships/customXml" Target="../ink/ink211.xml"/><Relationship Id="rId15" Type="http://schemas.openxmlformats.org/officeDocument/2006/relationships/customXml" Target="../ink/ink216.xml"/><Relationship Id="rId23" Type="http://schemas.openxmlformats.org/officeDocument/2006/relationships/customXml" Target="../ink/ink220.xml"/><Relationship Id="rId28" Type="http://schemas.openxmlformats.org/officeDocument/2006/relationships/image" Target="../media/image230.png"/><Relationship Id="rId36" Type="http://schemas.openxmlformats.org/officeDocument/2006/relationships/image" Target="../media/image234.png"/><Relationship Id="rId10" Type="http://schemas.openxmlformats.org/officeDocument/2006/relationships/image" Target="../media/image221.png"/><Relationship Id="rId19" Type="http://schemas.openxmlformats.org/officeDocument/2006/relationships/customXml" Target="../ink/ink218.xml"/><Relationship Id="rId31" Type="http://schemas.openxmlformats.org/officeDocument/2006/relationships/customXml" Target="../ink/ink224.xml"/><Relationship Id="rId4" Type="http://schemas.openxmlformats.org/officeDocument/2006/relationships/image" Target="../media/image218.png"/><Relationship Id="rId9" Type="http://schemas.openxmlformats.org/officeDocument/2006/relationships/customXml" Target="../ink/ink213.xml"/><Relationship Id="rId14" Type="http://schemas.openxmlformats.org/officeDocument/2006/relationships/image" Target="../media/image223.png"/><Relationship Id="rId22" Type="http://schemas.openxmlformats.org/officeDocument/2006/relationships/image" Target="../media/image227.png"/><Relationship Id="rId27" Type="http://schemas.openxmlformats.org/officeDocument/2006/relationships/customXml" Target="../ink/ink222.xml"/><Relationship Id="rId30" Type="http://schemas.openxmlformats.org/officeDocument/2006/relationships/image" Target="../media/image231.png"/><Relationship Id="rId35" Type="http://schemas.openxmlformats.org/officeDocument/2006/relationships/customXml" Target="../ink/ink226.xml"/><Relationship Id="rId8" Type="http://schemas.openxmlformats.org/officeDocument/2006/relationships/image" Target="../media/image220.png"/><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3" Type="http://schemas.openxmlformats.org/officeDocument/2006/relationships/image" Target="../media/image241.png"/><Relationship Id="rId18" Type="http://schemas.openxmlformats.org/officeDocument/2006/relationships/customXml" Target="../ink/ink236.xml"/><Relationship Id="rId26" Type="http://schemas.openxmlformats.org/officeDocument/2006/relationships/customXml" Target="../ink/ink240.xml"/><Relationship Id="rId3" Type="http://schemas.openxmlformats.org/officeDocument/2006/relationships/image" Target="../media/image1.png"/><Relationship Id="rId21" Type="http://schemas.openxmlformats.org/officeDocument/2006/relationships/image" Target="../media/image245.png"/><Relationship Id="rId34" Type="http://schemas.openxmlformats.org/officeDocument/2006/relationships/customXml" Target="../ink/ink244.xml"/><Relationship Id="rId7" Type="http://schemas.openxmlformats.org/officeDocument/2006/relationships/image" Target="../media/image238.png"/><Relationship Id="rId12" Type="http://schemas.openxmlformats.org/officeDocument/2006/relationships/customXml" Target="../ink/ink233.xml"/><Relationship Id="rId17" Type="http://schemas.openxmlformats.org/officeDocument/2006/relationships/image" Target="../media/image243.png"/><Relationship Id="rId25" Type="http://schemas.openxmlformats.org/officeDocument/2006/relationships/image" Target="../media/image247.png"/><Relationship Id="rId33" Type="http://schemas.openxmlformats.org/officeDocument/2006/relationships/image" Target="../media/image251.png"/><Relationship Id="rId2" Type="http://schemas.openxmlformats.org/officeDocument/2006/relationships/notesSlide" Target="../notesSlides/notesSlide13.xml"/><Relationship Id="rId16" Type="http://schemas.openxmlformats.org/officeDocument/2006/relationships/customXml" Target="../ink/ink235.xml"/><Relationship Id="rId20" Type="http://schemas.openxmlformats.org/officeDocument/2006/relationships/customXml" Target="../ink/ink237.xml"/><Relationship Id="rId29" Type="http://schemas.openxmlformats.org/officeDocument/2006/relationships/image" Target="../media/image249.png"/><Relationship Id="rId1" Type="http://schemas.openxmlformats.org/officeDocument/2006/relationships/slideLayout" Target="../slideLayouts/slideLayout1.xml"/><Relationship Id="rId6" Type="http://schemas.openxmlformats.org/officeDocument/2006/relationships/customXml" Target="../ink/ink230.xml"/><Relationship Id="rId11" Type="http://schemas.openxmlformats.org/officeDocument/2006/relationships/image" Target="../media/image240.png"/><Relationship Id="rId24" Type="http://schemas.openxmlformats.org/officeDocument/2006/relationships/customXml" Target="../ink/ink239.xml"/><Relationship Id="rId32" Type="http://schemas.openxmlformats.org/officeDocument/2006/relationships/customXml" Target="../ink/ink243.xml"/><Relationship Id="rId5" Type="http://schemas.openxmlformats.org/officeDocument/2006/relationships/image" Target="../media/image237.png"/><Relationship Id="rId15" Type="http://schemas.openxmlformats.org/officeDocument/2006/relationships/image" Target="../media/image242.png"/><Relationship Id="rId23" Type="http://schemas.openxmlformats.org/officeDocument/2006/relationships/image" Target="../media/image246.png"/><Relationship Id="rId28" Type="http://schemas.openxmlformats.org/officeDocument/2006/relationships/customXml" Target="../ink/ink241.xml"/><Relationship Id="rId10" Type="http://schemas.openxmlformats.org/officeDocument/2006/relationships/customXml" Target="../ink/ink232.xml"/><Relationship Id="rId19" Type="http://schemas.openxmlformats.org/officeDocument/2006/relationships/image" Target="../media/image244.png"/><Relationship Id="rId31" Type="http://schemas.openxmlformats.org/officeDocument/2006/relationships/image" Target="../media/image250.png"/><Relationship Id="rId4" Type="http://schemas.openxmlformats.org/officeDocument/2006/relationships/customXml" Target="../ink/ink229.xml"/><Relationship Id="rId9" Type="http://schemas.openxmlformats.org/officeDocument/2006/relationships/image" Target="../media/image239.png"/><Relationship Id="rId14" Type="http://schemas.openxmlformats.org/officeDocument/2006/relationships/customXml" Target="../ink/ink234.xml"/><Relationship Id="rId22" Type="http://schemas.openxmlformats.org/officeDocument/2006/relationships/customXml" Target="../ink/ink238.xml"/><Relationship Id="rId27" Type="http://schemas.openxmlformats.org/officeDocument/2006/relationships/image" Target="../media/image248.png"/><Relationship Id="rId30" Type="http://schemas.openxmlformats.org/officeDocument/2006/relationships/customXml" Target="../ink/ink242.xml"/><Relationship Id="rId35" Type="http://schemas.openxmlformats.org/officeDocument/2006/relationships/image" Target="../media/image252.png"/><Relationship Id="rId8" Type="http://schemas.openxmlformats.org/officeDocument/2006/relationships/customXml" Target="../ink/ink23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customXml" Target="../ink/ink247.xml"/><Relationship Id="rId13" Type="http://schemas.openxmlformats.org/officeDocument/2006/relationships/image" Target="../media/image257.png"/><Relationship Id="rId3" Type="http://schemas.openxmlformats.org/officeDocument/2006/relationships/image" Target="../media/image1.png"/><Relationship Id="rId7" Type="http://schemas.openxmlformats.org/officeDocument/2006/relationships/image" Target="../media/image254.png"/><Relationship Id="rId12" Type="http://schemas.openxmlformats.org/officeDocument/2006/relationships/customXml" Target="../ink/ink249.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246.xml"/><Relationship Id="rId11" Type="http://schemas.openxmlformats.org/officeDocument/2006/relationships/image" Target="../media/image256.png"/><Relationship Id="rId5" Type="http://schemas.openxmlformats.org/officeDocument/2006/relationships/image" Target="../media/image253.png"/><Relationship Id="rId10" Type="http://schemas.openxmlformats.org/officeDocument/2006/relationships/customXml" Target="../ink/ink248.xml"/><Relationship Id="rId4" Type="http://schemas.openxmlformats.org/officeDocument/2006/relationships/customXml" Target="../ink/ink245.xml"/><Relationship Id="rId9" Type="http://schemas.openxmlformats.org/officeDocument/2006/relationships/image" Target="../media/image255.png"/></Relationships>
</file>

<file path=ppt/slides/_rels/slide16.xml.rels><?xml version="1.0" encoding="UTF-8" standalone="yes"?>
<Relationships xmlns="http://schemas.openxmlformats.org/package/2006/relationships"><Relationship Id="rId13" Type="http://schemas.openxmlformats.org/officeDocument/2006/relationships/image" Target="../media/image262.png"/><Relationship Id="rId18" Type="http://schemas.openxmlformats.org/officeDocument/2006/relationships/customXml" Target="../ink/ink257.xml"/><Relationship Id="rId26" Type="http://schemas.openxmlformats.org/officeDocument/2006/relationships/customXml" Target="../ink/ink261.xml"/><Relationship Id="rId39" Type="http://schemas.openxmlformats.org/officeDocument/2006/relationships/image" Target="../media/image275.png"/><Relationship Id="rId21" Type="http://schemas.openxmlformats.org/officeDocument/2006/relationships/image" Target="../media/image266.png"/><Relationship Id="rId34" Type="http://schemas.openxmlformats.org/officeDocument/2006/relationships/customXml" Target="../ink/ink265.xml"/><Relationship Id="rId42" Type="http://schemas.openxmlformats.org/officeDocument/2006/relationships/customXml" Target="../ink/ink269.xml"/><Relationship Id="rId47" Type="http://schemas.openxmlformats.org/officeDocument/2006/relationships/image" Target="../media/image279.png"/><Relationship Id="rId7" Type="http://schemas.openxmlformats.org/officeDocument/2006/relationships/image" Target="../media/image259.png"/><Relationship Id="rId2" Type="http://schemas.openxmlformats.org/officeDocument/2006/relationships/notesSlide" Target="../notesSlides/notesSlide16.xml"/><Relationship Id="rId16" Type="http://schemas.openxmlformats.org/officeDocument/2006/relationships/customXml" Target="../ink/ink256.xml"/><Relationship Id="rId29" Type="http://schemas.openxmlformats.org/officeDocument/2006/relationships/image" Target="../media/image270.png"/><Relationship Id="rId11" Type="http://schemas.openxmlformats.org/officeDocument/2006/relationships/image" Target="../media/image261.png"/><Relationship Id="rId24" Type="http://schemas.openxmlformats.org/officeDocument/2006/relationships/customXml" Target="../ink/ink260.xml"/><Relationship Id="rId32" Type="http://schemas.openxmlformats.org/officeDocument/2006/relationships/customXml" Target="../ink/ink264.xml"/><Relationship Id="rId37" Type="http://schemas.openxmlformats.org/officeDocument/2006/relationships/image" Target="../media/image274.png"/><Relationship Id="rId40" Type="http://schemas.openxmlformats.org/officeDocument/2006/relationships/customXml" Target="../ink/ink268.xml"/><Relationship Id="rId45" Type="http://schemas.openxmlformats.org/officeDocument/2006/relationships/image" Target="../media/image278.png"/><Relationship Id="rId5" Type="http://schemas.openxmlformats.org/officeDocument/2006/relationships/image" Target="../media/image258.png"/><Relationship Id="rId15" Type="http://schemas.openxmlformats.org/officeDocument/2006/relationships/image" Target="../media/image263.png"/><Relationship Id="rId23" Type="http://schemas.openxmlformats.org/officeDocument/2006/relationships/image" Target="../media/image267.png"/><Relationship Id="rId28" Type="http://schemas.openxmlformats.org/officeDocument/2006/relationships/customXml" Target="../ink/ink262.xml"/><Relationship Id="rId36" Type="http://schemas.openxmlformats.org/officeDocument/2006/relationships/customXml" Target="../ink/ink266.xml"/><Relationship Id="rId49" Type="http://schemas.openxmlformats.org/officeDocument/2006/relationships/image" Target="../media/image280.png"/><Relationship Id="rId10" Type="http://schemas.openxmlformats.org/officeDocument/2006/relationships/customXml" Target="../ink/ink253.xml"/><Relationship Id="rId19" Type="http://schemas.openxmlformats.org/officeDocument/2006/relationships/image" Target="../media/image265.png"/><Relationship Id="rId31" Type="http://schemas.openxmlformats.org/officeDocument/2006/relationships/image" Target="../media/image271.png"/><Relationship Id="rId44" Type="http://schemas.openxmlformats.org/officeDocument/2006/relationships/customXml" Target="../ink/ink270.xml"/><Relationship Id="rId4" Type="http://schemas.openxmlformats.org/officeDocument/2006/relationships/customXml" Target="../ink/ink250.xml"/><Relationship Id="rId9" Type="http://schemas.openxmlformats.org/officeDocument/2006/relationships/image" Target="../media/image260.png"/><Relationship Id="rId14" Type="http://schemas.openxmlformats.org/officeDocument/2006/relationships/customXml" Target="../ink/ink255.xml"/><Relationship Id="rId22" Type="http://schemas.openxmlformats.org/officeDocument/2006/relationships/customXml" Target="../ink/ink259.xml"/><Relationship Id="rId27" Type="http://schemas.openxmlformats.org/officeDocument/2006/relationships/image" Target="../media/image269.png"/><Relationship Id="rId30" Type="http://schemas.openxmlformats.org/officeDocument/2006/relationships/customXml" Target="../ink/ink263.xml"/><Relationship Id="rId35" Type="http://schemas.openxmlformats.org/officeDocument/2006/relationships/image" Target="../media/image273.png"/><Relationship Id="rId43" Type="http://schemas.openxmlformats.org/officeDocument/2006/relationships/image" Target="../media/image277.png"/><Relationship Id="rId48" Type="http://schemas.openxmlformats.org/officeDocument/2006/relationships/customXml" Target="../ink/ink272.xml"/><Relationship Id="rId8" Type="http://schemas.openxmlformats.org/officeDocument/2006/relationships/customXml" Target="../ink/ink252.xml"/><Relationship Id="rId3" Type="http://schemas.openxmlformats.org/officeDocument/2006/relationships/image" Target="../media/image1.png"/><Relationship Id="rId12" Type="http://schemas.openxmlformats.org/officeDocument/2006/relationships/customXml" Target="../ink/ink254.xml"/><Relationship Id="rId17" Type="http://schemas.openxmlformats.org/officeDocument/2006/relationships/image" Target="../media/image264.png"/><Relationship Id="rId25" Type="http://schemas.openxmlformats.org/officeDocument/2006/relationships/image" Target="../media/image268.png"/><Relationship Id="rId33" Type="http://schemas.openxmlformats.org/officeDocument/2006/relationships/image" Target="../media/image272.png"/><Relationship Id="rId38" Type="http://schemas.openxmlformats.org/officeDocument/2006/relationships/customXml" Target="../ink/ink267.xml"/><Relationship Id="rId46" Type="http://schemas.openxmlformats.org/officeDocument/2006/relationships/customXml" Target="../ink/ink271.xml"/><Relationship Id="rId20" Type="http://schemas.openxmlformats.org/officeDocument/2006/relationships/customXml" Target="../ink/ink258.xml"/><Relationship Id="rId41" Type="http://schemas.openxmlformats.org/officeDocument/2006/relationships/image" Target="../media/image276.png"/><Relationship Id="rId1" Type="http://schemas.openxmlformats.org/officeDocument/2006/relationships/slideLayout" Target="../slideLayouts/slideLayout1.xml"/><Relationship Id="rId6" Type="http://schemas.openxmlformats.org/officeDocument/2006/relationships/customXml" Target="../ink/ink251.xml"/></Relationships>
</file>

<file path=ppt/slides/_rels/slide17.xml.rels><?xml version="1.0" encoding="UTF-8" standalone="yes"?>
<Relationships xmlns="http://schemas.openxmlformats.org/package/2006/relationships"><Relationship Id="rId13" Type="http://schemas.openxmlformats.org/officeDocument/2006/relationships/image" Target="../media/image285.png"/><Relationship Id="rId18" Type="http://schemas.openxmlformats.org/officeDocument/2006/relationships/customXml" Target="../ink/ink280.xml"/><Relationship Id="rId26" Type="http://schemas.openxmlformats.org/officeDocument/2006/relationships/customXml" Target="../ink/ink284.xml"/><Relationship Id="rId39" Type="http://schemas.openxmlformats.org/officeDocument/2006/relationships/image" Target="../media/image298.png"/><Relationship Id="rId21" Type="http://schemas.openxmlformats.org/officeDocument/2006/relationships/image" Target="../media/image289.png"/><Relationship Id="rId34" Type="http://schemas.openxmlformats.org/officeDocument/2006/relationships/customXml" Target="../ink/ink288.xml"/><Relationship Id="rId7" Type="http://schemas.openxmlformats.org/officeDocument/2006/relationships/image" Target="../media/image282.png"/><Relationship Id="rId12" Type="http://schemas.openxmlformats.org/officeDocument/2006/relationships/customXml" Target="../ink/ink277.xml"/><Relationship Id="rId17" Type="http://schemas.openxmlformats.org/officeDocument/2006/relationships/image" Target="../media/image287.png"/><Relationship Id="rId25" Type="http://schemas.openxmlformats.org/officeDocument/2006/relationships/image" Target="../media/image291.png"/><Relationship Id="rId33" Type="http://schemas.openxmlformats.org/officeDocument/2006/relationships/image" Target="../media/image295.png"/><Relationship Id="rId38" Type="http://schemas.openxmlformats.org/officeDocument/2006/relationships/customXml" Target="../ink/ink290.xml"/><Relationship Id="rId2" Type="http://schemas.openxmlformats.org/officeDocument/2006/relationships/notesSlide" Target="../notesSlides/notesSlide17.xml"/><Relationship Id="rId16" Type="http://schemas.openxmlformats.org/officeDocument/2006/relationships/customXml" Target="../ink/ink279.xml"/><Relationship Id="rId20" Type="http://schemas.openxmlformats.org/officeDocument/2006/relationships/customXml" Target="../ink/ink281.xml"/><Relationship Id="rId29" Type="http://schemas.openxmlformats.org/officeDocument/2006/relationships/image" Target="../media/image293.png"/><Relationship Id="rId1" Type="http://schemas.openxmlformats.org/officeDocument/2006/relationships/slideLayout" Target="../slideLayouts/slideLayout1.xml"/><Relationship Id="rId6" Type="http://schemas.openxmlformats.org/officeDocument/2006/relationships/customXml" Target="../ink/ink274.xml"/><Relationship Id="rId11" Type="http://schemas.openxmlformats.org/officeDocument/2006/relationships/image" Target="../media/image284.png"/><Relationship Id="rId24" Type="http://schemas.openxmlformats.org/officeDocument/2006/relationships/customXml" Target="../ink/ink283.xml"/><Relationship Id="rId32" Type="http://schemas.openxmlformats.org/officeDocument/2006/relationships/customXml" Target="../ink/ink287.xml"/><Relationship Id="rId37" Type="http://schemas.openxmlformats.org/officeDocument/2006/relationships/image" Target="../media/image297.png"/><Relationship Id="rId5" Type="http://schemas.openxmlformats.org/officeDocument/2006/relationships/image" Target="../media/image281.png"/><Relationship Id="rId15" Type="http://schemas.openxmlformats.org/officeDocument/2006/relationships/image" Target="../media/image286.png"/><Relationship Id="rId23" Type="http://schemas.openxmlformats.org/officeDocument/2006/relationships/image" Target="../media/image290.png"/><Relationship Id="rId28" Type="http://schemas.openxmlformats.org/officeDocument/2006/relationships/customXml" Target="../ink/ink285.xml"/><Relationship Id="rId36" Type="http://schemas.openxmlformats.org/officeDocument/2006/relationships/customXml" Target="../ink/ink289.xml"/><Relationship Id="rId10" Type="http://schemas.openxmlformats.org/officeDocument/2006/relationships/customXml" Target="../ink/ink276.xml"/><Relationship Id="rId19" Type="http://schemas.openxmlformats.org/officeDocument/2006/relationships/image" Target="../media/image288.png"/><Relationship Id="rId31" Type="http://schemas.openxmlformats.org/officeDocument/2006/relationships/image" Target="../media/image294.png"/><Relationship Id="rId4" Type="http://schemas.openxmlformats.org/officeDocument/2006/relationships/customXml" Target="../ink/ink273.xml"/><Relationship Id="rId9" Type="http://schemas.openxmlformats.org/officeDocument/2006/relationships/image" Target="../media/image283.png"/><Relationship Id="rId14" Type="http://schemas.openxmlformats.org/officeDocument/2006/relationships/customXml" Target="../ink/ink278.xml"/><Relationship Id="rId22" Type="http://schemas.openxmlformats.org/officeDocument/2006/relationships/customXml" Target="../ink/ink282.xml"/><Relationship Id="rId27" Type="http://schemas.openxmlformats.org/officeDocument/2006/relationships/image" Target="../media/image292.png"/><Relationship Id="rId30" Type="http://schemas.openxmlformats.org/officeDocument/2006/relationships/customXml" Target="../ink/ink286.xml"/><Relationship Id="rId35" Type="http://schemas.openxmlformats.org/officeDocument/2006/relationships/image" Target="../media/image296.png"/><Relationship Id="rId8" Type="http://schemas.openxmlformats.org/officeDocument/2006/relationships/customXml" Target="../ink/ink275.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3" Type="http://schemas.openxmlformats.org/officeDocument/2006/relationships/image" Target="../media/image303.png"/><Relationship Id="rId18" Type="http://schemas.openxmlformats.org/officeDocument/2006/relationships/customXml" Target="../ink/ink298.xml"/><Relationship Id="rId26" Type="http://schemas.openxmlformats.org/officeDocument/2006/relationships/customXml" Target="../ink/ink302.xml"/><Relationship Id="rId3" Type="http://schemas.openxmlformats.org/officeDocument/2006/relationships/image" Target="../media/image1.png"/><Relationship Id="rId21" Type="http://schemas.openxmlformats.org/officeDocument/2006/relationships/image" Target="../media/image307.png"/><Relationship Id="rId34" Type="http://schemas.openxmlformats.org/officeDocument/2006/relationships/customXml" Target="../ink/ink306.xml"/><Relationship Id="rId7" Type="http://schemas.openxmlformats.org/officeDocument/2006/relationships/image" Target="../media/image300.png"/><Relationship Id="rId12" Type="http://schemas.openxmlformats.org/officeDocument/2006/relationships/customXml" Target="../ink/ink295.xml"/><Relationship Id="rId17" Type="http://schemas.openxmlformats.org/officeDocument/2006/relationships/image" Target="../media/image305.png"/><Relationship Id="rId25" Type="http://schemas.openxmlformats.org/officeDocument/2006/relationships/image" Target="../media/image309.png"/><Relationship Id="rId33" Type="http://schemas.openxmlformats.org/officeDocument/2006/relationships/image" Target="../media/image313.png"/><Relationship Id="rId2" Type="http://schemas.openxmlformats.org/officeDocument/2006/relationships/notesSlide" Target="../notesSlides/notesSlide18.xml"/><Relationship Id="rId16" Type="http://schemas.openxmlformats.org/officeDocument/2006/relationships/customXml" Target="../ink/ink297.xml"/><Relationship Id="rId20" Type="http://schemas.openxmlformats.org/officeDocument/2006/relationships/customXml" Target="../ink/ink299.xml"/><Relationship Id="rId29" Type="http://schemas.openxmlformats.org/officeDocument/2006/relationships/image" Target="../media/image311.png"/><Relationship Id="rId1" Type="http://schemas.openxmlformats.org/officeDocument/2006/relationships/slideLayout" Target="../slideLayouts/slideLayout1.xml"/><Relationship Id="rId6" Type="http://schemas.openxmlformats.org/officeDocument/2006/relationships/customXml" Target="../ink/ink292.xml"/><Relationship Id="rId11" Type="http://schemas.openxmlformats.org/officeDocument/2006/relationships/image" Target="../media/image302.png"/><Relationship Id="rId24" Type="http://schemas.openxmlformats.org/officeDocument/2006/relationships/customXml" Target="../ink/ink301.xml"/><Relationship Id="rId32" Type="http://schemas.openxmlformats.org/officeDocument/2006/relationships/customXml" Target="../ink/ink305.xml"/><Relationship Id="rId5" Type="http://schemas.openxmlformats.org/officeDocument/2006/relationships/image" Target="../media/image299.png"/><Relationship Id="rId15" Type="http://schemas.openxmlformats.org/officeDocument/2006/relationships/image" Target="../media/image304.png"/><Relationship Id="rId23" Type="http://schemas.openxmlformats.org/officeDocument/2006/relationships/image" Target="../media/image308.png"/><Relationship Id="rId28" Type="http://schemas.openxmlformats.org/officeDocument/2006/relationships/customXml" Target="../ink/ink303.xml"/><Relationship Id="rId10" Type="http://schemas.openxmlformats.org/officeDocument/2006/relationships/customXml" Target="../ink/ink294.xml"/><Relationship Id="rId19" Type="http://schemas.openxmlformats.org/officeDocument/2006/relationships/image" Target="../media/image306.png"/><Relationship Id="rId31" Type="http://schemas.openxmlformats.org/officeDocument/2006/relationships/image" Target="../media/image312.png"/><Relationship Id="rId4" Type="http://schemas.openxmlformats.org/officeDocument/2006/relationships/customXml" Target="../ink/ink291.xml"/><Relationship Id="rId9" Type="http://schemas.openxmlformats.org/officeDocument/2006/relationships/image" Target="../media/image301.png"/><Relationship Id="rId14" Type="http://schemas.openxmlformats.org/officeDocument/2006/relationships/customXml" Target="../ink/ink296.xml"/><Relationship Id="rId22" Type="http://schemas.openxmlformats.org/officeDocument/2006/relationships/customXml" Target="../ink/ink300.xml"/><Relationship Id="rId27" Type="http://schemas.openxmlformats.org/officeDocument/2006/relationships/image" Target="../media/image310.png"/><Relationship Id="rId30" Type="http://schemas.openxmlformats.org/officeDocument/2006/relationships/customXml" Target="../ink/ink304.xml"/><Relationship Id="rId35" Type="http://schemas.openxmlformats.org/officeDocument/2006/relationships/image" Target="../media/image314.png"/><Relationship Id="rId8" Type="http://schemas.openxmlformats.org/officeDocument/2006/relationships/customXml" Target="../ink/ink293.xml"/></Relationships>
</file>

<file path=ppt/slides/_rels/slide19.xml.rels><?xml version="1.0" encoding="UTF-8" standalone="yes"?>
<Relationships xmlns="http://schemas.openxmlformats.org/package/2006/relationships"><Relationship Id="rId8" Type="http://schemas.openxmlformats.org/officeDocument/2006/relationships/customXml" Target="../ink/ink309.xml"/><Relationship Id="rId13" Type="http://schemas.openxmlformats.org/officeDocument/2006/relationships/image" Target="../media/image319.png"/><Relationship Id="rId18" Type="http://schemas.openxmlformats.org/officeDocument/2006/relationships/customXml" Target="../ink/ink314.xml"/><Relationship Id="rId26" Type="http://schemas.openxmlformats.org/officeDocument/2006/relationships/customXml" Target="../ink/ink318.xml"/><Relationship Id="rId3" Type="http://schemas.openxmlformats.org/officeDocument/2006/relationships/image" Target="../media/image1.png"/><Relationship Id="rId21" Type="http://schemas.openxmlformats.org/officeDocument/2006/relationships/image" Target="../media/image323.png"/><Relationship Id="rId7" Type="http://schemas.openxmlformats.org/officeDocument/2006/relationships/image" Target="../media/image316.png"/><Relationship Id="rId12" Type="http://schemas.openxmlformats.org/officeDocument/2006/relationships/customXml" Target="../ink/ink311.xml"/><Relationship Id="rId17" Type="http://schemas.openxmlformats.org/officeDocument/2006/relationships/image" Target="../media/image321.png"/><Relationship Id="rId25" Type="http://schemas.openxmlformats.org/officeDocument/2006/relationships/image" Target="../media/image325.png"/><Relationship Id="rId2" Type="http://schemas.openxmlformats.org/officeDocument/2006/relationships/notesSlide" Target="../notesSlides/notesSlide19.xml"/><Relationship Id="rId16" Type="http://schemas.openxmlformats.org/officeDocument/2006/relationships/customXml" Target="../ink/ink313.xml"/><Relationship Id="rId20" Type="http://schemas.openxmlformats.org/officeDocument/2006/relationships/customXml" Target="../ink/ink315.xml"/><Relationship Id="rId1" Type="http://schemas.openxmlformats.org/officeDocument/2006/relationships/slideLayout" Target="../slideLayouts/slideLayout1.xml"/><Relationship Id="rId6" Type="http://schemas.openxmlformats.org/officeDocument/2006/relationships/customXml" Target="../ink/ink308.xml"/><Relationship Id="rId11" Type="http://schemas.openxmlformats.org/officeDocument/2006/relationships/image" Target="../media/image318.png"/><Relationship Id="rId24" Type="http://schemas.openxmlformats.org/officeDocument/2006/relationships/customXml" Target="../ink/ink317.xml"/><Relationship Id="rId5" Type="http://schemas.openxmlformats.org/officeDocument/2006/relationships/image" Target="../media/image315.png"/><Relationship Id="rId15" Type="http://schemas.openxmlformats.org/officeDocument/2006/relationships/image" Target="../media/image320.png"/><Relationship Id="rId23" Type="http://schemas.openxmlformats.org/officeDocument/2006/relationships/image" Target="../media/image324.png"/><Relationship Id="rId10" Type="http://schemas.openxmlformats.org/officeDocument/2006/relationships/customXml" Target="../ink/ink310.xml"/><Relationship Id="rId19" Type="http://schemas.openxmlformats.org/officeDocument/2006/relationships/image" Target="../media/image322.png"/><Relationship Id="rId4" Type="http://schemas.openxmlformats.org/officeDocument/2006/relationships/customXml" Target="../ink/ink307.xml"/><Relationship Id="rId9" Type="http://schemas.openxmlformats.org/officeDocument/2006/relationships/image" Target="../media/image317.png"/><Relationship Id="rId14" Type="http://schemas.openxmlformats.org/officeDocument/2006/relationships/customXml" Target="../ink/ink312.xml"/><Relationship Id="rId22" Type="http://schemas.openxmlformats.org/officeDocument/2006/relationships/customXml" Target="../ink/ink316.xml"/><Relationship Id="rId27" Type="http://schemas.openxmlformats.org/officeDocument/2006/relationships/image" Target="../media/image32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9.png"/><Relationship Id="rId18" Type="http://schemas.openxmlformats.org/officeDocument/2006/relationships/customXml" Target="../ink/ink8.xml"/><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customXml" Target="../ink/ink5.xml"/><Relationship Id="rId17" Type="http://schemas.openxmlformats.org/officeDocument/2006/relationships/image" Target="../media/image11.png"/><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customXml" Target="../ink/ink4.xml"/><Relationship Id="rId19" Type="http://schemas.openxmlformats.org/officeDocument/2006/relationships/image" Target="../media/image12.png"/><Relationship Id="rId4" Type="http://schemas.openxmlformats.org/officeDocument/2006/relationships/customXml" Target="../ink/ink1.xml"/><Relationship Id="rId9" Type="http://schemas.openxmlformats.org/officeDocument/2006/relationships/image" Target="../media/image7.png"/><Relationship Id="rId14" Type="http://schemas.openxmlformats.org/officeDocument/2006/relationships/customXml" Target="../ink/ink6.xml"/><Relationship Id="rId22" Type="http://schemas.openxmlformats.org/officeDocument/2006/relationships/customXml" Target="../ink/ink10.xml"/></Relationships>
</file>

<file path=ppt/slides/_rels/slide5.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customXml" Target="../ink/ink18.xml"/><Relationship Id="rId26" Type="http://schemas.openxmlformats.org/officeDocument/2006/relationships/customXml" Target="../ink/ink22.xml"/><Relationship Id="rId3" Type="http://schemas.openxmlformats.org/officeDocument/2006/relationships/image" Target="../media/image1.png"/><Relationship Id="rId21" Type="http://schemas.openxmlformats.org/officeDocument/2006/relationships/image" Target="../media/image23.png"/><Relationship Id="rId7" Type="http://schemas.openxmlformats.org/officeDocument/2006/relationships/image" Target="../media/image16.png"/><Relationship Id="rId12" Type="http://schemas.openxmlformats.org/officeDocument/2006/relationships/customXml" Target="../ink/ink15.xml"/><Relationship Id="rId17" Type="http://schemas.openxmlformats.org/officeDocument/2006/relationships/image" Target="../media/image21.png"/><Relationship Id="rId25" Type="http://schemas.openxmlformats.org/officeDocument/2006/relationships/image" Target="../media/image25.png"/><Relationship Id="rId33"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customXml" Target="../ink/ink17.xml"/><Relationship Id="rId20" Type="http://schemas.openxmlformats.org/officeDocument/2006/relationships/customXml" Target="../ink/ink19.xml"/><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customXml" Target="../ink/ink12.xml"/><Relationship Id="rId11" Type="http://schemas.openxmlformats.org/officeDocument/2006/relationships/image" Target="../media/image18.png"/><Relationship Id="rId24" Type="http://schemas.openxmlformats.org/officeDocument/2006/relationships/customXml" Target="../ink/ink21.xml"/><Relationship Id="rId32" Type="http://schemas.openxmlformats.org/officeDocument/2006/relationships/customXml" Target="../ink/ink25.xml"/><Relationship Id="rId5" Type="http://schemas.openxmlformats.org/officeDocument/2006/relationships/image" Target="../media/image15.png"/><Relationship Id="rId15" Type="http://schemas.openxmlformats.org/officeDocument/2006/relationships/image" Target="../media/image20.png"/><Relationship Id="rId23" Type="http://schemas.openxmlformats.org/officeDocument/2006/relationships/image" Target="../media/image24.png"/><Relationship Id="rId28" Type="http://schemas.openxmlformats.org/officeDocument/2006/relationships/customXml" Target="../ink/ink23.xml"/><Relationship Id="rId10" Type="http://schemas.openxmlformats.org/officeDocument/2006/relationships/customXml" Target="../ink/ink14.xml"/><Relationship Id="rId19" Type="http://schemas.openxmlformats.org/officeDocument/2006/relationships/image" Target="../media/image22.png"/><Relationship Id="rId31" Type="http://schemas.openxmlformats.org/officeDocument/2006/relationships/image" Target="../media/image28.png"/><Relationship Id="rId4" Type="http://schemas.openxmlformats.org/officeDocument/2006/relationships/customXml" Target="../ink/ink11.xml"/><Relationship Id="rId9" Type="http://schemas.openxmlformats.org/officeDocument/2006/relationships/image" Target="../media/image17.png"/><Relationship Id="rId14" Type="http://schemas.openxmlformats.org/officeDocument/2006/relationships/customXml" Target="../ink/ink16.xml"/><Relationship Id="rId22" Type="http://schemas.openxmlformats.org/officeDocument/2006/relationships/customXml" Target="../ink/ink20.xml"/><Relationship Id="rId27" Type="http://schemas.openxmlformats.org/officeDocument/2006/relationships/image" Target="../media/image26.png"/><Relationship Id="rId30" Type="http://schemas.openxmlformats.org/officeDocument/2006/relationships/customXml" Target="../ink/ink24.xml"/><Relationship Id="rId8" Type="http://schemas.openxmlformats.org/officeDocument/2006/relationships/customXml" Target="../ink/ink13.xm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customXml" Target="../ink/ink30.xml"/><Relationship Id="rId18" Type="http://schemas.openxmlformats.org/officeDocument/2006/relationships/image" Target="../media/image37.png"/><Relationship Id="rId26" Type="http://schemas.openxmlformats.org/officeDocument/2006/relationships/image" Target="../media/image41.png"/><Relationship Id="rId3" Type="http://schemas.openxmlformats.org/officeDocument/2006/relationships/image" Target="../media/image1.png"/><Relationship Id="rId21" Type="http://schemas.openxmlformats.org/officeDocument/2006/relationships/customXml" Target="../ink/ink34.xml"/><Relationship Id="rId7" Type="http://schemas.openxmlformats.org/officeDocument/2006/relationships/customXml" Target="../ink/ink27.xml"/><Relationship Id="rId12" Type="http://schemas.openxmlformats.org/officeDocument/2006/relationships/image" Target="../media/image34.png"/><Relationship Id="rId17" Type="http://schemas.openxmlformats.org/officeDocument/2006/relationships/customXml" Target="../ink/ink32.xml"/><Relationship Id="rId25" Type="http://schemas.openxmlformats.org/officeDocument/2006/relationships/customXml" Target="../ink/ink36.xml"/><Relationship Id="rId2" Type="http://schemas.openxmlformats.org/officeDocument/2006/relationships/notesSlide" Target="../notesSlides/notesSlide6.xml"/><Relationship Id="rId16" Type="http://schemas.openxmlformats.org/officeDocument/2006/relationships/image" Target="../media/image36.png"/><Relationship Id="rId20" Type="http://schemas.openxmlformats.org/officeDocument/2006/relationships/image" Target="../media/image38.png"/><Relationship Id="rId29" Type="http://schemas.openxmlformats.org/officeDocument/2006/relationships/customXml" Target="../ink/ink38.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customXml" Target="../ink/ink29.xml"/><Relationship Id="rId24" Type="http://schemas.openxmlformats.org/officeDocument/2006/relationships/image" Target="../media/image40.png"/><Relationship Id="rId32" Type="http://schemas.openxmlformats.org/officeDocument/2006/relationships/image" Target="../media/image44.png"/><Relationship Id="rId5" Type="http://schemas.openxmlformats.org/officeDocument/2006/relationships/customXml" Target="../ink/ink26.xml"/><Relationship Id="rId15" Type="http://schemas.openxmlformats.org/officeDocument/2006/relationships/customXml" Target="../ink/ink31.xml"/><Relationship Id="rId23" Type="http://schemas.openxmlformats.org/officeDocument/2006/relationships/customXml" Target="../ink/ink35.xml"/><Relationship Id="rId28" Type="http://schemas.openxmlformats.org/officeDocument/2006/relationships/image" Target="../media/image42.png"/><Relationship Id="rId10" Type="http://schemas.openxmlformats.org/officeDocument/2006/relationships/image" Target="../media/image33.png"/><Relationship Id="rId19" Type="http://schemas.openxmlformats.org/officeDocument/2006/relationships/customXml" Target="../ink/ink33.xml"/><Relationship Id="rId31" Type="http://schemas.openxmlformats.org/officeDocument/2006/relationships/customXml" Target="../ink/ink39.xml"/><Relationship Id="rId4" Type="http://schemas.openxmlformats.org/officeDocument/2006/relationships/image" Target="../media/image30.png"/><Relationship Id="rId9" Type="http://schemas.openxmlformats.org/officeDocument/2006/relationships/customXml" Target="../ink/ink28.xml"/><Relationship Id="rId14" Type="http://schemas.openxmlformats.org/officeDocument/2006/relationships/image" Target="../media/image35.png"/><Relationship Id="rId22" Type="http://schemas.openxmlformats.org/officeDocument/2006/relationships/image" Target="../media/image39.png"/><Relationship Id="rId27" Type="http://schemas.openxmlformats.org/officeDocument/2006/relationships/customXml" Target="../ink/ink37.xml"/><Relationship Id="rId30"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17" Type="http://schemas.openxmlformats.org/officeDocument/2006/relationships/image" Target="../media/image101.png"/><Relationship Id="rId21" Type="http://schemas.openxmlformats.org/officeDocument/2006/relationships/image" Target="../media/image53.png"/><Relationship Id="rId42" Type="http://schemas.openxmlformats.org/officeDocument/2006/relationships/customXml" Target="../ink/ink59.xml"/><Relationship Id="rId63" Type="http://schemas.openxmlformats.org/officeDocument/2006/relationships/image" Target="../media/image74.png"/><Relationship Id="rId84" Type="http://schemas.openxmlformats.org/officeDocument/2006/relationships/customXml" Target="../ink/ink80.xml"/><Relationship Id="rId138" Type="http://schemas.openxmlformats.org/officeDocument/2006/relationships/customXml" Target="../ink/ink107.xml"/><Relationship Id="rId159" Type="http://schemas.openxmlformats.org/officeDocument/2006/relationships/image" Target="../media/image122.png"/><Relationship Id="rId170" Type="http://schemas.openxmlformats.org/officeDocument/2006/relationships/customXml" Target="../ink/ink123.xml"/><Relationship Id="rId191" Type="http://schemas.openxmlformats.org/officeDocument/2006/relationships/image" Target="../media/image138.png"/><Relationship Id="rId205" Type="http://schemas.openxmlformats.org/officeDocument/2006/relationships/image" Target="../media/image145.png"/><Relationship Id="rId226" Type="http://schemas.openxmlformats.org/officeDocument/2006/relationships/customXml" Target="../ink/ink151.xml"/><Relationship Id="rId247" Type="http://schemas.openxmlformats.org/officeDocument/2006/relationships/image" Target="../media/image166.png"/><Relationship Id="rId107" Type="http://schemas.openxmlformats.org/officeDocument/2006/relationships/image" Target="../media/image96.png"/><Relationship Id="rId11" Type="http://schemas.openxmlformats.org/officeDocument/2006/relationships/image" Target="../media/image48.png"/><Relationship Id="rId32" Type="http://schemas.openxmlformats.org/officeDocument/2006/relationships/customXml" Target="../ink/ink54.xml"/><Relationship Id="rId53" Type="http://schemas.openxmlformats.org/officeDocument/2006/relationships/image" Target="../media/image69.png"/><Relationship Id="rId74" Type="http://schemas.openxmlformats.org/officeDocument/2006/relationships/customXml" Target="../ink/ink75.xml"/><Relationship Id="rId128" Type="http://schemas.openxmlformats.org/officeDocument/2006/relationships/customXml" Target="../ink/ink102.xml"/><Relationship Id="rId149" Type="http://schemas.openxmlformats.org/officeDocument/2006/relationships/image" Target="../media/image117.png"/><Relationship Id="rId5" Type="http://schemas.openxmlformats.org/officeDocument/2006/relationships/image" Target="../media/image45.png"/><Relationship Id="rId95" Type="http://schemas.openxmlformats.org/officeDocument/2006/relationships/image" Target="../media/image90.png"/><Relationship Id="rId160" Type="http://schemas.openxmlformats.org/officeDocument/2006/relationships/customXml" Target="../ink/ink118.xml"/><Relationship Id="rId181" Type="http://schemas.openxmlformats.org/officeDocument/2006/relationships/image" Target="../media/image133.png"/><Relationship Id="rId216" Type="http://schemas.openxmlformats.org/officeDocument/2006/relationships/customXml" Target="../ink/ink146.xml"/><Relationship Id="rId237" Type="http://schemas.openxmlformats.org/officeDocument/2006/relationships/image" Target="../media/image161.png"/><Relationship Id="rId22" Type="http://schemas.openxmlformats.org/officeDocument/2006/relationships/customXml" Target="../ink/ink49.xml"/><Relationship Id="rId43" Type="http://schemas.openxmlformats.org/officeDocument/2006/relationships/image" Target="../media/image64.png"/><Relationship Id="rId64" Type="http://schemas.openxmlformats.org/officeDocument/2006/relationships/customXml" Target="../ink/ink70.xml"/><Relationship Id="rId118" Type="http://schemas.openxmlformats.org/officeDocument/2006/relationships/customXml" Target="../ink/ink97.xml"/><Relationship Id="rId139" Type="http://schemas.openxmlformats.org/officeDocument/2006/relationships/image" Target="../media/image112.png"/><Relationship Id="rId85" Type="http://schemas.openxmlformats.org/officeDocument/2006/relationships/image" Target="../media/image85.png"/><Relationship Id="rId150" Type="http://schemas.openxmlformats.org/officeDocument/2006/relationships/customXml" Target="../ink/ink113.xml"/><Relationship Id="rId171" Type="http://schemas.openxmlformats.org/officeDocument/2006/relationships/image" Target="../media/image128.png"/><Relationship Id="rId192" Type="http://schemas.openxmlformats.org/officeDocument/2006/relationships/customXml" Target="../ink/ink134.xml"/><Relationship Id="rId206" Type="http://schemas.openxmlformats.org/officeDocument/2006/relationships/customXml" Target="../ink/ink141.xml"/><Relationship Id="rId227" Type="http://schemas.openxmlformats.org/officeDocument/2006/relationships/image" Target="../media/image156.png"/><Relationship Id="rId248" Type="http://schemas.openxmlformats.org/officeDocument/2006/relationships/customXml" Target="../ink/ink162.xml"/><Relationship Id="rId12" Type="http://schemas.openxmlformats.org/officeDocument/2006/relationships/customXml" Target="../ink/ink44.xml"/><Relationship Id="rId33" Type="http://schemas.openxmlformats.org/officeDocument/2006/relationships/image" Target="../media/image59.png"/><Relationship Id="rId108" Type="http://schemas.openxmlformats.org/officeDocument/2006/relationships/customXml" Target="../ink/ink92.xml"/><Relationship Id="rId129" Type="http://schemas.openxmlformats.org/officeDocument/2006/relationships/image" Target="../media/image107.png"/><Relationship Id="rId54" Type="http://schemas.openxmlformats.org/officeDocument/2006/relationships/customXml" Target="../ink/ink65.xml"/><Relationship Id="rId75" Type="http://schemas.openxmlformats.org/officeDocument/2006/relationships/image" Target="../media/image80.png"/><Relationship Id="rId96" Type="http://schemas.openxmlformats.org/officeDocument/2006/relationships/customXml" Target="../ink/ink86.xml"/><Relationship Id="rId140" Type="http://schemas.openxmlformats.org/officeDocument/2006/relationships/customXml" Target="../ink/ink108.xml"/><Relationship Id="rId161" Type="http://schemas.openxmlformats.org/officeDocument/2006/relationships/image" Target="../media/image123.png"/><Relationship Id="rId182" Type="http://schemas.openxmlformats.org/officeDocument/2006/relationships/customXml" Target="../ink/ink129.xml"/><Relationship Id="rId217" Type="http://schemas.openxmlformats.org/officeDocument/2006/relationships/image" Target="../media/image151.png"/><Relationship Id="rId6" Type="http://schemas.openxmlformats.org/officeDocument/2006/relationships/customXml" Target="../ink/ink41.xml"/><Relationship Id="rId238" Type="http://schemas.openxmlformats.org/officeDocument/2006/relationships/customXml" Target="../ink/ink157.xml"/><Relationship Id="rId23" Type="http://schemas.openxmlformats.org/officeDocument/2006/relationships/image" Target="../media/image54.png"/><Relationship Id="rId119" Type="http://schemas.openxmlformats.org/officeDocument/2006/relationships/image" Target="../media/image102.png"/><Relationship Id="rId44" Type="http://schemas.openxmlformats.org/officeDocument/2006/relationships/customXml" Target="../ink/ink60.xml"/><Relationship Id="rId65" Type="http://schemas.openxmlformats.org/officeDocument/2006/relationships/image" Target="../media/image75.png"/><Relationship Id="rId86" Type="http://schemas.openxmlformats.org/officeDocument/2006/relationships/customXml" Target="../ink/ink81.xml"/><Relationship Id="rId130" Type="http://schemas.openxmlformats.org/officeDocument/2006/relationships/customXml" Target="../ink/ink103.xml"/><Relationship Id="rId151" Type="http://schemas.openxmlformats.org/officeDocument/2006/relationships/image" Target="../media/image118.png"/><Relationship Id="rId172" Type="http://schemas.openxmlformats.org/officeDocument/2006/relationships/customXml" Target="../ink/ink124.xml"/><Relationship Id="rId193" Type="http://schemas.openxmlformats.org/officeDocument/2006/relationships/image" Target="../media/image139.png"/><Relationship Id="rId207" Type="http://schemas.openxmlformats.org/officeDocument/2006/relationships/image" Target="../media/image146.png"/><Relationship Id="rId228" Type="http://schemas.openxmlformats.org/officeDocument/2006/relationships/customXml" Target="../ink/ink152.xml"/><Relationship Id="rId249" Type="http://schemas.openxmlformats.org/officeDocument/2006/relationships/image" Target="../media/image167.png"/><Relationship Id="rId13" Type="http://schemas.openxmlformats.org/officeDocument/2006/relationships/image" Target="../media/image49.png"/><Relationship Id="rId109" Type="http://schemas.openxmlformats.org/officeDocument/2006/relationships/image" Target="../media/image97.png"/><Relationship Id="rId34" Type="http://schemas.openxmlformats.org/officeDocument/2006/relationships/customXml" Target="../ink/ink55.xml"/><Relationship Id="rId55" Type="http://schemas.openxmlformats.org/officeDocument/2006/relationships/image" Target="../media/image70.png"/><Relationship Id="rId76" Type="http://schemas.openxmlformats.org/officeDocument/2006/relationships/customXml" Target="../ink/ink76.xml"/><Relationship Id="rId97" Type="http://schemas.openxmlformats.org/officeDocument/2006/relationships/image" Target="../media/image91.png"/><Relationship Id="rId120" Type="http://schemas.openxmlformats.org/officeDocument/2006/relationships/customXml" Target="../ink/ink98.xml"/><Relationship Id="rId141" Type="http://schemas.openxmlformats.org/officeDocument/2006/relationships/image" Target="../media/image113.png"/><Relationship Id="rId7" Type="http://schemas.openxmlformats.org/officeDocument/2006/relationships/image" Target="../media/image46.png"/><Relationship Id="rId162" Type="http://schemas.openxmlformats.org/officeDocument/2006/relationships/customXml" Target="../ink/ink119.xml"/><Relationship Id="rId183" Type="http://schemas.openxmlformats.org/officeDocument/2006/relationships/image" Target="../media/image134.png"/><Relationship Id="rId218" Type="http://schemas.openxmlformats.org/officeDocument/2006/relationships/customXml" Target="../ink/ink147.xml"/><Relationship Id="rId239" Type="http://schemas.openxmlformats.org/officeDocument/2006/relationships/image" Target="../media/image162.png"/><Relationship Id="rId24" Type="http://schemas.openxmlformats.org/officeDocument/2006/relationships/customXml" Target="../ink/ink50.xml"/><Relationship Id="rId45" Type="http://schemas.openxmlformats.org/officeDocument/2006/relationships/image" Target="../media/image65.png"/><Relationship Id="rId66" Type="http://schemas.openxmlformats.org/officeDocument/2006/relationships/customXml" Target="../ink/ink71.xml"/><Relationship Id="rId87" Type="http://schemas.openxmlformats.org/officeDocument/2006/relationships/image" Target="../media/image86.png"/><Relationship Id="rId110" Type="http://schemas.openxmlformats.org/officeDocument/2006/relationships/customXml" Target="../ink/ink93.xml"/><Relationship Id="rId131" Type="http://schemas.openxmlformats.org/officeDocument/2006/relationships/image" Target="../media/image108.png"/><Relationship Id="rId152" Type="http://schemas.openxmlformats.org/officeDocument/2006/relationships/customXml" Target="../ink/ink114.xml"/><Relationship Id="rId173" Type="http://schemas.openxmlformats.org/officeDocument/2006/relationships/image" Target="../media/image129.png"/><Relationship Id="rId194" Type="http://schemas.openxmlformats.org/officeDocument/2006/relationships/customXml" Target="../ink/ink135.xml"/><Relationship Id="rId208" Type="http://schemas.openxmlformats.org/officeDocument/2006/relationships/customXml" Target="../ink/ink142.xml"/><Relationship Id="rId229" Type="http://schemas.openxmlformats.org/officeDocument/2006/relationships/image" Target="../media/image157.png"/><Relationship Id="rId240" Type="http://schemas.openxmlformats.org/officeDocument/2006/relationships/customXml" Target="../ink/ink158.xml"/><Relationship Id="rId14" Type="http://schemas.openxmlformats.org/officeDocument/2006/relationships/customXml" Target="../ink/ink45.xml"/><Relationship Id="rId35" Type="http://schemas.openxmlformats.org/officeDocument/2006/relationships/image" Target="../media/image60.png"/><Relationship Id="rId56" Type="http://schemas.openxmlformats.org/officeDocument/2006/relationships/customXml" Target="../ink/ink66.xml"/><Relationship Id="rId77" Type="http://schemas.openxmlformats.org/officeDocument/2006/relationships/image" Target="../media/image81.png"/><Relationship Id="rId100" Type="http://schemas.openxmlformats.org/officeDocument/2006/relationships/customXml" Target="../ink/ink88.xml"/><Relationship Id="rId8" Type="http://schemas.openxmlformats.org/officeDocument/2006/relationships/customXml" Target="../ink/ink42.xml"/><Relationship Id="rId98" Type="http://schemas.openxmlformats.org/officeDocument/2006/relationships/customXml" Target="../ink/ink87.xml"/><Relationship Id="rId121" Type="http://schemas.openxmlformats.org/officeDocument/2006/relationships/image" Target="../media/image103.png"/><Relationship Id="rId142" Type="http://schemas.openxmlformats.org/officeDocument/2006/relationships/customXml" Target="../ink/ink109.xml"/><Relationship Id="rId163" Type="http://schemas.openxmlformats.org/officeDocument/2006/relationships/image" Target="../media/image124.png"/><Relationship Id="rId184" Type="http://schemas.openxmlformats.org/officeDocument/2006/relationships/customXml" Target="../ink/ink130.xml"/><Relationship Id="rId219" Type="http://schemas.openxmlformats.org/officeDocument/2006/relationships/image" Target="../media/image152.png"/><Relationship Id="rId230" Type="http://schemas.openxmlformats.org/officeDocument/2006/relationships/customXml" Target="../ink/ink153.xml"/><Relationship Id="rId25" Type="http://schemas.openxmlformats.org/officeDocument/2006/relationships/image" Target="../media/image55.png"/><Relationship Id="rId46" Type="http://schemas.openxmlformats.org/officeDocument/2006/relationships/customXml" Target="../ink/ink61.xml"/><Relationship Id="rId67" Type="http://schemas.openxmlformats.org/officeDocument/2006/relationships/image" Target="../media/image76.png"/><Relationship Id="rId88" Type="http://schemas.openxmlformats.org/officeDocument/2006/relationships/customXml" Target="../ink/ink82.xml"/><Relationship Id="rId111" Type="http://schemas.openxmlformats.org/officeDocument/2006/relationships/image" Target="../media/image98.png"/><Relationship Id="rId132" Type="http://schemas.openxmlformats.org/officeDocument/2006/relationships/customXml" Target="../ink/ink104.xml"/><Relationship Id="rId153" Type="http://schemas.openxmlformats.org/officeDocument/2006/relationships/image" Target="../media/image119.png"/><Relationship Id="rId174" Type="http://schemas.openxmlformats.org/officeDocument/2006/relationships/customXml" Target="../ink/ink125.xml"/><Relationship Id="rId195" Type="http://schemas.openxmlformats.org/officeDocument/2006/relationships/image" Target="../media/image140.png"/><Relationship Id="rId209" Type="http://schemas.openxmlformats.org/officeDocument/2006/relationships/image" Target="../media/image147.png"/><Relationship Id="rId220" Type="http://schemas.openxmlformats.org/officeDocument/2006/relationships/customXml" Target="../ink/ink148.xml"/><Relationship Id="rId241" Type="http://schemas.openxmlformats.org/officeDocument/2006/relationships/image" Target="../media/image163.png"/><Relationship Id="rId15" Type="http://schemas.openxmlformats.org/officeDocument/2006/relationships/image" Target="../media/image50.png"/><Relationship Id="rId36" Type="http://schemas.openxmlformats.org/officeDocument/2006/relationships/customXml" Target="../ink/ink56.xml"/><Relationship Id="rId57" Type="http://schemas.openxmlformats.org/officeDocument/2006/relationships/image" Target="../media/image71.png"/><Relationship Id="rId78" Type="http://schemas.openxmlformats.org/officeDocument/2006/relationships/customXml" Target="../ink/ink77.xml"/><Relationship Id="rId99" Type="http://schemas.openxmlformats.org/officeDocument/2006/relationships/image" Target="../media/image92.png"/><Relationship Id="rId101" Type="http://schemas.openxmlformats.org/officeDocument/2006/relationships/image" Target="../media/image93.png"/><Relationship Id="rId122" Type="http://schemas.openxmlformats.org/officeDocument/2006/relationships/customXml" Target="../ink/ink99.xml"/><Relationship Id="rId143" Type="http://schemas.openxmlformats.org/officeDocument/2006/relationships/image" Target="../media/image114.png"/><Relationship Id="rId164" Type="http://schemas.openxmlformats.org/officeDocument/2006/relationships/customXml" Target="../ink/ink120.xml"/><Relationship Id="rId185" Type="http://schemas.openxmlformats.org/officeDocument/2006/relationships/image" Target="../media/image135.png"/><Relationship Id="rId4" Type="http://schemas.openxmlformats.org/officeDocument/2006/relationships/customXml" Target="../ink/ink40.xml"/><Relationship Id="rId9" Type="http://schemas.openxmlformats.org/officeDocument/2006/relationships/image" Target="../media/image47.png"/><Relationship Id="rId180" Type="http://schemas.openxmlformats.org/officeDocument/2006/relationships/customXml" Target="../ink/ink128.xml"/><Relationship Id="rId210" Type="http://schemas.openxmlformats.org/officeDocument/2006/relationships/customXml" Target="../ink/ink143.xml"/><Relationship Id="rId215" Type="http://schemas.openxmlformats.org/officeDocument/2006/relationships/image" Target="../media/image150.png"/><Relationship Id="rId236" Type="http://schemas.openxmlformats.org/officeDocument/2006/relationships/customXml" Target="../ink/ink156.xml"/><Relationship Id="rId26" Type="http://schemas.openxmlformats.org/officeDocument/2006/relationships/customXml" Target="../ink/ink51.xml"/><Relationship Id="rId231" Type="http://schemas.openxmlformats.org/officeDocument/2006/relationships/image" Target="../media/image158.png"/><Relationship Id="rId47" Type="http://schemas.openxmlformats.org/officeDocument/2006/relationships/image" Target="../media/image66.png"/><Relationship Id="rId68" Type="http://schemas.openxmlformats.org/officeDocument/2006/relationships/customXml" Target="../ink/ink72.xml"/><Relationship Id="rId89" Type="http://schemas.openxmlformats.org/officeDocument/2006/relationships/image" Target="../media/image87.png"/><Relationship Id="rId112" Type="http://schemas.openxmlformats.org/officeDocument/2006/relationships/customXml" Target="../ink/ink94.xml"/><Relationship Id="rId133" Type="http://schemas.openxmlformats.org/officeDocument/2006/relationships/image" Target="../media/image109.png"/><Relationship Id="rId154" Type="http://schemas.openxmlformats.org/officeDocument/2006/relationships/customXml" Target="../ink/ink115.xml"/><Relationship Id="rId175" Type="http://schemas.openxmlformats.org/officeDocument/2006/relationships/image" Target="../media/image130.png"/><Relationship Id="rId196" Type="http://schemas.openxmlformats.org/officeDocument/2006/relationships/customXml" Target="../ink/ink136.xml"/><Relationship Id="rId200" Type="http://schemas.openxmlformats.org/officeDocument/2006/relationships/customXml" Target="../ink/ink138.xml"/><Relationship Id="rId16" Type="http://schemas.openxmlformats.org/officeDocument/2006/relationships/customXml" Target="../ink/ink46.xml"/><Relationship Id="rId221" Type="http://schemas.openxmlformats.org/officeDocument/2006/relationships/image" Target="../media/image153.png"/><Relationship Id="rId242" Type="http://schemas.openxmlformats.org/officeDocument/2006/relationships/customXml" Target="../ink/ink159.xml"/><Relationship Id="rId37" Type="http://schemas.openxmlformats.org/officeDocument/2006/relationships/image" Target="../media/image61.png"/><Relationship Id="rId58" Type="http://schemas.openxmlformats.org/officeDocument/2006/relationships/customXml" Target="../ink/ink67.xml"/><Relationship Id="rId79" Type="http://schemas.openxmlformats.org/officeDocument/2006/relationships/image" Target="../media/image82.png"/><Relationship Id="rId102" Type="http://schemas.openxmlformats.org/officeDocument/2006/relationships/customXml" Target="../ink/ink89.xml"/><Relationship Id="rId123" Type="http://schemas.openxmlformats.org/officeDocument/2006/relationships/image" Target="../media/image104.png"/><Relationship Id="rId144" Type="http://schemas.openxmlformats.org/officeDocument/2006/relationships/customXml" Target="../ink/ink110.xml"/><Relationship Id="rId90" Type="http://schemas.openxmlformats.org/officeDocument/2006/relationships/customXml" Target="../ink/ink83.xml"/><Relationship Id="rId165" Type="http://schemas.openxmlformats.org/officeDocument/2006/relationships/image" Target="../media/image125.png"/><Relationship Id="rId186" Type="http://schemas.openxmlformats.org/officeDocument/2006/relationships/customXml" Target="../ink/ink131.xml"/><Relationship Id="rId211" Type="http://schemas.openxmlformats.org/officeDocument/2006/relationships/image" Target="../media/image148.png"/><Relationship Id="rId232" Type="http://schemas.openxmlformats.org/officeDocument/2006/relationships/customXml" Target="../ink/ink154.xml"/><Relationship Id="rId27" Type="http://schemas.openxmlformats.org/officeDocument/2006/relationships/image" Target="../media/image56.png"/><Relationship Id="rId48" Type="http://schemas.openxmlformats.org/officeDocument/2006/relationships/customXml" Target="../ink/ink62.xml"/><Relationship Id="rId69" Type="http://schemas.openxmlformats.org/officeDocument/2006/relationships/image" Target="../media/image77.png"/><Relationship Id="rId113" Type="http://schemas.openxmlformats.org/officeDocument/2006/relationships/image" Target="../media/image99.png"/><Relationship Id="rId134" Type="http://schemas.openxmlformats.org/officeDocument/2006/relationships/customXml" Target="../ink/ink105.xml"/><Relationship Id="rId80" Type="http://schemas.openxmlformats.org/officeDocument/2006/relationships/customXml" Target="../ink/ink78.xml"/><Relationship Id="rId155" Type="http://schemas.openxmlformats.org/officeDocument/2006/relationships/image" Target="../media/image120.png"/><Relationship Id="rId176" Type="http://schemas.openxmlformats.org/officeDocument/2006/relationships/customXml" Target="../ink/ink126.xml"/><Relationship Id="rId197" Type="http://schemas.openxmlformats.org/officeDocument/2006/relationships/image" Target="../media/image141.png"/><Relationship Id="rId201" Type="http://schemas.openxmlformats.org/officeDocument/2006/relationships/image" Target="../media/image143.png"/><Relationship Id="rId222" Type="http://schemas.openxmlformats.org/officeDocument/2006/relationships/customXml" Target="../ink/ink149.xml"/><Relationship Id="rId243" Type="http://schemas.openxmlformats.org/officeDocument/2006/relationships/image" Target="../media/image164.png"/><Relationship Id="rId17" Type="http://schemas.openxmlformats.org/officeDocument/2006/relationships/image" Target="../media/image51.png"/><Relationship Id="rId38" Type="http://schemas.openxmlformats.org/officeDocument/2006/relationships/customXml" Target="../ink/ink57.xml"/><Relationship Id="rId59" Type="http://schemas.openxmlformats.org/officeDocument/2006/relationships/image" Target="../media/image72.png"/><Relationship Id="rId103" Type="http://schemas.openxmlformats.org/officeDocument/2006/relationships/image" Target="../media/image94.png"/><Relationship Id="rId124" Type="http://schemas.openxmlformats.org/officeDocument/2006/relationships/customXml" Target="../ink/ink100.xml"/><Relationship Id="rId70" Type="http://schemas.openxmlformats.org/officeDocument/2006/relationships/customXml" Target="../ink/ink73.xml"/><Relationship Id="rId91" Type="http://schemas.openxmlformats.org/officeDocument/2006/relationships/image" Target="../media/image88.png"/><Relationship Id="rId145" Type="http://schemas.openxmlformats.org/officeDocument/2006/relationships/image" Target="../media/image115.png"/><Relationship Id="rId166" Type="http://schemas.openxmlformats.org/officeDocument/2006/relationships/customXml" Target="../ink/ink121.xml"/><Relationship Id="rId187" Type="http://schemas.openxmlformats.org/officeDocument/2006/relationships/image" Target="../media/image136.png"/><Relationship Id="rId1" Type="http://schemas.openxmlformats.org/officeDocument/2006/relationships/slideLayout" Target="../slideLayouts/slideLayout1.xml"/><Relationship Id="rId212" Type="http://schemas.openxmlformats.org/officeDocument/2006/relationships/customXml" Target="../ink/ink144.xml"/><Relationship Id="rId233" Type="http://schemas.openxmlformats.org/officeDocument/2006/relationships/image" Target="../media/image159.png"/><Relationship Id="rId28" Type="http://schemas.openxmlformats.org/officeDocument/2006/relationships/customXml" Target="../ink/ink52.xml"/><Relationship Id="rId49" Type="http://schemas.openxmlformats.org/officeDocument/2006/relationships/image" Target="../media/image67.png"/><Relationship Id="rId114" Type="http://schemas.openxmlformats.org/officeDocument/2006/relationships/customXml" Target="../ink/ink95.xml"/><Relationship Id="rId60" Type="http://schemas.openxmlformats.org/officeDocument/2006/relationships/customXml" Target="../ink/ink68.xml"/><Relationship Id="rId81" Type="http://schemas.openxmlformats.org/officeDocument/2006/relationships/image" Target="../media/image83.png"/><Relationship Id="rId135" Type="http://schemas.openxmlformats.org/officeDocument/2006/relationships/image" Target="../media/image110.png"/><Relationship Id="rId156" Type="http://schemas.openxmlformats.org/officeDocument/2006/relationships/customXml" Target="../ink/ink116.xml"/><Relationship Id="rId177" Type="http://schemas.openxmlformats.org/officeDocument/2006/relationships/image" Target="../media/image131.png"/><Relationship Id="rId198" Type="http://schemas.openxmlformats.org/officeDocument/2006/relationships/customXml" Target="../ink/ink137.xml"/><Relationship Id="rId202" Type="http://schemas.openxmlformats.org/officeDocument/2006/relationships/customXml" Target="../ink/ink139.xml"/><Relationship Id="rId223" Type="http://schemas.openxmlformats.org/officeDocument/2006/relationships/image" Target="../media/image154.png"/><Relationship Id="rId244" Type="http://schemas.openxmlformats.org/officeDocument/2006/relationships/customXml" Target="../ink/ink160.xml"/><Relationship Id="rId18" Type="http://schemas.openxmlformats.org/officeDocument/2006/relationships/customXml" Target="../ink/ink47.xml"/><Relationship Id="rId39" Type="http://schemas.openxmlformats.org/officeDocument/2006/relationships/image" Target="../media/image62.png"/><Relationship Id="rId50" Type="http://schemas.openxmlformats.org/officeDocument/2006/relationships/customXml" Target="../ink/ink63.xml"/><Relationship Id="rId104" Type="http://schemas.openxmlformats.org/officeDocument/2006/relationships/customXml" Target="../ink/ink90.xml"/><Relationship Id="rId125" Type="http://schemas.openxmlformats.org/officeDocument/2006/relationships/image" Target="../media/image105.png"/><Relationship Id="rId146" Type="http://schemas.openxmlformats.org/officeDocument/2006/relationships/customXml" Target="../ink/ink111.xml"/><Relationship Id="rId167" Type="http://schemas.openxmlformats.org/officeDocument/2006/relationships/image" Target="../media/image126.png"/><Relationship Id="rId188" Type="http://schemas.openxmlformats.org/officeDocument/2006/relationships/customXml" Target="../ink/ink132.xml"/><Relationship Id="rId71" Type="http://schemas.openxmlformats.org/officeDocument/2006/relationships/image" Target="../media/image78.png"/><Relationship Id="rId92" Type="http://schemas.openxmlformats.org/officeDocument/2006/relationships/customXml" Target="../ink/ink84.xml"/><Relationship Id="rId213" Type="http://schemas.openxmlformats.org/officeDocument/2006/relationships/image" Target="../media/image149.png"/><Relationship Id="rId234" Type="http://schemas.openxmlformats.org/officeDocument/2006/relationships/customXml" Target="../ink/ink155.xml"/><Relationship Id="rId2" Type="http://schemas.openxmlformats.org/officeDocument/2006/relationships/notesSlide" Target="../notesSlides/notesSlide8.xml"/><Relationship Id="rId29" Type="http://schemas.openxmlformats.org/officeDocument/2006/relationships/image" Target="../media/image57.png"/><Relationship Id="rId40" Type="http://schemas.openxmlformats.org/officeDocument/2006/relationships/customXml" Target="../ink/ink58.xml"/><Relationship Id="rId115" Type="http://schemas.openxmlformats.org/officeDocument/2006/relationships/image" Target="../media/image100.png"/><Relationship Id="rId136" Type="http://schemas.openxmlformats.org/officeDocument/2006/relationships/customXml" Target="../ink/ink106.xml"/><Relationship Id="rId157" Type="http://schemas.openxmlformats.org/officeDocument/2006/relationships/image" Target="../media/image121.png"/><Relationship Id="rId178" Type="http://schemas.openxmlformats.org/officeDocument/2006/relationships/customXml" Target="../ink/ink127.xml"/><Relationship Id="rId61" Type="http://schemas.openxmlformats.org/officeDocument/2006/relationships/image" Target="../media/image73.png"/><Relationship Id="rId82" Type="http://schemas.openxmlformats.org/officeDocument/2006/relationships/customXml" Target="../ink/ink79.xml"/><Relationship Id="rId199" Type="http://schemas.openxmlformats.org/officeDocument/2006/relationships/image" Target="../media/image142.png"/><Relationship Id="rId203" Type="http://schemas.openxmlformats.org/officeDocument/2006/relationships/image" Target="../media/image144.png"/><Relationship Id="rId19" Type="http://schemas.openxmlformats.org/officeDocument/2006/relationships/image" Target="../media/image52.png"/><Relationship Id="rId224" Type="http://schemas.openxmlformats.org/officeDocument/2006/relationships/customXml" Target="../ink/ink150.xml"/><Relationship Id="rId245" Type="http://schemas.openxmlformats.org/officeDocument/2006/relationships/image" Target="../media/image165.png"/><Relationship Id="rId30" Type="http://schemas.openxmlformats.org/officeDocument/2006/relationships/customXml" Target="../ink/ink53.xml"/><Relationship Id="rId105" Type="http://schemas.openxmlformats.org/officeDocument/2006/relationships/image" Target="../media/image95.png"/><Relationship Id="rId126" Type="http://schemas.openxmlformats.org/officeDocument/2006/relationships/customXml" Target="../ink/ink101.xml"/><Relationship Id="rId147" Type="http://schemas.openxmlformats.org/officeDocument/2006/relationships/image" Target="../media/image116.png"/><Relationship Id="rId168" Type="http://schemas.openxmlformats.org/officeDocument/2006/relationships/customXml" Target="../ink/ink122.xml"/><Relationship Id="rId51" Type="http://schemas.openxmlformats.org/officeDocument/2006/relationships/image" Target="../media/image68.png"/><Relationship Id="rId72" Type="http://schemas.openxmlformats.org/officeDocument/2006/relationships/customXml" Target="../ink/ink74.xml"/><Relationship Id="rId93" Type="http://schemas.openxmlformats.org/officeDocument/2006/relationships/image" Target="../media/image89.png"/><Relationship Id="rId189" Type="http://schemas.openxmlformats.org/officeDocument/2006/relationships/image" Target="../media/image137.png"/><Relationship Id="rId3" Type="http://schemas.openxmlformats.org/officeDocument/2006/relationships/image" Target="../media/image1.png"/><Relationship Id="rId214" Type="http://schemas.openxmlformats.org/officeDocument/2006/relationships/customXml" Target="../ink/ink145.xml"/><Relationship Id="rId235" Type="http://schemas.openxmlformats.org/officeDocument/2006/relationships/image" Target="../media/image160.png"/><Relationship Id="rId116" Type="http://schemas.openxmlformats.org/officeDocument/2006/relationships/customXml" Target="../ink/ink96.xml"/><Relationship Id="rId137" Type="http://schemas.openxmlformats.org/officeDocument/2006/relationships/image" Target="../media/image111.png"/><Relationship Id="rId158" Type="http://schemas.openxmlformats.org/officeDocument/2006/relationships/customXml" Target="../ink/ink117.xml"/><Relationship Id="rId20" Type="http://schemas.openxmlformats.org/officeDocument/2006/relationships/customXml" Target="../ink/ink48.xml"/><Relationship Id="rId41" Type="http://schemas.openxmlformats.org/officeDocument/2006/relationships/image" Target="../media/image63.png"/><Relationship Id="rId62" Type="http://schemas.openxmlformats.org/officeDocument/2006/relationships/customXml" Target="../ink/ink69.xml"/><Relationship Id="rId83" Type="http://schemas.openxmlformats.org/officeDocument/2006/relationships/image" Target="../media/image84.png"/><Relationship Id="rId179" Type="http://schemas.openxmlformats.org/officeDocument/2006/relationships/image" Target="../media/image132.png"/><Relationship Id="rId190" Type="http://schemas.openxmlformats.org/officeDocument/2006/relationships/customXml" Target="../ink/ink133.xml"/><Relationship Id="rId204" Type="http://schemas.openxmlformats.org/officeDocument/2006/relationships/customXml" Target="../ink/ink140.xml"/><Relationship Id="rId225" Type="http://schemas.openxmlformats.org/officeDocument/2006/relationships/image" Target="../media/image155.png"/><Relationship Id="rId246" Type="http://schemas.openxmlformats.org/officeDocument/2006/relationships/customXml" Target="../ink/ink161.xml"/><Relationship Id="rId106" Type="http://schemas.openxmlformats.org/officeDocument/2006/relationships/customXml" Target="../ink/ink91.xml"/><Relationship Id="rId127" Type="http://schemas.openxmlformats.org/officeDocument/2006/relationships/image" Target="../media/image106.png"/><Relationship Id="rId10" Type="http://schemas.openxmlformats.org/officeDocument/2006/relationships/customXml" Target="../ink/ink43.xml"/><Relationship Id="rId31" Type="http://schemas.openxmlformats.org/officeDocument/2006/relationships/image" Target="../media/image58.png"/><Relationship Id="rId52" Type="http://schemas.openxmlformats.org/officeDocument/2006/relationships/customXml" Target="../ink/ink64.xml"/><Relationship Id="rId73" Type="http://schemas.openxmlformats.org/officeDocument/2006/relationships/image" Target="../media/image79.png"/><Relationship Id="rId94" Type="http://schemas.openxmlformats.org/officeDocument/2006/relationships/customXml" Target="../ink/ink85.xml"/><Relationship Id="rId148" Type="http://schemas.openxmlformats.org/officeDocument/2006/relationships/customXml" Target="../ink/ink112.xml"/><Relationship Id="rId169" Type="http://schemas.openxmlformats.org/officeDocument/2006/relationships/image" Target="../media/image127.png"/></Relationships>
</file>

<file path=ppt/slides/_rels/slide9.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customXml" Target="../ink/ink167.xml"/><Relationship Id="rId18" Type="http://schemas.openxmlformats.org/officeDocument/2006/relationships/image" Target="../media/image175.png"/><Relationship Id="rId3" Type="http://schemas.openxmlformats.org/officeDocument/2006/relationships/image" Target="../media/image1.png"/><Relationship Id="rId21" Type="http://schemas.openxmlformats.org/officeDocument/2006/relationships/customXml" Target="../ink/ink171.xml"/><Relationship Id="rId7" Type="http://schemas.openxmlformats.org/officeDocument/2006/relationships/customXml" Target="../ink/ink164.xml"/><Relationship Id="rId12" Type="http://schemas.openxmlformats.org/officeDocument/2006/relationships/image" Target="../media/image172.png"/><Relationship Id="rId17" Type="http://schemas.openxmlformats.org/officeDocument/2006/relationships/customXml" Target="../ink/ink169.xml"/><Relationship Id="rId2" Type="http://schemas.openxmlformats.org/officeDocument/2006/relationships/notesSlide" Target="../notesSlides/notesSlide9.xml"/><Relationship Id="rId16" Type="http://schemas.openxmlformats.org/officeDocument/2006/relationships/image" Target="../media/image174.png"/><Relationship Id="rId20" Type="http://schemas.openxmlformats.org/officeDocument/2006/relationships/image" Target="../media/image176.png"/><Relationship Id="rId1" Type="http://schemas.openxmlformats.org/officeDocument/2006/relationships/slideLayout" Target="../slideLayouts/slideLayout1.xml"/><Relationship Id="rId6" Type="http://schemas.openxmlformats.org/officeDocument/2006/relationships/image" Target="../media/image169.png"/><Relationship Id="rId11" Type="http://schemas.openxmlformats.org/officeDocument/2006/relationships/customXml" Target="../ink/ink166.xml"/><Relationship Id="rId5" Type="http://schemas.openxmlformats.org/officeDocument/2006/relationships/customXml" Target="../ink/ink163.xml"/><Relationship Id="rId15" Type="http://schemas.openxmlformats.org/officeDocument/2006/relationships/customXml" Target="../ink/ink168.xml"/><Relationship Id="rId10" Type="http://schemas.openxmlformats.org/officeDocument/2006/relationships/image" Target="../media/image171.png"/><Relationship Id="rId19" Type="http://schemas.openxmlformats.org/officeDocument/2006/relationships/customXml" Target="../ink/ink170.xml"/><Relationship Id="rId4" Type="http://schemas.openxmlformats.org/officeDocument/2006/relationships/image" Target="../media/image168.png"/><Relationship Id="rId9" Type="http://schemas.openxmlformats.org/officeDocument/2006/relationships/customXml" Target="../ink/ink165.xml"/><Relationship Id="rId14" Type="http://schemas.openxmlformats.org/officeDocument/2006/relationships/image" Target="../media/image173.png"/><Relationship Id="rId22" Type="http://schemas.openxmlformats.org/officeDocument/2006/relationships/image" Target="../media/image17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484524" y="4781074"/>
            <a:ext cx="3217302" cy="1849449"/>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865" y="4841134"/>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232853"/>
          </a:xfrm>
          <a:prstGeom prst="rect">
            <a:avLst/>
          </a:prstGeom>
          <a:solidFill>
            <a:schemeClr val="tx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51229"/>
            <a:ext cx="4317810" cy="1292662"/>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Hebrew Language Labs</a:t>
            </a:r>
            <a:r>
              <a:rPr lang="en-US" b="1">
                <a:solidFill>
                  <a:srgbClr val="FFFF00"/>
                </a:solidFill>
              </a:rPr>
              <a:t>:</a:t>
            </a:r>
            <a:r>
              <a:rPr lang="en-US">
                <a:solidFill>
                  <a:srgbClr val="FFFF00"/>
                </a:solidFill>
              </a:rPr>
              <a:t> FREE</a:t>
            </a:r>
          </a:p>
          <a:p>
            <a:r>
              <a:rPr lang="en-US" b="1">
                <a:solidFill>
                  <a:srgbClr val="FFFF00"/>
                </a:solidFill>
              </a:rPr>
              <a:t>– </a:t>
            </a:r>
            <a:r>
              <a:rPr lang="en-US" b="1">
                <a:solidFill>
                  <a:srgbClr val="FF0000"/>
                </a:solidFill>
              </a:rPr>
              <a:t>Weekly Torah Portion</a:t>
            </a:r>
            <a:r>
              <a:rPr lang="en-US" b="1">
                <a:solidFill>
                  <a:srgbClr val="FFFF00"/>
                </a:solidFill>
              </a:rPr>
              <a:t>:</a:t>
            </a:r>
            <a:r>
              <a:rPr lang="en-US">
                <a:solidFill>
                  <a:srgbClr val="FFFF00"/>
                </a:solidFill>
              </a:rPr>
              <a:t> Triennial cycle</a:t>
            </a:r>
          </a:p>
          <a:p>
            <a:endParaRPr lang="en-US">
              <a:solidFill>
                <a:srgbClr val="FFFF00"/>
              </a:solidFill>
            </a:endParaRP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לו:א-ו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a:t>
            </a:r>
            <a:r>
              <a:rPr lang="he-IL" sz="2800" b="1">
                <a:solidFill>
                  <a:srgbClr val="FFFF00"/>
                </a:solidFill>
                <a:cs typeface="+mj-cs"/>
              </a:rPr>
              <a:t>6</a:t>
            </a:r>
            <a:r>
              <a:rPr lang="en-US" sz="2800" b="1">
                <a:solidFill>
                  <a:srgbClr val="FFFF00"/>
                </a:solidFill>
                <a:cs typeface="+mj-cs"/>
              </a:rPr>
              <a:t>:</a:t>
            </a:r>
            <a:r>
              <a:rPr lang="he-IL" sz="2800" b="1">
                <a:solidFill>
                  <a:srgbClr val="FFFF00"/>
                </a:solidFill>
                <a:cs typeface="+mj-cs"/>
              </a:rPr>
              <a:t>1</a:t>
            </a:r>
            <a:r>
              <a:rPr lang="en-US" sz="2800" b="1">
                <a:solidFill>
                  <a:srgbClr val="FFFF00"/>
                </a:solidFill>
                <a:cs typeface="+mj-cs"/>
              </a:rPr>
              <a:t>-</a:t>
            </a:r>
            <a:r>
              <a:rPr lang="he-IL" sz="2800" b="1">
                <a:solidFill>
                  <a:srgbClr val="FFFF00"/>
                </a:solidFill>
                <a:cs typeface="+mj-cs"/>
              </a:rPr>
              <a:t>6</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bg1">
              <a:alpha val="8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2050" name="Picture 2">
            <a:extLst>
              <a:ext uri="{FF2B5EF4-FFF2-40B4-BE49-F238E27FC236}">
                <a16:creationId xmlns:a16="http://schemas.microsoft.com/office/drawing/2014/main" id="{D34B43E5-6C66-DA08-D5D7-4C921CF661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02" t="2037" r="8118" b="48426"/>
          <a:stretch/>
        </p:blipFill>
        <p:spPr bwMode="auto">
          <a:xfrm>
            <a:off x="158134" y="522768"/>
            <a:ext cx="4428977" cy="5397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DC9FA9E-DB63-2BFA-5EAF-80A6DBBD76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296" b="4815"/>
          <a:stretch/>
        </p:blipFill>
        <p:spPr bwMode="auto">
          <a:xfrm>
            <a:off x="4565650" y="673100"/>
            <a:ext cx="5253727" cy="4775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E005D11B-A2BE-FE54-18AD-FBCFEC6F576C}"/>
                  </a:ext>
                </a:extLst>
              </p14:cNvPr>
              <p14:cNvContentPartPr/>
              <p14:nvPr/>
            </p14:nvContentPartPr>
            <p14:xfrm>
              <a:off x="7014120" y="2631100"/>
              <a:ext cx="1869120" cy="41040"/>
            </p14:xfrm>
          </p:contentPart>
        </mc:Choice>
        <mc:Fallback>
          <p:pic>
            <p:nvPicPr>
              <p:cNvPr id="2" name="Ink 1">
                <a:extLst>
                  <a:ext uri="{FF2B5EF4-FFF2-40B4-BE49-F238E27FC236}">
                    <a16:creationId xmlns:a16="http://schemas.microsoft.com/office/drawing/2014/main" id="{E005D11B-A2BE-FE54-18AD-FBCFEC6F576C}"/>
                  </a:ext>
                </a:extLst>
              </p:cNvPr>
              <p:cNvPicPr/>
              <p:nvPr/>
            </p:nvPicPr>
            <p:blipFill>
              <a:blip r:embed="rId6"/>
              <a:stretch>
                <a:fillRect/>
              </a:stretch>
            </p:blipFill>
            <p:spPr>
              <a:xfrm>
                <a:off x="6996480" y="2613460"/>
                <a:ext cx="19047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C52D91D3-934A-15FD-2ABF-DE2F39BFE864}"/>
                  </a:ext>
                </a:extLst>
              </p14:cNvPr>
              <p14:cNvContentPartPr/>
              <p14:nvPr/>
            </p14:nvContentPartPr>
            <p14:xfrm>
              <a:off x="4797960" y="3000100"/>
              <a:ext cx="3963960" cy="68040"/>
            </p14:xfrm>
          </p:contentPart>
        </mc:Choice>
        <mc:Fallback>
          <p:pic>
            <p:nvPicPr>
              <p:cNvPr id="3" name="Ink 2">
                <a:extLst>
                  <a:ext uri="{FF2B5EF4-FFF2-40B4-BE49-F238E27FC236}">
                    <a16:creationId xmlns:a16="http://schemas.microsoft.com/office/drawing/2014/main" id="{C52D91D3-934A-15FD-2ABF-DE2F39BFE864}"/>
                  </a:ext>
                </a:extLst>
              </p:cNvPr>
              <p:cNvPicPr/>
              <p:nvPr/>
            </p:nvPicPr>
            <p:blipFill>
              <a:blip r:embed="rId8"/>
              <a:stretch>
                <a:fillRect/>
              </a:stretch>
            </p:blipFill>
            <p:spPr>
              <a:xfrm>
                <a:off x="4780320" y="2982460"/>
                <a:ext cx="3999600" cy="103680"/>
              </a:xfrm>
              <a:prstGeom prst="rect">
                <a:avLst/>
              </a:prstGeom>
            </p:spPr>
          </p:pic>
        </mc:Fallback>
      </mc:AlternateContent>
      <p:grpSp>
        <p:nvGrpSpPr>
          <p:cNvPr id="7" name="Group 6">
            <a:extLst>
              <a:ext uri="{FF2B5EF4-FFF2-40B4-BE49-F238E27FC236}">
                <a16:creationId xmlns:a16="http://schemas.microsoft.com/office/drawing/2014/main" id="{55FB7613-4A7B-E425-CC3C-7F08DDBDA09A}"/>
              </a:ext>
            </a:extLst>
          </p:cNvPr>
          <p:cNvGrpSpPr/>
          <p:nvPr/>
        </p:nvGrpSpPr>
        <p:grpSpPr>
          <a:xfrm>
            <a:off x="4993800" y="3323740"/>
            <a:ext cx="3956760" cy="79560"/>
            <a:chOff x="4993800" y="3323740"/>
            <a:chExt cx="3956760" cy="79560"/>
          </a:xfrm>
        </p:grpSpPr>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ABDE96B6-EAAF-FAED-AEE0-948D7CE12204}"/>
                    </a:ext>
                  </a:extLst>
                </p14:cNvPr>
                <p14:cNvContentPartPr/>
                <p14:nvPr/>
              </p14:nvContentPartPr>
              <p14:xfrm>
                <a:off x="4993800" y="3353620"/>
                <a:ext cx="732960" cy="49680"/>
              </p14:xfrm>
            </p:contentPart>
          </mc:Choice>
          <mc:Fallback>
            <p:pic>
              <p:nvPicPr>
                <p:cNvPr id="4" name="Ink 3">
                  <a:extLst>
                    <a:ext uri="{FF2B5EF4-FFF2-40B4-BE49-F238E27FC236}">
                      <a16:creationId xmlns:a16="http://schemas.microsoft.com/office/drawing/2014/main" id="{ABDE96B6-EAAF-FAED-AEE0-948D7CE12204}"/>
                    </a:ext>
                  </a:extLst>
                </p:cNvPr>
                <p:cNvPicPr/>
                <p:nvPr/>
              </p:nvPicPr>
              <p:blipFill>
                <a:blip r:embed="rId10"/>
                <a:stretch>
                  <a:fillRect/>
                </a:stretch>
              </p:blipFill>
              <p:spPr>
                <a:xfrm>
                  <a:off x="4975800" y="3335620"/>
                  <a:ext cx="768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Ink 4">
                  <a:extLst>
                    <a:ext uri="{FF2B5EF4-FFF2-40B4-BE49-F238E27FC236}">
                      <a16:creationId xmlns:a16="http://schemas.microsoft.com/office/drawing/2014/main" id="{E28CDA24-0C07-AEF4-093F-086AFB2C8F18}"/>
                    </a:ext>
                  </a:extLst>
                </p14:cNvPr>
                <p14:cNvContentPartPr/>
                <p14:nvPr/>
              </p14:nvContentPartPr>
              <p14:xfrm>
                <a:off x="6448200" y="3323740"/>
                <a:ext cx="2502360" cy="42480"/>
              </p14:xfrm>
            </p:contentPart>
          </mc:Choice>
          <mc:Fallback>
            <p:pic>
              <p:nvPicPr>
                <p:cNvPr id="5" name="Ink 4">
                  <a:extLst>
                    <a:ext uri="{FF2B5EF4-FFF2-40B4-BE49-F238E27FC236}">
                      <a16:creationId xmlns:a16="http://schemas.microsoft.com/office/drawing/2014/main" id="{E28CDA24-0C07-AEF4-093F-086AFB2C8F18}"/>
                    </a:ext>
                  </a:extLst>
                </p:cNvPr>
                <p:cNvPicPr/>
                <p:nvPr/>
              </p:nvPicPr>
              <p:blipFill>
                <a:blip r:embed="rId12"/>
                <a:stretch>
                  <a:fillRect/>
                </a:stretch>
              </p:blipFill>
              <p:spPr>
                <a:xfrm>
                  <a:off x="6430200" y="3306100"/>
                  <a:ext cx="2538000" cy="78120"/>
                </a:xfrm>
                <a:prstGeom prst="rect">
                  <a:avLst/>
                </a:prstGeom>
              </p:spPr>
            </p:pic>
          </mc:Fallback>
        </mc:AlternateContent>
      </p:grpSp>
      <p:grpSp>
        <p:nvGrpSpPr>
          <p:cNvPr id="12" name="Group 11">
            <a:extLst>
              <a:ext uri="{FF2B5EF4-FFF2-40B4-BE49-F238E27FC236}">
                <a16:creationId xmlns:a16="http://schemas.microsoft.com/office/drawing/2014/main" id="{30383A18-BA42-53CC-E3B8-A4285B9801D6}"/>
              </a:ext>
            </a:extLst>
          </p:cNvPr>
          <p:cNvGrpSpPr/>
          <p:nvPr/>
        </p:nvGrpSpPr>
        <p:grpSpPr>
          <a:xfrm>
            <a:off x="4876800" y="3676180"/>
            <a:ext cx="4052880" cy="43200"/>
            <a:chOff x="4876800" y="3676180"/>
            <a:chExt cx="4052880" cy="43200"/>
          </a:xfrm>
        </p:grpSpPr>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FC0B1044-CB1E-A737-D1BF-8933C89948F8}"/>
                    </a:ext>
                  </a:extLst>
                </p14:cNvPr>
                <p14:cNvContentPartPr/>
                <p14:nvPr/>
              </p14:nvContentPartPr>
              <p14:xfrm>
                <a:off x="4876800" y="3680500"/>
                <a:ext cx="703800" cy="20160"/>
              </p14:xfrm>
            </p:contentPart>
          </mc:Choice>
          <mc:Fallback>
            <p:pic>
              <p:nvPicPr>
                <p:cNvPr id="9" name="Ink 8">
                  <a:extLst>
                    <a:ext uri="{FF2B5EF4-FFF2-40B4-BE49-F238E27FC236}">
                      <a16:creationId xmlns:a16="http://schemas.microsoft.com/office/drawing/2014/main" id="{FC0B1044-CB1E-A737-D1BF-8933C89948F8}"/>
                    </a:ext>
                  </a:extLst>
                </p:cNvPr>
                <p:cNvPicPr/>
                <p:nvPr/>
              </p:nvPicPr>
              <p:blipFill>
                <a:blip r:embed="rId14"/>
                <a:stretch>
                  <a:fillRect/>
                </a:stretch>
              </p:blipFill>
              <p:spPr>
                <a:xfrm>
                  <a:off x="4858800" y="3662500"/>
                  <a:ext cx="7394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1F1FA709-B4D7-784C-E685-CA05378967D7}"/>
                    </a:ext>
                  </a:extLst>
                </p14:cNvPr>
                <p14:cNvContentPartPr/>
                <p14:nvPr/>
              </p14:nvContentPartPr>
              <p14:xfrm>
                <a:off x="7242000" y="3676180"/>
                <a:ext cx="1687680" cy="43200"/>
              </p14:xfrm>
            </p:contentPart>
          </mc:Choice>
          <mc:Fallback>
            <p:pic>
              <p:nvPicPr>
                <p:cNvPr id="11" name="Ink 10">
                  <a:extLst>
                    <a:ext uri="{FF2B5EF4-FFF2-40B4-BE49-F238E27FC236}">
                      <a16:creationId xmlns:a16="http://schemas.microsoft.com/office/drawing/2014/main" id="{1F1FA709-B4D7-784C-E685-CA05378967D7}"/>
                    </a:ext>
                  </a:extLst>
                </p:cNvPr>
                <p:cNvPicPr/>
                <p:nvPr/>
              </p:nvPicPr>
              <p:blipFill>
                <a:blip r:embed="rId16"/>
                <a:stretch>
                  <a:fillRect/>
                </a:stretch>
              </p:blipFill>
              <p:spPr>
                <a:xfrm>
                  <a:off x="7224000" y="3658180"/>
                  <a:ext cx="1723320" cy="7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761E6E0E-AF1D-2A71-5052-9FEF603524A5}"/>
                  </a:ext>
                </a:extLst>
              </p14:cNvPr>
              <p14:cNvContentPartPr/>
              <p14:nvPr/>
            </p14:nvContentPartPr>
            <p14:xfrm>
              <a:off x="7908360" y="4006300"/>
              <a:ext cx="1324440" cy="43920"/>
            </p14:xfrm>
          </p:contentPart>
        </mc:Choice>
        <mc:Fallback>
          <p:pic>
            <p:nvPicPr>
              <p:cNvPr id="13" name="Ink 12">
                <a:extLst>
                  <a:ext uri="{FF2B5EF4-FFF2-40B4-BE49-F238E27FC236}">
                    <a16:creationId xmlns:a16="http://schemas.microsoft.com/office/drawing/2014/main" id="{761E6E0E-AF1D-2A71-5052-9FEF603524A5}"/>
                  </a:ext>
                </a:extLst>
              </p:cNvPr>
              <p:cNvPicPr/>
              <p:nvPr/>
            </p:nvPicPr>
            <p:blipFill>
              <a:blip r:embed="rId18"/>
              <a:stretch>
                <a:fillRect/>
              </a:stretch>
            </p:blipFill>
            <p:spPr>
              <a:xfrm>
                <a:off x="7890360" y="3988660"/>
                <a:ext cx="13600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12153CDA-A593-E41C-937E-A480735EA3F8}"/>
                  </a:ext>
                </a:extLst>
              </p14:cNvPr>
              <p14:cNvContentPartPr/>
              <p14:nvPr/>
            </p14:nvContentPartPr>
            <p14:xfrm>
              <a:off x="5259480" y="4328140"/>
              <a:ext cx="889920" cy="39960"/>
            </p14:xfrm>
          </p:contentPart>
        </mc:Choice>
        <mc:Fallback>
          <p:pic>
            <p:nvPicPr>
              <p:cNvPr id="14" name="Ink 13">
                <a:extLst>
                  <a:ext uri="{FF2B5EF4-FFF2-40B4-BE49-F238E27FC236}">
                    <a16:creationId xmlns:a16="http://schemas.microsoft.com/office/drawing/2014/main" id="{12153CDA-A593-E41C-937E-A480735EA3F8}"/>
                  </a:ext>
                </a:extLst>
              </p:cNvPr>
              <p:cNvPicPr/>
              <p:nvPr/>
            </p:nvPicPr>
            <p:blipFill>
              <a:blip r:embed="rId20"/>
              <a:stretch>
                <a:fillRect/>
              </a:stretch>
            </p:blipFill>
            <p:spPr>
              <a:xfrm>
                <a:off x="5241840" y="4310140"/>
                <a:ext cx="9255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DCA529CF-E3B8-E6F4-2864-C86069ACF742}"/>
                  </a:ext>
                </a:extLst>
              </p14:cNvPr>
              <p14:cNvContentPartPr/>
              <p14:nvPr/>
            </p14:nvContentPartPr>
            <p14:xfrm>
              <a:off x="8021040" y="4325260"/>
              <a:ext cx="1321920" cy="40680"/>
            </p14:xfrm>
          </p:contentPart>
        </mc:Choice>
        <mc:Fallback>
          <p:pic>
            <p:nvPicPr>
              <p:cNvPr id="15" name="Ink 14">
                <a:extLst>
                  <a:ext uri="{FF2B5EF4-FFF2-40B4-BE49-F238E27FC236}">
                    <a16:creationId xmlns:a16="http://schemas.microsoft.com/office/drawing/2014/main" id="{DCA529CF-E3B8-E6F4-2864-C86069ACF742}"/>
                  </a:ext>
                </a:extLst>
              </p:cNvPr>
              <p:cNvPicPr/>
              <p:nvPr/>
            </p:nvPicPr>
            <p:blipFill>
              <a:blip r:embed="rId22"/>
              <a:stretch>
                <a:fillRect/>
              </a:stretch>
            </p:blipFill>
            <p:spPr>
              <a:xfrm>
                <a:off x="8003400" y="4307620"/>
                <a:ext cx="13575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58CFE048-1868-3990-DE5A-53BB79950F99}"/>
                  </a:ext>
                </a:extLst>
              </p14:cNvPr>
              <p14:cNvContentPartPr/>
              <p14:nvPr/>
            </p14:nvContentPartPr>
            <p14:xfrm>
              <a:off x="8763720" y="4688500"/>
              <a:ext cx="12240" cy="23760"/>
            </p14:xfrm>
          </p:contentPart>
        </mc:Choice>
        <mc:Fallback>
          <p:pic>
            <p:nvPicPr>
              <p:cNvPr id="16" name="Ink 15">
                <a:extLst>
                  <a:ext uri="{FF2B5EF4-FFF2-40B4-BE49-F238E27FC236}">
                    <a16:creationId xmlns:a16="http://schemas.microsoft.com/office/drawing/2014/main" id="{58CFE048-1868-3990-DE5A-53BB79950F99}"/>
                  </a:ext>
                </a:extLst>
              </p:cNvPr>
              <p:cNvPicPr/>
              <p:nvPr/>
            </p:nvPicPr>
            <p:blipFill>
              <a:blip r:embed="rId24"/>
              <a:stretch>
                <a:fillRect/>
              </a:stretch>
            </p:blipFill>
            <p:spPr>
              <a:xfrm>
                <a:off x="8745720" y="4670860"/>
                <a:ext cx="478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D378B95C-66B3-9FA1-BB7E-0C29D2BE1B36}"/>
                  </a:ext>
                </a:extLst>
              </p14:cNvPr>
              <p14:cNvContentPartPr/>
              <p14:nvPr/>
            </p14:nvContentPartPr>
            <p14:xfrm>
              <a:off x="8041920" y="4990540"/>
              <a:ext cx="525240" cy="39960"/>
            </p14:xfrm>
          </p:contentPart>
        </mc:Choice>
        <mc:Fallback>
          <p:pic>
            <p:nvPicPr>
              <p:cNvPr id="17" name="Ink 16">
                <a:extLst>
                  <a:ext uri="{FF2B5EF4-FFF2-40B4-BE49-F238E27FC236}">
                    <a16:creationId xmlns:a16="http://schemas.microsoft.com/office/drawing/2014/main" id="{D378B95C-66B3-9FA1-BB7E-0C29D2BE1B36}"/>
                  </a:ext>
                </a:extLst>
              </p:cNvPr>
              <p:cNvPicPr/>
              <p:nvPr/>
            </p:nvPicPr>
            <p:blipFill>
              <a:blip r:embed="rId26"/>
              <a:stretch>
                <a:fillRect/>
              </a:stretch>
            </p:blipFill>
            <p:spPr>
              <a:xfrm>
                <a:off x="8023920" y="4972540"/>
                <a:ext cx="5608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0E9576D5-3BD6-207B-9AAF-27E358D660AA}"/>
                  </a:ext>
                </a:extLst>
              </p14:cNvPr>
              <p14:cNvContentPartPr/>
              <p14:nvPr/>
            </p14:nvContentPartPr>
            <p14:xfrm>
              <a:off x="7152360" y="5367100"/>
              <a:ext cx="1247040" cy="49680"/>
            </p14:xfrm>
          </p:contentPart>
        </mc:Choice>
        <mc:Fallback>
          <p:pic>
            <p:nvPicPr>
              <p:cNvPr id="18" name="Ink 17">
                <a:extLst>
                  <a:ext uri="{FF2B5EF4-FFF2-40B4-BE49-F238E27FC236}">
                    <a16:creationId xmlns:a16="http://schemas.microsoft.com/office/drawing/2014/main" id="{0E9576D5-3BD6-207B-9AAF-27E358D660AA}"/>
                  </a:ext>
                </a:extLst>
              </p:cNvPr>
              <p:cNvPicPr/>
              <p:nvPr/>
            </p:nvPicPr>
            <p:blipFill>
              <a:blip r:embed="rId28"/>
              <a:stretch>
                <a:fillRect/>
              </a:stretch>
            </p:blipFill>
            <p:spPr>
              <a:xfrm>
                <a:off x="7134720" y="5349100"/>
                <a:ext cx="1282680" cy="85320"/>
              </a:xfrm>
              <a:prstGeom prst="rect">
                <a:avLst/>
              </a:prstGeom>
            </p:spPr>
          </p:pic>
        </mc:Fallback>
      </mc:AlternateContent>
    </p:spTree>
    <p:extLst>
      <p:ext uri="{BB962C8B-B14F-4D97-AF65-F5344CB8AC3E}">
        <p14:creationId xmlns:p14="http://schemas.microsoft.com/office/powerpoint/2010/main" val="3587191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004DACC0-F77E-D454-D525-D368C2134745}"/>
              </a:ext>
            </a:extLst>
          </p:cNvPr>
          <p:cNvSpPr txBox="1"/>
          <p:nvPr/>
        </p:nvSpPr>
        <p:spPr>
          <a:xfrm>
            <a:off x="114300" y="603220"/>
            <a:ext cx="9531350" cy="4893647"/>
          </a:xfrm>
          <a:prstGeom prst="rect">
            <a:avLst/>
          </a:prstGeom>
          <a:noFill/>
        </p:spPr>
        <p:txBody>
          <a:bodyPr wrap="square">
            <a:spAutoFit/>
          </a:bodyPr>
          <a:lstStyle/>
          <a:p>
            <a:pPr marL="457200" rtl="0">
              <a:spcBef>
                <a:spcPts val="0"/>
              </a:spcBef>
              <a:spcAft>
                <a:spcPts val="0"/>
              </a:spcAft>
            </a:pPr>
            <a:r>
              <a:rPr lang="en-US" sz="2400" b="0" i="0" u="none" strike="noStrike">
                <a:solidFill>
                  <a:srgbClr val="FFC000"/>
                </a:solidFill>
                <a:effectLst/>
                <a:latin typeface="Arial" panose="020B0604020202020204" pitchFamily="34" charset="0"/>
              </a:rPr>
              <a:t>“All three officers bear Akkadian titles. As is shown from a number of royal inscriptions from this period, the Tartan (Akk. turtanu) was second to the king in command of the army (</a:t>
            </a:r>
            <a:r>
              <a:rPr lang="en-US" sz="2400" b="0" i="0" u="none" strike="noStrike">
                <a:solidFill>
                  <a:srgbClr val="00B0F0"/>
                </a:solidFill>
                <a:effectLst/>
                <a:latin typeface="Arial" panose="020B0604020202020204" pitchFamily="34" charset="0"/>
              </a:rPr>
              <a:t>Isaiah 20:1</a:t>
            </a:r>
            <a:r>
              <a:rPr lang="en-US" sz="2400" b="0" i="0" u="none" strike="noStrike">
                <a:solidFill>
                  <a:srgbClr val="FFC000"/>
                </a:solidFill>
                <a:effectLst/>
                <a:latin typeface="Arial" panose="020B0604020202020204" pitchFamily="34" charset="0"/>
              </a:rPr>
              <a:t>). The precise function of the other two officers is less clear. The tide Rabsaris is unattested in any Akkadian documents thus far. On the basis of Hebrew, its meaning would be chief eunuch, but the term </a:t>
            </a:r>
            <a:r>
              <a:rPr lang="en-US" sz="2400" b="0" i="0" u="none" strike="noStrike">
                <a:solidFill>
                  <a:srgbClr val="00B0F0"/>
                </a:solidFill>
                <a:effectLst/>
                <a:latin typeface="Arial" panose="020B0604020202020204" pitchFamily="34" charset="0"/>
              </a:rPr>
              <a:t>“eunuch” </a:t>
            </a:r>
            <a:r>
              <a:rPr lang="en-US" sz="2400" b="0" i="0" u="none" strike="noStrike">
                <a:solidFill>
                  <a:srgbClr val="FFC000"/>
                </a:solidFill>
                <a:effectLst/>
                <a:latin typeface="Arial" panose="020B0604020202020204" pitchFamily="34" charset="0"/>
              </a:rPr>
              <a:t>seems to represent </a:t>
            </a:r>
            <a:r>
              <a:rPr lang="en-US" sz="2400" b="0" i="0" u="none" strike="noStrike">
                <a:solidFill>
                  <a:srgbClr val="00B0F0"/>
                </a:solidFill>
                <a:effectLst/>
                <a:latin typeface="Arial" panose="020B0604020202020204" pitchFamily="34" charset="0"/>
              </a:rPr>
              <a:t>“officer” </a:t>
            </a:r>
            <a:r>
              <a:rPr lang="en-US" sz="2400" b="0" i="0" u="none" strike="noStrike">
                <a:solidFill>
                  <a:srgbClr val="FFC000"/>
                </a:solidFill>
                <a:effectLst/>
                <a:latin typeface="Arial" panose="020B0604020202020204" pitchFamily="34" charset="0"/>
              </a:rPr>
              <a:t>in the OT (as Potiphar, </a:t>
            </a:r>
            <a:r>
              <a:rPr lang="en-US" sz="2400" b="0" i="0" u="none" strike="noStrike">
                <a:solidFill>
                  <a:srgbClr val="00B0F0"/>
                </a:solidFill>
                <a:effectLst/>
                <a:latin typeface="Arial" panose="020B0604020202020204" pitchFamily="34" charset="0"/>
              </a:rPr>
              <a:t>Gen. 39:1; so also 2 K. 25:19; for this title see Jer. 39:3, 13</a:t>
            </a:r>
            <a:r>
              <a:rPr lang="en-US" sz="2400" b="0" i="0" u="none" strike="noStrike">
                <a:solidFill>
                  <a:srgbClr val="FFC000"/>
                </a:solidFill>
                <a:effectLst/>
                <a:latin typeface="Arial" panose="020B0604020202020204" pitchFamily="34" charset="0"/>
              </a:rPr>
              <a:t>). Rabshaqeh, if from Akk. šaqû, </a:t>
            </a:r>
            <a:r>
              <a:rPr lang="en-US" sz="2400" b="0" i="0" u="none" strike="noStrike">
                <a:solidFill>
                  <a:srgbClr val="00B0F0"/>
                </a:solidFill>
                <a:effectLst/>
                <a:latin typeface="Arial" panose="020B0604020202020204" pitchFamily="34" charset="0"/>
              </a:rPr>
              <a:t>“to drink,” </a:t>
            </a:r>
            <a:r>
              <a:rPr lang="en-US" sz="2400" b="0" i="0" u="none" strike="noStrike">
                <a:solidFill>
                  <a:srgbClr val="FFC000"/>
                </a:solidFill>
                <a:effectLst/>
                <a:latin typeface="Arial" panose="020B0604020202020204" pitchFamily="34" charset="0"/>
              </a:rPr>
              <a:t>means </a:t>
            </a:r>
            <a:r>
              <a:rPr lang="en-US" sz="2400" b="0" i="0" u="none" strike="noStrike">
                <a:solidFill>
                  <a:srgbClr val="00B0F0"/>
                </a:solidFill>
                <a:effectLst/>
                <a:latin typeface="Arial" panose="020B0604020202020204" pitchFamily="34" charset="0"/>
              </a:rPr>
              <a:t>“chief cupbearer.”</a:t>
            </a:r>
            <a:r>
              <a:rPr lang="en-US" sz="2400" b="0" i="0" u="none" strike="noStrike">
                <a:solidFill>
                  <a:srgbClr val="FFC000"/>
                </a:solidFill>
                <a:effectLst/>
                <a:latin typeface="Arial" panose="020B0604020202020204" pitchFamily="34" charset="0"/>
              </a:rPr>
              <a:t> This person may have been the king’s personal advisor (cf. Nehemiah’s position, </a:t>
            </a:r>
            <a:r>
              <a:rPr lang="en-US" sz="2400" b="0" i="0" u="none" strike="noStrike">
                <a:solidFill>
                  <a:srgbClr val="00B0F0"/>
                </a:solidFill>
                <a:effectLst/>
                <a:latin typeface="Arial" panose="020B0604020202020204" pitchFamily="34" charset="0"/>
              </a:rPr>
              <a:t>Neh. 1:11</a:t>
            </a:r>
            <a:r>
              <a:rPr lang="en-US" sz="2400" b="0" i="0" u="none" strike="noStrike">
                <a:solidFill>
                  <a:srgbClr val="FFC000"/>
                </a:solidFill>
                <a:effectLst/>
                <a:latin typeface="Arial" panose="020B0604020202020204" pitchFamily="34" charset="0"/>
              </a:rPr>
              <a:t>). If so, this would explain why it is this person who makes the representation and not the Tartan.” (</a:t>
            </a:r>
            <a:r>
              <a:rPr lang="en-US" sz="2400" b="0" i="0" u="none" strike="noStrike">
                <a:solidFill>
                  <a:srgbClr val="00B0F0"/>
                </a:solidFill>
                <a:effectLst/>
                <a:latin typeface="Arial" panose="020B0604020202020204" pitchFamily="34" charset="0"/>
              </a:rPr>
              <a:t>John Oswalt Commentary</a:t>
            </a:r>
            <a:r>
              <a:rPr lang="en-US" sz="2400" b="0" i="0" u="none" strike="noStrike">
                <a:solidFill>
                  <a:srgbClr val="FFC000"/>
                </a:solidFill>
                <a:effectLst/>
                <a:latin typeface="Arial" panose="020B0604020202020204" pitchFamily="34" charset="0"/>
              </a:rPr>
              <a:t>)</a:t>
            </a:r>
            <a:endParaRPr lang="en-US" sz="24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B055872-BA16-4EB9-0AF0-4DA36D21AB1E}"/>
                  </a:ext>
                </a:extLst>
              </p14:cNvPr>
              <p14:cNvContentPartPr/>
              <p14:nvPr/>
            </p14:nvContentPartPr>
            <p14:xfrm>
              <a:off x="3894360" y="977980"/>
              <a:ext cx="1416960" cy="55440"/>
            </p14:xfrm>
          </p:contentPart>
        </mc:Choice>
        <mc:Fallback>
          <p:pic>
            <p:nvPicPr>
              <p:cNvPr id="2" name="Ink 1">
                <a:extLst>
                  <a:ext uri="{FF2B5EF4-FFF2-40B4-BE49-F238E27FC236}">
                    <a16:creationId xmlns:a16="http://schemas.microsoft.com/office/drawing/2014/main" id="{DB055872-BA16-4EB9-0AF0-4DA36D21AB1E}"/>
                  </a:ext>
                </a:extLst>
              </p:cNvPr>
              <p:cNvPicPr/>
              <p:nvPr/>
            </p:nvPicPr>
            <p:blipFill>
              <a:blip r:embed="rId5"/>
              <a:stretch>
                <a:fillRect/>
              </a:stretch>
            </p:blipFill>
            <p:spPr>
              <a:xfrm>
                <a:off x="3876720" y="959980"/>
                <a:ext cx="14526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5993BAE-EF9A-310C-48EF-362A1A870C77}"/>
                  </a:ext>
                </a:extLst>
              </p14:cNvPr>
              <p14:cNvContentPartPr/>
              <p14:nvPr/>
            </p14:nvContentPartPr>
            <p14:xfrm>
              <a:off x="6392040" y="1409260"/>
              <a:ext cx="45000" cy="4680"/>
            </p14:xfrm>
          </p:contentPart>
        </mc:Choice>
        <mc:Fallback>
          <p:pic>
            <p:nvPicPr>
              <p:cNvPr id="4" name="Ink 3">
                <a:extLst>
                  <a:ext uri="{FF2B5EF4-FFF2-40B4-BE49-F238E27FC236}">
                    <a16:creationId xmlns:a16="http://schemas.microsoft.com/office/drawing/2014/main" id="{C5993BAE-EF9A-310C-48EF-362A1A870C77}"/>
                  </a:ext>
                </a:extLst>
              </p:cNvPr>
              <p:cNvPicPr/>
              <p:nvPr/>
            </p:nvPicPr>
            <p:blipFill>
              <a:blip r:embed="rId7"/>
              <a:stretch>
                <a:fillRect/>
              </a:stretch>
            </p:blipFill>
            <p:spPr>
              <a:xfrm>
                <a:off x="6374040" y="1391260"/>
                <a:ext cx="80640" cy="40320"/>
              </a:xfrm>
              <a:prstGeom prst="rect">
                <a:avLst/>
              </a:prstGeom>
            </p:spPr>
          </p:pic>
        </mc:Fallback>
      </mc:AlternateContent>
      <p:grpSp>
        <p:nvGrpSpPr>
          <p:cNvPr id="9" name="Group 8">
            <a:extLst>
              <a:ext uri="{FF2B5EF4-FFF2-40B4-BE49-F238E27FC236}">
                <a16:creationId xmlns:a16="http://schemas.microsoft.com/office/drawing/2014/main" id="{CA5A4EF0-E91D-B0CE-6573-DDC959067F1A}"/>
              </a:ext>
            </a:extLst>
          </p:cNvPr>
          <p:cNvGrpSpPr/>
          <p:nvPr/>
        </p:nvGrpSpPr>
        <p:grpSpPr>
          <a:xfrm>
            <a:off x="7914840" y="1367860"/>
            <a:ext cx="189000" cy="33480"/>
            <a:chOff x="7914840" y="1367860"/>
            <a:chExt cx="189000" cy="3348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006F233-804A-06A9-B767-EB7E43EEB722}"/>
                    </a:ext>
                  </a:extLst>
                </p14:cNvPr>
                <p14:cNvContentPartPr/>
                <p14:nvPr/>
              </p14:nvContentPartPr>
              <p14:xfrm>
                <a:off x="8079360" y="1367860"/>
                <a:ext cx="24480" cy="5760"/>
              </p14:xfrm>
            </p:contentPart>
          </mc:Choice>
          <mc:Fallback>
            <p:pic>
              <p:nvPicPr>
                <p:cNvPr id="5" name="Ink 4">
                  <a:extLst>
                    <a:ext uri="{FF2B5EF4-FFF2-40B4-BE49-F238E27FC236}">
                      <a16:creationId xmlns:a16="http://schemas.microsoft.com/office/drawing/2014/main" id="{9006F233-804A-06A9-B767-EB7E43EEB722}"/>
                    </a:ext>
                  </a:extLst>
                </p:cNvPr>
                <p:cNvPicPr/>
                <p:nvPr/>
              </p:nvPicPr>
              <p:blipFill>
                <a:blip r:embed="rId9"/>
                <a:stretch>
                  <a:fillRect/>
                </a:stretch>
              </p:blipFill>
              <p:spPr>
                <a:xfrm>
                  <a:off x="8061360" y="1350220"/>
                  <a:ext cx="601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56D3CCB-A797-E5B2-B52B-3C5DCE437608}"/>
                    </a:ext>
                  </a:extLst>
                </p14:cNvPr>
                <p14:cNvContentPartPr/>
                <p14:nvPr/>
              </p14:nvContentPartPr>
              <p14:xfrm>
                <a:off x="7914840" y="1389460"/>
                <a:ext cx="177840" cy="11880"/>
              </p14:xfrm>
            </p:contentPart>
          </mc:Choice>
          <mc:Fallback>
            <p:pic>
              <p:nvPicPr>
                <p:cNvPr id="7" name="Ink 6">
                  <a:extLst>
                    <a:ext uri="{FF2B5EF4-FFF2-40B4-BE49-F238E27FC236}">
                      <a16:creationId xmlns:a16="http://schemas.microsoft.com/office/drawing/2014/main" id="{C56D3CCB-A797-E5B2-B52B-3C5DCE437608}"/>
                    </a:ext>
                  </a:extLst>
                </p:cNvPr>
                <p:cNvPicPr/>
                <p:nvPr/>
              </p:nvPicPr>
              <p:blipFill>
                <a:blip r:embed="rId11"/>
                <a:stretch>
                  <a:fillRect/>
                </a:stretch>
              </p:blipFill>
              <p:spPr>
                <a:xfrm>
                  <a:off x="7897200" y="1371460"/>
                  <a:ext cx="213480" cy="4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CE1F2331-638E-D1CF-A775-C722955C4522}"/>
                  </a:ext>
                </a:extLst>
              </p14:cNvPr>
              <p14:cNvContentPartPr/>
              <p14:nvPr/>
            </p14:nvContentPartPr>
            <p14:xfrm>
              <a:off x="6954000" y="1757380"/>
              <a:ext cx="912600" cy="33480"/>
            </p14:xfrm>
          </p:contentPart>
        </mc:Choice>
        <mc:Fallback>
          <p:pic>
            <p:nvPicPr>
              <p:cNvPr id="11" name="Ink 10">
                <a:extLst>
                  <a:ext uri="{FF2B5EF4-FFF2-40B4-BE49-F238E27FC236}">
                    <a16:creationId xmlns:a16="http://schemas.microsoft.com/office/drawing/2014/main" id="{CE1F2331-638E-D1CF-A775-C722955C4522}"/>
                  </a:ext>
                </a:extLst>
              </p:cNvPr>
              <p:cNvPicPr/>
              <p:nvPr/>
            </p:nvPicPr>
            <p:blipFill>
              <a:blip r:embed="rId13"/>
              <a:stretch>
                <a:fillRect/>
              </a:stretch>
            </p:blipFill>
            <p:spPr>
              <a:xfrm>
                <a:off x="6936360" y="1739380"/>
                <a:ext cx="9482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28678FB2-B6E4-FE3D-4154-B0B14AA618E5}"/>
                  </a:ext>
                </a:extLst>
              </p14:cNvPr>
              <p14:cNvContentPartPr/>
              <p14:nvPr/>
            </p14:nvContentPartPr>
            <p14:xfrm>
              <a:off x="8679480" y="1663060"/>
              <a:ext cx="57240" cy="9720"/>
            </p14:xfrm>
          </p:contentPart>
        </mc:Choice>
        <mc:Fallback>
          <p:pic>
            <p:nvPicPr>
              <p:cNvPr id="12" name="Ink 11">
                <a:extLst>
                  <a:ext uri="{FF2B5EF4-FFF2-40B4-BE49-F238E27FC236}">
                    <a16:creationId xmlns:a16="http://schemas.microsoft.com/office/drawing/2014/main" id="{28678FB2-B6E4-FE3D-4154-B0B14AA618E5}"/>
                  </a:ext>
                </a:extLst>
              </p:cNvPr>
              <p:cNvPicPr/>
              <p:nvPr/>
            </p:nvPicPr>
            <p:blipFill>
              <a:blip r:embed="rId15"/>
              <a:stretch>
                <a:fillRect/>
              </a:stretch>
            </p:blipFill>
            <p:spPr>
              <a:xfrm>
                <a:off x="8661840" y="1645420"/>
                <a:ext cx="928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BD8B28F2-584A-75AB-9542-1A518637F28C}"/>
                  </a:ext>
                </a:extLst>
              </p14:cNvPr>
              <p14:cNvContentPartPr/>
              <p14:nvPr/>
            </p14:nvContentPartPr>
            <p14:xfrm>
              <a:off x="7295280" y="2064460"/>
              <a:ext cx="6480" cy="1800"/>
            </p14:xfrm>
          </p:contentPart>
        </mc:Choice>
        <mc:Fallback>
          <p:pic>
            <p:nvPicPr>
              <p:cNvPr id="13" name="Ink 12">
                <a:extLst>
                  <a:ext uri="{FF2B5EF4-FFF2-40B4-BE49-F238E27FC236}">
                    <a16:creationId xmlns:a16="http://schemas.microsoft.com/office/drawing/2014/main" id="{BD8B28F2-584A-75AB-9542-1A518637F28C}"/>
                  </a:ext>
                </a:extLst>
              </p:cNvPr>
              <p:cNvPicPr/>
              <p:nvPr/>
            </p:nvPicPr>
            <p:blipFill>
              <a:blip r:embed="rId17"/>
              <a:stretch>
                <a:fillRect/>
              </a:stretch>
            </p:blipFill>
            <p:spPr>
              <a:xfrm>
                <a:off x="7277640" y="2046820"/>
                <a:ext cx="42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86912F6D-F78D-8054-E09D-20D3404105C0}"/>
                  </a:ext>
                </a:extLst>
              </p14:cNvPr>
              <p14:cNvContentPartPr/>
              <p14:nvPr/>
            </p14:nvContentPartPr>
            <p14:xfrm>
              <a:off x="1440960" y="2481700"/>
              <a:ext cx="250200" cy="28800"/>
            </p14:xfrm>
          </p:contentPart>
        </mc:Choice>
        <mc:Fallback>
          <p:pic>
            <p:nvPicPr>
              <p:cNvPr id="14" name="Ink 13">
                <a:extLst>
                  <a:ext uri="{FF2B5EF4-FFF2-40B4-BE49-F238E27FC236}">
                    <a16:creationId xmlns:a16="http://schemas.microsoft.com/office/drawing/2014/main" id="{86912F6D-F78D-8054-E09D-20D3404105C0}"/>
                  </a:ext>
                </a:extLst>
              </p:cNvPr>
              <p:cNvPicPr/>
              <p:nvPr/>
            </p:nvPicPr>
            <p:blipFill>
              <a:blip r:embed="rId19"/>
              <a:stretch>
                <a:fillRect/>
              </a:stretch>
            </p:blipFill>
            <p:spPr>
              <a:xfrm>
                <a:off x="1422960" y="2464060"/>
                <a:ext cx="2858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5439EC8D-51C6-EAC0-75B0-77639399CDAF}"/>
                  </a:ext>
                </a:extLst>
              </p14:cNvPr>
              <p14:cNvContentPartPr/>
              <p14:nvPr/>
            </p14:nvContentPartPr>
            <p14:xfrm>
              <a:off x="9262320" y="2312860"/>
              <a:ext cx="1800" cy="25200"/>
            </p14:xfrm>
          </p:contentPart>
        </mc:Choice>
        <mc:Fallback>
          <p:pic>
            <p:nvPicPr>
              <p:cNvPr id="15" name="Ink 14">
                <a:extLst>
                  <a:ext uri="{FF2B5EF4-FFF2-40B4-BE49-F238E27FC236}">
                    <a16:creationId xmlns:a16="http://schemas.microsoft.com/office/drawing/2014/main" id="{5439EC8D-51C6-EAC0-75B0-77639399CDAF}"/>
                  </a:ext>
                </a:extLst>
              </p:cNvPr>
              <p:cNvPicPr/>
              <p:nvPr/>
            </p:nvPicPr>
            <p:blipFill>
              <a:blip r:embed="rId21"/>
              <a:stretch>
                <a:fillRect/>
              </a:stretch>
            </p:blipFill>
            <p:spPr>
              <a:xfrm>
                <a:off x="9244680" y="2295220"/>
                <a:ext cx="374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277D9540-1FAA-EF54-9378-A6A8C3F64431}"/>
                  </a:ext>
                </a:extLst>
              </p14:cNvPr>
              <p14:cNvContentPartPr/>
              <p14:nvPr/>
            </p14:nvContentPartPr>
            <p14:xfrm>
              <a:off x="1332600" y="2819740"/>
              <a:ext cx="17640" cy="17640"/>
            </p14:xfrm>
          </p:contentPart>
        </mc:Choice>
        <mc:Fallback>
          <p:pic>
            <p:nvPicPr>
              <p:cNvPr id="16" name="Ink 15">
                <a:extLst>
                  <a:ext uri="{FF2B5EF4-FFF2-40B4-BE49-F238E27FC236}">
                    <a16:creationId xmlns:a16="http://schemas.microsoft.com/office/drawing/2014/main" id="{277D9540-1FAA-EF54-9378-A6A8C3F64431}"/>
                  </a:ext>
                </a:extLst>
              </p:cNvPr>
              <p:cNvPicPr/>
              <p:nvPr/>
            </p:nvPicPr>
            <p:blipFill>
              <a:blip r:embed="rId23"/>
              <a:stretch>
                <a:fillRect/>
              </a:stretch>
            </p:blipFill>
            <p:spPr>
              <a:xfrm>
                <a:off x="1314960" y="2801740"/>
                <a:ext cx="532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0D995D9C-50B2-4E4A-0D11-DAF488835B5B}"/>
                  </a:ext>
                </a:extLst>
              </p14:cNvPr>
              <p14:cNvContentPartPr/>
              <p14:nvPr/>
            </p14:nvContentPartPr>
            <p14:xfrm>
              <a:off x="2572080" y="2766100"/>
              <a:ext cx="16920" cy="13680"/>
            </p14:xfrm>
          </p:contentPart>
        </mc:Choice>
        <mc:Fallback>
          <p:pic>
            <p:nvPicPr>
              <p:cNvPr id="17" name="Ink 16">
                <a:extLst>
                  <a:ext uri="{FF2B5EF4-FFF2-40B4-BE49-F238E27FC236}">
                    <a16:creationId xmlns:a16="http://schemas.microsoft.com/office/drawing/2014/main" id="{0D995D9C-50B2-4E4A-0D11-DAF488835B5B}"/>
                  </a:ext>
                </a:extLst>
              </p:cNvPr>
              <p:cNvPicPr/>
              <p:nvPr/>
            </p:nvPicPr>
            <p:blipFill>
              <a:blip r:embed="rId25"/>
              <a:stretch>
                <a:fillRect/>
              </a:stretch>
            </p:blipFill>
            <p:spPr>
              <a:xfrm>
                <a:off x="2554080" y="2748460"/>
                <a:ext cx="525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E82C0CB9-8DCA-A249-D317-D9DD473D9107}"/>
                  </a:ext>
                </a:extLst>
              </p14:cNvPr>
              <p14:cNvContentPartPr/>
              <p14:nvPr/>
            </p14:nvContentPartPr>
            <p14:xfrm>
              <a:off x="6588240" y="2835940"/>
              <a:ext cx="1275120" cy="59760"/>
            </p14:xfrm>
          </p:contentPart>
        </mc:Choice>
        <mc:Fallback>
          <p:pic>
            <p:nvPicPr>
              <p:cNvPr id="18" name="Ink 17">
                <a:extLst>
                  <a:ext uri="{FF2B5EF4-FFF2-40B4-BE49-F238E27FC236}">
                    <a16:creationId xmlns:a16="http://schemas.microsoft.com/office/drawing/2014/main" id="{E82C0CB9-8DCA-A249-D317-D9DD473D9107}"/>
                  </a:ext>
                </a:extLst>
              </p:cNvPr>
              <p:cNvPicPr/>
              <p:nvPr/>
            </p:nvPicPr>
            <p:blipFill>
              <a:blip r:embed="rId27"/>
              <a:stretch>
                <a:fillRect/>
              </a:stretch>
            </p:blipFill>
            <p:spPr>
              <a:xfrm>
                <a:off x="6570600" y="2818300"/>
                <a:ext cx="13107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B34149A4-3E35-9C13-FA5E-BEDB2580F0AD}"/>
                  </a:ext>
                </a:extLst>
              </p14:cNvPr>
              <p14:cNvContentPartPr/>
              <p14:nvPr/>
            </p14:nvContentPartPr>
            <p14:xfrm>
              <a:off x="5370360" y="3165700"/>
              <a:ext cx="723600" cy="62640"/>
            </p14:xfrm>
          </p:contentPart>
        </mc:Choice>
        <mc:Fallback>
          <p:pic>
            <p:nvPicPr>
              <p:cNvPr id="19" name="Ink 18">
                <a:extLst>
                  <a:ext uri="{FF2B5EF4-FFF2-40B4-BE49-F238E27FC236}">
                    <a16:creationId xmlns:a16="http://schemas.microsoft.com/office/drawing/2014/main" id="{B34149A4-3E35-9C13-FA5E-BEDB2580F0AD}"/>
                  </a:ext>
                </a:extLst>
              </p:cNvPr>
              <p:cNvPicPr/>
              <p:nvPr/>
            </p:nvPicPr>
            <p:blipFill>
              <a:blip r:embed="rId29"/>
              <a:stretch>
                <a:fillRect/>
              </a:stretch>
            </p:blipFill>
            <p:spPr>
              <a:xfrm>
                <a:off x="5352360" y="3148060"/>
                <a:ext cx="7592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6EDCA503-5BF8-350E-889B-22E6CBC5B49E}"/>
                  </a:ext>
                </a:extLst>
              </p14:cNvPr>
              <p14:cNvContentPartPr/>
              <p14:nvPr/>
            </p14:nvContentPartPr>
            <p14:xfrm>
              <a:off x="8259000" y="3221140"/>
              <a:ext cx="921600" cy="49320"/>
            </p14:xfrm>
          </p:contentPart>
        </mc:Choice>
        <mc:Fallback>
          <p:pic>
            <p:nvPicPr>
              <p:cNvPr id="20" name="Ink 19">
                <a:extLst>
                  <a:ext uri="{FF2B5EF4-FFF2-40B4-BE49-F238E27FC236}">
                    <a16:creationId xmlns:a16="http://schemas.microsoft.com/office/drawing/2014/main" id="{6EDCA503-5BF8-350E-889B-22E6CBC5B49E}"/>
                  </a:ext>
                </a:extLst>
              </p:cNvPr>
              <p:cNvPicPr/>
              <p:nvPr/>
            </p:nvPicPr>
            <p:blipFill>
              <a:blip r:embed="rId31"/>
              <a:stretch>
                <a:fillRect/>
              </a:stretch>
            </p:blipFill>
            <p:spPr>
              <a:xfrm>
                <a:off x="8241000" y="3203140"/>
                <a:ext cx="9572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CCC3E4C6-30C3-B985-ED73-480BA2F9BF73}"/>
                  </a:ext>
                </a:extLst>
              </p14:cNvPr>
              <p14:cNvContentPartPr/>
              <p14:nvPr/>
            </p14:nvContentPartPr>
            <p14:xfrm>
              <a:off x="964680" y="3931060"/>
              <a:ext cx="918360" cy="70560"/>
            </p14:xfrm>
          </p:contentPart>
        </mc:Choice>
        <mc:Fallback>
          <p:pic>
            <p:nvPicPr>
              <p:cNvPr id="21" name="Ink 20">
                <a:extLst>
                  <a:ext uri="{FF2B5EF4-FFF2-40B4-BE49-F238E27FC236}">
                    <a16:creationId xmlns:a16="http://schemas.microsoft.com/office/drawing/2014/main" id="{CCC3E4C6-30C3-B985-ED73-480BA2F9BF73}"/>
                  </a:ext>
                </a:extLst>
              </p:cNvPr>
              <p:cNvPicPr/>
              <p:nvPr/>
            </p:nvPicPr>
            <p:blipFill>
              <a:blip r:embed="rId33"/>
              <a:stretch>
                <a:fillRect/>
              </a:stretch>
            </p:blipFill>
            <p:spPr>
              <a:xfrm>
                <a:off x="947040" y="3913420"/>
                <a:ext cx="954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09C0FCE3-3EA5-338B-A224-74916B2E8DE0}"/>
                  </a:ext>
                </a:extLst>
              </p14:cNvPr>
              <p14:cNvContentPartPr/>
              <p14:nvPr/>
            </p14:nvContentPartPr>
            <p14:xfrm>
              <a:off x="3479280" y="3911260"/>
              <a:ext cx="317520" cy="23040"/>
            </p14:xfrm>
          </p:contentPart>
        </mc:Choice>
        <mc:Fallback>
          <p:pic>
            <p:nvPicPr>
              <p:cNvPr id="22" name="Ink 21">
                <a:extLst>
                  <a:ext uri="{FF2B5EF4-FFF2-40B4-BE49-F238E27FC236}">
                    <a16:creationId xmlns:a16="http://schemas.microsoft.com/office/drawing/2014/main" id="{09C0FCE3-3EA5-338B-A224-74916B2E8DE0}"/>
                  </a:ext>
                </a:extLst>
              </p:cNvPr>
              <p:cNvPicPr/>
              <p:nvPr/>
            </p:nvPicPr>
            <p:blipFill>
              <a:blip r:embed="rId35"/>
              <a:stretch>
                <a:fillRect/>
              </a:stretch>
            </p:blipFill>
            <p:spPr>
              <a:xfrm>
                <a:off x="3461640" y="3893620"/>
                <a:ext cx="3531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663017CA-43F4-62A5-711B-2D77BA37AE6A}"/>
                  </a:ext>
                </a:extLst>
              </p14:cNvPr>
              <p14:cNvContentPartPr/>
              <p14:nvPr/>
            </p14:nvContentPartPr>
            <p14:xfrm>
              <a:off x="5014320" y="3958780"/>
              <a:ext cx="4320" cy="1080"/>
            </p14:xfrm>
          </p:contentPart>
        </mc:Choice>
        <mc:Fallback>
          <p:pic>
            <p:nvPicPr>
              <p:cNvPr id="23" name="Ink 22">
                <a:extLst>
                  <a:ext uri="{FF2B5EF4-FFF2-40B4-BE49-F238E27FC236}">
                    <a16:creationId xmlns:a16="http://schemas.microsoft.com/office/drawing/2014/main" id="{663017CA-43F4-62A5-711B-2D77BA37AE6A}"/>
                  </a:ext>
                </a:extLst>
              </p:cNvPr>
              <p:cNvPicPr/>
              <p:nvPr/>
            </p:nvPicPr>
            <p:blipFill>
              <a:blip r:embed="rId37"/>
              <a:stretch>
                <a:fillRect/>
              </a:stretch>
            </p:blipFill>
            <p:spPr>
              <a:xfrm>
                <a:off x="4996680" y="3941140"/>
                <a:ext cx="399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3C733B0A-26DB-A449-A617-FD7939A5804E}"/>
                  </a:ext>
                </a:extLst>
              </p14:cNvPr>
              <p14:cNvContentPartPr/>
              <p14:nvPr/>
            </p14:nvContentPartPr>
            <p14:xfrm>
              <a:off x="5646120" y="3813340"/>
              <a:ext cx="1058760" cy="111960"/>
            </p14:xfrm>
          </p:contentPart>
        </mc:Choice>
        <mc:Fallback>
          <p:pic>
            <p:nvPicPr>
              <p:cNvPr id="24" name="Ink 23">
                <a:extLst>
                  <a:ext uri="{FF2B5EF4-FFF2-40B4-BE49-F238E27FC236}">
                    <a16:creationId xmlns:a16="http://schemas.microsoft.com/office/drawing/2014/main" id="{3C733B0A-26DB-A449-A617-FD7939A5804E}"/>
                  </a:ext>
                </a:extLst>
              </p:cNvPr>
              <p:cNvPicPr/>
              <p:nvPr/>
            </p:nvPicPr>
            <p:blipFill>
              <a:blip r:embed="rId39"/>
              <a:stretch>
                <a:fillRect/>
              </a:stretch>
            </p:blipFill>
            <p:spPr>
              <a:xfrm>
                <a:off x="5628480" y="3795340"/>
                <a:ext cx="10944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0560485D-D74B-26CA-3489-8E87E30ED600}"/>
                  </a:ext>
                </a:extLst>
              </p14:cNvPr>
              <p14:cNvContentPartPr/>
              <p14:nvPr/>
            </p14:nvContentPartPr>
            <p14:xfrm>
              <a:off x="7619280" y="3810460"/>
              <a:ext cx="66960" cy="13680"/>
            </p14:xfrm>
          </p:contentPart>
        </mc:Choice>
        <mc:Fallback>
          <p:pic>
            <p:nvPicPr>
              <p:cNvPr id="25" name="Ink 24">
                <a:extLst>
                  <a:ext uri="{FF2B5EF4-FFF2-40B4-BE49-F238E27FC236}">
                    <a16:creationId xmlns:a16="http://schemas.microsoft.com/office/drawing/2014/main" id="{0560485D-D74B-26CA-3489-8E87E30ED600}"/>
                  </a:ext>
                </a:extLst>
              </p:cNvPr>
              <p:cNvPicPr/>
              <p:nvPr/>
            </p:nvPicPr>
            <p:blipFill>
              <a:blip r:embed="rId41"/>
              <a:stretch>
                <a:fillRect/>
              </a:stretch>
            </p:blipFill>
            <p:spPr>
              <a:xfrm>
                <a:off x="7601280" y="3792820"/>
                <a:ext cx="1026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7C0DD0F3-F5F4-A219-6780-58CD52157C23}"/>
                  </a:ext>
                </a:extLst>
              </p14:cNvPr>
              <p14:cNvContentPartPr/>
              <p14:nvPr/>
            </p14:nvContentPartPr>
            <p14:xfrm>
              <a:off x="1041720" y="4237420"/>
              <a:ext cx="15840" cy="34920"/>
            </p14:xfrm>
          </p:contentPart>
        </mc:Choice>
        <mc:Fallback>
          <p:pic>
            <p:nvPicPr>
              <p:cNvPr id="26" name="Ink 25">
                <a:extLst>
                  <a:ext uri="{FF2B5EF4-FFF2-40B4-BE49-F238E27FC236}">
                    <a16:creationId xmlns:a16="http://schemas.microsoft.com/office/drawing/2014/main" id="{7C0DD0F3-F5F4-A219-6780-58CD52157C23}"/>
                  </a:ext>
                </a:extLst>
              </p:cNvPr>
              <p:cNvPicPr/>
              <p:nvPr/>
            </p:nvPicPr>
            <p:blipFill>
              <a:blip r:embed="rId43"/>
              <a:stretch>
                <a:fillRect/>
              </a:stretch>
            </p:blipFill>
            <p:spPr>
              <a:xfrm>
                <a:off x="1023720" y="4219420"/>
                <a:ext cx="514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0B7ADBE0-FC66-3528-17F2-EA207DCF5E92}"/>
                  </a:ext>
                </a:extLst>
              </p14:cNvPr>
              <p14:cNvContentPartPr/>
              <p14:nvPr/>
            </p14:nvContentPartPr>
            <p14:xfrm>
              <a:off x="6975240" y="4645300"/>
              <a:ext cx="10440" cy="10440"/>
            </p14:xfrm>
          </p:contentPart>
        </mc:Choice>
        <mc:Fallback>
          <p:pic>
            <p:nvPicPr>
              <p:cNvPr id="27" name="Ink 26">
                <a:extLst>
                  <a:ext uri="{FF2B5EF4-FFF2-40B4-BE49-F238E27FC236}">
                    <a16:creationId xmlns:a16="http://schemas.microsoft.com/office/drawing/2014/main" id="{0B7ADBE0-FC66-3528-17F2-EA207DCF5E92}"/>
                  </a:ext>
                </a:extLst>
              </p:cNvPr>
              <p:cNvPicPr/>
              <p:nvPr/>
            </p:nvPicPr>
            <p:blipFill>
              <a:blip r:embed="rId45"/>
              <a:stretch>
                <a:fillRect/>
              </a:stretch>
            </p:blipFill>
            <p:spPr>
              <a:xfrm>
                <a:off x="6957600" y="4627300"/>
                <a:ext cx="460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Ink 27">
                <a:extLst>
                  <a:ext uri="{FF2B5EF4-FFF2-40B4-BE49-F238E27FC236}">
                    <a16:creationId xmlns:a16="http://schemas.microsoft.com/office/drawing/2014/main" id="{11063975-CC63-9FB0-90DB-B588D12F20CF}"/>
                  </a:ext>
                </a:extLst>
              </p14:cNvPr>
              <p14:cNvContentPartPr/>
              <p14:nvPr/>
            </p14:nvContentPartPr>
            <p14:xfrm>
              <a:off x="2383800" y="4609300"/>
              <a:ext cx="3978720" cy="75960"/>
            </p14:xfrm>
          </p:contentPart>
        </mc:Choice>
        <mc:Fallback>
          <p:pic>
            <p:nvPicPr>
              <p:cNvPr id="28" name="Ink 27">
                <a:extLst>
                  <a:ext uri="{FF2B5EF4-FFF2-40B4-BE49-F238E27FC236}">
                    <a16:creationId xmlns:a16="http://schemas.microsoft.com/office/drawing/2014/main" id="{11063975-CC63-9FB0-90DB-B588D12F20CF}"/>
                  </a:ext>
                </a:extLst>
              </p:cNvPr>
              <p:cNvPicPr/>
              <p:nvPr/>
            </p:nvPicPr>
            <p:blipFill>
              <a:blip r:embed="rId47"/>
              <a:stretch>
                <a:fillRect/>
              </a:stretch>
            </p:blipFill>
            <p:spPr>
              <a:xfrm>
                <a:off x="2365800" y="4591660"/>
                <a:ext cx="40143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Ink 28">
                <a:extLst>
                  <a:ext uri="{FF2B5EF4-FFF2-40B4-BE49-F238E27FC236}">
                    <a16:creationId xmlns:a16="http://schemas.microsoft.com/office/drawing/2014/main" id="{FA1968C5-3BF4-F360-02AA-A26092E911C1}"/>
                  </a:ext>
                </a:extLst>
              </p14:cNvPr>
              <p14:cNvContentPartPr/>
              <p14:nvPr/>
            </p14:nvContentPartPr>
            <p14:xfrm>
              <a:off x="8386440" y="4541620"/>
              <a:ext cx="8280" cy="12240"/>
            </p14:xfrm>
          </p:contentPart>
        </mc:Choice>
        <mc:Fallback>
          <p:pic>
            <p:nvPicPr>
              <p:cNvPr id="29" name="Ink 28">
                <a:extLst>
                  <a:ext uri="{FF2B5EF4-FFF2-40B4-BE49-F238E27FC236}">
                    <a16:creationId xmlns:a16="http://schemas.microsoft.com/office/drawing/2014/main" id="{FA1968C5-3BF4-F360-02AA-A26092E911C1}"/>
                  </a:ext>
                </a:extLst>
              </p:cNvPr>
              <p:cNvPicPr/>
              <p:nvPr/>
            </p:nvPicPr>
            <p:blipFill>
              <a:blip r:embed="rId49"/>
              <a:stretch>
                <a:fillRect/>
              </a:stretch>
            </p:blipFill>
            <p:spPr>
              <a:xfrm>
                <a:off x="8368440" y="4523980"/>
                <a:ext cx="439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Ink 29">
                <a:extLst>
                  <a:ext uri="{FF2B5EF4-FFF2-40B4-BE49-F238E27FC236}">
                    <a16:creationId xmlns:a16="http://schemas.microsoft.com/office/drawing/2014/main" id="{C96398E7-A327-7652-D15E-0113559EFE37}"/>
                  </a:ext>
                </a:extLst>
              </p14:cNvPr>
              <p14:cNvContentPartPr/>
              <p14:nvPr/>
            </p14:nvContentPartPr>
            <p14:xfrm>
              <a:off x="7338120" y="4877500"/>
              <a:ext cx="2520" cy="34560"/>
            </p14:xfrm>
          </p:contentPart>
        </mc:Choice>
        <mc:Fallback>
          <p:pic>
            <p:nvPicPr>
              <p:cNvPr id="30" name="Ink 29">
                <a:extLst>
                  <a:ext uri="{FF2B5EF4-FFF2-40B4-BE49-F238E27FC236}">
                    <a16:creationId xmlns:a16="http://schemas.microsoft.com/office/drawing/2014/main" id="{C96398E7-A327-7652-D15E-0113559EFE37}"/>
                  </a:ext>
                </a:extLst>
              </p:cNvPr>
              <p:cNvPicPr/>
              <p:nvPr/>
            </p:nvPicPr>
            <p:blipFill>
              <a:blip r:embed="rId51"/>
              <a:stretch>
                <a:fillRect/>
              </a:stretch>
            </p:blipFill>
            <p:spPr>
              <a:xfrm>
                <a:off x="7320120" y="4859860"/>
                <a:ext cx="381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Ink 30">
                <a:extLst>
                  <a:ext uri="{FF2B5EF4-FFF2-40B4-BE49-F238E27FC236}">
                    <a16:creationId xmlns:a16="http://schemas.microsoft.com/office/drawing/2014/main" id="{F60ECD8A-DC39-6A99-120B-0C8B8F9EEC1E}"/>
                  </a:ext>
                </a:extLst>
              </p14:cNvPr>
              <p14:cNvContentPartPr/>
              <p14:nvPr/>
            </p14:nvContentPartPr>
            <p14:xfrm>
              <a:off x="8972160" y="4793620"/>
              <a:ext cx="15840" cy="25560"/>
            </p14:xfrm>
          </p:contentPart>
        </mc:Choice>
        <mc:Fallback>
          <p:pic>
            <p:nvPicPr>
              <p:cNvPr id="31" name="Ink 30">
                <a:extLst>
                  <a:ext uri="{FF2B5EF4-FFF2-40B4-BE49-F238E27FC236}">
                    <a16:creationId xmlns:a16="http://schemas.microsoft.com/office/drawing/2014/main" id="{F60ECD8A-DC39-6A99-120B-0C8B8F9EEC1E}"/>
                  </a:ext>
                </a:extLst>
              </p:cNvPr>
              <p:cNvPicPr/>
              <p:nvPr/>
            </p:nvPicPr>
            <p:blipFill>
              <a:blip r:embed="rId53"/>
              <a:stretch>
                <a:fillRect/>
              </a:stretch>
            </p:blipFill>
            <p:spPr>
              <a:xfrm>
                <a:off x="8954160" y="4775620"/>
                <a:ext cx="514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Ink 31">
                <a:extLst>
                  <a:ext uri="{FF2B5EF4-FFF2-40B4-BE49-F238E27FC236}">
                    <a16:creationId xmlns:a16="http://schemas.microsoft.com/office/drawing/2014/main" id="{74A67E75-C6D7-8CC8-AE77-BDD70B4ECABA}"/>
                  </a:ext>
                </a:extLst>
              </p14:cNvPr>
              <p14:cNvContentPartPr/>
              <p14:nvPr/>
            </p14:nvContentPartPr>
            <p14:xfrm>
              <a:off x="1387320" y="5470420"/>
              <a:ext cx="5760" cy="2880"/>
            </p14:xfrm>
          </p:contentPart>
        </mc:Choice>
        <mc:Fallback>
          <p:pic>
            <p:nvPicPr>
              <p:cNvPr id="32" name="Ink 31">
                <a:extLst>
                  <a:ext uri="{FF2B5EF4-FFF2-40B4-BE49-F238E27FC236}">
                    <a16:creationId xmlns:a16="http://schemas.microsoft.com/office/drawing/2014/main" id="{74A67E75-C6D7-8CC8-AE77-BDD70B4ECABA}"/>
                  </a:ext>
                </a:extLst>
              </p:cNvPr>
              <p:cNvPicPr/>
              <p:nvPr/>
            </p:nvPicPr>
            <p:blipFill>
              <a:blip r:embed="rId55"/>
              <a:stretch>
                <a:fillRect/>
              </a:stretch>
            </p:blipFill>
            <p:spPr>
              <a:xfrm>
                <a:off x="1369680" y="5452780"/>
                <a:ext cx="414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Ink 32">
                <a:extLst>
                  <a:ext uri="{FF2B5EF4-FFF2-40B4-BE49-F238E27FC236}">
                    <a16:creationId xmlns:a16="http://schemas.microsoft.com/office/drawing/2014/main" id="{8E77BE84-443D-4C6F-E8E9-894237B8F20B}"/>
                  </a:ext>
                </a:extLst>
              </p14:cNvPr>
              <p14:cNvContentPartPr/>
              <p14:nvPr/>
            </p14:nvContentPartPr>
            <p14:xfrm>
              <a:off x="1771440" y="5417140"/>
              <a:ext cx="701280" cy="54720"/>
            </p14:xfrm>
          </p:contentPart>
        </mc:Choice>
        <mc:Fallback>
          <p:pic>
            <p:nvPicPr>
              <p:cNvPr id="33" name="Ink 32">
                <a:extLst>
                  <a:ext uri="{FF2B5EF4-FFF2-40B4-BE49-F238E27FC236}">
                    <a16:creationId xmlns:a16="http://schemas.microsoft.com/office/drawing/2014/main" id="{8E77BE84-443D-4C6F-E8E9-894237B8F20B}"/>
                  </a:ext>
                </a:extLst>
              </p:cNvPr>
              <p:cNvPicPr/>
              <p:nvPr/>
            </p:nvPicPr>
            <p:blipFill>
              <a:blip r:embed="rId57"/>
              <a:stretch>
                <a:fillRect/>
              </a:stretch>
            </p:blipFill>
            <p:spPr>
              <a:xfrm>
                <a:off x="1753440" y="5399140"/>
                <a:ext cx="736920" cy="90360"/>
              </a:xfrm>
              <a:prstGeom prst="rect">
                <a:avLst/>
              </a:prstGeom>
            </p:spPr>
          </p:pic>
        </mc:Fallback>
      </mc:AlternateContent>
    </p:spTree>
    <p:extLst>
      <p:ext uri="{BB962C8B-B14F-4D97-AF65-F5344CB8AC3E}">
        <p14:creationId xmlns:p14="http://schemas.microsoft.com/office/powerpoint/2010/main" val="1640273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074" name="Picture 2">
            <a:extLst>
              <a:ext uri="{FF2B5EF4-FFF2-40B4-BE49-F238E27FC236}">
                <a16:creationId xmlns:a16="http://schemas.microsoft.com/office/drawing/2014/main" id="{9E3BBCAB-A7AE-1217-66D7-ABEB4CFDB7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3426"/>
          <a:stretch/>
        </p:blipFill>
        <p:spPr bwMode="auto">
          <a:xfrm>
            <a:off x="349250" y="445503"/>
            <a:ext cx="5427662" cy="56020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231BF94-B8BB-D00A-68BF-5EDC5CE396C7}"/>
              </a:ext>
            </a:extLst>
          </p:cNvPr>
          <p:cNvSpPr txBox="1"/>
          <p:nvPr/>
        </p:nvSpPr>
        <p:spPr>
          <a:xfrm>
            <a:off x="5918200" y="473338"/>
            <a:ext cx="3771900" cy="5755422"/>
          </a:xfrm>
          <a:prstGeom prst="rect">
            <a:avLst/>
          </a:prstGeom>
          <a:noFill/>
        </p:spPr>
        <p:txBody>
          <a:bodyPr wrap="square">
            <a:spAutoFit/>
          </a:bodyPr>
          <a:lstStyle/>
          <a:p>
            <a:pPr rtl="0">
              <a:spcBef>
                <a:spcPts val="0"/>
              </a:spcBef>
              <a:spcAft>
                <a:spcPts val="0"/>
              </a:spcAft>
            </a:pPr>
            <a:r>
              <a:rPr lang="en-US" sz="2300" b="0" i="0" u="none" strike="noStrike">
                <a:solidFill>
                  <a:srgbClr val="FFC000"/>
                </a:solidFill>
                <a:effectLst/>
                <a:latin typeface="Arial" panose="020B0604020202020204" pitchFamily="34" charset="0"/>
              </a:rPr>
              <a:t>The one place where a large military force could assemble would be at the northwest corner of the city. The upper pool was apparently associated with the Gihon system at the south edge of the city. We note that generally speaking when an army attacked a city they would take the water supply first which is at the south of the city, however here the army is located at the northwest corner of Jerusalem. </a:t>
            </a:r>
            <a:endParaRPr lang="en-US" sz="2300" b="0">
              <a:solidFill>
                <a:srgbClr val="FFC000"/>
              </a:solidFill>
              <a:effectLst/>
            </a:endParaRP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E541A63D-ECB9-91D7-2DA0-C0E7F04F0367}"/>
                  </a:ext>
                </a:extLst>
              </p14:cNvPr>
              <p14:cNvContentPartPr/>
              <p14:nvPr/>
            </p14:nvContentPartPr>
            <p14:xfrm>
              <a:off x="4622280" y="4976500"/>
              <a:ext cx="256320" cy="496800"/>
            </p14:xfrm>
          </p:contentPart>
        </mc:Choice>
        <mc:Fallback>
          <p:pic>
            <p:nvPicPr>
              <p:cNvPr id="2" name="Ink 1">
                <a:extLst>
                  <a:ext uri="{FF2B5EF4-FFF2-40B4-BE49-F238E27FC236}">
                    <a16:creationId xmlns:a16="http://schemas.microsoft.com/office/drawing/2014/main" id="{E541A63D-ECB9-91D7-2DA0-C0E7F04F0367}"/>
                  </a:ext>
                </a:extLst>
              </p:cNvPr>
              <p:cNvPicPr/>
              <p:nvPr/>
            </p:nvPicPr>
            <p:blipFill>
              <a:blip r:embed="rId6"/>
              <a:stretch>
                <a:fillRect/>
              </a:stretch>
            </p:blipFill>
            <p:spPr>
              <a:xfrm>
                <a:off x="4604640" y="4958500"/>
                <a:ext cx="291960" cy="532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566D82A2-290E-B1F1-7BC0-43C4DBEBAF10}"/>
                  </a:ext>
                </a:extLst>
              </p14:cNvPr>
              <p14:cNvContentPartPr/>
              <p14:nvPr/>
            </p14:nvContentPartPr>
            <p14:xfrm>
              <a:off x="599280" y="599260"/>
              <a:ext cx="2134440" cy="1874520"/>
            </p14:xfrm>
          </p:contentPart>
        </mc:Choice>
        <mc:Fallback>
          <p:pic>
            <p:nvPicPr>
              <p:cNvPr id="4" name="Ink 3">
                <a:extLst>
                  <a:ext uri="{FF2B5EF4-FFF2-40B4-BE49-F238E27FC236}">
                    <a16:creationId xmlns:a16="http://schemas.microsoft.com/office/drawing/2014/main" id="{566D82A2-290E-B1F1-7BC0-43C4DBEBAF10}"/>
                  </a:ext>
                </a:extLst>
              </p:cNvPr>
              <p:cNvPicPr/>
              <p:nvPr/>
            </p:nvPicPr>
            <p:blipFill>
              <a:blip r:embed="rId8"/>
              <a:stretch>
                <a:fillRect/>
              </a:stretch>
            </p:blipFill>
            <p:spPr>
              <a:xfrm>
                <a:off x="581640" y="581260"/>
                <a:ext cx="2170080" cy="1910160"/>
              </a:xfrm>
              <a:prstGeom prst="rect">
                <a:avLst/>
              </a:prstGeom>
            </p:spPr>
          </p:pic>
        </mc:Fallback>
      </mc:AlternateContent>
      <p:grpSp>
        <p:nvGrpSpPr>
          <p:cNvPr id="9" name="Group 8">
            <a:extLst>
              <a:ext uri="{FF2B5EF4-FFF2-40B4-BE49-F238E27FC236}">
                <a16:creationId xmlns:a16="http://schemas.microsoft.com/office/drawing/2014/main" id="{E638FEFB-2466-2801-EDFD-BE735C463603}"/>
              </a:ext>
            </a:extLst>
          </p:cNvPr>
          <p:cNvGrpSpPr/>
          <p:nvPr/>
        </p:nvGrpSpPr>
        <p:grpSpPr>
          <a:xfrm>
            <a:off x="492720" y="558940"/>
            <a:ext cx="810000" cy="475560"/>
            <a:chOff x="492720" y="558940"/>
            <a:chExt cx="810000" cy="475560"/>
          </a:xfrm>
        </p:grpSpPr>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75E7EAEE-E879-EE6E-37FB-3463C20C01B5}"/>
                    </a:ext>
                  </a:extLst>
                </p14:cNvPr>
                <p14:cNvContentPartPr/>
                <p14:nvPr/>
              </p14:nvContentPartPr>
              <p14:xfrm>
                <a:off x="492720" y="565060"/>
                <a:ext cx="248040" cy="469440"/>
              </p14:xfrm>
            </p:contentPart>
          </mc:Choice>
          <mc:Fallback>
            <p:pic>
              <p:nvPicPr>
                <p:cNvPr id="5" name="Ink 4">
                  <a:extLst>
                    <a:ext uri="{FF2B5EF4-FFF2-40B4-BE49-F238E27FC236}">
                      <a16:creationId xmlns:a16="http://schemas.microsoft.com/office/drawing/2014/main" id="{75E7EAEE-E879-EE6E-37FB-3463C20C01B5}"/>
                    </a:ext>
                  </a:extLst>
                </p:cNvPr>
                <p:cNvPicPr/>
                <p:nvPr/>
              </p:nvPicPr>
              <p:blipFill>
                <a:blip r:embed="rId10"/>
                <a:stretch>
                  <a:fillRect/>
                </a:stretch>
              </p:blipFill>
              <p:spPr>
                <a:xfrm>
                  <a:off x="474720" y="547420"/>
                  <a:ext cx="283680" cy="505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1A3186E7-DB76-75CE-2208-C3880ABD3524}"/>
                    </a:ext>
                  </a:extLst>
                </p14:cNvPr>
                <p14:cNvContentPartPr/>
                <p14:nvPr/>
              </p14:nvContentPartPr>
              <p14:xfrm>
                <a:off x="817080" y="558940"/>
                <a:ext cx="485640" cy="411120"/>
              </p14:xfrm>
            </p:contentPart>
          </mc:Choice>
          <mc:Fallback>
            <p:pic>
              <p:nvPicPr>
                <p:cNvPr id="7" name="Ink 6">
                  <a:extLst>
                    <a:ext uri="{FF2B5EF4-FFF2-40B4-BE49-F238E27FC236}">
                      <a16:creationId xmlns:a16="http://schemas.microsoft.com/office/drawing/2014/main" id="{1A3186E7-DB76-75CE-2208-C3880ABD3524}"/>
                    </a:ext>
                  </a:extLst>
                </p:cNvPr>
                <p:cNvPicPr/>
                <p:nvPr/>
              </p:nvPicPr>
              <p:blipFill>
                <a:blip r:embed="rId12"/>
                <a:stretch>
                  <a:fillRect/>
                </a:stretch>
              </p:blipFill>
              <p:spPr>
                <a:xfrm>
                  <a:off x="799440" y="540940"/>
                  <a:ext cx="521280" cy="44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F4EBA2CD-8D5C-A7A1-41BE-490787DCECDB}"/>
                  </a:ext>
                </a:extLst>
              </p14:cNvPr>
              <p14:cNvContentPartPr/>
              <p14:nvPr/>
            </p14:nvContentPartPr>
            <p14:xfrm>
              <a:off x="9088800" y="1616980"/>
              <a:ext cx="5040" cy="15840"/>
            </p14:xfrm>
          </p:contentPart>
        </mc:Choice>
        <mc:Fallback>
          <p:pic>
            <p:nvPicPr>
              <p:cNvPr id="11" name="Ink 10">
                <a:extLst>
                  <a:ext uri="{FF2B5EF4-FFF2-40B4-BE49-F238E27FC236}">
                    <a16:creationId xmlns:a16="http://schemas.microsoft.com/office/drawing/2014/main" id="{F4EBA2CD-8D5C-A7A1-41BE-490787DCECDB}"/>
                  </a:ext>
                </a:extLst>
              </p:cNvPr>
              <p:cNvPicPr/>
              <p:nvPr/>
            </p:nvPicPr>
            <p:blipFill>
              <a:blip r:embed="rId14"/>
              <a:stretch>
                <a:fillRect/>
              </a:stretch>
            </p:blipFill>
            <p:spPr>
              <a:xfrm>
                <a:off x="9071160" y="1599340"/>
                <a:ext cx="406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B8057313-463F-D790-B45D-D53495116694}"/>
                  </a:ext>
                </a:extLst>
              </p14:cNvPr>
              <p14:cNvContentPartPr/>
              <p14:nvPr/>
            </p14:nvContentPartPr>
            <p14:xfrm>
              <a:off x="6737280" y="1938100"/>
              <a:ext cx="9720" cy="8280"/>
            </p14:xfrm>
          </p:contentPart>
        </mc:Choice>
        <mc:Fallback>
          <p:pic>
            <p:nvPicPr>
              <p:cNvPr id="12" name="Ink 11">
                <a:extLst>
                  <a:ext uri="{FF2B5EF4-FFF2-40B4-BE49-F238E27FC236}">
                    <a16:creationId xmlns:a16="http://schemas.microsoft.com/office/drawing/2014/main" id="{B8057313-463F-D790-B45D-D53495116694}"/>
                  </a:ext>
                </a:extLst>
              </p:cNvPr>
              <p:cNvPicPr/>
              <p:nvPr/>
            </p:nvPicPr>
            <p:blipFill>
              <a:blip r:embed="rId16"/>
              <a:stretch>
                <a:fillRect/>
              </a:stretch>
            </p:blipFill>
            <p:spPr>
              <a:xfrm>
                <a:off x="6719280" y="1920460"/>
                <a:ext cx="453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324D1006-A72C-55B5-8D7B-796F1E928E68}"/>
                  </a:ext>
                </a:extLst>
              </p14:cNvPr>
              <p14:cNvContentPartPr/>
              <p14:nvPr/>
            </p14:nvContentPartPr>
            <p14:xfrm>
              <a:off x="7459080" y="1950340"/>
              <a:ext cx="687960" cy="61920"/>
            </p14:xfrm>
          </p:contentPart>
        </mc:Choice>
        <mc:Fallback>
          <p:pic>
            <p:nvPicPr>
              <p:cNvPr id="13" name="Ink 12">
                <a:extLst>
                  <a:ext uri="{FF2B5EF4-FFF2-40B4-BE49-F238E27FC236}">
                    <a16:creationId xmlns:a16="http://schemas.microsoft.com/office/drawing/2014/main" id="{324D1006-A72C-55B5-8D7B-796F1E928E68}"/>
                  </a:ext>
                </a:extLst>
              </p:cNvPr>
              <p:cNvPicPr/>
              <p:nvPr/>
            </p:nvPicPr>
            <p:blipFill>
              <a:blip r:embed="rId18"/>
              <a:stretch>
                <a:fillRect/>
              </a:stretch>
            </p:blipFill>
            <p:spPr>
              <a:xfrm>
                <a:off x="7441080" y="1932340"/>
                <a:ext cx="723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D72104E4-AED3-5EAF-DF51-6F941C3EDD1F}"/>
                  </a:ext>
                </a:extLst>
              </p14:cNvPr>
              <p14:cNvContentPartPr/>
              <p14:nvPr/>
            </p14:nvContentPartPr>
            <p14:xfrm>
              <a:off x="7991880" y="2721460"/>
              <a:ext cx="11160" cy="16920"/>
            </p14:xfrm>
          </p:contentPart>
        </mc:Choice>
        <mc:Fallback>
          <p:pic>
            <p:nvPicPr>
              <p:cNvPr id="14" name="Ink 13">
                <a:extLst>
                  <a:ext uri="{FF2B5EF4-FFF2-40B4-BE49-F238E27FC236}">
                    <a16:creationId xmlns:a16="http://schemas.microsoft.com/office/drawing/2014/main" id="{D72104E4-AED3-5EAF-DF51-6F941C3EDD1F}"/>
                  </a:ext>
                </a:extLst>
              </p:cNvPr>
              <p:cNvPicPr/>
              <p:nvPr/>
            </p:nvPicPr>
            <p:blipFill>
              <a:blip r:embed="rId20"/>
              <a:stretch>
                <a:fillRect/>
              </a:stretch>
            </p:blipFill>
            <p:spPr>
              <a:xfrm>
                <a:off x="7973880" y="2703820"/>
                <a:ext cx="468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5D586925-11FD-4613-80F9-154CF2DF250B}"/>
                  </a:ext>
                </a:extLst>
              </p14:cNvPr>
              <p14:cNvContentPartPr/>
              <p14:nvPr/>
            </p14:nvContentPartPr>
            <p14:xfrm>
              <a:off x="9146400" y="2671420"/>
              <a:ext cx="12960" cy="21600"/>
            </p14:xfrm>
          </p:contentPart>
        </mc:Choice>
        <mc:Fallback>
          <p:pic>
            <p:nvPicPr>
              <p:cNvPr id="15" name="Ink 14">
                <a:extLst>
                  <a:ext uri="{FF2B5EF4-FFF2-40B4-BE49-F238E27FC236}">
                    <a16:creationId xmlns:a16="http://schemas.microsoft.com/office/drawing/2014/main" id="{5D586925-11FD-4613-80F9-154CF2DF250B}"/>
                  </a:ext>
                </a:extLst>
              </p:cNvPr>
              <p:cNvPicPr/>
              <p:nvPr/>
            </p:nvPicPr>
            <p:blipFill>
              <a:blip r:embed="rId22"/>
              <a:stretch>
                <a:fillRect/>
              </a:stretch>
            </p:blipFill>
            <p:spPr>
              <a:xfrm>
                <a:off x="9128400" y="2653780"/>
                <a:ext cx="486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7713083F-5B60-D3D6-ABBB-14EE5CE2CAF3}"/>
                  </a:ext>
                </a:extLst>
              </p14:cNvPr>
              <p14:cNvContentPartPr/>
              <p14:nvPr/>
            </p14:nvContentPartPr>
            <p14:xfrm>
              <a:off x="6582840" y="2986780"/>
              <a:ext cx="1233720" cy="39240"/>
            </p14:xfrm>
          </p:contentPart>
        </mc:Choice>
        <mc:Fallback>
          <p:pic>
            <p:nvPicPr>
              <p:cNvPr id="16" name="Ink 15">
                <a:extLst>
                  <a:ext uri="{FF2B5EF4-FFF2-40B4-BE49-F238E27FC236}">
                    <a16:creationId xmlns:a16="http://schemas.microsoft.com/office/drawing/2014/main" id="{7713083F-5B60-D3D6-ABBB-14EE5CE2CAF3}"/>
                  </a:ext>
                </a:extLst>
              </p:cNvPr>
              <p:cNvPicPr/>
              <p:nvPr/>
            </p:nvPicPr>
            <p:blipFill>
              <a:blip r:embed="rId24"/>
              <a:stretch>
                <a:fillRect/>
              </a:stretch>
            </p:blipFill>
            <p:spPr>
              <a:xfrm>
                <a:off x="6565200" y="2968780"/>
                <a:ext cx="12693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214D44B4-7179-6A28-AE72-ED72E08959A2}"/>
                  </a:ext>
                </a:extLst>
              </p14:cNvPr>
              <p14:cNvContentPartPr/>
              <p14:nvPr/>
            </p14:nvContentPartPr>
            <p14:xfrm>
              <a:off x="6620280" y="3461980"/>
              <a:ext cx="5760" cy="22320"/>
            </p14:xfrm>
          </p:contentPart>
        </mc:Choice>
        <mc:Fallback>
          <p:pic>
            <p:nvPicPr>
              <p:cNvPr id="17" name="Ink 16">
                <a:extLst>
                  <a:ext uri="{FF2B5EF4-FFF2-40B4-BE49-F238E27FC236}">
                    <a16:creationId xmlns:a16="http://schemas.microsoft.com/office/drawing/2014/main" id="{214D44B4-7179-6A28-AE72-ED72E08959A2}"/>
                  </a:ext>
                </a:extLst>
              </p:cNvPr>
              <p:cNvPicPr/>
              <p:nvPr/>
            </p:nvPicPr>
            <p:blipFill>
              <a:blip r:embed="rId26"/>
              <a:stretch>
                <a:fillRect/>
              </a:stretch>
            </p:blipFill>
            <p:spPr>
              <a:xfrm>
                <a:off x="6602640" y="3444340"/>
                <a:ext cx="414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9847E921-3D75-8273-2940-049BEDA59CF9}"/>
                  </a:ext>
                </a:extLst>
              </p14:cNvPr>
              <p14:cNvContentPartPr/>
              <p14:nvPr/>
            </p14:nvContentPartPr>
            <p14:xfrm>
              <a:off x="9005280" y="3375940"/>
              <a:ext cx="164520" cy="31680"/>
            </p14:xfrm>
          </p:contentPart>
        </mc:Choice>
        <mc:Fallback>
          <p:pic>
            <p:nvPicPr>
              <p:cNvPr id="18" name="Ink 17">
                <a:extLst>
                  <a:ext uri="{FF2B5EF4-FFF2-40B4-BE49-F238E27FC236}">
                    <a16:creationId xmlns:a16="http://schemas.microsoft.com/office/drawing/2014/main" id="{9847E921-3D75-8273-2940-049BEDA59CF9}"/>
                  </a:ext>
                </a:extLst>
              </p:cNvPr>
              <p:cNvPicPr/>
              <p:nvPr/>
            </p:nvPicPr>
            <p:blipFill>
              <a:blip r:embed="rId28"/>
              <a:stretch>
                <a:fillRect/>
              </a:stretch>
            </p:blipFill>
            <p:spPr>
              <a:xfrm>
                <a:off x="8987640" y="3357940"/>
                <a:ext cx="2001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Ink 18">
                <a:extLst>
                  <a:ext uri="{FF2B5EF4-FFF2-40B4-BE49-F238E27FC236}">
                    <a16:creationId xmlns:a16="http://schemas.microsoft.com/office/drawing/2014/main" id="{E3AC0F99-8093-9CF1-4B81-1FE181B3B11B}"/>
                  </a:ext>
                </a:extLst>
              </p14:cNvPr>
              <p14:cNvContentPartPr/>
              <p14:nvPr/>
            </p14:nvContentPartPr>
            <p14:xfrm>
              <a:off x="7446120" y="4025740"/>
              <a:ext cx="23040" cy="11160"/>
            </p14:xfrm>
          </p:contentPart>
        </mc:Choice>
        <mc:Fallback>
          <p:pic>
            <p:nvPicPr>
              <p:cNvPr id="19" name="Ink 18">
                <a:extLst>
                  <a:ext uri="{FF2B5EF4-FFF2-40B4-BE49-F238E27FC236}">
                    <a16:creationId xmlns:a16="http://schemas.microsoft.com/office/drawing/2014/main" id="{E3AC0F99-8093-9CF1-4B81-1FE181B3B11B}"/>
                  </a:ext>
                </a:extLst>
              </p:cNvPr>
              <p:cNvPicPr/>
              <p:nvPr/>
            </p:nvPicPr>
            <p:blipFill>
              <a:blip r:embed="rId30"/>
              <a:stretch>
                <a:fillRect/>
              </a:stretch>
            </p:blipFill>
            <p:spPr>
              <a:xfrm>
                <a:off x="7428480" y="4007740"/>
                <a:ext cx="586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Ink 19">
                <a:extLst>
                  <a:ext uri="{FF2B5EF4-FFF2-40B4-BE49-F238E27FC236}">
                    <a16:creationId xmlns:a16="http://schemas.microsoft.com/office/drawing/2014/main" id="{2DE9FF4D-675D-04FB-4BDB-4390AB9F8E97}"/>
                  </a:ext>
                </a:extLst>
              </p14:cNvPr>
              <p14:cNvContentPartPr/>
              <p14:nvPr/>
            </p14:nvContentPartPr>
            <p14:xfrm>
              <a:off x="8327760" y="4081540"/>
              <a:ext cx="23760" cy="7200"/>
            </p14:xfrm>
          </p:contentPart>
        </mc:Choice>
        <mc:Fallback>
          <p:pic>
            <p:nvPicPr>
              <p:cNvPr id="20" name="Ink 19">
                <a:extLst>
                  <a:ext uri="{FF2B5EF4-FFF2-40B4-BE49-F238E27FC236}">
                    <a16:creationId xmlns:a16="http://schemas.microsoft.com/office/drawing/2014/main" id="{2DE9FF4D-675D-04FB-4BDB-4390AB9F8E97}"/>
                  </a:ext>
                </a:extLst>
              </p:cNvPr>
              <p:cNvPicPr/>
              <p:nvPr/>
            </p:nvPicPr>
            <p:blipFill>
              <a:blip r:embed="rId32"/>
              <a:stretch>
                <a:fillRect/>
              </a:stretch>
            </p:blipFill>
            <p:spPr>
              <a:xfrm>
                <a:off x="8309760" y="4063900"/>
                <a:ext cx="594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Ink 20">
                <a:extLst>
                  <a:ext uri="{FF2B5EF4-FFF2-40B4-BE49-F238E27FC236}">
                    <a16:creationId xmlns:a16="http://schemas.microsoft.com/office/drawing/2014/main" id="{B215047F-8DEB-43FE-C064-A54A4DF20A44}"/>
                  </a:ext>
                </a:extLst>
              </p14:cNvPr>
              <p14:cNvContentPartPr/>
              <p14:nvPr/>
            </p14:nvContentPartPr>
            <p14:xfrm>
              <a:off x="8827800" y="4094500"/>
              <a:ext cx="14400" cy="36360"/>
            </p14:xfrm>
          </p:contentPart>
        </mc:Choice>
        <mc:Fallback>
          <p:pic>
            <p:nvPicPr>
              <p:cNvPr id="21" name="Ink 20">
                <a:extLst>
                  <a:ext uri="{FF2B5EF4-FFF2-40B4-BE49-F238E27FC236}">
                    <a16:creationId xmlns:a16="http://schemas.microsoft.com/office/drawing/2014/main" id="{B215047F-8DEB-43FE-C064-A54A4DF20A44}"/>
                  </a:ext>
                </a:extLst>
              </p:cNvPr>
              <p:cNvPicPr/>
              <p:nvPr/>
            </p:nvPicPr>
            <p:blipFill>
              <a:blip r:embed="rId34"/>
              <a:stretch>
                <a:fillRect/>
              </a:stretch>
            </p:blipFill>
            <p:spPr>
              <a:xfrm>
                <a:off x="8809800" y="4076500"/>
                <a:ext cx="500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Ink 21">
                <a:extLst>
                  <a:ext uri="{FF2B5EF4-FFF2-40B4-BE49-F238E27FC236}">
                    <a16:creationId xmlns:a16="http://schemas.microsoft.com/office/drawing/2014/main" id="{37C3210A-E3AE-129E-CD0F-CE96C2C76468}"/>
                  </a:ext>
                </a:extLst>
              </p14:cNvPr>
              <p14:cNvContentPartPr/>
              <p14:nvPr/>
            </p14:nvContentPartPr>
            <p14:xfrm>
              <a:off x="6357840" y="5386900"/>
              <a:ext cx="28440" cy="9000"/>
            </p14:xfrm>
          </p:contentPart>
        </mc:Choice>
        <mc:Fallback>
          <p:pic>
            <p:nvPicPr>
              <p:cNvPr id="22" name="Ink 21">
                <a:extLst>
                  <a:ext uri="{FF2B5EF4-FFF2-40B4-BE49-F238E27FC236}">
                    <a16:creationId xmlns:a16="http://schemas.microsoft.com/office/drawing/2014/main" id="{37C3210A-E3AE-129E-CD0F-CE96C2C76468}"/>
                  </a:ext>
                </a:extLst>
              </p:cNvPr>
              <p:cNvPicPr/>
              <p:nvPr/>
            </p:nvPicPr>
            <p:blipFill>
              <a:blip r:embed="rId36"/>
              <a:stretch>
                <a:fillRect/>
              </a:stretch>
            </p:blipFill>
            <p:spPr>
              <a:xfrm>
                <a:off x="6340200" y="5369260"/>
                <a:ext cx="640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Ink 22">
                <a:extLst>
                  <a:ext uri="{FF2B5EF4-FFF2-40B4-BE49-F238E27FC236}">
                    <a16:creationId xmlns:a16="http://schemas.microsoft.com/office/drawing/2014/main" id="{06535609-CF65-1177-6CF6-FEFEA2B0DA40}"/>
                  </a:ext>
                </a:extLst>
              </p14:cNvPr>
              <p14:cNvContentPartPr/>
              <p14:nvPr/>
            </p14:nvContentPartPr>
            <p14:xfrm>
              <a:off x="6797760" y="5440540"/>
              <a:ext cx="51840" cy="11160"/>
            </p14:xfrm>
          </p:contentPart>
        </mc:Choice>
        <mc:Fallback>
          <p:pic>
            <p:nvPicPr>
              <p:cNvPr id="23" name="Ink 22">
                <a:extLst>
                  <a:ext uri="{FF2B5EF4-FFF2-40B4-BE49-F238E27FC236}">
                    <a16:creationId xmlns:a16="http://schemas.microsoft.com/office/drawing/2014/main" id="{06535609-CF65-1177-6CF6-FEFEA2B0DA40}"/>
                  </a:ext>
                </a:extLst>
              </p:cNvPr>
              <p:cNvPicPr/>
              <p:nvPr/>
            </p:nvPicPr>
            <p:blipFill>
              <a:blip r:embed="rId38"/>
              <a:stretch>
                <a:fillRect/>
              </a:stretch>
            </p:blipFill>
            <p:spPr>
              <a:xfrm>
                <a:off x="6780120" y="5422540"/>
                <a:ext cx="874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Ink 23">
                <a:extLst>
                  <a:ext uri="{FF2B5EF4-FFF2-40B4-BE49-F238E27FC236}">
                    <a16:creationId xmlns:a16="http://schemas.microsoft.com/office/drawing/2014/main" id="{66F1055C-4E7C-6CB0-7709-E69D49773564}"/>
                  </a:ext>
                </a:extLst>
              </p14:cNvPr>
              <p14:cNvContentPartPr/>
              <p14:nvPr/>
            </p14:nvContentPartPr>
            <p14:xfrm>
              <a:off x="8101320" y="5500660"/>
              <a:ext cx="872280" cy="53640"/>
            </p14:xfrm>
          </p:contentPart>
        </mc:Choice>
        <mc:Fallback>
          <p:pic>
            <p:nvPicPr>
              <p:cNvPr id="24" name="Ink 23">
                <a:extLst>
                  <a:ext uri="{FF2B5EF4-FFF2-40B4-BE49-F238E27FC236}">
                    <a16:creationId xmlns:a16="http://schemas.microsoft.com/office/drawing/2014/main" id="{66F1055C-4E7C-6CB0-7709-E69D49773564}"/>
                  </a:ext>
                </a:extLst>
              </p:cNvPr>
              <p:cNvPicPr/>
              <p:nvPr/>
            </p:nvPicPr>
            <p:blipFill>
              <a:blip r:embed="rId40"/>
              <a:stretch>
                <a:fillRect/>
              </a:stretch>
            </p:blipFill>
            <p:spPr>
              <a:xfrm>
                <a:off x="8083320" y="5482660"/>
                <a:ext cx="907920" cy="89280"/>
              </a:xfrm>
              <a:prstGeom prst="rect">
                <a:avLst/>
              </a:prstGeom>
            </p:spPr>
          </p:pic>
        </mc:Fallback>
      </mc:AlternateContent>
    </p:spTree>
    <p:extLst>
      <p:ext uri="{BB962C8B-B14F-4D97-AF65-F5344CB8AC3E}">
        <p14:creationId xmlns:p14="http://schemas.microsoft.com/office/powerpoint/2010/main" val="3500107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004DACC0-F77E-D454-D525-D368C2134745}"/>
              </a:ext>
            </a:extLst>
          </p:cNvPr>
          <p:cNvSpPr txBox="1"/>
          <p:nvPr/>
        </p:nvSpPr>
        <p:spPr>
          <a:xfrm>
            <a:off x="120650" y="361920"/>
            <a:ext cx="9531350" cy="5693866"/>
          </a:xfrm>
          <a:prstGeom prst="rect">
            <a:avLst/>
          </a:prstGeom>
          <a:noFill/>
        </p:spPr>
        <p:txBody>
          <a:bodyPr wrap="square">
            <a:spAutoFit/>
          </a:bodyPr>
          <a:lstStyle/>
          <a:p>
            <a:pPr marL="457200" rtl="0">
              <a:spcBef>
                <a:spcPts val="0"/>
              </a:spcBef>
              <a:spcAft>
                <a:spcPts val="0"/>
              </a:spcAft>
            </a:pPr>
            <a:r>
              <a:rPr lang="en-US" sz="2000" b="1" i="0" u="none" strike="noStrike">
                <a:solidFill>
                  <a:srgbClr val="FFC000"/>
                </a:solidFill>
                <a:effectLst/>
                <a:latin typeface="Arial" panose="020B0604020202020204" pitchFamily="34" charset="0"/>
              </a:rPr>
              <a:t>Isaiah 19:14–16  </a:t>
            </a:r>
          </a:p>
          <a:p>
            <a:pPr marL="457200" rtl="0">
              <a:spcBef>
                <a:spcPts val="0"/>
              </a:spcBef>
              <a:spcAft>
                <a:spcPts val="0"/>
              </a:spcAft>
            </a:pPr>
            <a:r>
              <a:rPr lang="en-US" b="0" i="0" u="none" strike="noStrike">
                <a:solidFill>
                  <a:srgbClr val="FFC000"/>
                </a:solidFill>
                <a:effectLst/>
                <a:latin typeface="Arial" panose="020B0604020202020204" pitchFamily="34" charset="0"/>
              </a:rPr>
              <a:t>19:14 The LORD hath mingled a perverse spirit in the midst thereof: And they have caused Egypt to err in every work thereof, As a drunken man staggereth in his vomit. 19:15 Neither shall there be any work for Egypt, Which the head or tail, branch or rush, may do. 19:16 In that day shall Egypt be like unto women: And it shall be afraid and fear Because of the shaking of the hand of the LORD of hosts, Which he shaketh over it. (KJV, </a:t>
            </a:r>
            <a:r>
              <a:rPr lang="en-US" b="0" i="0" u="none" strike="noStrike">
                <a:solidFill>
                  <a:srgbClr val="FFFF00"/>
                </a:solidFill>
                <a:effectLst/>
                <a:latin typeface="Arial" panose="020B0604020202020204" pitchFamily="34" charset="0"/>
              </a:rPr>
              <a:t>יְהוָ֛ה מָסַ֥ךְ בְּקִרְבָּ֖הּ ר֣וּחַ עִוְעִ֑ים וְהִתְע֤וּ אֶת־מִצְרַ֙יִם֙ בְּכָֽל־מַעֲשֵׂ֔הוּ כְּהִתָּע֥וֹת שִׁכּ֖וֹר בְּקִיאֽוֹ׃ וְלֹֽא־יִהְיֶ֥ה לְמִצְרַ֖יִם מַֽעֲשֶׂ֑ה אֲשֶׁ֧ר יַעֲשֶׂ֛ה רֹ֥אשׁ וְזָנָ֖ב כִּפָּ֥ה וְאַגְמֽוֹן׃ בַּיּ֣וֹם הַה֔וּא יִֽהְיֶ֥ה מִצְרַ֖יִם כַּנָּשִׁ֑ים וְחָרַ֣ד׀ וּפָחַ֗ד מִפְּנֵי֙ תְּנוּפַת֙ יַד־יְהוָ֣ה צְבָא֔וֹת אֲשֶׁר־ה֖וּא מֵנִ֥יף עָלָֽיו</a:t>
            </a:r>
            <a:r>
              <a:rPr lang="en-US" b="0" i="0" u="none" strike="noStrike">
                <a:solidFill>
                  <a:srgbClr val="FFC000"/>
                </a:solidFill>
                <a:effectLst/>
                <a:latin typeface="Arial" panose="020B0604020202020204" pitchFamily="34" charset="0"/>
              </a:rPr>
              <a:t>׃)</a:t>
            </a:r>
          </a:p>
          <a:p>
            <a:pPr marL="457200" rtl="0">
              <a:spcBef>
                <a:spcPts val="0"/>
              </a:spcBef>
              <a:spcAft>
                <a:spcPts val="0"/>
              </a:spcAft>
            </a:pPr>
            <a:endParaRPr lang="en-US" b="0" i="0" u="none" strike="noStrike">
              <a:solidFill>
                <a:srgbClr val="FFC000"/>
              </a:solidFill>
              <a:effectLst/>
              <a:latin typeface="Arial" panose="020B0604020202020204" pitchFamily="34" charset="0"/>
            </a:endParaRPr>
          </a:p>
          <a:p>
            <a:pPr marL="457200" rtl="0">
              <a:spcBef>
                <a:spcPts val="0"/>
              </a:spcBef>
              <a:spcAft>
                <a:spcPts val="0"/>
              </a:spcAft>
            </a:pPr>
            <a:r>
              <a:rPr lang="en-US" sz="2000" b="1" i="0" u="none" strike="noStrike">
                <a:solidFill>
                  <a:srgbClr val="FFC000"/>
                </a:solidFill>
                <a:effectLst/>
                <a:latin typeface="Arial" panose="020B0604020202020204" pitchFamily="34" charset="0"/>
              </a:rPr>
              <a:t>Isaiah 30:7  </a:t>
            </a:r>
          </a:p>
          <a:p>
            <a:pPr marL="457200" rtl="0">
              <a:spcBef>
                <a:spcPts val="0"/>
              </a:spcBef>
              <a:spcAft>
                <a:spcPts val="0"/>
              </a:spcAft>
            </a:pPr>
            <a:r>
              <a:rPr lang="en-US" b="0" i="0" u="none" strike="noStrike">
                <a:solidFill>
                  <a:srgbClr val="FFC000"/>
                </a:solidFill>
                <a:effectLst/>
                <a:latin typeface="Arial" panose="020B0604020202020204" pitchFamily="34" charset="0"/>
              </a:rPr>
              <a:t>30:7 For the Egyptians shall help in vain, and to no purpose: Therefore have I cried concerning this, Their strength is to sit still. (KJV, </a:t>
            </a:r>
            <a:r>
              <a:rPr lang="en-US" b="0" i="0" u="none" strike="noStrike">
                <a:solidFill>
                  <a:srgbClr val="FFFF00"/>
                </a:solidFill>
                <a:effectLst/>
                <a:latin typeface="Arial" panose="020B0604020202020204" pitchFamily="34" charset="0"/>
              </a:rPr>
              <a:t>וּמִצְרַ֕יִם הֶ֥בֶל וָרִ֖יק יַעְזֹ֑רוּ לָכֵן֙ קָרָ֣אתִי לָזֹ֔את רַ֥הַב הֵ֖ם שָֽׁבֶת</a:t>
            </a:r>
            <a:r>
              <a:rPr lang="en-US" b="0" i="0" u="none" strike="noStrike">
                <a:solidFill>
                  <a:srgbClr val="FFC000"/>
                </a:solidFill>
                <a:effectLst/>
                <a:latin typeface="Arial" panose="020B0604020202020204" pitchFamily="34" charset="0"/>
              </a:rPr>
              <a:t>׃)</a:t>
            </a:r>
          </a:p>
          <a:p>
            <a:pPr marL="457200" rtl="0">
              <a:spcBef>
                <a:spcPts val="0"/>
              </a:spcBef>
              <a:spcAft>
                <a:spcPts val="0"/>
              </a:spcAft>
            </a:pPr>
            <a:endParaRPr lang="en-US" b="0" i="0" u="none" strike="noStrike">
              <a:solidFill>
                <a:srgbClr val="FFC000"/>
              </a:solidFill>
              <a:effectLst/>
              <a:latin typeface="Arial" panose="020B0604020202020204" pitchFamily="34" charset="0"/>
            </a:endParaRPr>
          </a:p>
          <a:p>
            <a:pPr marL="457200" rtl="0">
              <a:spcBef>
                <a:spcPts val="0"/>
              </a:spcBef>
              <a:spcAft>
                <a:spcPts val="0"/>
              </a:spcAft>
            </a:pPr>
            <a:r>
              <a:rPr lang="en-US" sz="2000" b="1" i="0" u="none" strike="noStrike">
                <a:solidFill>
                  <a:srgbClr val="FFC000"/>
                </a:solidFill>
                <a:effectLst/>
                <a:latin typeface="Arial" panose="020B0604020202020204" pitchFamily="34" charset="0"/>
              </a:rPr>
              <a:t>Isaiah 31:3  </a:t>
            </a:r>
          </a:p>
          <a:p>
            <a:pPr marL="457200" rtl="0">
              <a:spcBef>
                <a:spcPts val="0"/>
              </a:spcBef>
              <a:spcAft>
                <a:spcPts val="0"/>
              </a:spcAft>
            </a:pPr>
            <a:r>
              <a:rPr lang="en-US" b="0" i="0" u="none" strike="noStrike">
                <a:solidFill>
                  <a:srgbClr val="FFC000"/>
                </a:solidFill>
                <a:effectLst/>
                <a:latin typeface="Arial" panose="020B0604020202020204" pitchFamily="34" charset="0"/>
              </a:rPr>
              <a:t>31:3 Now the Egyptians are men, and not God; And their horses flesh, and not spirit. When the LORD shall stretch out his hand, Both he that helpeth shall fall, and he that is holpen shall fall down, And they all shall fail together. (KJV, </a:t>
            </a:r>
            <a:r>
              <a:rPr lang="en-US" b="0" i="0" u="none" strike="noStrike">
                <a:solidFill>
                  <a:srgbClr val="FFFF00"/>
                </a:solidFill>
                <a:effectLst/>
                <a:latin typeface="Arial" panose="020B0604020202020204" pitchFamily="34" charset="0"/>
              </a:rPr>
              <a:t>וּמִצְרַ֤יִם אָדָם֙ וְֽלֹא־אֵ֔ל וְסוּסֵיהֶ֥ם בָּשָׂ֖ר וְלֹא־ר֑וּחַ וַֽיהוָ֞ה יַטֶּ֣ה יָד֗וֹ וְכָשַׁ֤ל עוֹזֵר֙ וְנָפַ֣ל עָזֻ֔ר וְיַחְדָּ֖ו כֻּלָּ֥ם יִכְלָיֽוּן</a:t>
            </a:r>
            <a:r>
              <a:rPr lang="en-US" b="0" i="0" u="none" strike="noStrike">
                <a:solidFill>
                  <a:srgbClr val="FFC000"/>
                </a:solidFill>
                <a:effectLst/>
                <a:latin typeface="Arial" panose="020B0604020202020204" pitchFamily="34" charset="0"/>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BBA8826-7CFD-2FC5-9FDF-F1E4ADD87578}"/>
                  </a:ext>
                </a:extLst>
              </p14:cNvPr>
              <p14:cNvContentPartPr/>
              <p14:nvPr/>
            </p14:nvContentPartPr>
            <p14:xfrm>
              <a:off x="782880" y="655420"/>
              <a:ext cx="1633320" cy="90720"/>
            </p14:xfrm>
          </p:contentPart>
        </mc:Choice>
        <mc:Fallback>
          <p:pic>
            <p:nvPicPr>
              <p:cNvPr id="2" name="Ink 1">
                <a:extLst>
                  <a:ext uri="{FF2B5EF4-FFF2-40B4-BE49-F238E27FC236}">
                    <a16:creationId xmlns:a16="http://schemas.microsoft.com/office/drawing/2014/main" id="{8BBA8826-7CFD-2FC5-9FDF-F1E4ADD87578}"/>
                  </a:ext>
                </a:extLst>
              </p:cNvPr>
              <p:cNvPicPr/>
              <p:nvPr/>
            </p:nvPicPr>
            <p:blipFill>
              <a:blip r:embed="rId5"/>
              <a:stretch>
                <a:fillRect/>
              </a:stretch>
            </p:blipFill>
            <p:spPr>
              <a:xfrm>
                <a:off x="764880" y="637780"/>
                <a:ext cx="16689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79F1118-81B7-E648-61EE-84659D08D981}"/>
                  </a:ext>
                </a:extLst>
              </p14:cNvPr>
              <p14:cNvContentPartPr/>
              <p14:nvPr/>
            </p14:nvContentPartPr>
            <p14:xfrm>
              <a:off x="2977800" y="956380"/>
              <a:ext cx="4472280" cy="72720"/>
            </p14:xfrm>
          </p:contentPart>
        </mc:Choice>
        <mc:Fallback>
          <p:pic>
            <p:nvPicPr>
              <p:cNvPr id="4" name="Ink 3">
                <a:extLst>
                  <a:ext uri="{FF2B5EF4-FFF2-40B4-BE49-F238E27FC236}">
                    <a16:creationId xmlns:a16="http://schemas.microsoft.com/office/drawing/2014/main" id="{379F1118-81B7-E648-61EE-84659D08D981}"/>
                  </a:ext>
                </a:extLst>
              </p:cNvPr>
              <p:cNvPicPr/>
              <p:nvPr/>
            </p:nvPicPr>
            <p:blipFill>
              <a:blip r:embed="rId7"/>
              <a:stretch>
                <a:fillRect/>
              </a:stretch>
            </p:blipFill>
            <p:spPr>
              <a:xfrm>
                <a:off x="2960160" y="938380"/>
                <a:ext cx="45079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0D6BCE0-9CF6-7E4E-6E86-7130D745940C}"/>
                  </a:ext>
                </a:extLst>
              </p14:cNvPr>
              <p14:cNvContentPartPr/>
              <p14:nvPr/>
            </p14:nvContentPartPr>
            <p14:xfrm>
              <a:off x="7873080" y="990220"/>
              <a:ext cx="1008000" cy="55080"/>
            </p14:xfrm>
          </p:contentPart>
        </mc:Choice>
        <mc:Fallback>
          <p:pic>
            <p:nvPicPr>
              <p:cNvPr id="5" name="Ink 4">
                <a:extLst>
                  <a:ext uri="{FF2B5EF4-FFF2-40B4-BE49-F238E27FC236}">
                    <a16:creationId xmlns:a16="http://schemas.microsoft.com/office/drawing/2014/main" id="{30D6BCE0-9CF6-7E4E-6E86-7130D745940C}"/>
                  </a:ext>
                </a:extLst>
              </p:cNvPr>
              <p:cNvPicPr/>
              <p:nvPr/>
            </p:nvPicPr>
            <p:blipFill>
              <a:blip r:embed="rId9"/>
              <a:stretch>
                <a:fillRect/>
              </a:stretch>
            </p:blipFill>
            <p:spPr>
              <a:xfrm>
                <a:off x="7855080" y="972220"/>
                <a:ext cx="10436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13BE457E-F407-929C-C94B-F2396D374214}"/>
                  </a:ext>
                </a:extLst>
              </p14:cNvPr>
              <p14:cNvContentPartPr/>
              <p14:nvPr/>
            </p14:nvContentPartPr>
            <p14:xfrm>
              <a:off x="787920" y="1201180"/>
              <a:ext cx="3921840" cy="81360"/>
            </p14:xfrm>
          </p:contentPart>
        </mc:Choice>
        <mc:Fallback>
          <p:pic>
            <p:nvPicPr>
              <p:cNvPr id="7" name="Ink 6">
                <a:extLst>
                  <a:ext uri="{FF2B5EF4-FFF2-40B4-BE49-F238E27FC236}">
                    <a16:creationId xmlns:a16="http://schemas.microsoft.com/office/drawing/2014/main" id="{13BE457E-F407-929C-C94B-F2396D374214}"/>
                  </a:ext>
                </a:extLst>
              </p:cNvPr>
              <p:cNvPicPr/>
              <p:nvPr/>
            </p:nvPicPr>
            <p:blipFill>
              <a:blip r:embed="rId11"/>
              <a:stretch>
                <a:fillRect/>
              </a:stretch>
            </p:blipFill>
            <p:spPr>
              <a:xfrm>
                <a:off x="769920" y="1183540"/>
                <a:ext cx="3957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A34FD246-3296-0CDF-7409-45847B7D1F3B}"/>
                  </a:ext>
                </a:extLst>
              </p14:cNvPr>
              <p14:cNvContentPartPr/>
              <p14:nvPr/>
            </p14:nvContentPartPr>
            <p14:xfrm>
              <a:off x="9162960" y="1816060"/>
              <a:ext cx="16920" cy="360"/>
            </p14:xfrm>
          </p:contentPart>
        </mc:Choice>
        <mc:Fallback>
          <p:pic>
            <p:nvPicPr>
              <p:cNvPr id="9" name="Ink 8">
                <a:extLst>
                  <a:ext uri="{FF2B5EF4-FFF2-40B4-BE49-F238E27FC236}">
                    <a16:creationId xmlns:a16="http://schemas.microsoft.com/office/drawing/2014/main" id="{A34FD246-3296-0CDF-7409-45847B7D1F3B}"/>
                  </a:ext>
                </a:extLst>
              </p:cNvPr>
              <p:cNvPicPr/>
              <p:nvPr/>
            </p:nvPicPr>
            <p:blipFill>
              <a:blip r:embed="rId13"/>
              <a:stretch>
                <a:fillRect/>
              </a:stretch>
            </p:blipFill>
            <p:spPr>
              <a:xfrm>
                <a:off x="9145320" y="1798420"/>
                <a:ext cx="525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222D28B3-164C-5C9B-CD26-CD1CE3CA5A18}"/>
                  </a:ext>
                </a:extLst>
              </p14:cNvPr>
              <p14:cNvContentPartPr/>
              <p14:nvPr/>
            </p14:nvContentPartPr>
            <p14:xfrm>
              <a:off x="660840" y="3506980"/>
              <a:ext cx="1291320" cy="39240"/>
            </p14:xfrm>
          </p:contentPart>
        </mc:Choice>
        <mc:Fallback>
          <p:pic>
            <p:nvPicPr>
              <p:cNvPr id="11" name="Ink 10">
                <a:extLst>
                  <a:ext uri="{FF2B5EF4-FFF2-40B4-BE49-F238E27FC236}">
                    <a16:creationId xmlns:a16="http://schemas.microsoft.com/office/drawing/2014/main" id="{222D28B3-164C-5C9B-CD26-CD1CE3CA5A18}"/>
                  </a:ext>
                </a:extLst>
              </p:cNvPr>
              <p:cNvPicPr/>
              <p:nvPr/>
            </p:nvPicPr>
            <p:blipFill>
              <a:blip r:embed="rId15"/>
              <a:stretch>
                <a:fillRect/>
              </a:stretch>
            </p:blipFill>
            <p:spPr>
              <a:xfrm>
                <a:off x="643200" y="3488980"/>
                <a:ext cx="1326960" cy="74880"/>
              </a:xfrm>
              <a:prstGeom prst="rect">
                <a:avLst/>
              </a:prstGeom>
            </p:spPr>
          </p:pic>
        </mc:Fallback>
      </mc:AlternateContent>
      <p:grpSp>
        <p:nvGrpSpPr>
          <p:cNvPr id="14" name="Group 13">
            <a:extLst>
              <a:ext uri="{FF2B5EF4-FFF2-40B4-BE49-F238E27FC236}">
                <a16:creationId xmlns:a16="http://schemas.microsoft.com/office/drawing/2014/main" id="{F355E44E-5B80-42F6-B459-387097B7F96E}"/>
              </a:ext>
            </a:extLst>
          </p:cNvPr>
          <p:cNvGrpSpPr/>
          <p:nvPr/>
        </p:nvGrpSpPr>
        <p:grpSpPr>
          <a:xfrm>
            <a:off x="4366680" y="3738820"/>
            <a:ext cx="2210040" cy="56520"/>
            <a:chOff x="4366680" y="3738820"/>
            <a:chExt cx="2210040" cy="5652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99DBC599-8B10-4EFB-A34A-09293852B2FA}"/>
                    </a:ext>
                  </a:extLst>
                </p14:cNvPr>
                <p14:cNvContentPartPr/>
                <p14:nvPr/>
              </p14:nvContentPartPr>
              <p14:xfrm>
                <a:off x="4366680" y="3765100"/>
                <a:ext cx="338760" cy="19080"/>
              </p14:xfrm>
            </p:contentPart>
          </mc:Choice>
          <mc:Fallback>
            <p:pic>
              <p:nvPicPr>
                <p:cNvPr id="12" name="Ink 11">
                  <a:extLst>
                    <a:ext uri="{FF2B5EF4-FFF2-40B4-BE49-F238E27FC236}">
                      <a16:creationId xmlns:a16="http://schemas.microsoft.com/office/drawing/2014/main" id="{99DBC599-8B10-4EFB-A34A-09293852B2FA}"/>
                    </a:ext>
                  </a:extLst>
                </p:cNvPr>
                <p:cNvPicPr/>
                <p:nvPr/>
              </p:nvPicPr>
              <p:blipFill>
                <a:blip r:embed="rId17"/>
                <a:stretch>
                  <a:fillRect/>
                </a:stretch>
              </p:blipFill>
              <p:spPr>
                <a:xfrm>
                  <a:off x="4349040" y="3747100"/>
                  <a:ext cx="3744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273FB135-3F64-315A-D47D-05C8DC69726F}"/>
                    </a:ext>
                  </a:extLst>
                </p14:cNvPr>
                <p14:cNvContentPartPr/>
                <p14:nvPr/>
              </p14:nvContentPartPr>
              <p14:xfrm>
                <a:off x="5796960" y="3738820"/>
                <a:ext cx="779760" cy="56520"/>
              </p14:xfrm>
            </p:contentPart>
          </mc:Choice>
          <mc:Fallback>
            <p:pic>
              <p:nvPicPr>
                <p:cNvPr id="13" name="Ink 12">
                  <a:extLst>
                    <a:ext uri="{FF2B5EF4-FFF2-40B4-BE49-F238E27FC236}">
                      <a16:creationId xmlns:a16="http://schemas.microsoft.com/office/drawing/2014/main" id="{273FB135-3F64-315A-D47D-05C8DC69726F}"/>
                    </a:ext>
                  </a:extLst>
                </p:cNvPr>
                <p:cNvPicPr/>
                <p:nvPr/>
              </p:nvPicPr>
              <p:blipFill>
                <a:blip r:embed="rId19"/>
                <a:stretch>
                  <a:fillRect/>
                </a:stretch>
              </p:blipFill>
              <p:spPr>
                <a:xfrm>
                  <a:off x="5779320" y="3721180"/>
                  <a:ext cx="815400" cy="92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7611CF5A-AF11-20D4-59B6-98690B1FEFBC}"/>
                  </a:ext>
                </a:extLst>
              </p14:cNvPr>
              <p14:cNvContentPartPr/>
              <p14:nvPr/>
            </p14:nvContentPartPr>
            <p14:xfrm>
              <a:off x="2505840" y="4068940"/>
              <a:ext cx="2410920" cy="83880"/>
            </p14:xfrm>
          </p:contentPart>
        </mc:Choice>
        <mc:Fallback>
          <p:pic>
            <p:nvPicPr>
              <p:cNvPr id="15" name="Ink 14">
                <a:extLst>
                  <a:ext uri="{FF2B5EF4-FFF2-40B4-BE49-F238E27FC236}">
                    <a16:creationId xmlns:a16="http://schemas.microsoft.com/office/drawing/2014/main" id="{7611CF5A-AF11-20D4-59B6-98690B1FEFBC}"/>
                  </a:ext>
                </a:extLst>
              </p:cNvPr>
              <p:cNvPicPr/>
              <p:nvPr/>
            </p:nvPicPr>
            <p:blipFill>
              <a:blip r:embed="rId21"/>
              <a:stretch>
                <a:fillRect/>
              </a:stretch>
            </p:blipFill>
            <p:spPr>
              <a:xfrm>
                <a:off x="2488200" y="4051300"/>
                <a:ext cx="24465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6F684168-4836-0C65-BAA4-EE14D9FB54AC}"/>
                  </a:ext>
                </a:extLst>
              </p14:cNvPr>
              <p14:cNvContentPartPr/>
              <p14:nvPr/>
            </p14:nvContentPartPr>
            <p14:xfrm>
              <a:off x="743280" y="4853380"/>
              <a:ext cx="1241640" cy="69480"/>
            </p14:xfrm>
          </p:contentPart>
        </mc:Choice>
        <mc:Fallback>
          <p:pic>
            <p:nvPicPr>
              <p:cNvPr id="16" name="Ink 15">
                <a:extLst>
                  <a:ext uri="{FF2B5EF4-FFF2-40B4-BE49-F238E27FC236}">
                    <a16:creationId xmlns:a16="http://schemas.microsoft.com/office/drawing/2014/main" id="{6F684168-4836-0C65-BAA4-EE14D9FB54AC}"/>
                  </a:ext>
                </a:extLst>
              </p:cNvPr>
              <p:cNvPicPr/>
              <p:nvPr/>
            </p:nvPicPr>
            <p:blipFill>
              <a:blip r:embed="rId23"/>
              <a:stretch>
                <a:fillRect/>
              </a:stretch>
            </p:blipFill>
            <p:spPr>
              <a:xfrm>
                <a:off x="725280" y="4835380"/>
                <a:ext cx="1277280" cy="105120"/>
              </a:xfrm>
              <a:prstGeom prst="rect">
                <a:avLst/>
              </a:prstGeom>
            </p:spPr>
          </p:pic>
        </mc:Fallback>
      </mc:AlternateContent>
      <p:grpSp>
        <p:nvGrpSpPr>
          <p:cNvPr id="21" name="Group 20">
            <a:extLst>
              <a:ext uri="{FF2B5EF4-FFF2-40B4-BE49-F238E27FC236}">
                <a16:creationId xmlns:a16="http://schemas.microsoft.com/office/drawing/2014/main" id="{3645B415-4588-6C2F-211E-2717C3088DD5}"/>
              </a:ext>
            </a:extLst>
          </p:cNvPr>
          <p:cNvGrpSpPr/>
          <p:nvPr/>
        </p:nvGrpSpPr>
        <p:grpSpPr>
          <a:xfrm>
            <a:off x="3550920" y="4798660"/>
            <a:ext cx="1931040" cy="377280"/>
            <a:chOff x="3550920" y="4798660"/>
            <a:chExt cx="1931040" cy="377280"/>
          </a:xfrm>
        </p:grpSpPr>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992995C3-628D-A486-B1AB-3EC1C59C717F}"/>
                    </a:ext>
                  </a:extLst>
                </p14:cNvPr>
                <p14:cNvContentPartPr/>
                <p14:nvPr/>
              </p14:nvContentPartPr>
              <p14:xfrm>
                <a:off x="3550920" y="4816660"/>
                <a:ext cx="490320" cy="357120"/>
              </p14:xfrm>
            </p:contentPart>
          </mc:Choice>
          <mc:Fallback>
            <p:pic>
              <p:nvPicPr>
                <p:cNvPr id="17" name="Ink 16">
                  <a:extLst>
                    <a:ext uri="{FF2B5EF4-FFF2-40B4-BE49-F238E27FC236}">
                      <a16:creationId xmlns:a16="http://schemas.microsoft.com/office/drawing/2014/main" id="{992995C3-628D-A486-B1AB-3EC1C59C717F}"/>
                    </a:ext>
                  </a:extLst>
                </p:cNvPr>
                <p:cNvPicPr/>
                <p:nvPr/>
              </p:nvPicPr>
              <p:blipFill>
                <a:blip r:embed="rId25"/>
                <a:stretch>
                  <a:fillRect/>
                </a:stretch>
              </p:blipFill>
              <p:spPr>
                <a:xfrm>
                  <a:off x="3533280" y="4798660"/>
                  <a:ext cx="52596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7FE80A6F-8E0A-B1A8-DE42-7AE3950F8886}"/>
                    </a:ext>
                  </a:extLst>
                </p14:cNvPr>
                <p14:cNvContentPartPr/>
                <p14:nvPr/>
              </p14:nvContentPartPr>
              <p14:xfrm>
                <a:off x="4956360" y="4798660"/>
                <a:ext cx="525600" cy="377280"/>
              </p14:xfrm>
            </p:contentPart>
          </mc:Choice>
          <mc:Fallback>
            <p:pic>
              <p:nvPicPr>
                <p:cNvPr id="18" name="Ink 17">
                  <a:extLst>
                    <a:ext uri="{FF2B5EF4-FFF2-40B4-BE49-F238E27FC236}">
                      <a16:creationId xmlns:a16="http://schemas.microsoft.com/office/drawing/2014/main" id="{7FE80A6F-8E0A-B1A8-DE42-7AE3950F8886}"/>
                    </a:ext>
                  </a:extLst>
                </p:cNvPr>
                <p:cNvPicPr/>
                <p:nvPr/>
              </p:nvPicPr>
              <p:blipFill>
                <a:blip r:embed="rId27"/>
                <a:stretch>
                  <a:fillRect/>
                </a:stretch>
              </p:blipFill>
              <p:spPr>
                <a:xfrm>
                  <a:off x="4938360" y="4781020"/>
                  <a:ext cx="561240" cy="41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A9FC76FF-94C0-6E26-A60A-16517FE862DF}"/>
                  </a:ext>
                </a:extLst>
              </p14:cNvPr>
              <p14:cNvContentPartPr/>
              <p14:nvPr/>
            </p14:nvContentPartPr>
            <p14:xfrm>
              <a:off x="7209600" y="4794700"/>
              <a:ext cx="581760" cy="389520"/>
            </p14:xfrm>
          </p:contentPart>
        </mc:Choice>
        <mc:Fallback>
          <p:pic>
            <p:nvPicPr>
              <p:cNvPr id="19" name="Ink 18">
                <a:extLst>
                  <a:ext uri="{FF2B5EF4-FFF2-40B4-BE49-F238E27FC236}">
                    <a16:creationId xmlns:a16="http://schemas.microsoft.com/office/drawing/2014/main" id="{A9FC76FF-94C0-6E26-A60A-16517FE862DF}"/>
                  </a:ext>
                </a:extLst>
              </p:cNvPr>
              <p:cNvPicPr/>
              <p:nvPr/>
            </p:nvPicPr>
            <p:blipFill>
              <a:blip r:embed="rId29"/>
              <a:stretch>
                <a:fillRect/>
              </a:stretch>
            </p:blipFill>
            <p:spPr>
              <a:xfrm>
                <a:off x="7191600" y="4777060"/>
                <a:ext cx="617400" cy="425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178E2C40-05EB-04B7-E51E-42ECBB023B36}"/>
                  </a:ext>
                </a:extLst>
              </p14:cNvPr>
              <p14:cNvContentPartPr/>
              <p14:nvPr/>
            </p14:nvContentPartPr>
            <p14:xfrm>
              <a:off x="8638440" y="4857700"/>
              <a:ext cx="675720" cy="315720"/>
            </p14:xfrm>
          </p:contentPart>
        </mc:Choice>
        <mc:Fallback>
          <p:pic>
            <p:nvPicPr>
              <p:cNvPr id="20" name="Ink 19">
                <a:extLst>
                  <a:ext uri="{FF2B5EF4-FFF2-40B4-BE49-F238E27FC236}">
                    <a16:creationId xmlns:a16="http://schemas.microsoft.com/office/drawing/2014/main" id="{178E2C40-05EB-04B7-E51E-42ECBB023B36}"/>
                  </a:ext>
                </a:extLst>
              </p:cNvPr>
              <p:cNvPicPr/>
              <p:nvPr/>
            </p:nvPicPr>
            <p:blipFill>
              <a:blip r:embed="rId31"/>
              <a:stretch>
                <a:fillRect/>
              </a:stretch>
            </p:blipFill>
            <p:spPr>
              <a:xfrm>
                <a:off x="8620800" y="4840060"/>
                <a:ext cx="71136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0EE074C2-E788-CB9A-9E77-CCBEC9623582}"/>
                  </a:ext>
                </a:extLst>
              </p14:cNvPr>
              <p14:cNvContentPartPr/>
              <p14:nvPr/>
            </p14:nvContentPartPr>
            <p14:xfrm>
              <a:off x="2665320" y="4386100"/>
              <a:ext cx="402840" cy="362520"/>
            </p14:xfrm>
          </p:contentPart>
        </mc:Choice>
        <mc:Fallback>
          <p:pic>
            <p:nvPicPr>
              <p:cNvPr id="22" name="Ink 21">
                <a:extLst>
                  <a:ext uri="{FF2B5EF4-FFF2-40B4-BE49-F238E27FC236}">
                    <a16:creationId xmlns:a16="http://schemas.microsoft.com/office/drawing/2014/main" id="{0EE074C2-E788-CB9A-9E77-CCBEC9623582}"/>
                  </a:ext>
                </a:extLst>
              </p:cNvPr>
              <p:cNvPicPr/>
              <p:nvPr/>
            </p:nvPicPr>
            <p:blipFill>
              <a:blip r:embed="rId33"/>
              <a:stretch>
                <a:fillRect/>
              </a:stretch>
            </p:blipFill>
            <p:spPr>
              <a:xfrm>
                <a:off x="2647320" y="4368460"/>
                <a:ext cx="438480" cy="398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F9D1887F-596D-9D1D-BAA0-630400564C09}"/>
                  </a:ext>
                </a:extLst>
              </p14:cNvPr>
              <p14:cNvContentPartPr/>
              <p14:nvPr/>
            </p14:nvContentPartPr>
            <p14:xfrm>
              <a:off x="392640" y="305140"/>
              <a:ext cx="459000" cy="2837880"/>
            </p14:xfrm>
          </p:contentPart>
        </mc:Choice>
        <mc:Fallback>
          <p:pic>
            <p:nvPicPr>
              <p:cNvPr id="23" name="Ink 22">
                <a:extLst>
                  <a:ext uri="{FF2B5EF4-FFF2-40B4-BE49-F238E27FC236}">
                    <a16:creationId xmlns:a16="http://schemas.microsoft.com/office/drawing/2014/main" id="{F9D1887F-596D-9D1D-BAA0-630400564C09}"/>
                  </a:ext>
                </a:extLst>
              </p:cNvPr>
              <p:cNvPicPr/>
              <p:nvPr/>
            </p:nvPicPr>
            <p:blipFill>
              <a:blip r:embed="rId35"/>
              <a:stretch>
                <a:fillRect/>
              </a:stretch>
            </p:blipFill>
            <p:spPr>
              <a:xfrm>
                <a:off x="375000" y="287140"/>
                <a:ext cx="494640" cy="2873520"/>
              </a:xfrm>
              <a:prstGeom prst="rect">
                <a:avLst/>
              </a:prstGeom>
            </p:spPr>
          </p:pic>
        </mc:Fallback>
      </mc:AlternateContent>
    </p:spTree>
    <p:extLst>
      <p:ext uri="{BB962C8B-B14F-4D97-AF65-F5344CB8AC3E}">
        <p14:creationId xmlns:p14="http://schemas.microsoft.com/office/powerpoint/2010/main" val="1263515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004DACC0-F77E-D454-D525-D368C2134745}"/>
              </a:ext>
            </a:extLst>
          </p:cNvPr>
          <p:cNvSpPr txBox="1"/>
          <p:nvPr/>
        </p:nvSpPr>
        <p:spPr>
          <a:xfrm>
            <a:off x="406721" y="411068"/>
            <a:ext cx="9296400" cy="5601533"/>
          </a:xfrm>
          <a:prstGeom prst="rect">
            <a:avLst/>
          </a:prstGeom>
          <a:noFill/>
        </p:spPr>
        <p:txBody>
          <a:bodyPr wrap="square">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Targum Jonathan son of Uziel Isaiah 36:1-6</a:t>
            </a:r>
          </a:p>
          <a:p>
            <a:pPr rtl="0">
              <a:spcBef>
                <a:spcPts val="0"/>
              </a:spcBef>
              <a:spcAft>
                <a:spcPts val="0"/>
              </a:spcAft>
            </a:pPr>
            <a:r>
              <a:rPr lang="en-US" sz="2200" i="0" u="none" strike="noStrike">
                <a:solidFill>
                  <a:srgbClr val="FFC000"/>
                </a:solidFill>
                <a:effectLst/>
                <a:latin typeface="Arial" panose="020B0604020202020204" pitchFamily="34" charset="0"/>
              </a:rPr>
              <a:t>36:1 Now it came to pass in the fourteenth year of king Hezekiah, that Sennacherib king of Assyria came up against all the fenced cities of the house of Judah, and took them. </a:t>
            </a:r>
            <a:r>
              <a:rPr lang="en-US" sz="2200" i="0" u="none" strike="noStrike">
                <a:solidFill>
                  <a:srgbClr val="92D050"/>
                </a:solidFill>
                <a:effectLst/>
                <a:latin typeface="Arial" panose="020B0604020202020204" pitchFamily="34" charset="0"/>
              </a:rPr>
              <a:t>36:2 And the king of Assyria sent Rabshakeh from Lachish to Jerusalem unto king Hezekiah with a great army. And he stood by the conduit of the upper pool in the highway of the field of the fullers. 36:3 Then came forth unto him Eliakim, Hilkiah’s son, who was appointed over the household, and Shebna, the scribe, and Joah, Asaph’s son, who was appointed over the records. 36:4 And Rabshakeh said unto them, say ye now to Hezekiah, Thus saith our great king, the king of Assyria, What confidence is this wherein thou trustest? 36:5 I say (you speak but empty words) I make war with counsel and might: now, in whom dost thou trust, that thou hast rebelled against me? 36:6 Behold, thou trustest in the support of this broken reed, in Pharaoh, the king of Egypt; on which if a man lean, it will enter his hand and wound him: so is Pharaoh the king of Egypt to all that trust in him.(TgJ)</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205A811-7A88-5BF9-56D7-A2F03843CBCE}"/>
                  </a:ext>
                </a:extLst>
              </p14:cNvPr>
              <p14:cNvContentPartPr/>
              <p14:nvPr/>
            </p14:nvContentPartPr>
            <p14:xfrm>
              <a:off x="3770520" y="1864660"/>
              <a:ext cx="15120" cy="17640"/>
            </p14:xfrm>
          </p:contentPart>
        </mc:Choice>
        <mc:Fallback>
          <p:pic>
            <p:nvPicPr>
              <p:cNvPr id="2" name="Ink 1">
                <a:extLst>
                  <a:ext uri="{FF2B5EF4-FFF2-40B4-BE49-F238E27FC236}">
                    <a16:creationId xmlns:a16="http://schemas.microsoft.com/office/drawing/2014/main" id="{0205A811-7A88-5BF9-56D7-A2F03843CBCE}"/>
                  </a:ext>
                </a:extLst>
              </p:cNvPr>
              <p:cNvPicPr/>
              <p:nvPr/>
            </p:nvPicPr>
            <p:blipFill>
              <a:blip r:embed="rId5"/>
              <a:stretch>
                <a:fillRect/>
              </a:stretch>
            </p:blipFill>
            <p:spPr>
              <a:xfrm>
                <a:off x="3752520" y="1847020"/>
                <a:ext cx="507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B85F0B2-0661-95A5-1B36-FE808B03CB9C}"/>
                  </a:ext>
                </a:extLst>
              </p14:cNvPr>
              <p14:cNvContentPartPr/>
              <p14:nvPr/>
            </p14:nvContentPartPr>
            <p14:xfrm>
              <a:off x="6723960" y="2873020"/>
              <a:ext cx="684000" cy="66600"/>
            </p14:xfrm>
          </p:contentPart>
        </mc:Choice>
        <mc:Fallback>
          <p:pic>
            <p:nvPicPr>
              <p:cNvPr id="4" name="Ink 3">
                <a:extLst>
                  <a:ext uri="{FF2B5EF4-FFF2-40B4-BE49-F238E27FC236}">
                    <a16:creationId xmlns:a16="http://schemas.microsoft.com/office/drawing/2014/main" id="{5B85F0B2-0661-95A5-1B36-FE808B03CB9C}"/>
                  </a:ext>
                </a:extLst>
              </p:cNvPr>
              <p:cNvPicPr/>
              <p:nvPr/>
            </p:nvPicPr>
            <p:blipFill>
              <a:blip r:embed="rId7"/>
              <a:stretch>
                <a:fillRect/>
              </a:stretch>
            </p:blipFill>
            <p:spPr>
              <a:xfrm>
                <a:off x="6705960" y="2855380"/>
                <a:ext cx="719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09FA0BE-7181-8CEA-7187-4CE3B8166E6B}"/>
                  </a:ext>
                </a:extLst>
              </p14:cNvPr>
              <p14:cNvContentPartPr/>
              <p14:nvPr/>
            </p14:nvContentPartPr>
            <p14:xfrm>
              <a:off x="6345240" y="3219700"/>
              <a:ext cx="551160" cy="32040"/>
            </p14:xfrm>
          </p:contentPart>
        </mc:Choice>
        <mc:Fallback>
          <p:pic>
            <p:nvPicPr>
              <p:cNvPr id="5" name="Ink 4">
                <a:extLst>
                  <a:ext uri="{FF2B5EF4-FFF2-40B4-BE49-F238E27FC236}">
                    <a16:creationId xmlns:a16="http://schemas.microsoft.com/office/drawing/2014/main" id="{109FA0BE-7181-8CEA-7187-4CE3B8166E6B}"/>
                  </a:ext>
                </a:extLst>
              </p:cNvPr>
              <p:cNvPicPr/>
              <p:nvPr/>
            </p:nvPicPr>
            <p:blipFill>
              <a:blip r:embed="rId9"/>
              <a:stretch>
                <a:fillRect/>
              </a:stretch>
            </p:blipFill>
            <p:spPr>
              <a:xfrm>
                <a:off x="6327240" y="3202060"/>
                <a:ext cx="5868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617EC47-79E6-0F25-E379-144F5F6129BB}"/>
                  </a:ext>
                </a:extLst>
              </p14:cNvPr>
              <p14:cNvContentPartPr/>
              <p14:nvPr/>
            </p14:nvContentPartPr>
            <p14:xfrm>
              <a:off x="540960" y="3542260"/>
              <a:ext cx="487080" cy="99720"/>
            </p14:xfrm>
          </p:contentPart>
        </mc:Choice>
        <mc:Fallback>
          <p:pic>
            <p:nvPicPr>
              <p:cNvPr id="7" name="Ink 6">
                <a:extLst>
                  <a:ext uri="{FF2B5EF4-FFF2-40B4-BE49-F238E27FC236}">
                    <a16:creationId xmlns:a16="http://schemas.microsoft.com/office/drawing/2014/main" id="{6617EC47-79E6-0F25-E379-144F5F6129BB}"/>
                  </a:ext>
                </a:extLst>
              </p:cNvPr>
              <p:cNvPicPr/>
              <p:nvPr/>
            </p:nvPicPr>
            <p:blipFill>
              <a:blip r:embed="rId11"/>
              <a:stretch>
                <a:fillRect/>
              </a:stretch>
            </p:blipFill>
            <p:spPr>
              <a:xfrm>
                <a:off x="522960" y="3524260"/>
                <a:ext cx="5227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AE2E7A1-B614-D338-46E2-C326DE06679F}"/>
                  </a:ext>
                </a:extLst>
              </p14:cNvPr>
              <p14:cNvContentPartPr/>
              <p14:nvPr/>
            </p14:nvContentPartPr>
            <p14:xfrm>
              <a:off x="8288160" y="4962460"/>
              <a:ext cx="5760" cy="2880"/>
            </p14:xfrm>
          </p:contentPart>
        </mc:Choice>
        <mc:Fallback>
          <p:pic>
            <p:nvPicPr>
              <p:cNvPr id="9" name="Ink 8">
                <a:extLst>
                  <a:ext uri="{FF2B5EF4-FFF2-40B4-BE49-F238E27FC236}">
                    <a16:creationId xmlns:a16="http://schemas.microsoft.com/office/drawing/2014/main" id="{9AE2E7A1-B614-D338-46E2-C326DE06679F}"/>
                  </a:ext>
                </a:extLst>
              </p:cNvPr>
              <p:cNvPicPr/>
              <p:nvPr/>
            </p:nvPicPr>
            <p:blipFill>
              <a:blip r:embed="rId13"/>
              <a:stretch>
                <a:fillRect/>
              </a:stretch>
            </p:blipFill>
            <p:spPr>
              <a:xfrm>
                <a:off x="8270520" y="4944460"/>
                <a:ext cx="41400" cy="38520"/>
              </a:xfrm>
              <a:prstGeom prst="rect">
                <a:avLst/>
              </a:prstGeom>
            </p:spPr>
          </p:pic>
        </mc:Fallback>
      </mc:AlternateContent>
    </p:spTree>
    <p:extLst>
      <p:ext uri="{BB962C8B-B14F-4D97-AF65-F5344CB8AC3E}">
        <p14:creationId xmlns:p14="http://schemas.microsoft.com/office/powerpoint/2010/main" val="345708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004DACC0-F77E-D454-D525-D368C2134745}"/>
              </a:ext>
            </a:extLst>
          </p:cNvPr>
          <p:cNvSpPr txBox="1"/>
          <p:nvPr/>
        </p:nvSpPr>
        <p:spPr>
          <a:xfrm>
            <a:off x="406721" y="411068"/>
            <a:ext cx="9296400" cy="5139869"/>
          </a:xfrm>
          <a:prstGeom prst="rect">
            <a:avLst/>
          </a:prstGeom>
          <a:noFill/>
        </p:spPr>
        <p:txBody>
          <a:bodyPr wrap="square">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Isaiah 7:1–4 </a:t>
            </a:r>
          </a:p>
          <a:p>
            <a:pPr rtl="0">
              <a:spcBef>
                <a:spcPts val="0"/>
              </a:spcBef>
              <a:spcAft>
                <a:spcPts val="0"/>
              </a:spcAft>
            </a:pPr>
            <a:r>
              <a:rPr lang="en-US" sz="2000" i="0" u="none" strike="noStrike">
                <a:solidFill>
                  <a:srgbClr val="FFC000"/>
                </a:solidFill>
                <a:effectLst/>
                <a:latin typeface="Arial" panose="020B0604020202020204" pitchFamily="34" charset="0"/>
              </a:rPr>
              <a:t>7:1 And it came to pass in the days of Ahaz the son of Jotham, the son of Uzziah, king of Judah, that Rezin the king of Syria, and Pekah the son of Remaliah, king of Israel, went up toward Jerusalem to war against it, but could not prevail against it. 7:2 And it was told the house of David, saying, Syria is confederate with Ephraim. And his heart was moved, and the heart of his people, as the trees of the wood are moved with the wind. 7:3 Then said the Lord unto Isaiah, Go forth now to meet Ahaz, thou, and Shear-jashub thy son, at the end of the conduit of the upper pool in the highway of the fuller’s field; 7:4 And say unto him, Take heed, and be quiet; Fear not, neither be fainthearted For the two tails of these smoking firebrands, For the fierce anger of Rezin with Syria, and of the son of Remaliah. (KJV </a:t>
            </a:r>
            <a:r>
              <a:rPr lang="he-IL" sz="2000" i="0" u="none" strike="noStrike">
                <a:solidFill>
                  <a:srgbClr val="FFFF00"/>
                </a:solidFill>
                <a:effectLst/>
                <a:latin typeface="Arial" panose="020B0604020202020204" pitchFamily="34" charset="0"/>
                <a:cs typeface="+mj-cs"/>
              </a:rPr>
              <a:t>וַיְהִ֡י בִּימֵ֣י אָ֠חָז בֶּן־יֹותָ֨ם בֶּן־עֻזִּיָּ֜הוּ מֶ֣לֶךְ יְהוּדָ֗ה עָלָ֣ה רְצִ֣ין מֶֽלֶךְ־אֲ֠רָם וּפֶ֨קַח בֶּן־רְמַלְיָ֤הוּ מֶֽלֶךְ־יִשְׂרָאֵל֙ יְר֣וּשָׁלִַ֔ם לַמִּלְחָמָ֖ה עָלֶ֑יהָ וְלֹ֥א יָכֹ֖ל לְהִלָּחֵ֥ם עָלֶֽיהָ׃ וַיֻּגַּ֗ד לְבֵ֤ית דָּוִד֙ לֵאמֹ֔ר נָ֥חָֽה אֲרָ֖ם עַל־אֶפְרָ֑יִם וַיָּ֤נַע לְבָבֹו֙ וּלְבַ֣ב עַמֹּ֔ו כְּנֹ֥ועַ עֲצֵי־יַ֖עַר מִפְּנֵי־רֽוּחַ׃ וַיֹּ֣אמֶר יְהוָה֮ אֶֽל־יְשַׁעְיָהוּ֒ צֵא־נָא֙ לִקְרַ֣את אָחָ֔ז אַתָּ֕ה וּשְׁאָ֖ר יָשׁ֣וּב בְּנֶ֑ךָ אֶל־קְצֵ֗ה תְּעָלַת֙ הַבְּרֵכָ֣ה הָעֶלְיֹונָ֔ה אֶל־מְסִלַּ֖ת שְׂדֵ֥ה כֹובֵֽס׃ וְאָמַרְתָּ֣ אֵ֠לָיו הִשָּׁמֵ֨ר וְהַשְׁקֵ֜ט אַל־תִּירָ֗א וּלְבָבְךָ֙ אַל־יֵרַ֔ךְ מִשְּׁנֵ֨י זַנְבֹ֧ות הָאוּדִ֛ים הָעֲשֵׁנִ֖ים הָאֵ֑לֶּה בָּחֳרִי־אַ֛ף רְצִ֥ין וַאֲרָ֖ם וּבֶן־רְמַלְיָֽהוּ</a:t>
            </a:r>
            <a:r>
              <a:rPr lang="he-IL" sz="2000" i="0" u="none" strike="noStrike">
                <a:solidFill>
                  <a:srgbClr val="FFC000"/>
                </a:solidFill>
                <a:effectLst/>
                <a:latin typeface="Arial" panose="020B0604020202020204" pitchFamily="34" charset="0"/>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6C0A26A-5A9C-B355-D2A8-32027E600B3B}"/>
                  </a:ext>
                </a:extLst>
              </p14:cNvPr>
              <p14:cNvContentPartPr/>
              <p14:nvPr/>
            </p14:nvContentPartPr>
            <p14:xfrm>
              <a:off x="8356200" y="1840900"/>
              <a:ext cx="42480" cy="23040"/>
            </p14:xfrm>
          </p:contentPart>
        </mc:Choice>
        <mc:Fallback>
          <p:pic>
            <p:nvPicPr>
              <p:cNvPr id="2" name="Ink 1">
                <a:extLst>
                  <a:ext uri="{FF2B5EF4-FFF2-40B4-BE49-F238E27FC236}">
                    <a16:creationId xmlns:a16="http://schemas.microsoft.com/office/drawing/2014/main" id="{86C0A26A-5A9C-B355-D2A8-32027E600B3B}"/>
                  </a:ext>
                </a:extLst>
              </p:cNvPr>
              <p:cNvPicPr/>
              <p:nvPr/>
            </p:nvPicPr>
            <p:blipFill>
              <a:blip r:embed="rId5"/>
              <a:stretch>
                <a:fillRect/>
              </a:stretch>
            </p:blipFill>
            <p:spPr>
              <a:xfrm>
                <a:off x="8338560" y="1822900"/>
                <a:ext cx="781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DBCA13C-F056-E48F-D3BA-EE19C126CBD9}"/>
                  </a:ext>
                </a:extLst>
              </p14:cNvPr>
              <p14:cNvContentPartPr/>
              <p14:nvPr/>
            </p14:nvContentPartPr>
            <p14:xfrm>
              <a:off x="3690960" y="2191900"/>
              <a:ext cx="23040" cy="21600"/>
            </p14:xfrm>
          </p:contentPart>
        </mc:Choice>
        <mc:Fallback>
          <p:pic>
            <p:nvPicPr>
              <p:cNvPr id="4" name="Ink 3">
                <a:extLst>
                  <a:ext uri="{FF2B5EF4-FFF2-40B4-BE49-F238E27FC236}">
                    <a16:creationId xmlns:a16="http://schemas.microsoft.com/office/drawing/2014/main" id="{CDBCA13C-F056-E48F-D3BA-EE19C126CBD9}"/>
                  </a:ext>
                </a:extLst>
              </p:cNvPr>
              <p:cNvPicPr/>
              <p:nvPr/>
            </p:nvPicPr>
            <p:blipFill>
              <a:blip r:embed="rId7"/>
              <a:stretch>
                <a:fillRect/>
              </a:stretch>
            </p:blipFill>
            <p:spPr>
              <a:xfrm>
                <a:off x="3673320" y="2174260"/>
                <a:ext cx="586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648F783-7CFF-0CA2-52FB-0441C0F2446D}"/>
                  </a:ext>
                </a:extLst>
              </p14:cNvPr>
              <p14:cNvContentPartPr/>
              <p14:nvPr/>
            </p14:nvContentPartPr>
            <p14:xfrm>
              <a:off x="6345960" y="2212780"/>
              <a:ext cx="2520" cy="15840"/>
            </p14:xfrm>
          </p:contentPart>
        </mc:Choice>
        <mc:Fallback>
          <p:pic>
            <p:nvPicPr>
              <p:cNvPr id="5" name="Ink 4">
                <a:extLst>
                  <a:ext uri="{FF2B5EF4-FFF2-40B4-BE49-F238E27FC236}">
                    <a16:creationId xmlns:a16="http://schemas.microsoft.com/office/drawing/2014/main" id="{0648F783-7CFF-0CA2-52FB-0441C0F2446D}"/>
                  </a:ext>
                </a:extLst>
              </p:cNvPr>
              <p:cNvPicPr/>
              <p:nvPr/>
            </p:nvPicPr>
            <p:blipFill>
              <a:blip r:embed="rId9"/>
              <a:stretch>
                <a:fillRect/>
              </a:stretch>
            </p:blipFill>
            <p:spPr>
              <a:xfrm>
                <a:off x="6327960" y="2194780"/>
                <a:ext cx="381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3F68431-CBC5-B84B-65F9-DE45E4A31C1A}"/>
                  </a:ext>
                </a:extLst>
              </p14:cNvPr>
              <p14:cNvContentPartPr/>
              <p14:nvPr/>
            </p14:nvContentPartPr>
            <p14:xfrm>
              <a:off x="8648160" y="2126740"/>
              <a:ext cx="33840" cy="12960"/>
            </p14:xfrm>
          </p:contentPart>
        </mc:Choice>
        <mc:Fallback>
          <p:pic>
            <p:nvPicPr>
              <p:cNvPr id="7" name="Ink 6">
                <a:extLst>
                  <a:ext uri="{FF2B5EF4-FFF2-40B4-BE49-F238E27FC236}">
                    <a16:creationId xmlns:a16="http://schemas.microsoft.com/office/drawing/2014/main" id="{C3F68431-CBC5-B84B-65F9-DE45E4A31C1A}"/>
                  </a:ext>
                </a:extLst>
              </p:cNvPr>
              <p:cNvPicPr/>
              <p:nvPr/>
            </p:nvPicPr>
            <p:blipFill>
              <a:blip r:embed="rId11"/>
              <a:stretch>
                <a:fillRect/>
              </a:stretch>
            </p:blipFill>
            <p:spPr>
              <a:xfrm>
                <a:off x="8630520" y="2108740"/>
                <a:ext cx="694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2B012EE6-6C68-0A33-E0C0-EA62EE5887B1}"/>
                  </a:ext>
                </a:extLst>
              </p14:cNvPr>
              <p14:cNvContentPartPr/>
              <p14:nvPr/>
            </p14:nvContentPartPr>
            <p14:xfrm>
              <a:off x="1497120" y="2399980"/>
              <a:ext cx="169920" cy="45360"/>
            </p14:xfrm>
          </p:contentPart>
        </mc:Choice>
        <mc:Fallback>
          <p:pic>
            <p:nvPicPr>
              <p:cNvPr id="9" name="Ink 8">
                <a:extLst>
                  <a:ext uri="{FF2B5EF4-FFF2-40B4-BE49-F238E27FC236}">
                    <a16:creationId xmlns:a16="http://schemas.microsoft.com/office/drawing/2014/main" id="{2B012EE6-6C68-0A33-E0C0-EA62EE5887B1}"/>
                  </a:ext>
                </a:extLst>
              </p:cNvPr>
              <p:cNvPicPr/>
              <p:nvPr/>
            </p:nvPicPr>
            <p:blipFill>
              <a:blip r:embed="rId13"/>
              <a:stretch>
                <a:fillRect/>
              </a:stretch>
            </p:blipFill>
            <p:spPr>
              <a:xfrm>
                <a:off x="1479120" y="2381980"/>
                <a:ext cx="2055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1E9621B-8B6A-EBC3-2712-E6225D2F401B}"/>
                  </a:ext>
                </a:extLst>
              </p14:cNvPr>
              <p14:cNvContentPartPr/>
              <p14:nvPr/>
            </p14:nvContentPartPr>
            <p14:xfrm>
              <a:off x="4545240" y="2372980"/>
              <a:ext cx="1800" cy="9000"/>
            </p14:xfrm>
          </p:contentPart>
        </mc:Choice>
        <mc:Fallback>
          <p:pic>
            <p:nvPicPr>
              <p:cNvPr id="11" name="Ink 10">
                <a:extLst>
                  <a:ext uri="{FF2B5EF4-FFF2-40B4-BE49-F238E27FC236}">
                    <a16:creationId xmlns:a16="http://schemas.microsoft.com/office/drawing/2014/main" id="{11E9621B-8B6A-EBC3-2712-E6225D2F401B}"/>
                  </a:ext>
                </a:extLst>
              </p:cNvPr>
              <p:cNvPicPr/>
              <p:nvPr/>
            </p:nvPicPr>
            <p:blipFill>
              <a:blip r:embed="rId15"/>
              <a:stretch>
                <a:fillRect/>
              </a:stretch>
            </p:blipFill>
            <p:spPr>
              <a:xfrm>
                <a:off x="4527240" y="2354980"/>
                <a:ext cx="374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DD8E26F-82A6-AF42-7599-784F8462D749}"/>
                  </a:ext>
                </a:extLst>
              </p14:cNvPr>
              <p14:cNvContentPartPr/>
              <p14:nvPr/>
            </p14:nvContentPartPr>
            <p14:xfrm>
              <a:off x="5729640" y="2425540"/>
              <a:ext cx="5760" cy="8280"/>
            </p14:xfrm>
          </p:contentPart>
        </mc:Choice>
        <mc:Fallback>
          <p:pic>
            <p:nvPicPr>
              <p:cNvPr id="12" name="Ink 11">
                <a:extLst>
                  <a:ext uri="{FF2B5EF4-FFF2-40B4-BE49-F238E27FC236}">
                    <a16:creationId xmlns:a16="http://schemas.microsoft.com/office/drawing/2014/main" id="{1DD8E26F-82A6-AF42-7599-784F8462D749}"/>
                  </a:ext>
                </a:extLst>
              </p:cNvPr>
              <p:cNvPicPr/>
              <p:nvPr/>
            </p:nvPicPr>
            <p:blipFill>
              <a:blip r:embed="rId17"/>
              <a:stretch>
                <a:fillRect/>
              </a:stretch>
            </p:blipFill>
            <p:spPr>
              <a:xfrm>
                <a:off x="5711640" y="2407900"/>
                <a:ext cx="414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0D3089B9-0433-DE8F-8420-2E672F1356B2}"/>
                  </a:ext>
                </a:extLst>
              </p14:cNvPr>
              <p14:cNvContentPartPr/>
              <p14:nvPr/>
            </p14:nvContentPartPr>
            <p14:xfrm>
              <a:off x="6675000" y="2427700"/>
              <a:ext cx="44280" cy="26280"/>
            </p14:xfrm>
          </p:contentPart>
        </mc:Choice>
        <mc:Fallback>
          <p:pic>
            <p:nvPicPr>
              <p:cNvPr id="13" name="Ink 12">
                <a:extLst>
                  <a:ext uri="{FF2B5EF4-FFF2-40B4-BE49-F238E27FC236}">
                    <a16:creationId xmlns:a16="http://schemas.microsoft.com/office/drawing/2014/main" id="{0D3089B9-0433-DE8F-8420-2E672F1356B2}"/>
                  </a:ext>
                </a:extLst>
              </p:cNvPr>
              <p:cNvPicPr/>
              <p:nvPr/>
            </p:nvPicPr>
            <p:blipFill>
              <a:blip r:embed="rId19"/>
              <a:stretch>
                <a:fillRect/>
              </a:stretch>
            </p:blipFill>
            <p:spPr>
              <a:xfrm>
                <a:off x="6657360" y="2410060"/>
                <a:ext cx="799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DC612502-3FEB-B4D2-F943-50EE38BA1E2E}"/>
                  </a:ext>
                </a:extLst>
              </p14:cNvPr>
              <p14:cNvContentPartPr/>
              <p14:nvPr/>
            </p14:nvContentPartPr>
            <p14:xfrm>
              <a:off x="2065200" y="2714260"/>
              <a:ext cx="34560" cy="31680"/>
            </p14:xfrm>
          </p:contentPart>
        </mc:Choice>
        <mc:Fallback>
          <p:pic>
            <p:nvPicPr>
              <p:cNvPr id="14" name="Ink 13">
                <a:extLst>
                  <a:ext uri="{FF2B5EF4-FFF2-40B4-BE49-F238E27FC236}">
                    <a16:creationId xmlns:a16="http://schemas.microsoft.com/office/drawing/2014/main" id="{DC612502-3FEB-B4D2-F943-50EE38BA1E2E}"/>
                  </a:ext>
                </a:extLst>
              </p:cNvPr>
              <p:cNvPicPr/>
              <p:nvPr/>
            </p:nvPicPr>
            <p:blipFill>
              <a:blip r:embed="rId21"/>
              <a:stretch>
                <a:fillRect/>
              </a:stretch>
            </p:blipFill>
            <p:spPr>
              <a:xfrm>
                <a:off x="2047200" y="2696260"/>
                <a:ext cx="702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75FD6C48-58AB-3407-9514-26DE619B9F46}"/>
                  </a:ext>
                </a:extLst>
              </p14:cNvPr>
              <p14:cNvContentPartPr/>
              <p14:nvPr/>
            </p14:nvContentPartPr>
            <p14:xfrm>
              <a:off x="2528520" y="3044740"/>
              <a:ext cx="553320" cy="13320"/>
            </p14:xfrm>
          </p:contentPart>
        </mc:Choice>
        <mc:Fallback>
          <p:pic>
            <p:nvPicPr>
              <p:cNvPr id="15" name="Ink 14">
                <a:extLst>
                  <a:ext uri="{FF2B5EF4-FFF2-40B4-BE49-F238E27FC236}">
                    <a16:creationId xmlns:a16="http://schemas.microsoft.com/office/drawing/2014/main" id="{75FD6C48-58AB-3407-9514-26DE619B9F46}"/>
                  </a:ext>
                </a:extLst>
              </p:cNvPr>
              <p:cNvPicPr/>
              <p:nvPr/>
            </p:nvPicPr>
            <p:blipFill>
              <a:blip r:embed="rId23"/>
              <a:stretch>
                <a:fillRect/>
              </a:stretch>
            </p:blipFill>
            <p:spPr>
              <a:xfrm>
                <a:off x="2510880" y="3027100"/>
                <a:ext cx="5889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2DA99C22-3C2B-6614-D062-5619ECDD3F40}"/>
                  </a:ext>
                </a:extLst>
              </p14:cNvPr>
              <p14:cNvContentPartPr/>
              <p14:nvPr/>
            </p14:nvContentPartPr>
            <p14:xfrm>
              <a:off x="4540920" y="3060940"/>
              <a:ext cx="1308240" cy="38160"/>
            </p14:xfrm>
          </p:contentPart>
        </mc:Choice>
        <mc:Fallback>
          <p:pic>
            <p:nvPicPr>
              <p:cNvPr id="16" name="Ink 15">
                <a:extLst>
                  <a:ext uri="{FF2B5EF4-FFF2-40B4-BE49-F238E27FC236}">
                    <a16:creationId xmlns:a16="http://schemas.microsoft.com/office/drawing/2014/main" id="{2DA99C22-3C2B-6614-D062-5619ECDD3F40}"/>
                  </a:ext>
                </a:extLst>
              </p:cNvPr>
              <p:cNvPicPr/>
              <p:nvPr/>
            </p:nvPicPr>
            <p:blipFill>
              <a:blip r:embed="rId25"/>
              <a:stretch>
                <a:fillRect/>
              </a:stretch>
            </p:blipFill>
            <p:spPr>
              <a:xfrm>
                <a:off x="4523280" y="3043300"/>
                <a:ext cx="13438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96C89CBB-1D71-93C9-981B-F606496E883A}"/>
                  </a:ext>
                </a:extLst>
              </p14:cNvPr>
              <p14:cNvContentPartPr/>
              <p14:nvPr/>
            </p14:nvContentPartPr>
            <p14:xfrm>
              <a:off x="6312480" y="3102700"/>
              <a:ext cx="144720" cy="8280"/>
            </p14:xfrm>
          </p:contentPart>
        </mc:Choice>
        <mc:Fallback>
          <p:pic>
            <p:nvPicPr>
              <p:cNvPr id="17" name="Ink 16">
                <a:extLst>
                  <a:ext uri="{FF2B5EF4-FFF2-40B4-BE49-F238E27FC236}">
                    <a16:creationId xmlns:a16="http://schemas.microsoft.com/office/drawing/2014/main" id="{96C89CBB-1D71-93C9-981B-F606496E883A}"/>
                  </a:ext>
                </a:extLst>
              </p:cNvPr>
              <p:cNvPicPr/>
              <p:nvPr/>
            </p:nvPicPr>
            <p:blipFill>
              <a:blip r:embed="rId27"/>
              <a:stretch>
                <a:fillRect/>
              </a:stretch>
            </p:blipFill>
            <p:spPr>
              <a:xfrm>
                <a:off x="6294840" y="3085060"/>
                <a:ext cx="1803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86285D76-F54B-6C6A-29D8-279B93516704}"/>
                  </a:ext>
                </a:extLst>
              </p14:cNvPr>
              <p14:cNvContentPartPr/>
              <p14:nvPr/>
            </p14:nvContentPartPr>
            <p14:xfrm>
              <a:off x="6974160" y="2975980"/>
              <a:ext cx="1526760" cy="87840"/>
            </p14:xfrm>
          </p:contentPart>
        </mc:Choice>
        <mc:Fallback>
          <p:pic>
            <p:nvPicPr>
              <p:cNvPr id="18" name="Ink 17">
                <a:extLst>
                  <a:ext uri="{FF2B5EF4-FFF2-40B4-BE49-F238E27FC236}">
                    <a16:creationId xmlns:a16="http://schemas.microsoft.com/office/drawing/2014/main" id="{86285D76-F54B-6C6A-29D8-279B93516704}"/>
                  </a:ext>
                </a:extLst>
              </p:cNvPr>
              <p:cNvPicPr/>
              <p:nvPr/>
            </p:nvPicPr>
            <p:blipFill>
              <a:blip r:embed="rId29"/>
              <a:stretch>
                <a:fillRect/>
              </a:stretch>
            </p:blipFill>
            <p:spPr>
              <a:xfrm>
                <a:off x="6956520" y="2957980"/>
                <a:ext cx="15624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2E73B873-C37B-849A-FD16-3A9EC234584F}"/>
                  </a:ext>
                </a:extLst>
              </p14:cNvPr>
              <p14:cNvContentPartPr/>
              <p14:nvPr/>
            </p14:nvContentPartPr>
            <p14:xfrm>
              <a:off x="598920" y="3306460"/>
              <a:ext cx="6324480" cy="90000"/>
            </p14:xfrm>
          </p:contentPart>
        </mc:Choice>
        <mc:Fallback>
          <p:pic>
            <p:nvPicPr>
              <p:cNvPr id="19" name="Ink 18">
                <a:extLst>
                  <a:ext uri="{FF2B5EF4-FFF2-40B4-BE49-F238E27FC236}">
                    <a16:creationId xmlns:a16="http://schemas.microsoft.com/office/drawing/2014/main" id="{2E73B873-C37B-849A-FD16-3A9EC234584F}"/>
                  </a:ext>
                </a:extLst>
              </p:cNvPr>
              <p:cNvPicPr/>
              <p:nvPr/>
            </p:nvPicPr>
            <p:blipFill>
              <a:blip r:embed="rId31"/>
              <a:stretch>
                <a:fillRect/>
              </a:stretch>
            </p:blipFill>
            <p:spPr>
              <a:xfrm>
                <a:off x="580920" y="3288460"/>
                <a:ext cx="63601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AAA46C6E-6BDD-A110-7E68-D21CDFC0FEB1}"/>
                  </a:ext>
                </a:extLst>
              </p14:cNvPr>
              <p14:cNvContentPartPr/>
              <p14:nvPr/>
            </p14:nvContentPartPr>
            <p14:xfrm>
              <a:off x="6225000" y="3697060"/>
              <a:ext cx="10440" cy="12960"/>
            </p14:xfrm>
          </p:contentPart>
        </mc:Choice>
        <mc:Fallback>
          <p:pic>
            <p:nvPicPr>
              <p:cNvPr id="20" name="Ink 19">
                <a:extLst>
                  <a:ext uri="{FF2B5EF4-FFF2-40B4-BE49-F238E27FC236}">
                    <a16:creationId xmlns:a16="http://schemas.microsoft.com/office/drawing/2014/main" id="{AAA46C6E-6BDD-A110-7E68-D21CDFC0FEB1}"/>
                  </a:ext>
                </a:extLst>
              </p:cNvPr>
              <p:cNvPicPr/>
              <p:nvPr/>
            </p:nvPicPr>
            <p:blipFill>
              <a:blip r:embed="rId33"/>
              <a:stretch>
                <a:fillRect/>
              </a:stretch>
            </p:blipFill>
            <p:spPr>
              <a:xfrm>
                <a:off x="6207360" y="3679420"/>
                <a:ext cx="460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4E667307-0108-F1A0-5B22-4D8A943D8404}"/>
                  </a:ext>
                </a:extLst>
              </p14:cNvPr>
              <p14:cNvContentPartPr/>
              <p14:nvPr/>
            </p14:nvContentPartPr>
            <p14:xfrm>
              <a:off x="7180440" y="3663580"/>
              <a:ext cx="2520" cy="3600"/>
            </p14:xfrm>
          </p:contentPart>
        </mc:Choice>
        <mc:Fallback>
          <p:pic>
            <p:nvPicPr>
              <p:cNvPr id="21" name="Ink 20">
                <a:extLst>
                  <a:ext uri="{FF2B5EF4-FFF2-40B4-BE49-F238E27FC236}">
                    <a16:creationId xmlns:a16="http://schemas.microsoft.com/office/drawing/2014/main" id="{4E667307-0108-F1A0-5B22-4D8A943D8404}"/>
                  </a:ext>
                </a:extLst>
              </p:cNvPr>
              <p:cNvPicPr/>
              <p:nvPr/>
            </p:nvPicPr>
            <p:blipFill>
              <a:blip r:embed="rId35"/>
              <a:stretch>
                <a:fillRect/>
              </a:stretch>
            </p:blipFill>
            <p:spPr>
              <a:xfrm>
                <a:off x="7162800" y="3645940"/>
                <a:ext cx="381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3CFD7BA0-7548-8277-1035-2B54C98F7EE6}"/>
                  </a:ext>
                </a:extLst>
              </p14:cNvPr>
              <p14:cNvContentPartPr/>
              <p14:nvPr/>
            </p14:nvContentPartPr>
            <p14:xfrm>
              <a:off x="8537280" y="3671140"/>
              <a:ext cx="11160" cy="11880"/>
            </p14:xfrm>
          </p:contentPart>
        </mc:Choice>
        <mc:Fallback>
          <p:pic>
            <p:nvPicPr>
              <p:cNvPr id="22" name="Ink 21">
                <a:extLst>
                  <a:ext uri="{FF2B5EF4-FFF2-40B4-BE49-F238E27FC236}">
                    <a16:creationId xmlns:a16="http://schemas.microsoft.com/office/drawing/2014/main" id="{3CFD7BA0-7548-8277-1035-2B54C98F7EE6}"/>
                  </a:ext>
                </a:extLst>
              </p:cNvPr>
              <p:cNvPicPr/>
              <p:nvPr/>
            </p:nvPicPr>
            <p:blipFill>
              <a:blip r:embed="rId37"/>
              <a:stretch>
                <a:fillRect/>
              </a:stretch>
            </p:blipFill>
            <p:spPr>
              <a:xfrm>
                <a:off x="8519640" y="3653140"/>
                <a:ext cx="468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B1DBB581-5A94-EFE0-64AA-DE63CA022430}"/>
                  </a:ext>
                </a:extLst>
              </p14:cNvPr>
              <p14:cNvContentPartPr/>
              <p14:nvPr/>
            </p14:nvContentPartPr>
            <p14:xfrm>
              <a:off x="9182400" y="3657100"/>
              <a:ext cx="8280" cy="24480"/>
            </p14:xfrm>
          </p:contentPart>
        </mc:Choice>
        <mc:Fallback>
          <p:pic>
            <p:nvPicPr>
              <p:cNvPr id="23" name="Ink 22">
                <a:extLst>
                  <a:ext uri="{FF2B5EF4-FFF2-40B4-BE49-F238E27FC236}">
                    <a16:creationId xmlns:a16="http://schemas.microsoft.com/office/drawing/2014/main" id="{B1DBB581-5A94-EFE0-64AA-DE63CA022430}"/>
                  </a:ext>
                </a:extLst>
              </p:cNvPr>
              <p:cNvPicPr/>
              <p:nvPr/>
            </p:nvPicPr>
            <p:blipFill>
              <a:blip r:embed="rId39"/>
              <a:stretch>
                <a:fillRect/>
              </a:stretch>
            </p:blipFill>
            <p:spPr>
              <a:xfrm>
                <a:off x="9164400" y="3639100"/>
                <a:ext cx="439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224B20C2-45FA-77DE-D00C-4F64C96E82BD}"/>
                  </a:ext>
                </a:extLst>
              </p14:cNvPr>
              <p14:cNvContentPartPr/>
              <p14:nvPr/>
            </p14:nvContentPartPr>
            <p14:xfrm>
              <a:off x="2842440" y="3883540"/>
              <a:ext cx="33840" cy="48960"/>
            </p14:xfrm>
          </p:contentPart>
        </mc:Choice>
        <mc:Fallback>
          <p:pic>
            <p:nvPicPr>
              <p:cNvPr id="24" name="Ink 23">
                <a:extLst>
                  <a:ext uri="{FF2B5EF4-FFF2-40B4-BE49-F238E27FC236}">
                    <a16:creationId xmlns:a16="http://schemas.microsoft.com/office/drawing/2014/main" id="{224B20C2-45FA-77DE-D00C-4F64C96E82BD}"/>
                  </a:ext>
                </a:extLst>
              </p:cNvPr>
              <p:cNvPicPr/>
              <p:nvPr/>
            </p:nvPicPr>
            <p:blipFill>
              <a:blip r:embed="rId41"/>
              <a:stretch>
                <a:fillRect/>
              </a:stretch>
            </p:blipFill>
            <p:spPr>
              <a:xfrm>
                <a:off x="2824440" y="3865540"/>
                <a:ext cx="694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Ink 24">
                <a:extLst>
                  <a:ext uri="{FF2B5EF4-FFF2-40B4-BE49-F238E27FC236}">
                    <a16:creationId xmlns:a16="http://schemas.microsoft.com/office/drawing/2014/main" id="{EE342921-50A7-44A4-FF97-E9295079E575}"/>
                  </a:ext>
                </a:extLst>
              </p14:cNvPr>
              <p14:cNvContentPartPr/>
              <p14:nvPr/>
            </p14:nvContentPartPr>
            <p14:xfrm>
              <a:off x="4943040" y="3956980"/>
              <a:ext cx="10440" cy="6480"/>
            </p14:xfrm>
          </p:contentPart>
        </mc:Choice>
        <mc:Fallback>
          <p:pic>
            <p:nvPicPr>
              <p:cNvPr id="25" name="Ink 24">
                <a:extLst>
                  <a:ext uri="{FF2B5EF4-FFF2-40B4-BE49-F238E27FC236}">
                    <a16:creationId xmlns:a16="http://schemas.microsoft.com/office/drawing/2014/main" id="{EE342921-50A7-44A4-FF97-E9295079E575}"/>
                  </a:ext>
                </a:extLst>
              </p:cNvPr>
              <p:cNvPicPr/>
              <p:nvPr/>
            </p:nvPicPr>
            <p:blipFill>
              <a:blip r:embed="rId43"/>
              <a:stretch>
                <a:fillRect/>
              </a:stretch>
            </p:blipFill>
            <p:spPr>
              <a:xfrm>
                <a:off x="4925040" y="3938980"/>
                <a:ext cx="460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Ink 25">
                <a:extLst>
                  <a:ext uri="{FF2B5EF4-FFF2-40B4-BE49-F238E27FC236}">
                    <a16:creationId xmlns:a16="http://schemas.microsoft.com/office/drawing/2014/main" id="{C67BF768-8834-38A8-181E-B0ED77C07979}"/>
                  </a:ext>
                </a:extLst>
              </p14:cNvPr>
              <p14:cNvContentPartPr/>
              <p14:nvPr/>
            </p14:nvContentPartPr>
            <p14:xfrm>
              <a:off x="5859240" y="3952300"/>
              <a:ext cx="5760" cy="14400"/>
            </p14:xfrm>
          </p:contentPart>
        </mc:Choice>
        <mc:Fallback>
          <p:pic>
            <p:nvPicPr>
              <p:cNvPr id="26" name="Ink 25">
                <a:extLst>
                  <a:ext uri="{FF2B5EF4-FFF2-40B4-BE49-F238E27FC236}">
                    <a16:creationId xmlns:a16="http://schemas.microsoft.com/office/drawing/2014/main" id="{C67BF768-8834-38A8-181E-B0ED77C07979}"/>
                  </a:ext>
                </a:extLst>
              </p:cNvPr>
              <p:cNvPicPr/>
              <p:nvPr/>
            </p:nvPicPr>
            <p:blipFill>
              <a:blip r:embed="rId45"/>
              <a:stretch>
                <a:fillRect/>
              </a:stretch>
            </p:blipFill>
            <p:spPr>
              <a:xfrm>
                <a:off x="5841240" y="3934300"/>
                <a:ext cx="414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Ink 26">
                <a:extLst>
                  <a:ext uri="{FF2B5EF4-FFF2-40B4-BE49-F238E27FC236}">
                    <a16:creationId xmlns:a16="http://schemas.microsoft.com/office/drawing/2014/main" id="{6F36AD27-50EE-0355-9ED1-307EFFD0E837}"/>
                  </a:ext>
                </a:extLst>
              </p14:cNvPr>
              <p14:cNvContentPartPr/>
              <p14:nvPr/>
            </p14:nvContentPartPr>
            <p14:xfrm>
              <a:off x="7901160" y="3962020"/>
              <a:ext cx="2880" cy="14400"/>
            </p14:xfrm>
          </p:contentPart>
        </mc:Choice>
        <mc:Fallback>
          <p:pic>
            <p:nvPicPr>
              <p:cNvPr id="27" name="Ink 26">
                <a:extLst>
                  <a:ext uri="{FF2B5EF4-FFF2-40B4-BE49-F238E27FC236}">
                    <a16:creationId xmlns:a16="http://schemas.microsoft.com/office/drawing/2014/main" id="{6F36AD27-50EE-0355-9ED1-307EFFD0E837}"/>
                  </a:ext>
                </a:extLst>
              </p:cNvPr>
              <p:cNvPicPr/>
              <p:nvPr/>
            </p:nvPicPr>
            <p:blipFill>
              <a:blip r:embed="rId47"/>
              <a:stretch>
                <a:fillRect/>
              </a:stretch>
            </p:blipFill>
            <p:spPr>
              <a:xfrm>
                <a:off x="7883160" y="3944380"/>
                <a:ext cx="385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Ink 27">
                <a:extLst>
                  <a:ext uri="{FF2B5EF4-FFF2-40B4-BE49-F238E27FC236}">
                    <a16:creationId xmlns:a16="http://schemas.microsoft.com/office/drawing/2014/main" id="{546FA50C-30CD-F5BE-00E9-E6DFD750553C}"/>
                  </a:ext>
                </a:extLst>
              </p14:cNvPr>
              <p14:cNvContentPartPr/>
              <p14:nvPr/>
            </p14:nvContentPartPr>
            <p14:xfrm>
              <a:off x="9295800" y="3911980"/>
              <a:ext cx="27720" cy="11160"/>
            </p14:xfrm>
          </p:contentPart>
        </mc:Choice>
        <mc:Fallback>
          <p:pic>
            <p:nvPicPr>
              <p:cNvPr id="28" name="Ink 27">
                <a:extLst>
                  <a:ext uri="{FF2B5EF4-FFF2-40B4-BE49-F238E27FC236}">
                    <a16:creationId xmlns:a16="http://schemas.microsoft.com/office/drawing/2014/main" id="{546FA50C-30CD-F5BE-00E9-E6DFD750553C}"/>
                  </a:ext>
                </a:extLst>
              </p:cNvPr>
              <p:cNvPicPr/>
              <p:nvPr/>
            </p:nvPicPr>
            <p:blipFill>
              <a:blip r:embed="rId49"/>
              <a:stretch>
                <a:fillRect/>
              </a:stretch>
            </p:blipFill>
            <p:spPr>
              <a:xfrm>
                <a:off x="9278160" y="3894340"/>
                <a:ext cx="63360" cy="46800"/>
              </a:xfrm>
              <a:prstGeom prst="rect">
                <a:avLst/>
              </a:prstGeom>
            </p:spPr>
          </p:pic>
        </mc:Fallback>
      </mc:AlternateContent>
    </p:spTree>
    <p:extLst>
      <p:ext uri="{BB962C8B-B14F-4D97-AF65-F5344CB8AC3E}">
        <p14:creationId xmlns:p14="http://schemas.microsoft.com/office/powerpoint/2010/main" val="1147747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004DACC0-F77E-D454-D525-D368C2134745}"/>
              </a:ext>
            </a:extLst>
          </p:cNvPr>
          <p:cNvSpPr txBox="1"/>
          <p:nvPr/>
        </p:nvSpPr>
        <p:spPr>
          <a:xfrm>
            <a:off x="406721" y="411068"/>
            <a:ext cx="9296400" cy="5478423"/>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2000" b="1" i="0" u="sng" strike="noStrike">
                <a:solidFill>
                  <a:srgbClr val="FFC000"/>
                </a:solidFill>
                <a:effectLst/>
                <a:latin typeface="Arial" panose="020B0604020202020204" pitchFamily="34" charset="0"/>
              </a:rPr>
              <a:t>God is love. </a:t>
            </a:r>
            <a:r>
              <a:rPr lang="en-US" i="0" u="none" strike="noStrike">
                <a:solidFill>
                  <a:srgbClr val="FFC000"/>
                </a:solidFill>
                <a:effectLst/>
                <a:latin typeface="Arial" panose="020B0604020202020204" pitchFamily="34" charset="0"/>
              </a:rPr>
              <a:t>Devarim / Deuteronomy 7:7 says, "The Lord your God is God of gods and Lord of lords, the great, the mighty, and the awesome God, who shows no partiality and accepts no bribes. He executes justice for the orphan and the widow, and loves the stranger, giving him food and clothing." This passage shows the great  extent of God’s love, and that He cares for the weak and the vulnerable.</a:t>
            </a:r>
          </a:p>
          <a:p>
            <a:pPr marL="285750" indent="-285750" rtl="0">
              <a:spcBef>
                <a:spcPts val="0"/>
              </a:spcBef>
              <a:spcAft>
                <a:spcPts val="0"/>
              </a:spcAft>
              <a:buFont typeface="Arial" panose="020B0604020202020204" pitchFamily="34" charset="0"/>
              <a:buChar char="•"/>
            </a:pPr>
            <a:r>
              <a:rPr lang="en-US" sz="2000" b="1" i="0" u="sng" strike="noStrike">
                <a:solidFill>
                  <a:srgbClr val="92D050"/>
                </a:solidFill>
                <a:effectLst/>
                <a:latin typeface="Arial" panose="020B0604020202020204" pitchFamily="34" charset="0"/>
              </a:rPr>
              <a:t>God is gracious. </a:t>
            </a:r>
            <a:r>
              <a:rPr lang="en-US" i="0" u="none" strike="noStrike">
                <a:solidFill>
                  <a:srgbClr val="92D050"/>
                </a:solidFill>
                <a:effectLst/>
                <a:latin typeface="Arial" panose="020B0604020202020204" pitchFamily="34" charset="0"/>
              </a:rPr>
              <a:t>Shemot / Exodus 34:6 says, "The Lord, the Lord, a God merciful and gracious, slow to anger, and abounding in steadfast love and faithfulness." This passage shows that God is gracious, and that He is willing to forgive those who repent.</a:t>
            </a:r>
          </a:p>
          <a:p>
            <a:pPr marL="285750" indent="-285750" rtl="0">
              <a:spcBef>
                <a:spcPts val="0"/>
              </a:spcBef>
              <a:spcAft>
                <a:spcPts val="0"/>
              </a:spcAft>
              <a:buFont typeface="Arial" panose="020B0604020202020204" pitchFamily="34" charset="0"/>
              <a:buChar char="•"/>
            </a:pPr>
            <a:r>
              <a:rPr lang="en-US" sz="2000" b="1" i="0" u="sng" strike="noStrike">
                <a:solidFill>
                  <a:srgbClr val="00B0F0"/>
                </a:solidFill>
                <a:effectLst/>
                <a:latin typeface="Arial" panose="020B0604020202020204" pitchFamily="34" charset="0"/>
              </a:rPr>
              <a:t>God is forgiving. </a:t>
            </a:r>
            <a:r>
              <a:rPr lang="en-US" i="0" u="none" strike="noStrike">
                <a:solidFill>
                  <a:srgbClr val="00B0F0"/>
                </a:solidFill>
                <a:effectLst/>
                <a:latin typeface="Arial" panose="020B0604020202020204" pitchFamily="34" charset="0"/>
              </a:rPr>
              <a:t>Nehemiah 9:17 says, "You are a God of compassion, gracious, slow to anger, abounding in love and faithfulness." This passage shows that God is forgiving, and that He is willing to forget our sins when we repent, turn from them and believe in Him.</a:t>
            </a:r>
          </a:p>
          <a:p>
            <a:pPr marL="285750" indent="-285750" rtl="0">
              <a:spcBef>
                <a:spcPts val="0"/>
              </a:spcBef>
              <a:spcAft>
                <a:spcPts val="0"/>
              </a:spcAft>
              <a:buFont typeface="Arial" panose="020B0604020202020204" pitchFamily="34" charset="0"/>
              <a:buChar char="•"/>
            </a:pPr>
            <a:r>
              <a:rPr lang="en-US" sz="2000" b="1" i="0" u="sng" strike="noStrike">
                <a:solidFill>
                  <a:srgbClr val="FFC000"/>
                </a:solidFill>
                <a:effectLst/>
                <a:latin typeface="Arial" panose="020B0604020202020204" pitchFamily="34" charset="0"/>
              </a:rPr>
              <a:t>God is patient. </a:t>
            </a:r>
            <a:r>
              <a:rPr lang="en-US" i="0" u="none" strike="noStrike">
                <a:solidFill>
                  <a:srgbClr val="FFC000"/>
                </a:solidFill>
                <a:effectLst/>
                <a:latin typeface="Arial" panose="020B0604020202020204" pitchFamily="34" charset="0"/>
              </a:rPr>
              <a:t>Lamentations 3:22-23 says, "The steadfast love of the Lord never ceases; his mercies never come to an end; they are new every morning; great is your faithfulness." This passage shows that God is patient, and that He is always willing to give us another chance.</a:t>
            </a:r>
          </a:p>
          <a:p>
            <a:pPr marL="285750" indent="-285750" rtl="0">
              <a:spcBef>
                <a:spcPts val="0"/>
              </a:spcBef>
              <a:spcAft>
                <a:spcPts val="0"/>
              </a:spcAft>
              <a:buFont typeface="Arial" panose="020B0604020202020204" pitchFamily="34" charset="0"/>
              <a:buChar char="•"/>
            </a:pPr>
            <a:r>
              <a:rPr lang="en-US" sz="2000" b="1" i="0" u="sng" strike="noStrike">
                <a:solidFill>
                  <a:srgbClr val="92D050"/>
                </a:solidFill>
                <a:effectLst/>
                <a:latin typeface="Arial" panose="020B0604020202020204" pitchFamily="34" charset="0"/>
              </a:rPr>
              <a:t>God is faithful. </a:t>
            </a:r>
            <a:r>
              <a:rPr lang="en-US" i="0" u="none" strike="noStrike">
                <a:solidFill>
                  <a:srgbClr val="92D050"/>
                </a:solidFill>
                <a:effectLst/>
                <a:latin typeface="Arial" panose="020B0604020202020204" pitchFamily="34" charset="0"/>
              </a:rPr>
              <a:t>Tehillim / Psalm 86:15 says, "But you, O Lord, are a God merciful and gracious, slow to anger, and abounding in steadfast love and faithfulness." This passage shows that God is faithful, and that He will always keep His promises.</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4B3FE10-9F46-6F76-F6EB-3D1DB448DFEC}"/>
                  </a:ext>
                </a:extLst>
              </p14:cNvPr>
              <p14:cNvContentPartPr/>
              <p14:nvPr/>
            </p14:nvContentPartPr>
            <p14:xfrm>
              <a:off x="3717240" y="735340"/>
              <a:ext cx="1266480" cy="53280"/>
            </p14:xfrm>
          </p:contentPart>
        </mc:Choice>
        <mc:Fallback>
          <p:pic>
            <p:nvPicPr>
              <p:cNvPr id="2" name="Ink 1">
                <a:extLst>
                  <a:ext uri="{FF2B5EF4-FFF2-40B4-BE49-F238E27FC236}">
                    <a16:creationId xmlns:a16="http://schemas.microsoft.com/office/drawing/2014/main" id="{64B3FE10-9F46-6F76-F6EB-3D1DB448DFEC}"/>
                  </a:ext>
                </a:extLst>
              </p:cNvPr>
              <p:cNvPicPr/>
              <p:nvPr/>
            </p:nvPicPr>
            <p:blipFill>
              <a:blip r:embed="rId5"/>
              <a:stretch>
                <a:fillRect/>
              </a:stretch>
            </p:blipFill>
            <p:spPr>
              <a:xfrm>
                <a:off x="3699240" y="717700"/>
                <a:ext cx="13021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3C1514A-B35B-2D02-D06B-C836324FD207}"/>
                  </a:ext>
                </a:extLst>
              </p14:cNvPr>
              <p14:cNvContentPartPr/>
              <p14:nvPr/>
            </p14:nvContentPartPr>
            <p14:xfrm>
              <a:off x="4382880" y="1268500"/>
              <a:ext cx="3660840" cy="60480"/>
            </p14:xfrm>
          </p:contentPart>
        </mc:Choice>
        <mc:Fallback>
          <p:pic>
            <p:nvPicPr>
              <p:cNvPr id="4" name="Ink 3">
                <a:extLst>
                  <a:ext uri="{FF2B5EF4-FFF2-40B4-BE49-F238E27FC236}">
                    <a16:creationId xmlns:a16="http://schemas.microsoft.com/office/drawing/2014/main" id="{93C1514A-B35B-2D02-D06B-C836324FD207}"/>
                  </a:ext>
                </a:extLst>
              </p:cNvPr>
              <p:cNvPicPr/>
              <p:nvPr/>
            </p:nvPicPr>
            <p:blipFill>
              <a:blip r:embed="rId7"/>
              <a:stretch>
                <a:fillRect/>
              </a:stretch>
            </p:blipFill>
            <p:spPr>
              <a:xfrm>
                <a:off x="4364880" y="1250860"/>
                <a:ext cx="3696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77D33D9-E44C-1A4B-7FE8-E0EBD4DDDDB2}"/>
                  </a:ext>
                </a:extLst>
              </p14:cNvPr>
              <p14:cNvContentPartPr/>
              <p14:nvPr/>
            </p14:nvContentPartPr>
            <p14:xfrm>
              <a:off x="8712960" y="1276060"/>
              <a:ext cx="384120" cy="35640"/>
            </p14:xfrm>
          </p:contentPart>
        </mc:Choice>
        <mc:Fallback>
          <p:pic>
            <p:nvPicPr>
              <p:cNvPr id="5" name="Ink 4">
                <a:extLst>
                  <a:ext uri="{FF2B5EF4-FFF2-40B4-BE49-F238E27FC236}">
                    <a16:creationId xmlns:a16="http://schemas.microsoft.com/office/drawing/2014/main" id="{377D33D9-E44C-1A4B-7FE8-E0EBD4DDDDB2}"/>
                  </a:ext>
                </a:extLst>
              </p:cNvPr>
              <p:cNvPicPr/>
              <p:nvPr/>
            </p:nvPicPr>
            <p:blipFill>
              <a:blip r:embed="rId9"/>
              <a:stretch>
                <a:fillRect/>
              </a:stretch>
            </p:blipFill>
            <p:spPr>
              <a:xfrm>
                <a:off x="8694960" y="1258060"/>
                <a:ext cx="419760" cy="71280"/>
              </a:xfrm>
              <a:prstGeom prst="rect">
                <a:avLst/>
              </a:prstGeom>
            </p:spPr>
          </p:pic>
        </mc:Fallback>
      </mc:AlternateContent>
      <p:grpSp>
        <p:nvGrpSpPr>
          <p:cNvPr id="11" name="Group 10">
            <a:extLst>
              <a:ext uri="{FF2B5EF4-FFF2-40B4-BE49-F238E27FC236}">
                <a16:creationId xmlns:a16="http://schemas.microsoft.com/office/drawing/2014/main" id="{525B42F1-D373-A0F6-1CDC-E6309B5DAE5C}"/>
              </a:ext>
            </a:extLst>
          </p:cNvPr>
          <p:cNvGrpSpPr/>
          <p:nvPr/>
        </p:nvGrpSpPr>
        <p:grpSpPr>
          <a:xfrm>
            <a:off x="867120" y="1557220"/>
            <a:ext cx="3895200" cy="84240"/>
            <a:chOff x="867120" y="1557220"/>
            <a:chExt cx="3895200" cy="8424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5BC5C466-21C7-67B1-1C03-FC1FEBD5F92B}"/>
                    </a:ext>
                  </a:extLst>
                </p14:cNvPr>
                <p14:cNvContentPartPr/>
                <p14:nvPr/>
              </p14:nvContentPartPr>
              <p14:xfrm>
                <a:off x="867120" y="1557220"/>
                <a:ext cx="1201680" cy="65880"/>
              </p14:xfrm>
            </p:contentPart>
          </mc:Choice>
          <mc:Fallback>
            <p:pic>
              <p:nvPicPr>
                <p:cNvPr id="7" name="Ink 6">
                  <a:extLst>
                    <a:ext uri="{FF2B5EF4-FFF2-40B4-BE49-F238E27FC236}">
                      <a16:creationId xmlns:a16="http://schemas.microsoft.com/office/drawing/2014/main" id="{5BC5C466-21C7-67B1-1C03-FC1FEBD5F92B}"/>
                    </a:ext>
                  </a:extLst>
                </p:cNvPr>
                <p:cNvPicPr/>
                <p:nvPr/>
              </p:nvPicPr>
              <p:blipFill>
                <a:blip r:embed="rId11"/>
                <a:stretch>
                  <a:fillRect/>
                </a:stretch>
              </p:blipFill>
              <p:spPr>
                <a:xfrm>
                  <a:off x="849480" y="1539220"/>
                  <a:ext cx="1237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D1E70E1-4976-4551-40F0-AB9F74F0FAD5}"/>
                    </a:ext>
                  </a:extLst>
                </p14:cNvPr>
                <p14:cNvContentPartPr/>
                <p14:nvPr/>
              </p14:nvContentPartPr>
              <p14:xfrm>
                <a:off x="2864400" y="1594300"/>
                <a:ext cx="1897920" cy="47160"/>
              </p14:xfrm>
            </p:contentPart>
          </mc:Choice>
          <mc:Fallback>
            <p:pic>
              <p:nvPicPr>
                <p:cNvPr id="9" name="Ink 8">
                  <a:extLst>
                    <a:ext uri="{FF2B5EF4-FFF2-40B4-BE49-F238E27FC236}">
                      <a16:creationId xmlns:a16="http://schemas.microsoft.com/office/drawing/2014/main" id="{1D1E70E1-4976-4551-40F0-AB9F74F0FAD5}"/>
                    </a:ext>
                  </a:extLst>
                </p:cNvPr>
                <p:cNvPicPr/>
                <p:nvPr/>
              </p:nvPicPr>
              <p:blipFill>
                <a:blip r:embed="rId13"/>
                <a:stretch>
                  <a:fillRect/>
                </a:stretch>
              </p:blipFill>
              <p:spPr>
                <a:xfrm>
                  <a:off x="2846760" y="1576300"/>
                  <a:ext cx="1933560" cy="8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258F4531-56DE-2253-F57E-4E6A2F3D370A}"/>
                  </a:ext>
                </a:extLst>
              </p14:cNvPr>
              <p14:cNvContentPartPr/>
              <p14:nvPr/>
            </p14:nvContentPartPr>
            <p14:xfrm>
              <a:off x="3824520" y="2151940"/>
              <a:ext cx="1233360" cy="57240"/>
            </p14:xfrm>
          </p:contentPart>
        </mc:Choice>
        <mc:Fallback>
          <p:pic>
            <p:nvPicPr>
              <p:cNvPr id="12" name="Ink 11">
                <a:extLst>
                  <a:ext uri="{FF2B5EF4-FFF2-40B4-BE49-F238E27FC236}">
                    <a16:creationId xmlns:a16="http://schemas.microsoft.com/office/drawing/2014/main" id="{258F4531-56DE-2253-F57E-4E6A2F3D370A}"/>
                  </a:ext>
                </a:extLst>
              </p:cNvPr>
              <p:cNvPicPr/>
              <p:nvPr/>
            </p:nvPicPr>
            <p:blipFill>
              <a:blip r:embed="rId15"/>
              <a:stretch>
                <a:fillRect/>
              </a:stretch>
            </p:blipFill>
            <p:spPr>
              <a:xfrm>
                <a:off x="3806880" y="2133940"/>
                <a:ext cx="1269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3497E56C-9617-9B4B-6960-A2CB7EB3AD34}"/>
                  </a:ext>
                </a:extLst>
              </p14:cNvPr>
              <p14:cNvContentPartPr/>
              <p14:nvPr/>
            </p14:nvContentPartPr>
            <p14:xfrm>
              <a:off x="1559760" y="2432020"/>
              <a:ext cx="77040" cy="25920"/>
            </p14:xfrm>
          </p:contentPart>
        </mc:Choice>
        <mc:Fallback>
          <p:pic>
            <p:nvPicPr>
              <p:cNvPr id="13" name="Ink 12">
                <a:extLst>
                  <a:ext uri="{FF2B5EF4-FFF2-40B4-BE49-F238E27FC236}">
                    <a16:creationId xmlns:a16="http://schemas.microsoft.com/office/drawing/2014/main" id="{3497E56C-9617-9B4B-6960-A2CB7EB3AD34}"/>
                  </a:ext>
                </a:extLst>
              </p:cNvPr>
              <p:cNvPicPr/>
              <p:nvPr/>
            </p:nvPicPr>
            <p:blipFill>
              <a:blip r:embed="rId17"/>
              <a:stretch>
                <a:fillRect/>
              </a:stretch>
            </p:blipFill>
            <p:spPr>
              <a:xfrm>
                <a:off x="1541760" y="2414380"/>
                <a:ext cx="1126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F8BD22A0-22E9-BFC6-31AF-F2DCBDAC3C45}"/>
                  </a:ext>
                </a:extLst>
              </p14:cNvPr>
              <p14:cNvContentPartPr/>
              <p14:nvPr/>
            </p14:nvContentPartPr>
            <p14:xfrm>
              <a:off x="8913120" y="2458300"/>
              <a:ext cx="15840" cy="4320"/>
            </p14:xfrm>
          </p:contentPart>
        </mc:Choice>
        <mc:Fallback>
          <p:pic>
            <p:nvPicPr>
              <p:cNvPr id="14" name="Ink 13">
                <a:extLst>
                  <a:ext uri="{FF2B5EF4-FFF2-40B4-BE49-F238E27FC236}">
                    <a16:creationId xmlns:a16="http://schemas.microsoft.com/office/drawing/2014/main" id="{F8BD22A0-22E9-BFC6-31AF-F2DCBDAC3C45}"/>
                  </a:ext>
                </a:extLst>
              </p:cNvPr>
              <p:cNvPicPr/>
              <p:nvPr/>
            </p:nvPicPr>
            <p:blipFill>
              <a:blip r:embed="rId19"/>
              <a:stretch>
                <a:fillRect/>
              </a:stretch>
            </p:blipFill>
            <p:spPr>
              <a:xfrm>
                <a:off x="8895480" y="2440660"/>
                <a:ext cx="51480" cy="39960"/>
              </a:xfrm>
              <a:prstGeom prst="rect">
                <a:avLst/>
              </a:prstGeom>
            </p:spPr>
          </p:pic>
        </mc:Fallback>
      </mc:AlternateContent>
      <p:grpSp>
        <p:nvGrpSpPr>
          <p:cNvPr id="17" name="Group 16">
            <a:extLst>
              <a:ext uri="{FF2B5EF4-FFF2-40B4-BE49-F238E27FC236}">
                <a16:creationId xmlns:a16="http://schemas.microsoft.com/office/drawing/2014/main" id="{89E3B064-50D9-5880-767E-FD5A7B5DDE68}"/>
              </a:ext>
            </a:extLst>
          </p:cNvPr>
          <p:cNvGrpSpPr/>
          <p:nvPr/>
        </p:nvGrpSpPr>
        <p:grpSpPr>
          <a:xfrm>
            <a:off x="2391720" y="2983180"/>
            <a:ext cx="2028240" cy="73080"/>
            <a:chOff x="2391720" y="2983180"/>
            <a:chExt cx="2028240" cy="73080"/>
          </a:xfrm>
        </p:grpSpPr>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928C87FB-BF35-64A2-4068-0A4DFBB1A75A}"/>
                    </a:ext>
                  </a:extLst>
                </p14:cNvPr>
                <p14:cNvContentPartPr/>
                <p14:nvPr/>
              </p14:nvContentPartPr>
              <p14:xfrm>
                <a:off x="2391720" y="2983180"/>
                <a:ext cx="21600" cy="27000"/>
              </p14:xfrm>
            </p:contentPart>
          </mc:Choice>
          <mc:Fallback>
            <p:pic>
              <p:nvPicPr>
                <p:cNvPr id="15" name="Ink 14">
                  <a:extLst>
                    <a:ext uri="{FF2B5EF4-FFF2-40B4-BE49-F238E27FC236}">
                      <a16:creationId xmlns:a16="http://schemas.microsoft.com/office/drawing/2014/main" id="{928C87FB-BF35-64A2-4068-0A4DFBB1A75A}"/>
                    </a:ext>
                  </a:extLst>
                </p:cNvPr>
                <p:cNvPicPr/>
                <p:nvPr/>
              </p:nvPicPr>
              <p:blipFill>
                <a:blip r:embed="rId21"/>
                <a:stretch>
                  <a:fillRect/>
                </a:stretch>
              </p:blipFill>
              <p:spPr>
                <a:xfrm>
                  <a:off x="2373720" y="2965540"/>
                  <a:ext cx="572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1D938B6C-4F92-E8FD-1DAD-AED124447F70}"/>
                    </a:ext>
                  </a:extLst>
                </p14:cNvPr>
                <p14:cNvContentPartPr/>
                <p14:nvPr/>
              </p14:nvContentPartPr>
              <p14:xfrm>
                <a:off x="2990760" y="2986780"/>
                <a:ext cx="1429200" cy="69480"/>
              </p14:xfrm>
            </p:contentPart>
          </mc:Choice>
          <mc:Fallback>
            <p:pic>
              <p:nvPicPr>
                <p:cNvPr id="16" name="Ink 15">
                  <a:extLst>
                    <a:ext uri="{FF2B5EF4-FFF2-40B4-BE49-F238E27FC236}">
                      <a16:creationId xmlns:a16="http://schemas.microsoft.com/office/drawing/2014/main" id="{1D938B6C-4F92-E8FD-1DAD-AED124447F70}"/>
                    </a:ext>
                  </a:extLst>
                </p:cNvPr>
                <p:cNvPicPr/>
                <p:nvPr/>
              </p:nvPicPr>
              <p:blipFill>
                <a:blip r:embed="rId23"/>
                <a:stretch>
                  <a:fillRect/>
                </a:stretch>
              </p:blipFill>
              <p:spPr>
                <a:xfrm>
                  <a:off x="2972760" y="2968780"/>
                  <a:ext cx="1464840" cy="10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94692C1A-CA97-651A-526B-E70511E21EAE}"/>
                  </a:ext>
                </a:extLst>
              </p14:cNvPr>
              <p14:cNvContentPartPr/>
              <p14:nvPr/>
            </p14:nvContentPartPr>
            <p14:xfrm>
              <a:off x="1516200" y="3302500"/>
              <a:ext cx="63000" cy="30600"/>
            </p14:xfrm>
          </p:contentPart>
        </mc:Choice>
        <mc:Fallback>
          <p:pic>
            <p:nvPicPr>
              <p:cNvPr id="18" name="Ink 17">
                <a:extLst>
                  <a:ext uri="{FF2B5EF4-FFF2-40B4-BE49-F238E27FC236}">
                    <a16:creationId xmlns:a16="http://schemas.microsoft.com/office/drawing/2014/main" id="{94692C1A-CA97-651A-526B-E70511E21EAE}"/>
                  </a:ext>
                </a:extLst>
              </p:cNvPr>
              <p:cNvPicPr/>
              <p:nvPr/>
            </p:nvPicPr>
            <p:blipFill>
              <a:blip r:embed="rId25"/>
              <a:stretch>
                <a:fillRect/>
              </a:stretch>
            </p:blipFill>
            <p:spPr>
              <a:xfrm>
                <a:off x="1498560" y="3284500"/>
                <a:ext cx="986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F053D909-D24C-A3C5-0657-4967B945EF84}"/>
                  </a:ext>
                </a:extLst>
              </p14:cNvPr>
              <p14:cNvContentPartPr/>
              <p14:nvPr/>
            </p14:nvContentPartPr>
            <p14:xfrm>
              <a:off x="4967880" y="3284500"/>
              <a:ext cx="27000" cy="12960"/>
            </p14:xfrm>
          </p:contentPart>
        </mc:Choice>
        <mc:Fallback>
          <p:pic>
            <p:nvPicPr>
              <p:cNvPr id="19" name="Ink 18">
                <a:extLst>
                  <a:ext uri="{FF2B5EF4-FFF2-40B4-BE49-F238E27FC236}">
                    <a16:creationId xmlns:a16="http://schemas.microsoft.com/office/drawing/2014/main" id="{F053D909-D24C-A3C5-0657-4967B945EF84}"/>
                  </a:ext>
                </a:extLst>
              </p:cNvPr>
              <p:cNvPicPr/>
              <p:nvPr/>
            </p:nvPicPr>
            <p:blipFill>
              <a:blip r:embed="rId27"/>
              <a:stretch>
                <a:fillRect/>
              </a:stretch>
            </p:blipFill>
            <p:spPr>
              <a:xfrm>
                <a:off x="4949880" y="3266500"/>
                <a:ext cx="626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EF1C1620-0E56-F0E3-4EC8-26D497F6E8DE}"/>
                  </a:ext>
                </a:extLst>
              </p14:cNvPr>
              <p14:cNvContentPartPr/>
              <p14:nvPr/>
            </p14:nvContentPartPr>
            <p14:xfrm>
              <a:off x="7899000" y="3651700"/>
              <a:ext cx="1080" cy="15840"/>
            </p14:xfrm>
          </p:contentPart>
        </mc:Choice>
        <mc:Fallback>
          <p:pic>
            <p:nvPicPr>
              <p:cNvPr id="20" name="Ink 19">
                <a:extLst>
                  <a:ext uri="{FF2B5EF4-FFF2-40B4-BE49-F238E27FC236}">
                    <a16:creationId xmlns:a16="http://schemas.microsoft.com/office/drawing/2014/main" id="{EF1C1620-0E56-F0E3-4EC8-26D497F6E8DE}"/>
                  </a:ext>
                </a:extLst>
              </p:cNvPr>
              <p:cNvPicPr/>
              <p:nvPr/>
            </p:nvPicPr>
            <p:blipFill>
              <a:blip r:embed="rId29"/>
              <a:stretch>
                <a:fillRect/>
              </a:stretch>
            </p:blipFill>
            <p:spPr>
              <a:xfrm>
                <a:off x="7881000" y="3633700"/>
                <a:ext cx="367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AF28DB20-2CDB-E5BA-BA6B-DF779D96AAAE}"/>
                  </a:ext>
                </a:extLst>
              </p14:cNvPr>
              <p14:cNvContentPartPr/>
              <p14:nvPr/>
            </p14:nvContentPartPr>
            <p14:xfrm>
              <a:off x="8851200" y="3628300"/>
              <a:ext cx="62280" cy="20520"/>
            </p14:xfrm>
          </p:contentPart>
        </mc:Choice>
        <mc:Fallback>
          <p:pic>
            <p:nvPicPr>
              <p:cNvPr id="21" name="Ink 20">
                <a:extLst>
                  <a:ext uri="{FF2B5EF4-FFF2-40B4-BE49-F238E27FC236}">
                    <a16:creationId xmlns:a16="http://schemas.microsoft.com/office/drawing/2014/main" id="{AF28DB20-2CDB-E5BA-BA6B-DF779D96AAAE}"/>
                  </a:ext>
                </a:extLst>
              </p:cNvPr>
              <p:cNvPicPr/>
              <p:nvPr/>
            </p:nvPicPr>
            <p:blipFill>
              <a:blip r:embed="rId31"/>
              <a:stretch>
                <a:fillRect/>
              </a:stretch>
            </p:blipFill>
            <p:spPr>
              <a:xfrm>
                <a:off x="8833200" y="3610300"/>
                <a:ext cx="979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B043693E-E54F-982C-0BE2-E4C965275B46}"/>
                  </a:ext>
                </a:extLst>
              </p14:cNvPr>
              <p14:cNvContentPartPr/>
              <p14:nvPr/>
            </p14:nvContentPartPr>
            <p14:xfrm>
              <a:off x="2744160" y="4119340"/>
              <a:ext cx="2101680" cy="97920"/>
            </p14:xfrm>
          </p:contentPart>
        </mc:Choice>
        <mc:Fallback>
          <p:pic>
            <p:nvPicPr>
              <p:cNvPr id="22" name="Ink 21">
                <a:extLst>
                  <a:ext uri="{FF2B5EF4-FFF2-40B4-BE49-F238E27FC236}">
                    <a16:creationId xmlns:a16="http://schemas.microsoft.com/office/drawing/2014/main" id="{B043693E-E54F-982C-0BE2-E4C965275B46}"/>
                  </a:ext>
                </a:extLst>
              </p:cNvPr>
              <p:cNvPicPr/>
              <p:nvPr/>
            </p:nvPicPr>
            <p:blipFill>
              <a:blip r:embed="rId33"/>
              <a:stretch>
                <a:fillRect/>
              </a:stretch>
            </p:blipFill>
            <p:spPr>
              <a:xfrm>
                <a:off x="2726520" y="4101340"/>
                <a:ext cx="21373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ED8C881A-538A-35ED-5AD9-94489A32EA28}"/>
                  </a:ext>
                </a:extLst>
              </p14:cNvPr>
              <p14:cNvContentPartPr/>
              <p14:nvPr/>
            </p14:nvContentPartPr>
            <p14:xfrm>
              <a:off x="6514080" y="4188460"/>
              <a:ext cx="32400" cy="20880"/>
            </p14:xfrm>
          </p:contentPart>
        </mc:Choice>
        <mc:Fallback>
          <p:pic>
            <p:nvPicPr>
              <p:cNvPr id="23" name="Ink 22">
                <a:extLst>
                  <a:ext uri="{FF2B5EF4-FFF2-40B4-BE49-F238E27FC236}">
                    <a16:creationId xmlns:a16="http://schemas.microsoft.com/office/drawing/2014/main" id="{ED8C881A-538A-35ED-5AD9-94489A32EA28}"/>
                  </a:ext>
                </a:extLst>
              </p:cNvPr>
              <p:cNvPicPr/>
              <p:nvPr/>
            </p:nvPicPr>
            <p:blipFill>
              <a:blip r:embed="rId35"/>
              <a:stretch>
                <a:fillRect/>
              </a:stretch>
            </p:blipFill>
            <p:spPr>
              <a:xfrm>
                <a:off x="6496440" y="4170820"/>
                <a:ext cx="680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3CBD60DD-B1B5-C45D-F495-45CCEB21C736}"/>
                  </a:ext>
                </a:extLst>
              </p14:cNvPr>
              <p14:cNvContentPartPr/>
              <p14:nvPr/>
            </p14:nvContentPartPr>
            <p14:xfrm>
              <a:off x="9118320" y="4123660"/>
              <a:ext cx="3600" cy="24480"/>
            </p14:xfrm>
          </p:contentPart>
        </mc:Choice>
        <mc:Fallback>
          <p:pic>
            <p:nvPicPr>
              <p:cNvPr id="24" name="Ink 23">
                <a:extLst>
                  <a:ext uri="{FF2B5EF4-FFF2-40B4-BE49-F238E27FC236}">
                    <a16:creationId xmlns:a16="http://schemas.microsoft.com/office/drawing/2014/main" id="{3CBD60DD-B1B5-C45D-F495-45CCEB21C736}"/>
                  </a:ext>
                </a:extLst>
              </p:cNvPr>
              <p:cNvPicPr/>
              <p:nvPr/>
            </p:nvPicPr>
            <p:blipFill>
              <a:blip r:embed="rId37"/>
              <a:stretch>
                <a:fillRect/>
              </a:stretch>
            </p:blipFill>
            <p:spPr>
              <a:xfrm>
                <a:off x="9100320" y="4106020"/>
                <a:ext cx="392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5FF93B94-FD2C-8A1F-8A0D-A302403A57BE}"/>
                  </a:ext>
                </a:extLst>
              </p14:cNvPr>
              <p14:cNvContentPartPr/>
              <p14:nvPr/>
            </p14:nvContentPartPr>
            <p14:xfrm>
              <a:off x="2836320" y="5259100"/>
              <a:ext cx="2021040" cy="79920"/>
            </p14:xfrm>
          </p:contentPart>
        </mc:Choice>
        <mc:Fallback>
          <p:pic>
            <p:nvPicPr>
              <p:cNvPr id="25" name="Ink 24">
                <a:extLst>
                  <a:ext uri="{FF2B5EF4-FFF2-40B4-BE49-F238E27FC236}">
                    <a16:creationId xmlns:a16="http://schemas.microsoft.com/office/drawing/2014/main" id="{5FF93B94-FD2C-8A1F-8A0D-A302403A57BE}"/>
                  </a:ext>
                </a:extLst>
              </p:cNvPr>
              <p:cNvPicPr/>
              <p:nvPr/>
            </p:nvPicPr>
            <p:blipFill>
              <a:blip r:embed="rId39"/>
              <a:stretch>
                <a:fillRect/>
              </a:stretch>
            </p:blipFill>
            <p:spPr>
              <a:xfrm>
                <a:off x="2818680" y="5241100"/>
                <a:ext cx="2056680" cy="115560"/>
              </a:xfrm>
              <a:prstGeom prst="rect">
                <a:avLst/>
              </a:prstGeom>
            </p:spPr>
          </p:pic>
        </mc:Fallback>
      </mc:AlternateContent>
    </p:spTree>
    <p:extLst>
      <p:ext uri="{BB962C8B-B14F-4D97-AF65-F5344CB8AC3E}">
        <p14:creationId xmlns:p14="http://schemas.microsoft.com/office/powerpoint/2010/main" val="311975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7"/>
            <a:ext cx="10109842" cy="62379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004DACC0-F77E-D454-D525-D368C2134745}"/>
              </a:ext>
            </a:extLst>
          </p:cNvPr>
          <p:cNvSpPr txBox="1"/>
          <p:nvPr/>
        </p:nvSpPr>
        <p:spPr>
          <a:xfrm>
            <a:off x="349250" y="214950"/>
            <a:ext cx="9296400" cy="5755422"/>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2400" b="1" i="0" u="sng" strike="noStrike">
                <a:solidFill>
                  <a:srgbClr val="FFC000"/>
                </a:solidFill>
                <a:effectLst/>
                <a:latin typeface="Arial" panose="020B0604020202020204" pitchFamily="34" charset="0"/>
              </a:rPr>
              <a:t>Isaiah 36:6</a:t>
            </a:r>
            <a:r>
              <a:rPr lang="en-US" sz="2400" b="1" i="0" strike="noStrike">
                <a:solidFill>
                  <a:srgbClr val="FFC000"/>
                </a:solidFill>
                <a:effectLst/>
                <a:latin typeface="Arial" panose="020B0604020202020204" pitchFamily="34" charset="0"/>
              </a:rPr>
              <a:t>, </a:t>
            </a:r>
            <a:r>
              <a:rPr lang="en-US" sz="2000" i="0" strike="noStrike">
                <a:solidFill>
                  <a:srgbClr val="FFC000"/>
                </a:solidFill>
                <a:effectLst/>
                <a:latin typeface="Arial" panose="020B0604020202020204" pitchFamily="34" charset="0"/>
              </a:rPr>
              <a:t>the prophet Isaiah uses the phrase to warn the people of Judah not to trust in Egypt for help because Pharaoh is deceitful, and the nation is weak and unstable. “Lo, thou trustest in the staff of this broken reed, on Egypt; whereon if a man lean, it will go into his hand, and pierce it: so is Pharaoh king of Egypt to all that trust in him. (</a:t>
            </a:r>
            <a:r>
              <a:rPr lang="he-IL" sz="2000" i="0" strike="noStrike">
                <a:solidFill>
                  <a:srgbClr val="FFFF00"/>
                </a:solidFill>
                <a:effectLst/>
                <a:latin typeface="Arial" panose="020B0604020202020204" pitchFamily="34" charset="0"/>
                <a:cs typeface="+mj-cs"/>
              </a:rPr>
              <a:t>הִנֵּה בָטַחְתָּ עַל-מִשְׁעֶנֶת הַקָּנֶה הָרָצוּץ הַזֶּה עַל-מִצְרַיִם אֲשֶׁר יִסָּמֵךְ אִישׁ עָלָיו וּבָא בְכַפּוֹ וּנְקָבָהּ כֵּן פַּרְעֹה מֶלֶךְ-מִצְרַיִם לְכָל-הַבֹּטְחִים עָלָיו</a:t>
            </a:r>
            <a:r>
              <a:rPr lang="he-IL" sz="2000" i="0" strike="noStrike">
                <a:solidFill>
                  <a:srgbClr val="FFC000"/>
                </a:solidFill>
                <a:effectLst/>
                <a:latin typeface="Arial" panose="020B0604020202020204" pitchFamily="34" charset="0"/>
              </a:rPr>
              <a:t>)”</a:t>
            </a:r>
          </a:p>
          <a:p>
            <a:pPr marL="285750" indent="-285750" rtl="0">
              <a:spcBef>
                <a:spcPts val="0"/>
              </a:spcBef>
              <a:spcAft>
                <a:spcPts val="0"/>
              </a:spcAft>
              <a:buFont typeface="Arial" panose="020B0604020202020204" pitchFamily="34" charset="0"/>
              <a:buChar char="•"/>
            </a:pPr>
            <a:r>
              <a:rPr lang="en-US" sz="2400" b="1" i="0" u="sng" strike="noStrike">
                <a:solidFill>
                  <a:srgbClr val="92D050"/>
                </a:solidFill>
                <a:effectLst/>
                <a:latin typeface="Arial" panose="020B0604020202020204" pitchFamily="34" charset="0"/>
              </a:rPr>
              <a:t>Ezekiel 29:6-7</a:t>
            </a:r>
            <a:r>
              <a:rPr lang="en-US" sz="2000" i="0" strike="noStrike">
                <a:solidFill>
                  <a:srgbClr val="92D050"/>
                </a:solidFill>
                <a:effectLst/>
                <a:latin typeface="Arial" panose="020B0604020202020204" pitchFamily="34" charset="0"/>
              </a:rPr>
              <a:t>, the prophet Ezekiel uses the phrase to describe Egypt's relationship with the Israelites. He says that Egypt has been a "staff of reed" to the Israelites. This means that Egypt has been a weak and unreliable support for the Israelites. Egypt has often betrayed the Israelites and has not been there for them in times of need. As a result, the Israelites should not trust in Egypt for help. Ezekiel 29:6–7, 29:6 And all the inhabitants of Egypt shall know that I am the LORD, because they have been a staff of reed to the house of Israel. 29:7 When they took hold of thee by thy hand, thou didst break, and rend all their shoulder: and when they leaned upon thee, thou brakest, and madest all their loins to be at a stand. (KJV </a:t>
            </a:r>
            <a:r>
              <a:rPr lang="he-IL" sz="2000" i="0" strike="noStrike">
                <a:solidFill>
                  <a:srgbClr val="FFFF00"/>
                </a:solidFill>
                <a:effectLst/>
                <a:latin typeface="Arial" panose="020B0604020202020204" pitchFamily="34" charset="0"/>
                <a:cs typeface="+mj-cs"/>
              </a:rPr>
              <a:t>וְיָֽדְעוּ֙ כָּל־יֹשְׁבֵ֣י מִצְרַ֔יִם כִּ֖י אֲנִ֣י יְהוָ֑ה יַ֧עַן הֱיֹותָ֛ם מִשְׁעֶ֥נֶת קָנֶ֖ה לְבֵ֥ית יִשְׂרָאֵֽל׃ בְּתָפְשָׂ֨ם בְּךָ֤ בַכַּפ֙ך תֵּרֹ֔וץ וּבָקַעְתָּ֥ לָהֶ֖ם כָּל־כָּתֵ֑ף וּבְהִֽשָּׁעֲנָ֤ם עָלֶ֨יךָ֙ תִּשָּׁבֵ֔ר וְהַעֲמַדְתָּ֥ לָהֶ֖ם כָּל־מָתְנָֽיִם׃ ס</a:t>
            </a:r>
            <a:r>
              <a:rPr lang="he-IL" sz="2000" i="0" strike="noStrike">
                <a:solidFill>
                  <a:srgbClr val="92D050"/>
                </a:solidFill>
                <a:effectLst/>
                <a:latin typeface="Arial" panose="020B0604020202020204" pitchFamily="34" charset="0"/>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FCDBD51-83E7-E0FB-8750-6444C6C29748}"/>
                  </a:ext>
                </a:extLst>
              </p14:cNvPr>
              <p14:cNvContentPartPr/>
              <p14:nvPr/>
            </p14:nvContentPartPr>
            <p14:xfrm>
              <a:off x="1615200" y="920740"/>
              <a:ext cx="6005880" cy="55080"/>
            </p14:xfrm>
          </p:contentPart>
        </mc:Choice>
        <mc:Fallback>
          <p:pic>
            <p:nvPicPr>
              <p:cNvPr id="2" name="Ink 1">
                <a:extLst>
                  <a:ext uri="{FF2B5EF4-FFF2-40B4-BE49-F238E27FC236}">
                    <a16:creationId xmlns:a16="http://schemas.microsoft.com/office/drawing/2014/main" id="{4FCDBD51-83E7-E0FB-8750-6444C6C29748}"/>
                  </a:ext>
                </a:extLst>
              </p:cNvPr>
              <p:cNvPicPr/>
              <p:nvPr/>
            </p:nvPicPr>
            <p:blipFill>
              <a:blip r:embed="rId5"/>
              <a:stretch>
                <a:fillRect/>
              </a:stretch>
            </p:blipFill>
            <p:spPr>
              <a:xfrm>
                <a:off x="1597200" y="903100"/>
                <a:ext cx="6041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B3B6FC7-5A25-68BC-31B8-1C50BED25A20}"/>
                  </a:ext>
                </a:extLst>
              </p14:cNvPr>
              <p14:cNvContentPartPr/>
              <p14:nvPr/>
            </p14:nvContentPartPr>
            <p14:xfrm>
              <a:off x="1248720" y="1201540"/>
              <a:ext cx="2393280" cy="143280"/>
            </p14:xfrm>
          </p:contentPart>
        </mc:Choice>
        <mc:Fallback>
          <p:pic>
            <p:nvPicPr>
              <p:cNvPr id="4" name="Ink 3">
                <a:extLst>
                  <a:ext uri="{FF2B5EF4-FFF2-40B4-BE49-F238E27FC236}">
                    <a16:creationId xmlns:a16="http://schemas.microsoft.com/office/drawing/2014/main" id="{EB3B6FC7-5A25-68BC-31B8-1C50BED25A20}"/>
                  </a:ext>
                </a:extLst>
              </p:cNvPr>
              <p:cNvPicPr/>
              <p:nvPr/>
            </p:nvPicPr>
            <p:blipFill>
              <a:blip r:embed="rId7"/>
              <a:stretch>
                <a:fillRect/>
              </a:stretch>
            </p:blipFill>
            <p:spPr>
              <a:xfrm>
                <a:off x="1230720" y="1183900"/>
                <a:ext cx="24289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A06E7B6-2A62-C6EC-79E1-C5BE08653FE8}"/>
                  </a:ext>
                </a:extLst>
              </p14:cNvPr>
              <p14:cNvContentPartPr/>
              <p14:nvPr/>
            </p14:nvContentPartPr>
            <p14:xfrm>
              <a:off x="6797400" y="1219180"/>
              <a:ext cx="2488320" cy="102600"/>
            </p14:xfrm>
          </p:contentPart>
        </mc:Choice>
        <mc:Fallback>
          <p:pic>
            <p:nvPicPr>
              <p:cNvPr id="5" name="Ink 4">
                <a:extLst>
                  <a:ext uri="{FF2B5EF4-FFF2-40B4-BE49-F238E27FC236}">
                    <a16:creationId xmlns:a16="http://schemas.microsoft.com/office/drawing/2014/main" id="{8A06E7B6-2A62-C6EC-79E1-C5BE08653FE8}"/>
                  </a:ext>
                </a:extLst>
              </p:cNvPr>
              <p:cNvPicPr/>
              <p:nvPr/>
            </p:nvPicPr>
            <p:blipFill>
              <a:blip r:embed="rId9"/>
              <a:stretch>
                <a:fillRect/>
              </a:stretch>
            </p:blipFill>
            <p:spPr>
              <a:xfrm>
                <a:off x="6779400" y="1201180"/>
                <a:ext cx="25239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C25229A-F328-836A-2D72-96818AA5F209}"/>
                  </a:ext>
                </a:extLst>
              </p14:cNvPr>
              <p14:cNvContentPartPr/>
              <p14:nvPr/>
            </p14:nvContentPartPr>
            <p14:xfrm>
              <a:off x="7890360" y="2788780"/>
              <a:ext cx="1237680" cy="78480"/>
            </p14:xfrm>
          </p:contentPart>
        </mc:Choice>
        <mc:Fallback>
          <p:pic>
            <p:nvPicPr>
              <p:cNvPr id="7" name="Ink 6">
                <a:extLst>
                  <a:ext uri="{FF2B5EF4-FFF2-40B4-BE49-F238E27FC236}">
                    <a16:creationId xmlns:a16="http://schemas.microsoft.com/office/drawing/2014/main" id="{6C25229A-F328-836A-2D72-96818AA5F209}"/>
                  </a:ext>
                </a:extLst>
              </p:cNvPr>
              <p:cNvPicPr/>
              <p:nvPr/>
            </p:nvPicPr>
            <p:blipFill>
              <a:blip r:embed="rId11"/>
              <a:stretch>
                <a:fillRect/>
              </a:stretch>
            </p:blipFill>
            <p:spPr>
              <a:xfrm>
                <a:off x="7872360" y="2771140"/>
                <a:ext cx="1273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21296F1-E302-9031-35FC-5DF7658AEBCD}"/>
                  </a:ext>
                </a:extLst>
              </p14:cNvPr>
              <p14:cNvContentPartPr/>
              <p14:nvPr/>
            </p14:nvContentPartPr>
            <p14:xfrm>
              <a:off x="8299320" y="2508700"/>
              <a:ext cx="318600" cy="289080"/>
            </p14:xfrm>
          </p:contentPart>
        </mc:Choice>
        <mc:Fallback>
          <p:pic>
            <p:nvPicPr>
              <p:cNvPr id="9" name="Ink 8">
                <a:extLst>
                  <a:ext uri="{FF2B5EF4-FFF2-40B4-BE49-F238E27FC236}">
                    <a16:creationId xmlns:a16="http://schemas.microsoft.com/office/drawing/2014/main" id="{F21296F1-E302-9031-35FC-5DF7658AEBCD}"/>
                  </a:ext>
                </a:extLst>
              </p:cNvPr>
              <p:cNvPicPr/>
              <p:nvPr/>
            </p:nvPicPr>
            <p:blipFill>
              <a:blip r:embed="rId13"/>
              <a:stretch>
                <a:fillRect/>
              </a:stretch>
            </p:blipFill>
            <p:spPr>
              <a:xfrm>
                <a:off x="8281680" y="2491060"/>
                <a:ext cx="354240" cy="324720"/>
              </a:xfrm>
              <a:prstGeom prst="rect">
                <a:avLst/>
              </a:prstGeom>
            </p:spPr>
          </p:pic>
        </mc:Fallback>
      </mc:AlternateContent>
      <p:grpSp>
        <p:nvGrpSpPr>
          <p:cNvPr id="15" name="Group 14">
            <a:extLst>
              <a:ext uri="{FF2B5EF4-FFF2-40B4-BE49-F238E27FC236}">
                <a16:creationId xmlns:a16="http://schemas.microsoft.com/office/drawing/2014/main" id="{84476AC3-6F49-C74C-9885-9E00D6F27ADA}"/>
              </a:ext>
            </a:extLst>
          </p:cNvPr>
          <p:cNvGrpSpPr/>
          <p:nvPr/>
        </p:nvGrpSpPr>
        <p:grpSpPr>
          <a:xfrm>
            <a:off x="5629920" y="3151660"/>
            <a:ext cx="1086840" cy="42840"/>
            <a:chOff x="5629920" y="3151660"/>
            <a:chExt cx="1086840" cy="4284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33BE6183-E2A1-D9C8-EF16-4EF45C5478FB}"/>
                    </a:ext>
                  </a:extLst>
                </p14:cNvPr>
                <p14:cNvContentPartPr/>
                <p14:nvPr/>
              </p14:nvContentPartPr>
              <p14:xfrm>
                <a:off x="5629920" y="3151660"/>
                <a:ext cx="7560" cy="7200"/>
              </p14:xfrm>
            </p:contentPart>
          </mc:Choice>
          <mc:Fallback>
            <p:pic>
              <p:nvPicPr>
                <p:cNvPr id="11" name="Ink 10">
                  <a:extLst>
                    <a:ext uri="{FF2B5EF4-FFF2-40B4-BE49-F238E27FC236}">
                      <a16:creationId xmlns:a16="http://schemas.microsoft.com/office/drawing/2014/main" id="{33BE6183-E2A1-D9C8-EF16-4EF45C5478FB}"/>
                    </a:ext>
                  </a:extLst>
                </p:cNvPr>
                <p:cNvPicPr/>
                <p:nvPr/>
              </p:nvPicPr>
              <p:blipFill>
                <a:blip r:embed="rId15"/>
                <a:stretch>
                  <a:fillRect/>
                </a:stretch>
              </p:blipFill>
              <p:spPr>
                <a:xfrm>
                  <a:off x="5612280" y="3133660"/>
                  <a:ext cx="432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5999DB7-88DF-7247-175A-F28C40A574E8}"/>
                    </a:ext>
                  </a:extLst>
                </p14:cNvPr>
                <p14:cNvContentPartPr/>
                <p14:nvPr/>
              </p14:nvContentPartPr>
              <p14:xfrm>
                <a:off x="6478080" y="3176860"/>
                <a:ext cx="238680" cy="17640"/>
              </p14:xfrm>
            </p:contentPart>
          </mc:Choice>
          <mc:Fallback>
            <p:pic>
              <p:nvPicPr>
                <p:cNvPr id="12" name="Ink 11">
                  <a:extLst>
                    <a:ext uri="{FF2B5EF4-FFF2-40B4-BE49-F238E27FC236}">
                      <a16:creationId xmlns:a16="http://schemas.microsoft.com/office/drawing/2014/main" id="{15999DB7-88DF-7247-175A-F28C40A574E8}"/>
                    </a:ext>
                  </a:extLst>
                </p:cNvPr>
                <p:cNvPicPr/>
                <p:nvPr/>
              </p:nvPicPr>
              <p:blipFill>
                <a:blip r:embed="rId17"/>
                <a:stretch>
                  <a:fillRect/>
                </a:stretch>
              </p:blipFill>
              <p:spPr>
                <a:xfrm>
                  <a:off x="6460440" y="3159220"/>
                  <a:ext cx="274320" cy="5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740E3929-2146-4D52-B494-C6D12BB7D208}"/>
                  </a:ext>
                </a:extLst>
              </p14:cNvPr>
              <p14:cNvContentPartPr/>
              <p14:nvPr/>
            </p14:nvContentPartPr>
            <p14:xfrm>
              <a:off x="8214000" y="3179020"/>
              <a:ext cx="947880" cy="25200"/>
            </p14:xfrm>
          </p:contentPart>
        </mc:Choice>
        <mc:Fallback>
          <p:pic>
            <p:nvPicPr>
              <p:cNvPr id="13" name="Ink 12">
                <a:extLst>
                  <a:ext uri="{FF2B5EF4-FFF2-40B4-BE49-F238E27FC236}">
                    <a16:creationId xmlns:a16="http://schemas.microsoft.com/office/drawing/2014/main" id="{740E3929-2146-4D52-B494-C6D12BB7D208}"/>
                  </a:ext>
                </a:extLst>
              </p:cNvPr>
              <p:cNvPicPr/>
              <p:nvPr/>
            </p:nvPicPr>
            <p:blipFill>
              <a:blip r:embed="rId19"/>
              <a:stretch>
                <a:fillRect/>
              </a:stretch>
            </p:blipFill>
            <p:spPr>
              <a:xfrm>
                <a:off x="8196360" y="3161020"/>
                <a:ext cx="9835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3A581E57-7637-2909-3271-8EC71B63A696}"/>
                  </a:ext>
                </a:extLst>
              </p14:cNvPr>
              <p14:cNvContentPartPr/>
              <p14:nvPr/>
            </p14:nvContentPartPr>
            <p14:xfrm>
              <a:off x="1334760" y="3572500"/>
              <a:ext cx="101160" cy="39240"/>
            </p14:xfrm>
          </p:contentPart>
        </mc:Choice>
        <mc:Fallback>
          <p:pic>
            <p:nvPicPr>
              <p:cNvPr id="14" name="Ink 13">
                <a:extLst>
                  <a:ext uri="{FF2B5EF4-FFF2-40B4-BE49-F238E27FC236}">
                    <a16:creationId xmlns:a16="http://schemas.microsoft.com/office/drawing/2014/main" id="{3A581E57-7637-2909-3271-8EC71B63A696}"/>
                  </a:ext>
                </a:extLst>
              </p:cNvPr>
              <p:cNvPicPr/>
              <p:nvPr/>
            </p:nvPicPr>
            <p:blipFill>
              <a:blip r:embed="rId21"/>
              <a:stretch>
                <a:fillRect/>
              </a:stretch>
            </p:blipFill>
            <p:spPr>
              <a:xfrm>
                <a:off x="1316760" y="3554860"/>
                <a:ext cx="1368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ED05FFA3-594D-4FF9-D022-F737C22A0910}"/>
                  </a:ext>
                </a:extLst>
              </p14:cNvPr>
              <p14:cNvContentPartPr/>
              <p14:nvPr/>
            </p14:nvContentPartPr>
            <p14:xfrm>
              <a:off x="4261200" y="3355780"/>
              <a:ext cx="53280" cy="3600"/>
            </p14:xfrm>
          </p:contentPart>
        </mc:Choice>
        <mc:Fallback>
          <p:pic>
            <p:nvPicPr>
              <p:cNvPr id="16" name="Ink 15">
                <a:extLst>
                  <a:ext uri="{FF2B5EF4-FFF2-40B4-BE49-F238E27FC236}">
                    <a16:creationId xmlns:a16="http://schemas.microsoft.com/office/drawing/2014/main" id="{ED05FFA3-594D-4FF9-D022-F737C22A0910}"/>
                  </a:ext>
                </a:extLst>
              </p:cNvPr>
              <p:cNvPicPr/>
              <p:nvPr/>
            </p:nvPicPr>
            <p:blipFill>
              <a:blip r:embed="rId23"/>
              <a:stretch>
                <a:fillRect/>
              </a:stretch>
            </p:blipFill>
            <p:spPr>
              <a:xfrm>
                <a:off x="4243560" y="3338140"/>
                <a:ext cx="889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6DCE3C49-7A18-FD2F-AF1B-55B7704B8D23}"/>
                  </a:ext>
                </a:extLst>
              </p14:cNvPr>
              <p14:cNvContentPartPr/>
              <p14:nvPr/>
            </p14:nvContentPartPr>
            <p14:xfrm>
              <a:off x="5371080" y="3429940"/>
              <a:ext cx="93960" cy="26280"/>
            </p14:xfrm>
          </p:contentPart>
        </mc:Choice>
        <mc:Fallback>
          <p:pic>
            <p:nvPicPr>
              <p:cNvPr id="17" name="Ink 16">
                <a:extLst>
                  <a:ext uri="{FF2B5EF4-FFF2-40B4-BE49-F238E27FC236}">
                    <a16:creationId xmlns:a16="http://schemas.microsoft.com/office/drawing/2014/main" id="{6DCE3C49-7A18-FD2F-AF1B-55B7704B8D23}"/>
                  </a:ext>
                </a:extLst>
              </p:cNvPr>
              <p:cNvPicPr/>
              <p:nvPr/>
            </p:nvPicPr>
            <p:blipFill>
              <a:blip r:embed="rId25"/>
              <a:stretch>
                <a:fillRect/>
              </a:stretch>
            </p:blipFill>
            <p:spPr>
              <a:xfrm>
                <a:off x="5353080" y="3412300"/>
                <a:ext cx="1296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B0569E87-EC62-69C6-160D-BC2287C46747}"/>
                  </a:ext>
                </a:extLst>
              </p14:cNvPr>
              <p14:cNvContentPartPr/>
              <p14:nvPr/>
            </p14:nvContentPartPr>
            <p14:xfrm>
              <a:off x="6640440" y="3440740"/>
              <a:ext cx="3600" cy="1800"/>
            </p14:xfrm>
          </p:contentPart>
        </mc:Choice>
        <mc:Fallback>
          <p:pic>
            <p:nvPicPr>
              <p:cNvPr id="18" name="Ink 17">
                <a:extLst>
                  <a:ext uri="{FF2B5EF4-FFF2-40B4-BE49-F238E27FC236}">
                    <a16:creationId xmlns:a16="http://schemas.microsoft.com/office/drawing/2014/main" id="{B0569E87-EC62-69C6-160D-BC2287C46747}"/>
                  </a:ext>
                </a:extLst>
              </p:cNvPr>
              <p:cNvPicPr/>
              <p:nvPr/>
            </p:nvPicPr>
            <p:blipFill>
              <a:blip r:embed="rId27"/>
              <a:stretch>
                <a:fillRect/>
              </a:stretch>
            </p:blipFill>
            <p:spPr>
              <a:xfrm>
                <a:off x="6622440" y="3422740"/>
                <a:ext cx="392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9A4A2F69-6ACE-9D8F-0D8F-61B945148358}"/>
                  </a:ext>
                </a:extLst>
              </p14:cNvPr>
              <p14:cNvContentPartPr/>
              <p14:nvPr/>
            </p14:nvContentPartPr>
            <p14:xfrm>
              <a:off x="8552040" y="3735940"/>
              <a:ext cx="15840" cy="12960"/>
            </p14:xfrm>
          </p:contentPart>
        </mc:Choice>
        <mc:Fallback>
          <p:pic>
            <p:nvPicPr>
              <p:cNvPr id="19" name="Ink 18">
                <a:extLst>
                  <a:ext uri="{FF2B5EF4-FFF2-40B4-BE49-F238E27FC236}">
                    <a16:creationId xmlns:a16="http://schemas.microsoft.com/office/drawing/2014/main" id="{9A4A2F69-6ACE-9D8F-0D8F-61B945148358}"/>
                  </a:ext>
                </a:extLst>
              </p:cNvPr>
              <p:cNvPicPr/>
              <p:nvPr/>
            </p:nvPicPr>
            <p:blipFill>
              <a:blip r:embed="rId29"/>
              <a:stretch>
                <a:fillRect/>
              </a:stretch>
            </p:blipFill>
            <p:spPr>
              <a:xfrm>
                <a:off x="8534040" y="3717940"/>
                <a:ext cx="514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66B5A998-3915-D329-BE12-E2F7F1091365}"/>
                  </a:ext>
                </a:extLst>
              </p14:cNvPr>
              <p14:cNvContentPartPr/>
              <p14:nvPr/>
            </p14:nvContentPartPr>
            <p14:xfrm>
              <a:off x="3492240" y="4060300"/>
              <a:ext cx="545040" cy="21240"/>
            </p14:xfrm>
          </p:contentPart>
        </mc:Choice>
        <mc:Fallback>
          <p:pic>
            <p:nvPicPr>
              <p:cNvPr id="20" name="Ink 19">
                <a:extLst>
                  <a:ext uri="{FF2B5EF4-FFF2-40B4-BE49-F238E27FC236}">
                    <a16:creationId xmlns:a16="http://schemas.microsoft.com/office/drawing/2014/main" id="{66B5A998-3915-D329-BE12-E2F7F1091365}"/>
                  </a:ext>
                </a:extLst>
              </p:cNvPr>
              <p:cNvPicPr/>
              <p:nvPr/>
            </p:nvPicPr>
            <p:blipFill>
              <a:blip r:embed="rId31"/>
              <a:stretch>
                <a:fillRect/>
              </a:stretch>
            </p:blipFill>
            <p:spPr>
              <a:xfrm>
                <a:off x="3474240" y="4042300"/>
                <a:ext cx="5806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FC8B8F3C-96B5-A37B-DE01-1E8659FBB026}"/>
                  </a:ext>
                </a:extLst>
              </p14:cNvPr>
              <p14:cNvContentPartPr/>
              <p14:nvPr/>
            </p14:nvContentPartPr>
            <p14:xfrm>
              <a:off x="6228960" y="4314820"/>
              <a:ext cx="1185120" cy="109440"/>
            </p14:xfrm>
          </p:contentPart>
        </mc:Choice>
        <mc:Fallback>
          <p:pic>
            <p:nvPicPr>
              <p:cNvPr id="21" name="Ink 20">
                <a:extLst>
                  <a:ext uri="{FF2B5EF4-FFF2-40B4-BE49-F238E27FC236}">
                    <a16:creationId xmlns:a16="http://schemas.microsoft.com/office/drawing/2014/main" id="{FC8B8F3C-96B5-A37B-DE01-1E8659FBB026}"/>
                  </a:ext>
                </a:extLst>
              </p:cNvPr>
              <p:cNvPicPr/>
              <p:nvPr/>
            </p:nvPicPr>
            <p:blipFill>
              <a:blip r:embed="rId33"/>
              <a:stretch>
                <a:fillRect/>
              </a:stretch>
            </p:blipFill>
            <p:spPr>
              <a:xfrm>
                <a:off x="6211320" y="4297180"/>
                <a:ext cx="12207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33FDE840-94D1-DC42-8082-79B4A4E7CB39}"/>
                  </a:ext>
                </a:extLst>
              </p14:cNvPr>
              <p14:cNvContentPartPr/>
              <p14:nvPr/>
            </p14:nvContentPartPr>
            <p14:xfrm>
              <a:off x="7143000" y="4661860"/>
              <a:ext cx="5040" cy="3600"/>
            </p14:xfrm>
          </p:contentPart>
        </mc:Choice>
        <mc:Fallback>
          <p:pic>
            <p:nvPicPr>
              <p:cNvPr id="22" name="Ink 21">
                <a:extLst>
                  <a:ext uri="{FF2B5EF4-FFF2-40B4-BE49-F238E27FC236}">
                    <a16:creationId xmlns:a16="http://schemas.microsoft.com/office/drawing/2014/main" id="{33FDE840-94D1-DC42-8082-79B4A4E7CB39}"/>
                  </a:ext>
                </a:extLst>
              </p:cNvPr>
              <p:cNvPicPr/>
              <p:nvPr/>
            </p:nvPicPr>
            <p:blipFill>
              <a:blip r:embed="rId35"/>
              <a:stretch>
                <a:fillRect/>
              </a:stretch>
            </p:blipFill>
            <p:spPr>
              <a:xfrm>
                <a:off x="7125360" y="4644220"/>
                <a:ext cx="40680" cy="39240"/>
              </a:xfrm>
              <a:prstGeom prst="rect">
                <a:avLst/>
              </a:prstGeom>
            </p:spPr>
          </p:pic>
        </mc:Fallback>
      </mc:AlternateContent>
    </p:spTree>
    <p:extLst>
      <p:ext uri="{BB962C8B-B14F-4D97-AF65-F5344CB8AC3E}">
        <p14:creationId xmlns:p14="http://schemas.microsoft.com/office/powerpoint/2010/main" val="4293274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544130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004DACC0-F77E-D454-D525-D368C2134745}"/>
              </a:ext>
            </a:extLst>
          </p:cNvPr>
          <p:cNvSpPr txBox="1"/>
          <p:nvPr/>
        </p:nvSpPr>
        <p:spPr>
          <a:xfrm>
            <a:off x="406721" y="558262"/>
            <a:ext cx="9296400" cy="4524315"/>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2400" b="1" i="0" u="sng" strike="noStrike">
                <a:solidFill>
                  <a:srgbClr val="FFC000"/>
                </a:solidFill>
                <a:effectLst/>
                <a:latin typeface="Arial" panose="020B0604020202020204" pitchFamily="34" charset="0"/>
              </a:rPr>
              <a:t>Matthew 12:20</a:t>
            </a:r>
            <a:r>
              <a:rPr lang="en-US" sz="2000" i="0" strike="noStrike">
                <a:solidFill>
                  <a:srgbClr val="FFC000"/>
                </a:solidFill>
                <a:effectLst/>
                <a:latin typeface="Arial" panose="020B0604020202020204" pitchFamily="34" charset="0"/>
              </a:rPr>
              <a:t>, Yeshua uses the phrase to describe Himself. He says that He will not break a bruised reed or quench a smoldering wick. This means that He will not harm those who are weak or vulnerable. He will be gentle with them and will help them to grow. Matthew 12:20, 12:20 A bruised reed shall he not break, and smoking flax shall he not quench, till he send forth judgment unto victory. (KJV </a:t>
            </a:r>
            <a:r>
              <a:rPr lang="en-US" sz="2000" i="0" strike="noStrike">
                <a:solidFill>
                  <a:srgbClr val="00B0F0"/>
                </a:solidFill>
                <a:effectLst/>
                <a:latin typeface="Arial" panose="020B0604020202020204" pitchFamily="34" charset="0"/>
              </a:rPr>
              <a:t>κάλαμον συντετριμμένον οὐ κατεάξει καὶ λίνον τυφόμενον οὐ σβέσει, ἕως ἂν ἐκβάλῃ εἰς νῖκος τὴν κρίσιν</a:t>
            </a:r>
            <a:r>
              <a:rPr lang="en-US" sz="2000" i="0" strike="noStrike">
                <a:solidFill>
                  <a:srgbClr val="FFC000"/>
                </a:solidFill>
                <a:effectLst/>
                <a:latin typeface="Arial" panose="020B0604020202020204" pitchFamily="34" charset="0"/>
              </a:rPr>
              <a:t>.)</a:t>
            </a:r>
          </a:p>
          <a:p>
            <a:pPr marL="285750" indent="-285750" rtl="0">
              <a:spcBef>
                <a:spcPts val="0"/>
              </a:spcBef>
              <a:spcAft>
                <a:spcPts val="0"/>
              </a:spcAft>
              <a:buFont typeface="Arial" panose="020B0604020202020204" pitchFamily="34" charset="0"/>
              <a:buChar char="•"/>
            </a:pPr>
            <a:r>
              <a:rPr lang="en-US" sz="2400" b="1" i="0" u="sng" strike="noStrike">
                <a:solidFill>
                  <a:srgbClr val="92D050"/>
                </a:solidFill>
                <a:effectLst/>
                <a:latin typeface="Arial" panose="020B0604020202020204" pitchFamily="34" charset="0"/>
              </a:rPr>
              <a:t>James 4:6</a:t>
            </a:r>
            <a:r>
              <a:rPr lang="en-US" sz="2000" i="0" strike="noStrike">
                <a:solidFill>
                  <a:srgbClr val="92D050"/>
                </a:solidFill>
                <a:effectLst/>
                <a:latin typeface="Arial" panose="020B0604020202020204" pitchFamily="34" charset="0"/>
              </a:rPr>
              <a:t>, the author of James uses the phrase to warn people not to trust in their own strength. He says that "God opposes the proud but shows favor to the humble." This means that we should not rely on our own strength, but should instead rely on God. He is the only one who can truly help us. James 4:6, 4:6 But he giveth more grace. Wherefore he saith, God resisteth the proud, but giveth grace unto the humble. (KJV </a:t>
            </a:r>
            <a:r>
              <a:rPr lang="en-US" sz="2000" i="0" strike="noStrike">
                <a:solidFill>
                  <a:srgbClr val="00B0F0"/>
                </a:solidFill>
                <a:effectLst/>
                <a:latin typeface="Arial" panose="020B0604020202020204" pitchFamily="34" charset="0"/>
              </a:rPr>
              <a:t>μείζονα δὲ δίδωσιν χάριν; διὸ λέγει· ὁ θεὸς ὑπερηφάνοις ἀντιτάσσεται, ταπεινοῖς δὲ δίδωσιν χάριν.</a:t>
            </a:r>
            <a:r>
              <a:rPr lang="en-US" sz="2000" i="0" strike="noStrike">
                <a:solidFill>
                  <a:srgbClr val="92D050"/>
                </a:solidFill>
                <a:effectLst/>
                <a:latin typeface="Arial" panose="020B0604020202020204" pitchFamily="34" charset="0"/>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DE64379-B2A0-13D6-A605-2ED12041FB94}"/>
                  </a:ext>
                </a:extLst>
              </p14:cNvPr>
              <p14:cNvContentPartPr/>
              <p14:nvPr/>
            </p14:nvContentPartPr>
            <p14:xfrm>
              <a:off x="8463840" y="1579180"/>
              <a:ext cx="47880" cy="48600"/>
            </p14:xfrm>
          </p:contentPart>
        </mc:Choice>
        <mc:Fallback>
          <p:pic>
            <p:nvPicPr>
              <p:cNvPr id="2" name="Ink 1">
                <a:extLst>
                  <a:ext uri="{FF2B5EF4-FFF2-40B4-BE49-F238E27FC236}">
                    <a16:creationId xmlns:a16="http://schemas.microsoft.com/office/drawing/2014/main" id="{2DE64379-B2A0-13D6-A605-2ED12041FB94}"/>
                  </a:ext>
                </a:extLst>
              </p:cNvPr>
              <p:cNvPicPr/>
              <p:nvPr/>
            </p:nvPicPr>
            <p:blipFill>
              <a:blip r:embed="rId5"/>
              <a:stretch>
                <a:fillRect/>
              </a:stretch>
            </p:blipFill>
            <p:spPr>
              <a:xfrm>
                <a:off x="8446200" y="1561180"/>
                <a:ext cx="835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2DCEE5E-17BD-0088-236F-E122BFF4A11A}"/>
                  </a:ext>
                </a:extLst>
              </p14:cNvPr>
              <p14:cNvContentPartPr/>
              <p14:nvPr/>
            </p14:nvContentPartPr>
            <p14:xfrm>
              <a:off x="9285000" y="1579540"/>
              <a:ext cx="12240" cy="11880"/>
            </p14:xfrm>
          </p:contentPart>
        </mc:Choice>
        <mc:Fallback>
          <p:pic>
            <p:nvPicPr>
              <p:cNvPr id="4" name="Ink 3">
                <a:extLst>
                  <a:ext uri="{FF2B5EF4-FFF2-40B4-BE49-F238E27FC236}">
                    <a16:creationId xmlns:a16="http://schemas.microsoft.com/office/drawing/2014/main" id="{F2DCEE5E-17BD-0088-236F-E122BFF4A11A}"/>
                  </a:ext>
                </a:extLst>
              </p:cNvPr>
              <p:cNvPicPr/>
              <p:nvPr/>
            </p:nvPicPr>
            <p:blipFill>
              <a:blip r:embed="rId7"/>
              <a:stretch>
                <a:fillRect/>
              </a:stretch>
            </p:blipFill>
            <p:spPr>
              <a:xfrm>
                <a:off x="9267360" y="1561900"/>
                <a:ext cx="478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9A6DACF-D101-0B87-5C2D-5487CE024A79}"/>
                  </a:ext>
                </a:extLst>
              </p14:cNvPr>
              <p14:cNvContentPartPr/>
              <p14:nvPr/>
            </p14:nvContentPartPr>
            <p14:xfrm>
              <a:off x="5573760" y="1870420"/>
              <a:ext cx="604080" cy="38160"/>
            </p14:xfrm>
          </p:contentPart>
        </mc:Choice>
        <mc:Fallback>
          <p:pic>
            <p:nvPicPr>
              <p:cNvPr id="5" name="Ink 4">
                <a:extLst>
                  <a:ext uri="{FF2B5EF4-FFF2-40B4-BE49-F238E27FC236}">
                    <a16:creationId xmlns:a16="http://schemas.microsoft.com/office/drawing/2014/main" id="{C9A6DACF-D101-0B87-5C2D-5487CE024A79}"/>
                  </a:ext>
                </a:extLst>
              </p:cNvPr>
              <p:cNvPicPr/>
              <p:nvPr/>
            </p:nvPicPr>
            <p:blipFill>
              <a:blip r:embed="rId9"/>
              <a:stretch>
                <a:fillRect/>
              </a:stretch>
            </p:blipFill>
            <p:spPr>
              <a:xfrm>
                <a:off x="5556120" y="1852780"/>
                <a:ext cx="6397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5106AF3-EAFD-3342-62D0-49193C03348A}"/>
                  </a:ext>
                </a:extLst>
              </p14:cNvPr>
              <p14:cNvContentPartPr/>
              <p14:nvPr/>
            </p14:nvContentPartPr>
            <p14:xfrm>
              <a:off x="7549800" y="3159580"/>
              <a:ext cx="38520" cy="20520"/>
            </p14:xfrm>
          </p:contentPart>
        </mc:Choice>
        <mc:Fallback>
          <p:pic>
            <p:nvPicPr>
              <p:cNvPr id="7" name="Ink 6">
                <a:extLst>
                  <a:ext uri="{FF2B5EF4-FFF2-40B4-BE49-F238E27FC236}">
                    <a16:creationId xmlns:a16="http://schemas.microsoft.com/office/drawing/2014/main" id="{65106AF3-EAFD-3342-62D0-49193C03348A}"/>
                  </a:ext>
                </a:extLst>
              </p:cNvPr>
              <p:cNvPicPr/>
              <p:nvPr/>
            </p:nvPicPr>
            <p:blipFill>
              <a:blip r:embed="rId11"/>
              <a:stretch>
                <a:fillRect/>
              </a:stretch>
            </p:blipFill>
            <p:spPr>
              <a:xfrm>
                <a:off x="7531800" y="3141580"/>
                <a:ext cx="741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6F40643-6E39-BD70-4CBB-38DB4FA26321}"/>
                  </a:ext>
                </a:extLst>
              </p14:cNvPr>
              <p14:cNvContentPartPr/>
              <p14:nvPr/>
            </p14:nvContentPartPr>
            <p14:xfrm>
              <a:off x="8089800" y="3120700"/>
              <a:ext cx="746280" cy="17640"/>
            </p14:xfrm>
          </p:contentPart>
        </mc:Choice>
        <mc:Fallback>
          <p:pic>
            <p:nvPicPr>
              <p:cNvPr id="9" name="Ink 8">
                <a:extLst>
                  <a:ext uri="{FF2B5EF4-FFF2-40B4-BE49-F238E27FC236}">
                    <a16:creationId xmlns:a16="http://schemas.microsoft.com/office/drawing/2014/main" id="{96F40643-6E39-BD70-4CBB-38DB4FA26321}"/>
                  </a:ext>
                </a:extLst>
              </p:cNvPr>
              <p:cNvPicPr/>
              <p:nvPr/>
            </p:nvPicPr>
            <p:blipFill>
              <a:blip r:embed="rId13"/>
              <a:stretch>
                <a:fillRect/>
              </a:stretch>
            </p:blipFill>
            <p:spPr>
              <a:xfrm>
                <a:off x="8072160" y="3103060"/>
                <a:ext cx="7819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B06DC99-4EA9-DD82-04F4-28D3E3680ED2}"/>
                  </a:ext>
                </a:extLst>
              </p14:cNvPr>
              <p14:cNvContentPartPr/>
              <p14:nvPr/>
            </p14:nvContentPartPr>
            <p14:xfrm>
              <a:off x="9224520" y="3078580"/>
              <a:ext cx="23040" cy="37080"/>
            </p14:xfrm>
          </p:contentPart>
        </mc:Choice>
        <mc:Fallback>
          <p:pic>
            <p:nvPicPr>
              <p:cNvPr id="11" name="Ink 10">
                <a:extLst>
                  <a:ext uri="{FF2B5EF4-FFF2-40B4-BE49-F238E27FC236}">
                    <a16:creationId xmlns:a16="http://schemas.microsoft.com/office/drawing/2014/main" id="{7B06DC99-4EA9-DD82-04F4-28D3E3680ED2}"/>
                  </a:ext>
                </a:extLst>
              </p:cNvPr>
              <p:cNvPicPr/>
              <p:nvPr/>
            </p:nvPicPr>
            <p:blipFill>
              <a:blip r:embed="rId15"/>
              <a:stretch>
                <a:fillRect/>
              </a:stretch>
            </p:blipFill>
            <p:spPr>
              <a:xfrm>
                <a:off x="9206520" y="3060940"/>
                <a:ext cx="586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4141B76-CC00-380F-19CB-EE81D949D451}"/>
                  </a:ext>
                </a:extLst>
              </p14:cNvPr>
              <p14:cNvContentPartPr/>
              <p14:nvPr/>
            </p14:nvContentPartPr>
            <p14:xfrm>
              <a:off x="4917480" y="3441460"/>
              <a:ext cx="4509360" cy="76320"/>
            </p14:xfrm>
          </p:contentPart>
        </mc:Choice>
        <mc:Fallback>
          <p:pic>
            <p:nvPicPr>
              <p:cNvPr id="12" name="Ink 11">
                <a:extLst>
                  <a:ext uri="{FF2B5EF4-FFF2-40B4-BE49-F238E27FC236}">
                    <a16:creationId xmlns:a16="http://schemas.microsoft.com/office/drawing/2014/main" id="{14141B76-CC00-380F-19CB-EE81D949D451}"/>
                  </a:ext>
                </a:extLst>
              </p:cNvPr>
              <p:cNvPicPr/>
              <p:nvPr/>
            </p:nvPicPr>
            <p:blipFill>
              <a:blip r:embed="rId17"/>
              <a:stretch>
                <a:fillRect/>
              </a:stretch>
            </p:blipFill>
            <p:spPr>
              <a:xfrm>
                <a:off x="4899840" y="3423460"/>
                <a:ext cx="4545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69FA11DE-AC00-BC38-94FA-56A1F4F5BCE0}"/>
                  </a:ext>
                </a:extLst>
              </p14:cNvPr>
              <p14:cNvContentPartPr/>
              <p14:nvPr/>
            </p14:nvContentPartPr>
            <p14:xfrm>
              <a:off x="948840" y="3765100"/>
              <a:ext cx="961920" cy="48600"/>
            </p14:xfrm>
          </p:contentPart>
        </mc:Choice>
        <mc:Fallback>
          <p:pic>
            <p:nvPicPr>
              <p:cNvPr id="13" name="Ink 12">
                <a:extLst>
                  <a:ext uri="{FF2B5EF4-FFF2-40B4-BE49-F238E27FC236}">
                    <a16:creationId xmlns:a16="http://schemas.microsoft.com/office/drawing/2014/main" id="{69FA11DE-AC00-BC38-94FA-56A1F4F5BCE0}"/>
                  </a:ext>
                </a:extLst>
              </p:cNvPr>
              <p:cNvPicPr/>
              <p:nvPr/>
            </p:nvPicPr>
            <p:blipFill>
              <a:blip r:embed="rId19"/>
              <a:stretch>
                <a:fillRect/>
              </a:stretch>
            </p:blipFill>
            <p:spPr>
              <a:xfrm>
                <a:off x="930840" y="3747460"/>
                <a:ext cx="9975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22327F07-FC4F-E952-5485-32731C0F0D19}"/>
                  </a:ext>
                </a:extLst>
              </p14:cNvPr>
              <p14:cNvContentPartPr/>
              <p14:nvPr/>
            </p14:nvContentPartPr>
            <p14:xfrm>
              <a:off x="834720" y="4374580"/>
              <a:ext cx="244800" cy="27360"/>
            </p14:xfrm>
          </p:contentPart>
        </mc:Choice>
        <mc:Fallback>
          <p:pic>
            <p:nvPicPr>
              <p:cNvPr id="14" name="Ink 13">
                <a:extLst>
                  <a:ext uri="{FF2B5EF4-FFF2-40B4-BE49-F238E27FC236}">
                    <a16:creationId xmlns:a16="http://schemas.microsoft.com/office/drawing/2014/main" id="{22327F07-FC4F-E952-5485-32731C0F0D19}"/>
                  </a:ext>
                </a:extLst>
              </p:cNvPr>
              <p:cNvPicPr/>
              <p:nvPr/>
            </p:nvPicPr>
            <p:blipFill>
              <a:blip r:embed="rId21"/>
              <a:stretch>
                <a:fillRect/>
              </a:stretch>
            </p:blipFill>
            <p:spPr>
              <a:xfrm>
                <a:off x="816720" y="4356580"/>
                <a:ext cx="2804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24387ACE-FE59-4B18-72BA-C10487C710EC}"/>
                  </a:ext>
                </a:extLst>
              </p14:cNvPr>
              <p14:cNvContentPartPr/>
              <p14:nvPr/>
            </p14:nvContentPartPr>
            <p14:xfrm>
              <a:off x="1676040" y="4392220"/>
              <a:ext cx="393120" cy="19080"/>
            </p14:xfrm>
          </p:contentPart>
        </mc:Choice>
        <mc:Fallback>
          <p:pic>
            <p:nvPicPr>
              <p:cNvPr id="15" name="Ink 14">
                <a:extLst>
                  <a:ext uri="{FF2B5EF4-FFF2-40B4-BE49-F238E27FC236}">
                    <a16:creationId xmlns:a16="http://schemas.microsoft.com/office/drawing/2014/main" id="{24387ACE-FE59-4B18-72BA-C10487C710EC}"/>
                  </a:ext>
                </a:extLst>
              </p:cNvPr>
              <p:cNvPicPr/>
              <p:nvPr/>
            </p:nvPicPr>
            <p:blipFill>
              <a:blip r:embed="rId23"/>
              <a:stretch>
                <a:fillRect/>
              </a:stretch>
            </p:blipFill>
            <p:spPr>
              <a:xfrm>
                <a:off x="1658040" y="4374220"/>
                <a:ext cx="4287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49BDA7E9-95CF-4E4C-E315-273AE8A7F38A}"/>
                  </a:ext>
                </a:extLst>
              </p14:cNvPr>
              <p14:cNvContentPartPr/>
              <p14:nvPr/>
            </p14:nvContentPartPr>
            <p14:xfrm>
              <a:off x="3026760" y="4685980"/>
              <a:ext cx="1996920" cy="48960"/>
            </p14:xfrm>
          </p:contentPart>
        </mc:Choice>
        <mc:Fallback>
          <p:pic>
            <p:nvPicPr>
              <p:cNvPr id="16" name="Ink 15">
                <a:extLst>
                  <a:ext uri="{FF2B5EF4-FFF2-40B4-BE49-F238E27FC236}">
                    <a16:creationId xmlns:a16="http://schemas.microsoft.com/office/drawing/2014/main" id="{49BDA7E9-95CF-4E4C-E315-273AE8A7F38A}"/>
                  </a:ext>
                </a:extLst>
              </p:cNvPr>
              <p:cNvPicPr/>
              <p:nvPr/>
            </p:nvPicPr>
            <p:blipFill>
              <a:blip r:embed="rId25"/>
              <a:stretch>
                <a:fillRect/>
              </a:stretch>
            </p:blipFill>
            <p:spPr>
              <a:xfrm>
                <a:off x="3008760" y="4667980"/>
                <a:ext cx="2032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4D574D4B-5B38-AFB7-E81F-A79184CDADFF}"/>
                  </a:ext>
                </a:extLst>
              </p14:cNvPr>
              <p14:cNvContentPartPr/>
              <p14:nvPr/>
            </p14:nvContentPartPr>
            <p14:xfrm>
              <a:off x="9475800" y="2740900"/>
              <a:ext cx="281880" cy="2247840"/>
            </p14:xfrm>
          </p:contentPart>
        </mc:Choice>
        <mc:Fallback>
          <p:pic>
            <p:nvPicPr>
              <p:cNvPr id="17" name="Ink 16">
                <a:extLst>
                  <a:ext uri="{FF2B5EF4-FFF2-40B4-BE49-F238E27FC236}">
                    <a16:creationId xmlns:a16="http://schemas.microsoft.com/office/drawing/2014/main" id="{4D574D4B-5B38-AFB7-E81F-A79184CDADFF}"/>
                  </a:ext>
                </a:extLst>
              </p:cNvPr>
              <p:cNvPicPr/>
              <p:nvPr/>
            </p:nvPicPr>
            <p:blipFill>
              <a:blip r:embed="rId27"/>
              <a:stretch>
                <a:fillRect/>
              </a:stretch>
            </p:blipFill>
            <p:spPr>
              <a:xfrm>
                <a:off x="9458160" y="2722900"/>
                <a:ext cx="317520" cy="2283480"/>
              </a:xfrm>
              <a:prstGeom prst="rect">
                <a:avLst/>
              </a:prstGeom>
            </p:spPr>
          </p:pic>
        </mc:Fallback>
      </mc:AlternateContent>
    </p:spTree>
    <p:extLst>
      <p:ext uri="{BB962C8B-B14F-4D97-AF65-F5344CB8AC3E}">
        <p14:creationId xmlns:p14="http://schemas.microsoft.com/office/powerpoint/2010/main" val="4266607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437668"/>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992043"/>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36:1-6</a:t>
            </a:r>
            <a:endParaRPr lang="en-US" sz="7200" b="1" dirty="0">
              <a:ln w="15875">
                <a:solidFill>
                  <a:schemeClr val="tx1"/>
                </a:solidFill>
                <a:prstDash val="solid"/>
              </a:ln>
              <a:solidFill>
                <a:srgbClr val="FFFF00"/>
              </a:solidFill>
              <a:latin typeface="Arial Black" panose="020B0A04020102020204" pitchFamily="34" charset="0"/>
              <a:cs typeface="+mj-cs"/>
            </a:endParaRPr>
          </a:p>
          <a:p>
            <a:pPr algn="ctr"/>
            <a:r>
              <a:rPr lang="he-IL" sz="8800" b="1">
                <a:ln w="15875">
                  <a:solidFill>
                    <a:schemeClr val="tx1"/>
                  </a:solidFill>
                  <a:prstDash val="solid"/>
                </a:ln>
                <a:solidFill>
                  <a:srgbClr val="FFFF00"/>
                </a:solidFill>
                <a:cs typeface="+mj-cs"/>
              </a:rPr>
              <a:t>ישעיהו לו:א-ו</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164060" y="4696550"/>
            <a:ext cx="7657225" cy="1200329"/>
          </a:xfrm>
          <a:prstGeom prst="rect">
            <a:avLst/>
          </a:prstGeom>
          <a:noFill/>
        </p:spPr>
        <p:txBody>
          <a:bodyPr wrap="none" rtlCol="0">
            <a:spAutoFit/>
          </a:bodyPr>
          <a:lstStyle/>
          <a:p>
            <a:pPr algn="ctr"/>
            <a:r>
              <a:rPr lang="en-US" sz="3600">
                <a:solidFill>
                  <a:srgbClr val="FFFF00"/>
                </a:solidFill>
              </a:rPr>
              <a:t>The God Who Works in the Background </a:t>
            </a:r>
          </a:p>
          <a:p>
            <a:pPr algn="ctr"/>
            <a:r>
              <a:rPr lang="en-US" sz="3600">
                <a:solidFill>
                  <a:srgbClr val="FFFF00"/>
                </a:solidFill>
              </a:rPr>
              <a:t>on Behalf of His People</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5028550"/>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643369"/>
            <a:ext cx="9200959" cy="3662541"/>
          </a:xfrm>
          <a:prstGeom prst="rect">
            <a:avLst/>
          </a:prstGeom>
          <a:noFill/>
        </p:spPr>
        <p:txBody>
          <a:bodyPr wrap="square" rtlCol="0">
            <a:spAutoFit/>
          </a:bodyPr>
          <a:lstStyle/>
          <a:p>
            <a:pPr algn="ctr"/>
            <a:r>
              <a:rPr lang="en-US" sz="4000" b="1">
                <a:solidFill>
                  <a:srgbClr val="92D050"/>
                </a:solidFill>
                <a:cs typeface="+mj-cs"/>
              </a:rPr>
              <a:t>Three segments</a:t>
            </a:r>
          </a:p>
          <a:p>
            <a:pPr marL="514350" indent="-514350">
              <a:buFont typeface="+mj-lt"/>
              <a:buAutoNum type="arabicPeriod"/>
            </a:pPr>
            <a:r>
              <a:rPr lang="en-US" sz="3200">
                <a:solidFill>
                  <a:srgbClr val="FFC000"/>
                </a:solidFill>
                <a:cs typeface="+mj-cs"/>
              </a:rPr>
              <a:t>Assyria at Jerusalem, Hezekiah turns to God (</a:t>
            </a:r>
            <a:r>
              <a:rPr lang="en-US" sz="3200">
                <a:solidFill>
                  <a:srgbClr val="00B0F0"/>
                </a:solidFill>
                <a:cs typeface="+mj-cs"/>
              </a:rPr>
              <a:t>Isaiah 36-37</a:t>
            </a:r>
            <a:r>
              <a:rPr lang="en-US" sz="3200">
                <a:solidFill>
                  <a:srgbClr val="FFC000"/>
                </a:solidFill>
                <a:cs typeface="+mj-cs"/>
              </a:rPr>
              <a:t>)</a:t>
            </a:r>
          </a:p>
          <a:p>
            <a:pPr marL="514350" indent="-514350">
              <a:buFont typeface="+mj-lt"/>
              <a:buAutoNum type="arabicPeriod"/>
            </a:pPr>
            <a:r>
              <a:rPr lang="en-US" sz="3200">
                <a:solidFill>
                  <a:srgbClr val="FFC000"/>
                </a:solidFill>
                <a:cs typeface="+mj-cs"/>
              </a:rPr>
              <a:t>Hezekiah is helpless due to illness, Hezekiah turns to God (</a:t>
            </a:r>
            <a:r>
              <a:rPr lang="en-US" sz="3200">
                <a:solidFill>
                  <a:srgbClr val="00B0F0"/>
                </a:solidFill>
                <a:cs typeface="+mj-cs"/>
              </a:rPr>
              <a:t>Isaiah 38</a:t>
            </a:r>
            <a:r>
              <a:rPr lang="en-US" sz="3200">
                <a:solidFill>
                  <a:srgbClr val="FFC000"/>
                </a:solidFill>
                <a:cs typeface="+mj-cs"/>
              </a:rPr>
              <a:t>)</a:t>
            </a:r>
          </a:p>
          <a:p>
            <a:pPr marL="514350" indent="-514350">
              <a:buFont typeface="+mj-lt"/>
              <a:buAutoNum type="arabicPeriod"/>
            </a:pPr>
            <a:r>
              <a:rPr lang="en-US" sz="3200">
                <a:solidFill>
                  <a:srgbClr val="FFC000"/>
                </a:solidFill>
                <a:cs typeface="+mj-cs"/>
              </a:rPr>
              <a:t>Hezekiah fails t o give glory to God giving Babylon his own glory (</a:t>
            </a:r>
            <a:r>
              <a:rPr lang="en-US" sz="3200">
                <a:solidFill>
                  <a:srgbClr val="00B0F0"/>
                </a:solidFill>
                <a:cs typeface="+mj-cs"/>
              </a:rPr>
              <a:t>Isaiah 39</a:t>
            </a:r>
            <a:r>
              <a:rPr lang="en-US" sz="3200">
                <a:solidFill>
                  <a:srgbClr val="FFC000"/>
                </a:solidFill>
                <a:cs typeface="+mj-cs"/>
              </a:rPr>
              <a:t>)</a:t>
            </a:r>
            <a:endParaRPr lang="en-US" sz="32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9E9BC64-CEB6-9935-DF40-ED9271E49DCC}"/>
                  </a:ext>
                </a:extLst>
              </p14:cNvPr>
              <p14:cNvContentPartPr/>
              <p14:nvPr/>
            </p14:nvContentPartPr>
            <p14:xfrm>
              <a:off x="8410200" y="1861060"/>
              <a:ext cx="627840" cy="41040"/>
            </p14:xfrm>
          </p:contentPart>
        </mc:Choice>
        <mc:Fallback>
          <p:pic>
            <p:nvPicPr>
              <p:cNvPr id="2" name="Ink 1">
                <a:extLst>
                  <a:ext uri="{FF2B5EF4-FFF2-40B4-BE49-F238E27FC236}">
                    <a16:creationId xmlns:a16="http://schemas.microsoft.com/office/drawing/2014/main" id="{C9E9BC64-CEB6-9935-DF40-ED9271E49DCC}"/>
                  </a:ext>
                </a:extLst>
              </p:cNvPr>
              <p:cNvPicPr/>
              <p:nvPr/>
            </p:nvPicPr>
            <p:blipFill>
              <a:blip r:embed="rId5"/>
              <a:stretch>
                <a:fillRect/>
              </a:stretch>
            </p:blipFill>
            <p:spPr>
              <a:xfrm>
                <a:off x="8392560" y="1843060"/>
                <a:ext cx="6634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42A615E-6050-6B8A-74EF-FD57450644B4}"/>
                  </a:ext>
                </a:extLst>
              </p14:cNvPr>
              <p14:cNvContentPartPr/>
              <p14:nvPr/>
            </p14:nvContentPartPr>
            <p14:xfrm>
              <a:off x="997080" y="2190460"/>
              <a:ext cx="773640" cy="101880"/>
            </p14:xfrm>
          </p:contentPart>
        </mc:Choice>
        <mc:Fallback>
          <p:pic>
            <p:nvPicPr>
              <p:cNvPr id="4" name="Ink 3">
                <a:extLst>
                  <a:ext uri="{FF2B5EF4-FFF2-40B4-BE49-F238E27FC236}">
                    <a16:creationId xmlns:a16="http://schemas.microsoft.com/office/drawing/2014/main" id="{842A615E-6050-6B8A-74EF-FD57450644B4}"/>
                  </a:ext>
                </a:extLst>
              </p:cNvPr>
              <p:cNvPicPr/>
              <p:nvPr/>
            </p:nvPicPr>
            <p:blipFill>
              <a:blip r:embed="rId7"/>
              <a:stretch>
                <a:fillRect/>
              </a:stretch>
            </p:blipFill>
            <p:spPr>
              <a:xfrm>
                <a:off x="979080" y="2172820"/>
                <a:ext cx="809280" cy="137520"/>
              </a:xfrm>
              <a:prstGeom prst="rect">
                <a:avLst/>
              </a:prstGeom>
            </p:spPr>
          </p:pic>
        </mc:Fallback>
      </mc:AlternateContent>
      <p:grpSp>
        <p:nvGrpSpPr>
          <p:cNvPr id="12" name="Group 11">
            <a:extLst>
              <a:ext uri="{FF2B5EF4-FFF2-40B4-BE49-F238E27FC236}">
                <a16:creationId xmlns:a16="http://schemas.microsoft.com/office/drawing/2014/main" id="{58CAC83C-1A13-4463-6242-5A42704CCBAB}"/>
              </a:ext>
            </a:extLst>
          </p:cNvPr>
          <p:cNvGrpSpPr/>
          <p:nvPr/>
        </p:nvGrpSpPr>
        <p:grpSpPr>
          <a:xfrm>
            <a:off x="1101120" y="1806700"/>
            <a:ext cx="81720" cy="7200"/>
            <a:chOff x="1101120" y="1806700"/>
            <a:chExt cx="81720" cy="720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2E0CB68-9FBB-C723-F702-D0809B8AF156}"/>
                    </a:ext>
                  </a:extLst>
                </p14:cNvPr>
                <p14:cNvContentPartPr/>
                <p14:nvPr/>
              </p14:nvContentPartPr>
              <p14:xfrm>
                <a:off x="1101120" y="1812820"/>
                <a:ext cx="2520" cy="1080"/>
              </p14:xfrm>
            </p:contentPart>
          </mc:Choice>
          <mc:Fallback>
            <p:pic>
              <p:nvPicPr>
                <p:cNvPr id="5" name="Ink 4">
                  <a:extLst>
                    <a:ext uri="{FF2B5EF4-FFF2-40B4-BE49-F238E27FC236}">
                      <a16:creationId xmlns:a16="http://schemas.microsoft.com/office/drawing/2014/main" id="{92E0CB68-9FBB-C723-F702-D0809B8AF156}"/>
                    </a:ext>
                  </a:extLst>
                </p:cNvPr>
                <p:cNvPicPr/>
                <p:nvPr/>
              </p:nvPicPr>
              <p:blipFill>
                <a:blip r:embed="rId9"/>
                <a:stretch>
                  <a:fillRect/>
                </a:stretch>
              </p:blipFill>
              <p:spPr>
                <a:xfrm>
                  <a:off x="1083120" y="1794820"/>
                  <a:ext cx="38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1C9FB5F-F52C-E660-4079-C604C05930C0}"/>
                    </a:ext>
                  </a:extLst>
                </p14:cNvPr>
                <p14:cNvContentPartPr/>
                <p14:nvPr/>
              </p14:nvContentPartPr>
              <p14:xfrm>
                <a:off x="1110480" y="1806700"/>
                <a:ext cx="72360" cy="6120"/>
              </p14:xfrm>
            </p:contentPart>
          </mc:Choice>
          <mc:Fallback>
            <p:pic>
              <p:nvPicPr>
                <p:cNvPr id="7" name="Ink 6">
                  <a:extLst>
                    <a:ext uri="{FF2B5EF4-FFF2-40B4-BE49-F238E27FC236}">
                      <a16:creationId xmlns:a16="http://schemas.microsoft.com/office/drawing/2014/main" id="{A1C9FB5F-F52C-E660-4079-C604C05930C0}"/>
                    </a:ext>
                  </a:extLst>
                </p:cNvPr>
                <p:cNvPicPr/>
                <p:nvPr/>
              </p:nvPicPr>
              <p:blipFill>
                <a:blip r:embed="rId11"/>
                <a:stretch>
                  <a:fillRect/>
                </a:stretch>
              </p:blipFill>
              <p:spPr>
                <a:xfrm>
                  <a:off x="1092480" y="1789060"/>
                  <a:ext cx="108000" cy="4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A2788963-CD4A-9370-5E4F-145383590D1C}"/>
                  </a:ext>
                </a:extLst>
              </p14:cNvPr>
              <p14:cNvContentPartPr/>
              <p14:nvPr/>
            </p14:nvContentPartPr>
            <p14:xfrm>
              <a:off x="2169960" y="1768900"/>
              <a:ext cx="236880" cy="28080"/>
            </p14:xfrm>
          </p:contentPart>
        </mc:Choice>
        <mc:Fallback>
          <p:pic>
            <p:nvPicPr>
              <p:cNvPr id="9" name="Ink 8">
                <a:extLst>
                  <a:ext uri="{FF2B5EF4-FFF2-40B4-BE49-F238E27FC236}">
                    <a16:creationId xmlns:a16="http://schemas.microsoft.com/office/drawing/2014/main" id="{A2788963-CD4A-9370-5E4F-145383590D1C}"/>
                  </a:ext>
                </a:extLst>
              </p:cNvPr>
              <p:cNvPicPr/>
              <p:nvPr/>
            </p:nvPicPr>
            <p:blipFill>
              <a:blip r:embed="rId13"/>
              <a:stretch>
                <a:fillRect/>
              </a:stretch>
            </p:blipFill>
            <p:spPr>
              <a:xfrm>
                <a:off x="2152320" y="1751260"/>
                <a:ext cx="2725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1B29153-1627-5A07-2F4F-38B6FAEB5D97}"/>
                  </a:ext>
                </a:extLst>
              </p14:cNvPr>
              <p14:cNvContentPartPr/>
              <p14:nvPr/>
            </p14:nvContentPartPr>
            <p14:xfrm>
              <a:off x="3422040" y="1850260"/>
              <a:ext cx="20880" cy="3600"/>
            </p14:xfrm>
          </p:contentPart>
        </mc:Choice>
        <mc:Fallback>
          <p:pic>
            <p:nvPicPr>
              <p:cNvPr id="11" name="Ink 10">
                <a:extLst>
                  <a:ext uri="{FF2B5EF4-FFF2-40B4-BE49-F238E27FC236}">
                    <a16:creationId xmlns:a16="http://schemas.microsoft.com/office/drawing/2014/main" id="{D1B29153-1627-5A07-2F4F-38B6FAEB5D97}"/>
                  </a:ext>
                </a:extLst>
              </p:cNvPr>
              <p:cNvPicPr/>
              <p:nvPr/>
            </p:nvPicPr>
            <p:blipFill>
              <a:blip r:embed="rId15"/>
              <a:stretch>
                <a:fillRect/>
              </a:stretch>
            </p:blipFill>
            <p:spPr>
              <a:xfrm>
                <a:off x="3404040" y="1832260"/>
                <a:ext cx="565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2DAB42EB-7645-39AF-D106-17DF1E585B89}"/>
                  </a:ext>
                </a:extLst>
              </p14:cNvPr>
              <p14:cNvContentPartPr/>
              <p14:nvPr/>
            </p14:nvContentPartPr>
            <p14:xfrm>
              <a:off x="4877880" y="1799860"/>
              <a:ext cx="2763000" cy="186120"/>
            </p14:xfrm>
          </p:contentPart>
        </mc:Choice>
        <mc:Fallback>
          <p:pic>
            <p:nvPicPr>
              <p:cNvPr id="13" name="Ink 12">
                <a:extLst>
                  <a:ext uri="{FF2B5EF4-FFF2-40B4-BE49-F238E27FC236}">
                    <a16:creationId xmlns:a16="http://schemas.microsoft.com/office/drawing/2014/main" id="{2DAB42EB-7645-39AF-D106-17DF1E585B89}"/>
                  </a:ext>
                </a:extLst>
              </p:cNvPr>
              <p:cNvPicPr/>
              <p:nvPr/>
            </p:nvPicPr>
            <p:blipFill>
              <a:blip r:embed="rId17"/>
              <a:stretch>
                <a:fillRect/>
              </a:stretch>
            </p:blipFill>
            <p:spPr>
              <a:xfrm>
                <a:off x="4859880" y="1782220"/>
                <a:ext cx="27986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91B1333C-03C3-7DDB-1C93-4B2C132B7046}"/>
                  </a:ext>
                </a:extLst>
              </p14:cNvPr>
              <p14:cNvContentPartPr/>
              <p14:nvPr/>
            </p14:nvContentPartPr>
            <p14:xfrm>
              <a:off x="2410440" y="3201700"/>
              <a:ext cx="1065960" cy="90360"/>
            </p14:xfrm>
          </p:contentPart>
        </mc:Choice>
        <mc:Fallback>
          <p:pic>
            <p:nvPicPr>
              <p:cNvPr id="14" name="Ink 13">
                <a:extLst>
                  <a:ext uri="{FF2B5EF4-FFF2-40B4-BE49-F238E27FC236}">
                    <a16:creationId xmlns:a16="http://schemas.microsoft.com/office/drawing/2014/main" id="{91B1333C-03C3-7DDB-1C93-4B2C132B7046}"/>
                  </a:ext>
                </a:extLst>
              </p:cNvPr>
              <p:cNvPicPr/>
              <p:nvPr/>
            </p:nvPicPr>
            <p:blipFill>
              <a:blip r:embed="rId19"/>
              <a:stretch>
                <a:fillRect/>
              </a:stretch>
            </p:blipFill>
            <p:spPr>
              <a:xfrm>
                <a:off x="2392800" y="3184060"/>
                <a:ext cx="11016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4039212B-AD3F-5EA6-F0A1-762D39CDECD6}"/>
                  </a:ext>
                </a:extLst>
              </p14:cNvPr>
              <p14:cNvContentPartPr/>
              <p14:nvPr/>
            </p14:nvContentPartPr>
            <p14:xfrm>
              <a:off x="5641440" y="2801380"/>
              <a:ext cx="681480" cy="60120"/>
            </p14:xfrm>
          </p:contentPart>
        </mc:Choice>
        <mc:Fallback>
          <p:pic>
            <p:nvPicPr>
              <p:cNvPr id="15" name="Ink 14">
                <a:extLst>
                  <a:ext uri="{FF2B5EF4-FFF2-40B4-BE49-F238E27FC236}">
                    <a16:creationId xmlns:a16="http://schemas.microsoft.com/office/drawing/2014/main" id="{4039212B-AD3F-5EA6-F0A1-762D39CDECD6}"/>
                  </a:ext>
                </a:extLst>
              </p:cNvPr>
              <p:cNvPicPr/>
              <p:nvPr/>
            </p:nvPicPr>
            <p:blipFill>
              <a:blip r:embed="rId21"/>
              <a:stretch>
                <a:fillRect/>
              </a:stretch>
            </p:blipFill>
            <p:spPr>
              <a:xfrm>
                <a:off x="5623800" y="2783380"/>
                <a:ext cx="7171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DCB4BFA3-A8AD-9E16-4B1F-0C76608EFB63}"/>
                  </a:ext>
                </a:extLst>
              </p14:cNvPr>
              <p14:cNvContentPartPr/>
              <p14:nvPr/>
            </p14:nvContentPartPr>
            <p14:xfrm>
              <a:off x="3409440" y="4227340"/>
              <a:ext cx="976320" cy="87120"/>
            </p14:xfrm>
          </p:contentPart>
        </mc:Choice>
        <mc:Fallback>
          <p:pic>
            <p:nvPicPr>
              <p:cNvPr id="16" name="Ink 15">
                <a:extLst>
                  <a:ext uri="{FF2B5EF4-FFF2-40B4-BE49-F238E27FC236}">
                    <a16:creationId xmlns:a16="http://schemas.microsoft.com/office/drawing/2014/main" id="{DCB4BFA3-A8AD-9E16-4B1F-0C76608EFB63}"/>
                  </a:ext>
                </a:extLst>
              </p:cNvPr>
              <p:cNvPicPr/>
              <p:nvPr/>
            </p:nvPicPr>
            <p:blipFill>
              <a:blip r:embed="rId23"/>
              <a:stretch>
                <a:fillRect/>
              </a:stretch>
            </p:blipFill>
            <p:spPr>
              <a:xfrm>
                <a:off x="3391440" y="4209700"/>
                <a:ext cx="1011960" cy="122760"/>
              </a:xfrm>
              <a:prstGeom prst="rect">
                <a:avLst/>
              </a:prstGeom>
            </p:spPr>
          </p:pic>
        </mc:Fallback>
      </mc:AlternateContent>
    </p:spTree>
    <p:extLst>
      <p:ext uri="{BB962C8B-B14F-4D97-AF65-F5344CB8AC3E}">
        <p14:creationId xmlns:p14="http://schemas.microsoft.com/office/powerpoint/2010/main" val="364229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199698"/>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643369"/>
            <a:ext cx="9200959" cy="5032147"/>
          </a:xfrm>
          <a:prstGeom prst="rect">
            <a:avLst/>
          </a:prstGeom>
          <a:noFill/>
        </p:spPr>
        <p:txBody>
          <a:bodyPr wrap="square" rtlCol="0">
            <a:spAutoFit/>
          </a:bodyPr>
          <a:lstStyle/>
          <a:p>
            <a:pPr algn="ctr"/>
            <a:r>
              <a:rPr lang="en-US" sz="3600" b="1">
                <a:solidFill>
                  <a:srgbClr val="92D050"/>
                </a:solidFill>
                <a:cs typeface="+mj-cs"/>
              </a:rPr>
              <a:t>Rabbinic literaturereferences to Hezekiah and messiah.</a:t>
            </a:r>
          </a:p>
          <a:p>
            <a:endParaRPr lang="en-US" sz="900">
              <a:solidFill>
                <a:srgbClr val="92D050"/>
              </a:solidFill>
              <a:cs typeface="+mj-cs"/>
            </a:endParaRPr>
          </a:p>
          <a:p>
            <a:r>
              <a:rPr lang="en-US" sz="2400" b="1">
                <a:solidFill>
                  <a:srgbClr val="FFC000"/>
                </a:solidFill>
                <a:cs typeface="+mj-cs"/>
              </a:rPr>
              <a:t>Talmud (7)</a:t>
            </a:r>
          </a:p>
          <a:p>
            <a:r>
              <a:rPr lang="en-US" sz="2400">
                <a:solidFill>
                  <a:srgbClr val="FFC000"/>
                </a:solidFill>
                <a:cs typeface="+mj-cs"/>
              </a:rPr>
              <a:t>  Sanhedrin 94a, 98b, 99a</a:t>
            </a:r>
          </a:p>
          <a:p>
            <a:r>
              <a:rPr lang="en-US" sz="2400" b="1">
                <a:solidFill>
                  <a:srgbClr val="00B0F0"/>
                </a:solidFill>
                <a:cs typeface="+mj-cs"/>
              </a:rPr>
              <a:t>Midrash (4)</a:t>
            </a:r>
          </a:p>
          <a:p>
            <a:r>
              <a:rPr lang="en-US" sz="2400">
                <a:solidFill>
                  <a:srgbClr val="00B0F0"/>
                </a:solidFill>
                <a:cs typeface="+mj-cs"/>
              </a:rPr>
              <a:t>  Bereishit Rabbah 35:2</a:t>
            </a:r>
          </a:p>
          <a:p>
            <a:r>
              <a:rPr lang="en-US" sz="2400">
                <a:solidFill>
                  <a:srgbClr val="00B0F0"/>
                </a:solidFill>
                <a:cs typeface="+mj-cs"/>
              </a:rPr>
              <a:t>  Ruth Rabbah 7:2</a:t>
            </a:r>
          </a:p>
          <a:p>
            <a:r>
              <a:rPr lang="en-US" sz="2400">
                <a:solidFill>
                  <a:srgbClr val="00B0F0"/>
                </a:solidFill>
                <a:cs typeface="+mj-cs"/>
              </a:rPr>
              <a:t>  Ein Yaakov Sanhedrin 11:24</a:t>
            </a:r>
          </a:p>
          <a:p>
            <a:r>
              <a:rPr lang="en-US" sz="2400" b="1">
                <a:solidFill>
                  <a:srgbClr val="FFC000"/>
                </a:solidFill>
                <a:cs typeface="+mj-cs"/>
              </a:rPr>
              <a:t>Legends of the Jews (1)</a:t>
            </a:r>
          </a:p>
          <a:p>
            <a:r>
              <a:rPr lang="en-US" sz="2400">
                <a:solidFill>
                  <a:srgbClr val="FFC000"/>
                </a:solidFill>
                <a:cs typeface="+mj-cs"/>
              </a:rPr>
              <a:t>  Jewish Thought (2)</a:t>
            </a:r>
          </a:p>
          <a:p>
            <a:r>
              <a:rPr lang="en-US" sz="2400">
                <a:solidFill>
                  <a:srgbClr val="FFC000"/>
                </a:solidFill>
                <a:cs typeface="+mj-cs"/>
              </a:rPr>
              <a:t>  Sefer HaIkkarim Maamar 4 42:3</a:t>
            </a:r>
          </a:p>
          <a:p>
            <a:r>
              <a:rPr lang="en-US" sz="2400">
                <a:solidFill>
                  <a:srgbClr val="FFC000"/>
                </a:solidFill>
                <a:cs typeface="+mj-cs"/>
              </a:rPr>
              <a:t>  Kol Dodi Dofek (1)</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D1FCEF6E-C1CA-C505-9D6D-259999080898}"/>
              </a:ext>
            </a:extLst>
          </p:cNvPr>
          <p:cNvSpPr txBox="1"/>
          <p:nvPr/>
        </p:nvSpPr>
        <p:spPr>
          <a:xfrm>
            <a:off x="5054921" y="1959037"/>
            <a:ext cx="4600481" cy="2308324"/>
          </a:xfrm>
          <a:prstGeom prst="rect">
            <a:avLst/>
          </a:prstGeom>
          <a:noFill/>
        </p:spPr>
        <p:txBody>
          <a:bodyPr wrap="square">
            <a:spAutoFit/>
          </a:bodyPr>
          <a:lstStyle/>
          <a:p>
            <a:r>
              <a:rPr lang="en-US" sz="2400" b="1">
                <a:solidFill>
                  <a:srgbClr val="00B0F0"/>
                </a:solidFill>
                <a:cs typeface="+mj-cs"/>
              </a:rPr>
              <a:t>Reference (1)</a:t>
            </a:r>
          </a:p>
          <a:p>
            <a:r>
              <a:rPr lang="en-US" sz="2400">
                <a:solidFill>
                  <a:srgbClr val="00B0F0"/>
                </a:solidFill>
                <a:cs typeface="+mj-cs"/>
              </a:rPr>
              <a:t>  The Jewish Spiritual Heroes (1)</a:t>
            </a:r>
          </a:p>
          <a:p>
            <a:r>
              <a:rPr lang="en-US" sz="2400" b="1">
                <a:solidFill>
                  <a:srgbClr val="FFC000"/>
                </a:solidFill>
                <a:cs typeface="+mj-cs"/>
              </a:rPr>
              <a:t>Tanakh Commentary (3)</a:t>
            </a:r>
          </a:p>
          <a:p>
            <a:r>
              <a:rPr lang="en-US" sz="2400">
                <a:solidFill>
                  <a:srgbClr val="FFC000"/>
                </a:solidFill>
                <a:cs typeface="+mj-cs"/>
              </a:rPr>
              <a:t>  Rashi on Isaiah 9:6 Part 7</a:t>
            </a:r>
          </a:p>
          <a:p>
            <a:r>
              <a:rPr lang="en-US" sz="2400">
                <a:solidFill>
                  <a:srgbClr val="FFC000"/>
                </a:solidFill>
                <a:cs typeface="+mj-cs"/>
              </a:rPr>
              <a:t>  Ibn Ezra on Isaiah 11:10 Part 1, Isaiah 32:17 Part 1</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3C584F0-D8B4-CB69-E00A-DFD715AACF0A}"/>
                  </a:ext>
                </a:extLst>
              </p14:cNvPr>
              <p14:cNvContentPartPr/>
              <p14:nvPr/>
            </p14:nvContentPartPr>
            <p14:xfrm>
              <a:off x="1299480" y="2249500"/>
              <a:ext cx="615960" cy="59760"/>
            </p14:xfrm>
          </p:contentPart>
        </mc:Choice>
        <mc:Fallback>
          <p:pic>
            <p:nvPicPr>
              <p:cNvPr id="2" name="Ink 1">
                <a:extLst>
                  <a:ext uri="{FF2B5EF4-FFF2-40B4-BE49-F238E27FC236}">
                    <a16:creationId xmlns:a16="http://schemas.microsoft.com/office/drawing/2014/main" id="{73C584F0-D8B4-CB69-E00A-DFD715AACF0A}"/>
                  </a:ext>
                </a:extLst>
              </p:cNvPr>
              <p:cNvPicPr/>
              <p:nvPr/>
            </p:nvPicPr>
            <p:blipFill>
              <a:blip r:embed="rId5"/>
              <a:stretch>
                <a:fillRect/>
              </a:stretch>
            </p:blipFill>
            <p:spPr>
              <a:xfrm>
                <a:off x="1281480" y="2231500"/>
                <a:ext cx="6516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EEC4174-9514-26D7-EE82-946997D289C8}"/>
                  </a:ext>
                </a:extLst>
              </p14:cNvPr>
              <p14:cNvContentPartPr/>
              <p14:nvPr/>
            </p14:nvContentPartPr>
            <p14:xfrm>
              <a:off x="1512600" y="3000100"/>
              <a:ext cx="499680" cy="52200"/>
            </p14:xfrm>
          </p:contentPart>
        </mc:Choice>
        <mc:Fallback>
          <p:pic>
            <p:nvPicPr>
              <p:cNvPr id="4" name="Ink 3">
                <a:extLst>
                  <a:ext uri="{FF2B5EF4-FFF2-40B4-BE49-F238E27FC236}">
                    <a16:creationId xmlns:a16="http://schemas.microsoft.com/office/drawing/2014/main" id="{3EEC4174-9514-26D7-EE82-946997D289C8}"/>
                  </a:ext>
                </a:extLst>
              </p:cNvPr>
              <p:cNvPicPr/>
              <p:nvPr/>
            </p:nvPicPr>
            <p:blipFill>
              <a:blip r:embed="rId7"/>
              <a:stretch>
                <a:fillRect/>
              </a:stretch>
            </p:blipFill>
            <p:spPr>
              <a:xfrm>
                <a:off x="1494600" y="2982100"/>
                <a:ext cx="535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A8453AA-65EC-E8AE-F52C-CC5FC843A13E}"/>
                  </a:ext>
                </a:extLst>
              </p14:cNvPr>
              <p14:cNvContentPartPr/>
              <p14:nvPr/>
            </p14:nvContentPartPr>
            <p14:xfrm>
              <a:off x="2951520" y="4468900"/>
              <a:ext cx="457560" cy="30960"/>
            </p14:xfrm>
          </p:contentPart>
        </mc:Choice>
        <mc:Fallback>
          <p:pic>
            <p:nvPicPr>
              <p:cNvPr id="5" name="Ink 4">
                <a:extLst>
                  <a:ext uri="{FF2B5EF4-FFF2-40B4-BE49-F238E27FC236}">
                    <a16:creationId xmlns:a16="http://schemas.microsoft.com/office/drawing/2014/main" id="{9A8453AA-65EC-E8AE-F52C-CC5FC843A13E}"/>
                  </a:ext>
                </a:extLst>
              </p:cNvPr>
              <p:cNvPicPr/>
              <p:nvPr/>
            </p:nvPicPr>
            <p:blipFill>
              <a:blip r:embed="rId9"/>
              <a:stretch>
                <a:fillRect/>
              </a:stretch>
            </p:blipFill>
            <p:spPr>
              <a:xfrm>
                <a:off x="2933520" y="4451260"/>
                <a:ext cx="4932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F054F86D-8EFB-BF28-D32A-D0D6E68CC13A}"/>
                  </a:ext>
                </a:extLst>
              </p14:cNvPr>
              <p14:cNvContentPartPr/>
              <p14:nvPr/>
            </p14:nvContentPartPr>
            <p14:xfrm>
              <a:off x="2370480" y="4856980"/>
              <a:ext cx="371880" cy="35280"/>
            </p14:xfrm>
          </p:contentPart>
        </mc:Choice>
        <mc:Fallback>
          <p:pic>
            <p:nvPicPr>
              <p:cNvPr id="9" name="Ink 8">
                <a:extLst>
                  <a:ext uri="{FF2B5EF4-FFF2-40B4-BE49-F238E27FC236}">
                    <a16:creationId xmlns:a16="http://schemas.microsoft.com/office/drawing/2014/main" id="{F054F86D-8EFB-BF28-D32A-D0D6E68CC13A}"/>
                  </a:ext>
                </a:extLst>
              </p:cNvPr>
              <p:cNvPicPr/>
              <p:nvPr/>
            </p:nvPicPr>
            <p:blipFill>
              <a:blip r:embed="rId11"/>
              <a:stretch>
                <a:fillRect/>
              </a:stretch>
            </p:blipFill>
            <p:spPr>
              <a:xfrm>
                <a:off x="2352480" y="4838980"/>
                <a:ext cx="4075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1015CA77-89D1-49D6-1D50-ED05FC15DC48}"/>
                  </a:ext>
                </a:extLst>
              </p14:cNvPr>
              <p14:cNvContentPartPr/>
              <p14:nvPr/>
            </p14:nvContentPartPr>
            <p14:xfrm>
              <a:off x="2749560" y="4852300"/>
              <a:ext cx="54360" cy="5760"/>
            </p14:xfrm>
          </p:contentPart>
        </mc:Choice>
        <mc:Fallback>
          <p:pic>
            <p:nvPicPr>
              <p:cNvPr id="11" name="Ink 10">
                <a:extLst>
                  <a:ext uri="{FF2B5EF4-FFF2-40B4-BE49-F238E27FC236}">
                    <a16:creationId xmlns:a16="http://schemas.microsoft.com/office/drawing/2014/main" id="{1015CA77-89D1-49D6-1D50-ED05FC15DC48}"/>
                  </a:ext>
                </a:extLst>
              </p:cNvPr>
              <p:cNvPicPr/>
              <p:nvPr/>
            </p:nvPicPr>
            <p:blipFill>
              <a:blip r:embed="rId13"/>
              <a:stretch>
                <a:fillRect/>
              </a:stretch>
            </p:blipFill>
            <p:spPr>
              <a:xfrm>
                <a:off x="2731920" y="4834300"/>
                <a:ext cx="900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63BB8F98-61EA-CA65-199F-2F3CD7EDBB5F}"/>
                  </a:ext>
                </a:extLst>
              </p14:cNvPr>
              <p14:cNvContentPartPr/>
              <p14:nvPr/>
            </p14:nvContentPartPr>
            <p14:xfrm>
              <a:off x="2492520" y="5604700"/>
              <a:ext cx="191880" cy="66240"/>
            </p14:xfrm>
          </p:contentPart>
        </mc:Choice>
        <mc:Fallback>
          <p:pic>
            <p:nvPicPr>
              <p:cNvPr id="12" name="Ink 11">
                <a:extLst>
                  <a:ext uri="{FF2B5EF4-FFF2-40B4-BE49-F238E27FC236}">
                    <a16:creationId xmlns:a16="http://schemas.microsoft.com/office/drawing/2014/main" id="{63BB8F98-61EA-CA65-199F-2F3CD7EDBB5F}"/>
                  </a:ext>
                </a:extLst>
              </p:cNvPr>
              <p:cNvPicPr/>
              <p:nvPr/>
            </p:nvPicPr>
            <p:blipFill>
              <a:blip r:embed="rId15"/>
              <a:stretch>
                <a:fillRect/>
              </a:stretch>
            </p:blipFill>
            <p:spPr>
              <a:xfrm>
                <a:off x="2474520" y="5587060"/>
                <a:ext cx="227520" cy="101880"/>
              </a:xfrm>
              <a:prstGeom prst="rect">
                <a:avLst/>
              </a:prstGeom>
            </p:spPr>
          </p:pic>
        </mc:Fallback>
      </mc:AlternateContent>
      <p:grpSp>
        <p:nvGrpSpPr>
          <p:cNvPr id="15" name="Group 14">
            <a:extLst>
              <a:ext uri="{FF2B5EF4-FFF2-40B4-BE49-F238E27FC236}">
                <a16:creationId xmlns:a16="http://schemas.microsoft.com/office/drawing/2014/main" id="{67CFE4BC-7DE9-AFE7-A027-9B7C5F81A72F}"/>
              </a:ext>
            </a:extLst>
          </p:cNvPr>
          <p:cNvGrpSpPr/>
          <p:nvPr/>
        </p:nvGrpSpPr>
        <p:grpSpPr>
          <a:xfrm>
            <a:off x="3153480" y="4525060"/>
            <a:ext cx="151200" cy="115200"/>
            <a:chOff x="3153480" y="4525060"/>
            <a:chExt cx="151200" cy="115200"/>
          </a:xfrm>
        </p:grpSpPr>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31488891-F42D-50FD-BE3C-5BA05D22E44F}"/>
                    </a:ext>
                  </a:extLst>
                </p14:cNvPr>
                <p14:cNvContentPartPr/>
                <p14:nvPr/>
              </p14:nvContentPartPr>
              <p14:xfrm>
                <a:off x="3245640" y="4525060"/>
                <a:ext cx="59040" cy="29880"/>
              </p14:xfrm>
            </p:contentPart>
          </mc:Choice>
          <mc:Fallback>
            <p:pic>
              <p:nvPicPr>
                <p:cNvPr id="13" name="Ink 12">
                  <a:extLst>
                    <a:ext uri="{FF2B5EF4-FFF2-40B4-BE49-F238E27FC236}">
                      <a16:creationId xmlns:a16="http://schemas.microsoft.com/office/drawing/2014/main" id="{31488891-F42D-50FD-BE3C-5BA05D22E44F}"/>
                    </a:ext>
                  </a:extLst>
                </p:cNvPr>
                <p:cNvPicPr/>
                <p:nvPr/>
              </p:nvPicPr>
              <p:blipFill>
                <a:blip r:embed="rId17"/>
                <a:stretch>
                  <a:fillRect/>
                </a:stretch>
              </p:blipFill>
              <p:spPr>
                <a:xfrm>
                  <a:off x="3228000" y="4507060"/>
                  <a:ext cx="946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831F7F36-AF2C-2EF0-6F19-9C67ABD33B29}"/>
                    </a:ext>
                  </a:extLst>
                </p14:cNvPr>
                <p14:cNvContentPartPr/>
                <p14:nvPr/>
              </p14:nvContentPartPr>
              <p14:xfrm>
                <a:off x="3153480" y="4526500"/>
                <a:ext cx="70560" cy="113760"/>
              </p14:xfrm>
            </p:contentPart>
          </mc:Choice>
          <mc:Fallback>
            <p:pic>
              <p:nvPicPr>
                <p:cNvPr id="14" name="Ink 13">
                  <a:extLst>
                    <a:ext uri="{FF2B5EF4-FFF2-40B4-BE49-F238E27FC236}">
                      <a16:creationId xmlns:a16="http://schemas.microsoft.com/office/drawing/2014/main" id="{831F7F36-AF2C-2EF0-6F19-9C67ABD33B29}"/>
                    </a:ext>
                  </a:extLst>
                </p:cNvPr>
                <p:cNvPicPr/>
                <p:nvPr/>
              </p:nvPicPr>
              <p:blipFill>
                <a:blip r:embed="rId19"/>
                <a:stretch>
                  <a:fillRect/>
                </a:stretch>
              </p:blipFill>
              <p:spPr>
                <a:xfrm>
                  <a:off x="3135840" y="4508500"/>
                  <a:ext cx="106200" cy="149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E1A29395-2713-FC62-A956-92D35F2098C5}"/>
                  </a:ext>
                </a:extLst>
              </p14:cNvPr>
              <p14:cNvContentPartPr/>
              <p14:nvPr/>
            </p14:nvContentPartPr>
            <p14:xfrm>
              <a:off x="6493200" y="2327980"/>
              <a:ext cx="471240" cy="58680"/>
            </p14:xfrm>
          </p:contentPart>
        </mc:Choice>
        <mc:Fallback>
          <p:pic>
            <p:nvPicPr>
              <p:cNvPr id="16" name="Ink 15">
                <a:extLst>
                  <a:ext uri="{FF2B5EF4-FFF2-40B4-BE49-F238E27FC236}">
                    <a16:creationId xmlns:a16="http://schemas.microsoft.com/office/drawing/2014/main" id="{E1A29395-2713-FC62-A956-92D35F2098C5}"/>
                  </a:ext>
                </a:extLst>
              </p:cNvPr>
              <p:cNvPicPr/>
              <p:nvPr/>
            </p:nvPicPr>
            <p:blipFill>
              <a:blip r:embed="rId21"/>
              <a:stretch>
                <a:fillRect/>
              </a:stretch>
            </p:blipFill>
            <p:spPr>
              <a:xfrm>
                <a:off x="6475560" y="2310340"/>
                <a:ext cx="5068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8FDD0639-FA85-DAD7-4798-68535DC0F5E3}"/>
                  </a:ext>
                </a:extLst>
              </p14:cNvPr>
              <p14:cNvContentPartPr/>
              <p14:nvPr/>
            </p14:nvContentPartPr>
            <p14:xfrm>
              <a:off x="8811240" y="2910460"/>
              <a:ext cx="347400" cy="9000"/>
            </p14:xfrm>
          </p:contentPart>
        </mc:Choice>
        <mc:Fallback>
          <p:pic>
            <p:nvPicPr>
              <p:cNvPr id="17" name="Ink 16">
                <a:extLst>
                  <a:ext uri="{FF2B5EF4-FFF2-40B4-BE49-F238E27FC236}">
                    <a16:creationId xmlns:a16="http://schemas.microsoft.com/office/drawing/2014/main" id="{8FDD0639-FA85-DAD7-4798-68535DC0F5E3}"/>
                  </a:ext>
                </a:extLst>
              </p:cNvPr>
              <p:cNvPicPr/>
              <p:nvPr/>
            </p:nvPicPr>
            <p:blipFill>
              <a:blip r:embed="rId23"/>
              <a:stretch>
                <a:fillRect/>
              </a:stretch>
            </p:blipFill>
            <p:spPr>
              <a:xfrm>
                <a:off x="8793240" y="2892460"/>
                <a:ext cx="3830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81B7066D-6841-118B-D8D6-E173FDF82063}"/>
                  </a:ext>
                </a:extLst>
              </p14:cNvPr>
              <p14:cNvContentPartPr/>
              <p14:nvPr/>
            </p14:nvContentPartPr>
            <p14:xfrm>
              <a:off x="6801360" y="3097300"/>
              <a:ext cx="128520" cy="15120"/>
            </p14:xfrm>
          </p:contentPart>
        </mc:Choice>
        <mc:Fallback>
          <p:pic>
            <p:nvPicPr>
              <p:cNvPr id="18" name="Ink 17">
                <a:extLst>
                  <a:ext uri="{FF2B5EF4-FFF2-40B4-BE49-F238E27FC236}">
                    <a16:creationId xmlns:a16="http://schemas.microsoft.com/office/drawing/2014/main" id="{81B7066D-6841-118B-D8D6-E173FDF82063}"/>
                  </a:ext>
                </a:extLst>
              </p:cNvPr>
              <p:cNvPicPr/>
              <p:nvPr/>
            </p:nvPicPr>
            <p:blipFill>
              <a:blip r:embed="rId25"/>
              <a:stretch>
                <a:fillRect/>
              </a:stretch>
            </p:blipFill>
            <p:spPr>
              <a:xfrm>
                <a:off x="6783360" y="3079660"/>
                <a:ext cx="1641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CC4C28C2-F7DA-4C03-A0E4-624EA0736EBE}"/>
                  </a:ext>
                </a:extLst>
              </p14:cNvPr>
              <p14:cNvContentPartPr/>
              <p14:nvPr/>
            </p14:nvContentPartPr>
            <p14:xfrm>
              <a:off x="7842840" y="3123580"/>
              <a:ext cx="14400" cy="360"/>
            </p14:xfrm>
          </p:contentPart>
        </mc:Choice>
        <mc:Fallback>
          <p:pic>
            <p:nvPicPr>
              <p:cNvPr id="19" name="Ink 18">
                <a:extLst>
                  <a:ext uri="{FF2B5EF4-FFF2-40B4-BE49-F238E27FC236}">
                    <a16:creationId xmlns:a16="http://schemas.microsoft.com/office/drawing/2014/main" id="{CC4C28C2-F7DA-4C03-A0E4-624EA0736EBE}"/>
                  </a:ext>
                </a:extLst>
              </p:cNvPr>
              <p:cNvPicPr/>
              <p:nvPr/>
            </p:nvPicPr>
            <p:blipFill>
              <a:blip r:embed="rId27"/>
              <a:stretch>
                <a:fillRect/>
              </a:stretch>
            </p:blipFill>
            <p:spPr>
              <a:xfrm>
                <a:off x="7825200" y="3105580"/>
                <a:ext cx="500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5FA5FF0A-453B-821D-C192-A7B21AF0AAA1}"/>
                  </a:ext>
                </a:extLst>
              </p14:cNvPr>
              <p14:cNvContentPartPr/>
              <p14:nvPr/>
            </p14:nvContentPartPr>
            <p14:xfrm>
              <a:off x="7691280" y="3188380"/>
              <a:ext cx="299520" cy="21240"/>
            </p14:xfrm>
          </p:contentPart>
        </mc:Choice>
        <mc:Fallback>
          <p:pic>
            <p:nvPicPr>
              <p:cNvPr id="20" name="Ink 19">
                <a:extLst>
                  <a:ext uri="{FF2B5EF4-FFF2-40B4-BE49-F238E27FC236}">
                    <a16:creationId xmlns:a16="http://schemas.microsoft.com/office/drawing/2014/main" id="{5FA5FF0A-453B-821D-C192-A7B21AF0AAA1}"/>
                  </a:ext>
                </a:extLst>
              </p:cNvPr>
              <p:cNvPicPr/>
              <p:nvPr/>
            </p:nvPicPr>
            <p:blipFill>
              <a:blip r:embed="rId29"/>
              <a:stretch>
                <a:fillRect/>
              </a:stretch>
            </p:blipFill>
            <p:spPr>
              <a:xfrm>
                <a:off x="7673640" y="3170380"/>
                <a:ext cx="3351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D22B33C0-F264-DE9C-D88D-067336D8E8F5}"/>
                  </a:ext>
                </a:extLst>
              </p14:cNvPr>
              <p14:cNvContentPartPr/>
              <p14:nvPr/>
            </p14:nvContentPartPr>
            <p14:xfrm>
              <a:off x="5337600" y="3509860"/>
              <a:ext cx="560160" cy="56520"/>
            </p14:xfrm>
          </p:contentPart>
        </mc:Choice>
        <mc:Fallback>
          <p:pic>
            <p:nvPicPr>
              <p:cNvPr id="21" name="Ink 20">
                <a:extLst>
                  <a:ext uri="{FF2B5EF4-FFF2-40B4-BE49-F238E27FC236}">
                    <a16:creationId xmlns:a16="http://schemas.microsoft.com/office/drawing/2014/main" id="{D22B33C0-F264-DE9C-D88D-067336D8E8F5}"/>
                  </a:ext>
                </a:extLst>
              </p:cNvPr>
              <p:cNvPicPr/>
              <p:nvPr/>
            </p:nvPicPr>
            <p:blipFill>
              <a:blip r:embed="rId31"/>
              <a:stretch>
                <a:fillRect/>
              </a:stretch>
            </p:blipFill>
            <p:spPr>
              <a:xfrm>
                <a:off x="5319960" y="3491860"/>
                <a:ext cx="5958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9DC02F92-AA83-338F-9205-03C40D5BD1CD}"/>
                  </a:ext>
                </a:extLst>
              </p14:cNvPr>
              <p14:cNvContentPartPr/>
              <p14:nvPr/>
            </p14:nvContentPartPr>
            <p14:xfrm>
              <a:off x="5433720" y="3819100"/>
              <a:ext cx="537840" cy="44280"/>
            </p14:xfrm>
          </p:contentPart>
        </mc:Choice>
        <mc:Fallback>
          <p:pic>
            <p:nvPicPr>
              <p:cNvPr id="22" name="Ink 21">
                <a:extLst>
                  <a:ext uri="{FF2B5EF4-FFF2-40B4-BE49-F238E27FC236}">
                    <a16:creationId xmlns:a16="http://schemas.microsoft.com/office/drawing/2014/main" id="{9DC02F92-AA83-338F-9205-03C40D5BD1CD}"/>
                  </a:ext>
                </a:extLst>
              </p:cNvPr>
              <p:cNvPicPr/>
              <p:nvPr/>
            </p:nvPicPr>
            <p:blipFill>
              <a:blip r:embed="rId33"/>
              <a:stretch>
                <a:fillRect/>
              </a:stretch>
            </p:blipFill>
            <p:spPr>
              <a:xfrm>
                <a:off x="5416080" y="3801460"/>
                <a:ext cx="573480" cy="79920"/>
              </a:xfrm>
              <a:prstGeom prst="rect">
                <a:avLst/>
              </a:prstGeom>
            </p:spPr>
          </p:pic>
        </mc:Fallback>
      </mc:AlternateContent>
    </p:spTree>
    <p:extLst>
      <p:ext uri="{BB962C8B-B14F-4D97-AF65-F5344CB8AC3E}">
        <p14:creationId xmlns:p14="http://schemas.microsoft.com/office/powerpoint/2010/main" val="824155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5958234"/>
          </a:xfrm>
          <a:prstGeom prst="roundRect">
            <a:avLst/>
          </a:prstGeom>
          <a:solidFill>
            <a:schemeClr val="bg1">
              <a:alpha val="8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BA28E331-9B69-9A61-E8B9-1204997E059E}"/>
              </a:ext>
            </a:extLst>
          </p:cNvPr>
          <p:cNvPicPr>
            <a:picLocks noChangeAspect="1"/>
          </p:cNvPicPr>
          <p:nvPr/>
        </p:nvPicPr>
        <p:blipFill>
          <a:blip r:embed="rId4"/>
          <a:stretch>
            <a:fillRect/>
          </a:stretch>
        </p:blipFill>
        <p:spPr>
          <a:xfrm>
            <a:off x="522418" y="380033"/>
            <a:ext cx="9250232" cy="5633859"/>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A96643D3-4C6D-9850-FCBC-EC6558C8588B}"/>
                  </a:ext>
                </a:extLst>
              </p14:cNvPr>
              <p14:cNvContentPartPr/>
              <p14:nvPr/>
            </p14:nvContentPartPr>
            <p14:xfrm>
              <a:off x="7197720" y="1349860"/>
              <a:ext cx="1215000" cy="56160"/>
            </p14:xfrm>
          </p:contentPart>
        </mc:Choice>
        <mc:Fallback>
          <p:pic>
            <p:nvPicPr>
              <p:cNvPr id="2" name="Ink 1">
                <a:extLst>
                  <a:ext uri="{FF2B5EF4-FFF2-40B4-BE49-F238E27FC236}">
                    <a16:creationId xmlns:a16="http://schemas.microsoft.com/office/drawing/2014/main" id="{A96643D3-4C6D-9850-FCBC-EC6558C8588B}"/>
                  </a:ext>
                </a:extLst>
              </p:cNvPr>
              <p:cNvPicPr/>
              <p:nvPr/>
            </p:nvPicPr>
            <p:blipFill>
              <a:blip r:embed="rId6"/>
              <a:stretch>
                <a:fillRect/>
              </a:stretch>
            </p:blipFill>
            <p:spPr>
              <a:xfrm>
                <a:off x="7180080" y="1332220"/>
                <a:ext cx="1250640" cy="91800"/>
              </a:xfrm>
              <a:prstGeom prst="rect">
                <a:avLst/>
              </a:prstGeom>
            </p:spPr>
          </p:pic>
        </mc:Fallback>
      </mc:AlternateContent>
      <p:grpSp>
        <p:nvGrpSpPr>
          <p:cNvPr id="9" name="Group 8">
            <a:extLst>
              <a:ext uri="{FF2B5EF4-FFF2-40B4-BE49-F238E27FC236}">
                <a16:creationId xmlns:a16="http://schemas.microsoft.com/office/drawing/2014/main" id="{C261268E-DAFF-9B61-1E36-58703177A82B}"/>
              </a:ext>
            </a:extLst>
          </p:cNvPr>
          <p:cNvGrpSpPr/>
          <p:nvPr/>
        </p:nvGrpSpPr>
        <p:grpSpPr>
          <a:xfrm>
            <a:off x="1055760" y="1628140"/>
            <a:ext cx="5524200" cy="118440"/>
            <a:chOff x="1055760" y="1628140"/>
            <a:chExt cx="5524200" cy="118440"/>
          </a:xfrm>
        </p:grpSpPr>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2BCA0EE3-19EA-874B-B409-9FA51E023655}"/>
                    </a:ext>
                  </a:extLst>
                </p14:cNvPr>
                <p14:cNvContentPartPr/>
                <p14:nvPr/>
              </p14:nvContentPartPr>
              <p14:xfrm>
                <a:off x="1055760" y="1628140"/>
                <a:ext cx="4488120" cy="118440"/>
              </p14:xfrm>
            </p:contentPart>
          </mc:Choice>
          <mc:Fallback>
            <p:pic>
              <p:nvPicPr>
                <p:cNvPr id="3" name="Ink 2">
                  <a:extLst>
                    <a:ext uri="{FF2B5EF4-FFF2-40B4-BE49-F238E27FC236}">
                      <a16:creationId xmlns:a16="http://schemas.microsoft.com/office/drawing/2014/main" id="{2BCA0EE3-19EA-874B-B409-9FA51E023655}"/>
                    </a:ext>
                  </a:extLst>
                </p:cNvPr>
                <p:cNvPicPr/>
                <p:nvPr/>
              </p:nvPicPr>
              <p:blipFill>
                <a:blip r:embed="rId8"/>
                <a:stretch>
                  <a:fillRect/>
                </a:stretch>
              </p:blipFill>
              <p:spPr>
                <a:xfrm>
                  <a:off x="1037760" y="1610140"/>
                  <a:ext cx="45237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BD489C38-0345-B50B-1BE8-3DFDC811B5D7}"/>
                    </a:ext>
                  </a:extLst>
                </p14:cNvPr>
                <p14:cNvContentPartPr/>
                <p14:nvPr/>
              </p14:nvContentPartPr>
              <p14:xfrm>
                <a:off x="6121680" y="1714540"/>
                <a:ext cx="458280" cy="19080"/>
              </p14:xfrm>
            </p:contentPart>
          </mc:Choice>
          <mc:Fallback>
            <p:pic>
              <p:nvPicPr>
                <p:cNvPr id="5" name="Ink 4">
                  <a:extLst>
                    <a:ext uri="{FF2B5EF4-FFF2-40B4-BE49-F238E27FC236}">
                      <a16:creationId xmlns:a16="http://schemas.microsoft.com/office/drawing/2014/main" id="{BD489C38-0345-B50B-1BE8-3DFDC811B5D7}"/>
                    </a:ext>
                  </a:extLst>
                </p:cNvPr>
                <p:cNvPicPr/>
                <p:nvPr/>
              </p:nvPicPr>
              <p:blipFill>
                <a:blip r:embed="rId10"/>
                <a:stretch>
                  <a:fillRect/>
                </a:stretch>
              </p:blipFill>
              <p:spPr>
                <a:xfrm>
                  <a:off x="6103680" y="1696900"/>
                  <a:ext cx="493920" cy="5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8A903664-6349-528D-2D2A-4CFA00AC7B2D}"/>
                  </a:ext>
                </a:extLst>
              </p14:cNvPr>
              <p14:cNvContentPartPr/>
              <p14:nvPr/>
            </p14:nvContentPartPr>
            <p14:xfrm>
              <a:off x="7326600" y="1680340"/>
              <a:ext cx="248040" cy="17640"/>
            </p14:xfrm>
          </p:contentPart>
        </mc:Choice>
        <mc:Fallback>
          <p:pic>
            <p:nvPicPr>
              <p:cNvPr id="7" name="Ink 6">
                <a:extLst>
                  <a:ext uri="{FF2B5EF4-FFF2-40B4-BE49-F238E27FC236}">
                    <a16:creationId xmlns:a16="http://schemas.microsoft.com/office/drawing/2014/main" id="{8A903664-6349-528D-2D2A-4CFA00AC7B2D}"/>
                  </a:ext>
                </a:extLst>
              </p:cNvPr>
              <p:cNvPicPr/>
              <p:nvPr/>
            </p:nvPicPr>
            <p:blipFill>
              <a:blip r:embed="rId12"/>
              <a:stretch>
                <a:fillRect/>
              </a:stretch>
            </p:blipFill>
            <p:spPr>
              <a:xfrm>
                <a:off x="7308960" y="1662700"/>
                <a:ext cx="2836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94275853-7444-7B04-4711-8EB8FD3B2AA6}"/>
                  </a:ext>
                </a:extLst>
              </p14:cNvPr>
              <p14:cNvContentPartPr/>
              <p14:nvPr/>
            </p14:nvContentPartPr>
            <p14:xfrm>
              <a:off x="8210760" y="1662340"/>
              <a:ext cx="254880" cy="11520"/>
            </p14:xfrm>
          </p:contentPart>
        </mc:Choice>
        <mc:Fallback>
          <p:pic>
            <p:nvPicPr>
              <p:cNvPr id="11" name="Ink 10">
                <a:extLst>
                  <a:ext uri="{FF2B5EF4-FFF2-40B4-BE49-F238E27FC236}">
                    <a16:creationId xmlns:a16="http://schemas.microsoft.com/office/drawing/2014/main" id="{94275853-7444-7B04-4711-8EB8FD3B2AA6}"/>
                  </a:ext>
                </a:extLst>
              </p:cNvPr>
              <p:cNvPicPr/>
              <p:nvPr/>
            </p:nvPicPr>
            <p:blipFill>
              <a:blip r:embed="rId14"/>
              <a:stretch>
                <a:fillRect/>
              </a:stretch>
            </p:blipFill>
            <p:spPr>
              <a:xfrm>
                <a:off x="8193120" y="1644700"/>
                <a:ext cx="2905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AAAB2846-7EE9-E259-C7E5-A81A4A4CCFC4}"/>
                  </a:ext>
                </a:extLst>
              </p14:cNvPr>
              <p14:cNvContentPartPr/>
              <p14:nvPr/>
            </p14:nvContentPartPr>
            <p14:xfrm>
              <a:off x="8995200" y="1693300"/>
              <a:ext cx="274680" cy="21960"/>
            </p14:xfrm>
          </p:contentPart>
        </mc:Choice>
        <mc:Fallback>
          <p:pic>
            <p:nvPicPr>
              <p:cNvPr id="12" name="Ink 11">
                <a:extLst>
                  <a:ext uri="{FF2B5EF4-FFF2-40B4-BE49-F238E27FC236}">
                    <a16:creationId xmlns:a16="http://schemas.microsoft.com/office/drawing/2014/main" id="{AAAB2846-7EE9-E259-C7E5-A81A4A4CCFC4}"/>
                  </a:ext>
                </a:extLst>
              </p:cNvPr>
              <p:cNvPicPr/>
              <p:nvPr/>
            </p:nvPicPr>
            <p:blipFill>
              <a:blip r:embed="rId16"/>
              <a:stretch>
                <a:fillRect/>
              </a:stretch>
            </p:blipFill>
            <p:spPr>
              <a:xfrm>
                <a:off x="8977560" y="1675660"/>
                <a:ext cx="3103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20820A6D-8B73-38BA-F549-2D75202B4A79}"/>
                  </a:ext>
                </a:extLst>
              </p14:cNvPr>
              <p14:cNvContentPartPr/>
              <p14:nvPr/>
            </p14:nvContentPartPr>
            <p14:xfrm>
              <a:off x="1724640" y="2067340"/>
              <a:ext cx="1178280" cy="85320"/>
            </p14:xfrm>
          </p:contentPart>
        </mc:Choice>
        <mc:Fallback>
          <p:pic>
            <p:nvPicPr>
              <p:cNvPr id="13" name="Ink 12">
                <a:extLst>
                  <a:ext uri="{FF2B5EF4-FFF2-40B4-BE49-F238E27FC236}">
                    <a16:creationId xmlns:a16="http://schemas.microsoft.com/office/drawing/2014/main" id="{20820A6D-8B73-38BA-F549-2D75202B4A79}"/>
                  </a:ext>
                </a:extLst>
              </p:cNvPr>
              <p:cNvPicPr/>
              <p:nvPr/>
            </p:nvPicPr>
            <p:blipFill>
              <a:blip r:embed="rId18"/>
              <a:stretch>
                <a:fillRect/>
              </a:stretch>
            </p:blipFill>
            <p:spPr>
              <a:xfrm>
                <a:off x="1707000" y="2049700"/>
                <a:ext cx="12139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28F293FC-A06B-B926-14A2-D57924A6A150}"/>
                  </a:ext>
                </a:extLst>
              </p14:cNvPr>
              <p14:cNvContentPartPr/>
              <p14:nvPr/>
            </p14:nvContentPartPr>
            <p14:xfrm>
              <a:off x="2546160" y="813820"/>
              <a:ext cx="252000" cy="91800"/>
            </p14:xfrm>
          </p:contentPart>
        </mc:Choice>
        <mc:Fallback>
          <p:pic>
            <p:nvPicPr>
              <p:cNvPr id="14" name="Ink 13">
                <a:extLst>
                  <a:ext uri="{FF2B5EF4-FFF2-40B4-BE49-F238E27FC236}">
                    <a16:creationId xmlns:a16="http://schemas.microsoft.com/office/drawing/2014/main" id="{28F293FC-A06B-B926-14A2-D57924A6A150}"/>
                  </a:ext>
                </a:extLst>
              </p:cNvPr>
              <p:cNvPicPr/>
              <p:nvPr/>
            </p:nvPicPr>
            <p:blipFill>
              <a:blip r:embed="rId20"/>
              <a:stretch>
                <a:fillRect/>
              </a:stretch>
            </p:blipFill>
            <p:spPr>
              <a:xfrm>
                <a:off x="2528160" y="796180"/>
                <a:ext cx="287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43CF1D42-EA25-3A72-B5E4-1A8B52C5EAF0}"/>
                  </a:ext>
                </a:extLst>
              </p14:cNvPr>
              <p14:cNvContentPartPr/>
              <p14:nvPr/>
            </p14:nvContentPartPr>
            <p14:xfrm>
              <a:off x="2716080" y="3377380"/>
              <a:ext cx="188640" cy="101880"/>
            </p14:xfrm>
          </p:contentPart>
        </mc:Choice>
        <mc:Fallback>
          <p:pic>
            <p:nvPicPr>
              <p:cNvPr id="15" name="Ink 14">
                <a:extLst>
                  <a:ext uri="{FF2B5EF4-FFF2-40B4-BE49-F238E27FC236}">
                    <a16:creationId xmlns:a16="http://schemas.microsoft.com/office/drawing/2014/main" id="{43CF1D42-EA25-3A72-B5E4-1A8B52C5EAF0}"/>
                  </a:ext>
                </a:extLst>
              </p:cNvPr>
              <p:cNvPicPr/>
              <p:nvPr/>
            </p:nvPicPr>
            <p:blipFill>
              <a:blip r:embed="rId22"/>
              <a:stretch>
                <a:fillRect/>
              </a:stretch>
            </p:blipFill>
            <p:spPr>
              <a:xfrm>
                <a:off x="2698440" y="3359380"/>
                <a:ext cx="224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4C57E280-811C-998D-B0F9-A05F58D90184}"/>
                  </a:ext>
                </a:extLst>
              </p14:cNvPr>
              <p14:cNvContentPartPr/>
              <p14:nvPr/>
            </p14:nvContentPartPr>
            <p14:xfrm>
              <a:off x="2933880" y="4497700"/>
              <a:ext cx="672120" cy="31680"/>
            </p14:xfrm>
          </p:contentPart>
        </mc:Choice>
        <mc:Fallback>
          <p:pic>
            <p:nvPicPr>
              <p:cNvPr id="16" name="Ink 15">
                <a:extLst>
                  <a:ext uri="{FF2B5EF4-FFF2-40B4-BE49-F238E27FC236}">
                    <a16:creationId xmlns:a16="http://schemas.microsoft.com/office/drawing/2014/main" id="{4C57E280-811C-998D-B0F9-A05F58D90184}"/>
                  </a:ext>
                </a:extLst>
              </p:cNvPr>
              <p:cNvPicPr/>
              <p:nvPr/>
            </p:nvPicPr>
            <p:blipFill>
              <a:blip r:embed="rId24"/>
              <a:stretch>
                <a:fillRect/>
              </a:stretch>
            </p:blipFill>
            <p:spPr>
              <a:xfrm>
                <a:off x="2915880" y="4480060"/>
                <a:ext cx="7077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595F4F20-ACAC-89C8-67F9-0390B7238123}"/>
                  </a:ext>
                </a:extLst>
              </p14:cNvPr>
              <p14:cNvContentPartPr/>
              <p14:nvPr/>
            </p14:nvContentPartPr>
            <p14:xfrm>
              <a:off x="5889840" y="4524340"/>
              <a:ext cx="545040" cy="32400"/>
            </p14:xfrm>
          </p:contentPart>
        </mc:Choice>
        <mc:Fallback>
          <p:pic>
            <p:nvPicPr>
              <p:cNvPr id="17" name="Ink 16">
                <a:extLst>
                  <a:ext uri="{FF2B5EF4-FFF2-40B4-BE49-F238E27FC236}">
                    <a16:creationId xmlns:a16="http://schemas.microsoft.com/office/drawing/2014/main" id="{595F4F20-ACAC-89C8-67F9-0390B7238123}"/>
                  </a:ext>
                </a:extLst>
              </p:cNvPr>
              <p:cNvPicPr/>
              <p:nvPr/>
            </p:nvPicPr>
            <p:blipFill>
              <a:blip r:embed="rId26"/>
              <a:stretch>
                <a:fillRect/>
              </a:stretch>
            </p:blipFill>
            <p:spPr>
              <a:xfrm>
                <a:off x="5871840" y="4506700"/>
                <a:ext cx="5806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4335361C-1AA5-18D7-3729-0649B45F87D4}"/>
                  </a:ext>
                </a:extLst>
              </p14:cNvPr>
              <p14:cNvContentPartPr/>
              <p14:nvPr/>
            </p14:nvContentPartPr>
            <p14:xfrm>
              <a:off x="2905080" y="5259460"/>
              <a:ext cx="23760" cy="8280"/>
            </p14:xfrm>
          </p:contentPart>
        </mc:Choice>
        <mc:Fallback>
          <p:pic>
            <p:nvPicPr>
              <p:cNvPr id="18" name="Ink 17">
                <a:extLst>
                  <a:ext uri="{FF2B5EF4-FFF2-40B4-BE49-F238E27FC236}">
                    <a16:creationId xmlns:a16="http://schemas.microsoft.com/office/drawing/2014/main" id="{4335361C-1AA5-18D7-3729-0649B45F87D4}"/>
                  </a:ext>
                </a:extLst>
              </p:cNvPr>
              <p:cNvPicPr/>
              <p:nvPr/>
            </p:nvPicPr>
            <p:blipFill>
              <a:blip r:embed="rId28"/>
              <a:stretch>
                <a:fillRect/>
              </a:stretch>
            </p:blipFill>
            <p:spPr>
              <a:xfrm>
                <a:off x="2887440" y="5241820"/>
                <a:ext cx="594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Ink 18">
                <a:extLst>
                  <a:ext uri="{FF2B5EF4-FFF2-40B4-BE49-F238E27FC236}">
                    <a16:creationId xmlns:a16="http://schemas.microsoft.com/office/drawing/2014/main" id="{1289EC68-A20D-177D-049C-21DD3CFBE8CF}"/>
                  </a:ext>
                </a:extLst>
              </p14:cNvPr>
              <p14:cNvContentPartPr/>
              <p14:nvPr/>
            </p14:nvContentPartPr>
            <p14:xfrm>
              <a:off x="4846200" y="5209420"/>
              <a:ext cx="10440" cy="4320"/>
            </p14:xfrm>
          </p:contentPart>
        </mc:Choice>
        <mc:Fallback>
          <p:pic>
            <p:nvPicPr>
              <p:cNvPr id="19" name="Ink 18">
                <a:extLst>
                  <a:ext uri="{FF2B5EF4-FFF2-40B4-BE49-F238E27FC236}">
                    <a16:creationId xmlns:a16="http://schemas.microsoft.com/office/drawing/2014/main" id="{1289EC68-A20D-177D-049C-21DD3CFBE8CF}"/>
                  </a:ext>
                </a:extLst>
              </p:cNvPr>
              <p:cNvPicPr/>
              <p:nvPr/>
            </p:nvPicPr>
            <p:blipFill>
              <a:blip r:embed="rId30"/>
              <a:stretch>
                <a:fillRect/>
              </a:stretch>
            </p:blipFill>
            <p:spPr>
              <a:xfrm>
                <a:off x="4828560" y="5191780"/>
                <a:ext cx="460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Ink 19">
                <a:extLst>
                  <a:ext uri="{FF2B5EF4-FFF2-40B4-BE49-F238E27FC236}">
                    <a16:creationId xmlns:a16="http://schemas.microsoft.com/office/drawing/2014/main" id="{68B43E99-13D7-E927-DB36-97D42B93F1E7}"/>
                  </a:ext>
                </a:extLst>
              </p14:cNvPr>
              <p14:cNvContentPartPr/>
              <p14:nvPr/>
            </p14:nvContentPartPr>
            <p14:xfrm>
              <a:off x="5339760" y="5171260"/>
              <a:ext cx="386280" cy="77040"/>
            </p14:xfrm>
          </p:contentPart>
        </mc:Choice>
        <mc:Fallback>
          <p:pic>
            <p:nvPicPr>
              <p:cNvPr id="20" name="Ink 19">
                <a:extLst>
                  <a:ext uri="{FF2B5EF4-FFF2-40B4-BE49-F238E27FC236}">
                    <a16:creationId xmlns:a16="http://schemas.microsoft.com/office/drawing/2014/main" id="{68B43E99-13D7-E927-DB36-97D42B93F1E7}"/>
                  </a:ext>
                </a:extLst>
              </p:cNvPr>
              <p:cNvPicPr/>
              <p:nvPr/>
            </p:nvPicPr>
            <p:blipFill>
              <a:blip r:embed="rId32"/>
              <a:stretch>
                <a:fillRect/>
              </a:stretch>
            </p:blipFill>
            <p:spPr>
              <a:xfrm>
                <a:off x="5321760" y="5153620"/>
                <a:ext cx="421920" cy="112680"/>
              </a:xfrm>
              <a:prstGeom prst="rect">
                <a:avLst/>
              </a:prstGeom>
            </p:spPr>
          </p:pic>
        </mc:Fallback>
      </mc:AlternateContent>
    </p:spTree>
    <p:extLst>
      <p:ext uri="{BB962C8B-B14F-4D97-AF65-F5344CB8AC3E}">
        <p14:creationId xmlns:p14="http://schemas.microsoft.com/office/powerpoint/2010/main" val="2905306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200959" cy="5632311"/>
          </a:xfrm>
          <a:prstGeom prst="rect">
            <a:avLst/>
          </a:prstGeom>
          <a:noFill/>
        </p:spPr>
        <p:txBody>
          <a:bodyPr wrap="square" rtlCol="0">
            <a:spAutoFit/>
          </a:bodyPr>
          <a:lstStyle/>
          <a:p>
            <a:pPr algn="r"/>
            <a:r>
              <a:rPr lang="he-IL" sz="4000" b="1" dirty="0">
                <a:solidFill>
                  <a:schemeClr val="bg1"/>
                </a:solidFill>
                <a:cs typeface="+mj-cs"/>
              </a:rPr>
              <a:t>﻿</a:t>
            </a:r>
            <a:r>
              <a:rPr lang="he-IL" sz="4000" b="1" dirty="0">
                <a:solidFill>
                  <a:srgbClr val="FFFF00"/>
                </a:solidFill>
                <a:cs typeface="+mj-cs"/>
              </a:rPr>
              <a:t>ספר ישעיה </a:t>
            </a:r>
            <a:r>
              <a:rPr lang="he-IL" sz="4000" b="1">
                <a:solidFill>
                  <a:srgbClr val="FFFF00"/>
                </a:solidFill>
                <a:cs typeface="+mj-cs"/>
              </a:rPr>
              <a:t>פרק לו</a:t>
            </a:r>
            <a:endParaRPr lang="he-IL" sz="4000" b="1" dirty="0">
              <a:solidFill>
                <a:srgbClr val="FFFF00"/>
              </a:solidFill>
              <a:cs typeface="+mj-cs"/>
            </a:endParaRPr>
          </a:p>
          <a:p>
            <a:pPr algn="r"/>
            <a:r>
              <a:rPr lang="he-IL" sz="3200">
                <a:solidFill>
                  <a:srgbClr val="FFFF00"/>
                </a:solidFill>
                <a:cs typeface="+mj-cs"/>
              </a:rPr>
              <a:t>﻿א   וַיְהִי בְּאַרְבַּע עֶשְֹרֵה שָׁנָה לַמֶּלֶךְ חִזְקִיָּהוּ עָלָה סַנְחֵרִיב מֶלֶךְ-אַשּׁוּר עַל כָּל-עָרֵי יְהוּדָה הַבְּצֻרוֹת וַיִּתְפְּשֵֹם: </a:t>
            </a:r>
            <a:r>
              <a:rPr lang="he-IL" sz="3200">
                <a:solidFill>
                  <a:srgbClr val="FFC000"/>
                </a:solidFill>
                <a:cs typeface="+mj-cs"/>
              </a:rPr>
              <a:t>ב   וַיִּשְׁלַח מֶלֶךְ-אַשּׁוּר | אֶת-רַבשָׁקֵה מִלָּכִישׁ יְרוּשָׁלְַמָה אֶל-הַמֶּלֶךְ חִזְקִיָּהוּ בְּחֵיל כָּבֵד וַיַּעֲמֹד בִּתְעָלַת הַבְּרֵכָה הָעֶלְיוֹנָה בִּמְסִלַּת שְֹדֵה כוֹבֵס: </a:t>
            </a:r>
            <a:r>
              <a:rPr lang="he-IL" sz="3200">
                <a:solidFill>
                  <a:srgbClr val="92D050"/>
                </a:solidFill>
                <a:cs typeface="+mj-cs"/>
              </a:rPr>
              <a:t>ג   וַיֵּצֵא אֵלָיו אֶלְיָקִים בֶּן-חִלְקִיָּהוּ אֲשֶׁר עַל-הַבָּיִת וְשֶׁבְנָא הַסֹּפֵר וְיוֹאָח בֶּן-אָסָף הַמַּזְכִּיר: ד   וַיֹּאמֶר אֲלֵיהֶם רַבשָׁקֵה אִמְרוּ-נָא אֶל-חִזְקִיָּהוּ כֹּה-אָמַר הַמֶּלֶךְ הַגָּדוֹל מֶלֶךְ אַשּׁוּר מָה הַבִּטָּחוֹן הַזֶּה אֲשֶׁר בָּטָחְתָּ: ה   אָמַרְתִּי אַךְ-דְּבַר שְֹפָתַיִם עֵצָה וּגְבוּרָה לַמִּלְחָמָה עַתָּה עַל-מִי בָטַחְתָּ כִּי מָרַדְתָּ בִּי: </a:t>
            </a:r>
            <a:r>
              <a:rPr lang="he-IL" sz="3200">
                <a:solidFill>
                  <a:srgbClr val="00B0F0"/>
                </a:solidFill>
                <a:cs typeface="+mj-cs"/>
              </a:rPr>
              <a:t>ו   הִנֵּה בָטַחְתָּ עַל-מִשְׁעֶנֶת הַקָּנֶה הָרָצוּץ הַזֶּה עַל-מִצְרַיִם אֲשֶׁר יִסָּמֵךְ אִישׁ עָלָיו וּבָא בְכַפּוֹ וּנְקָבָהּ כֵּן פַּרְעֹה מֶלֶךְ-מִצְרַיִם לְכָל-הַבֹּטְחִים עָלָיו: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20E4ABF-F647-CEC4-0D00-318578A36A5A}"/>
                  </a:ext>
                </a:extLst>
              </p14:cNvPr>
              <p14:cNvContentPartPr/>
              <p14:nvPr/>
            </p14:nvContentPartPr>
            <p14:xfrm>
              <a:off x="7321920" y="1056820"/>
              <a:ext cx="2099880" cy="42480"/>
            </p14:xfrm>
          </p:contentPart>
        </mc:Choice>
        <mc:Fallback>
          <p:pic>
            <p:nvPicPr>
              <p:cNvPr id="2" name="Ink 1">
                <a:extLst>
                  <a:ext uri="{FF2B5EF4-FFF2-40B4-BE49-F238E27FC236}">
                    <a16:creationId xmlns:a16="http://schemas.microsoft.com/office/drawing/2014/main" id="{D20E4ABF-F647-CEC4-0D00-318578A36A5A}"/>
                  </a:ext>
                </a:extLst>
              </p:cNvPr>
              <p:cNvPicPr/>
              <p:nvPr/>
            </p:nvPicPr>
            <p:blipFill>
              <a:blip r:embed="rId5"/>
              <a:stretch>
                <a:fillRect/>
              </a:stretch>
            </p:blipFill>
            <p:spPr>
              <a:xfrm>
                <a:off x="7304280" y="1039180"/>
                <a:ext cx="21355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5ADDB59-4B66-70A5-74F0-4B5CA0B3E7A8}"/>
                  </a:ext>
                </a:extLst>
              </p14:cNvPr>
              <p14:cNvContentPartPr/>
              <p14:nvPr/>
            </p14:nvContentPartPr>
            <p14:xfrm>
              <a:off x="6088920" y="965740"/>
              <a:ext cx="1146960" cy="80640"/>
            </p14:xfrm>
          </p:contentPart>
        </mc:Choice>
        <mc:Fallback>
          <p:pic>
            <p:nvPicPr>
              <p:cNvPr id="4" name="Ink 3">
                <a:extLst>
                  <a:ext uri="{FF2B5EF4-FFF2-40B4-BE49-F238E27FC236}">
                    <a16:creationId xmlns:a16="http://schemas.microsoft.com/office/drawing/2014/main" id="{45ADDB59-4B66-70A5-74F0-4B5CA0B3E7A8}"/>
                  </a:ext>
                </a:extLst>
              </p:cNvPr>
              <p:cNvPicPr/>
              <p:nvPr/>
            </p:nvPicPr>
            <p:blipFill>
              <a:blip r:embed="rId7"/>
              <a:stretch>
                <a:fillRect/>
              </a:stretch>
            </p:blipFill>
            <p:spPr>
              <a:xfrm>
                <a:off x="6070920" y="948100"/>
                <a:ext cx="1182600" cy="116280"/>
              </a:xfrm>
              <a:prstGeom prst="rect">
                <a:avLst/>
              </a:prstGeom>
            </p:spPr>
          </p:pic>
        </mc:Fallback>
      </mc:AlternateContent>
      <p:grpSp>
        <p:nvGrpSpPr>
          <p:cNvPr id="19" name="Group 18">
            <a:extLst>
              <a:ext uri="{FF2B5EF4-FFF2-40B4-BE49-F238E27FC236}">
                <a16:creationId xmlns:a16="http://schemas.microsoft.com/office/drawing/2014/main" id="{026DE33A-7495-C5E7-F4D0-578534C81E4A}"/>
              </a:ext>
            </a:extLst>
          </p:cNvPr>
          <p:cNvGrpSpPr/>
          <p:nvPr/>
        </p:nvGrpSpPr>
        <p:grpSpPr>
          <a:xfrm>
            <a:off x="5676000" y="143500"/>
            <a:ext cx="1787400" cy="334080"/>
            <a:chOff x="5676000" y="143500"/>
            <a:chExt cx="1787400" cy="33408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C219059-EC5D-2A19-F3BA-4437EF55C5E0}"/>
                    </a:ext>
                  </a:extLst>
                </p14:cNvPr>
                <p14:cNvContentPartPr/>
                <p14:nvPr/>
              </p14:nvContentPartPr>
              <p14:xfrm>
                <a:off x="6156600" y="156460"/>
                <a:ext cx="229320" cy="278280"/>
              </p14:xfrm>
            </p:contentPart>
          </mc:Choice>
          <mc:Fallback>
            <p:pic>
              <p:nvPicPr>
                <p:cNvPr id="5" name="Ink 4">
                  <a:extLst>
                    <a:ext uri="{FF2B5EF4-FFF2-40B4-BE49-F238E27FC236}">
                      <a16:creationId xmlns:a16="http://schemas.microsoft.com/office/drawing/2014/main" id="{8C219059-EC5D-2A19-F3BA-4437EF55C5E0}"/>
                    </a:ext>
                  </a:extLst>
                </p:cNvPr>
                <p:cNvPicPr/>
                <p:nvPr/>
              </p:nvPicPr>
              <p:blipFill>
                <a:blip r:embed="rId9"/>
                <a:stretch>
                  <a:fillRect/>
                </a:stretch>
              </p:blipFill>
              <p:spPr>
                <a:xfrm>
                  <a:off x="6138600" y="138820"/>
                  <a:ext cx="26496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076EF21-7AEE-50F3-39C0-C88244BD19AE}"/>
                    </a:ext>
                  </a:extLst>
                </p14:cNvPr>
                <p14:cNvContentPartPr/>
                <p14:nvPr/>
              </p14:nvContentPartPr>
              <p14:xfrm>
                <a:off x="6393840" y="223060"/>
                <a:ext cx="214920" cy="189720"/>
              </p14:xfrm>
            </p:contentPart>
          </mc:Choice>
          <mc:Fallback>
            <p:pic>
              <p:nvPicPr>
                <p:cNvPr id="7" name="Ink 6">
                  <a:extLst>
                    <a:ext uri="{FF2B5EF4-FFF2-40B4-BE49-F238E27FC236}">
                      <a16:creationId xmlns:a16="http://schemas.microsoft.com/office/drawing/2014/main" id="{A076EF21-7AEE-50F3-39C0-C88244BD19AE}"/>
                    </a:ext>
                  </a:extLst>
                </p:cNvPr>
                <p:cNvPicPr/>
                <p:nvPr/>
              </p:nvPicPr>
              <p:blipFill>
                <a:blip r:embed="rId11"/>
                <a:stretch>
                  <a:fillRect/>
                </a:stretch>
              </p:blipFill>
              <p:spPr>
                <a:xfrm>
                  <a:off x="6376200" y="205060"/>
                  <a:ext cx="2505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9F837C95-7897-3FC5-BEAE-ACCC8D697E70}"/>
                    </a:ext>
                  </a:extLst>
                </p14:cNvPr>
                <p14:cNvContentPartPr/>
                <p14:nvPr/>
              </p14:nvContentPartPr>
              <p14:xfrm>
                <a:off x="5676000" y="198580"/>
                <a:ext cx="161640" cy="279000"/>
              </p14:xfrm>
            </p:contentPart>
          </mc:Choice>
          <mc:Fallback>
            <p:pic>
              <p:nvPicPr>
                <p:cNvPr id="11" name="Ink 10">
                  <a:extLst>
                    <a:ext uri="{FF2B5EF4-FFF2-40B4-BE49-F238E27FC236}">
                      <a16:creationId xmlns:a16="http://schemas.microsoft.com/office/drawing/2014/main" id="{9F837C95-7897-3FC5-BEAE-ACCC8D697E70}"/>
                    </a:ext>
                  </a:extLst>
                </p:cNvPr>
                <p:cNvPicPr/>
                <p:nvPr/>
              </p:nvPicPr>
              <p:blipFill>
                <a:blip r:embed="rId13"/>
                <a:stretch>
                  <a:fillRect/>
                </a:stretch>
              </p:blipFill>
              <p:spPr>
                <a:xfrm>
                  <a:off x="5658000" y="180580"/>
                  <a:ext cx="19728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7767CF8F-EF26-7004-B9F0-5619DBE78897}"/>
                    </a:ext>
                  </a:extLst>
                </p14:cNvPr>
                <p14:cNvContentPartPr/>
                <p14:nvPr/>
              </p14:nvContentPartPr>
              <p14:xfrm>
                <a:off x="5979480" y="247540"/>
                <a:ext cx="86040" cy="192600"/>
              </p14:xfrm>
            </p:contentPart>
          </mc:Choice>
          <mc:Fallback>
            <p:pic>
              <p:nvPicPr>
                <p:cNvPr id="12" name="Ink 11">
                  <a:extLst>
                    <a:ext uri="{FF2B5EF4-FFF2-40B4-BE49-F238E27FC236}">
                      <a16:creationId xmlns:a16="http://schemas.microsoft.com/office/drawing/2014/main" id="{7767CF8F-EF26-7004-B9F0-5619DBE78897}"/>
                    </a:ext>
                  </a:extLst>
                </p:cNvPr>
                <p:cNvPicPr/>
                <p:nvPr/>
              </p:nvPicPr>
              <p:blipFill>
                <a:blip r:embed="rId15"/>
                <a:stretch>
                  <a:fillRect/>
                </a:stretch>
              </p:blipFill>
              <p:spPr>
                <a:xfrm>
                  <a:off x="5961480" y="229900"/>
                  <a:ext cx="1216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946697FA-7653-300E-6CA0-8B97668149B7}"/>
                    </a:ext>
                  </a:extLst>
                </p14:cNvPr>
                <p14:cNvContentPartPr/>
                <p14:nvPr/>
              </p14:nvContentPartPr>
              <p14:xfrm>
                <a:off x="5904600" y="328180"/>
                <a:ext cx="196560" cy="44640"/>
              </p14:xfrm>
            </p:contentPart>
          </mc:Choice>
          <mc:Fallback>
            <p:pic>
              <p:nvPicPr>
                <p:cNvPr id="13" name="Ink 12">
                  <a:extLst>
                    <a:ext uri="{FF2B5EF4-FFF2-40B4-BE49-F238E27FC236}">
                      <a16:creationId xmlns:a16="http://schemas.microsoft.com/office/drawing/2014/main" id="{946697FA-7653-300E-6CA0-8B97668149B7}"/>
                    </a:ext>
                  </a:extLst>
                </p:cNvPr>
                <p:cNvPicPr/>
                <p:nvPr/>
              </p:nvPicPr>
              <p:blipFill>
                <a:blip r:embed="rId17"/>
                <a:stretch>
                  <a:fillRect/>
                </a:stretch>
              </p:blipFill>
              <p:spPr>
                <a:xfrm>
                  <a:off x="5886960" y="310180"/>
                  <a:ext cx="232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BC426F52-EFBC-79AB-E56B-FE9A03BEE693}"/>
                    </a:ext>
                  </a:extLst>
                </p14:cNvPr>
                <p14:cNvContentPartPr/>
                <p14:nvPr/>
              </p14:nvContentPartPr>
              <p14:xfrm>
                <a:off x="6741960" y="276340"/>
                <a:ext cx="157320" cy="16560"/>
              </p14:xfrm>
            </p:contentPart>
          </mc:Choice>
          <mc:Fallback>
            <p:pic>
              <p:nvPicPr>
                <p:cNvPr id="15" name="Ink 14">
                  <a:extLst>
                    <a:ext uri="{FF2B5EF4-FFF2-40B4-BE49-F238E27FC236}">
                      <a16:creationId xmlns:a16="http://schemas.microsoft.com/office/drawing/2014/main" id="{BC426F52-EFBC-79AB-E56B-FE9A03BEE693}"/>
                    </a:ext>
                  </a:extLst>
                </p:cNvPr>
                <p:cNvPicPr/>
                <p:nvPr/>
              </p:nvPicPr>
              <p:blipFill>
                <a:blip r:embed="rId19"/>
                <a:stretch>
                  <a:fillRect/>
                </a:stretch>
              </p:blipFill>
              <p:spPr>
                <a:xfrm>
                  <a:off x="6723960" y="258340"/>
                  <a:ext cx="1929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D31369AE-5508-9768-ADC8-1E3C421BDE66}"/>
                    </a:ext>
                  </a:extLst>
                </p14:cNvPr>
                <p14:cNvContentPartPr/>
                <p14:nvPr/>
              </p14:nvContentPartPr>
              <p14:xfrm>
                <a:off x="6719640" y="358420"/>
                <a:ext cx="150120" cy="43200"/>
              </p14:xfrm>
            </p:contentPart>
          </mc:Choice>
          <mc:Fallback>
            <p:pic>
              <p:nvPicPr>
                <p:cNvPr id="16" name="Ink 15">
                  <a:extLst>
                    <a:ext uri="{FF2B5EF4-FFF2-40B4-BE49-F238E27FC236}">
                      <a16:creationId xmlns:a16="http://schemas.microsoft.com/office/drawing/2014/main" id="{D31369AE-5508-9768-ADC8-1E3C421BDE66}"/>
                    </a:ext>
                  </a:extLst>
                </p:cNvPr>
                <p:cNvPicPr/>
                <p:nvPr/>
              </p:nvPicPr>
              <p:blipFill>
                <a:blip r:embed="rId21"/>
                <a:stretch>
                  <a:fillRect/>
                </a:stretch>
              </p:blipFill>
              <p:spPr>
                <a:xfrm>
                  <a:off x="6702000" y="340780"/>
                  <a:ext cx="1857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B821BA52-F1CD-2A51-5B41-786C105C12BE}"/>
                    </a:ext>
                  </a:extLst>
                </p14:cNvPr>
                <p14:cNvContentPartPr/>
                <p14:nvPr/>
              </p14:nvContentPartPr>
              <p14:xfrm>
                <a:off x="7023480" y="143500"/>
                <a:ext cx="215280" cy="286920"/>
              </p14:xfrm>
            </p:contentPart>
          </mc:Choice>
          <mc:Fallback>
            <p:pic>
              <p:nvPicPr>
                <p:cNvPr id="17" name="Ink 16">
                  <a:extLst>
                    <a:ext uri="{FF2B5EF4-FFF2-40B4-BE49-F238E27FC236}">
                      <a16:creationId xmlns:a16="http://schemas.microsoft.com/office/drawing/2014/main" id="{B821BA52-F1CD-2A51-5B41-786C105C12BE}"/>
                    </a:ext>
                  </a:extLst>
                </p:cNvPr>
                <p:cNvPicPr/>
                <p:nvPr/>
              </p:nvPicPr>
              <p:blipFill>
                <a:blip r:embed="rId23"/>
                <a:stretch>
                  <a:fillRect/>
                </a:stretch>
              </p:blipFill>
              <p:spPr>
                <a:xfrm>
                  <a:off x="7005480" y="125860"/>
                  <a:ext cx="25092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0C846E78-9622-C69B-ADA4-C841FA962401}"/>
                    </a:ext>
                  </a:extLst>
                </p14:cNvPr>
                <p14:cNvContentPartPr/>
                <p14:nvPr/>
              </p14:nvContentPartPr>
              <p14:xfrm>
                <a:off x="7298880" y="179140"/>
                <a:ext cx="164520" cy="298080"/>
              </p14:xfrm>
            </p:contentPart>
          </mc:Choice>
          <mc:Fallback>
            <p:pic>
              <p:nvPicPr>
                <p:cNvPr id="18" name="Ink 17">
                  <a:extLst>
                    <a:ext uri="{FF2B5EF4-FFF2-40B4-BE49-F238E27FC236}">
                      <a16:creationId xmlns:a16="http://schemas.microsoft.com/office/drawing/2014/main" id="{0C846E78-9622-C69B-ADA4-C841FA962401}"/>
                    </a:ext>
                  </a:extLst>
                </p:cNvPr>
                <p:cNvPicPr/>
                <p:nvPr/>
              </p:nvPicPr>
              <p:blipFill>
                <a:blip r:embed="rId25"/>
                <a:stretch>
                  <a:fillRect/>
                </a:stretch>
              </p:blipFill>
              <p:spPr>
                <a:xfrm>
                  <a:off x="7280880" y="161500"/>
                  <a:ext cx="200160" cy="333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2EBCF062-A1B6-5431-725F-F9DB2440CC6C}"/>
                  </a:ext>
                </a:extLst>
              </p14:cNvPr>
              <p14:cNvContentPartPr/>
              <p14:nvPr/>
            </p14:nvContentPartPr>
            <p14:xfrm>
              <a:off x="9199680" y="1496380"/>
              <a:ext cx="265320" cy="66960"/>
            </p14:xfrm>
          </p:contentPart>
        </mc:Choice>
        <mc:Fallback>
          <p:pic>
            <p:nvPicPr>
              <p:cNvPr id="20" name="Ink 19">
                <a:extLst>
                  <a:ext uri="{FF2B5EF4-FFF2-40B4-BE49-F238E27FC236}">
                    <a16:creationId xmlns:a16="http://schemas.microsoft.com/office/drawing/2014/main" id="{2EBCF062-A1B6-5431-725F-F9DB2440CC6C}"/>
                  </a:ext>
                </a:extLst>
              </p:cNvPr>
              <p:cNvPicPr/>
              <p:nvPr/>
            </p:nvPicPr>
            <p:blipFill>
              <a:blip r:embed="rId27"/>
              <a:stretch>
                <a:fillRect/>
              </a:stretch>
            </p:blipFill>
            <p:spPr>
              <a:xfrm>
                <a:off x="9182040" y="1478380"/>
                <a:ext cx="300960" cy="102600"/>
              </a:xfrm>
              <a:prstGeom prst="rect">
                <a:avLst/>
              </a:prstGeom>
            </p:spPr>
          </p:pic>
        </mc:Fallback>
      </mc:AlternateContent>
      <p:grpSp>
        <p:nvGrpSpPr>
          <p:cNvPr id="26" name="Group 25">
            <a:extLst>
              <a:ext uri="{FF2B5EF4-FFF2-40B4-BE49-F238E27FC236}">
                <a16:creationId xmlns:a16="http://schemas.microsoft.com/office/drawing/2014/main" id="{C152E4A8-96E5-5FE4-3188-E2E9ACF567B2}"/>
              </a:ext>
            </a:extLst>
          </p:cNvPr>
          <p:cNvGrpSpPr/>
          <p:nvPr/>
        </p:nvGrpSpPr>
        <p:grpSpPr>
          <a:xfrm>
            <a:off x="5868600" y="1508980"/>
            <a:ext cx="3043080" cy="117360"/>
            <a:chOff x="5868600" y="1508980"/>
            <a:chExt cx="3043080" cy="117360"/>
          </a:xfrm>
        </p:grpSpPr>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CE0B196A-E9FF-D433-71B8-4D3C30D26F56}"/>
                    </a:ext>
                  </a:extLst>
                </p14:cNvPr>
                <p14:cNvContentPartPr/>
                <p14:nvPr/>
              </p14:nvContentPartPr>
              <p14:xfrm>
                <a:off x="8541960" y="1508980"/>
                <a:ext cx="369720" cy="29160"/>
              </p14:xfrm>
            </p:contentPart>
          </mc:Choice>
          <mc:Fallback>
            <p:pic>
              <p:nvPicPr>
                <p:cNvPr id="21" name="Ink 20">
                  <a:extLst>
                    <a:ext uri="{FF2B5EF4-FFF2-40B4-BE49-F238E27FC236}">
                      <a16:creationId xmlns:a16="http://schemas.microsoft.com/office/drawing/2014/main" id="{CE0B196A-E9FF-D433-71B8-4D3C30D26F56}"/>
                    </a:ext>
                  </a:extLst>
                </p:cNvPr>
                <p:cNvPicPr/>
                <p:nvPr/>
              </p:nvPicPr>
              <p:blipFill>
                <a:blip r:embed="rId29"/>
                <a:stretch>
                  <a:fillRect/>
                </a:stretch>
              </p:blipFill>
              <p:spPr>
                <a:xfrm>
                  <a:off x="8524320" y="1490980"/>
                  <a:ext cx="4053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BEBE8D85-B840-10F6-3E06-B8ADBAC36C9A}"/>
                    </a:ext>
                  </a:extLst>
                </p14:cNvPr>
                <p14:cNvContentPartPr/>
                <p14:nvPr/>
              </p14:nvContentPartPr>
              <p14:xfrm>
                <a:off x="7477800" y="1573060"/>
                <a:ext cx="768960" cy="41760"/>
              </p14:xfrm>
            </p:contentPart>
          </mc:Choice>
          <mc:Fallback>
            <p:pic>
              <p:nvPicPr>
                <p:cNvPr id="22" name="Ink 21">
                  <a:extLst>
                    <a:ext uri="{FF2B5EF4-FFF2-40B4-BE49-F238E27FC236}">
                      <a16:creationId xmlns:a16="http://schemas.microsoft.com/office/drawing/2014/main" id="{BEBE8D85-B840-10F6-3E06-B8ADBAC36C9A}"/>
                    </a:ext>
                  </a:extLst>
                </p:cNvPr>
                <p:cNvPicPr/>
                <p:nvPr/>
              </p:nvPicPr>
              <p:blipFill>
                <a:blip r:embed="rId31"/>
                <a:stretch>
                  <a:fillRect/>
                </a:stretch>
              </p:blipFill>
              <p:spPr>
                <a:xfrm>
                  <a:off x="7459800" y="1555060"/>
                  <a:ext cx="8046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71D5ECAB-6B6F-39C5-C385-1E8CBCB9528B}"/>
                    </a:ext>
                  </a:extLst>
                </p14:cNvPr>
                <p14:cNvContentPartPr/>
                <p14:nvPr/>
              </p14:nvContentPartPr>
              <p14:xfrm>
                <a:off x="6550080" y="1594660"/>
                <a:ext cx="649440" cy="28080"/>
              </p14:xfrm>
            </p:contentPart>
          </mc:Choice>
          <mc:Fallback>
            <p:pic>
              <p:nvPicPr>
                <p:cNvPr id="23" name="Ink 22">
                  <a:extLst>
                    <a:ext uri="{FF2B5EF4-FFF2-40B4-BE49-F238E27FC236}">
                      <a16:creationId xmlns:a16="http://schemas.microsoft.com/office/drawing/2014/main" id="{71D5ECAB-6B6F-39C5-C385-1E8CBCB9528B}"/>
                    </a:ext>
                  </a:extLst>
                </p:cNvPr>
                <p:cNvPicPr/>
                <p:nvPr/>
              </p:nvPicPr>
              <p:blipFill>
                <a:blip r:embed="rId33"/>
                <a:stretch>
                  <a:fillRect/>
                </a:stretch>
              </p:blipFill>
              <p:spPr>
                <a:xfrm>
                  <a:off x="6532440" y="1577020"/>
                  <a:ext cx="6850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87A4C3E3-C953-B4F8-DDC8-1920A49C6D3C}"/>
                    </a:ext>
                  </a:extLst>
                </p14:cNvPr>
                <p14:cNvContentPartPr/>
                <p14:nvPr/>
              </p14:nvContentPartPr>
              <p14:xfrm>
                <a:off x="5868600" y="1585660"/>
                <a:ext cx="530640" cy="40680"/>
              </p14:xfrm>
            </p:contentPart>
          </mc:Choice>
          <mc:Fallback>
            <p:pic>
              <p:nvPicPr>
                <p:cNvPr id="25" name="Ink 24">
                  <a:extLst>
                    <a:ext uri="{FF2B5EF4-FFF2-40B4-BE49-F238E27FC236}">
                      <a16:creationId xmlns:a16="http://schemas.microsoft.com/office/drawing/2014/main" id="{87A4C3E3-C953-B4F8-DDC8-1920A49C6D3C}"/>
                    </a:ext>
                  </a:extLst>
                </p:cNvPr>
                <p:cNvPicPr/>
                <p:nvPr/>
              </p:nvPicPr>
              <p:blipFill>
                <a:blip r:embed="rId35"/>
                <a:stretch>
                  <a:fillRect/>
                </a:stretch>
              </p:blipFill>
              <p:spPr>
                <a:xfrm>
                  <a:off x="5850600" y="1567660"/>
                  <a:ext cx="566280" cy="76320"/>
                </a:xfrm>
                <a:prstGeom prst="rect">
                  <a:avLst/>
                </a:prstGeom>
              </p:spPr>
            </p:pic>
          </mc:Fallback>
        </mc:AlternateContent>
      </p:grpSp>
      <p:grpSp>
        <p:nvGrpSpPr>
          <p:cNvPr id="29" name="Group 28">
            <a:extLst>
              <a:ext uri="{FF2B5EF4-FFF2-40B4-BE49-F238E27FC236}">
                <a16:creationId xmlns:a16="http://schemas.microsoft.com/office/drawing/2014/main" id="{3D9DC4EA-2911-6B59-190C-404BA88172D6}"/>
              </a:ext>
            </a:extLst>
          </p:cNvPr>
          <p:cNvGrpSpPr/>
          <p:nvPr/>
        </p:nvGrpSpPr>
        <p:grpSpPr>
          <a:xfrm>
            <a:off x="4073640" y="1563700"/>
            <a:ext cx="1586880" cy="94320"/>
            <a:chOff x="4073640" y="1563700"/>
            <a:chExt cx="1586880" cy="94320"/>
          </a:xfrm>
        </p:grpSpPr>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B26A0B4B-5450-8523-9849-8C4598909D31}"/>
                    </a:ext>
                  </a:extLst>
                </p14:cNvPr>
                <p14:cNvContentPartPr/>
                <p14:nvPr/>
              </p14:nvContentPartPr>
              <p14:xfrm>
                <a:off x="5025120" y="1563700"/>
                <a:ext cx="635400" cy="28080"/>
              </p14:xfrm>
            </p:contentPart>
          </mc:Choice>
          <mc:Fallback>
            <p:pic>
              <p:nvPicPr>
                <p:cNvPr id="27" name="Ink 26">
                  <a:extLst>
                    <a:ext uri="{FF2B5EF4-FFF2-40B4-BE49-F238E27FC236}">
                      <a16:creationId xmlns:a16="http://schemas.microsoft.com/office/drawing/2014/main" id="{B26A0B4B-5450-8523-9849-8C4598909D31}"/>
                    </a:ext>
                  </a:extLst>
                </p:cNvPr>
                <p:cNvPicPr/>
                <p:nvPr/>
              </p:nvPicPr>
              <p:blipFill>
                <a:blip r:embed="rId37"/>
                <a:stretch>
                  <a:fillRect/>
                </a:stretch>
              </p:blipFill>
              <p:spPr>
                <a:xfrm>
                  <a:off x="5007480" y="1545700"/>
                  <a:ext cx="6710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E0768EE4-816F-76EB-4A7F-9C3E9DCBFB67}"/>
                    </a:ext>
                  </a:extLst>
                </p14:cNvPr>
                <p14:cNvContentPartPr/>
                <p14:nvPr/>
              </p14:nvContentPartPr>
              <p14:xfrm>
                <a:off x="4073640" y="1613380"/>
                <a:ext cx="742680" cy="44640"/>
              </p14:xfrm>
            </p:contentPart>
          </mc:Choice>
          <mc:Fallback>
            <p:pic>
              <p:nvPicPr>
                <p:cNvPr id="28" name="Ink 27">
                  <a:extLst>
                    <a:ext uri="{FF2B5EF4-FFF2-40B4-BE49-F238E27FC236}">
                      <a16:creationId xmlns:a16="http://schemas.microsoft.com/office/drawing/2014/main" id="{E0768EE4-816F-76EB-4A7F-9C3E9DCBFB67}"/>
                    </a:ext>
                  </a:extLst>
                </p:cNvPr>
                <p:cNvPicPr/>
                <p:nvPr/>
              </p:nvPicPr>
              <p:blipFill>
                <a:blip r:embed="rId39"/>
                <a:stretch>
                  <a:fillRect/>
                </a:stretch>
              </p:blipFill>
              <p:spPr>
                <a:xfrm>
                  <a:off x="4056000" y="1595380"/>
                  <a:ext cx="778320" cy="80280"/>
                </a:xfrm>
                <a:prstGeom prst="rect">
                  <a:avLst/>
                </a:prstGeom>
              </p:spPr>
            </p:pic>
          </mc:Fallback>
        </mc:AlternateContent>
      </p:grpSp>
      <p:grpSp>
        <p:nvGrpSpPr>
          <p:cNvPr id="35" name="Group 34">
            <a:extLst>
              <a:ext uri="{FF2B5EF4-FFF2-40B4-BE49-F238E27FC236}">
                <a16:creationId xmlns:a16="http://schemas.microsoft.com/office/drawing/2014/main" id="{CCE3CCD5-6E41-5A26-E977-77C6928C8746}"/>
              </a:ext>
            </a:extLst>
          </p:cNvPr>
          <p:cNvGrpSpPr/>
          <p:nvPr/>
        </p:nvGrpSpPr>
        <p:grpSpPr>
          <a:xfrm>
            <a:off x="517920" y="1532740"/>
            <a:ext cx="3325320" cy="145080"/>
            <a:chOff x="517920" y="1532740"/>
            <a:chExt cx="3325320" cy="145080"/>
          </a:xfrm>
        </p:grpSpPr>
        <mc:AlternateContent xmlns:mc="http://schemas.openxmlformats.org/markup-compatibility/2006">
          <mc:Choice xmlns:p14="http://schemas.microsoft.com/office/powerpoint/2010/main" Requires="p14">
            <p:contentPart p14:bwMode="auto" r:id="rId40">
              <p14:nvContentPartPr>
                <p14:cNvPr id="30" name="Ink 29">
                  <a:extLst>
                    <a:ext uri="{FF2B5EF4-FFF2-40B4-BE49-F238E27FC236}">
                      <a16:creationId xmlns:a16="http://schemas.microsoft.com/office/drawing/2014/main" id="{6E390D7F-EFDF-B6AD-87E6-628D74BF497C}"/>
                    </a:ext>
                  </a:extLst>
                </p14:cNvPr>
                <p14:cNvContentPartPr/>
                <p14:nvPr/>
              </p14:nvContentPartPr>
              <p14:xfrm>
                <a:off x="3440760" y="1568380"/>
                <a:ext cx="402480" cy="36360"/>
              </p14:xfrm>
            </p:contentPart>
          </mc:Choice>
          <mc:Fallback>
            <p:pic>
              <p:nvPicPr>
                <p:cNvPr id="30" name="Ink 29">
                  <a:extLst>
                    <a:ext uri="{FF2B5EF4-FFF2-40B4-BE49-F238E27FC236}">
                      <a16:creationId xmlns:a16="http://schemas.microsoft.com/office/drawing/2014/main" id="{6E390D7F-EFDF-B6AD-87E6-628D74BF497C}"/>
                    </a:ext>
                  </a:extLst>
                </p:cNvPr>
                <p:cNvPicPr/>
                <p:nvPr/>
              </p:nvPicPr>
              <p:blipFill>
                <a:blip r:embed="rId41"/>
                <a:stretch>
                  <a:fillRect/>
                </a:stretch>
              </p:blipFill>
              <p:spPr>
                <a:xfrm>
                  <a:off x="3422760" y="1550740"/>
                  <a:ext cx="4381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Ink 30">
                  <a:extLst>
                    <a:ext uri="{FF2B5EF4-FFF2-40B4-BE49-F238E27FC236}">
                      <a16:creationId xmlns:a16="http://schemas.microsoft.com/office/drawing/2014/main" id="{9FBB1FFD-6350-AD47-B57A-82E96CAE8BAE}"/>
                    </a:ext>
                  </a:extLst>
                </p14:cNvPr>
                <p14:cNvContentPartPr/>
                <p14:nvPr/>
              </p14:nvContentPartPr>
              <p14:xfrm>
                <a:off x="2306760" y="1570900"/>
                <a:ext cx="921960" cy="76680"/>
              </p14:xfrm>
            </p:contentPart>
          </mc:Choice>
          <mc:Fallback>
            <p:pic>
              <p:nvPicPr>
                <p:cNvPr id="31" name="Ink 30">
                  <a:extLst>
                    <a:ext uri="{FF2B5EF4-FFF2-40B4-BE49-F238E27FC236}">
                      <a16:creationId xmlns:a16="http://schemas.microsoft.com/office/drawing/2014/main" id="{9FBB1FFD-6350-AD47-B57A-82E96CAE8BAE}"/>
                    </a:ext>
                  </a:extLst>
                </p:cNvPr>
                <p:cNvPicPr/>
                <p:nvPr/>
              </p:nvPicPr>
              <p:blipFill>
                <a:blip r:embed="rId43"/>
                <a:stretch>
                  <a:fillRect/>
                </a:stretch>
              </p:blipFill>
              <p:spPr>
                <a:xfrm>
                  <a:off x="2289120" y="1553260"/>
                  <a:ext cx="9576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Ink 32">
                  <a:extLst>
                    <a:ext uri="{FF2B5EF4-FFF2-40B4-BE49-F238E27FC236}">
                      <a16:creationId xmlns:a16="http://schemas.microsoft.com/office/drawing/2014/main" id="{3F708FF9-25C8-B565-0556-68E7992814CC}"/>
                    </a:ext>
                  </a:extLst>
                </p14:cNvPr>
                <p14:cNvContentPartPr/>
                <p14:nvPr/>
              </p14:nvContentPartPr>
              <p14:xfrm>
                <a:off x="1726800" y="1573060"/>
                <a:ext cx="384840" cy="104760"/>
              </p14:xfrm>
            </p:contentPart>
          </mc:Choice>
          <mc:Fallback>
            <p:pic>
              <p:nvPicPr>
                <p:cNvPr id="33" name="Ink 32">
                  <a:extLst>
                    <a:ext uri="{FF2B5EF4-FFF2-40B4-BE49-F238E27FC236}">
                      <a16:creationId xmlns:a16="http://schemas.microsoft.com/office/drawing/2014/main" id="{3F708FF9-25C8-B565-0556-68E7992814CC}"/>
                    </a:ext>
                  </a:extLst>
                </p:cNvPr>
                <p:cNvPicPr/>
                <p:nvPr/>
              </p:nvPicPr>
              <p:blipFill>
                <a:blip r:embed="rId45"/>
                <a:stretch>
                  <a:fillRect/>
                </a:stretch>
              </p:blipFill>
              <p:spPr>
                <a:xfrm>
                  <a:off x="1708800" y="1555060"/>
                  <a:ext cx="4204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Ink 33">
                  <a:extLst>
                    <a:ext uri="{FF2B5EF4-FFF2-40B4-BE49-F238E27FC236}">
                      <a16:creationId xmlns:a16="http://schemas.microsoft.com/office/drawing/2014/main" id="{1FA1FCC8-44C7-A6E5-FFAC-F496643F0DDA}"/>
                    </a:ext>
                  </a:extLst>
                </p14:cNvPr>
                <p14:cNvContentPartPr/>
                <p14:nvPr/>
              </p14:nvContentPartPr>
              <p14:xfrm>
                <a:off x="517920" y="1532740"/>
                <a:ext cx="990720" cy="57960"/>
              </p14:xfrm>
            </p:contentPart>
          </mc:Choice>
          <mc:Fallback>
            <p:pic>
              <p:nvPicPr>
                <p:cNvPr id="34" name="Ink 33">
                  <a:extLst>
                    <a:ext uri="{FF2B5EF4-FFF2-40B4-BE49-F238E27FC236}">
                      <a16:creationId xmlns:a16="http://schemas.microsoft.com/office/drawing/2014/main" id="{1FA1FCC8-44C7-A6E5-FFAC-F496643F0DDA}"/>
                    </a:ext>
                  </a:extLst>
                </p:cNvPr>
                <p:cNvPicPr/>
                <p:nvPr/>
              </p:nvPicPr>
              <p:blipFill>
                <a:blip r:embed="rId47"/>
                <a:stretch>
                  <a:fillRect/>
                </a:stretch>
              </p:blipFill>
              <p:spPr>
                <a:xfrm>
                  <a:off x="500280" y="1515100"/>
                  <a:ext cx="1026360" cy="93600"/>
                </a:xfrm>
                <a:prstGeom prst="rect">
                  <a:avLst/>
                </a:prstGeom>
              </p:spPr>
            </p:pic>
          </mc:Fallback>
        </mc:AlternateContent>
      </p:grpSp>
      <p:grpSp>
        <p:nvGrpSpPr>
          <p:cNvPr id="38" name="Group 37">
            <a:extLst>
              <a:ext uri="{FF2B5EF4-FFF2-40B4-BE49-F238E27FC236}">
                <a16:creationId xmlns:a16="http://schemas.microsoft.com/office/drawing/2014/main" id="{00C88E30-0747-D148-DC55-9E33783B0710}"/>
              </a:ext>
            </a:extLst>
          </p:cNvPr>
          <p:cNvGrpSpPr/>
          <p:nvPr/>
        </p:nvGrpSpPr>
        <p:grpSpPr>
          <a:xfrm>
            <a:off x="7134360" y="2015500"/>
            <a:ext cx="2229480" cy="102600"/>
            <a:chOff x="7134360" y="2015500"/>
            <a:chExt cx="2229480" cy="102600"/>
          </a:xfrm>
        </p:grpSpPr>
        <mc:AlternateContent xmlns:mc="http://schemas.openxmlformats.org/markup-compatibility/2006">
          <mc:Choice xmlns:p14="http://schemas.microsoft.com/office/powerpoint/2010/main" Requires="p14">
            <p:contentPart p14:bwMode="auto" r:id="rId48">
              <p14:nvContentPartPr>
                <p14:cNvPr id="36" name="Ink 35">
                  <a:extLst>
                    <a:ext uri="{FF2B5EF4-FFF2-40B4-BE49-F238E27FC236}">
                      <a16:creationId xmlns:a16="http://schemas.microsoft.com/office/drawing/2014/main" id="{735AFFD3-224B-F44D-18F0-5024F28321BE}"/>
                    </a:ext>
                  </a:extLst>
                </p14:cNvPr>
                <p14:cNvContentPartPr/>
                <p14:nvPr/>
              </p14:nvContentPartPr>
              <p14:xfrm>
                <a:off x="8172240" y="2015500"/>
                <a:ext cx="1191600" cy="102600"/>
              </p14:xfrm>
            </p:contentPart>
          </mc:Choice>
          <mc:Fallback>
            <p:pic>
              <p:nvPicPr>
                <p:cNvPr id="36" name="Ink 35">
                  <a:extLst>
                    <a:ext uri="{FF2B5EF4-FFF2-40B4-BE49-F238E27FC236}">
                      <a16:creationId xmlns:a16="http://schemas.microsoft.com/office/drawing/2014/main" id="{735AFFD3-224B-F44D-18F0-5024F28321BE}"/>
                    </a:ext>
                  </a:extLst>
                </p:cNvPr>
                <p:cNvPicPr/>
                <p:nvPr/>
              </p:nvPicPr>
              <p:blipFill>
                <a:blip r:embed="rId49"/>
                <a:stretch>
                  <a:fillRect/>
                </a:stretch>
              </p:blipFill>
              <p:spPr>
                <a:xfrm>
                  <a:off x="8154240" y="1997860"/>
                  <a:ext cx="12272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Ink 36">
                  <a:extLst>
                    <a:ext uri="{FF2B5EF4-FFF2-40B4-BE49-F238E27FC236}">
                      <a16:creationId xmlns:a16="http://schemas.microsoft.com/office/drawing/2014/main" id="{CBDCD4F6-3F24-195B-385C-3CBAE37B395B}"/>
                    </a:ext>
                  </a:extLst>
                </p14:cNvPr>
                <p14:cNvContentPartPr/>
                <p14:nvPr/>
              </p14:nvContentPartPr>
              <p14:xfrm>
                <a:off x="7134360" y="2052220"/>
                <a:ext cx="871200" cy="24840"/>
              </p14:xfrm>
            </p:contentPart>
          </mc:Choice>
          <mc:Fallback>
            <p:pic>
              <p:nvPicPr>
                <p:cNvPr id="37" name="Ink 36">
                  <a:extLst>
                    <a:ext uri="{FF2B5EF4-FFF2-40B4-BE49-F238E27FC236}">
                      <a16:creationId xmlns:a16="http://schemas.microsoft.com/office/drawing/2014/main" id="{CBDCD4F6-3F24-195B-385C-3CBAE37B395B}"/>
                    </a:ext>
                  </a:extLst>
                </p:cNvPr>
                <p:cNvPicPr/>
                <p:nvPr/>
              </p:nvPicPr>
              <p:blipFill>
                <a:blip r:embed="rId51"/>
                <a:stretch>
                  <a:fillRect/>
                </a:stretch>
              </p:blipFill>
              <p:spPr>
                <a:xfrm>
                  <a:off x="7116720" y="2034220"/>
                  <a:ext cx="906840" cy="60480"/>
                </a:xfrm>
                <a:prstGeom prst="rect">
                  <a:avLst/>
                </a:prstGeom>
              </p:spPr>
            </p:pic>
          </mc:Fallback>
        </mc:AlternateContent>
      </p:grpSp>
      <p:grpSp>
        <p:nvGrpSpPr>
          <p:cNvPr id="49" name="Group 48">
            <a:extLst>
              <a:ext uri="{FF2B5EF4-FFF2-40B4-BE49-F238E27FC236}">
                <a16:creationId xmlns:a16="http://schemas.microsoft.com/office/drawing/2014/main" id="{3A3C24E1-1734-B5E6-9655-C970B437E4A3}"/>
              </a:ext>
            </a:extLst>
          </p:cNvPr>
          <p:cNvGrpSpPr/>
          <p:nvPr/>
        </p:nvGrpSpPr>
        <p:grpSpPr>
          <a:xfrm>
            <a:off x="7442880" y="2473420"/>
            <a:ext cx="2068920" cy="64440"/>
            <a:chOff x="7442880" y="2473420"/>
            <a:chExt cx="2068920" cy="64440"/>
          </a:xfrm>
        </p:grpSpPr>
        <mc:AlternateContent xmlns:mc="http://schemas.openxmlformats.org/markup-compatibility/2006">
          <mc:Choice xmlns:p14="http://schemas.microsoft.com/office/powerpoint/2010/main" Requires="p14">
            <p:contentPart p14:bwMode="auto" r:id="rId52">
              <p14:nvContentPartPr>
                <p14:cNvPr id="47" name="Ink 46">
                  <a:extLst>
                    <a:ext uri="{FF2B5EF4-FFF2-40B4-BE49-F238E27FC236}">
                      <a16:creationId xmlns:a16="http://schemas.microsoft.com/office/drawing/2014/main" id="{ED8100FE-1672-00BF-D4BB-12D281D96951}"/>
                    </a:ext>
                  </a:extLst>
                </p14:cNvPr>
                <p14:cNvContentPartPr/>
                <p14:nvPr/>
              </p14:nvContentPartPr>
              <p14:xfrm>
                <a:off x="8491200" y="2492140"/>
                <a:ext cx="1020600" cy="38160"/>
              </p14:xfrm>
            </p:contentPart>
          </mc:Choice>
          <mc:Fallback>
            <p:pic>
              <p:nvPicPr>
                <p:cNvPr id="47" name="Ink 46">
                  <a:extLst>
                    <a:ext uri="{FF2B5EF4-FFF2-40B4-BE49-F238E27FC236}">
                      <a16:creationId xmlns:a16="http://schemas.microsoft.com/office/drawing/2014/main" id="{ED8100FE-1672-00BF-D4BB-12D281D96951}"/>
                    </a:ext>
                  </a:extLst>
                </p:cNvPr>
                <p:cNvPicPr/>
                <p:nvPr/>
              </p:nvPicPr>
              <p:blipFill>
                <a:blip r:embed="rId53"/>
                <a:stretch>
                  <a:fillRect/>
                </a:stretch>
              </p:blipFill>
              <p:spPr>
                <a:xfrm>
                  <a:off x="8473560" y="2474140"/>
                  <a:ext cx="10562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8" name="Ink 47">
                  <a:extLst>
                    <a:ext uri="{FF2B5EF4-FFF2-40B4-BE49-F238E27FC236}">
                      <a16:creationId xmlns:a16="http://schemas.microsoft.com/office/drawing/2014/main" id="{0D39D5A2-4A84-607C-C2AB-ED59814BCB33}"/>
                    </a:ext>
                  </a:extLst>
                </p14:cNvPr>
                <p14:cNvContentPartPr/>
                <p14:nvPr/>
              </p14:nvContentPartPr>
              <p14:xfrm>
                <a:off x="7442880" y="2473420"/>
                <a:ext cx="929160" cy="64440"/>
              </p14:xfrm>
            </p:contentPart>
          </mc:Choice>
          <mc:Fallback>
            <p:pic>
              <p:nvPicPr>
                <p:cNvPr id="48" name="Ink 47">
                  <a:extLst>
                    <a:ext uri="{FF2B5EF4-FFF2-40B4-BE49-F238E27FC236}">
                      <a16:creationId xmlns:a16="http://schemas.microsoft.com/office/drawing/2014/main" id="{0D39D5A2-4A84-607C-C2AB-ED59814BCB33}"/>
                    </a:ext>
                  </a:extLst>
                </p:cNvPr>
                <p:cNvPicPr/>
                <p:nvPr/>
              </p:nvPicPr>
              <p:blipFill>
                <a:blip r:embed="rId55"/>
                <a:stretch>
                  <a:fillRect/>
                </a:stretch>
              </p:blipFill>
              <p:spPr>
                <a:xfrm>
                  <a:off x="7425240" y="2455780"/>
                  <a:ext cx="964800" cy="100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
            <p14:nvContentPartPr>
              <p14:cNvPr id="50" name="Ink 49">
                <a:extLst>
                  <a:ext uri="{FF2B5EF4-FFF2-40B4-BE49-F238E27FC236}">
                    <a16:creationId xmlns:a16="http://schemas.microsoft.com/office/drawing/2014/main" id="{6861DFAA-239C-1449-AD93-591578DF6383}"/>
                  </a:ext>
                </a:extLst>
              </p14:cNvPr>
              <p14:cNvContentPartPr/>
              <p14:nvPr/>
            </p14:nvContentPartPr>
            <p14:xfrm>
              <a:off x="6136800" y="2535340"/>
              <a:ext cx="1110600" cy="39600"/>
            </p14:xfrm>
          </p:contentPart>
        </mc:Choice>
        <mc:Fallback>
          <p:pic>
            <p:nvPicPr>
              <p:cNvPr id="50" name="Ink 49">
                <a:extLst>
                  <a:ext uri="{FF2B5EF4-FFF2-40B4-BE49-F238E27FC236}">
                    <a16:creationId xmlns:a16="http://schemas.microsoft.com/office/drawing/2014/main" id="{6861DFAA-239C-1449-AD93-591578DF6383}"/>
                  </a:ext>
                </a:extLst>
              </p:cNvPr>
              <p:cNvPicPr/>
              <p:nvPr/>
            </p:nvPicPr>
            <p:blipFill>
              <a:blip r:embed="rId57"/>
              <a:stretch>
                <a:fillRect/>
              </a:stretch>
            </p:blipFill>
            <p:spPr>
              <a:xfrm>
                <a:off x="6119160" y="2517700"/>
                <a:ext cx="1146240" cy="75240"/>
              </a:xfrm>
              <a:prstGeom prst="rect">
                <a:avLst/>
              </a:prstGeom>
            </p:spPr>
          </p:pic>
        </mc:Fallback>
      </mc:AlternateContent>
      <p:grpSp>
        <p:nvGrpSpPr>
          <p:cNvPr id="68" name="Group 67">
            <a:extLst>
              <a:ext uri="{FF2B5EF4-FFF2-40B4-BE49-F238E27FC236}">
                <a16:creationId xmlns:a16="http://schemas.microsoft.com/office/drawing/2014/main" id="{F80810E3-10D8-C454-58B4-0E6ADD67FC67}"/>
              </a:ext>
            </a:extLst>
          </p:cNvPr>
          <p:cNvGrpSpPr/>
          <p:nvPr/>
        </p:nvGrpSpPr>
        <p:grpSpPr>
          <a:xfrm>
            <a:off x="3755040" y="2957260"/>
            <a:ext cx="5749560" cy="118080"/>
            <a:chOff x="3755040" y="2957260"/>
            <a:chExt cx="5749560" cy="118080"/>
          </a:xfrm>
        </p:grpSpPr>
        <mc:AlternateContent xmlns:mc="http://schemas.openxmlformats.org/markup-compatibility/2006">
          <mc:Choice xmlns:p14="http://schemas.microsoft.com/office/powerpoint/2010/main" Requires="p14">
            <p:contentPart p14:bwMode="auto" r:id="rId58">
              <p14:nvContentPartPr>
                <p14:cNvPr id="59" name="Ink 58">
                  <a:extLst>
                    <a:ext uri="{FF2B5EF4-FFF2-40B4-BE49-F238E27FC236}">
                      <a16:creationId xmlns:a16="http://schemas.microsoft.com/office/drawing/2014/main" id="{D8E89E48-D9D6-BF97-1D9C-7D17ECE8AB94}"/>
                    </a:ext>
                  </a:extLst>
                </p14:cNvPr>
                <p14:cNvContentPartPr/>
                <p14:nvPr/>
              </p14:nvContentPartPr>
              <p14:xfrm>
                <a:off x="8672280" y="3019180"/>
                <a:ext cx="832320" cy="14400"/>
              </p14:xfrm>
            </p:contentPart>
          </mc:Choice>
          <mc:Fallback>
            <p:pic>
              <p:nvPicPr>
                <p:cNvPr id="59" name="Ink 58">
                  <a:extLst>
                    <a:ext uri="{FF2B5EF4-FFF2-40B4-BE49-F238E27FC236}">
                      <a16:creationId xmlns:a16="http://schemas.microsoft.com/office/drawing/2014/main" id="{D8E89E48-D9D6-BF97-1D9C-7D17ECE8AB94}"/>
                    </a:ext>
                  </a:extLst>
                </p:cNvPr>
                <p:cNvPicPr/>
                <p:nvPr/>
              </p:nvPicPr>
              <p:blipFill>
                <a:blip r:embed="rId59"/>
                <a:stretch>
                  <a:fillRect/>
                </a:stretch>
              </p:blipFill>
              <p:spPr>
                <a:xfrm>
                  <a:off x="8654280" y="3001540"/>
                  <a:ext cx="8679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0" name="Ink 59">
                  <a:extLst>
                    <a:ext uri="{FF2B5EF4-FFF2-40B4-BE49-F238E27FC236}">
                      <a16:creationId xmlns:a16="http://schemas.microsoft.com/office/drawing/2014/main" id="{D0864080-985D-54E2-D7B8-A97F75E6C72A}"/>
                    </a:ext>
                  </a:extLst>
                </p14:cNvPr>
                <p14:cNvContentPartPr/>
                <p14:nvPr/>
              </p14:nvContentPartPr>
              <p14:xfrm>
                <a:off x="7453680" y="3010540"/>
                <a:ext cx="974520" cy="38160"/>
              </p14:xfrm>
            </p:contentPart>
          </mc:Choice>
          <mc:Fallback>
            <p:pic>
              <p:nvPicPr>
                <p:cNvPr id="60" name="Ink 59">
                  <a:extLst>
                    <a:ext uri="{FF2B5EF4-FFF2-40B4-BE49-F238E27FC236}">
                      <a16:creationId xmlns:a16="http://schemas.microsoft.com/office/drawing/2014/main" id="{D0864080-985D-54E2-D7B8-A97F75E6C72A}"/>
                    </a:ext>
                  </a:extLst>
                </p:cNvPr>
                <p:cNvPicPr/>
                <p:nvPr/>
              </p:nvPicPr>
              <p:blipFill>
                <a:blip r:embed="rId61"/>
                <a:stretch>
                  <a:fillRect/>
                </a:stretch>
              </p:blipFill>
              <p:spPr>
                <a:xfrm>
                  <a:off x="7435680" y="2992900"/>
                  <a:ext cx="1010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2" name="Ink 61">
                  <a:extLst>
                    <a:ext uri="{FF2B5EF4-FFF2-40B4-BE49-F238E27FC236}">
                      <a16:creationId xmlns:a16="http://schemas.microsoft.com/office/drawing/2014/main" id="{B0797BE4-0FB5-CAE4-953A-19464249DBE9}"/>
                    </a:ext>
                  </a:extLst>
                </p14:cNvPr>
                <p14:cNvContentPartPr/>
                <p14:nvPr/>
              </p14:nvContentPartPr>
              <p14:xfrm>
                <a:off x="6255600" y="3044740"/>
                <a:ext cx="1126440" cy="30600"/>
              </p14:xfrm>
            </p:contentPart>
          </mc:Choice>
          <mc:Fallback>
            <p:pic>
              <p:nvPicPr>
                <p:cNvPr id="62" name="Ink 61">
                  <a:extLst>
                    <a:ext uri="{FF2B5EF4-FFF2-40B4-BE49-F238E27FC236}">
                      <a16:creationId xmlns:a16="http://schemas.microsoft.com/office/drawing/2014/main" id="{B0797BE4-0FB5-CAE4-953A-19464249DBE9}"/>
                    </a:ext>
                  </a:extLst>
                </p:cNvPr>
                <p:cNvPicPr/>
                <p:nvPr/>
              </p:nvPicPr>
              <p:blipFill>
                <a:blip r:embed="rId63"/>
                <a:stretch>
                  <a:fillRect/>
                </a:stretch>
              </p:blipFill>
              <p:spPr>
                <a:xfrm>
                  <a:off x="6237960" y="3026740"/>
                  <a:ext cx="11620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4" name="Ink 63">
                  <a:extLst>
                    <a:ext uri="{FF2B5EF4-FFF2-40B4-BE49-F238E27FC236}">
                      <a16:creationId xmlns:a16="http://schemas.microsoft.com/office/drawing/2014/main" id="{493973A6-1A04-B779-88A6-A65EDAED0960}"/>
                    </a:ext>
                  </a:extLst>
                </p14:cNvPr>
                <p14:cNvContentPartPr/>
                <p14:nvPr/>
              </p14:nvContentPartPr>
              <p14:xfrm>
                <a:off x="5133840" y="3020620"/>
                <a:ext cx="1016640" cy="31320"/>
              </p14:xfrm>
            </p:contentPart>
          </mc:Choice>
          <mc:Fallback>
            <p:pic>
              <p:nvPicPr>
                <p:cNvPr id="64" name="Ink 63">
                  <a:extLst>
                    <a:ext uri="{FF2B5EF4-FFF2-40B4-BE49-F238E27FC236}">
                      <a16:creationId xmlns:a16="http://schemas.microsoft.com/office/drawing/2014/main" id="{493973A6-1A04-B779-88A6-A65EDAED0960}"/>
                    </a:ext>
                  </a:extLst>
                </p:cNvPr>
                <p:cNvPicPr/>
                <p:nvPr/>
              </p:nvPicPr>
              <p:blipFill>
                <a:blip r:embed="rId65"/>
                <a:stretch>
                  <a:fillRect/>
                </a:stretch>
              </p:blipFill>
              <p:spPr>
                <a:xfrm>
                  <a:off x="5116200" y="3002620"/>
                  <a:ext cx="10522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6" name="Ink 65">
                  <a:extLst>
                    <a:ext uri="{FF2B5EF4-FFF2-40B4-BE49-F238E27FC236}">
                      <a16:creationId xmlns:a16="http://schemas.microsoft.com/office/drawing/2014/main" id="{BD1089EB-286D-49AE-4608-878C43C6D73F}"/>
                    </a:ext>
                  </a:extLst>
                </p14:cNvPr>
                <p14:cNvContentPartPr/>
                <p14:nvPr/>
              </p14:nvContentPartPr>
              <p14:xfrm>
                <a:off x="4657200" y="3030700"/>
                <a:ext cx="432360" cy="43200"/>
              </p14:xfrm>
            </p:contentPart>
          </mc:Choice>
          <mc:Fallback>
            <p:pic>
              <p:nvPicPr>
                <p:cNvPr id="66" name="Ink 65">
                  <a:extLst>
                    <a:ext uri="{FF2B5EF4-FFF2-40B4-BE49-F238E27FC236}">
                      <a16:creationId xmlns:a16="http://schemas.microsoft.com/office/drawing/2014/main" id="{BD1089EB-286D-49AE-4608-878C43C6D73F}"/>
                    </a:ext>
                  </a:extLst>
                </p:cNvPr>
                <p:cNvPicPr/>
                <p:nvPr/>
              </p:nvPicPr>
              <p:blipFill>
                <a:blip r:embed="rId67"/>
                <a:stretch>
                  <a:fillRect/>
                </a:stretch>
              </p:blipFill>
              <p:spPr>
                <a:xfrm>
                  <a:off x="4639560" y="3012700"/>
                  <a:ext cx="4680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7" name="Ink 66">
                  <a:extLst>
                    <a:ext uri="{FF2B5EF4-FFF2-40B4-BE49-F238E27FC236}">
                      <a16:creationId xmlns:a16="http://schemas.microsoft.com/office/drawing/2014/main" id="{5778C5E2-7C87-DC1F-A9DB-1071668C8DDD}"/>
                    </a:ext>
                  </a:extLst>
                </p14:cNvPr>
                <p14:cNvContentPartPr/>
                <p14:nvPr/>
              </p14:nvContentPartPr>
              <p14:xfrm>
                <a:off x="3755040" y="2957260"/>
                <a:ext cx="627480" cy="48960"/>
              </p14:xfrm>
            </p:contentPart>
          </mc:Choice>
          <mc:Fallback>
            <p:pic>
              <p:nvPicPr>
                <p:cNvPr id="67" name="Ink 66">
                  <a:extLst>
                    <a:ext uri="{FF2B5EF4-FFF2-40B4-BE49-F238E27FC236}">
                      <a16:creationId xmlns:a16="http://schemas.microsoft.com/office/drawing/2014/main" id="{5778C5E2-7C87-DC1F-A9DB-1071668C8DDD}"/>
                    </a:ext>
                  </a:extLst>
                </p:cNvPr>
                <p:cNvPicPr/>
                <p:nvPr/>
              </p:nvPicPr>
              <p:blipFill>
                <a:blip r:embed="rId69"/>
                <a:stretch>
                  <a:fillRect/>
                </a:stretch>
              </p:blipFill>
              <p:spPr>
                <a:xfrm>
                  <a:off x="3737400" y="2939620"/>
                  <a:ext cx="663120" cy="84600"/>
                </a:xfrm>
                <a:prstGeom prst="rect">
                  <a:avLst/>
                </a:prstGeom>
              </p:spPr>
            </p:pic>
          </mc:Fallback>
        </mc:AlternateContent>
      </p:grpSp>
      <p:grpSp>
        <p:nvGrpSpPr>
          <p:cNvPr id="70" name="Group 69">
            <a:extLst>
              <a:ext uri="{FF2B5EF4-FFF2-40B4-BE49-F238E27FC236}">
                <a16:creationId xmlns:a16="http://schemas.microsoft.com/office/drawing/2014/main" id="{AE8E21D4-4662-150A-1AC8-100765C68311}"/>
              </a:ext>
            </a:extLst>
          </p:cNvPr>
          <p:cNvGrpSpPr/>
          <p:nvPr/>
        </p:nvGrpSpPr>
        <p:grpSpPr>
          <a:xfrm>
            <a:off x="1003560" y="2017660"/>
            <a:ext cx="6013800" cy="669960"/>
            <a:chOff x="1003560" y="2017660"/>
            <a:chExt cx="6013800" cy="669960"/>
          </a:xfrm>
        </p:grpSpPr>
        <mc:AlternateContent xmlns:mc="http://schemas.openxmlformats.org/markup-compatibility/2006">
          <mc:Choice xmlns:p14="http://schemas.microsoft.com/office/powerpoint/2010/main" Requires="p14">
            <p:contentPart p14:bwMode="auto" r:id="rId70">
              <p14:nvContentPartPr>
                <p14:cNvPr id="39" name="Ink 38">
                  <a:extLst>
                    <a:ext uri="{FF2B5EF4-FFF2-40B4-BE49-F238E27FC236}">
                      <a16:creationId xmlns:a16="http://schemas.microsoft.com/office/drawing/2014/main" id="{D096E102-5A64-0C41-20B7-3A40C5FC2190}"/>
                    </a:ext>
                  </a:extLst>
                </p14:cNvPr>
                <p14:cNvContentPartPr/>
                <p14:nvPr/>
              </p14:nvContentPartPr>
              <p14:xfrm>
                <a:off x="6082080" y="2017660"/>
                <a:ext cx="935280" cy="39240"/>
              </p14:xfrm>
            </p:contentPart>
          </mc:Choice>
          <mc:Fallback>
            <p:pic>
              <p:nvPicPr>
                <p:cNvPr id="39" name="Ink 38">
                  <a:extLst>
                    <a:ext uri="{FF2B5EF4-FFF2-40B4-BE49-F238E27FC236}">
                      <a16:creationId xmlns:a16="http://schemas.microsoft.com/office/drawing/2014/main" id="{D096E102-5A64-0C41-20B7-3A40C5FC2190}"/>
                    </a:ext>
                  </a:extLst>
                </p:cNvPr>
                <p:cNvPicPr/>
                <p:nvPr/>
              </p:nvPicPr>
              <p:blipFill>
                <a:blip r:embed="rId71"/>
                <a:stretch>
                  <a:fillRect/>
                </a:stretch>
              </p:blipFill>
              <p:spPr>
                <a:xfrm>
                  <a:off x="6064440" y="2000020"/>
                  <a:ext cx="9709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0" name="Ink 39">
                  <a:extLst>
                    <a:ext uri="{FF2B5EF4-FFF2-40B4-BE49-F238E27FC236}">
                      <a16:creationId xmlns:a16="http://schemas.microsoft.com/office/drawing/2014/main" id="{ACC45FCA-9984-30AF-C8B2-5D2F1E5D3AAA}"/>
                    </a:ext>
                  </a:extLst>
                </p14:cNvPr>
                <p14:cNvContentPartPr/>
                <p14:nvPr/>
              </p14:nvContentPartPr>
              <p14:xfrm>
                <a:off x="4790040" y="2084620"/>
                <a:ext cx="1136160" cy="54360"/>
              </p14:xfrm>
            </p:contentPart>
          </mc:Choice>
          <mc:Fallback>
            <p:pic>
              <p:nvPicPr>
                <p:cNvPr id="40" name="Ink 39">
                  <a:extLst>
                    <a:ext uri="{FF2B5EF4-FFF2-40B4-BE49-F238E27FC236}">
                      <a16:creationId xmlns:a16="http://schemas.microsoft.com/office/drawing/2014/main" id="{ACC45FCA-9984-30AF-C8B2-5D2F1E5D3AAA}"/>
                    </a:ext>
                  </a:extLst>
                </p:cNvPr>
                <p:cNvPicPr/>
                <p:nvPr/>
              </p:nvPicPr>
              <p:blipFill>
                <a:blip r:embed="rId73"/>
                <a:stretch>
                  <a:fillRect/>
                </a:stretch>
              </p:blipFill>
              <p:spPr>
                <a:xfrm>
                  <a:off x="4772400" y="2066620"/>
                  <a:ext cx="11718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2" name="Ink 41">
                  <a:extLst>
                    <a:ext uri="{FF2B5EF4-FFF2-40B4-BE49-F238E27FC236}">
                      <a16:creationId xmlns:a16="http://schemas.microsoft.com/office/drawing/2014/main" id="{20AD7185-856D-FD8C-41FD-4A120150C805}"/>
                    </a:ext>
                  </a:extLst>
                </p14:cNvPr>
                <p14:cNvContentPartPr/>
                <p14:nvPr/>
              </p14:nvContentPartPr>
              <p14:xfrm>
                <a:off x="3440760" y="2033500"/>
                <a:ext cx="690120" cy="43200"/>
              </p14:xfrm>
            </p:contentPart>
          </mc:Choice>
          <mc:Fallback>
            <p:pic>
              <p:nvPicPr>
                <p:cNvPr id="42" name="Ink 41">
                  <a:extLst>
                    <a:ext uri="{FF2B5EF4-FFF2-40B4-BE49-F238E27FC236}">
                      <a16:creationId xmlns:a16="http://schemas.microsoft.com/office/drawing/2014/main" id="{20AD7185-856D-FD8C-41FD-4A120150C805}"/>
                    </a:ext>
                  </a:extLst>
                </p:cNvPr>
                <p:cNvPicPr/>
                <p:nvPr/>
              </p:nvPicPr>
              <p:blipFill>
                <a:blip r:embed="rId75"/>
                <a:stretch>
                  <a:fillRect/>
                </a:stretch>
              </p:blipFill>
              <p:spPr>
                <a:xfrm>
                  <a:off x="3422760" y="2015860"/>
                  <a:ext cx="7257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3" name="Ink 42">
                  <a:extLst>
                    <a:ext uri="{FF2B5EF4-FFF2-40B4-BE49-F238E27FC236}">
                      <a16:creationId xmlns:a16="http://schemas.microsoft.com/office/drawing/2014/main" id="{9362246A-E3EA-95EA-36B7-93875B7B2A1A}"/>
                    </a:ext>
                  </a:extLst>
                </p14:cNvPr>
                <p14:cNvContentPartPr/>
                <p14:nvPr/>
              </p14:nvContentPartPr>
              <p14:xfrm>
                <a:off x="2781600" y="2021260"/>
                <a:ext cx="419760" cy="54360"/>
              </p14:xfrm>
            </p:contentPart>
          </mc:Choice>
          <mc:Fallback>
            <p:pic>
              <p:nvPicPr>
                <p:cNvPr id="43" name="Ink 42">
                  <a:extLst>
                    <a:ext uri="{FF2B5EF4-FFF2-40B4-BE49-F238E27FC236}">
                      <a16:creationId xmlns:a16="http://schemas.microsoft.com/office/drawing/2014/main" id="{9362246A-E3EA-95EA-36B7-93875B7B2A1A}"/>
                    </a:ext>
                  </a:extLst>
                </p:cNvPr>
                <p:cNvPicPr/>
                <p:nvPr/>
              </p:nvPicPr>
              <p:blipFill>
                <a:blip r:embed="rId77"/>
                <a:stretch>
                  <a:fillRect/>
                </a:stretch>
              </p:blipFill>
              <p:spPr>
                <a:xfrm>
                  <a:off x="2763960" y="2003260"/>
                  <a:ext cx="4554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4" name="Ink 43">
                  <a:extLst>
                    <a:ext uri="{FF2B5EF4-FFF2-40B4-BE49-F238E27FC236}">
                      <a16:creationId xmlns:a16="http://schemas.microsoft.com/office/drawing/2014/main" id="{5927B6FA-56EA-F2B9-8AC4-35FAD2ACA1A1}"/>
                    </a:ext>
                  </a:extLst>
                </p14:cNvPr>
                <p14:cNvContentPartPr/>
                <p14:nvPr/>
              </p14:nvContentPartPr>
              <p14:xfrm>
                <a:off x="1906800" y="2077780"/>
                <a:ext cx="654120" cy="19080"/>
              </p14:xfrm>
            </p:contentPart>
          </mc:Choice>
          <mc:Fallback>
            <p:pic>
              <p:nvPicPr>
                <p:cNvPr id="44" name="Ink 43">
                  <a:extLst>
                    <a:ext uri="{FF2B5EF4-FFF2-40B4-BE49-F238E27FC236}">
                      <a16:creationId xmlns:a16="http://schemas.microsoft.com/office/drawing/2014/main" id="{5927B6FA-56EA-F2B9-8AC4-35FAD2ACA1A1}"/>
                    </a:ext>
                  </a:extLst>
                </p:cNvPr>
                <p:cNvPicPr/>
                <p:nvPr/>
              </p:nvPicPr>
              <p:blipFill>
                <a:blip r:embed="rId79"/>
                <a:stretch>
                  <a:fillRect/>
                </a:stretch>
              </p:blipFill>
              <p:spPr>
                <a:xfrm>
                  <a:off x="1889160" y="2059780"/>
                  <a:ext cx="6897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5" name="Ink 44">
                  <a:extLst>
                    <a:ext uri="{FF2B5EF4-FFF2-40B4-BE49-F238E27FC236}">
                      <a16:creationId xmlns:a16="http://schemas.microsoft.com/office/drawing/2014/main" id="{A0A11A3F-3676-DC39-1EBE-0BC87B136620}"/>
                    </a:ext>
                  </a:extLst>
                </p14:cNvPr>
                <p14:cNvContentPartPr/>
                <p14:nvPr/>
              </p14:nvContentPartPr>
              <p14:xfrm>
                <a:off x="1003560" y="2041060"/>
                <a:ext cx="566640" cy="74520"/>
              </p14:xfrm>
            </p:contentPart>
          </mc:Choice>
          <mc:Fallback>
            <p:pic>
              <p:nvPicPr>
                <p:cNvPr id="45" name="Ink 44">
                  <a:extLst>
                    <a:ext uri="{FF2B5EF4-FFF2-40B4-BE49-F238E27FC236}">
                      <a16:creationId xmlns:a16="http://schemas.microsoft.com/office/drawing/2014/main" id="{A0A11A3F-3676-DC39-1EBE-0BC87B136620}"/>
                    </a:ext>
                  </a:extLst>
                </p:cNvPr>
                <p:cNvPicPr/>
                <p:nvPr/>
              </p:nvPicPr>
              <p:blipFill>
                <a:blip r:embed="rId81"/>
                <a:stretch>
                  <a:fillRect/>
                </a:stretch>
              </p:blipFill>
              <p:spPr>
                <a:xfrm>
                  <a:off x="985560" y="2023060"/>
                  <a:ext cx="602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Ink 50">
                  <a:extLst>
                    <a:ext uri="{FF2B5EF4-FFF2-40B4-BE49-F238E27FC236}">
                      <a16:creationId xmlns:a16="http://schemas.microsoft.com/office/drawing/2014/main" id="{4712198A-CA4A-49CD-23F1-35D69181A106}"/>
                    </a:ext>
                  </a:extLst>
                </p14:cNvPr>
                <p14:cNvContentPartPr/>
                <p14:nvPr/>
              </p14:nvContentPartPr>
              <p14:xfrm>
                <a:off x="5639280" y="2474500"/>
                <a:ext cx="273600" cy="36360"/>
              </p14:xfrm>
            </p:contentPart>
          </mc:Choice>
          <mc:Fallback>
            <p:pic>
              <p:nvPicPr>
                <p:cNvPr id="51" name="Ink 50">
                  <a:extLst>
                    <a:ext uri="{FF2B5EF4-FFF2-40B4-BE49-F238E27FC236}">
                      <a16:creationId xmlns:a16="http://schemas.microsoft.com/office/drawing/2014/main" id="{4712198A-CA4A-49CD-23F1-35D69181A106}"/>
                    </a:ext>
                  </a:extLst>
                </p:cNvPr>
                <p:cNvPicPr/>
                <p:nvPr/>
              </p:nvPicPr>
              <p:blipFill>
                <a:blip r:embed="rId83"/>
                <a:stretch>
                  <a:fillRect/>
                </a:stretch>
              </p:blipFill>
              <p:spPr>
                <a:xfrm>
                  <a:off x="5621640" y="2456860"/>
                  <a:ext cx="3092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Ink 51">
                  <a:extLst>
                    <a:ext uri="{FF2B5EF4-FFF2-40B4-BE49-F238E27FC236}">
                      <a16:creationId xmlns:a16="http://schemas.microsoft.com/office/drawing/2014/main" id="{C506F040-3059-116B-58DA-C06F2E2E666A}"/>
                    </a:ext>
                  </a:extLst>
                </p14:cNvPr>
                <p14:cNvContentPartPr/>
                <p14:nvPr/>
              </p14:nvContentPartPr>
              <p14:xfrm>
                <a:off x="4943040" y="2505460"/>
                <a:ext cx="420480" cy="30600"/>
              </p14:xfrm>
            </p:contentPart>
          </mc:Choice>
          <mc:Fallback>
            <p:pic>
              <p:nvPicPr>
                <p:cNvPr id="52" name="Ink 51">
                  <a:extLst>
                    <a:ext uri="{FF2B5EF4-FFF2-40B4-BE49-F238E27FC236}">
                      <a16:creationId xmlns:a16="http://schemas.microsoft.com/office/drawing/2014/main" id="{C506F040-3059-116B-58DA-C06F2E2E666A}"/>
                    </a:ext>
                  </a:extLst>
                </p:cNvPr>
                <p:cNvPicPr/>
                <p:nvPr/>
              </p:nvPicPr>
              <p:blipFill>
                <a:blip r:embed="rId85"/>
                <a:stretch>
                  <a:fillRect/>
                </a:stretch>
              </p:blipFill>
              <p:spPr>
                <a:xfrm>
                  <a:off x="4925040" y="2487820"/>
                  <a:ext cx="4561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Ink 52">
                  <a:extLst>
                    <a:ext uri="{FF2B5EF4-FFF2-40B4-BE49-F238E27FC236}">
                      <a16:creationId xmlns:a16="http://schemas.microsoft.com/office/drawing/2014/main" id="{3A469AF9-725D-4A42-9713-540942D86669}"/>
                    </a:ext>
                  </a:extLst>
                </p14:cNvPr>
                <p14:cNvContentPartPr/>
                <p14:nvPr/>
              </p14:nvContentPartPr>
              <p14:xfrm>
                <a:off x="3965640" y="2484580"/>
                <a:ext cx="623880" cy="37080"/>
              </p14:xfrm>
            </p:contentPart>
          </mc:Choice>
          <mc:Fallback>
            <p:pic>
              <p:nvPicPr>
                <p:cNvPr id="53" name="Ink 52">
                  <a:extLst>
                    <a:ext uri="{FF2B5EF4-FFF2-40B4-BE49-F238E27FC236}">
                      <a16:creationId xmlns:a16="http://schemas.microsoft.com/office/drawing/2014/main" id="{3A469AF9-725D-4A42-9713-540942D86669}"/>
                    </a:ext>
                  </a:extLst>
                </p:cNvPr>
                <p:cNvPicPr/>
                <p:nvPr/>
              </p:nvPicPr>
              <p:blipFill>
                <a:blip r:embed="rId87"/>
                <a:stretch>
                  <a:fillRect/>
                </a:stretch>
              </p:blipFill>
              <p:spPr>
                <a:xfrm>
                  <a:off x="3947640" y="2466580"/>
                  <a:ext cx="6595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Ink 53">
                  <a:extLst>
                    <a:ext uri="{FF2B5EF4-FFF2-40B4-BE49-F238E27FC236}">
                      <a16:creationId xmlns:a16="http://schemas.microsoft.com/office/drawing/2014/main" id="{5B8BF740-F2CC-414A-AC31-70DD7E2899C4}"/>
                    </a:ext>
                  </a:extLst>
                </p14:cNvPr>
                <p14:cNvContentPartPr/>
                <p14:nvPr/>
              </p14:nvContentPartPr>
              <p14:xfrm>
                <a:off x="2987160" y="2486020"/>
                <a:ext cx="644040" cy="47520"/>
              </p14:xfrm>
            </p:contentPart>
          </mc:Choice>
          <mc:Fallback>
            <p:pic>
              <p:nvPicPr>
                <p:cNvPr id="54" name="Ink 53">
                  <a:extLst>
                    <a:ext uri="{FF2B5EF4-FFF2-40B4-BE49-F238E27FC236}">
                      <a16:creationId xmlns:a16="http://schemas.microsoft.com/office/drawing/2014/main" id="{5B8BF740-F2CC-414A-AC31-70DD7E2899C4}"/>
                    </a:ext>
                  </a:extLst>
                </p:cNvPr>
                <p:cNvPicPr/>
                <p:nvPr/>
              </p:nvPicPr>
              <p:blipFill>
                <a:blip r:embed="rId89"/>
                <a:stretch>
                  <a:fillRect/>
                </a:stretch>
              </p:blipFill>
              <p:spPr>
                <a:xfrm>
                  <a:off x="2969520" y="2468380"/>
                  <a:ext cx="6796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Ink 55">
                  <a:extLst>
                    <a:ext uri="{FF2B5EF4-FFF2-40B4-BE49-F238E27FC236}">
                      <a16:creationId xmlns:a16="http://schemas.microsoft.com/office/drawing/2014/main" id="{A2151F95-ECB6-FBBE-5A44-AF48FA5E9C1E}"/>
                    </a:ext>
                  </a:extLst>
                </p14:cNvPr>
                <p14:cNvContentPartPr/>
                <p14:nvPr/>
              </p14:nvContentPartPr>
              <p14:xfrm>
                <a:off x="2371560" y="2495380"/>
                <a:ext cx="515880" cy="45360"/>
              </p14:xfrm>
            </p:contentPart>
          </mc:Choice>
          <mc:Fallback>
            <p:pic>
              <p:nvPicPr>
                <p:cNvPr id="56" name="Ink 55">
                  <a:extLst>
                    <a:ext uri="{FF2B5EF4-FFF2-40B4-BE49-F238E27FC236}">
                      <a16:creationId xmlns:a16="http://schemas.microsoft.com/office/drawing/2014/main" id="{A2151F95-ECB6-FBBE-5A44-AF48FA5E9C1E}"/>
                    </a:ext>
                  </a:extLst>
                </p:cNvPr>
                <p:cNvPicPr/>
                <p:nvPr/>
              </p:nvPicPr>
              <p:blipFill>
                <a:blip r:embed="rId91"/>
                <a:stretch>
                  <a:fillRect/>
                </a:stretch>
              </p:blipFill>
              <p:spPr>
                <a:xfrm>
                  <a:off x="2353920" y="2477740"/>
                  <a:ext cx="5515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Ink 56">
                  <a:extLst>
                    <a:ext uri="{FF2B5EF4-FFF2-40B4-BE49-F238E27FC236}">
                      <a16:creationId xmlns:a16="http://schemas.microsoft.com/office/drawing/2014/main" id="{07B02901-B214-0B19-4FF3-0CBBCD95213C}"/>
                    </a:ext>
                  </a:extLst>
                </p14:cNvPr>
                <p14:cNvContentPartPr/>
                <p14:nvPr/>
              </p14:nvContentPartPr>
              <p14:xfrm>
                <a:off x="1519080" y="2455060"/>
                <a:ext cx="736920" cy="22320"/>
              </p14:xfrm>
            </p:contentPart>
          </mc:Choice>
          <mc:Fallback>
            <p:pic>
              <p:nvPicPr>
                <p:cNvPr id="57" name="Ink 56">
                  <a:extLst>
                    <a:ext uri="{FF2B5EF4-FFF2-40B4-BE49-F238E27FC236}">
                      <a16:creationId xmlns:a16="http://schemas.microsoft.com/office/drawing/2014/main" id="{07B02901-B214-0B19-4FF3-0CBBCD95213C}"/>
                    </a:ext>
                  </a:extLst>
                </p:cNvPr>
                <p:cNvPicPr/>
                <p:nvPr/>
              </p:nvPicPr>
              <p:blipFill>
                <a:blip r:embed="rId93"/>
                <a:stretch>
                  <a:fillRect/>
                </a:stretch>
              </p:blipFill>
              <p:spPr>
                <a:xfrm>
                  <a:off x="1501080" y="2437420"/>
                  <a:ext cx="7725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9" name="Ink 68">
                  <a:extLst>
                    <a:ext uri="{FF2B5EF4-FFF2-40B4-BE49-F238E27FC236}">
                      <a16:creationId xmlns:a16="http://schemas.microsoft.com/office/drawing/2014/main" id="{D78B4141-5D30-A3B5-61DF-DCCEA1D83650}"/>
                    </a:ext>
                  </a:extLst>
                </p14:cNvPr>
                <p14:cNvContentPartPr/>
                <p14:nvPr/>
              </p14:nvContentPartPr>
              <p14:xfrm>
                <a:off x="2285880" y="2031700"/>
                <a:ext cx="1441440" cy="655920"/>
              </p14:xfrm>
            </p:contentPart>
          </mc:Choice>
          <mc:Fallback>
            <p:pic>
              <p:nvPicPr>
                <p:cNvPr id="69" name="Ink 68">
                  <a:extLst>
                    <a:ext uri="{FF2B5EF4-FFF2-40B4-BE49-F238E27FC236}">
                      <a16:creationId xmlns:a16="http://schemas.microsoft.com/office/drawing/2014/main" id="{D78B4141-5D30-A3B5-61DF-DCCEA1D83650}"/>
                    </a:ext>
                  </a:extLst>
                </p:cNvPr>
                <p:cNvPicPr/>
                <p:nvPr/>
              </p:nvPicPr>
              <p:blipFill>
                <a:blip r:embed="rId95"/>
                <a:stretch>
                  <a:fillRect/>
                </a:stretch>
              </p:blipFill>
              <p:spPr>
                <a:xfrm>
                  <a:off x="2267880" y="2014060"/>
                  <a:ext cx="1477080" cy="691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6">
            <p14:nvContentPartPr>
              <p14:cNvPr id="71" name="Ink 70">
                <a:extLst>
                  <a:ext uri="{FF2B5EF4-FFF2-40B4-BE49-F238E27FC236}">
                    <a16:creationId xmlns:a16="http://schemas.microsoft.com/office/drawing/2014/main" id="{7B4C32DF-23D3-7C22-6A79-92EC4FA34639}"/>
                  </a:ext>
                </a:extLst>
              </p14:cNvPr>
              <p14:cNvContentPartPr/>
              <p14:nvPr/>
            </p14:nvContentPartPr>
            <p14:xfrm>
              <a:off x="1399560" y="2102260"/>
              <a:ext cx="898200" cy="522720"/>
            </p14:xfrm>
          </p:contentPart>
        </mc:Choice>
        <mc:Fallback>
          <p:pic>
            <p:nvPicPr>
              <p:cNvPr id="71" name="Ink 70">
                <a:extLst>
                  <a:ext uri="{FF2B5EF4-FFF2-40B4-BE49-F238E27FC236}">
                    <a16:creationId xmlns:a16="http://schemas.microsoft.com/office/drawing/2014/main" id="{7B4C32DF-23D3-7C22-6A79-92EC4FA34639}"/>
                  </a:ext>
                </a:extLst>
              </p:cNvPr>
              <p:cNvPicPr/>
              <p:nvPr/>
            </p:nvPicPr>
            <p:blipFill>
              <a:blip r:embed="rId97"/>
              <a:stretch>
                <a:fillRect/>
              </a:stretch>
            </p:blipFill>
            <p:spPr>
              <a:xfrm>
                <a:off x="1381920" y="2084620"/>
                <a:ext cx="933840" cy="5583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2" name="Ink 71">
                <a:extLst>
                  <a:ext uri="{FF2B5EF4-FFF2-40B4-BE49-F238E27FC236}">
                    <a16:creationId xmlns:a16="http://schemas.microsoft.com/office/drawing/2014/main" id="{DACAB99B-4576-9577-0091-1ED3CE17BD2A}"/>
                  </a:ext>
                </a:extLst>
              </p14:cNvPr>
              <p14:cNvContentPartPr/>
              <p14:nvPr/>
            </p14:nvContentPartPr>
            <p14:xfrm>
              <a:off x="3615360" y="2491780"/>
              <a:ext cx="5938200" cy="707400"/>
            </p14:xfrm>
          </p:contentPart>
        </mc:Choice>
        <mc:Fallback>
          <p:pic>
            <p:nvPicPr>
              <p:cNvPr id="72" name="Ink 71">
                <a:extLst>
                  <a:ext uri="{FF2B5EF4-FFF2-40B4-BE49-F238E27FC236}">
                    <a16:creationId xmlns:a16="http://schemas.microsoft.com/office/drawing/2014/main" id="{DACAB99B-4576-9577-0091-1ED3CE17BD2A}"/>
                  </a:ext>
                </a:extLst>
              </p:cNvPr>
              <p:cNvPicPr/>
              <p:nvPr/>
            </p:nvPicPr>
            <p:blipFill>
              <a:blip r:embed="rId99"/>
              <a:stretch>
                <a:fillRect/>
              </a:stretch>
            </p:blipFill>
            <p:spPr>
              <a:xfrm>
                <a:off x="3597720" y="2474140"/>
                <a:ext cx="5973840" cy="743040"/>
              </a:xfrm>
              <a:prstGeom prst="rect">
                <a:avLst/>
              </a:prstGeom>
            </p:spPr>
          </p:pic>
        </mc:Fallback>
      </mc:AlternateContent>
      <p:grpSp>
        <p:nvGrpSpPr>
          <p:cNvPr id="77" name="Group 76">
            <a:extLst>
              <a:ext uri="{FF2B5EF4-FFF2-40B4-BE49-F238E27FC236}">
                <a16:creationId xmlns:a16="http://schemas.microsoft.com/office/drawing/2014/main" id="{16389333-9A71-7154-468F-B6D98A74A1F6}"/>
              </a:ext>
            </a:extLst>
          </p:cNvPr>
          <p:cNvGrpSpPr/>
          <p:nvPr/>
        </p:nvGrpSpPr>
        <p:grpSpPr>
          <a:xfrm>
            <a:off x="652200" y="2975980"/>
            <a:ext cx="2521080" cy="95760"/>
            <a:chOff x="652200" y="2975980"/>
            <a:chExt cx="2521080" cy="95760"/>
          </a:xfrm>
        </p:grpSpPr>
        <mc:AlternateContent xmlns:mc="http://schemas.openxmlformats.org/markup-compatibility/2006">
          <mc:Choice xmlns:p14="http://schemas.microsoft.com/office/powerpoint/2010/main" Requires="p14">
            <p:contentPart p14:bwMode="auto" r:id="rId100">
              <p14:nvContentPartPr>
                <p14:cNvPr id="73" name="Ink 72">
                  <a:extLst>
                    <a:ext uri="{FF2B5EF4-FFF2-40B4-BE49-F238E27FC236}">
                      <a16:creationId xmlns:a16="http://schemas.microsoft.com/office/drawing/2014/main" id="{0D5CFD85-5397-68A1-4EB2-011ACE33A1F4}"/>
                    </a:ext>
                  </a:extLst>
                </p14:cNvPr>
                <p14:cNvContentPartPr/>
                <p14:nvPr/>
              </p14:nvContentPartPr>
              <p14:xfrm>
                <a:off x="2537160" y="2975980"/>
                <a:ext cx="636120" cy="47160"/>
              </p14:xfrm>
            </p:contentPart>
          </mc:Choice>
          <mc:Fallback>
            <p:pic>
              <p:nvPicPr>
                <p:cNvPr id="73" name="Ink 72">
                  <a:extLst>
                    <a:ext uri="{FF2B5EF4-FFF2-40B4-BE49-F238E27FC236}">
                      <a16:creationId xmlns:a16="http://schemas.microsoft.com/office/drawing/2014/main" id="{0D5CFD85-5397-68A1-4EB2-011ACE33A1F4}"/>
                    </a:ext>
                  </a:extLst>
                </p:cNvPr>
                <p:cNvPicPr/>
                <p:nvPr/>
              </p:nvPicPr>
              <p:blipFill>
                <a:blip r:embed="rId101"/>
                <a:stretch>
                  <a:fillRect/>
                </a:stretch>
              </p:blipFill>
              <p:spPr>
                <a:xfrm>
                  <a:off x="2519520" y="2957980"/>
                  <a:ext cx="671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4" name="Ink 73">
                  <a:extLst>
                    <a:ext uri="{FF2B5EF4-FFF2-40B4-BE49-F238E27FC236}">
                      <a16:creationId xmlns:a16="http://schemas.microsoft.com/office/drawing/2014/main" id="{B51E03C1-D9E7-DFF9-B04C-CCDF04E97018}"/>
                    </a:ext>
                  </a:extLst>
                </p14:cNvPr>
                <p14:cNvContentPartPr/>
                <p14:nvPr/>
              </p14:nvContentPartPr>
              <p14:xfrm>
                <a:off x="1948920" y="3030700"/>
                <a:ext cx="365760" cy="30240"/>
              </p14:xfrm>
            </p:contentPart>
          </mc:Choice>
          <mc:Fallback>
            <p:pic>
              <p:nvPicPr>
                <p:cNvPr id="74" name="Ink 73">
                  <a:extLst>
                    <a:ext uri="{FF2B5EF4-FFF2-40B4-BE49-F238E27FC236}">
                      <a16:creationId xmlns:a16="http://schemas.microsoft.com/office/drawing/2014/main" id="{B51E03C1-D9E7-DFF9-B04C-CCDF04E97018}"/>
                    </a:ext>
                  </a:extLst>
                </p:cNvPr>
                <p:cNvPicPr/>
                <p:nvPr/>
              </p:nvPicPr>
              <p:blipFill>
                <a:blip r:embed="rId103"/>
                <a:stretch>
                  <a:fillRect/>
                </a:stretch>
              </p:blipFill>
              <p:spPr>
                <a:xfrm>
                  <a:off x="1931280" y="3012700"/>
                  <a:ext cx="4014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6" name="Ink 75">
                  <a:extLst>
                    <a:ext uri="{FF2B5EF4-FFF2-40B4-BE49-F238E27FC236}">
                      <a16:creationId xmlns:a16="http://schemas.microsoft.com/office/drawing/2014/main" id="{E468D918-DF8E-2B9A-73E6-A7A6E7B2D098}"/>
                    </a:ext>
                  </a:extLst>
                </p14:cNvPr>
                <p14:cNvContentPartPr/>
                <p14:nvPr/>
              </p14:nvContentPartPr>
              <p14:xfrm>
                <a:off x="652200" y="3020980"/>
                <a:ext cx="1056600" cy="50760"/>
              </p14:xfrm>
            </p:contentPart>
          </mc:Choice>
          <mc:Fallback>
            <p:pic>
              <p:nvPicPr>
                <p:cNvPr id="76" name="Ink 75">
                  <a:extLst>
                    <a:ext uri="{FF2B5EF4-FFF2-40B4-BE49-F238E27FC236}">
                      <a16:creationId xmlns:a16="http://schemas.microsoft.com/office/drawing/2014/main" id="{E468D918-DF8E-2B9A-73E6-A7A6E7B2D098}"/>
                    </a:ext>
                  </a:extLst>
                </p:cNvPr>
                <p:cNvPicPr/>
                <p:nvPr/>
              </p:nvPicPr>
              <p:blipFill>
                <a:blip r:embed="rId105"/>
                <a:stretch>
                  <a:fillRect/>
                </a:stretch>
              </p:blipFill>
              <p:spPr>
                <a:xfrm>
                  <a:off x="634560" y="3003340"/>
                  <a:ext cx="1092240" cy="86400"/>
                </a:xfrm>
                <a:prstGeom prst="rect">
                  <a:avLst/>
                </a:prstGeom>
              </p:spPr>
            </p:pic>
          </mc:Fallback>
        </mc:AlternateContent>
      </p:grpSp>
      <p:grpSp>
        <p:nvGrpSpPr>
          <p:cNvPr id="90" name="Group 89">
            <a:extLst>
              <a:ext uri="{FF2B5EF4-FFF2-40B4-BE49-F238E27FC236}">
                <a16:creationId xmlns:a16="http://schemas.microsoft.com/office/drawing/2014/main" id="{E97BB716-E6FE-808A-C491-732372CF0B1C}"/>
              </a:ext>
            </a:extLst>
          </p:cNvPr>
          <p:cNvGrpSpPr/>
          <p:nvPr/>
        </p:nvGrpSpPr>
        <p:grpSpPr>
          <a:xfrm>
            <a:off x="1282560" y="3375580"/>
            <a:ext cx="8236800" cy="222840"/>
            <a:chOff x="1282560" y="3375580"/>
            <a:chExt cx="8236800" cy="222840"/>
          </a:xfrm>
        </p:grpSpPr>
        <mc:AlternateContent xmlns:mc="http://schemas.openxmlformats.org/markup-compatibility/2006">
          <mc:Choice xmlns:p14="http://schemas.microsoft.com/office/powerpoint/2010/main" Requires="p14">
            <p:contentPart p14:bwMode="auto" r:id="rId106">
              <p14:nvContentPartPr>
                <p14:cNvPr id="78" name="Ink 77">
                  <a:extLst>
                    <a:ext uri="{FF2B5EF4-FFF2-40B4-BE49-F238E27FC236}">
                      <a16:creationId xmlns:a16="http://schemas.microsoft.com/office/drawing/2014/main" id="{F0E4512E-C809-B562-C4EB-EF339E02F3A2}"/>
                    </a:ext>
                  </a:extLst>
                </p14:cNvPr>
                <p14:cNvContentPartPr/>
                <p14:nvPr/>
              </p14:nvContentPartPr>
              <p14:xfrm>
                <a:off x="8178720" y="3450100"/>
                <a:ext cx="1340640" cy="66240"/>
              </p14:xfrm>
            </p:contentPart>
          </mc:Choice>
          <mc:Fallback>
            <p:pic>
              <p:nvPicPr>
                <p:cNvPr id="78" name="Ink 77">
                  <a:extLst>
                    <a:ext uri="{FF2B5EF4-FFF2-40B4-BE49-F238E27FC236}">
                      <a16:creationId xmlns:a16="http://schemas.microsoft.com/office/drawing/2014/main" id="{F0E4512E-C809-B562-C4EB-EF339E02F3A2}"/>
                    </a:ext>
                  </a:extLst>
                </p:cNvPr>
                <p:cNvPicPr/>
                <p:nvPr/>
              </p:nvPicPr>
              <p:blipFill>
                <a:blip r:embed="rId107"/>
                <a:stretch>
                  <a:fillRect/>
                </a:stretch>
              </p:blipFill>
              <p:spPr>
                <a:xfrm>
                  <a:off x="8161080" y="3432100"/>
                  <a:ext cx="13762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9" name="Ink 78">
                  <a:extLst>
                    <a:ext uri="{FF2B5EF4-FFF2-40B4-BE49-F238E27FC236}">
                      <a16:creationId xmlns:a16="http://schemas.microsoft.com/office/drawing/2014/main" id="{5DBB8C98-719B-2F4F-0429-EEA2176BDD1D}"/>
                    </a:ext>
                  </a:extLst>
                </p14:cNvPr>
                <p14:cNvContentPartPr/>
                <p14:nvPr/>
              </p14:nvContentPartPr>
              <p14:xfrm>
                <a:off x="7551600" y="3375580"/>
                <a:ext cx="397800" cy="113760"/>
              </p14:xfrm>
            </p:contentPart>
          </mc:Choice>
          <mc:Fallback>
            <p:pic>
              <p:nvPicPr>
                <p:cNvPr id="79" name="Ink 78">
                  <a:extLst>
                    <a:ext uri="{FF2B5EF4-FFF2-40B4-BE49-F238E27FC236}">
                      <a16:creationId xmlns:a16="http://schemas.microsoft.com/office/drawing/2014/main" id="{5DBB8C98-719B-2F4F-0429-EEA2176BDD1D}"/>
                    </a:ext>
                  </a:extLst>
                </p:cNvPr>
                <p:cNvPicPr/>
                <p:nvPr/>
              </p:nvPicPr>
              <p:blipFill>
                <a:blip r:embed="rId109"/>
                <a:stretch>
                  <a:fillRect/>
                </a:stretch>
              </p:blipFill>
              <p:spPr>
                <a:xfrm>
                  <a:off x="7533960" y="3357580"/>
                  <a:ext cx="4334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0" name="Ink 79">
                  <a:extLst>
                    <a:ext uri="{FF2B5EF4-FFF2-40B4-BE49-F238E27FC236}">
                      <a16:creationId xmlns:a16="http://schemas.microsoft.com/office/drawing/2014/main" id="{2C875F69-5FDD-F739-336B-4E90006F1FC2}"/>
                    </a:ext>
                  </a:extLst>
                </p14:cNvPr>
                <p14:cNvContentPartPr/>
                <p14:nvPr/>
              </p14:nvContentPartPr>
              <p14:xfrm>
                <a:off x="6295920" y="3417700"/>
                <a:ext cx="990000" cy="74160"/>
              </p14:xfrm>
            </p:contentPart>
          </mc:Choice>
          <mc:Fallback>
            <p:pic>
              <p:nvPicPr>
                <p:cNvPr id="80" name="Ink 79">
                  <a:extLst>
                    <a:ext uri="{FF2B5EF4-FFF2-40B4-BE49-F238E27FC236}">
                      <a16:creationId xmlns:a16="http://schemas.microsoft.com/office/drawing/2014/main" id="{2C875F69-5FDD-F739-336B-4E90006F1FC2}"/>
                    </a:ext>
                  </a:extLst>
                </p:cNvPr>
                <p:cNvPicPr/>
                <p:nvPr/>
              </p:nvPicPr>
              <p:blipFill>
                <a:blip r:embed="rId111"/>
                <a:stretch>
                  <a:fillRect/>
                </a:stretch>
              </p:blipFill>
              <p:spPr>
                <a:xfrm>
                  <a:off x="6277920" y="3399700"/>
                  <a:ext cx="10256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1" name="Ink 80">
                  <a:extLst>
                    <a:ext uri="{FF2B5EF4-FFF2-40B4-BE49-F238E27FC236}">
                      <a16:creationId xmlns:a16="http://schemas.microsoft.com/office/drawing/2014/main" id="{00792BC5-EA76-1AA0-2742-935D12BA32FD}"/>
                    </a:ext>
                  </a:extLst>
                </p14:cNvPr>
                <p14:cNvContentPartPr/>
                <p14:nvPr/>
              </p14:nvContentPartPr>
              <p14:xfrm>
                <a:off x="5196840" y="3490060"/>
                <a:ext cx="800280" cy="68400"/>
              </p14:xfrm>
            </p:contentPart>
          </mc:Choice>
          <mc:Fallback>
            <p:pic>
              <p:nvPicPr>
                <p:cNvPr id="81" name="Ink 80">
                  <a:extLst>
                    <a:ext uri="{FF2B5EF4-FFF2-40B4-BE49-F238E27FC236}">
                      <a16:creationId xmlns:a16="http://schemas.microsoft.com/office/drawing/2014/main" id="{00792BC5-EA76-1AA0-2742-935D12BA32FD}"/>
                    </a:ext>
                  </a:extLst>
                </p:cNvPr>
                <p:cNvPicPr/>
                <p:nvPr/>
              </p:nvPicPr>
              <p:blipFill>
                <a:blip r:embed="rId113"/>
                <a:stretch>
                  <a:fillRect/>
                </a:stretch>
              </p:blipFill>
              <p:spPr>
                <a:xfrm>
                  <a:off x="5178840" y="3472420"/>
                  <a:ext cx="8359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3" name="Ink 82">
                  <a:extLst>
                    <a:ext uri="{FF2B5EF4-FFF2-40B4-BE49-F238E27FC236}">
                      <a16:creationId xmlns:a16="http://schemas.microsoft.com/office/drawing/2014/main" id="{71CAA326-110F-6345-A927-754509B4B38D}"/>
                    </a:ext>
                  </a:extLst>
                </p14:cNvPr>
                <p14:cNvContentPartPr/>
                <p14:nvPr/>
              </p14:nvContentPartPr>
              <p14:xfrm>
                <a:off x="4273800" y="3512740"/>
                <a:ext cx="662040" cy="53280"/>
              </p14:xfrm>
            </p:contentPart>
          </mc:Choice>
          <mc:Fallback>
            <p:pic>
              <p:nvPicPr>
                <p:cNvPr id="83" name="Ink 82">
                  <a:extLst>
                    <a:ext uri="{FF2B5EF4-FFF2-40B4-BE49-F238E27FC236}">
                      <a16:creationId xmlns:a16="http://schemas.microsoft.com/office/drawing/2014/main" id="{71CAA326-110F-6345-A927-754509B4B38D}"/>
                    </a:ext>
                  </a:extLst>
                </p:cNvPr>
                <p:cNvPicPr/>
                <p:nvPr/>
              </p:nvPicPr>
              <p:blipFill>
                <a:blip r:embed="rId115"/>
                <a:stretch>
                  <a:fillRect/>
                </a:stretch>
              </p:blipFill>
              <p:spPr>
                <a:xfrm>
                  <a:off x="4256160" y="3495100"/>
                  <a:ext cx="6976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5" name="Ink 84">
                  <a:extLst>
                    <a:ext uri="{FF2B5EF4-FFF2-40B4-BE49-F238E27FC236}">
                      <a16:creationId xmlns:a16="http://schemas.microsoft.com/office/drawing/2014/main" id="{ACACC124-ADBD-7FF2-B49C-3F136CEBFF74}"/>
                    </a:ext>
                  </a:extLst>
                </p14:cNvPr>
                <p14:cNvContentPartPr/>
                <p14:nvPr/>
              </p14:nvContentPartPr>
              <p14:xfrm>
                <a:off x="3421320" y="3505180"/>
                <a:ext cx="720000" cy="57600"/>
              </p14:xfrm>
            </p:contentPart>
          </mc:Choice>
          <mc:Fallback>
            <p:pic>
              <p:nvPicPr>
                <p:cNvPr id="85" name="Ink 84">
                  <a:extLst>
                    <a:ext uri="{FF2B5EF4-FFF2-40B4-BE49-F238E27FC236}">
                      <a16:creationId xmlns:a16="http://schemas.microsoft.com/office/drawing/2014/main" id="{ACACC124-ADBD-7FF2-B49C-3F136CEBFF74}"/>
                    </a:ext>
                  </a:extLst>
                </p:cNvPr>
                <p:cNvPicPr/>
                <p:nvPr/>
              </p:nvPicPr>
              <p:blipFill>
                <a:blip r:embed="rId117"/>
                <a:stretch>
                  <a:fillRect/>
                </a:stretch>
              </p:blipFill>
              <p:spPr>
                <a:xfrm>
                  <a:off x="3403320" y="3487180"/>
                  <a:ext cx="755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7" name="Ink 86">
                  <a:extLst>
                    <a:ext uri="{FF2B5EF4-FFF2-40B4-BE49-F238E27FC236}">
                      <a16:creationId xmlns:a16="http://schemas.microsoft.com/office/drawing/2014/main" id="{D4FD3491-B7A3-C20C-9AB8-B5E5217EA3C0}"/>
                    </a:ext>
                  </a:extLst>
                </p14:cNvPr>
                <p14:cNvContentPartPr/>
                <p14:nvPr/>
              </p14:nvContentPartPr>
              <p14:xfrm>
                <a:off x="3006600" y="3458380"/>
                <a:ext cx="315000" cy="114120"/>
              </p14:xfrm>
            </p:contentPart>
          </mc:Choice>
          <mc:Fallback>
            <p:pic>
              <p:nvPicPr>
                <p:cNvPr id="87" name="Ink 86">
                  <a:extLst>
                    <a:ext uri="{FF2B5EF4-FFF2-40B4-BE49-F238E27FC236}">
                      <a16:creationId xmlns:a16="http://schemas.microsoft.com/office/drawing/2014/main" id="{D4FD3491-B7A3-C20C-9AB8-B5E5217EA3C0}"/>
                    </a:ext>
                  </a:extLst>
                </p:cNvPr>
                <p:cNvPicPr/>
                <p:nvPr/>
              </p:nvPicPr>
              <p:blipFill>
                <a:blip r:embed="rId119"/>
                <a:stretch>
                  <a:fillRect/>
                </a:stretch>
              </p:blipFill>
              <p:spPr>
                <a:xfrm>
                  <a:off x="2988960" y="3440740"/>
                  <a:ext cx="3506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8" name="Ink 87">
                  <a:extLst>
                    <a:ext uri="{FF2B5EF4-FFF2-40B4-BE49-F238E27FC236}">
                      <a16:creationId xmlns:a16="http://schemas.microsoft.com/office/drawing/2014/main" id="{34ED05B4-807D-3B47-FCD9-2A56B264D5AD}"/>
                    </a:ext>
                  </a:extLst>
                </p14:cNvPr>
                <p14:cNvContentPartPr/>
                <p14:nvPr/>
              </p14:nvContentPartPr>
              <p14:xfrm>
                <a:off x="2352840" y="3564940"/>
                <a:ext cx="507240" cy="25560"/>
              </p14:xfrm>
            </p:contentPart>
          </mc:Choice>
          <mc:Fallback>
            <p:pic>
              <p:nvPicPr>
                <p:cNvPr id="88" name="Ink 87">
                  <a:extLst>
                    <a:ext uri="{FF2B5EF4-FFF2-40B4-BE49-F238E27FC236}">
                      <a16:creationId xmlns:a16="http://schemas.microsoft.com/office/drawing/2014/main" id="{34ED05B4-807D-3B47-FCD9-2A56B264D5AD}"/>
                    </a:ext>
                  </a:extLst>
                </p:cNvPr>
                <p:cNvPicPr/>
                <p:nvPr/>
              </p:nvPicPr>
              <p:blipFill>
                <a:blip r:embed="rId121"/>
                <a:stretch>
                  <a:fillRect/>
                </a:stretch>
              </p:blipFill>
              <p:spPr>
                <a:xfrm>
                  <a:off x="2335200" y="3547300"/>
                  <a:ext cx="5428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9" name="Ink 88">
                  <a:extLst>
                    <a:ext uri="{FF2B5EF4-FFF2-40B4-BE49-F238E27FC236}">
                      <a16:creationId xmlns:a16="http://schemas.microsoft.com/office/drawing/2014/main" id="{3127D516-7E6B-881D-920F-11A572D02C09}"/>
                    </a:ext>
                  </a:extLst>
                </p14:cNvPr>
                <p14:cNvContentPartPr/>
                <p14:nvPr/>
              </p14:nvContentPartPr>
              <p14:xfrm>
                <a:off x="1282560" y="3500860"/>
                <a:ext cx="818280" cy="97560"/>
              </p14:xfrm>
            </p:contentPart>
          </mc:Choice>
          <mc:Fallback>
            <p:pic>
              <p:nvPicPr>
                <p:cNvPr id="89" name="Ink 88">
                  <a:extLst>
                    <a:ext uri="{FF2B5EF4-FFF2-40B4-BE49-F238E27FC236}">
                      <a16:creationId xmlns:a16="http://schemas.microsoft.com/office/drawing/2014/main" id="{3127D516-7E6B-881D-920F-11A572D02C09}"/>
                    </a:ext>
                  </a:extLst>
                </p:cNvPr>
                <p:cNvPicPr/>
                <p:nvPr/>
              </p:nvPicPr>
              <p:blipFill>
                <a:blip r:embed="rId123"/>
                <a:stretch>
                  <a:fillRect/>
                </a:stretch>
              </p:blipFill>
              <p:spPr>
                <a:xfrm>
                  <a:off x="1264920" y="3483220"/>
                  <a:ext cx="853920" cy="133200"/>
                </a:xfrm>
                <a:prstGeom prst="rect">
                  <a:avLst/>
                </a:prstGeom>
              </p:spPr>
            </p:pic>
          </mc:Fallback>
        </mc:AlternateContent>
      </p:grpSp>
      <p:grpSp>
        <p:nvGrpSpPr>
          <p:cNvPr id="106" name="Group 105">
            <a:extLst>
              <a:ext uri="{FF2B5EF4-FFF2-40B4-BE49-F238E27FC236}">
                <a16:creationId xmlns:a16="http://schemas.microsoft.com/office/drawing/2014/main" id="{D716A95A-9B64-F653-0DCD-02361C45B323}"/>
              </a:ext>
            </a:extLst>
          </p:cNvPr>
          <p:cNvGrpSpPr/>
          <p:nvPr/>
        </p:nvGrpSpPr>
        <p:grpSpPr>
          <a:xfrm>
            <a:off x="1056120" y="3904780"/>
            <a:ext cx="8230680" cy="163080"/>
            <a:chOff x="1056120" y="3904780"/>
            <a:chExt cx="8230680" cy="163080"/>
          </a:xfrm>
        </p:grpSpPr>
        <mc:AlternateContent xmlns:mc="http://schemas.openxmlformats.org/markup-compatibility/2006">
          <mc:Choice xmlns:p14="http://schemas.microsoft.com/office/powerpoint/2010/main" Requires="p14">
            <p:contentPart p14:bwMode="auto" r:id="rId124">
              <p14:nvContentPartPr>
                <p14:cNvPr id="91" name="Ink 90">
                  <a:extLst>
                    <a:ext uri="{FF2B5EF4-FFF2-40B4-BE49-F238E27FC236}">
                      <a16:creationId xmlns:a16="http://schemas.microsoft.com/office/drawing/2014/main" id="{3BDC7C89-9EC8-CAAD-BC6D-F1998B597FF6}"/>
                    </a:ext>
                  </a:extLst>
                </p14:cNvPr>
                <p14:cNvContentPartPr/>
                <p14:nvPr/>
              </p14:nvContentPartPr>
              <p14:xfrm>
                <a:off x="8879280" y="3975340"/>
                <a:ext cx="407520" cy="66600"/>
              </p14:xfrm>
            </p:contentPart>
          </mc:Choice>
          <mc:Fallback>
            <p:pic>
              <p:nvPicPr>
                <p:cNvPr id="91" name="Ink 90">
                  <a:extLst>
                    <a:ext uri="{FF2B5EF4-FFF2-40B4-BE49-F238E27FC236}">
                      <a16:creationId xmlns:a16="http://schemas.microsoft.com/office/drawing/2014/main" id="{3BDC7C89-9EC8-CAAD-BC6D-F1998B597FF6}"/>
                    </a:ext>
                  </a:extLst>
                </p:cNvPr>
                <p:cNvPicPr/>
                <p:nvPr/>
              </p:nvPicPr>
              <p:blipFill>
                <a:blip r:embed="rId125"/>
                <a:stretch>
                  <a:fillRect/>
                </a:stretch>
              </p:blipFill>
              <p:spPr>
                <a:xfrm>
                  <a:off x="8861280" y="3957700"/>
                  <a:ext cx="4431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2" name="Ink 91">
                  <a:extLst>
                    <a:ext uri="{FF2B5EF4-FFF2-40B4-BE49-F238E27FC236}">
                      <a16:creationId xmlns:a16="http://schemas.microsoft.com/office/drawing/2014/main" id="{70698C70-F51C-E4AA-D9C5-2B8D3E95AF8D}"/>
                    </a:ext>
                  </a:extLst>
                </p14:cNvPr>
                <p14:cNvContentPartPr/>
                <p14:nvPr/>
              </p14:nvContentPartPr>
              <p14:xfrm>
                <a:off x="7864800" y="3994420"/>
                <a:ext cx="687960" cy="55080"/>
              </p14:xfrm>
            </p:contentPart>
          </mc:Choice>
          <mc:Fallback>
            <p:pic>
              <p:nvPicPr>
                <p:cNvPr id="92" name="Ink 91">
                  <a:extLst>
                    <a:ext uri="{FF2B5EF4-FFF2-40B4-BE49-F238E27FC236}">
                      <a16:creationId xmlns:a16="http://schemas.microsoft.com/office/drawing/2014/main" id="{70698C70-F51C-E4AA-D9C5-2B8D3E95AF8D}"/>
                    </a:ext>
                  </a:extLst>
                </p:cNvPr>
                <p:cNvPicPr/>
                <p:nvPr/>
              </p:nvPicPr>
              <p:blipFill>
                <a:blip r:embed="rId127"/>
                <a:stretch>
                  <a:fillRect/>
                </a:stretch>
              </p:blipFill>
              <p:spPr>
                <a:xfrm>
                  <a:off x="7847160" y="3976420"/>
                  <a:ext cx="7236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4" name="Ink 93">
                  <a:extLst>
                    <a:ext uri="{FF2B5EF4-FFF2-40B4-BE49-F238E27FC236}">
                      <a16:creationId xmlns:a16="http://schemas.microsoft.com/office/drawing/2014/main" id="{4CF9C0E7-0A55-676B-2AD8-CDDFE2B2CBC4}"/>
                    </a:ext>
                  </a:extLst>
                </p14:cNvPr>
                <p14:cNvContentPartPr/>
                <p14:nvPr/>
              </p14:nvContentPartPr>
              <p14:xfrm>
                <a:off x="6653760" y="3964180"/>
                <a:ext cx="993960" cy="103680"/>
              </p14:xfrm>
            </p:contentPart>
          </mc:Choice>
          <mc:Fallback>
            <p:pic>
              <p:nvPicPr>
                <p:cNvPr id="94" name="Ink 93">
                  <a:extLst>
                    <a:ext uri="{FF2B5EF4-FFF2-40B4-BE49-F238E27FC236}">
                      <a16:creationId xmlns:a16="http://schemas.microsoft.com/office/drawing/2014/main" id="{4CF9C0E7-0A55-676B-2AD8-CDDFE2B2CBC4}"/>
                    </a:ext>
                  </a:extLst>
                </p:cNvPr>
                <p:cNvPicPr/>
                <p:nvPr/>
              </p:nvPicPr>
              <p:blipFill>
                <a:blip r:embed="rId129"/>
                <a:stretch>
                  <a:fillRect/>
                </a:stretch>
              </p:blipFill>
              <p:spPr>
                <a:xfrm>
                  <a:off x="6635760" y="3946540"/>
                  <a:ext cx="10296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6" name="Ink 95">
                  <a:extLst>
                    <a:ext uri="{FF2B5EF4-FFF2-40B4-BE49-F238E27FC236}">
                      <a16:creationId xmlns:a16="http://schemas.microsoft.com/office/drawing/2014/main" id="{581E984B-8636-B88F-3CC6-5600833AEC14}"/>
                    </a:ext>
                  </a:extLst>
                </p14:cNvPr>
                <p14:cNvContentPartPr/>
                <p14:nvPr/>
              </p14:nvContentPartPr>
              <p14:xfrm>
                <a:off x="5848440" y="3943660"/>
                <a:ext cx="591840" cy="68760"/>
              </p14:xfrm>
            </p:contentPart>
          </mc:Choice>
          <mc:Fallback>
            <p:pic>
              <p:nvPicPr>
                <p:cNvPr id="96" name="Ink 95">
                  <a:extLst>
                    <a:ext uri="{FF2B5EF4-FFF2-40B4-BE49-F238E27FC236}">
                      <a16:creationId xmlns:a16="http://schemas.microsoft.com/office/drawing/2014/main" id="{581E984B-8636-B88F-3CC6-5600833AEC14}"/>
                    </a:ext>
                  </a:extLst>
                </p:cNvPr>
                <p:cNvPicPr/>
                <p:nvPr/>
              </p:nvPicPr>
              <p:blipFill>
                <a:blip r:embed="rId131"/>
                <a:stretch>
                  <a:fillRect/>
                </a:stretch>
              </p:blipFill>
              <p:spPr>
                <a:xfrm>
                  <a:off x="5830800" y="3926020"/>
                  <a:ext cx="627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7" name="Ink 96">
                  <a:extLst>
                    <a:ext uri="{FF2B5EF4-FFF2-40B4-BE49-F238E27FC236}">
                      <a16:creationId xmlns:a16="http://schemas.microsoft.com/office/drawing/2014/main" id="{EB2C7A0E-BC6C-5E4F-7F2B-6570F2E40051}"/>
                    </a:ext>
                  </a:extLst>
                </p14:cNvPr>
                <p14:cNvContentPartPr/>
                <p14:nvPr/>
              </p14:nvContentPartPr>
              <p14:xfrm>
                <a:off x="5367120" y="3913060"/>
                <a:ext cx="345600" cy="72360"/>
              </p14:xfrm>
            </p:contentPart>
          </mc:Choice>
          <mc:Fallback>
            <p:pic>
              <p:nvPicPr>
                <p:cNvPr id="97" name="Ink 96">
                  <a:extLst>
                    <a:ext uri="{FF2B5EF4-FFF2-40B4-BE49-F238E27FC236}">
                      <a16:creationId xmlns:a16="http://schemas.microsoft.com/office/drawing/2014/main" id="{EB2C7A0E-BC6C-5E4F-7F2B-6570F2E40051}"/>
                    </a:ext>
                  </a:extLst>
                </p:cNvPr>
                <p:cNvPicPr/>
                <p:nvPr/>
              </p:nvPicPr>
              <p:blipFill>
                <a:blip r:embed="rId133"/>
                <a:stretch>
                  <a:fillRect/>
                </a:stretch>
              </p:blipFill>
              <p:spPr>
                <a:xfrm>
                  <a:off x="5349120" y="3895060"/>
                  <a:ext cx="381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9" name="Ink 98">
                  <a:extLst>
                    <a:ext uri="{FF2B5EF4-FFF2-40B4-BE49-F238E27FC236}">
                      <a16:creationId xmlns:a16="http://schemas.microsoft.com/office/drawing/2014/main" id="{21FB55BF-42B5-95C6-E6B1-2F0C9330F775}"/>
                    </a:ext>
                  </a:extLst>
                </p14:cNvPr>
                <p14:cNvContentPartPr/>
                <p14:nvPr/>
              </p14:nvContentPartPr>
              <p14:xfrm>
                <a:off x="4830720" y="3962380"/>
                <a:ext cx="369000" cy="41040"/>
              </p14:xfrm>
            </p:contentPart>
          </mc:Choice>
          <mc:Fallback>
            <p:pic>
              <p:nvPicPr>
                <p:cNvPr id="99" name="Ink 98">
                  <a:extLst>
                    <a:ext uri="{FF2B5EF4-FFF2-40B4-BE49-F238E27FC236}">
                      <a16:creationId xmlns:a16="http://schemas.microsoft.com/office/drawing/2014/main" id="{21FB55BF-42B5-95C6-E6B1-2F0C9330F775}"/>
                    </a:ext>
                  </a:extLst>
                </p:cNvPr>
                <p:cNvPicPr/>
                <p:nvPr/>
              </p:nvPicPr>
              <p:blipFill>
                <a:blip r:embed="rId135"/>
                <a:stretch>
                  <a:fillRect/>
                </a:stretch>
              </p:blipFill>
              <p:spPr>
                <a:xfrm>
                  <a:off x="4813080" y="3944380"/>
                  <a:ext cx="4046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1" name="Ink 100">
                  <a:extLst>
                    <a:ext uri="{FF2B5EF4-FFF2-40B4-BE49-F238E27FC236}">
                      <a16:creationId xmlns:a16="http://schemas.microsoft.com/office/drawing/2014/main" id="{9DB25F4B-10A5-0683-3C36-06298F3F506A}"/>
                    </a:ext>
                  </a:extLst>
                </p14:cNvPr>
                <p14:cNvContentPartPr/>
                <p14:nvPr/>
              </p14:nvContentPartPr>
              <p14:xfrm>
                <a:off x="3910560" y="3960580"/>
                <a:ext cx="792360" cy="72720"/>
              </p14:xfrm>
            </p:contentPart>
          </mc:Choice>
          <mc:Fallback>
            <p:pic>
              <p:nvPicPr>
                <p:cNvPr id="101" name="Ink 100">
                  <a:extLst>
                    <a:ext uri="{FF2B5EF4-FFF2-40B4-BE49-F238E27FC236}">
                      <a16:creationId xmlns:a16="http://schemas.microsoft.com/office/drawing/2014/main" id="{9DB25F4B-10A5-0683-3C36-06298F3F506A}"/>
                    </a:ext>
                  </a:extLst>
                </p:cNvPr>
                <p:cNvPicPr/>
                <p:nvPr/>
              </p:nvPicPr>
              <p:blipFill>
                <a:blip r:embed="rId137"/>
                <a:stretch>
                  <a:fillRect/>
                </a:stretch>
              </p:blipFill>
              <p:spPr>
                <a:xfrm>
                  <a:off x="3892920" y="3942580"/>
                  <a:ext cx="8280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2" name="Ink 101">
                  <a:extLst>
                    <a:ext uri="{FF2B5EF4-FFF2-40B4-BE49-F238E27FC236}">
                      <a16:creationId xmlns:a16="http://schemas.microsoft.com/office/drawing/2014/main" id="{F5BD520C-2240-0646-3FD9-5CFC730D2E42}"/>
                    </a:ext>
                  </a:extLst>
                </p14:cNvPr>
                <p14:cNvContentPartPr/>
                <p14:nvPr/>
              </p14:nvContentPartPr>
              <p14:xfrm>
                <a:off x="2790960" y="3904780"/>
                <a:ext cx="844200" cy="139320"/>
              </p14:xfrm>
            </p:contentPart>
          </mc:Choice>
          <mc:Fallback>
            <p:pic>
              <p:nvPicPr>
                <p:cNvPr id="102" name="Ink 101">
                  <a:extLst>
                    <a:ext uri="{FF2B5EF4-FFF2-40B4-BE49-F238E27FC236}">
                      <a16:creationId xmlns:a16="http://schemas.microsoft.com/office/drawing/2014/main" id="{F5BD520C-2240-0646-3FD9-5CFC730D2E42}"/>
                    </a:ext>
                  </a:extLst>
                </p:cNvPr>
                <p:cNvPicPr/>
                <p:nvPr/>
              </p:nvPicPr>
              <p:blipFill>
                <a:blip r:embed="rId139"/>
                <a:stretch>
                  <a:fillRect/>
                </a:stretch>
              </p:blipFill>
              <p:spPr>
                <a:xfrm>
                  <a:off x="2773320" y="3886780"/>
                  <a:ext cx="8798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3" name="Ink 102">
                  <a:extLst>
                    <a:ext uri="{FF2B5EF4-FFF2-40B4-BE49-F238E27FC236}">
                      <a16:creationId xmlns:a16="http://schemas.microsoft.com/office/drawing/2014/main" id="{0300BF56-8C23-14CE-8A5F-1083C5D9D4D4}"/>
                    </a:ext>
                  </a:extLst>
                </p14:cNvPr>
                <p14:cNvContentPartPr/>
                <p14:nvPr/>
              </p14:nvContentPartPr>
              <p14:xfrm>
                <a:off x="1896360" y="3959860"/>
                <a:ext cx="579960" cy="57240"/>
              </p14:xfrm>
            </p:contentPart>
          </mc:Choice>
          <mc:Fallback>
            <p:pic>
              <p:nvPicPr>
                <p:cNvPr id="103" name="Ink 102">
                  <a:extLst>
                    <a:ext uri="{FF2B5EF4-FFF2-40B4-BE49-F238E27FC236}">
                      <a16:creationId xmlns:a16="http://schemas.microsoft.com/office/drawing/2014/main" id="{0300BF56-8C23-14CE-8A5F-1083C5D9D4D4}"/>
                    </a:ext>
                  </a:extLst>
                </p:cNvPr>
                <p:cNvPicPr/>
                <p:nvPr/>
              </p:nvPicPr>
              <p:blipFill>
                <a:blip r:embed="rId141"/>
                <a:stretch>
                  <a:fillRect/>
                </a:stretch>
              </p:blipFill>
              <p:spPr>
                <a:xfrm>
                  <a:off x="1878360" y="3942220"/>
                  <a:ext cx="6156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4" name="Ink 103">
                  <a:extLst>
                    <a:ext uri="{FF2B5EF4-FFF2-40B4-BE49-F238E27FC236}">
                      <a16:creationId xmlns:a16="http://schemas.microsoft.com/office/drawing/2014/main" id="{27036E3D-3991-14F4-D945-DDCD7635C69B}"/>
                    </a:ext>
                  </a:extLst>
                </p14:cNvPr>
                <p14:cNvContentPartPr/>
                <p14:nvPr/>
              </p14:nvContentPartPr>
              <p14:xfrm>
                <a:off x="1056120" y="3955900"/>
                <a:ext cx="523080" cy="40680"/>
              </p14:xfrm>
            </p:contentPart>
          </mc:Choice>
          <mc:Fallback>
            <p:pic>
              <p:nvPicPr>
                <p:cNvPr id="104" name="Ink 103">
                  <a:extLst>
                    <a:ext uri="{FF2B5EF4-FFF2-40B4-BE49-F238E27FC236}">
                      <a16:creationId xmlns:a16="http://schemas.microsoft.com/office/drawing/2014/main" id="{27036E3D-3991-14F4-D945-DDCD7635C69B}"/>
                    </a:ext>
                  </a:extLst>
                </p:cNvPr>
                <p:cNvPicPr/>
                <p:nvPr/>
              </p:nvPicPr>
              <p:blipFill>
                <a:blip r:embed="rId143"/>
                <a:stretch>
                  <a:fillRect/>
                </a:stretch>
              </p:blipFill>
              <p:spPr>
                <a:xfrm>
                  <a:off x="1038480" y="3938260"/>
                  <a:ext cx="558720" cy="76320"/>
                </a:xfrm>
                <a:prstGeom prst="rect">
                  <a:avLst/>
                </a:prstGeom>
              </p:spPr>
            </p:pic>
          </mc:Fallback>
        </mc:AlternateContent>
      </p:grpSp>
      <p:grpSp>
        <p:nvGrpSpPr>
          <p:cNvPr id="114" name="Group 113">
            <a:extLst>
              <a:ext uri="{FF2B5EF4-FFF2-40B4-BE49-F238E27FC236}">
                <a16:creationId xmlns:a16="http://schemas.microsoft.com/office/drawing/2014/main" id="{9F268F04-4D49-DCB1-CD0F-DEC3207F6263}"/>
              </a:ext>
            </a:extLst>
          </p:cNvPr>
          <p:cNvGrpSpPr/>
          <p:nvPr/>
        </p:nvGrpSpPr>
        <p:grpSpPr>
          <a:xfrm>
            <a:off x="4215120" y="4384300"/>
            <a:ext cx="5270040" cy="182160"/>
            <a:chOff x="4215120" y="4384300"/>
            <a:chExt cx="5270040" cy="182160"/>
          </a:xfrm>
        </p:grpSpPr>
        <mc:AlternateContent xmlns:mc="http://schemas.openxmlformats.org/markup-compatibility/2006">
          <mc:Choice xmlns:p14="http://schemas.microsoft.com/office/powerpoint/2010/main" Requires="p14">
            <p:contentPart p14:bwMode="auto" r:id="rId144">
              <p14:nvContentPartPr>
                <p14:cNvPr id="105" name="Ink 104">
                  <a:extLst>
                    <a:ext uri="{FF2B5EF4-FFF2-40B4-BE49-F238E27FC236}">
                      <a16:creationId xmlns:a16="http://schemas.microsoft.com/office/drawing/2014/main" id="{497080AF-1DB3-22CA-5BBA-4FC8D24FB820}"/>
                    </a:ext>
                  </a:extLst>
                </p14:cNvPr>
                <p14:cNvContentPartPr/>
                <p14:nvPr/>
              </p14:nvContentPartPr>
              <p14:xfrm>
                <a:off x="9082320" y="4384300"/>
                <a:ext cx="402840" cy="40320"/>
              </p14:xfrm>
            </p:contentPart>
          </mc:Choice>
          <mc:Fallback>
            <p:pic>
              <p:nvPicPr>
                <p:cNvPr id="105" name="Ink 104">
                  <a:extLst>
                    <a:ext uri="{FF2B5EF4-FFF2-40B4-BE49-F238E27FC236}">
                      <a16:creationId xmlns:a16="http://schemas.microsoft.com/office/drawing/2014/main" id="{497080AF-1DB3-22CA-5BBA-4FC8D24FB820}"/>
                    </a:ext>
                  </a:extLst>
                </p:cNvPr>
                <p:cNvPicPr/>
                <p:nvPr/>
              </p:nvPicPr>
              <p:blipFill>
                <a:blip r:embed="rId145"/>
                <a:stretch>
                  <a:fillRect/>
                </a:stretch>
              </p:blipFill>
              <p:spPr>
                <a:xfrm>
                  <a:off x="9064320" y="4366660"/>
                  <a:ext cx="4384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7" name="Ink 106">
                  <a:extLst>
                    <a:ext uri="{FF2B5EF4-FFF2-40B4-BE49-F238E27FC236}">
                      <a16:creationId xmlns:a16="http://schemas.microsoft.com/office/drawing/2014/main" id="{0F640E3F-C9B6-D2E5-AF02-95AF7688AE98}"/>
                    </a:ext>
                  </a:extLst>
                </p14:cNvPr>
                <p14:cNvContentPartPr/>
                <p14:nvPr/>
              </p14:nvContentPartPr>
              <p14:xfrm>
                <a:off x="8332440" y="4484380"/>
                <a:ext cx="423000" cy="27360"/>
              </p14:xfrm>
            </p:contentPart>
          </mc:Choice>
          <mc:Fallback>
            <p:pic>
              <p:nvPicPr>
                <p:cNvPr id="107" name="Ink 106">
                  <a:extLst>
                    <a:ext uri="{FF2B5EF4-FFF2-40B4-BE49-F238E27FC236}">
                      <a16:creationId xmlns:a16="http://schemas.microsoft.com/office/drawing/2014/main" id="{0F640E3F-C9B6-D2E5-AF02-95AF7688AE98}"/>
                    </a:ext>
                  </a:extLst>
                </p:cNvPr>
                <p:cNvPicPr/>
                <p:nvPr/>
              </p:nvPicPr>
              <p:blipFill>
                <a:blip r:embed="rId147"/>
                <a:stretch>
                  <a:fillRect/>
                </a:stretch>
              </p:blipFill>
              <p:spPr>
                <a:xfrm>
                  <a:off x="8314440" y="4466740"/>
                  <a:ext cx="4586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8" name="Ink 107">
                  <a:extLst>
                    <a:ext uri="{FF2B5EF4-FFF2-40B4-BE49-F238E27FC236}">
                      <a16:creationId xmlns:a16="http://schemas.microsoft.com/office/drawing/2014/main" id="{ADC1EB90-31FE-FF5E-0DC5-7B726CEE1A72}"/>
                    </a:ext>
                  </a:extLst>
                </p14:cNvPr>
                <p14:cNvContentPartPr/>
                <p14:nvPr/>
              </p14:nvContentPartPr>
              <p14:xfrm>
                <a:off x="7746720" y="4445860"/>
                <a:ext cx="292320" cy="50760"/>
              </p14:xfrm>
            </p:contentPart>
          </mc:Choice>
          <mc:Fallback>
            <p:pic>
              <p:nvPicPr>
                <p:cNvPr id="108" name="Ink 107">
                  <a:extLst>
                    <a:ext uri="{FF2B5EF4-FFF2-40B4-BE49-F238E27FC236}">
                      <a16:creationId xmlns:a16="http://schemas.microsoft.com/office/drawing/2014/main" id="{ADC1EB90-31FE-FF5E-0DC5-7B726CEE1A72}"/>
                    </a:ext>
                  </a:extLst>
                </p:cNvPr>
                <p:cNvPicPr/>
                <p:nvPr/>
              </p:nvPicPr>
              <p:blipFill>
                <a:blip r:embed="rId149"/>
                <a:stretch>
                  <a:fillRect/>
                </a:stretch>
              </p:blipFill>
              <p:spPr>
                <a:xfrm>
                  <a:off x="7729080" y="4427860"/>
                  <a:ext cx="3279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9" name="Ink 108">
                  <a:extLst>
                    <a:ext uri="{FF2B5EF4-FFF2-40B4-BE49-F238E27FC236}">
                      <a16:creationId xmlns:a16="http://schemas.microsoft.com/office/drawing/2014/main" id="{0B2929A9-3F72-5D9D-4516-B1BB6E24EA8A}"/>
                    </a:ext>
                  </a:extLst>
                </p14:cNvPr>
                <p14:cNvContentPartPr/>
                <p14:nvPr/>
              </p14:nvContentPartPr>
              <p14:xfrm>
                <a:off x="6856800" y="4441180"/>
                <a:ext cx="643320" cy="20160"/>
              </p14:xfrm>
            </p:contentPart>
          </mc:Choice>
          <mc:Fallback>
            <p:pic>
              <p:nvPicPr>
                <p:cNvPr id="109" name="Ink 108">
                  <a:extLst>
                    <a:ext uri="{FF2B5EF4-FFF2-40B4-BE49-F238E27FC236}">
                      <a16:creationId xmlns:a16="http://schemas.microsoft.com/office/drawing/2014/main" id="{0B2929A9-3F72-5D9D-4516-B1BB6E24EA8A}"/>
                    </a:ext>
                  </a:extLst>
                </p:cNvPr>
                <p:cNvPicPr/>
                <p:nvPr/>
              </p:nvPicPr>
              <p:blipFill>
                <a:blip r:embed="rId151"/>
                <a:stretch>
                  <a:fillRect/>
                </a:stretch>
              </p:blipFill>
              <p:spPr>
                <a:xfrm>
                  <a:off x="6838800" y="4423180"/>
                  <a:ext cx="6789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1" name="Ink 110">
                  <a:extLst>
                    <a:ext uri="{FF2B5EF4-FFF2-40B4-BE49-F238E27FC236}">
                      <a16:creationId xmlns:a16="http://schemas.microsoft.com/office/drawing/2014/main" id="{76635A58-E33E-DDD6-08EB-99C280E1EE5F}"/>
                    </a:ext>
                  </a:extLst>
                </p14:cNvPr>
                <p14:cNvContentPartPr/>
                <p14:nvPr/>
              </p14:nvContentPartPr>
              <p14:xfrm>
                <a:off x="5993160" y="4449460"/>
                <a:ext cx="412200" cy="41400"/>
              </p14:xfrm>
            </p:contentPart>
          </mc:Choice>
          <mc:Fallback>
            <p:pic>
              <p:nvPicPr>
                <p:cNvPr id="111" name="Ink 110">
                  <a:extLst>
                    <a:ext uri="{FF2B5EF4-FFF2-40B4-BE49-F238E27FC236}">
                      <a16:creationId xmlns:a16="http://schemas.microsoft.com/office/drawing/2014/main" id="{76635A58-E33E-DDD6-08EB-99C280E1EE5F}"/>
                    </a:ext>
                  </a:extLst>
                </p:cNvPr>
                <p:cNvPicPr/>
                <p:nvPr/>
              </p:nvPicPr>
              <p:blipFill>
                <a:blip r:embed="rId153"/>
                <a:stretch>
                  <a:fillRect/>
                </a:stretch>
              </p:blipFill>
              <p:spPr>
                <a:xfrm>
                  <a:off x="5975520" y="4431820"/>
                  <a:ext cx="4478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2" name="Ink 111">
                  <a:extLst>
                    <a:ext uri="{FF2B5EF4-FFF2-40B4-BE49-F238E27FC236}">
                      <a16:creationId xmlns:a16="http://schemas.microsoft.com/office/drawing/2014/main" id="{15F25322-4C83-F032-B35F-B3331ED806EF}"/>
                    </a:ext>
                  </a:extLst>
                </p14:cNvPr>
                <p14:cNvContentPartPr/>
                <p14:nvPr/>
              </p14:nvContentPartPr>
              <p14:xfrm>
                <a:off x="5442360" y="4441540"/>
                <a:ext cx="421560" cy="53280"/>
              </p14:xfrm>
            </p:contentPart>
          </mc:Choice>
          <mc:Fallback>
            <p:pic>
              <p:nvPicPr>
                <p:cNvPr id="112" name="Ink 111">
                  <a:extLst>
                    <a:ext uri="{FF2B5EF4-FFF2-40B4-BE49-F238E27FC236}">
                      <a16:creationId xmlns:a16="http://schemas.microsoft.com/office/drawing/2014/main" id="{15F25322-4C83-F032-B35F-B3331ED806EF}"/>
                    </a:ext>
                  </a:extLst>
                </p:cNvPr>
                <p:cNvPicPr/>
                <p:nvPr/>
              </p:nvPicPr>
              <p:blipFill>
                <a:blip r:embed="rId155"/>
                <a:stretch>
                  <a:fillRect/>
                </a:stretch>
              </p:blipFill>
              <p:spPr>
                <a:xfrm>
                  <a:off x="5424720" y="4423900"/>
                  <a:ext cx="4572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3" name="Ink 112">
                  <a:extLst>
                    <a:ext uri="{FF2B5EF4-FFF2-40B4-BE49-F238E27FC236}">
                      <a16:creationId xmlns:a16="http://schemas.microsoft.com/office/drawing/2014/main" id="{F1A67836-776F-F475-D42B-08BE057DA0DD}"/>
                    </a:ext>
                  </a:extLst>
                </p14:cNvPr>
                <p14:cNvContentPartPr/>
                <p14:nvPr/>
              </p14:nvContentPartPr>
              <p14:xfrm>
                <a:off x="4215120" y="4535860"/>
                <a:ext cx="756360" cy="30600"/>
              </p14:xfrm>
            </p:contentPart>
          </mc:Choice>
          <mc:Fallback>
            <p:pic>
              <p:nvPicPr>
                <p:cNvPr id="113" name="Ink 112">
                  <a:extLst>
                    <a:ext uri="{FF2B5EF4-FFF2-40B4-BE49-F238E27FC236}">
                      <a16:creationId xmlns:a16="http://schemas.microsoft.com/office/drawing/2014/main" id="{F1A67836-776F-F475-D42B-08BE057DA0DD}"/>
                    </a:ext>
                  </a:extLst>
                </p:cNvPr>
                <p:cNvPicPr/>
                <p:nvPr/>
              </p:nvPicPr>
              <p:blipFill>
                <a:blip r:embed="rId157"/>
                <a:stretch>
                  <a:fillRect/>
                </a:stretch>
              </p:blipFill>
              <p:spPr>
                <a:xfrm>
                  <a:off x="4197480" y="4517860"/>
                  <a:ext cx="792000" cy="6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8">
            <p14:nvContentPartPr>
              <p14:cNvPr id="115" name="Ink 114">
                <a:extLst>
                  <a:ext uri="{FF2B5EF4-FFF2-40B4-BE49-F238E27FC236}">
                    <a16:creationId xmlns:a16="http://schemas.microsoft.com/office/drawing/2014/main" id="{9E4A636D-E841-7EF8-A508-1F352419917D}"/>
                  </a:ext>
                </a:extLst>
              </p14:cNvPr>
              <p14:cNvContentPartPr/>
              <p14:nvPr/>
            </p14:nvContentPartPr>
            <p14:xfrm>
              <a:off x="3723720" y="3476380"/>
              <a:ext cx="2760120" cy="563040"/>
            </p14:xfrm>
          </p:contentPart>
        </mc:Choice>
        <mc:Fallback>
          <p:pic>
            <p:nvPicPr>
              <p:cNvPr id="115" name="Ink 114">
                <a:extLst>
                  <a:ext uri="{FF2B5EF4-FFF2-40B4-BE49-F238E27FC236}">
                    <a16:creationId xmlns:a16="http://schemas.microsoft.com/office/drawing/2014/main" id="{9E4A636D-E841-7EF8-A508-1F352419917D}"/>
                  </a:ext>
                </a:extLst>
              </p:cNvPr>
              <p:cNvPicPr/>
              <p:nvPr/>
            </p:nvPicPr>
            <p:blipFill>
              <a:blip r:embed="rId159"/>
              <a:stretch>
                <a:fillRect/>
              </a:stretch>
            </p:blipFill>
            <p:spPr>
              <a:xfrm>
                <a:off x="3705720" y="3458740"/>
                <a:ext cx="2795760" cy="5986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6" name="Ink 115">
                <a:extLst>
                  <a:ext uri="{FF2B5EF4-FFF2-40B4-BE49-F238E27FC236}">
                    <a16:creationId xmlns:a16="http://schemas.microsoft.com/office/drawing/2014/main" id="{8AFA4DAB-245B-040F-EF7D-3720D9928259}"/>
                  </a:ext>
                </a:extLst>
              </p14:cNvPr>
              <p14:cNvContentPartPr/>
              <p14:nvPr/>
            </p14:nvContentPartPr>
            <p14:xfrm>
              <a:off x="720960" y="3974620"/>
              <a:ext cx="2858760" cy="74160"/>
            </p14:xfrm>
          </p:contentPart>
        </mc:Choice>
        <mc:Fallback>
          <p:pic>
            <p:nvPicPr>
              <p:cNvPr id="116" name="Ink 115">
                <a:extLst>
                  <a:ext uri="{FF2B5EF4-FFF2-40B4-BE49-F238E27FC236}">
                    <a16:creationId xmlns:a16="http://schemas.microsoft.com/office/drawing/2014/main" id="{8AFA4DAB-245B-040F-EF7D-3720D9928259}"/>
                  </a:ext>
                </a:extLst>
              </p:cNvPr>
              <p:cNvPicPr/>
              <p:nvPr/>
            </p:nvPicPr>
            <p:blipFill>
              <a:blip r:embed="rId161"/>
              <a:stretch>
                <a:fillRect/>
              </a:stretch>
            </p:blipFill>
            <p:spPr>
              <a:xfrm>
                <a:off x="703320" y="3956980"/>
                <a:ext cx="28944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7" name="Ink 116">
                <a:extLst>
                  <a:ext uri="{FF2B5EF4-FFF2-40B4-BE49-F238E27FC236}">
                    <a16:creationId xmlns:a16="http://schemas.microsoft.com/office/drawing/2014/main" id="{5C227EA3-69A8-018E-7FC4-4491EBE50A7F}"/>
                  </a:ext>
                </a:extLst>
              </p14:cNvPr>
              <p14:cNvContentPartPr/>
              <p14:nvPr/>
            </p14:nvContentPartPr>
            <p14:xfrm>
              <a:off x="8157480" y="4496620"/>
              <a:ext cx="1271520" cy="50040"/>
            </p14:xfrm>
          </p:contentPart>
        </mc:Choice>
        <mc:Fallback>
          <p:pic>
            <p:nvPicPr>
              <p:cNvPr id="117" name="Ink 116">
                <a:extLst>
                  <a:ext uri="{FF2B5EF4-FFF2-40B4-BE49-F238E27FC236}">
                    <a16:creationId xmlns:a16="http://schemas.microsoft.com/office/drawing/2014/main" id="{5C227EA3-69A8-018E-7FC4-4491EBE50A7F}"/>
                  </a:ext>
                </a:extLst>
              </p:cNvPr>
              <p:cNvPicPr/>
              <p:nvPr/>
            </p:nvPicPr>
            <p:blipFill>
              <a:blip r:embed="rId163"/>
              <a:stretch>
                <a:fillRect/>
              </a:stretch>
            </p:blipFill>
            <p:spPr>
              <a:xfrm>
                <a:off x="8139480" y="4478980"/>
                <a:ext cx="1307160" cy="85680"/>
              </a:xfrm>
              <a:prstGeom prst="rect">
                <a:avLst/>
              </a:prstGeom>
            </p:spPr>
          </p:pic>
        </mc:Fallback>
      </mc:AlternateContent>
      <p:grpSp>
        <p:nvGrpSpPr>
          <p:cNvPr id="124" name="Group 123">
            <a:extLst>
              <a:ext uri="{FF2B5EF4-FFF2-40B4-BE49-F238E27FC236}">
                <a16:creationId xmlns:a16="http://schemas.microsoft.com/office/drawing/2014/main" id="{80442E34-A394-5286-5C72-117165020728}"/>
              </a:ext>
            </a:extLst>
          </p:cNvPr>
          <p:cNvGrpSpPr/>
          <p:nvPr/>
        </p:nvGrpSpPr>
        <p:grpSpPr>
          <a:xfrm>
            <a:off x="4053120" y="4442980"/>
            <a:ext cx="3769920" cy="119160"/>
            <a:chOff x="4053120" y="4442980"/>
            <a:chExt cx="3769920" cy="119160"/>
          </a:xfrm>
        </p:grpSpPr>
        <mc:AlternateContent xmlns:mc="http://schemas.openxmlformats.org/markup-compatibility/2006">
          <mc:Choice xmlns:p14="http://schemas.microsoft.com/office/powerpoint/2010/main" Requires="p14">
            <p:contentPart p14:bwMode="auto" r:id="rId164">
              <p14:nvContentPartPr>
                <p14:cNvPr id="118" name="Ink 117">
                  <a:extLst>
                    <a:ext uri="{FF2B5EF4-FFF2-40B4-BE49-F238E27FC236}">
                      <a16:creationId xmlns:a16="http://schemas.microsoft.com/office/drawing/2014/main" id="{EA948CA6-5782-DA1A-B5A6-341F1529FF2B}"/>
                    </a:ext>
                  </a:extLst>
                </p14:cNvPr>
                <p14:cNvContentPartPr/>
                <p14:nvPr/>
              </p14:nvContentPartPr>
              <p14:xfrm>
                <a:off x="6585720" y="4474660"/>
                <a:ext cx="1237320" cy="67320"/>
              </p14:xfrm>
            </p:contentPart>
          </mc:Choice>
          <mc:Fallback>
            <p:pic>
              <p:nvPicPr>
                <p:cNvPr id="118" name="Ink 117">
                  <a:extLst>
                    <a:ext uri="{FF2B5EF4-FFF2-40B4-BE49-F238E27FC236}">
                      <a16:creationId xmlns:a16="http://schemas.microsoft.com/office/drawing/2014/main" id="{EA948CA6-5782-DA1A-B5A6-341F1529FF2B}"/>
                    </a:ext>
                  </a:extLst>
                </p:cNvPr>
                <p:cNvPicPr/>
                <p:nvPr/>
              </p:nvPicPr>
              <p:blipFill>
                <a:blip r:embed="rId165"/>
                <a:stretch>
                  <a:fillRect/>
                </a:stretch>
              </p:blipFill>
              <p:spPr>
                <a:xfrm>
                  <a:off x="6568080" y="4456660"/>
                  <a:ext cx="1272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9" name="Ink 118">
                  <a:extLst>
                    <a:ext uri="{FF2B5EF4-FFF2-40B4-BE49-F238E27FC236}">
                      <a16:creationId xmlns:a16="http://schemas.microsoft.com/office/drawing/2014/main" id="{F1DBF25A-121B-20DF-F1FD-71ECC522109F}"/>
                    </a:ext>
                  </a:extLst>
                </p14:cNvPr>
                <p14:cNvContentPartPr/>
                <p14:nvPr/>
              </p14:nvContentPartPr>
              <p14:xfrm>
                <a:off x="5842320" y="4442980"/>
                <a:ext cx="632520" cy="54360"/>
              </p14:xfrm>
            </p:contentPart>
          </mc:Choice>
          <mc:Fallback>
            <p:pic>
              <p:nvPicPr>
                <p:cNvPr id="119" name="Ink 118">
                  <a:extLst>
                    <a:ext uri="{FF2B5EF4-FFF2-40B4-BE49-F238E27FC236}">
                      <a16:creationId xmlns:a16="http://schemas.microsoft.com/office/drawing/2014/main" id="{F1DBF25A-121B-20DF-F1FD-71ECC522109F}"/>
                    </a:ext>
                  </a:extLst>
                </p:cNvPr>
                <p:cNvPicPr/>
                <p:nvPr/>
              </p:nvPicPr>
              <p:blipFill>
                <a:blip r:embed="rId167"/>
                <a:stretch>
                  <a:fillRect/>
                </a:stretch>
              </p:blipFill>
              <p:spPr>
                <a:xfrm>
                  <a:off x="5824680" y="4424980"/>
                  <a:ext cx="6681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1" name="Ink 120">
                  <a:extLst>
                    <a:ext uri="{FF2B5EF4-FFF2-40B4-BE49-F238E27FC236}">
                      <a16:creationId xmlns:a16="http://schemas.microsoft.com/office/drawing/2014/main" id="{5D4093B9-DCE3-88B0-C3B4-597E64D11CE4}"/>
                    </a:ext>
                  </a:extLst>
                </p14:cNvPr>
                <p14:cNvContentPartPr/>
                <p14:nvPr/>
              </p14:nvContentPartPr>
              <p14:xfrm>
                <a:off x="5156160" y="4463140"/>
                <a:ext cx="518400" cy="66960"/>
              </p14:xfrm>
            </p:contentPart>
          </mc:Choice>
          <mc:Fallback>
            <p:pic>
              <p:nvPicPr>
                <p:cNvPr id="121" name="Ink 120">
                  <a:extLst>
                    <a:ext uri="{FF2B5EF4-FFF2-40B4-BE49-F238E27FC236}">
                      <a16:creationId xmlns:a16="http://schemas.microsoft.com/office/drawing/2014/main" id="{5D4093B9-DCE3-88B0-C3B4-597E64D11CE4}"/>
                    </a:ext>
                  </a:extLst>
                </p:cNvPr>
                <p:cNvPicPr/>
                <p:nvPr/>
              </p:nvPicPr>
              <p:blipFill>
                <a:blip r:embed="rId169"/>
                <a:stretch>
                  <a:fillRect/>
                </a:stretch>
              </p:blipFill>
              <p:spPr>
                <a:xfrm>
                  <a:off x="5138160" y="4445500"/>
                  <a:ext cx="5540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3" name="Ink 122">
                  <a:extLst>
                    <a:ext uri="{FF2B5EF4-FFF2-40B4-BE49-F238E27FC236}">
                      <a16:creationId xmlns:a16="http://schemas.microsoft.com/office/drawing/2014/main" id="{A270D80E-37EA-B4D3-2F23-A08B63E19C5C}"/>
                    </a:ext>
                  </a:extLst>
                </p14:cNvPr>
                <p14:cNvContentPartPr/>
                <p14:nvPr/>
              </p14:nvContentPartPr>
              <p14:xfrm>
                <a:off x="4053120" y="4470700"/>
                <a:ext cx="875160" cy="91440"/>
              </p14:xfrm>
            </p:contentPart>
          </mc:Choice>
          <mc:Fallback>
            <p:pic>
              <p:nvPicPr>
                <p:cNvPr id="123" name="Ink 122">
                  <a:extLst>
                    <a:ext uri="{FF2B5EF4-FFF2-40B4-BE49-F238E27FC236}">
                      <a16:creationId xmlns:a16="http://schemas.microsoft.com/office/drawing/2014/main" id="{A270D80E-37EA-B4D3-2F23-A08B63E19C5C}"/>
                    </a:ext>
                  </a:extLst>
                </p:cNvPr>
                <p:cNvPicPr/>
                <p:nvPr/>
              </p:nvPicPr>
              <p:blipFill>
                <a:blip r:embed="rId171"/>
                <a:stretch>
                  <a:fillRect/>
                </a:stretch>
              </p:blipFill>
              <p:spPr>
                <a:xfrm>
                  <a:off x="4035120" y="4453060"/>
                  <a:ext cx="910800" cy="127080"/>
                </a:xfrm>
                <a:prstGeom prst="rect">
                  <a:avLst/>
                </a:prstGeom>
              </p:spPr>
            </p:pic>
          </mc:Fallback>
        </mc:AlternateContent>
      </p:grpSp>
      <p:grpSp>
        <p:nvGrpSpPr>
          <p:cNvPr id="128" name="Group 127">
            <a:extLst>
              <a:ext uri="{FF2B5EF4-FFF2-40B4-BE49-F238E27FC236}">
                <a16:creationId xmlns:a16="http://schemas.microsoft.com/office/drawing/2014/main" id="{53D5864D-A9A8-6D43-5B28-8C29ADFD3F0F}"/>
              </a:ext>
            </a:extLst>
          </p:cNvPr>
          <p:cNvGrpSpPr/>
          <p:nvPr/>
        </p:nvGrpSpPr>
        <p:grpSpPr>
          <a:xfrm>
            <a:off x="1306680" y="4440100"/>
            <a:ext cx="2259720" cy="65880"/>
            <a:chOff x="1306680" y="4440100"/>
            <a:chExt cx="2259720" cy="65880"/>
          </a:xfrm>
        </p:grpSpPr>
        <mc:AlternateContent xmlns:mc="http://schemas.openxmlformats.org/markup-compatibility/2006">
          <mc:Choice xmlns:p14="http://schemas.microsoft.com/office/powerpoint/2010/main" Requires="p14">
            <p:contentPart p14:bwMode="auto" r:id="rId172">
              <p14:nvContentPartPr>
                <p14:cNvPr id="125" name="Ink 124">
                  <a:extLst>
                    <a:ext uri="{FF2B5EF4-FFF2-40B4-BE49-F238E27FC236}">
                      <a16:creationId xmlns:a16="http://schemas.microsoft.com/office/drawing/2014/main" id="{89282A47-8E76-8258-4835-6A1DEFEA5B2A}"/>
                    </a:ext>
                  </a:extLst>
                </p14:cNvPr>
                <p14:cNvContentPartPr/>
                <p14:nvPr/>
              </p14:nvContentPartPr>
              <p14:xfrm>
                <a:off x="2885640" y="4450540"/>
                <a:ext cx="680760" cy="39600"/>
              </p14:xfrm>
            </p:contentPart>
          </mc:Choice>
          <mc:Fallback>
            <p:pic>
              <p:nvPicPr>
                <p:cNvPr id="125" name="Ink 124">
                  <a:extLst>
                    <a:ext uri="{FF2B5EF4-FFF2-40B4-BE49-F238E27FC236}">
                      <a16:creationId xmlns:a16="http://schemas.microsoft.com/office/drawing/2014/main" id="{89282A47-8E76-8258-4835-6A1DEFEA5B2A}"/>
                    </a:ext>
                  </a:extLst>
                </p:cNvPr>
                <p:cNvPicPr/>
                <p:nvPr/>
              </p:nvPicPr>
              <p:blipFill>
                <a:blip r:embed="rId173"/>
                <a:stretch>
                  <a:fillRect/>
                </a:stretch>
              </p:blipFill>
              <p:spPr>
                <a:xfrm>
                  <a:off x="2868000" y="4432540"/>
                  <a:ext cx="7164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6" name="Ink 125">
                  <a:extLst>
                    <a:ext uri="{FF2B5EF4-FFF2-40B4-BE49-F238E27FC236}">
                      <a16:creationId xmlns:a16="http://schemas.microsoft.com/office/drawing/2014/main" id="{3BFAC9F3-5A48-4431-344F-39449CDA50F9}"/>
                    </a:ext>
                  </a:extLst>
                </p14:cNvPr>
                <p14:cNvContentPartPr/>
                <p14:nvPr/>
              </p14:nvContentPartPr>
              <p14:xfrm>
                <a:off x="2149440" y="4465660"/>
                <a:ext cx="441000" cy="34920"/>
              </p14:xfrm>
            </p:contentPart>
          </mc:Choice>
          <mc:Fallback>
            <p:pic>
              <p:nvPicPr>
                <p:cNvPr id="126" name="Ink 125">
                  <a:extLst>
                    <a:ext uri="{FF2B5EF4-FFF2-40B4-BE49-F238E27FC236}">
                      <a16:creationId xmlns:a16="http://schemas.microsoft.com/office/drawing/2014/main" id="{3BFAC9F3-5A48-4431-344F-39449CDA50F9}"/>
                    </a:ext>
                  </a:extLst>
                </p:cNvPr>
                <p:cNvPicPr/>
                <p:nvPr/>
              </p:nvPicPr>
              <p:blipFill>
                <a:blip r:embed="rId175"/>
                <a:stretch>
                  <a:fillRect/>
                </a:stretch>
              </p:blipFill>
              <p:spPr>
                <a:xfrm>
                  <a:off x="2131440" y="4447660"/>
                  <a:ext cx="4766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7" name="Ink 126">
                  <a:extLst>
                    <a:ext uri="{FF2B5EF4-FFF2-40B4-BE49-F238E27FC236}">
                      <a16:creationId xmlns:a16="http://schemas.microsoft.com/office/drawing/2014/main" id="{D29FD2C6-1C1C-F08C-09B0-753879BF7082}"/>
                    </a:ext>
                  </a:extLst>
                </p14:cNvPr>
                <p14:cNvContentPartPr/>
                <p14:nvPr/>
              </p14:nvContentPartPr>
              <p14:xfrm>
                <a:off x="1306680" y="4440100"/>
                <a:ext cx="757440" cy="65880"/>
              </p14:xfrm>
            </p:contentPart>
          </mc:Choice>
          <mc:Fallback>
            <p:pic>
              <p:nvPicPr>
                <p:cNvPr id="127" name="Ink 126">
                  <a:extLst>
                    <a:ext uri="{FF2B5EF4-FFF2-40B4-BE49-F238E27FC236}">
                      <a16:creationId xmlns:a16="http://schemas.microsoft.com/office/drawing/2014/main" id="{D29FD2C6-1C1C-F08C-09B0-753879BF7082}"/>
                    </a:ext>
                  </a:extLst>
                </p:cNvPr>
                <p:cNvPicPr/>
                <p:nvPr/>
              </p:nvPicPr>
              <p:blipFill>
                <a:blip r:embed="rId177"/>
                <a:stretch>
                  <a:fillRect/>
                </a:stretch>
              </p:blipFill>
              <p:spPr>
                <a:xfrm>
                  <a:off x="1288680" y="4422460"/>
                  <a:ext cx="793080" cy="101520"/>
                </a:xfrm>
                <a:prstGeom prst="rect">
                  <a:avLst/>
                </a:prstGeom>
              </p:spPr>
            </p:pic>
          </mc:Fallback>
        </mc:AlternateContent>
      </p:grpSp>
      <p:grpSp>
        <p:nvGrpSpPr>
          <p:cNvPr id="146" name="Group 145">
            <a:extLst>
              <a:ext uri="{FF2B5EF4-FFF2-40B4-BE49-F238E27FC236}">
                <a16:creationId xmlns:a16="http://schemas.microsoft.com/office/drawing/2014/main" id="{168C831E-774C-19C1-E58A-4B9EB08C93EC}"/>
              </a:ext>
            </a:extLst>
          </p:cNvPr>
          <p:cNvGrpSpPr/>
          <p:nvPr/>
        </p:nvGrpSpPr>
        <p:grpSpPr>
          <a:xfrm>
            <a:off x="987000" y="4923580"/>
            <a:ext cx="8490240" cy="133560"/>
            <a:chOff x="987000" y="4923580"/>
            <a:chExt cx="8490240" cy="133560"/>
          </a:xfrm>
        </p:grpSpPr>
        <mc:AlternateContent xmlns:mc="http://schemas.openxmlformats.org/markup-compatibility/2006">
          <mc:Choice xmlns:p14="http://schemas.microsoft.com/office/powerpoint/2010/main" Requires="p14">
            <p:contentPart p14:bwMode="auto" r:id="rId178">
              <p14:nvContentPartPr>
                <p14:cNvPr id="129" name="Ink 128">
                  <a:extLst>
                    <a:ext uri="{FF2B5EF4-FFF2-40B4-BE49-F238E27FC236}">
                      <a16:creationId xmlns:a16="http://schemas.microsoft.com/office/drawing/2014/main" id="{DC3EE51A-2684-8D69-76F0-47077825621C}"/>
                    </a:ext>
                  </a:extLst>
                </p14:cNvPr>
                <p14:cNvContentPartPr/>
                <p14:nvPr/>
              </p14:nvContentPartPr>
              <p14:xfrm>
                <a:off x="8503440" y="4923580"/>
                <a:ext cx="973800" cy="51840"/>
              </p14:xfrm>
            </p:contentPart>
          </mc:Choice>
          <mc:Fallback>
            <p:pic>
              <p:nvPicPr>
                <p:cNvPr id="129" name="Ink 128">
                  <a:extLst>
                    <a:ext uri="{FF2B5EF4-FFF2-40B4-BE49-F238E27FC236}">
                      <a16:creationId xmlns:a16="http://schemas.microsoft.com/office/drawing/2014/main" id="{DC3EE51A-2684-8D69-76F0-47077825621C}"/>
                    </a:ext>
                  </a:extLst>
                </p:cNvPr>
                <p:cNvPicPr/>
                <p:nvPr/>
              </p:nvPicPr>
              <p:blipFill>
                <a:blip r:embed="rId179"/>
                <a:stretch>
                  <a:fillRect/>
                </a:stretch>
              </p:blipFill>
              <p:spPr>
                <a:xfrm>
                  <a:off x="8485440" y="4905940"/>
                  <a:ext cx="1009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0" name="Ink 129">
                  <a:extLst>
                    <a:ext uri="{FF2B5EF4-FFF2-40B4-BE49-F238E27FC236}">
                      <a16:creationId xmlns:a16="http://schemas.microsoft.com/office/drawing/2014/main" id="{431157CF-6442-846D-7F7B-86F9D3B40604}"/>
                    </a:ext>
                  </a:extLst>
                </p14:cNvPr>
                <p14:cNvContentPartPr/>
                <p14:nvPr/>
              </p14:nvContentPartPr>
              <p14:xfrm>
                <a:off x="7897560" y="4955620"/>
                <a:ext cx="522360" cy="40320"/>
              </p14:xfrm>
            </p:contentPart>
          </mc:Choice>
          <mc:Fallback>
            <p:pic>
              <p:nvPicPr>
                <p:cNvPr id="130" name="Ink 129">
                  <a:extLst>
                    <a:ext uri="{FF2B5EF4-FFF2-40B4-BE49-F238E27FC236}">
                      <a16:creationId xmlns:a16="http://schemas.microsoft.com/office/drawing/2014/main" id="{431157CF-6442-846D-7F7B-86F9D3B40604}"/>
                    </a:ext>
                  </a:extLst>
                </p:cNvPr>
                <p:cNvPicPr/>
                <p:nvPr/>
              </p:nvPicPr>
              <p:blipFill>
                <a:blip r:embed="rId181"/>
                <a:stretch>
                  <a:fillRect/>
                </a:stretch>
              </p:blipFill>
              <p:spPr>
                <a:xfrm>
                  <a:off x="7879920" y="4937980"/>
                  <a:ext cx="5580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1" name="Ink 130">
                  <a:extLst>
                    <a:ext uri="{FF2B5EF4-FFF2-40B4-BE49-F238E27FC236}">
                      <a16:creationId xmlns:a16="http://schemas.microsoft.com/office/drawing/2014/main" id="{6F278B98-AB81-6E0A-CC46-5A6B19BCC2FE}"/>
                    </a:ext>
                  </a:extLst>
                </p14:cNvPr>
                <p14:cNvContentPartPr/>
                <p14:nvPr/>
              </p14:nvContentPartPr>
              <p14:xfrm>
                <a:off x="6861480" y="4955260"/>
                <a:ext cx="883080" cy="38160"/>
              </p14:xfrm>
            </p:contentPart>
          </mc:Choice>
          <mc:Fallback>
            <p:pic>
              <p:nvPicPr>
                <p:cNvPr id="131" name="Ink 130">
                  <a:extLst>
                    <a:ext uri="{FF2B5EF4-FFF2-40B4-BE49-F238E27FC236}">
                      <a16:creationId xmlns:a16="http://schemas.microsoft.com/office/drawing/2014/main" id="{6F278B98-AB81-6E0A-CC46-5A6B19BCC2FE}"/>
                    </a:ext>
                  </a:extLst>
                </p:cNvPr>
                <p:cNvPicPr/>
                <p:nvPr/>
              </p:nvPicPr>
              <p:blipFill>
                <a:blip r:embed="rId183"/>
                <a:stretch>
                  <a:fillRect/>
                </a:stretch>
              </p:blipFill>
              <p:spPr>
                <a:xfrm>
                  <a:off x="6843480" y="4937620"/>
                  <a:ext cx="9187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3" name="Ink 132">
                  <a:extLst>
                    <a:ext uri="{FF2B5EF4-FFF2-40B4-BE49-F238E27FC236}">
                      <a16:creationId xmlns:a16="http://schemas.microsoft.com/office/drawing/2014/main" id="{872ACC3C-9303-4D6C-8AE0-283C9D3D72C3}"/>
                    </a:ext>
                  </a:extLst>
                </p14:cNvPr>
                <p14:cNvContentPartPr/>
                <p14:nvPr/>
              </p14:nvContentPartPr>
              <p14:xfrm>
                <a:off x="5706240" y="4923580"/>
                <a:ext cx="1010520" cy="125640"/>
              </p14:xfrm>
            </p:contentPart>
          </mc:Choice>
          <mc:Fallback>
            <p:pic>
              <p:nvPicPr>
                <p:cNvPr id="133" name="Ink 132">
                  <a:extLst>
                    <a:ext uri="{FF2B5EF4-FFF2-40B4-BE49-F238E27FC236}">
                      <a16:creationId xmlns:a16="http://schemas.microsoft.com/office/drawing/2014/main" id="{872ACC3C-9303-4D6C-8AE0-283C9D3D72C3}"/>
                    </a:ext>
                  </a:extLst>
                </p:cNvPr>
                <p:cNvPicPr/>
                <p:nvPr/>
              </p:nvPicPr>
              <p:blipFill>
                <a:blip r:embed="rId185"/>
                <a:stretch>
                  <a:fillRect/>
                </a:stretch>
              </p:blipFill>
              <p:spPr>
                <a:xfrm>
                  <a:off x="5688240" y="4905580"/>
                  <a:ext cx="10461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4" name="Ink 133">
                  <a:extLst>
                    <a:ext uri="{FF2B5EF4-FFF2-40B4-BE49-F238E27FC236}">
                      <a16:creationId xmlns:a16="http://schemas.microsoft.com/office/drawing/2014/main" id="{E64F169F-62AD-F229-6AF3-1AA5AA71DAC7}"/>
                    </a:ext>
                  </a:extLst>
                </p14:cNvPr>
                <p14:cNvContentPartPr/>
                <p14:nvPr/>
              </p14:nvContentPartPr>
              <p14:xfrm>
                <a:off x="4978320" y="4971820"/>
                <a:ext cx="483840" cy="45000"/>
              </p14:xfrm>
            </p:contentPart>
          </mc:Choice>
          <mc:Fallback>
            <p:pic>
              <p:nvPicPr>
                <p:cNvPr id="134" name="Ink 133">
                  <a:extLst>
                    <a:ext uri="{FF2B5EF4-FFF2-40B4-BE49-F238E27FC236}">
                      <a16:creationId xmlns:a16="http://schemas.microsoft.com/office/drawing/2014/main" id="{E64F169F-62AD-F229-6AF3-1AA5AA71DAC7}"/>
                    </a:ext>
                  </a:extLst>
                </p:cNvPr>
                <p:cNvPicPr/>
                <p:nvPr/>
              </p:nvPicPr>
              <p:blipFill>
                <a:blip r:embed="rId187"/>
                <a:stretch>
                  <a:fillRect/>
                </a:stretch>
              </p:blipFill>
              <p:spPr>
                <a:xfrm>
                  <a:off x="4960680" y="4954180"/>
                  <a:ext cx="5194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6" name="Ink 135">
                  <a:extLst>
                    <a:ext uri="{FF2B5EF4-FFF2-40B4-BE49-F238E27FC236}">
                      <a16:creationId xmlns:a16="http://schemas.microsoft.com/office/drawing/2014/main" id="{6CF76238-78EB-ACBA-F668-9B5AE67341E8}"/>
                    </a:ext>
                  </a:extLst>
                </p14:cNvPr>
                <p14:cNvContentPartPr/>
                <p14:nvPr/>
              </p14:nvContentPartPr>
              <p14:xfrm>
                <a:off x="4476120" y="4956700"/>
                <a:ext cx="361080" cy="54720"/>
              </p14:xfrm>
            </p:contentPart>
          </mc:Choice>
          <mc:Fallback>
            <p:pic>
              <p:nvPicPr>
                <p:cNvPr id="136" name="Ink 135">
                  <a:extLst>
                    <a:ext uri="{FF2B5EF4-FFF2-40B4-BE49-F238E27FC236}">
                      <a16:creationId xmlns:a16="http://schemas.microsoft.com/office/drawing/2014/main" id="{6CF76238-78EB-ACBA-F668-9B5AE67341E8}"/>
                    </a:ext>
                  </a:extLst>
                </p:cNvPr>
                <p:cNvPicPr/>
                <p:nvPr/>
              </p:nvPicPr>
              <p:blipFill>
                <a:blip r:embed="rId189"/>
                <a:stretch>
                  <a:fillRect/>
                </a:stretch>
              </p:blipFill>
              <p:spPr>
                <a:xfrm>
                  <a:off x="4458480" y="4938700"/>
                  <a:ext cx="3967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7" name="Ink 136">
                  <a:extLst>
                    <a:ext uri="{FF2B5EF4-FFF2-40B4-BE49-F238E27FC236}">
                      <a16:creationId xmlns:a16="http://schemas.microsoft.com/office/drawing/2014/main" id="{34215873-034C-0638-86B0-5ACA079B4337}"/>
                    </a:ext>
                  </a:extLst>
                </p14:cNvPr>
                <p14:cNvContentPartPr/>
                <p14:nvPr/>
              </p14:nvContentPartPr>
              <p14:xfrm>
                <a:off x="4015680" y="4941580"/>
                <a:ext cx="306720" cy="58680"/>
              </p14:xfrm>
            </p:contentPart>
          </mc:Choice>
          <mc:Fallback>
            <p:pic>
              <p:nvPicPr>
                <p:cNvPr id="137" name="Ink 136">
                  <a:extLst>
                    <a:ext uri="{FF2B5EF4-FFF2-40B4-BE49-F238E27FC236}">
                      <a16:creationId xmlns:a16="http://schemas.microsoft.com/office/drawing/2014/main" id="{34215873-034C-0638-86B0-5ACA079B4337}"/>
                    </a:ext>
                  </a:extLst>
                </p:cNvPr>
                <p:cNvPicPr/>
                <p:nvPr/>
              </p:nvPicPr>
              <p:blipFill>
                <a:blip r:embed="rId191"/>
                <a:stretch>
                  <a:fillRect/>
                </a:stretch>
              </p:blipFill>
              <p:spPr>
                <a:xfrm>
                  <a:off x="3997680" y="4923580"/>
                  <a:ext cx="3423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8" name="Ink 137">
                  <a:extLst>
                    <a:ext uri="{FF2B5EF4-FFF2-40B4-BE49-F238E27FC236}">
                      <a16:creationId xmlns:a16="http://schemas.microsoft.com/office/drawing/2014/main" id="{1B24F657-F3B9-85AB-E9E8-2952425503F7}"/>
                    </a:ext>
                  </a:extLst>
                </p14:cNvPr>
                <p14:cNvContentPartPr/>
                <p14:nvPr/>
              </p14:nvContentPartPr>
              <p14:xfrm>
                <a:off x="3258960" y="4965340"/>
                <a:ext cx="651240" cy="91800"/>
              </p14:xfrm>
            </p:contentPart>
          </mc:Choice>
          <mc:Fallback>
            <p:pic>
              <p:nvPicPr>
                <p:cNvPr id="138" name="Ink 137">
                  <a:extLst>
                    <a:ext uri="{FF2B5EF4-FFF2-40B4-BE49-F238E27FC236}">
                      <a16:creationId xmlns:a16="http://schemas.microsoft.com/office/drawing/2014/main" id="{1B24F657-F3B9-85AB-E9E8-2952425503F7}"/>
                    </a:ext>
                  </a:extLst>
                </p:cNvPr>
                <p:cNvPicPr/>
                <p:nvPr/>
              </p:nvPicPr>
              <p:blipFill>
                <a:blip r:embed="rId193"/>
                <a:stretch>
                  <a:fillRect/>
                </a:stretch>
              </p:blipFill>
              <p:spPr>
                <a:xfrm>
                  <a:off x="3241320" y="4947340"/>
                  <a:ext cx="6868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0" name="Ink 139">
                  <a:extLst>
                    <a:ext uri="{FF2B5EF4-FFF2-40B4-BE49-F238E27FC236}">
                      <a16:creationId xmlns:a16="http://schemas.microsoft.com/office/drawing/2014/main" id="{B422B563-6279-399A-54E9-EF5E4955E09C}"/>
                    </a:ext>
                  </a:extLst>
                </p14:cNvPr>
                <p14:cNvContentPartPr/>
                <p14:nvPr/>
              </p14:nvContentPartPr>
              <p14:xfrm>
                <a:off x="2655600" y="4941940"/>
                <a:ext cx="358920" cy="48960"/>
              </p14:xfrm>
            </p:contentPart>
          </mc:Choice>
          <mc:Fallback>
            <p:pic>
              <p:nvPicPr>
                <p:cNvPr id="140" name="Ink 139">
                  <a:extLst>
                    <a:ext uri="{FF2B5EF4-FFF2-40B4-BE49-F238E27FC236}">
                      <a16:creationId xmlns:a16="http://schemas.microsoft.com/office/drawing/2014/main" id="{B422B563-6279-399A-54E9-EF5E4955E09C}"/>
                    </a:ext>
                  </a:extLst>
                </p:cNvPr>
                <p:cNvPicPr/>
                <p:nvPr/>
              </p:nvPicPr>
              <p:blipFill>
                <a:blip r:embed="rId195"/>
                <a:stretch>
                  <a:fillRect/>
                </a:stretch>
              </p:blipFill>
              <p:spPr>
                <a:xfrm>
                  <a:off x="2637600" y="4923940"/>
                  <a:ext cx="394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1" name="Ink 140">
                  <a:extLst>
                    <a:ext uri="{FF2B5EF4-FFF2-40B4-BE49-F238E27FC236}">
                      <a16:creationId xmlns:a16="http://schemas.microsoft.com/office/drawing/2014/main" id="{D90FE470-F585-682A-A554-D73AE4B04BBC}"/>
                    </a:ext>
                  </a:extLst>
                </p14:cNvPr>
                <p14:cNvContentPartPr/>
                <p14:nvPr/>
              </p14:nvContentPartPr>
              <p14:xfrm>
                <a:off x="1866120" y="5011060"/>
                <a:ext cx="673560" cy="29880"/>
              </p14:xfrm>
            </p:contentPart>
          </mc:Choice>
          <mc:Fallback>
            <p:pic>
              <p:nvPicPr>
                <p:cNvPr id="141" name="Ink 140">
                  <a:extLst>
                    <a:ext uri="{FF2B5EF4-FFF2-40B4-BE49-F238E27FC236}">
                      <a16:creationId xmlns:a16="http://schemas.microsoft.com/office/drawing/2014/main" id="{D90FE470-F585-682A-A554-D73AE4B04BBC}"/>
                    </a:ext>
                  </a:extLst>
                </p:cNvPr>
                <p:cNvPicPr/>
                <p:nvPr/>
              </p:nvPicPr>
              <p:blipFill>
                <a:blip r:embed="rId197"/>
                <a:stretch>
                  <a:fillRect/>
                </a:stretch>
              </p:blipFill>
              <p:spPr>
                <a:xfrm>
                  <a:off x="1848480" y="4993060"/>
                  <a:ext cx="7092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3" name="Ink 142">
                  <a:extLst>
                    <a:ext uri="{FF2B5EF4-FFF2-40B4-BE49-F238E27FC236}">
                      <a16:creationId xmlns:a16="http://schemas.microsoft.com/office/drawing/2014/main" id="{F57971D3-C3C1-EC67-4CDC-DB842BBF62F4}"/>
                    </a:ext>
                  </a:extLst>
                </p14:cNvPr>
                <p14:cNvContentPartPr/>
                <p14:nvPr/>
              </p14:nvContentPartPr>
              <p14:xfrm>
                <a:off x="1480200" y="4932940"/>
                <a:ext cx="294840" cy="54720"/>
              </p14:xfrm>
            </p:contentPart>
          </mc:Choice>
          <mc:Fallback>
            <p:pic>
              <p:nvPicPr>
                <p:cNvPr id="143" name="Ink 142">
                  <a:extLst>
                    <a:ext uri="{FF2B5EF4-FFF2-40B4-BE49-F238E27FC236}">
                      <a16:creationId xmlns:a16="http://schemas.microsoft.com/office/drawing/2014/main" id="{F57971D3-C3C1-EC67-4CDC-DB842BBF62F4}"/>
                    </a:ext>
                  </a:extLst>
                </p:cNvPr>
                <p:cNvPicPr/>
                <p:nvPr/>
              </p:nvPicPr>
              <p:blipFill>
                <a:blip r:embed="rId199"/>
                <a:stretch>
                  <a:fillRect/>
                </a:stretch>
              </p:blipFill>
              <p:spPr>
                <a:xfrm>
                  <a:off x="1462560" y="4914940"/>
                  <a:ext cx="3304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5" name="Ink 144">
                  <a:extLst>
                    <a:ext uri="{FF2B5EF4-FFF2-40B4-BE49-F238E27FC236}">
                      <a16:creationId xmlns:a16="http://schemas.microsoft.com/office/drawing/2014/main" id="{BEBBA3C7-6870-F6C2-F8CA-847D323BC7A0}"/>
                    </a:ext>
                  </a:extLst>
                </p14:cNvPr>
                <p14:cNvContentPartPr/>
                <p14:nvPr/>
              </p14:nvContentPartPr>
              <p14:xfrm>
                <a:off x="987000" y="4957780"/>
                <a:ext cx="308880" cy="43200"/>
              </p14:xfrm>
            </p:contentPart>
          </mc:Choice>
          <mc:Fallback>
            <p:pic>
              <p:nvPicPr>
                <p:cNvPr id="145" name="Ink 144">
                  <a:extLst>
                    <a:ext uri="{FF2B5EF4-FFF2-40B4-BE49-F238E27FC236}">
                      <a16:creationId xmlns:a16="http://schemas.microsoft.com/office/drawing/2014/main" id="{BEBBA3C7-6870-F6C2-F8CA-847D323BC7A0}"/>
                    </a:ext>
                  </a:extLst>
                </p:cNvPr>
                <p:cNvPicPr/>
                <p:nvPr/>
              </p:nvPicPr>
              <p:blipFill>
                <a:blip r:embed="rId201"/>
                <a:stretch>
                  <a:fillRect/>
                </a:stretch>
              </p:blipFill>
              <p:spPr>
                <a:xfrm>
                  <a:off x="969000" y="4940140"/>
                  <a:ext cx="344520" cy="78840"/>
                </a:xfrm>
                <a:prstGeom prst="rect">
                  <a:avLst/>
                </a:prstGeom>
              </p:spPr>
            </p:pic>
          </mc:Fallback>
        </mc:AlternateContent>
      </p:grpSp>
      <p:grpSp>
        <p:nvGrpSpPr>
          <p:cNvPr id="182" name="Group 181">
            <a:extLst>
              <a:ext uri="{FF2B5EF4-FFF2-40B4-BE49-F238E27FC236}">
                <a16:creationId xmlns:a16="http://schemas.microsoft.com/office/drawing/2014/main" id="{1020AF8F-19C6-41C1-0053-606668DD78D9}"/>
              </a:ext>
            </a:extLst>
          </p:cNvPr>
          <p:cNvGrpSpPr/>
          <p:nvPr/>
        </p:nvGrpSpPr>
        <p:grpSpPr>
          <a:xfrm>
            <a:off x="432600" y="5387620"/>
            <a:ext cx="8971560" cy="738360"/>
            <a:chOff x="432600" y="5387620"/>
            <a:chExt cx="8971560" cy="738360"/>
          </a:xfrm>
        </p:grpSpPr>
        <mc:AlternateContent xmlns:mc="http://schemas.openxmlformats.org/markup-compatibility/2006">
          <mc:Choice xmlns:p14="http://schemas.microsoft.com/office/powerpoint/2010/main" Requires="p14">
            <p:contentPart p14:bwMode="auto" r:id="rId202">
              <p14:nvContentPartPr>
                <p14:cNvPr id="147" name="Ink 146">
                  <a:extLst>
                    <a:ext uri="{FF2B5EF4-FFF2-40B4-BE49-F238E27FC236}">
                      <a16:creationId xmlns:a16="http://schemas.microsoft.com/office/drawing/2014/main" id="{20CB8D62-2985-7B94-4901-5656A90A0338}"/>
                    </a:ext>
                  </a:extLst>
                </p14:cNvPr>
                <p14:cNvContentPartPr/>
                <p14:nvPr/>
              </p14:nvContentPartPr>
              <p14:xfrm>
                <a:off x="8922480" y="5463220"/>
                <a:ext cx="481680" cy="52200"/>
              </p14:xfrm>
            </p:contentPart>
          </mc:Choice>
          <mc:Fallback>
            <p:pic>
              <p:nvPicPr>
                <p:cNvPr id="147" name="Ink 146">
                  <a:extLst>
                    <a:ext uri="{FF2B5EF4-FFF2-40B4-BE49-F238E27FC236}">
                      <a16:creationId xmlns:a16="http://schemas.microsoft.com/office/drawing/2014/main" id="{20CB8D62-2985-7B94-4901-5656A90A0338}"/>
                    </a:ext>
                  </a:extLst>
                </p:cNvPr>
                <p:cNvPicPr/>
                <p:nvPr/>
              </p:nvPicPr>
              <p:blipFill>
                <a:blip r:embed="rId203"/>
                <a:stretch>
                  <a:fillRect/>
                </a:stretch>
              </p:blipFill>
              <p:spPr>
                <a:xfrm>
                  <a:off x="8904840" y="5445580"/>
                  <a:ext cx="517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8" name="Ink 147">
                  <a:extLst>
                    <a:ext uri="{FF2B5EF4-FFF2-40B4-BE49-F238E27FC236}">
                      <a16:creationId xmlns:a16="http://schemas.microsoft.com/office/drawing/2014/main" id="{A78F2AE8-C57E-284A-BD37-E86633A8850C}"/>
                    </a:ext>
                  </a:extLst>
                </p14:cNvPr>
                <p14:cNvContentPartPr/>
                <p14:nvPr/>
              </p14:nvContentPartPr>
              <p14:xfrm>
                <a:off x="8179440" y="5533780"/>
                <a:ext cx="614160" cy="50760"/>
              </p14:xfrm>
            </p:contentPart>
          </mc:Choice>
          <mc:Fallback>
            <p:pic>
              <p:nvPicPr>
                <p:cNvPr id="148" name="Ink 147">
                  <a:extLst>
                    <a:ext uri="{FF2B5EF4-FFF2-40B4-BE49-F238E27FC236}">
                      <a16:creationId xmlns:a16="http://schemas.microsoft.com/office/drawing/2014/main" id="{A78F2AE8-C57E-284A-BD37-E86633A8850C}"/>
                    </a:ext>
                  </a:extLst>
                </p:cNvPr>
                <p:cNvPicPr/>
                <p:nvPr/>
              </p:nvPicPr>
              <p:blipFill>
                <a:blip r:embed="rId205"/>
                <a:stretch>
                  <a:fillRect/>
                </a:stretch>
              </p:blipFill>
              <p:spPr>
                <a:xfrm>
                  <a:off x="8161440" y="5516140"/>
                  <a:ext cx="6498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0" name="Ink 149">
                  <a:extLst>
                    <a:ext uri="{FF2B5EF4-FFF2-40B4-BE49-F238E27FC236}">
                      <a16:creationId xmlns:a16="http://schemas.microsoft.com/office/drawing/2014/main" id="{B19DAD0C-FF96-BE40-8D34-17EB43CABAEB}"/>
                    </a:ext>
                  </a:extLst>
                </p14:cNvPr>
                <p14:cNvContentPartPr/>
                <p14:nvPr/>
              </p14:nvContentPartPr>
              <p14:xfrm>
                <a:off x="7616400" y="5387620"/>
                <a:ext cx="363600" cy="102600"/>
              </p14:xfrm>
            </p:contentPart>
          </mc:Choice>
          <mc:Fallback>
            <p:pic>
              <p:nvPicPr>
                <p:cNvPr id="150" name="Ink 149">
                  <a:extLst>
                    <a:ext uri="{FF2B5EF4-FFF2-40B4-BE49-F238E27FC236}">
                      <a16:creationId xmlns:a16="http://schemas.microsoft.com/office/drawing/2014/main" id="{B19DAD0C-FF96-BE40-8D34-17EB43CABAEB}"/>
                    </a:ext>
                  </a:extLst>
                </p:cNvPr>
                <p:cNvPicPr/>
                <p:nvPr/>
              </p:nvPicPr>
              <p:blipFill>
                <a:blip r:embed="rId207"/>
                <a:stretch>
                  <a:fillRect/>
                </a:stretch>
              </p:blipFill>
              <p:spPr>
                <a:xfrm>
                  <a:off x="7598760" y="5369980"/>
                  <a:ext cx="3992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1" name="Ink 150">
                  <a:extLst>
                    <a:ext uri="{FF2B5EF4-FFF2-40B4-BE49-F238E27FC236}">
                      <a16:creationId xmlns:a16="http://schemas.microsoft.com/office/drawing/2014/main" id="{9757641D-2E53-EF44-A0CB-E21653CE3EF4}"/>
                    </a:ext>
                  </a:extLst>
                </p14:cNvPr>
                <p14:cNvContentPartPr/>
                <p14:nvPr/>
              </p14:nvContentPartPr>
              <p14:xfrm>
                <a:off x="6689760" y="5499580"/>
                <a:ext cx="811080" cy="16560"/>
              </p14:xfrm>
            </p:contentPart>
          </mc:Choice>
          <mc:Fallback>
            <p:pic>
              <p:nvPicPr>
                <p:cNvPr id="151" name="Ink 150">
                  <a:extLst>
                    <a:ext uri="{FF2B5EF4-FFF2-40B4-BE49-F238E27FC236}">
                      <a16:creationId xmlns:a16="http://schemas.microsoft.com/office/drawing/2014/main" id="{9757641D-2E53-EF44-A0CB-E21653CE3EF4}"/>
                    </a:ext>
                  </a:extLst>
                </p:cNvPr>
                <p:cNvPicPr/>
                <p:nvPr/>
              </p:nvPicPr>
              <p:blipFill>
                <a:blip r:embed="rId209"/>
                <a:stretch>
                  <a:fillRect/>
                </a:stretch>
              </p:blipFill>
              <p:spPr>
                <a:xfrm>
                  <a:off x="6671760" y="5481940"/>
                  <a:ext cx="8467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3" name="Ink 152">
                  <a:extLst>
                    <a:ext uri="{FF2B5EF4-FFF2-40B4-BE49-F238E27FC236}">
                      <a16:creationId xmlns:a16="http://schemas.microsoft.com/office/drawing/2014/main" id="{C07B9A3D-17C1-0519-6C06-E8A33780066B}"/>
                    </a:ext>
                  </a:extLst>
                </p14:cNvPr>
                <p14:cNvContentPartPr/>
                <p14:nvPr/>
              </p14:nvContentPartPr>
              <p14:xfrm>
                <a:off x="5841600" y="5413180"/>
                <a:ext cx="555480" cy="41040"/>
              </p14:xfrm>
            </p:contentPart>
          </mc:Choice>
          <mc:Fallback>
            <p:pic>
              <p:nvPicPr>
                <p:cNvPr id="153" name="Ink 152">
                  <a:extLst>
                    <a:ext uri="{FF2B5EF4-FFF2-40B4-BE49-F238E27FC236}">
                      <a16:creationId xmlns:a16="http://schemas.microsoft.com/office/drawing/2014/main" id="{C07B9A3D-17C1-0519-6C06-E8A33780066B}"/>
                    </a:ext>
                  </a:extLst>
                </p:cNvPr>
                <p:cNvPicPr/>
                <p:nvPr/>
              </p:nvPicPr>
              <p:blipFill>
                <a:blip r:embed="rId211"/>
                <a:stretch>
                  <a:fillRect/>
                </a:stretch>
              </p:blipFill>
              <p:spPr>
                <a:xfrm>
                  <a:off x="5823960" y="5395540"/>
                  <a:ext cx="5911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4" name="Ink 153">
                  <a:extLst>
                    <a:ext uri="{FF2B5EF4-FFF2-40B4-BE49-F238E27FC236}">
                      <a16:creationId xmlns:a16="http://schemas.microsoft.com/office/drawing/2014/main" id="{3A6BA865-7784-E0A7-F7AD-B88524E7C6DF}"/>
                    </a:ext>
                  </a:extLst>
                </p14:cNvPr>
                <p14:cNvContentPartPr/>
                <p14:nvPr/>
              </p14:nvContentPartPr>
              <p14:xfrm>
                <a:off x="4880760" y="5468980"/>
                <a:ext cx="696240" cy="69840"/>
              </p14:xfrm>
            </p:contentPart>
          </mc:Choice>
          <mc:Fallback>
            <p:pic>
              <p:nvPicPr>
                <p:cNvPr id="154" name="Ink 153">
                  <a:extLst>
                    <a:ext uri="{FF2B5EF4-FFF2-40B4-BE49-F238E27FC236}">
                      <a16:creationId xmlns:a16="http://schemas.microsoft.com/office/drawing/2014/main" id="{3A6BA865-7784-E0A7-F7AD-B88524E7C6DF}"/>
                    </a:ext>
                  </a:extLst>
                </p:cNvPr>
                <p:cNvPicPr/>
                <p:nvPr/>
              </p:nvPicPr>
              <p:blipFill>
                <a:blip r:embed="rId213"/>
                <a:stretch>
                  <a:fillRect/>
                </a:stretch>
              </p:blipFill>
              <p:spPr>
                <a:xfrm>
                  <a:off x="4863120" y="5451340"/>
                  <a:ext cx="7318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6" name="Ink 155">
                  <a:extLst>
                    <a:ext uri="{FF2B5EF4-FFF2-40B4-BE49-F238E27FC236}">
                      <a16:creationId xmlns:a16="http://schemas.microsoft.com/office/drawing/2014/main" id="{62165489-0FA0-ACE6-E48C-E05974723E42}"/>
                    </a:ext>
                  </a:extLst>
                </p14:cNvPr>
                <p14:cNvContentPartPr/>
                <p14:nvPr/>
              </p14:nvContentPartPr>
              <p14:xfrm>
                <a:off x="4208640" y="5455660"/>
                <a:ext cx="363600" cy="26640"/>
              </p14:xfrm>
            </p:contentPart>
          </mc:Choice>
          <mc:Fallback>
            <p:pic>
              <p:nvPicPr>
                <p:cNvPr id="156" name="Ink 155">
                  <a:extLst>
                    <a:ext uri="{FF2B5EF4-FFF2-40B4-BE49-F238E27FC236}">
                      <a16:creationId xmlns:a16="http://schemas.microsoft.com/office/drawing/2014/main" id="{62165489-0FA0-ACE6-E48C-E05974723E42}"/>
                    </a:ext>
                  </a:extLst>
                </p:cNvPr>
                <p:cNvPicPr/>
                <p:nvPr/>
              </p:nvPicPr>
              <p:blipFill>
                <a:blip r:embed="rId215"/>
                <a:stretch>
                  <a:fillRect/>
                </a:stretch>
              </p:blipFill>
              <p:spPr>
                <a:xfrm>
                  <a:off x="4190640" y="5438020"/>
                  <a:ext cx="3992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8" name="Ink 157">
                  <a:extLst>
                    <a:ext uri="{FF2B5EF4-FFF2-40B4-BE49-F238E27FC236}">
                      <a16:creationId xmlns:a16="http://schemas.microsoft.com/office/drawing/2014/main" id="{F3B7E702-C672-DB4A-2068-35048EE2D87E}"/>
                    </a:ext>
                  </a:extLst>
                </p14:cNvPr>
                <p14:cNvContentPartPr/>
                <p14:nvPr/>
              </p14:nvContentPartPr>
              <p14:xfrm>
                <a:off x="3942240" y="5415700"/>
                <a:ext cx="311400" cy="29880"/>
              </p14:xfrm>
            </p:contentPart>
          </mc:Choice>
          <mc:Fallback>
            <p:pic>
              <p:nvPicPr>
                <p:cNvPr id="158" name="Ink 157">
                  <a:extLst>
                    <a:ext uri="{FF2B5EF4-FFF2-40B4-BE49-F238E27FC236}">
                      <a16:creationId xmlns:a16="http://schemas.microsoft.com/office/drawing/2014/main" id="{F3B7E702-C672-DB4A-2068-35048EE2D87E}"/>
                    </a:ext>
                  </a:extLst>
                </p:cNvPr>
                <p:cNvPicPr/>
                <p:nvPr/>
              </p:nvPicPr>
              <p:blipFill>
                <a:blip r:embed="rId217"/>
                <a:stretch>
                  <a:fillRect/>
                </a:stretch>
              </p:blipFill>
              <p:spPr>
                <a:xfrm>
                  <a:off x="3924240" y="5397700"/>
                  <a:ext cx="3470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9" name="Ink 158">
                  <a:extLst>
                    <a:ext uri="{FF2B5EF4-FFF2-40B4-BE49-F238E27FC236}">
                      <a16:creationId xmlns:a16="http://schemas.microsoft.com/office/drawing/2014/main" id="{4833912F-F3AC-A5E4-03F1-8F1CFE09A615}"/>
                    </a:ext>
                  </a:extLst>
                </p14:cNvPr>
                <p14:cNvContentPartPr/>
                <p14:nvPr/>
              </p14:nvContentPartPr>
              <p14:xfrm>
                <a:off x="2673960" y="5484460"/>
                <a:ext cx="922320" cy="61200"/>
              </p14:xfrm>
            </p:contentPart>
          </mc:Choice>
          <mc:Fallback>
            <p:pic>
              <p:nvPicPr>
                <p:cNvPr id="159" name="Ink 158">
                  <a:extLst>
                    <a:ext uri="{FF2B5EF4-FFF2-40B4-BE49-F238E27FC236}">
                      <a16:creationId xmlns:a16="http://schemas.microsoft.com/office/drawing/2014/main" id="{4833912F-F3AC-A5E4-03F1-8F1CFE09A615}"/>
                    </a:ext>
                  </a:extLst>
                </p:cNvPr>
                <p:cNvPicPr/>
                <p:nvPr/>
              </p:nvPicPr>
              <p:blipFill>
                <a:blip r:embed="rId219"/>
                <a:stretch>
                  <a:fillRect/>
                </a:stretch>
              </p:blipFill>
              <p:spPr>
                <a:xfrm>
                  <a:off x="2656320" y="5466820"/>
                  <a:ext cx="9579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0" name="Ink 159">
                  <a:extLst>
                    <a:ext uri="{FF2B5EF4-FFF2-40B4-BE49-F238E27FC236}">
                      <a16:creationId xmlns:a16="http://schemas.microsoft.com/office/drawing/2014/main" id="{77906737-D257-9ADE-E6A2-DF13E8A219AF}"/>
                    </a:ext>
                  </a:extLst>
                </p14:cNvPr>
                <p14:cNvContentPartPr/>
                <p14:nvPr/>
              </p14:nvContentPartPr>
              <p14:xfrm>
                <a:off x="2178600" y="5465740"/>
                <a:ext cx="430200" cy="23400"/>
              </p14:xfrm>
            </p:contentPart>
          </mc:Choice>
          <mc:Fallback>
            <p:pic>
              <p:nvPicPr>
                <p:cNvPr id="160" name="Ink 159">
                  <a:extLst>
                    <a:ext uri="{FF2B5EF4-FFF2-40B4-BE49-F238E27FC236}">
                      <a16:creationId xmlns:a16="http://schemas.microsoft.com/office/drawing/2014/main" id="{77906737-D257-9ADE-E6A2-DF13E8A219AF}"/>
                    </a:ext>
                  </a:extLst>
                </p:cNvPr>
                <p:cNvPicPr/>
                <p:nvPr/>
              </p:nvPicPr>
              <p:blipFill>
                <a:blip r:embed="rId221"/>
                <a:stretch>
                  <a:fillRect/>
                </a:stretch>
              </p:blipFill>
              <p:spPr>
                <a:xfrm>
                  <a:off x="2160960" y="5447740"/>
                  <a:ext cx="4658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1" name="Ink 160">
                  <a:extLst>
                    <a:ext uri="{FF2B5EF4-FFF2-40B4-BE49-F238E27FC236}">
                      <a16:creationId xmlns:a16="http://schemas.microsoft.com/office/drawing/2014/main" id="{849F6E85-F1C1-A22D-70AB-A0571F0D7599}"/>
                    </a:ext>
                  </a:extLst>
                </p14:cNvPr>
                <p14:cNvContentPartPr/>
                <p14:nvPr/>
              </p14:nvContentPartPr>
              <p14:xfrm>
                <a:off x="1106880" y="5571220"/>
                <a:ext cx="705960" cy="24840"/>
              </p14:xfrm>
            </p:contentPart>
          </mc:Choice>
          <mc:Fallback>
            <p:pic>
              <p:nvPicPr>
                <p:cNvPr id="161" name="Ink 160">
                  <a:extLst>
                    <a:ext uri="{FF2B5EF4-FFF2-40B4-BE49-F238E27FC236}">
                      <a16:creationId xmlns:a16="http://schemas.microsoft.com/office/drawing/2014/main" id="{849F6E85-F1C1-A22D-70AB-A0571F0D7599}"/>
                    </a:ext>
                  </a:extLst>
                </p:cNvPr>
                <p:cNvPicPr/>
                <p:nvPr/>
              </p:nvPicPr>
              <p:blipFill>
                <a:blip r:embed="rId223"/>
                <a:stretch>
                  <a:fillRect/>
                </a:stretch>
              </p:blipFill>
              <p:spPr>
                <a:xfrm>
                  <a:off x="1089240" y="5553580"/>
                  <a:ext cx="7416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3" name="Ink 162">
                  <a:extLst>
                    <a:ext uri="{FF2B5EF4-FFF2-40B4-BE49-F238E27FC236}">
                      <a16:creationId xmlns:a16="http://schemas.microsoft.com/office/drawing/2014/main" id="{37F16847-66E2-706C-F4B1-9C0B4603B140}"/>
                    </a:ext>
                  </a:extLst>
                </p14:cNvPr>
                <p14:cNvContentPartPr/>
                <p14:nvPr/>
              </p14:nvContentPartPr>
              <p14:xfrm>
                <a:off x="432600" y="5452060"/>
                <a:ext cx="591120" cy="119520"/>
              </p14:xfrm>
            </p:contentPart>
          </mc:Choice>
          <mc:Fallback>
            <p:pic>
              <p:nvPicPr>
                <p:cNvPr id="163" name="Ink 162">
                  <a:extLst>
                    <a:ext uri="{FF2B5EF4-FFF2-40B4-BE49-F238E27FC236}">
                      <a16:creationId xmlns:a16="http://schemas.microsoft.com/office/drawing/2014/main" id="{37F16847-66E2-706C-F4B1-9C0B4603B140}"/>
                    </a:ext>
                  </a:extLst>
                </p:cNvPr>
                <p:cNvPicPr/>
                <p:nvPr/>
              </p:nvPicPr>
              <p:blipFill>
                <a:blip r:embed="rId225"/>
                <a:stretch>
                  <a:fillRect/>
                </a:stretch>
              </p:blipFill>
              <p:spPr>
                <a:xfrm>
                  <a:off x="414960" y="5434420"/>
                  <a:ext cx="6267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4" name="Ink 163">
                  <a:extLst>
                    <a:ext uri="{FF2B5EF4-FFF2-40B4-BE49-F238E27FC236}">
                      <a16:creationId xmlns:a16="http://schemas.microsoft.com/office/drawing/2014/main" id="{16295377-F09A-319E-E3FB-AC534D2878B5}"/>
                    </a:ext>
                  </a:extLst>
                </p14:cNvPr>
                <p14:cNvContentPartPr/>
                <p14:nvPr/>
              </p14:nvContentPartPr>
              <p14:xfrm>
                <a:off x="8849760" y="5939500"/>
                <a:ext cx="512640" cy="73440"/>
              </p14:xfrm>
            </p:contentPart>
          </mc:Choice>
          <mc:Fallback>
            <p:pic>
              <p:nvPicPr>
                <p:cNvPr id="164" name="Ink 163">
                  <a:extLst>
                    <a:ext uri="{FF2B5EF4-FFF2-40B4-BE49-F238E27FC236}">
                      <a16:creationId xmlns:a16="http://schemas.microsoft.com/office/drawing/2014/main" id="{16295377-F09A-319E-E3FB-AC534D2878B5}"/>
                    </a:ext>
                  </a:extLst>
                </p:cNvPr>
                <p:cNvPicPr/>
                <p:nvPr/>
              </p:nvPicPr>
              <p:blipFill>
                <a:blip r:embed="rId227"/>
                <a:stretch>
                  <a:fillRect/>
                </a:stretch>
              </p:blipFill>
              <p:spPr>
                <a:xfrm>
                  <a:off x="8832120" y="5921500"/>
                  <a:ext cx="548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5" name="Ink 164">
                  <a:extLst>
                    <a:ext uri="{FF2B5EF4-FFF2-40B4-BE49-F238E27FC236}">
                      <a16:creationId xmlns:a16="http://schemas.microsoft.com/office/drawing/2014/main" id="{33EE6268-595A-794F-7D82-9135125812D9}"/>
                    </a:ext>
                  </a:extLst>
                </p14:cNvPr>
                <p14:cNvContentPartPr/>
                <p14:nvPr/>
              </p14:nvContentPartPr>
              <p14:xfrm>
                <a:off x="8324160" y="6028060"/>
                <a:ext cx="392400" cy="22320"/>
              </p14:xfrm>
            </p:contentPart>
          </mc:Choice>
          <mc:Fallback>
            <p:pic>
              <p:nvPicPr>
                <p:cNvPr id="165" name="Ink 164">
                  <a:extLst>
                    <a:ext uri="{FF2B5EF4-FFF2-40B4-BE49-F238E27FC236}">
                      <a16:creationId xmlns:a16="http://schemas.microsoft.com/office/drawing/2014/main" id="{33EE6268-595A-794F-7D82-9135125812D9}"/>
                    </a:ext>
                  </a:extLst>
                </p:cNvPr>
                <p:cNvPicPr/>
                <p:nvPr/>
              </p:nvPicPr>
              <p:blipFill>
                <a:blip r:embed="rId229"/>
                <a:stretch>
                  <a:fillRect/>
                </a:stretch>
              </p:blipFill>
              <p:spPr>
                <a:xfrm>
                  <a:off x="8306520" y="6010420"/>
                  <a:ext cx="4280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6" name="Ink 165">
                  <a:extLst>
                    <a:ext uri="{FF2B5EF4-FFF2-40B4-BE49-F238E27FC236}">
                      <a16:creationId xmlns:a16="http://schemas.microsoft.com/office/drawing/2014/main" id="{F9B04146-6876-F465-408E-2985889BA04C}"/>
                    </a:ext>
                  </a:extLst>
                </p14:cNvPr>
                <p14:cNvContentPartPr/>
                <p14:nvPr/>
              </p14:nvContentPartPr>
              <p14:xfrm>
                <a:off x="7613160" y="5995660"/>
                <a:ext cx="554760" cy="26640"/>
              </p14:xfrm>
            </p:contentPart>
          </mc:Choice>
          <mc:Fallback>
            <p:pic>
              <p:nvPicPr>
                <p:cNvPr id="166" name="Ink 165">
                  <a:extLst>
                    <a:ext uri="{FF2B5EF4-FFF2-40B4-BE49-F238E27FC236}">
                      <a16:creationId xmlns:a16="http://schemas.microsoft.com/office/drawing/2014/main" id="{F9B04146-6876-F465-408E-2985889BA04C}"/>
                    </a:ext>
                  </a:extLst>
                </p:cNvPr>
                <p:cNvPicPr/>
                <p:nvPr/>
              </p:nvPicPr>
              <p:blipFill>
                <a:blip r:embed="rId231"/>
                <a:stretch>
                  <a:fillRect/>
                </a:stretch>
              </p:blipFill>
              <p:spPr>
                <a:xfrm>
                  <a:off x="7595520" y="5977660"/>
                  <a:ext cx="5904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69" name="Ink 168">
                  <a:extLst>
                    <a:ext uri="{FF2B5EF4-FFF2-40B4-BE49-F238E27FC236}">
                      <a16:creationId xmlns:a16="http://schemas.microsoft.com/office/drawing/2014/main" id="{7D993921-9F1B-B5E3-82B4-38477CBD9136}"/>
                    </a:ext>
                  </a:extLst>
                </p14:cNvPr>
                <p14:cNvContentPartPr/>
                <p14:nvPr/>
              </p14:nvContentPartPr>
              <p14:xfrm>
                <a:off x="6670320" y="6012220"/>
                <a:ext cx="718200" cy="59760"/>
              </p14:xfrm>
            </p:contentPart>
          </mc:Choice>
          <mc:Fallback>
            <p:pic>
              <p:nvPicPr>
                <p:cNvPr id="169" name="Ink 168">
                  <a:extLst>
                    <a:ext uri="{FF2B5EF4-FFF2-40B4-BE49-F238E27FC236}">
                      <a16:creationId xmlns:a16="http://schemas.microsoft.com/office/drawing/2014/main" id="{7D993921-9F1B-B5E3-82B4-38477CBD9136}"/>
                    </a:ext>
                  </a:extLst>
                </p:cNvPr>
                <p:cNvPicPr/>
                <p:nvPr/>
              </p:nvPicPr>
              <p:blipFill>
                <a:blip r:embed="rId233"/>
                <a:stretch>
                  <a:fillRect/>
                </a:stretch>
              </p:blipFill>
              <p:spPr>
                <a:xfrm>
                  <a:off x="6652680" y="5994220"/>
                  <a:ext cx="7538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1" name="Ink 170">
                  <a:extLst>
                    <a:ext uri="{FF2B5EF4-FFF2-40B4-BE49-F238E27FC236}">
                      <a16:creationId xmlns:a16="http://schemas.microsoft.com/office/drawing/2014/main" id="{6FE413D1-65A5-1972-18B3-F97A45C5EE56}"/>
                    </a:ext>
                  </a:extLst>
                </p14:cNvPr>
                <p14:cNvContentPartPr/>
                <p14:nvPr/>
              </p14:nvContentPartPr>
              <p14:xfrm>
                <a:off x="6406800" y="5939500"/>
                <a:ext cx="291960" cy="58320"/>
              </p14:xfrm>
            </p:contentPart>
          </mc:Choice>
          <mc:Fallback>
            <p:pic>
              <p:nvPicPr>
                <p:cNvPr id="171" name="Ink 170">
                  <a:extLst>
                    <a:ext uri="{FF2B5EF4-FFF2-40B4-BE49-F238E27FC236}">
                      <a16:creationId xmlns:a16="http://schemas.microsoft.com/office/drawing/2014/main" id="{6FE413D1-65A5-1972-18B3-F97A45C5EE56}"/>
                    </a:ext>
                  </a:extLst>
                </p:cNvPr>
                <p:cNvPicPr/>
                <p:nvPr/>
              </p:nvPicPr>
              <p:blipFill>
                <a:blip r:embed="rId235"/>
                <a:stretch>
                  <a:fillRect/>
                </a:stretch>
              </p:blipFill>
              <p:spPr>
                <a:xfrm>
                  <a:off x="6388800" y="5921500"/>
                  <a:ext cx="3276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2" name="Ink 171">
                  <a:extLst>
                    <a:ext uri="{FF2B5EF4-FFF2-40B4-BE49-F238E27FC236}">
                      <a16:creationId xmlns:a16="http://schemas.microsoft.com/office/drawing/2014/main" id="{018D2E3B-7BCA-4A45-0ED0-D94EBBA2CD9F}"/>
                    </a:ext>
                  </a:extLst>
                </p14:cNvPr>
                <p14:cNvContentPartPr/>
                <p14:nvPr/>
              </p14:nvContentPartPr>
              <p14:xfrm>
                <a:off x="5478360" y="6028060"/>
                <a:ext cx="519840" cy="39600"/>
              </p14:xfrm>
            </p:contentPart>
          </mc:Choice>
          <mc:Fallback>
            <p:pic>
              <p:nvPicPr>
                <p:cNvPr id="172" name="Ink 171">
                  <a:extLst>
                    <a:ext uri="{FF2B5EF4-FFF2-40B4-BE49-F238E27FC236}">
                      <a16:creationId xmlns:a16="http://schemas.microsoft.com/office/drawing/2014/main" id="{018D2E3B-7BCA-4A45-0ED0-D94EBBA2CD9F}"/>
                    </a:ext>
                  </a:extLst>
                </p:cNvPr>
                <p:cNvPicPr/>
                <p:nvPr/>
              </p:nvPicPr>
              <p:blipFill>
                <a:blip r:embed="rId237"/>
                <a:stretch>
                  <a:fillRect/>
                </a:stretch>
              </p:blipFill>
              <p:spPr>
                <a:xfrm>
                  <a:off x="5460720" y="6010420"/>
                  <a:ext cx="5554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3" name="Ink 172">
                  <a:extLst>
                    <a:ext uri="{FF2B5EF4-FFF2-40B4-BE49-F238E27FC236}">
                      <a16:creationId xmlns:a16="http://schemas.microsoft.com/office/drawing/2014/main" id="{912056D9-19FB-FCC9-23FF-2218962DD437}"/>
                    </a:ext>
                  </a:extLst>
                </p14:cNvPr>
                <p14:cNvContentPartPr/>
                <p14:nvPr/>
              </p14:nvContentPartPr>
              <p14:xfrm>
                <a:off x="4796160" y="5985580"/>
                <a:ext cx="555840" cy="43560"/>
              </p14:xfrm>
            </p:contentPart>
          </mc:Choice>
          <mc:Fallback>
            <p:pic>
              <p:nvPicPr>
                <p:cNvPr id="173" name="Ink 172">
                  <a:extLst>
                    <a:ext uri="{FF2B5EF4-FFF2-40B4-BE49-F238E27FC236}">
                      <a16:creationId xmlns:a16="http://schemas.microsoft.com/office/drawing/2014/main" id="{912056D9-19FB-FCC9-23FF-2218962DD437}"/>
                    </a:ext>
                  </a:extLst>
                </p:cNvPr>
                <p:cNvPicPr/>
                <p:nvPr/>
              </p:nvPicPr>
              <p:blipFill>
                <a:blip r:embed="rId239"/>
                <a:stretch>
                  <a:fillRect/>
                </a:stretch>
              </p:blipFill>
              <p:spPr>
                <a:xfrm>
                  <a:off x="4778160" y="5967580"/>
                  <a:ext cx="5914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5" name="Ink 174">
                  <a:extLst>
                    <a:ext uri="{FF2B5EF4-FFF2-40B4-BE49-F238E27FC236}">
                      <a16:creationId xmlns:a16="http://schemas.microsoft.com/office/drawing/2014/main" id="{C8D50174-D535-2A31-1639-50B5E01164F6}"/>
                    </a:ext>
                  </a:extLst>
                </p14:cNvPr>
                <p14:cNvContentPartPr/>
                <p14:nvPr/>
              </p14:nvContentPartPr>
              <p14:xfrm>
                <a:off x="3763680" y="6038140"/>
                <a:ext cx="744840" cy="66240"/>
              </p14:xfrm>
            </p:contentPart>
          </mc:Choice>
          <mc:Fallback>
            <p:pic>
              <p:nvPicPr>
                <p:cNvPr id="175" name="Ink 174">
                  <a:extLst>
                    <a:ext uri="{FF2B5EF4-FFF2-40B4-BE49-F238E27FC236}">
                      <a16:creationId xmlns:a16="http://schemas.microsoft.com/office/drawing/2014/main" id="{C8D50174-D535-2A31-1639-50B5E01164F6}"/>
                    </a:ext>
                  </a:extLst>
                </p:cNvPr>
                <p:cNvPicPr/>
                <p:nvPr/>
              </p:nvPicPr>
              <p:blipFill>
                <a:blip r:embed="rId241"/>
                <a:stretch>
                  <a:fillRect/>
                </a:stretch>
              </p:blipFill>
              <p:spPr>
                <a:xfrm>
                  <a:off x="3746040" y="6020500"/>
                  <a:ext cx="780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6" name="Ink 175">
                  <a:extLst>
                    <a:ext uri="{FF2B5EF4-FFF2-40B4-BE49-F238E27FC236}">
                      <a16:creationId xmlns:a16="http://schemas.microsoft.com/office/drawing/2014/main" id="{8907B756-3AEC-A89B-2E30-9E1F4C2FC7F6}"/>
                    </a:ext>
                  </a:extLst>
                </p14:cNvPr>
                <p14:cNvContentPartPr/>
                <p14:nvPr/>
              </p14:nvContentPartPr>
              <p14:xfrm>
                <a:off x="3208200" y="6017980"/>
                <a:ext cx="330120" cy="25560"/>
              </p14:xfrm>
            </p:contentPart>
          </mc:Choice>
          <mc:Fallback>
            <p:pic>
              <p:nvPicPr>
                <p:cNvPr id="176" name="Ink 175">
                  <a:extLst>
                    <a:ext uri="{FF2B5EF4-FFF2-40B4-BE49-F238E27FC236}">
                      <a16:creationId xmlns:a16="http://schemas.microsoft.com/office/drawing/2014/main" id="{8907B756-3AEC-A89B-2E30-9E1F4C2FC7F6}"/>
                    </a:ext>
                  </a:extLst>
                </p:cNvPr>
                <p:cNvPicPr/>
                <p:nvPr/>
              </p:nvPicPr>
              <p:blipFill>
                <a:blip r:embed="rId243"/>
                <a:stretch>
                  <a:fillRect/>
                </a:stretch>
              </p:blipFill>
              <p:spPr>
                <a:xfrm>
                  <a:off x="3190560" y="6000340"/>
                  <a:ext cx="3657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7" name="Ink 176">
                  <a:extLst>
                    <a:ext uri="{FF2B5EF4-FFF2-40B4-BE49-F238E27FC236}">
                      <a16:creationId xmlns:a16="http://schemas.microsoft.com/office/drawing/2014/main" id="{5ACBB7D4-8F2C-4553-06C8-B01C70ADE7C6}"/>
                    </a:ext>
                  </a:extLst>
                </p14:cNvPr>
                <p14:cNvContentPartPr/>
                <p14:nvPr/>
              </p14:nvContentPartPr>
              <p14:xfrm>
                <a:off x="1798800" y="5962540"/>
                <a:ext cx="1164960" cy="163440"/>
              </p14:xfrm>
            </p:contentPart>
          </mc:Choice>
          <mc:Fallback>
            <p:pic>
              <p:nvPicPr>
                <p:cNvPr id="177" name="Ink 176">
                  <a:extLst>
                    <a:ext uri="{FF2B5EF4-FFF2-40B4-BE49-F238E27FC236}">
                      <a16:creationId xmlns:a16="http://schemas.microsoft.com/office/drawing/2014/main" id="{5ACBB7D4-8F2C-4553-06C8-B01C70ADE7C6}"/>
                    </a:ext>
                  </a:extLst>
                </p:cNvPr>
                <p:cNvPicPr/>
                <p:nvPr/>
              </p:nvPicPr>
              <p:blipFill>
                <a:blip r:embed="rId245"/>
                <a:stretch>
                  <a:fillRect/>
                </a:stretch>
              </p:blipFill>
              <p:spPr>
                <a:xfrm>
                  <a:off x="1780800" y="5944900"/>
                  <a:ext cx="12006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9" name="Ink 178">
                  <a:extLst>
                    <a:ext uri="{FF2B5EF4-FFF2-40B4-BE49-F238E27FC236}">
                      <a16:creationId xmlns:a16="http://schemas.microsoft.com/office/drawing/2014/main" id="{65403CF8-0010-D578-3475-88FB04D117B8}"/>
                    </a:ext>
                  </a:extLst>
                </p14:cNvPr>
                <p14:cNvContentPartPr/>
                <p14:nvPr/>
              </p14:nvContentPartPr>
              <p14:xfrm>
                <a:off x="993480" y="5935900"/>
                <a:ext cx="728280" cy="46080"/>
              </p14:xfrm>
            </p:contentPart>
          </mc:Choice>
          <mc:Fallback>
            <p:pic>
              <p:nvPicPr>
                <p:cNvPr id="179" name="Ink 178">
                  <a:extLst>
                    <a:ext uri="{FF2B5EF4-FFF2-40B4-BE49-F238E27FC236}">
                      <a16:creationId xmlns:a16="http://schemas.microsoft.com/office/drawing/2014/main" id="{65403CF8-0010-D578-3475-88FB04D117B8}"/>
                    </a:ext>
                  </a:extLst>
                </p:cNvPr>
                <p:cNvPicPr/>
                <p:nvPr/>
              </p:nvPicPr>
              <p:blipFill>
                <a:blip r:embed="rId247"/>
                <a:stretch>
                  <a:fillRect/>
                </a:stretch>
              </p:blipFill>
              <p:spPr>
                <a:xfrm>
                  <a:off x="975840" y="5917900"/>
                  <a:ext cx="7639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81" name="Ink 180">
                  <a:extLst>
                    <a:ext uri="{FF2B5EF4-FFF2-40B4-BE49-F238E27FC236}">
                      <a16:creationId xmlns:a16="http://schemas.microsoft.com/office/drawing/2014/main" id="{87059437-F903-261B-D83E-93F4AA59C375}"/>
                    </a:ext>
                  </a:extLst>
                </p14:cNvPr>
                <p14:cNvContentPartPr/>
                <p14:nvPr/>
              </p14:nvContentPartPr>
              <p14:xfrm>
                <a:off x="893040" y="5448460"/>
                <a:ext cx="5672880" cy="653400"/>
              </p14:xfrm>
            </p:contentPart>
          </mc:Choice>
          <mc:Fallback>
            <p:pic>
              <p:nvPicPr>
                <p:cNvPr id="181" name="Ink 180">
                  <a:extLst>
                    <a:ext uri="{FF2B5EF4-FFF2-40B4-BE49-F238E27FC236}">
                      <a16:creationId xmlns:a16="http://schemas.microsoft.com/office/drawing/2014/main" id="{87059437-F903-261B-D83E-93F4AA59C375}"/>
                    </a:ext>
                  </a:extLst>
                </p:cNvPr>
                <p:cNvPicPr/>
                <p:nvPr/>
              </p:nvPicPr>
              <p:blipFill>
                <a:blip r:embed="rId249"/>
                <a:stretch>
                  <a:fillRect/>
                </a:stretch>
              </p:blipFill>
              <p:spPr>
                <a:xfrm>
                  <a:off x="875400" y="5430460"/>
                  <a:ext cx="5708520" cy="68904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1026" name="Picture 2">
            <a:extLst>
              <a:ext uri="{FF2B5EF4-FFF2-40B4-BE49-F238E27FC236}">
                <a16:creationId xmlns:a16="http://schemas.microsoft.com/office/drawing/2014/main" id="{239A8730-9575-73E8-16E7-CED147802C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400" y="473338"/>
            <a:ext cx="7213600" cy="549112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8A2A9104-9610-DDD0-D53B-2879549DF104}"/>
                  </a:ext>
                </a:extLst>
              </p14:cNvPr>
              <p14:cNvContentPartPr/>
              <p14:nvPr/>
            </p14:nvContentPartPr>
            <p14:xfrm>
              <a:off x="2179320" y="2839900"/>
              <a:ext cx="295200" cy="334800"/>
            </p14:xfrm>
          </p:contentPart>
        </mc:Choice>
        <mc:Fallback>
          <p:pic>
            <p:nvPicPr>
              <p:cNvPr id="2" name="Ink 1">
                <a:extLst>
                  <a:ext uri="{FF2B5EF4-FFF2-40B4-BE49-F238E27FC236}">
                    <a16:creationId xmlns:a16="http://schemas.microsoft.com/office/drawing/2014/main" id="{8A2A9104-9610-DDD0-D53B-2879549DF104}"/>
                  </a:ext>
                </a:extLst>
              </p:cNvPr>
              <p:cNvPicPr/>
              <p:nvPr/>
            </p:nvPicPr>
            <p:blipFill>
              <a:blip r:embed="rId6"/>
              <a:stretch>
                <a:fillRect/>
              </a:stretch>
            </p:blipFill>
            <p:spPr>
              <a:xfrm>
                <a:off x="2161320" y="2821900"/>
                <a:ext cx="33084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6B3DD3A0-3164-6860-1DF6-7B5365FF3363}"/>
                  </a:ext>
                </a:extLst>
              </p14:cNvPr>
              <p14:cNvContentPartPr/>
              <p14:nvPr/>
            </p14:nvContentPartPr>
            <p14:xfrm>
              <a:off x="2577120" y="2248060"/>
              <a:ext cx="479160" cy="210600"/>
            </p14:xfrm>
          </p:contentPart>
        </mc:Choice>
        <mc:Fallback>
          <p:pic>
            <p:nvPicPr>
              <p:cNvPr id="3" name="Ink 2">
                <a:extLst>
                  <a:ext uri="{FF2B5EF4-FFF2-40B4-BE49-F238E27FC236}">
                    <a16:creationId xmlns:a16="http://schemas.microsoft.com/office/drawing/2014/main" id="{6B3DD3A0-3164-6860-1DF6-7B5365FF3363}"/>
                  </a:ext>
                </a:extLst>
              </p:cNvPr>
              <p:cNvPicPr/>
              <p:nvPr/>
            </p:nvPicPr>
            <p:blipFill>
              <a:blip r:embed="rId8"/>
              <a:stretch>
                <a:fillRect/>
              </a:stretch>
            </p:blipFill>
            <p:spPr>
              <a:xfrm>
                <a:off x="2559120" y="2230420"/>
                <a:ext cx="5148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BF3D90D4-D7E3-325C-BF11-2CD961F4320C}"/>
                  </a:ext>
                </a:extLst>
              </p14:cNvPr>
              <p14:cNvContentPartPr/>
              <p14:nvPr/>
            </p14:nvContentPartPr>
            <p14:xfrm>
              <a:off x="3377400" y="3433900"/>
              <a:ext cx="308520" cy="249120"/>
            </p14:xfrm>
          </p:contentPart>
        </mc:Choice>
        <mc:Fallback>
          <p:pic>
            <p:nvPicPr>
              <p:cNvPr id="4" name="Ink 3">
                <a:extLst>
                  <a:ext uri="{FF2B5EF4-FFF2-40B4-BE49-F238E27FC236}">
                    <a16:creationId xmlns:a16="http://schemas.microsoft.com/office/drawing/2014/main" id="{BF3D90D4-D7E3-325C-BF11-2CD961F4320C}"/>
                  </a:ext>
                </a:extLst>
              </p:cNvPr>
              <p:cNvPicPr/>
              <p:nvPr/>
            </p:nvPicPr>
            <p:blipFill>
              <a:blip r:embed="rId10"/>
              <a:stretch>
                <a:fillRect/>
              </a:stretch>
            </p:blipFill>
            <p:spPr>
              <a:xfrm>
                <a:off x="3359760" y="3416260"/>
                <a:ext cx="34416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Ink 4">
                <a:extLst>
                  <a:ext uri="{FF2B5EF4-FFF2-40B4-BE49-F238E27FC236}">
                    <a16:creationId xmlns:a16="http://schemas.microsoft.com/office/drawing/2014/main" id="{E0D6C5FB-5144-7261-555E-815A401AC30F}"/>
                  </a:ext>
                </a:extLst>
              </p14:cNvPr>
              <p14:cNvContentPartPr/>
              <p14:nvPr/>
            </p14:nvContentPartPr>
            <p14:xfrm>
              <a:off x="2958720" y="3460900"/>
              <a:ext cx="350280" cy="271080"/>
            </p14:xfrm>
          </p:contentPart>
        </mc:Choice>
        <mc:Fallback>
          <p:pic>
            <p:nvPicPr>
              <p:cNvPr id="5" name="Ink 4">
                <a:extLst>
                  <a:ext uri="{FF2B5EF4-FFF2-40B4-BE49-F238E27FC236}">
                    <a16:creationId xmlns:a16="http://schemas.microsoft.com/office/drawing/2014/main" id="{E0D6C5FB-5144-7261-555E-815A401AC30F}"/>
                  </a:ext>
                </a:extLst>
              </p:cNvPr>
              <p:cNvPicPr/>
              <p:nvPr/>
            </p:nvPicPr>
            <p:blipFill>
              <a:blip r:embed="rId12"/>
              <a:stretch>
                <a:fillRect/>
              </a:stretch>
            </p:blipFill>
            <p:spPr>
              <a:xfrm>
                <a:off x="2940720" y="3443260"/>
                <a:ext cx="38592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a:extLst>
                  <a:ext uri="{FF2B5EF4-FFF2-40B4-BE49-F238E27FC236}">
                    <a16:creationId xmlns:a16="http://schemas.microsoft.com/office/drawing/2014/main" id="{F51D6DF1-46C1-F335-87DC-DC6F7FB61480}"/>
                  </a:ext>
                </a:extLst>
              </p14:cNvPr>
              <p14:cNvContentPartPr/>
              <p14:nvPr/>
            </p14:nvContentPartPr>
            <p14:xfrm>
              <a:off x="2936040" y="1863940"/>
              <a:ext cx="716760" cy="336600"/>
            </p14:xfrm>
          </p:contentPart>
        </mc:Choice>
        <mc:Fallback>
          <p:pic>
            <p:nvPicPr>
              <p:cNvPr id="7" name="Ink 6">
                <a:extLst>
                  <a:ext uri="{FF2B5EF4-FFF2-40B4-BE49-F238E27FC236}">
                    <a16:creationId xmlns:a16="http://schemas.microsoft.com/office/drawing/2014/main" id="{F51D6DF1-46C1-F335-87DC-DC6F7FB61480}"/>
                  </a:ext>
                </a:extLst>
              </p:cNvPr>
              <p:cNvPicPr/>
              <p:nvPr/>
            </p:nvPicPr>
            <p:blipFill>
              <a:blip r:embed="rId14"/>
              <a:stretch>
                <a:fillRect/>
              </a:stretch>
            </p:blipFill>
            <p:spPr>
              <a:xfrm>
                <a:off x="2918040" y="1846300"/>
                <a:ext cx="75240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Ink 8">
                <a:extLst>
                  <a:ext uri="{FF2B5EF4-FFF2-40B4-BE49-F238E27FC236}">
                    <a16:creationId xmlns:a16="http://schemas.microsoft.com/office/drawing/2014/main" id="{7C68B4C3-A9FF-AE6C-A5FC-4057AEB91E53}"/>
                  </a:ext>
                </a:extLst>
              </p14:cNvPr>
              <p14:cNvContentPartPr/>
              <p14:nvPr/>
            </p14:nvContentPartPr>
            <p14:xfrm>
              <a:off x="3575400" y="2114500"/>
              <a:ext cx="1109520" cy="275400"/>
            </p14:xfrm>
          </p:contentPart>
        </mc:Choice>
        <mc:Fallback>
          <p:pic>
            <p:nvPicPr>
              <p:cNvPr id="9" name="Ink 8">
                <a:extLst>
                  <a:ext uri="{FF2B5EF4-FFF2-40B4-BE49-F238E27FC236}">
                    <a16:creationId xmlns:a16="http://schemas.microsoft.com/office/drawing/2014/main" id="{7C68B4C3-A9FF-AE6C-A5FC-4057AEB91E53}"/>
                  </a:ext>
                </a:extLst>
              </p:cNvPr>
              <p:cNvPicPr/>
              <p:nvPr/>
            </p:nvPicPr>
            <p:blipFill>
              <a:blip r:embed="rId16"/>
              <a:stretch>
                <a:fillRect/>
              </a:stretch>
            </p:blipFill>
            <p:spPr>
              <a:xfrm>
                <a:off x="3557760" y="2096860"/>
                <a:ext cx="114516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Ink 10">
                <a:extLst>
                  <a:ext uri="{FF2B5EF4-FFF2-40B4-BE49-F238E27FC236}">
                    <a16:creationId xmlns:a16="http://schemas.microsoft.com/office/drawing/2014/main" id="{529C94E4-F4CB-C1A4-A9F4-8CA3C97461B9}"/>
                  </a:ext>
                </a:extLst>
              </p14:cNvPr>
              <p14:cNvContentPartPr/>
              <p14:nvPr/>
            </p14:nvContentPartPr>
            <p14:xfrm>
              <a:off x="3548760" y="2119180"/>
              <a:ext cx="145440" cy="675720"/>
            </p14:xfrm>
          </p:contentPart>
        </mc:Choice>
        <mc:Fallback>
          <p:pic>
            <p:nvPicPr>
              <p:cNvPr id="11" name="Ink 10">
                <a:extLst>
                  <a:ext uri="{FF2B5EF4-FFF2-40B4-BE49-F238E27FC236}">
                    <a16:creationId xmlns:a16="http://schemas.microsoft.com/office/drawing/2014/main" id="{529C94E4-F4CB-C1A4-A9F4-8CA3C97461B9}"/>
                  </a:ext>
                </a:extLst>
              </p:cNvPr>
              <p:cNvPicPr/>
              <p:nvPr/>
            </p:nvPicPr>
            <p:blipFill>
              <a:blip r:embed="rId18"/>
              <a:stretch>
                <a:fillRect/>
              </a:stretch>
            </p:blipFill>
            <p:spPr>
              <a:xfrm>
                <a:off x="3531120" y="2101540"/>
                <a:ext cx="181080" cy="711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Ink 11">
                <a:extLst>
                  <a:ext uri="{FF2B5EF4-FFF2-40B4-BE49-F238E27FC236}">
                    <a16:creationId xmlns:a16="http://schemas.microsoft.com/office/drawing/2014/main" id="{E8D87672-275C-776C-78DC-C3FACECBF8DD}"/>
                  </a:ext>
                </a:extLst>
              </p14:cNvPr>
              <p14:cNvContentPartPr/>
              <p14:nvPr/>
            </p14:nvContentPartPr>
            <p14:xfrm>
              <a:off x="3611040" y="2758900"/>
              <a:ext cx="20880" cy="70200"/>
            </p14:xfrm>
          </p:contentPart>
        </mc:Choice>
        <mc:Fallback>
          <p:pic>
            <p:nvPicPr>
              <p:cNvPr id="12" name="Ink 11">
                <a:extLst>
                  <a:ext uri="{FF2B5EF4-FFF2-40B4-BE49-F238E27FC236}">
                    <a16:creationId xmlns:a16="http://schemas.microsoft.com/office/drawing/2014/main" id="{E8D87672-275C-776C-78DC-C3FACECBF8DD}"/>
                  </a:ext>
                </a:extLst>
              </p:cNvPr>
              <p:cNvPicPr/>
              <p:nvPr/>
            </p:nvPicPr>
            <p:blipFill>
              <a:blip r:embed="rId20"/>
              <a:stretch>
                <a:fillRect/>
              </a:stretch>
            </p:blipFill>
            <p:spPr>
              <a:xfrm>
                <a:off x="3593400" y="2741260"/>
                <a:ext cx="565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Ink 12">
                <a:extLst>
                  <a:ext uri="{FF2B5EF4-FFF2-40B4-BE49-F238E27FC236}">
                    <a16:creationId xmlns:a16="http://schemas.microsoft.com/office/drawing/2014/main" id="{7C4E2968-E17A-186D-754E-492D0C5512B6}"/>
                  </a:ext>
                </a:extLst>
              </p14:cNvPr>
              <p14:cNvContentPartPr/>
              <p14:nvPr/>
            </p14:nvContentPartPr>
            <p14:xfrm>
              <a:off x="3728400" y="2654860"/>
              <a:ext cx="794160" cy="968040"/>
            </p14:xfrm>
          </p:contentPart>
        </mc:Choice>
        <mc:Fallback>
          <p:pic>
            <p:nvPicPr>
              <p:cNvPr id="13" name="Ink 12">
                <a:extLst>
                  <a:ext uri="{FF2B5EF4-FFF2-40B4-BE49-F238E27FC236}">
                    <a16:creationId xmlns:a16="http://schemas.microsoft.com/office/drawing/2014/main" id="{7C4E2968-E17A-186D-754E-492D0C5512B6}"/>
                  </a:ext>
                </a:extLst>
              </p:cNvPr>
              <p:cNvPicPr/>
              <p:nvPr/>
            </p:nvPicPr>
            <p:blipFill>
              <a:blip r:embed="rId22"/>
              <a:stretch>
                <a:fillRect/>
              </a:stretch>
            </p:blipFill>
            <p:spPr>
              <a:xfrm>
                <a:off x="3710760" y="2636860"/>
                <a:ext cx="829800" cy="1003680"/>
              </a:xfrm>
              <a:prstGeom prst="rect">
                <a:avLst/>
              </a:prstGeom>
            </p:spPr>
          </p:pic>
        </mc:Fallback>
      </mc:AlternateContent>
    </p:spTree>
    <p:extLst>
      <p:ext uri="{BB962C8B-B14F-4D97-AF65-F5344CB8AC3E}">
        <p14:creationId xmlns:p14="http://schemas.microsoft.com/office/powerpoint/2010/main" val="1858392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19071</TotalTime>
  <Words>2480</Words>
  <Application>Microsoft Office PowerPoint</Application>
  <PresentationFormat>Widescreen</PresentationFormat>
  <Paragraphs>134</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97</cp:revision>
  <dcterms:created xsi:type="dcterms:W3CDTF">2021-02-18T19:11:41Z</dcterms:created>
  <dcterms:modified xsi:type="dcterms:W3CDTF">2023-05-10T23:53:55Z</dcterms:modified>
</cp:coreProperties>
</file>