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6.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notesSlides/notesSlide9.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10.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11.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12.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15.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6.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7.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18.xml" ContentType="application/vnd.openxmlformats-officedocument.presentationml.notesSlide+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notesSlides/notesSlide19.xml" ContentType="application/vnd.openxmlformats-officedocument.presentationml.notesSlide+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65" r:id="rId3"/>
    <p:sldId id="268" r:id="rId4"/>
    <p:sldId id="273" r:id="rId5"/>
    <p:sldId id="274" r:id="rId6"/>
    <p:sldId id="275" r:id="rId7"/>
    <p:sldId id="272" r:id="rId8"/>
    <p:sldId id="270" r:id="rId9"/>
    <p:sldId id="276" r:id="rId10"/>
    <p:sldId id="277" r:id="rId11"/>
    <p:sldId id="278" r:id="rId12"/>
    <p:sldId id="279" r:id="rId13"/>
    <p:sldId id="271" r:id="rId14"/>
    <p:sldId id="280" r:id="rId15"/>
    <p:sldId id="281" r:id="rId16"/>
    <p:sldId id="282" r:id="rId17"/>
    <p:sldId id="283" r:id="rId18"/>
    <p:sldId id="28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48" autoAdjust="0"/>
  </p:normalViewPr>
  <p:slideViewPr>
    <p:cSldViewPr snapToGrid="0">
      <p:cViewPr varScale="1">
        <p:scale>
          <a:sx n="69" d="100"/>
          <a:sy n="69" d="100"/>
        </p:scale>
        <p:origin x="144" y="2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1D154358-36E8-4CBF-B62D-598A673A805F}"/>
    <pc:docChg chg="modSld">
      <pc:chgData name="Duane Miller" userId="086b8d4e5ca37aec" providerId="LiveId" clId="{1D154358-36E8-4CBF-B62D-598A673A805F}" dt="2023-04-26T23:56:30.189" v="0" actId="6549"/>
      <pc:docMkLst>
        <pc:docMk/>
      </pc:docMkLst>
      <pc:sldChg chg="modNotesTx">
        <pc:chgData name="Duane Miller" userId="086b8d4e5ca37aec" providerId="LiveId" clId="{1D154358-36E8-4CBF-B62D-598A673A805F}" dt="2023-04-26T23:56:30.189" v="0" actId="6549"/>
        <pc:sldMkLst>
          <pc:docMk/>
          <pc:sldMk cId="906262494" sldId="27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6T22:31:06.438"/>
    </inkml:context>
    <inkml:brush xml:id="br0">
      <inkml:brushProperty name="width" value="0.1" units="cm"/>
      <inkml:brushProperty name="height" value="0.1" units="cm"/>
      <inkml:brushProperty name="color" value="#66CC00"/>
    </inkml:brush>
  </inkml:definitions>
  <inkml:trace contextRef="#ctx0" brushRef="#br0">1 0 24575,'3'0'0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5:07.682"/>
    </inkml:context>
    <inkml:brush xml:id="br0">
      <inkml:brushProperty name="width" value="0.1" units="cm"/>
      <inkml:brushProperty name="height" value="0.1" units="cm"/>
      <inkml:brushProperty name="color" value="#66CC00"/>
    </inkml:brush>
  </inkml:definitions>
  <inkml:trace contextRef="#ctx0" brushRef="#br0">1 154 287 0 0,'17'-9'0'0'0,"-13"7"3"0"0,0 0-1 0 0,1 0 1 0 0,-1 0-1 0 0,-1-1 1 0 0,8-5-1 0 0,-3 2 358 0 0,0 0 1 0 0,0 1-1 0 0,1 0 0 0 0,17-8 0 0 0,-17 8 89 0 0,10-2 1182 0 0,-19 6-1527 0 0,1 1 1 0 0,0 0-1 0 0,0 0 0 0 0,-1 0 1 0 0,1 0-1 0 0,0 0 0 0 0,-1 0 1 0 0,1 0-1 0 0,0 0 1 0 0,0 0-1 0 0,-1 0 0 0 0,1 1 1 0 0,0-1-1 0 0,-1 0 0 0 0,1 0 1 0 0,0 1-1 0 0,-1-1 1 0 0,1 0-1 0 0,0 1 0 0 0,-1-1 1 0 0,1 1-1 0 0,0 0 0 0 0,0 0-38 0 0,1 0 0 0 0,0 0-1 0 0,-1 0 1 0 0,1 0 0 0 0,-1-1-1 0 0,1 1 1 0 0,0 0 0 0 0,-1-1-1 0 0,1 1 1 0 0,0-1-1 0 0,0 0 1 0 0,-1 0 0 0 0,1 1-1 0 0,0-1 1 0 0,2-1 0 0 0,33-2 111 0 0,-22 1-5 0 0,19 0 26 0 0,-20 1-144 0 0,-1 0 0 0 0,20-3 0 0 0,4-3 242 0 0,0 1 0 0 0,1 3 0 0 0,38 0 0 0 0,-5 6 38 0 0,-36-1-155 0 0,39-3 0 0 0,-23-2 130 0 0,53-6 210 0 0,-86 6-450 0 0,27-5 67 0 0,87-3 1 0 0,195 1 375 0 0,-191 0-330 0 0,-95 6-90 0 0,1 1 0 0 0,64 3 0 0 0,-33 7-45 0 0,96 11 146 0 0,-114-10-130 0 0,161 30 93 0 0,-157-29-109 0 0,-1-2 0 0 0,2-2 0 0 0,-1-4 0 0 0,81-7 0 0 0,512-21 972 0 0,-523 24-940 0 0,24-6 24 0 0,-43 2-6 0 0,170-1 365 0 0,-14-4-385 0 0,2-1-16 0 0,-174 14-61 0 0,132-4 0 0 0,-120-2 22 0 0,1 4-1 0 0,125 15 0 0 0,-44 0-21 0 0,-90-9 0 0 0,-18-1 0 0 0,191 23 0 0 0,76-17 48 0 0,-312-10-42 0 0,64-1 76 0 0,164 4-26 0 0,-170 3-57 0 0,-53-2 23 0 0,0-1 0 0 0,47-5-1 0 0,4 1-21 0 0,-27 2 0 0 0,92 0 60 0 0,12-1 8 0 0,-77-3-68 0 0,83-5 0 0 0,190-22 128 0 0,-175 22-59 0 0,-30 2-74 0 0,-90 6 5 0 0,-11 0 0 0 0,94 1 84 0 0,-48 2-40 0 0,18-1-25 0 0,122-4 90 0 0,-70 2 55 0 0,-164 0-146 0 0,72 4-8 0 0,51 2 44 0 0,-6-3-39 0 0,57 0 44 0 0,-47-5-3 0 0,-84 3 6 0 0,209 4 12 0 0,-202-2-74 0 0,143 10 64 0 0,-117-6-42 0 0,1-3-1 0 0,112-10 0 0 0,-157 5 18 0 0,46 5-1 0 0,-56-2-51 0 0,225 18 13 0 0,-113-17 32 0 0,5 0 0 0 0,-92-1-6 0 0,80-10-1 0 0,-90 5-20 0 0,126 1 14 0 0,-7 0 16 0 0,7-5-25 0 0,-158 8 0 0 0,-9-1 2 0 0,0 0 0 0 0,0 0-1 0 0,0 0 1 0 0,0-1 0 0 0,0 1 0 0 0,-1-1 0 0 0,1-1 0 0 0,0 1-1 0 0,9-5 1 0 0,-12 4-6 0 0,1 1-1 0 0,-1-1 1 0 0,0 1 0 0 0,1-1-1 0 0,0 1 1 0 0,-1 0-1 0 0,1 0 1 0 0,0 1-1 0 0,-1-1 1 0 0,1 1-1 0 0,0 0 1 0 0,0 0 0 0 0,0 0-1 0 0,-1 0 1 0 0,1 1-1 0 0,0-1 1 0 0,-1 1-1 0 0,1 0 1 0 0,0 0 0 0 0,-1 0-1 0 0,1 1 1 0 0,3 1-1 0 0,4 2-5 0 0,1 0 0 0 0,0-1 0 0 0,0-1 0 0 0,19 4 0 0 0,50 3 0 0 0,-75-10 0 0 0,37 3 0 0 0,83-8 0 0 0,-57-4 2 0 0,-42 5 29 0 0,47-3 0 0 0,-22 9-31 0 0,-27 0 0 0 0,43-4 0 0 0,-57 1 33 0 0,0-1 1 0 0,1 0-1 0 0,-1-1 0 0 0,-1 0 0 0 0,1-1 0 0 0,10-5 0 0 0,-12 5-16 0 0,23-13 157 0 0,-30 16-160 0 0,1-1 0 0 0,-1 0 0 0 0,0 1 0 0 0,0-1 0 0 0,0 0 0 0 0,0 0 0 0 0,0 0 0 0 0,0-1 0 0 0,3-3 0 0 0,-5-7 93 0 0,1 12 0 0 0,0 0 0 0 0,1 0 0 0 0,-1 0 0 0 0,1 0 0 0 0,-1 0 0 0 0,1 0 0 0 0,-1 0 0 0 0,1 0 0 0 0,0 1 0 0 0,-1-1 0 0 0,1 1 0 0 0,0-1 0 0 0,0 1 0 0 0,-1 0 0 0 0,4-1 0 0 0,-4 2-204 0 0,0-1-1 0 0,0 0 1 0 0,0 0 0 0 0,0 1 0 0 0,0-1 0 0 0,0 1 0 0 0,0-1 0 0 0,0 1 0 0 0,0-1 0 0 0,-1 1 0 0 0,1-1 0 0 0,0 1 0 0 0,0 0 0 0 0,-1 0 0 0 0,2 0 0 0 0,12 17-249 0 0,-8-10-1062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01.662"/>
    </inkml:context>
    <inkml:brush xml:id="br0">
      <inkml:brushProperty name="width" value="0.1" units="cm"/>
      <inkml:brushProperty name="height" value="0.1" units="cm"/>
      <inkml:brushProperty name="color" value="#F4F91B"/>
    </inkml:brush>
  </inkml:definitions>
  <inkml:trace contextRef="#ctx0" brushRef="#br0">2586 54 3223 0 0,'-2'-4'203'0'0,"-15"-23"-351"0"0,15 25 343 0 0,1 1-1 0 0,0-1 1 0 0,-1 0-1 0 0,0 1 1 0 0,1 0-1 0 0,-1-1 0 0 0,0 1 1 0 0,0 0-1 0 0,1 0 1 0 0,-1 0-1 0 0,0 0 1 0 0,-4-1-1 0 0,-9 0 109 0 0,1 0 0 0 0,-1 1 0 0 0,1 1-1 0 0,-1 1 1 0 0,1 0 0 0 0,-1 0 0 0 0,-16 5 0 0 0,-32 3 235 0 0,5-8-101 0 0,-99-9-1 0 0,98 3 84 0 0,-95 3 1 0 0,-92 33 1085 0 0,-48 2-974 0 0,-203 17 363 0 0,447-45-892 0 0,-1-2 1 0 0,-60-4-1 0 0,-101-17 150 0 0,195 16-235 0 0,-26-2-173 0 0,0 1 0 0 0,0 3 0 0 0,0 1-1 0 0,-63 11 1 0 0,28 3-3185 0 0,-5 4-1120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03.397"/>
    </inkml:context>
    <inkml:brush xml:id="br0">
      <inkml:brushProperty name="width" value="0.1" units="cm"/>
      <inkml:brushProperty name="height" value="0.1" units="cm"/>
      <inkml:brushProperty name="color" value="#F4F91B"/>
    </inkml:brush>
  </inkml:definitions>
  <inkml:trace contextRef="#ctx0" brushRef="#br0">1506 13 1375 0 0,'-2'-1'239'0'0,"0"0"-1"0"0,0-1 1 0 0,0 1-1 0 0,1 0 0 0 0,-1 0 1 0 0,0 0-1 0 0,0 0 1 0 0,0 0-1 0 0,-1 1 0 0 0,1-1 1 0 0,0 1-1 0 0,0-1 1 0 0,0 1-1 0 0,0 0 0 0 0,-1 0 1 0 0,1 0-1 0 0,-4 0 0 0 0,-6 2-110 0 0,1 0 0 0 0,-16 4 0 0 0,-8 3 41 0 0,-5-7 629 0 0,0-1 0 0 0,-72-9-1 0 0,-16 0 958 0 0,-102 24 221 0 0,2 18-928 0 0,106-15-720 0 0,-101-2 48 0 0,22-3-1250 0 0,145-6-84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04.094"/>
    </inkml:context>
    <inkml:brush xml:id="br0">
      <inkml:brushProperty name="width" value="0.1" units="cm"/>
      <inkml:brushProperty name="height" value="0.1" units="cm"/>
      <inkml:brushProperty name="color" value="#F4F91B"/>
    </inkml:brush>
  </inkml:definitions>
  <inkml:trace contextRef="#ctx0" brushRef="#br0">3778 198 2759 0 0,'-10'-4'224'0'0,"7"2"-147"0"0,0 1 0 0 0,0 0 0 0 0,0 0 1 0 0,0 0-1 0 0,0 0 0 0 0,0 0 0 0 0,-1 1 0 0 0,1-1 0 0 0,0 1 0 0 0,0 0 1 0 0,-4 0-1 0 0,1 1 405 0 0,0-1 1 0 0,0 0-1 0 0,0-1 1 0 0,-11-1-1 0 0,-3-1 43 0 0,-26 1-241 0 0,1 1 1 0 0,-74 10-1 0 0,-91 26-282 0 0,191-32 11 0 0,-26 4 220 0 0,0-2 1 0 0,-88-2-1 0 0,-90-22 1472 0 0,-41 10-4 0 0,84 6-1155 0 0,133 0-308 0 0,-84-17 0 0 0,8-9 219 0 0,-130-24 651 0 0,-26 22-364 0 0,225 24-651 0 0,-95-16 57 0 0,43 5-8 0 0,0 6 0 0 0,-1 4 0 0 0,0 4-1 0 0,-114 12 1 0 0,139-4-88 0 0,-78 8 17 0 0,129-7-69 0 0,0 0 1 0 0,0 3 0 0 0,-33 11 0 0 0,19-1-445 0 0,-65 34 0 0 0,48-15-3840 0 0,25-9-488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04.789"/>
    </inkml:context>
    <inkml:brush xml:id="br0">
      <inkml:brushProperty name="width" value="0.1" units="cm"/>
      <inkml:brushProperty name="height" value="0.1" units="cm"/>
      <inkml:brushProperty name="color" value="#F4F91B"/>
    </inkml:brush>
  </inkml:definitions>
  <inkml:trace contextRef="#ctx0" brushRef="#br0">1958 191 2759 0 0,'-7'-26'248'0'0,"5"15"571"0"0,0 1 0 0 0,-1-1 1 0 0,-5-10-1 0 0,6 18-728 0 0,1 0 0 0 0,-1 0 0 0 0,1 1 0 0 0,-1-1 1 0 0,0 1-1 0 0,0-1 0 0 0,0 1 0 0 0,0 0 0 0 0,0-1 0 0 0,-1 1 0 0 0,1 0 1 0 0,-1 1-1 0 0,1-1 0 0 0,-1 0 0 0 0,-4-1 0 0 0,-36-13 799 0 0,-1 1 0 0 0,0 3 0 0 0,-82-12 0 0 0,82 20-389 0 0,0 1 1 0 0,-58 4-1 0 0,-88 17 49 0 0,16-1-245 0 0,66-10-146 0 0,0 5 0 0 0,-194 48 0 0 0,233-40-147 0 0,-136 34 27 0 0,33-7-592 0 0,101-19-3052 0 0,20-5-707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06.206"/>
    </inkml:context>
    <inkml:brush xml:id="br0">
      <inkml:brushProperty name="width" value="0.1" units="cm"/>
      <inkml:brushProperty name="height" value="0.1" units="cm"/>
      <inkml:brushProperty name="color" value="#F4F91B"/>
    </inkml:brush>
  </inkml:definitions>
  <inkml:trace contextRef="#ctx0" brushRef="#br0">2040 101 3223 0 0,'-3'-2'36'0'0,"0"0"0"0"0,0 1-1 0 0,0-1 1 0 0,-1 0-1 0 0,1 1 1 0 0,-1 0-1 0 0,1 0 1 0 0,-1 0-1 0 0,1 0 1 0 0,-1 0-1 0 0,-4 0 1 0 0,-13-3 65 0 0,-88-25 1419 0 0,90 26-996 0 0,0 0 0 0 0,-1 1 0 0 0,-35 1 0 0 0,-323 27 1654 0 0,-132 8-356 0 0,439-31-1678 0 0,0-4 0 0 0,-1-2 0 0 0,1-4 0 0 0,1-2 0 0 0,-86-24 0 0 0,66 14-428 0 0,-108-9-1 0 0,134 22-74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07.144"/>
    </inkml:context>
    <inkml:brush xml:id="br0">
      <inkml:brushProperty name="width" value="0.1" units="cm"/>
      <inkml:brushProperty name="height" value="0.1" units="cm"/>
      <inkml:brushProperty name="color" value="#F4F91B"/>
    </inkml:brush>
  </inkml:definitions>
  <inkml:trace contextRef="#ctx0" brushRef="#br0">2532 76 3567 0 0,'0'-1'40'0'0,"0"0"-1"0"0,0 0 0 0 0,0-1 0 0 0,0 1 0 0 0,0 0 0 0 0,-1 0 0 0 0,1-1 0 0 0,0 1 0 0 0,-1 0 0 0 0,1 0 0 0 0,0 0 1 0 0,-1 0-1 0 0,0-1 0 0 0,1 1 0 0 0,-1 0 0 0 0,0 0 0 0 0,1 0 0 0 0,-1 0 0 0 0,0 1 0 0 0,0-1 0 0 0,-1-1 1 0 0,-1 0 68 0 0,0 1 0 0 0,0-1 1 0 0,0 1-1 0 0,0 0 0 0 0,0 0 1 0 0,-5-1-1 0 0,-10-3-177 0 0,-1-3 500 0 0,-1 2 1 0 0,1 0-1 0 0,-1 1 1 0 0,0 2-1 0 0,-1-1 1 0 0,1 2-1 0 0,0 1 1 0 0,-1 1-1 0 0,1 0 1 0 0,-27 5-1 0 0,-71 23 125 0 0,69-15-450 0 0,-57 8 0 0 0,30-15 257 0 0,-125-6-1 0 0,20-2 361 0 0,-347-14 829 0 0,206 14-1150 0 0,3 27-403 0 0,65-3-1012 0 0,179-16-47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08.349"/>
    </inkml:context>
    <inkml:brush xml:id="br0">
      <inkml:brushProperty name="width" value="0.1" units="cm"/>
      <inkml:brushProperty name="height" value="0.1" units="cm"/>
      <inkml:brushProperty name="color" value="#F4F91B"/>
    </inkml:brush>
  </inkml:definitions>
  <inkml:trace contextRef="#ctx0" brushRef="#br0">2715 84 455 0 0,'0'-1'166'0'0,"-1"0"0"0"0,1 0-1 0 0,-1 1 1 0 0,1-1 0 0 0,-1 0-1 0 0,0 1 1 0 0,1-1 0 0 0,-1 0-1 0 0,0 1 1 0 0,0-1 0 0 0,1 1-1 0 0,-1-1 1 0 0,0 1 0 0 0,0-1-1 0 0,0 1 1 0 0,0-1 0 0 0,0 1-1 0 0,0 0 1 0 0,0 0 0 0 0,1-1-1 0 0,-1 1 1 0 0,0 0 0 0 0,0 0-1 0 0,0 0 1 0 0,0 0-1 0 0,0 0 1 0 0,-1 1 0 0 0,-4-2-343 0 0,-64 0 549 0 0,-3 0-356 0 0,-283-56 3308 0 0,320 52-2865 0 0,1 0 1 0 0,-1 2 0 0 0,-67 4-1 0 0,-108 22 141 0 0,-27 2-393 0 0,76-24 3 0 0,-77 5 425 0 0,149 0-354 0 0,4 1 141 0 0,-135-7 1 0 0,23-22 12 0 0,-99-5-254 0 0,125 30-1597 0 0,109-3 66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09.068"/>
    </inkml:context>
    <inkml:brush xml:id="br0">
      <inkml:brushProperty name="width" value="0.1" units="cm"/>
      <inkml:brushProperty name="height" value="0.1" units="cm"/>
      <inkml:brushProperty name="color" value="#F4F91B"/>
    </inkml:brush>
  </inkml:definitions>
  <inkml:trace contextRef="#ctx0" brushRef="#br0">1344 76 4631 0 0,'-1'0'9'0'0,"-2"-3"66"0"0,0-1-1 0 0,0 1 1 0 0,-1 0 0 0 0,-7-4-1 0 0,9 6-29 0 0,0 0-1 0 0,0 0 0 0 0,-1 1 0 0 0,1-1 0 0 0,0 1 0 0 0,0-1 1 0 0,-1 1-1 0 0,1 0 0 0 0,-1 0 0 0 0,1 0 0 0 0,-4 1 0 0 0,-57 3 515 0 0,0-2-1 0 0,0-3 1 0 0,0-3-1 0 0,-73-13 0 0 0,58 3-289 0 0,0 3 0 0 0,-1 4 0 0 0,0 4 0 0 0,-85 6-1 0 0,-87 24-277 0 0,143-12-2666 0 0,45-5-337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09.922"/>
    </inkml:context>
    <inkml:brush xml:id="br0">
      <inkml:brushProperty name="width" value="0.1" units="cm"/>
      <inkml:brushProperty name="height" value="0.1" units="cm"/>
      <inkml:brushProperty name="color" value="#F4F91B"/>
    </inkml:brush>
  </inkml:definitions>
  <inkml:trace contextRef="#ctx0" brushRef="#br0">2477 37 455 0 0,'-5'-3'197'0'0,"-1"0"0"0"0,1 0 0 0 0,-1 1 0 0 0,1 0 0 0 0,-1 0 0 0 0,0 1-1 0 0,0-1 1 0 0,0 1 0 0 0,0 0 0 0 0,-9 1 0 0 0,-217 13 2972 0 0,138-5-2572 0 0,-108-3-1 0 0,-42-27 1207 0 0,27 2-312 0 0,-2 20-487 0 0,154 4-846 0 0,-195 9 310 0 0,200-13-436 0 0,-29-1 50 0 0,-130 15 0 0 0,-37 39-1349 0 0,82-15-1008 0 0,100-24-1407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10.777"/>
    </inkml:context>
    <inkml:brush xml:id="br0">
      <inkml:brushProperty name="width" value="0.1" units="cm"/>
      <inkml:brushProperty name="height" value="0.1" units="cm"/>
      <inkml:brushProperty name="color" value="#F4F91B"/>
    </inkml:brush>
  </inkml:definitions>
  <inkml:trace contextRef="#ctx0" brushRef="#br0">4258 268 4951 0 0,'-12'-10'284'0'0,"-3"-2"-151"0"0,-22-15 0 0 0,21 19 334 0 0,1 1 1 0 0,-1 0-1 0 0,0 0 1 0 0,-30-6-1 0 0,-70-8-170 0 0,56 16-55 0 0,-107 5 0 0 0,-15-1 286 0 0,52-10-81 0 0,31 1 122 0 0,-146 3 1 0 0,182 11-443 0 0,-135 5 241 0 0,1-16-19 0 0,137 1-267 0 0,-237-17 292 0 0,255 23-307 0 0,-86-2 247 0 0,-135-18-1 0 0,-197-30 679 0 0,287 39-681 0 0,-150-5 4 0 0,234 16-261 0 0,-146 19 0 0 0,-213 56-1758 0 0,339-55-2910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5:10.424"/>
    </inkml:context>
    <inkml:brush xml:id="br0">
      <inkml:brushProperty name="width" value="0.1" units="cm"/>
      <inkml:brushProperty name="height" value="0.1" units="cm"/>
      <inkml:brushProperty name="color" value="#66CC00"/>
    </inkml:brush>
  </inkml:definitions>
  <inkml:trace contextRef="#ctx0" brushRef="#br0">1 88 455 0 0,'0'2'84'0'0,"0"-3"78"0"0,0 0-1 0 0,0 1 0 0 0,1-1 1 0 0,-1 0-1 0 0,0 1 0 0 0,1-1 1 0 0,-1 0-1 0 0,0 1 0 0 0,1-1 1 0 0,-1 1-1 0 0,1-1 0 0 0,-1 1 0 0 0,0-1 1 0 0,1 1-1 0 0,0-1 0 0 0,-1 1 1 0 0,1-1-1 0 0,-1 1 0 0 0,1 0 1 0 0,-1-1-1 0 0,1 1 0 0 0,0 0 1 0 0,-1 0-1 0 0,1-1 0 0 0,0 1 0 0 0,-1 0 1 0 0,1 0-1 0 0,0 0 0 0 0,-1 0 1 0 0,1 0-1 0 0,0 0 0 0 0,0 0 1 0 0,-1 0-1 0 0,1 0 0 0 0,0 0 1 0 0,0 0-1 0 0,36 5-94 0 0,-27-3 549 0 0,18 2-292 0 0,1-1-1 0 0,0-1 0 0 0,0-1 0 0 0,44-5 0 0 0,59-7 287 0 0,-110 9-464 0 0,33 1 0 0 0,3 1 35 0 0,-32 0-52 0 0,1 1 1 0 0,-1 1-1 0 0,35 8 0 0 0,42 3 106 0 0,-44-10-20 0 0,1-2 0 0 0,94-13 0 0 0,184-30 345 0 0,-334 41-554 0 0,254-9 52 0 0,-31 16-4 0 0,-57-1 10 0 0,78 0 96 0 0,-79-3 10 0 0,46-1 47 0 0,33 1 14 0 0,67-4-49 0 0,-246 0-33 0 0,-59 2-120 0 0,0-1 0 0 0,0 1 1 0 0,14 2-1 0 0,10 1-29 0 0,29 1 23 0 0,-42-2-9 0 0,0-1 0 0 0,30-2-1 0 0,-13-1 3 0 0,49 4 0 0 0,-18 0 12 0 0,-66-2-26 0 0,12-1 45 0 0,1 1 1 0 0,-1 1-1 0 0,0 0 0 0 0,0 1 0 0 0,0 1 0 0 0,23 7 0 0 0,-34-9-30 0 0,1 0 0 0 0,0 0 0 0 0,-1 0 0 0 0,1-1-1 0 0,0 1 1 0 0,8-2 0 0 0,-3 1 9 0 0,-8 0 57 0 0,1-1 0 0 0,0 1 0 0 0,0-1 0 0 0,0 0 0 0 0,5-2 0 0 0,-5 2-65 0 0,0 0 0 0 0,0 0 0 0 0,0 0 0 0 0,0 0 0 0 0,1 1 0 0 0,3-1 0 0 0,20-2-18 0 0,-22 2 0 0 0,0 0 0 0 0,1 1 0 0 0,-1 0 0 0 0,0 0 0 0 0,9 0 0 0 0,42 5 23 0 0,-3-1 18 0 0,-19 1-33 0 0,1-2 0 0 0,-1-1 0 0 0,0-2 0 0 0,1-1 0 0 0,-1-1 0 0 0,0-2 0 0 0,43-11 0 0 0,-55 9 24 0 0,0 1 0 0 0,0 1 0 0 0,44-1 0 0 0,-30 3-32 0 0,-22 1 0 0 0,-1 1 0 0 0,0 0 0 0 0,0 1 0 0 0,18 3 0 0 0,61 10 0 0 0,34 4 0 0 0,-41-6 0 0 0,-68-10 0 0 0,1-1 0 0 0,-1-1 0 0 0,1-1 0 0 0,-1-1 0 0 0,30-5 0 0 0,-18 2 0 0 0,6 1 0 0 0,38 1 0 0 0,2 0 0 0 0,-29-1 43 0 0,-1-2 0 0 0,54-14-1 0 0,-80 14-42 0 0,1 1 0 0 0,1 2 0 0 0,-1 0 0 0 0,25-1 0 0 0,-12 4 14 0 0,0-1-1 0 0,0-2 0 0 0,33-7 1 0 0,-59 9-5 0 0,-1 0 0 0 0,1 1 0 0 0,0 0 1 0 0,0 0-1 0 0,8 2 0 0 0,15 0 10 0 0,74-8 24 0 0,-62 3 0 0 0,56 2-1 0 0,-57 2-42 0 0,29 4 0 0 0,26 9 0 0 0,10-2 0 0 0,121 35 0 0 0,-176-35 19 0 0,1-1 0 0 0,0-3-1 0 0,76 1 1 0 0,-111-8-512 0 0,1 0-1 0 0,26 5 1 0 0,-35-4-406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28.726"/>
    </inkml:context>
    <inkml:brush xml:id="br0">
      <inkml:brushProperty name="width" value="0.1" units="cm"/>
      <inkml:brushProperty name="height" value="0.1" units="cm"/>
      <inkml:brushProperty name="color" value="#F4F91B"/>
    </inkml:brush>
  </inkml:definitions>
  <inkml:trace contextRef="#ctx0" brushRef="#br0">8491 1592 2303 0 0,'1'-3'23'0'0,"0"0"0"0"0,0 0 0 0 0,1 0 0 0 0,-1 1 0 0 0,1-1 0 0 0,-1 0 0 0 0,1 1 0 0 0,0-1 0 0 0,3-2 0 0 0,24-21 1298 0 0,-10 9-656 0 0,-17 15-475 0 0,0 0 0 0 0,0 0-1 0 0,0-1 1 0 0,0 1-1 0 0,-1 0 1 0 0,1-1 0 0 0,1-3-1 0 0,-3 6-103 0 0,0-1-1 0 0,0 1 1 0 0,1 0-1 0 0,-1-1 0 0 0,0 1 1 0 0,0 0-1 0 0,0-1 1 0 0,0 1-1 0 0,0 0 1 0 0,0-1-1 0 0,0 1 1 0 0,0-1-1 0 0,0 1 0 0 0,0 0 1 0 0,0-1-1 0 0,-1 1 1 0 0,1 0-1 0 0,0-1 1 0 0,0 1-1 0 0,0 0 1 0 0,0 0-1 0 0,0-1 0 0 0,-1 1 1 0 0,1 0-1 0 0,0-1 1 0 0,-1 1 115 0 0,0-1 1 0 0,0 1 0 0 0,1-1 0 0 0,-1 1-1 0 0,0 0 1 0 0,0-1 0 0 0,0 1-1 0 0,0 0 1 0 0,0 0 0 0 0,0 0 0 0 0,0-1-1 0 0,1 1 1 0 0,-1 0 0 0 0,-2 0-1 0 0,-55 3 5555 0 0,61-6-5292 0 0,0 1 0 0 0,0-1 0 0 0,0 1 0 0 0,0 0 0 0 0,0 0 0 0 0,7-3 680 0 0,-5 2-808 0 0,0-1 0 0 0,0 0 0 0 0,0 0 0 0 0,4-5 0 0 0,-6 5-212 0 0,0-1 0 0 0,0 0 0 0 0,-1 0 1 0 0,0-1-1 0 0,0 1 0 0 0,0 0 0 0 0,0-1 0 0 0,1-6 0 0 0,-2 5 16 0 0,1 0 0 0 0,0 0 0 0 0,0 1-1 0 0,7-13 1 0 0,2 1 18 0 0,-1 0 0 0 0,0-1 0 0 0,-2 0 0 0 0,0 0 0 0 0,-1 0 0 0 0,-1-1 0 0 0,-1-1 0 0 0,5-37-1 0 0,-8 44-75 0 0,0 0 0 0 0,2 1 0 0 0,-1-1 0 0 0,10-19-1 0 0,-1-2 30 0 0,-7 18 14 0 0,-1 0 0 0 0,2-27-1 0 0,-3 25 33 0 0,7-34 0 0 0,-7 41-80 0 0,0-1 0 0 0,0-24 0 0 0,2-6 27 0 0,-2 24-78 0 0,-3 14-12 0 0,1 0 0 0 0,0 0 0 0 0,0 1 0 0 0,0-1 0 0 0,0 0 0 0 0,1 0 0 0 0,3-7-1 0 0,1 1 8 0 0,-1 0 0 0 0,0 0 0 0 0,-1 0 0 0 0,-1-1 0 0 0,0 0-1 0 0,0 1 1 0 0,1-16 0 0 0,-2 6 40 0 0,-1 15-46 0 0,0-1 0 0 0,0 0 0 0 0,-1 0 0 0 0,-1-11 0 0 0,0-55 109 0 0,-2 39-107 0 0,1 17 17 0 0,-4-24 1 0 0,4 36-31 0 0,1 0 1 0 0,-1 0 0 0 0,0 0 0 0 0,0 0-1 0 0,0 0 1 0 0,-1 0 0 0 0,1 0-1 0 0,-7-6 1 0 0,6 6 2 0 0,0 0 0 0 0,1-1 0 0 0,-1 1 1 0 0,1-1-1 0 0,0 1 0 0 0,1-1 0 0 0,-1 0 0 0 0,-1-11 0 0 0,3 15-7 0 0,-1 0 0 0 0,0 0 0 0 0,0 1 0 0 0,1-1 0 0 0,-2 0 0 0 0,1 0 0 0 0,0 1 0 0 0,0-1 0 0 0,0 0 0 0 0,-1 1 0 0 0,1-1 0 0 0,-1 1 0 0 0,1 0 0 0 0,-1 0 0 0 0,0-1 0 0 0,1 1 0 0 0,-4-1 0 0 0,-35-16 0 0 0,31 15 0 0 0,-39-17 38 0 0,-1 3 1 0 0,0 2-1 0 0,-1 3 1 0 0,-84-11-1 0 0,-14 4-38 0 0,121 15 0 0 0,-51-6 0 0 0,-142-2 0 0 0,-56 26 0 0 0,177-8 0 0 0,-148-12 0 0 0,133 2 0 0 0,-150 15 0 0 0,238-10 0 0 0,-269 0 64 0 0,96-4-64 0 0,-1 21 0 0 0,69-3 0 0 0,27-12 0 0 0,-113-11 0 0 0,82 1 0 0 0,-136 21 0 0 0,269-14 0 0 0,-121 16 0 0 0,-54 4 0 0 0,-68-21 0 0 0,-50 2 0 0 0,233 4 0 0 0,-1-3 0 0 0,0-3 0 0 0,-77-11 0 0 0,-83-18 0 0 0,168 24 23 0 0,-1 2 0 0 0,-89 7 0 0 0,31 0-28 0 0,-156-14 5 0 0,124-7 0 0 0,72 8 0 0 0,-91-2 0 0 0,56 17 0 0 0,-31 0 0 0 0,94-7 51 0 0,-52-4-38 0 0,-70-12-13 0 0,88 11 0 0 0,-158 7 0 0 0,46 0 0 0 0,81-1 0 0 0,34-1 0 0 0,27 1 0 0 0,-72 6 0 0 0,-42 1 0 0 0,149-6 0 0 0,-79 6 0 0 0,6 2 0 0 0,-44 2 0 0 0,91-12 21 0 0,0-2 0 0 0,-76-18-1 0 0,24 4-18 0 0,-46-1-2 0 0,116 17 0 0 0,-1 1 0 0 0,1 2 0 0 0,-47 5 0 0 0,37 1 0 0 0,-63 19 0 0 0,80-19 0 0 0,-1 1 0 0 0,-15 9 0 0 0,-8 13 0 0 0,17-11 0 0 0,17-13 0 0 0,-1 1 0 0 0,1 0 0 0 0,0 0 0 0 0,1 1 0 0 0,0 0 0 0 0,0 0 0 0 0,1 0 0 0 0,-5 13 0 0 0,0-2 0 0 0,1-2-3 0 0,1 0 0 0 0,1 1-1 0 0,0 0 1 0 0,-5 32 0 0 0,-2 76-45 0 0,13-123 48 0 0,-2 28 0 0 0,1 1 0 0 0,8 62 0 0 0,9-15 0 0 0,-12-65 0 0 0,1 0 0 0 0,9 21 0 0 0,-9-25 0 0 0,0 1 0 0 0,-1-1 0 0 0,0 1 0 0 0,-1 0 0 0 0,2 13 0 0 0,-3-15 0 0 0,0-1 0 0 0,0 1 0 0 0,1 0 0 0 0,0-1 0 0 0,7 12 0 0 0,6 20 0 0 0,-10-26 0 0 0,1-1 0 0 0,0 1 0 0 0,0-1 0 0 0,1-1 0 0 0,17 21 0 0 0,-12-17 0 0 0,-1 1 0 0 0,-1 0 0 0 0,14 28 0 0 0,-18-30 0 0 0,2 7 0 0 0,21 32 0 0 0,-26-48 0 0 0,0 0 0 0 0,1 0 0 0 0,-1 0 0 0 0,1-1 0 0 0,1 0 0 0 0,-1 0 0 0 0,1 0 0 0 0,0-1 0 0 0,8 6 0 0 0,7 5 0 0 0,-17-12 0 0 0,-1 0 0 0 0,1 0 0 0 0,-1 0 0 0 0,9 3 0 0 0,-8-4 0 0 0,0 1 0 0 0,0-1 0 0 0,0 1 0 0 0,-1 0 0 0 0,7 6 0 0 0,14 10 0 0 0,-11-11 0 0 0,0 1 0 0 0,17 15 0 0 0,13 10 0 0 0,-17-18 0 0 0,1-1 0 0 0,1-1 0 0 0,0-1 0 0 0,37 10 0 0 0,85 31 0 0 0,-131-48 0 0 0,9 4 0 0 0,0-2 0 0 0,51 7 0 0 0,228 25 0 0 0,-263-35 0 0 0,6 0 0 0 0,52 12 0 0 0,-62-9 0 0 0,42 2 0 0 0,-28-5 0 0 0,153 9 0 0 0,-108-9 0 0 0,-38 0 0 0 0,-16 0 0 0 0,0 1 0 0 0,0 3 0 0 0,-1 2 0 0 0,0 2 0 0 0,45 19 0 0 0,-73-27 0 0 0,0-1 0 0 0,1 0 0 0 0,17 1 0 0 0,16 3 0 0 0,-16-1 0 0 0,1-1 0 0 0,0-2 0 0 0,0-2 0 0 0,1-1 0 0 0,40-5 0 0 0,-26 2 0 0 0,1 2 0 0 0,64 9 0 0 0,-73-5 0 0 0,143 9 0 0 0,-15-2 0 0 0,-129-10 0 0 0,0-1 0 0 0,0-2 0 0 0,67-13 0 0 0,-62 7 0 0 0,0 3 0 0 0,68 0 0 0 0,24 3 0 0 0,-106 1 0 0 0,79-7 0 0 0,178-36 0 0 0,-221 32 0 0 0,115-7 0 0 0,-79 12 0 0 0,-49 2 0 0 0,56 2 0 0 0,65 7 0 0 0,136-9 0 0 0,-257 4 0 0 0,-29 0 0 0 0,0 1 0 0 0,1 1 0 0 0,28 5 0 0 0,3 3 0 0 0,1-2 0 0 0,75-1 0 0 0,-90-8 0 0 0,51-9 0 0 0,-29 2 0 0 0,24 2 0 0 0,131 6 0 0 0,-141 6 0 0 0,-40-2 0 0 0,1-1 0 0 0,0-2 0 0 0,44-5 0 0 0,384-49 0 0 0,-414 52 0 0 0,-1 3 0 0 0,97 14 0 0 0,-20 10 0 0 0,-107-23 0 0 0,1 0 0 0 0,-1-1 0 0 0,0-1 0 0 0,0-2 0 0 0,25-4 0 0 0,-4-1 0 0 0,-17 2 0 0 0,-1 1 0 0 0,29 0 0 0 0,-34 4 0 0 0,97 4 0 0 0,-11 8 0 0 0,-82-12 0 0 0,-19 0 0 0 0,0 0 0 0 0,0 0 0 0 0,8 2 0 0 0,0 0 0 0 0,0-1 0 0 0,0-1 0 0 0,-1 0 0 0 0,19-3 0 0 0,-11 2 0 0 0,-13 0 0 0 0,-1 1 0 0 0,1 0 0 0 0,15 2 0 0 0,-15-2 0 0 0,-1 0 0 0 0,1 0 0 0 0,-1-1 0 0 0,0 0 0 0 0,1 0 0 0 0,-1-1 0 0 0,0 0 0 0 0,0 0 0 0 0,10-5 0 0 0,-7 3 0 0 0,0-1 9 0 0,0 0-1 0 0,-1-1 1 0 0,1-1-1 0 0,-1 1 1 0 0,0-2 0 0 0,-1 1-1 0 0,12-12 1 0 0,-1 1-14 0 0,-18 16 5 0 0,0 0 0 0 0,1 0 0 0 0,-1-1 0 0 0,0 1 0 0 0,0-1 0 0 0,0 0 0 0 0,-1 1 0 0 0,1-1 0 0 0,-1 0 0 0 0,1 0 0 0 0,-1 0 0 0 0,0 0 0 0 0,0 0 0 0 0,-1 0 0 0 0,1 0 0 0 0,0 0 0 0 0,-1 0 0 0 0,0-1 0 0 0,0-5 0 0 0,0 8 0 0 0,0 1 0 0 0,0-1 1 0 0,-1 0-1 0 0,1 0 0 0 0,0 0 0 0 0,-1 1 0 0 0,1-1 1 0 0,0 0-1 0 0,-1 1 0 0 0,1-1 0 0 0,-1 0 0 0 0,1 1 1 0 0,-1-1-1 0 0,1 1 0 0 0,-1-1 0 0 0,1 1 0 0 0,-1-1 0 0 0,0 1 1 0 0,1-1-1 0 0,-1 1 0 0 0,0-1 0 0 0,0 1 0 0 0,1 0 1 0 0,-1 0-1 0 0,0-1 0 0 0,0 1 0 0 0,1 0 0 0 0,-1 0 1 0 0,0 0-1 0 0,0 0 0 0 0,-1 0 0 0 0,0 0-62 0 0,0 0-1 0 0,0 0 0 0 0,1 0 1 0 0,-1 0-1 0 0,0 1 0 0 0,0-1 1 0 0,0 1-1 0 0,0-1 1 0 0,1 1-1 0 0,-1 0 0 0 0,0 0 1 0 0,-2 1-1 0 0,-1 3-594 0 0,0 0 1 0 0,1-1-1 0 0,-1 2 1 0 0,1-1-1 0 0,0 0 1 0 0,1 1-1 0 0,-4 6 1 0 0,-2 3-3044 0 0,-13 20-4436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9:01.277"/>
    </inkml:context>
    <inkml:brush xml:id="br0">
      <inkml:brushProperty name="width" value="0.1" units="cm"/>
      <inkml:brushProperty name="height" value="0.1" units="cm"/>
      <inkml:brushProperty name="color" value="#E71224"/>
    </inkml:brush>
  </inkml:definitions>
  <inkml:trace contextRef="#ctx0" brushRef="#br0">2406 1672 943 0 0,'1'-1'46'0'0,"0"1"0"0"0,0-1-1 0 0,0 0 1 0 0,0 1-1 0 0,0-1 1 0 0,0 0 0 0 0,0 1-1 0 0,0-1 1 0 0,0 1-1 0 0,0 0 1 0 0,2-1 0 0 0,37 14 17509 0 0,-42-11-17279 0 0,0 0 0 0 0,1 0-1 0 0,-1-1 1 0 0,-1 1 0 0 0,1-1 0 0 0,0 1 0 0 0,-3 1 0 0 0,2-4 207 0 0,1 0 0 0 0,-1 0 1 0 0,1 0-1 0 0,-1 0 1 0 0,1 0-1 0 0,0-1 1 0 0,-1 1-1 0 0,-2-3 1 0 0,-21-12 271 0 0,16 12-598 0 0,0 1-1 0 0,0 0 1 0 0,-1 1 0 0 0,1 0-1 0 0,0 0 1 0 0,-1 1 0 0 0,0 0-1 0 0,1 1 1 0 0,-1 1 0 0 0,1-1-1 0 0,-1 2 1 0 0,1-1 0 0 0,-19 7-1 0 0,-11 1 236 0 0,-54 7-1 0 0,87-15-351 0 0,-206 42 912 0 0,178-37-706 0 0,-55 3-1 0 0,59-6-155 0 0,-78 6 125 0 0,-48 1 50 0 0,-38 8-95 0 0,52-3-73 0 0,-78-2 103 0 0,35 3-136 0 0,139-13-32 0 0,-58-4 0 0 0,42-2 3 0 0,-56-6 58 0 0,72 4-61 0 0,-68 2 0 0 0,109 3-32 0 0,-9-1 29 0 0,-31-5 0 0 0,32 3-23 0 0,11 3-2 0 0,0-1 1 0 0,0 1-1 0 0,1-1 0 0 0,-1 1 0 0 0,0-1 1 0 0,0 0-1 0 0,0 0 0 0 0,1-1 0 0 0,-1 1 1 0 0,1 0-1 0 0,-1-1 0 0 0,1 0 0 0 0,-1 1 1 0 0,1-1-1 0 0,0 0 0 0 0,0 0 1 0 0,0 0-1 0 0,0-1 0 0 0,0 1 0 0 0,0 0 1 0 0,1-1-1 0 0,-1 1 0 0 0,1-1 0 0 0,0 0 1 0 0,0 1-1 0 0,0-1 0 0 0,0 0 0 0 0,0 0 1 0 0,-1-5-1 0 0,-3-31 37 0 0,1-1 0 0 0,3-78-1 0 0,0-9 30 0 0,-14-17-30 0 0,7 81-16 0 0,-10-94-24 0 0,17 135 3 0 0,-10-205 138 0 0,10 170-141 0 0,2-64 0 0 0,7-132 0 0 0,-7 232 0 0 0,1 1 0 0 0,8-37 0 0 0,1-5 0 0 0,-10 59 0 0 0,-1 0 0 0 0,0 1 0 0 0,1-1 0 0 0,0 0 0 0 0,0 0 0 0 0,0 0 0 0 0,2-4 0 0 0,-3 6 0 0 0,1 0 0 0 0,0 0 0 0 0,0 0 0 0 0,0 0 0 0 0,0 0 0 0 0,0 1 0 0 0,0-1 0 0 0,0 0 0 0 0,0 0 0 0 0,0 1 0 0 0,0-1 0 0 0,0 1 0 0 0,1-1 0 0 0,-1 1 0 0 0,0-1 0 0 0,0 1 0 0 0,1 0 0 0 0,-1 0 0 0 0,2-1 0 0 0,120-5-47 0 0,-60 4 30 0 0,-19 0 17 0 0,142-8 0 0 0,-160 9 0 0 0,27 2 0 0 0,-4 1 0 0 0,32 0 0 0 0,83 0 0 0 0,-46 2 0 0 0,304-30-64 0 0,-384 23 64 0 0,47-7 0 0 0,129-18 5 0 0,-57 10-63 0 0,265-41 47 0 0,-349 53 11 0 0,76 3 0 0 0,-142 3 0 0 0,163-7 0 0 0,-157 6 0 0 0,0 1 0 0 0,-1 1 0 0 0,1-1 0 0 0,0 2 0 0 0,21 5 0 0 0,-28-6 0 0 0,0 1 0 0 0,0 0 0 0 0,-1 1 0 0 0,1-1 0 0 0,-1 1 0 0 0,1 0 0 0 0,-1 1 0 0 0,0-1 0 0 0,0 1 0 0 0,0 0 0 0 0,-1 1 0 0 0,1-1 0 0 0,6 10 0 0 0,-2 0-4 0 0,-1 0 0 0 0,0 0-1 0 0,-2 1 1 0 0,10 27 0 0 0,12 66-45 0 0,-10-34 55 0 0,15 81-6 0 0,-19-77 0 0 0,1 6 0 0 0,8 145 0 0 0,-28-82 0 0 0,2-78 0 0 0,-7 29 0 0 0,-6 43 0 0 0,7-82 0 0 0,6-32 0 0 0,-1-1 0 0 0,-2-1 0 0 0,-1 1 0 0 0,-9 24 0 0 0,-8 4 0 0 0,-51 82 0 0 0,55-107 0 0 0,-2-1 0 0 0,-1-1 0 0 0,-40 37 0 0 0,44-44 0 0 0,8-10-6 0 0,0 0 0 0 0,-1-1 0 0 0,0 0 0 0 0,0 0 0 0 0,-1-2 0 0 0,0 1 0 0 0,0-2 0 0 0,-1 0 0 0 0,0 0 1 0 0,0-1-1 0 0,0-1 0 0 0,-23 4 0 0 0,15-4-422 0 0,-1 0 0 0 0,0-2 1 0 0,0 0-1 0 0,0-2 0 0 0,-1 0 0 0 0,1-2 1 0 0,0-1-1 0 0,-44-10 0 0 0,32 1-1037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9:04.505"/>
    </inkml:context>
    <inkml:brush xml:id="br0">
      <inkml:brushProperty name="width" value="0.1" units="cm"/>
      <inkml:brushProperty name="height" value="0.1" units="cm"/>
      <inkml:brushProperty name="color" value="#E71224"/>
    </inkml:brush>
  </inkml:definitions>
  <inkml:trace contextRef="#ctx0" brushRef="#br0">3025 1538 455 0 0,'5'3'4767'0'0,"14"6"-2871"0"0,-18-8-1650 0 0,0 1 0 0 0,1-1 0 0 0,-1 0 1 0 0,0 1-1 0 0,0-1 0 0 0,0 1 0 0 0,-1-1 0 0 0,1 1 0 0 0,0-1 1 0 0,0 1-1 0 0,-1 0 0 0 0,1-1 0 0 0,-1 1 0 0 0,1 0 0 0 0,-1-1 0 0 0,0 1 1 0 0,0 0-1 0 0,0 0 0 0 0,0-1 0 0 0,0 1 0 0 0,0 0 0 0 0,-1 1 0 0 0,0 3 261 0 0,-1 0-1 0 0,0 0 0 0 0,-1 0 0 0 0,0-1 0 0 0,-4 8 1 0 0,3-6-186 0 0,1 0 0 0 0,0 0 0 0 0,0 1 0 0 0,1-1 1 0 0,0 1-1 0 0,0-1 0 0 0,1 1 0 0 0,0 0 0 0 0,0-1 1 0 0,1 10-1 0 0,0-17-238 0 0,0 0 1 0 0,0 0 0 0 0,0 1-1 0 0,0-1 1 0 0,0 0 0 0 0,-1 0-1 0 0,1 1 1 0 0,0-1-1 0 0,0 0 1 0 0,-1 2 585 0 0,1-2-586 0 0,-1 0 1 0 0,1 0 0 0 0,0 0-1 0 0,0 0 1 0 0,0 0-1 0 0,-1 0 1 0 0,1 1 0 0 0,-1-1-1 0 0,1 0-43 0 0,0 0-1 0 0,0 0 0 0 0,0-1 0 0 0,0 1 1 0 0,-1 0-1 0 0,1 0 0 0 0,0 0 0 0 0,0 0 1 0 0,0 0-1 0 0,0 0 0 0 0,-1 0 0 0 0,1-1 1 0 0,0 1-1 0 0,0 0 0 0 0,0 0 0 0 0,0 0 1 0 0,0 0-1 0 0,0-1 0 0 0,-1 1 0 0 0,1 0 1 0 0,0 0-1 0 0,0 0 0 0 0,0-1 1 0 0,0 1-1 0 0,0 0 0 0 0,0 0 0 0 0,0 0 1 0 0,0-1-1 0 0,0 1 0 0 0,0 0 0 0 0,0 0 1 0 0,0 0-1 0 0,0-1 0 0 0,0 1 0 0 0,0 0 1 0 0,0 0-1 0 0,0 0 0 0 0,0-1 0 0 0,0 1 1 0 0,1 0-1 0 0,-1 0 0 0 0,0 0 0 0 0,0 0 1 0 0,0-1-1 0 0,0 1 0 0 0,0 0 0 0 0,7-24 783 0 0,-2 4-294 0 0,0-1 1 0 0,3-37-1 0 0,-5 4-57 0 0,26-289 1507 0 0,6 144-1686 0 0,-22 142-127 0 0,30-81 0 0 0,-29 103-40 0 0,-3-1 0 0 0,13-61 1 0 0,-23 89-115 0 0,-1-1 1 0 0,1 0-1 0 0,-1 0 1 0 0,-1 0-1 0 0,0 0 1 0 0,0 1 0 0 0,-4-15-1 0 0,-3-2 18 0 0,-13-30 1 0 0,13 38 25 0 0,1-1 1 0 0,1 0 0 0 0,1 0-1 0 0,-4-22 1 0 0,8 23-31 0 0,1 0 0 0 0,1 1-1 0 0,1-1 1 0 0,0 1 0 0 0,1-1-1 0 0,0 1 1 0 0,8-20 0 0 0,-5 17-1 0 0,-1 0 1 0 0,-1-1-1 0 0,-1 0 1 0 0,2-25-1 0 0,-5 38-24 0 0,0 0 0 0 0,0 0 0 0 0,-1-1 0 0 0,-1-11 0 0 0,1 17 0 0 0,1 1 0 0 0,-1-1 0 0 0,1 0 0 0 0,-1 0 0 0 0,0 0 0 0 0,0 1 0 0 0,0-1 0 0 0,0 0 0 0 0,0 1 0 0 0,0-1 0 0 0,0 1 0 0 0,-1-1 0 0 0,1 1 0 0 0,0-1 0 0 0,-1 1 0 0 0,1 0 0 0 0,-1 0 0 0 0,-3-2 0 0 0,0 1 0 0 0,0 1 0 0 0,-1 0 0 0 0,1 0 0 0 0,-1 0 0 0 0,1 1 0 0 0,-1 0 0 0 0,1 0 0 0 0,-9 1 0 0 0,-3 0 0 0 0,-42 1 0 0 0,1 4 0 0 0,-85 18 0 0 0,-4 0 0 0 0,-24 5 283 0 0,107-20-174 0 0,-126 12 27 0 0,87-12-104 0 0,24-2 20 0 0,-77 5-11 0 0,1-7 1 0 0,-198-19-1 0 0,285 9-35 0 0,-212-19 52 0 0,223 20-27 0 0,-98 4 0 0 0,-57 19 35 0 0,202-18-66 0 0,-34 4 1 0 0,-251 16 51 0 0,126-28 63 0 0,156 6-95 0 0,-5 0 23 0 0,-36 3 1 0 0,52-2-42 0 0,1 0-1 0 0,0 1 1 0 0,-1-1 0 0 0,1 1 0 0 0,-1-1 0 0 0,1 1 0 0 0,0-1 0 0 0,-1 1 0 0 0,1 0 0 0 0,0 0-1 0 0,0 0 1 0 0,0 0 0 0 0,0 0 0 0 0,0 0 0 0 0,0 0 0 0 0,0 0 0 0 0,0 0 0 0 0,0 0 0 0 0,0 0-1 0 0,0 1 1 0 0,1-1 0 0 0,-1 0 0 0 0,0 1 0 0 0,1-1 0 0 0,-1 1 0 0 0,1-1 0 0 0,0 0 0 0 0,-1 1-1 0 0,1-1 1 0 0,0 3 0 0 0,-1 5-4 0 0,1 0 0 0 0,0 0-1 0 0,3 17 1 0 0,-2-17 6 0 0,32 256-4 0 0,-4 109 0 0 0,-9-28 0 0 0,-16-270 0 0 0,-2-33 0 0 0,-1-7 0 0 0,-2-25 0 0 0,1 0 0 0 0,1 1 0 0 0,0-1 0 0 0,1 0 0 0 0,0 0 0 0 0,0 0 0 0 0,6 14 0 0 0,-6-22 0 0 0,-1 0 0 0 0,1-1 0 0 0,0 1 0 0 0,0-1 0 0 0,0 0 0 0 0,0 1 0 0 0,0-1 0 0 0,0 0 0 0 0,0 0 0 0 0,1-1 0 0 0,-1 1 0 0 0,1 0 0 0 0,0-1 0 0 0,-1 1 0 0 0,1-1 0 0 0,0 0 0 0 0,0 0 0 0 0,0 0 0 0 0,0-1 0 0 0,0 1 0 0 0,0 0 0 0 0,3-1 0 0 0,9 1 0 0 0,0 0 0 0 0,-1-2 0 0 0,20-1 0 0 0,-20 0 0 0 0,24-2 0 0 0,54-9 0 0 0,17-3 0 0 0,-4 6 0 0 0,-4 9 0 0 0,-37 4-11 0 0,44 8-31 0 0,22 2 31 0 0,1-6 11 0 0,-11-3 0 0 0,-3-1 0 0 0,8 5 0 0 0,1 6 0 0 0,1 6 0 0 0,-2 1 0 0 0,-10-5 0 0 0,-9-5 0 0 0,3-3 0 0 0,4 0 0 0 0,-6-4 0 0 0,32 13 0 0 0,-107-11 0 0 0,0-2 0 0 0,34 0 0 0 0,-62-5-26 0 0,0 1 1 0 0,-1-1-1 0 0,1 0 0 0 0,-1 0 1 0 0,0 0-1 0 0,1 0 1 0 0,-1-1-1 0 0,0 1 0 0 0,0-1 1 0 0,0 0-1 0 0,0 0 0 0 0,0 0 1 0 0,5-5-1 0 0,3-3-1119 0 0,-1 0 1 0 0,10-14-1 0 0,1-5-5704 0 0,2-8-2037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9:11.502"/>
    </inkml:context>
    <inkml:brush xml:id="br0">
      <inkml:brushProperty name="width" value="0.1" units="cm"/>
      <inkml:brushProperty name="height" value="0.1" units="cm"/>
      <inkml:brushProperty name="color" value="#E71224"/>
    </inkml:brush>
  </inkml:definitions>
  <inkml:trace contextRef="#ctx0" brushRef="#br0">2541 1732 455 0 0,'20'-10'2506'0'0,"35"-15"16094"0"0,-62 25-18189 0 0,1 0 1 0 0,-1 1 0 0 0,0-1 0 0 0,1 1 0 0 0,0 1 0 0 0,-1-1 0 0 0,1 1 0 0 0,0 0 0 0 0,0 0 0 0 0,-11 6 0 0 0,-13 6 119 0 0,0-1 0 0 0,-56 16 0 0 0,60-21-290 0 0,-11 2 194 0 0,-46 6 0 0 0,-10 1-152 0 0,79-13-256 0 0,-93 26 346 0 0,-66 19 160 0 0,-178-3-118 0 0,306-42-328 0 0,-123 6 46 0 0,120-8-117 0 0,-34 1 90 0 0,1-3 0 0 0,-118-16-1 0 0,155 10-101 0 0,0 2-1 0 0,-72 3 1 0 0,19 3 101 0 0,-126-12 1 0 0,214 9-96 0 0,1 0 1 0 0,-1-1 0 0 0,1 0 0 0 0,-1 0-1 0 0,1-1 1 0 0,-9-3 0 0 0,14 4-9 0 0,0 1 0 0 0,0-1 1 0 0,0 1-1 0 0,1-1 0 0 0,-1 0 0 0 0,0 0 0 0 0,1-1 1 0 0,-1 1-1 0 0,1 0 0 0 0,0-1 0 0 0,0 1 0 0 0,0-1 1 0 0,0 0-1 0 0,0 0 0 0 0,1 0 0 0 0,-1 0 1 0 0,1 0-1 0 0,-2-5 0 0 0,1-2 29 0 0,-20-91 119 0 0,17 74-122 0 0,-2 0-1 0 0,-13-36 0 0 0,10 34 1 0 0,-11-50 1 0 0,18 62-29 0 0,-69-332 64 0 0,41 253-46 0 0,19 64-7 0 0,2-1 1 0 0,1 0-1 0 0,-8-56 1 0 0,14 40-12 0 0,2-1 0 0 0,2 0 0 0 0,12-85 0 0 0,-1-18 0 0 0,-3 16 0 0 0,-7 95 0 0 0,-2 33 0 0 0,0 0 0 0 0,1 1 0 0 0,0-1 0 0 0,0 0 0 0 0,1 0 0 0 0,0 1 0 0 0,5-15 0 0 0,-5 21 0 0 0,-1 0 0 0 0,1 0 0 0 0,0 0 0 0 0,-1 0 0 0 0,1 0 0 0 0,0 0 0 0 0,3-2 0 0 0,10-10 0 0 0,-13 12 0 0 0,0 1 0 0 0,0-1 0 0 0,-1 0 0 0 0,1 1 0 0 0,0-1 0 0 0,1 1 0 0 0,-1 0 0 0 0,0 0 0 0 0,0 0 0 0 0,3-1 0 0 0,25-8 0 0 0,-28 9 0 0 0,40-9-21 0 0,0 2-1 0 0,58-4 1 0 0,-23-3 21 0 0,-41 14 0 0 0,0 1 0 0 0,36 5 0 0 0,-32-1 0 0 0,47-3 0 0 0,58-1 0 0 0,-12 0 0 0 0,-94 2 0 0 0,56 8 0 0 0,15 3 0 0 0,9 2 0 0 0,19 2 0 0 0,-10-7 0 0 0,-82-6 0 0 0,51 3 0 0 0,12-4 0 0 0,-4 1 0 0 0,-4 0 0 0 0,4-2 0 0 0,37 0 0 0 0,61-4 0 0 0,-158-1 0 0 0,30-4 0 0 0,-25 1 0 0 0,19-3 0 0 0,-25 0 0 0 0,11-6 0 0 0,-13 5 0 0 0,76-16 0 0 0,-110 24 0 0 0,56-14 0 0 0,84-35 0 0 0,-135 45 0 0 0,-4 2 0 0 0,1 0 0 0 0,15-5 0 0 0,-23 8 0 0 0,1 1 0 0 0,-1-1 0 0 0,0 1 0 0 0,0 0 0 0 0,0 0 0 0 0,0-1 0 0 0,0 2 0 0 0,1-1 0 0 0,-1 0 0 0 0,0 0 0 0 0,0 1 0 0 0,0-1 0 0 0,0 1 0 0 0,0-1 0 0 0,0 1 0 0 0,0 0 0 0 0,0 0 0 0 0,3 1 0 0 0,-4 0-2 0 0,1 0 0 0 0,0 0 1 0 0,0 0-1 0 0,-1 1 0 0 0,1-1 0 0 0,-1 0 1 0 0,0 1-1 0 0,1-1 0 0 0,-1 1 0 0 0,0-1 1 0 0,-1 1-1 0 0,1-1 0 0 0,0 1 0 0 0,0 3 0 0 0,3 42-33 0 0,-4-38 33 0 0,-15 421 2 0 0,14-422 0 0 0,-6 68 0 0 0,-22 98 0 0 0,19-132 0 0 0,-2-1 0 0 0,-2-1 0 0 0,-35 72 0 0 0,-162 257 11 0 0,77-191 110 0 0,52-75-61 0 0,40-53-30 0 0,-63 58 0 0 0,76-80-26 0 0,21-21-14 0 0,4-3-29 0 0,0-1 1 0 0,-1 1-1 0 0,1-1 0 0 0,-1 0 0 0 0,0 0 1 0 0,0-1-1 0 0,0 0 0 0 0,-8 4 0 0 0,7-6-509 0 0,7-5-668 0 0,2-2 104 0 0,1-8-733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9:17.163"/>
    </inkml:context>
    <inkml:brush xml:id="br0">
      <inkml:brushProperty name="width" value="0.1" units="cm"/>
      <inkml:brushProperty name="height" value="0.1" units="cm"/>
      <inkml:brushProperty name="color" value="#E71224"/>
    </inkml:brush>
  </inkml:definitions>
  <inkml:trace contextRef="#ctx0" brushRef="#br0">2855 1455 4143 0 0,'-20'-18'4704'0'0,"8"2"-753"0"0,7 16-2818 0 0,0 1 0 0 0,0-1 0 0 0,0 1 0 0 0,0 0 1 0 0,-5 2-1 0 0,-10 3 52 0 0,19-6-1083 0 0,0 0-1 0 0,0 0 1 0 0,0 0 0 0 0,0 0 0 0 0,0 0-1 0 0,0 0 1 0 0,0 0 0 0 0,0 0 0 0 0,0 0 0 0 0,0-1-1 0 0,0 1 1 0 0,0 0 0 0 0,0-1 0 0 0,0 1-1 0 0,0 0 1 0 0,0-1 0 0 0,0 1 0 0 0,0-1-1 0 0,0 0 1 0 0,1 1 0 0 0,-1-1 0 0 0,-1-1 0 0 0,0 0 46 0 0,0-1 1 0 0,1 1-1 0 0,-1-1 1 0 0,1 1 0 0 0,-1-1-1 0 0,1 0 1 0 0,0 1 0 0 0,-1-5-1 0 0,0-2 106 0 0,0-1-1 0 0,0 0 0 0 0,1 0 1 0 0,0-11-1 0 0,10-105 824 0 0,-2 43-714 0 0,-5 56-226 0 0,9-107 701 0 0,-9 108-718 0 0,-1 0 0 0 0,-5-50-1 0 0,1 42-31 0 0,2-33-1 0 0,5-70 200 0 0,-4 52-155 0 0,1 69-124 0 0,-2 0-1 0 0,0 0 1 0 0,-1 1-1 0 0,-5-25 1 0 0,-23-62 57 0 0,6 25-40 0 0,15 37-25 0 0,5 23 0 0 0,1 1 0 0 0,-11-27 0 0 0,4 19 0 0 0,7 15 0 0 0,0 0 0 0 0,-1 1 0 0 0,0-1 0 0 0,-7-9 0 0 0,9 15 0 0 0,0 1 0 0 0,-1-1 0 0 0,1 1 0 0 0,0-1 0 0 0,-1 1 0 0 0,0 0 0 0 0,0 0 0 0 0,1 0 0 0 0,-1 0 0 0 0,0 1 0 0 0,-1-1 0 0 0,1 1 0 0 0,0 0 0 0 0,0 0 0 0 0,-6-1 0 0 0,-9-2 96 0 0,-1 1 0 0 0,-29-1 0 0 0,-18 7-75 0 0,-29-2 33 0 0,58-1 30 0 0,0 2-1 0 0,-55 9 1 0 0,48-5-23 0 0,-55 2 0 0 0,-188 8 19 0 0,-43 24 288 0 0,132-14-304 0 0,40-8-16 0 0,96-13-8 0 0,-99 21 0 0 0,62-5-8 0 0,85-19-27 0 0,1-1 1 0 0,-1 0-1 0 0,1-1 0 0 0,0-1 1 0 0,-21-2-1 0 0,-194-34-5 0 0,-3 6 64 0 0,188 25-64 0 0,30 3 0 0 0,1 1 0 0 0,-19 0 0 0 0,26 2 0 0 0,1-1 0 0 0,1 1 0 0 0,-1 0 0 0 0,1 0 0 0 0,-1 1 0 0 0,0-1 0 0 0,1 1 0 0 0,-1 0 0 0 0,1 0 0 0 0,-1 0 0 0 0,1 0 0 0 0,-1 0 0 0 0,1 1 0 0 0,0 0 0 0 0,-4 2 0 0 0,7-4-2 0 0,0 1 0 0 0,-1 0 0 0 0,1 0 0 0 0,0-1 1 0 0,0 1-1 0 0,0 0 0 0 0,0 0 0 0 0,0 0 0 0 0,0-1 0 0 0,0 1 0 0 0,0 0 0 0 0,0 0 0 0 0,0-1 1 0 0,0 1-1 0 0,0 0 0 0 0,0 0 0 0 0,1-1 0 0 0,-1 2 0 0 0,6 15-34 0 0,33 90-45 0 0,-14-32 34 0 0,12 35 47 0 0,30 153 0 0 0,-57-218 0 0 0,-2 0 0 0 0,-2 1 0 0 0,1 93 0 0 0,-9-107 0 0 0,2-3 0 0 0,-2-1 0 0 0,-1 1 0 0 0,-1 0 0 0 0,-12 40 0 0 0,9-47 0 0 0,-6 35 0 0 0,13-53 0 0 0,0-1 0 0 0,0 1 0 0 0,0-1 0 0 0,0 0 0 0 0,1 1 0 0 0,0-1 0 0 0,-1 1 0 0 0,1-1 0 0 0,0 0 0 0 0,1 1 0 0 0,-1-1 0 0 0,1 0 0 0 0,-1 0 0 0 0,1 0 0 0 0,0 0 0 0 0,0 0 0 0 0,0-1 0 0 0,0 1 0 0 0,1-1 0 0 0,-1 1 0 0 0,1-1 0 0 0,0 0 0 0 0,-1 0 0 0 0,1 0 0 0 0,0 0 0 0 0,0 0 0 0 0,0-1 0 0 0,0 1 0 0 0,5 0 0 0 0,19 6-27 0 0,0-1 0 0 0,0-2 0 0 0,1 0 1 0 0,42 0-1 0 0,-36-3 17 0 0,10 2 10 0 0,70 5 0 0 0,3 6-11 0 0,-3 3-31 0 0,-5-3 31 0 0,9-6 11 0 0,9-6-11 0 0,6-2-31 0 0,-1 3 31 0 0,-25 6 11 0 0,10 3 0 0 0,5-6 0 0 0,-1-10-13 0 0,-11-8-41 0 0,-42 3 30 0 0,14-1-82 0 0,-55 7 82 0 0,-13 1 52 0 0,1 0 1 0 0,19 1-1 0 0,-20 1-1139 0 0,1-1 0 0 0,16-2 0 0 0,29-3-1009 0 0,-45 3-4093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3:40.094"/>
    </inkml:context>
    <inkml:brush xml:id="br0">
      <inkml:brushProperty name="width" value="0.1" units="cm"/>
      <inkml:brushProperty name="height" value="0.1" units="cm"/>
      <inkml:brushProperty name="color" value="#66CC00"/>
    </inkml:brush>
  </inkml:definitions>
  <inkml:trace contextRef="#ctx0" brushRef="#br0">1631 43 455 0 0,'-1'-1'137'0'0,"0"-1"-1"0"0,0 1 0 0 0,0-1 0 0 0,0 1 1 0 0,0-1-1 0 0,1 0 0 0 0,-1 0 0 0 0,0 1 1 0 0,0-4-1 0 0,1 4-38 0 0,0 0 0 0 0,0 0 0 0 0,-1 0 0 0 0,1 0 0 0 0,0 0 0 0 0,0 0 0 0 0,-1 0 0 0 0,1 0 0 0 0,-1 0 0 0 0,1 0 0 0 0,-1 0 0 0 0,1 0 0 0 0,-1 0 0 0 0,0 0 1 0 0,1 1-1 0 0,-1-1 0 0 0,0 0 0 0 0,0 0 0 0 0,1 1 0 0 0,-1-1 0 0 0,0 1 0 0 0,0-1 0 0 0,0 1 0 0 0,0-1 0 0 0,0 1 0 0 0,0-1 0 0 0,0 1 0 0 0,0 0 0 0 0,0-1 0 0 0,0 1 0 0 0,0 0 0 0 0,0 0 0 0 0,-2 0 0 0 0,-9 1 462 0 0,0 0 0 0 0,0 1 0 0 0,0 0 0 0 0,1 1 0 0 0,-13 5 0 0 0,-5 0 23 0 0,-15 10-6 0 0,-148 42 1695 0 0,62-28-1174 0 0,104-28-837 0 0,0-1 0 0 0,-29 0 0 0 0,3 0 252 0 0,-14-1 735 0 0,-1-2 0 0 0,1-2 1 0 0,-110-20-1 0 0,104 9-1332 0 0,-134-5 0 0 0,183 18-219 0 0,0 0 0 0 0,0 2-1 0 0,1 1 1 0 0,-1 1 0 0 0,1 0-1 0 0,-1 2 1 0 0,1 1 0 0 0,1 0 0 0 0,-1 2-1 0 0,-22 12 1 0 0,6 3-5516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3:41.249"/>
    </inkml:context>
    <inkml:brush xml:id="br0">
      <inkml:brushProperty name="width" value="0.1" units="cm"/>
      <inkml:brushProperty name="height" value="0.1" units="cm"/>
      <inkml:brushProperty name="color" value="#66CC00"/>
    </inkml:brush>
  </inkml:definitions>
  <inkml:trace contextRef="#ctx0" brushRef="#br0">4011 20 1839 0 0,'0'-1'134'0'0,"2"0"-76"0"0,-2 1-38 0 0,0 0-1 0 0,0 0 0 0 0,1 0 0 0 0,-1 0 0 0 0,0 0 1 0 0,0 0-1 0 0,0 0 0 0 0,0 0 0 0 0,1 0 0 0 0,-1-1 1 0 0,0 1-1 0 0,0 0 0 0 0,0 0 0 0 0,0 0 0 0 0,1 0 1 0 0,-1-1-1 0 0,0 1 0 0 0,0 0 0 0 0,0 0 0 0 0,0 0 1 0 0,0 0-1 0 0,0-1 0 0 0,0 1 0 0 0,0 0 0 0 0,1 0 0 0 0,-1 0 1 0 0,0-1-1 0 0,0 1 0 0 0,0 0 0 0 0,0 0 0 0 0,0-1 1 0 0,0 1-1 0 0,0 0 0 0 0,0 0 0 0 0,0 0 0 0 0,0-1 1 0 0,-1 1-1 0 0,1 0 0 0 0,0 0 0 0 0,0 0 0 0 0,0-1 1 0 0,0 1-11 0 0,0-1 1 0 0,0 1-1 0 0,0-1 1 0 0,-1 1-1 0 0,1-1 1 0 0,0 1-1 0 0,0-1 1 0 0,-1 1-1 0 0,1 0 1 0 0,0-1 0 0 0,0 1-1 0 0,-1 0 1 0 0,1-1-1 0 0,0 1 1 0 0,-1-1-1 0 0,1 1 1 0 0,-1 0-1 0 0,1 0 1 0 0,0-1-1 0 0,-1 1 1 0 0,0 0-1 0 0,-4-1 379 0 0,0 0-1 0 0,0 1 1 0 0,0-1-1 0 0,0 1 0 0 0,0 1 1 0 0,0-1-1 0 0,0 1 1 0 0,0 0-1 0 0,0 0 0 0 0,0 0 1 0 0,0 1-1 0 0,-6 2 1 0 0,-7 4 308 0 0,-30 19 1 0 0,43-24-587 0 0,-31 19 216 0 0,9-5 87 0 0,-1 0-1 0 0,-1-2 1 0 0,-40 15-1 0 0,19-15 67 0 0,1-3 1 0 0,-2-2-1 0 0,1-2 0 0 0,-1-2 0 0 0,0-3 0 0 0,0-2 0 0 0,-60-5 1 0 0,-123-1 434 0 0,152 5-715 0 0,-213-7 417 0 0,-41 6-201 0 0,-252-1 131 0 0,84 12-81 0 0,236 3-374 0 0,161-8 127 0 0,-198 37-1 0 0,102 6-1194 0 0,4 11-4031 0 0,107-27-630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3:51.332"/>
    </inkml:context>
    <inkml:brush xml:id="br0">
      <inkml:brushProperty name="width" value="0.1" units="cm"/>
      <inkml:brushProperty name="height" value="0.1" units="cm"/>
      <inkml:brushProperty name="color" value="#66CC00"/>
    </inkml:brush>
  </inkml:definitions>
  <inkml:trace contextRef="#ctx0" brushRef="#br0">4744 81 1839 0 0,'14'0'1304'0'0,"-63"6"1504"0"0,-414-23 1659 0 0,154 13-3529 0 0,-8 1 49 0 0,141-20-592 0 0,-32-2 90 0 0,-51 25 195 0 0,145 3-447 0 0,-115-11-1 0 0,-35-1-35 0 0,10 28-74 0 0,-50 0 12 0 0,-110-2 43 0 0,9 0 62 0 0,155-13 223 0 0,174 1-333 0 0,-97 21-1 0 0,96-11-185 0 0,-102 23 293 0 0,121-24-961 0 0,-58 25 1 0 0,53-14-687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3:54.135"/>
    </inkml:context>
    <inkml:brush xml:id="br0">
      <inkml:brushProperty name="width" value="0.1" units="cm"/>
      <inkml:brushProperty name="height" value="0.1" units="cm"/>
      <inkml:brushProperty name="color" value="#66CC00"/>
    </inkml:brush>
  </inkml:definitions>
  <inkml:trace contextRef="#ctx0" brushRef="#br0">512 12 455 0 0,'-133'-2'4023'0'0,"96"0"-3575"0"0,-270-6 635 0 0,272 8-1245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3:54.732"/>
    </inkml:context>
    <inkml:brush xml:id="br0">
      <inkml:brushProperty name="width" value="0.1" units="cm"/>
      <inkml:brushProperty name="height" value="0.1" units="cm"/>
      <inkml:brushProperty name="color" value="#66CC00"/>
    </inkml:brush>
  </inkml:definitions>
  <inkml:trace contextRef="#ctx0" brushRef="#br0">616 1 2271 0 0,'-32'1'50'0'0,"0"2"0"0"0,-39 9 0 0 0,-19 2 32 0 0,-8-7-82 0 0,-158-10 0 0 0,220 1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5:13.407"/>
    </inkml:context>
    <inkml:brush xml:id="br0">
      <inkml:brushProperty name="width" value="0.1" units="cm"/>
      <inkml:brushProperty name="height" value="0.1" units="cm"/>
      <inkml:brushProperty name="color" value="#66CC00"/>
    </inkml:brush>
  </inkml:definitions>
  <inkml:trace contextRef="#ctx0" brushRef="#br0">1 33 919 0 0,'4'-1'26'0'0,"0"1"-1"0"0,0-1 0 0 0,0 0 0 0 0,1 0 0 0 0,-1 0 1 0 0,-1 0-1 0 0,1-1 0 0 0,0 0 0 0 0,0 0 0 0 0,4-3 1 0 0,-3 3 490 0 0,-1-1 0 0 0,1 1 0 0 0,0-1 1 0 0,0 2-1 0 0,8-3 0 0 0,13 4 1430 0 0,-9 1-1624 0 0,177 12 1146 0 0,-171-9-1404 0 0,23 7-1 0 0,-10-2-29 0 0,88 24 109 0 0,-94-26-91 0 0,-11-3 139 0 0,0 0 0 0 0,32 3 0 0 0,33-4 581 0 0,121-12 0 0 0,-134 4-656 0 0,0 4-1 0 0,0 3 0 0 0,0 2 0 0 0,120 25 0 0 0,-69-11 24 0 0,-23-13 32 0 0,14 5 0 0 0,114 14 324 0 0,-81-12-336 0 0,-131-12-131 0 0,31 0 107 0 0,48-6 1 0 0,-21 1-23 0 0,-28 3-77 0 0,95-8 109 0 0,9-7-145 0 0,-83 10 219 0 0,95 2 0 0 0,-21 15-180 0 0,39 0-4 0 0,180-8 29 0 0,-66 6 182 0 0,-244-9-189 0 0,-1-1 0 0 0,75-14 0 0 0,-80 9-15 0 0,199-16 200 0 0,-223 22-239 0 0,133-3 61 0 0,-144 4-64 0 0,50 3 0 0 0,-32-2 0 0 0,44-2 0 0 0,44-11 41 0 0,75-8 46 0 0,-144 17-77 0 0,86-4 44 0 0,226 25 64 0 0,-316-16-111 0 0,0-2 0 0 0,49-7 1 0 0,6 0-44 0 0,18 2 29 0 0,157 0 78 0 0,-184 7-71 0 0,1-4 0 0 0,-1-5 0 0 0,119-22 0 0 0,-147 20 43 0 0,0 2 0 0 0,71 3-1 0 0,-63 3-42 0 0,63 2 0 0 0,10 4 32 0 0,166-14 0 0 0,-160 6 75 0 0,-46 2-32 0 0,50 5-69 0 0,-29 0 52 0 0,198-12-48 0 0,-206 8-10 0 0,-44 2 0 0 0,139 13 0 0 0,-188-12 0 0 0,151 14 0 0 0,-120-14 0 0 0,71-5 0 0 0,-84 1 0 0 0,48 4 0 0 0,-1 1 0 0 0,91 2 100 0 0,-99-2-72 0 0,222 2 36 0 0,-213-8-64 0 0,-23 0 0 0 0,173 15 64 0 0,1 0 0 0 0,-163-17-64 0 0,82-14 0 0 0,-155 18 0 0 0,62-10 7 0 0,101-10 40 0 0,137 9 27 0 0,-199 5-74 0 0,57-1 0 0 0,-148 7 0 0 0,113 4 0 0 0,-76 3 0 0 0,72 20 0 0 0,26 5 0 0 0,-118-27 0 0 0,-15-3 0 0 0,1 0 0 0 0,16 0 0 0 0,63 8 0 0 0,-41-8 0 0 0,16 0 0 0 0,71-8 0 0 0,164 12 0 0 0,-102-7 64 0 0,44-26-64 0 0,-202 20 0 0 0,46-11 0 0 0,-79 16 48 0 0,-1 1 0 0 0,15-1 0 0 0,-22 2-105 0 0,1 0 0 0 0,-1 0 0 0 0,0 0 0 0 0,1 0 0 0 0,-1 1 1 0 0,0-1-1 0 0,1 1 0 0 0,-1-1 0 0 0,0 1 0 0 0,0 0 0 0 0,1 0 0 0 0,-1 0 0 0 0,0 0 0 0 0,0 0 1 0 0,2 3-1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3:56.228"/>
    </inkml:context>
    <inkml:brush xml:id="br0">
      <inkml:brushProperty name="width" value="0.1" units="cm"/>
      <inkml:brushProperty name="height" value="0.1" units="cm"/>
      <inkml:brushProperty name="color" value="#66CC00"/>
    </inkml:brush>
  </inkml:definitions>
  <inkml:trace contextRef="#ctx0" brushRef="#br0">2494 117 3223 0 0,'0'-2'122'0'0,"-1"0"36"0"0,1 1 0 0 0,0 0 0 0 0,0-1 1 0 0,0 1-1 0 0,0 0 0 0 0,0 0 0 0 0,1-1 1 0 0,-1 1-1 0 0,0 0 0 0 0,1-1 0 0 0,-1 1 1 0 0,0 0-1 0 0,1 0 0 0 0,0 0 0 0 0,-1 0 1 0 0,1-1-1 0 0,0 1 0 0 0,-1 0 0 0 0,1 0 1 0 0,0 0-1 0 0,1-1 0 0 0,-18-1-81 0 0,-80-3 456 0 0,30 3 186 0 0,-249-3 706 0 0,198 7-1134 0 0,-385-31 952 0 0,-315-10 352 0 0,753 40-1611 0 0,0 3 0 0 0,0 3 0 0 0,-116 25 0 0 0,83-4-168 0 0,-7 5-22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3:58.088"/>
    </inkml:context>
    <inkml:brush xml:id="br0">
      <inkml:brushProperty name="width" value="0.1" units="cm"/>
      <inkml:brushProperty name="height" value="0.1" units="cm"/>
      <inkml:brushProperty name="color" value="#66CC00"/>
    </inkml:brush>
  </inkml:definitions>
  <inkml:trace contextRef="#ctx0" brushRef="#br0">73 75 7367 0 0,'-12'-24'656'0'0,"0"4"-528"0"0,4 4-128 0 0,0 6 0 0 0,5 6 736 0 0,1 8-336 0 0,-4 0 0 0 0,0 2-336 0 0,0 6-64 0 0,2 8 0 0 0,0 8 0 0 0,2 7-480 0 0,4 3-64 0 0,4 5-24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3:59.242"/>
    </inkml:context>
    <inkml:brush xml:id="br0">
      <inkml:brushProperty name="width" value="0.1" units="cm"/>
      <inkml:brushProperty name="height" value="0.1" units="cm"/>
      <inkml:brushProperty name="color" value="#66CC00"/>
    </inkml:brush>
  </inkml:definitions>
  <inkml:trace contextRef="#ctx0" brushRef="#br0">3549 226 1375 0 0,'-14'0'571'0'0,"6"0"-399"0"0,-1 1 1 0 0,1-2 0 0 0,-1 1 0 0 0,1-1-1 0 0,-1 0 1 0 0,1-1 0 0 0,-1 0-1 0 0,1 0 1 0 0,-15-7 0 0 0,3-2 569 0 0,-1 0 1 0 0,0 2-1 0 0,0 0 1 0 0,-1 2-1 0 0,-43-10 0 0 0,47 15-637 0 0,-1 0-1 0 0,1 1 1 0 0,-1 2-1 0 0,1-1 1 0 0,-36 8-1 0 0,10-3 51 0 0,-1-2 1 0 0,-54-2-1 0 0,5-1 288 0 0,62 0-221 0 0,-41-6 0 0 0,-5-1 70 0 0,37 5-154 0 0,-32-1 66 0 0,-339-6 798 0 0,235-7-596 0 0,-43-1-260 0 0,-22 1-12 0 0,115 10 170 0 0,-60-8 146 0 0,139 6-340 0 0,-339-39 636 0 0,222 40-618 0 0,-205 19 0 0 0,233 8-972 0 0,68-4-144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4:02.568"/>
    </inkml:context>
    <inkml:brush xml:id="br0">
      <inkml:brushProperty name="width" value="0.1" units="cm"/>
      <inkml:brushProperty name="height" value="0.1" units="cm"/>
      <inkml:brushProperty name="color" value="#66CC00"/>
    </inkml:brush>
  </inkml:definitions>
  <inkml:trace contextRef="#ctx0" brushRef="#br0">3993 1 1495 0 0,'-4'4'169'0'0,"-1"-1"0"0"0,1 0-1 0 0,-1 1 1 0 0,0-1 0 0 0,0-1-1 0 0,0 1 1 0 0,-1-1 0 0 0,1 0-1 0 0,-1 0 1 0 0,1-1 0 0 0,-8 2-1 0 0,-5 2 168 0 0,-23 6 484 0 0,-1-2-1 0 0,0-1 0 0 0,0-2 0 0 0,-57 0 0 0 0,-141-9 795 0 0,-202 4-244 0 0,-80 10-212 0 0,246-11-715 0 0,129 1-300 0 0,-196-11-11 0 0,-122 2 378 0 0,-655 36-946 0 0,1035-28-4186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3:09.153"/>
    </inkml:context>
    <inkml:brush xml:id="br0">
      <inkml:brushProperty name="width" value="0.1" units="cm"/>
      <inkml:brushProperty name="height" value="0.1" units="cm"/>
      <inkml:brushProperty name="color" value="#66CC00"/>
    </inkml:brush>
  </inkml:definitions>
  <inkml:trace contextRef="#ctx0" brushRef="#br0">0 110 2759 0 0,'9'-14'248'0'0,"1"-5"-248"0"0,0 1 0 0 0,0 2 0 0 0,2 0 192 0 0,0 2 0 0 0,-2 6-8 0 0,-4 4 0 0 0,-2 4-56 0 0,2 0-16 0 0,5 0 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3:15.360"/>
    </inkml:context>
    <inkml:brush xml:id="br0">
      <inkml:brushProperty name="width" value="0.1" units="cm"/>
      <inkml:brushProperty name="height" value="0.1" units="cm"/>
      <inkml:brushProperty name="color" value="#66CC00"/>
    </inkml:brush>
  </inkml:definitions>
  <inkml:trace contextRef="#ctx0" brushRef="#br0">1 85 1495 0 0,'12'-4'486'0'0,"-1"0"0"0"0,1 1 0 0 0,20-2 0 0 0,-25 5-371 0 0,-1 0 1 0 0,0 0-1 0 0,0 0 0 0 0,0 1 0 0 0,1 0 1 0 0,-1 0-1 0 0,0 1 0 0 0,0-1 0 0 0,7 4 0 0 0,-5-2 43 0 0,1-1-1 0 0,-1 0 0 0 0,1-1 1 0 0,0 1-1 0 0,10-1 0 0 0,33-4 1084 0 0,55-9 0 0 0,-61 6-971 0 0,-23 2 61 0 0,31-9 0 0 0,-35 7-236 0 0,1 1 0 0 0,33-3 0 0 0,-24 7-39 0 0,53 6 0 0 0,4 1-39 0 0,-46-4 155 0 0,0 3-1 0 0,56 12 0 0 0,-3 0-99 0 0,52-7 154 0 0,-74-7-90 0 0,-42-3-110 0 0,0-1 0 0 0,0-2 0 0 0,56-12 0 0 0,6-2 126 0 0,15 12-55 0 0,-38 4-55 0 0,-11 0-15 0 0,85 10-1 0 0,-97-7-20 0 0,0-1-1 0 0,47-6 0 0 0,-25-1 129 0 0,88-6 47 0 0,-66 6-125 0 0,-41 2-31 0 0,93 4 1 0 0,8 17-16 0 0,-89-5-10 0 0,-38-7 0 0 0,32 3 0 0 0,23 2 0 0 0,19 1 0 0 0,-36-8 0 0 0,63-6 0 0 0,250-9 64 0 0,-355 12-63 0 0,301-5 126 0 0,-208-2-103 0 0,51-2 16 0 0,146 31-40 0 0,-192-9 0 0 0,213-5 0 0 0,-169-8 0 0 0,50-4 0 0 0,-97 3-2 0 0,-74 2 8 0 0,52-6 1 0 0,78-27 113 0 0,-104 18-59 0 0,-23 5-21 0 0,196-32 48 0 0,-209 40-88 0 0,-1 1 0 0 0,1 1 0 0 0,-1 2 0 0 0,0 1 0 0 0,31 8 0 0 0,-15-3 0 0 0,-13-5 0 0 0,62 1 0 0 0,-29-4 0 0 0,85-2 0 0 0,-51-2 0 0 0,16 9 0 0 0,31-2 0 0 0,-64-7 0 0 0,90 8 0 0 0,-85 4 0 0 0,76 6 0 0 0,135-6 0 0 0,-125 1 0 0 0,42-11 64 0 0,-153 2-67 0 0,63 7 0 0 0,29 2 73 0 0,58-3-32 0 0,-90-2-12 0 0,2 2 8 0 0,-54-2 1 0 0,-1-3 0 0 0,89-8 0 0 0,-36-8 82 0 0,173 3 1 0 0,-173 12-107 0 0,-56-3 15 0 0,113 14 1 0 0,-12 1-14 0 0,-36-5-16 0 0,-66-3 3 0 0,84 13 0 0 0,-103-9 0 0 0,17 2 0 0 0,94 29 0 0 0,-139-35 6 0 0,0-1 0 0 0,1 0 0 0 0,0-2 0 0 0,-1 0 0 0 0,1-1 0 0 0,0-1 0 0 0,0 0 0 0 0,26-5 0 0 0,127-11 68 0 0,-118 15-74 0 0,65 6 0 0 0,-77-2 0 0 0,36 6 0 0 0,-51-4 0 0 0,43 0 0 0 0,125 4 0 0 0,-72-2 0 0 0,-68-2 0 0 0,80 17 0 0 0,0 0 0 0 0,299-9 0 0 0,-299-14 0 0 0,273 1 0 0 0,-301-4 32 0 0,175-30 0 0 0,-217 24-32 0 0,1 3 0 0 0,98 1 0 0 0,-102 6 0 0 0,105-13 0 0 0,14 0 0 0 0,38 12 0 0 0,-174-1 0 0 0,147-11 0 0 0,-89 7 0 0 0,-72 4 0 0 0,15 3 0 0 0,1 2 0 0 0,0 1 0 0 0,47 12 0 0 0,-44-8 0 0 0,160 9 0 0 0,-121-13 0 0 0,99-1 0 0 0,-48-2 0 0 0,84 23 0 0 0,4 0 0 0 0,235-34 0 0 0,-281 4 0 0 0,106-16 64 0 0,-233 17-64 0 0,-17 2 0 0 0,58-11 0 0 0,182-30 44 0 0,-109 23-24 0 0,-12-6-20 0 0,-31 1 0 0 0,-114 24-16 0 0,-9 5-35 0 0,-11 9-174 0 0,7-10 200 0 0,-6 7-346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3:22.208"/>
    </inkml:context>
    <inkml:brush xml:id="br0">
      <inkml:brushProperty name="width" value="0.1" units="cm"/>
      <inkml:brushProperty name="height" value="0.1" units="cm"/>
      <inkml:brushProperty name="color" value="#66CC00"/>
    </inkml:brush>
  </inkml:definitions>
  <inkml:trace contextRef="#ctx0" brushRef="#br0">1 63 455 0 0,'50'-10'2823'0'0,"-31"8"-2507"0"0,-1 0 0 0 0,0-1 0 0 0,32-10 0 0 0,-45 11-251 0 0,16-6 298 0 0,1 1 0 0 0,40-8-1 0 0,-58 15-348 0 0,-1-1-1 0 0,1 1 0 0 0,0 0 0 0 0,0 1 1 0 0,0-1-1 0 0,0 1 0 0 0,0-1 0 0 0,0 1 0 0 0,0 0 1 0 0,4 3-1 0 0,3 1 64 0 0,0 0 1 0 0,10 8-1 0 0,-14-8-47 0 0,0-1-1 0 0,1 0 1 0 0,-1 0-1 0 0,1 0 1 0 0,0-1-1 0 0,13 3 0 0 0,108 12 706 0 0,-66-11-455 0 0,-35-2-131 0 0,-1 1 0 0 0,33 12 0 0 0,-31-9 64 0 0,47 9 0 0 0,-41-11 73 0 0,48 16-1 0 0,-48-12-224 0 0,41 7 1 0 0,86 14 12 0 0,127 22-2 0 0,-254-50-71 0 0,1-1-1 0 0,47-4 1 0 0,-26 0 51 0 0,14 0-39 0 0,36 0-16 0 0,144 17 3 0 0,-192-12 0 0 0,-1 2 0 0 0,-1-3 0 0 0,86-7 0 0 0,-86 0 0 0 0,-1 3 0 0 0,63 7 0 0 0,-51-2 0 0 0,80 9 64 0 0,-65-3 6 0 0,-31-2-22 0 0,2-1-10 0 0,-23-2-8 0 0,0-1 0 0 0,50-2 0 0 0,-67-2-24 0 0,97-10-2 0 0,-21 0 21 0 0,34-6 14 0 0,-107 14-14 0 0,0 0 0 0 0,0 1 0 0 0,18 2 0 0 0,15-1 19 0 0,11-4 16 0 0,117-3 256 0 0,-33-1-191 0 0,-49 1-58 0 0,55-10 145 0 0,-78 7-130 0 0,-9 5-79 0 0,1 3 1 0 0,96 10-1 0 0,-144-7-3 0 0,38 2 13 0 0,-1-3 0 0 0,1-2 0 0 0,-1-3 0 0 0,66-14-1 0 0,-97 16-12 0 0,-1 0 0 0 0,1 1 0 0 0,0 1 0 0 0,39 4 0 0 0,-19 2 0 0 0,65 17 0 0 0,2-3 0 0 0,-10-2 0 0 0,-72-12 0 0 0,9 2 0 0 0,23 8 0 0 0,-42-11 0 0 0,0 0 0 0 0,20 8 0 0 0,2 2 0 0 0,50 10 0 0 0,-64-18 0 0 0,11 2 16 0 0,1-3 0 0 0,0 0 0 0 0,51-2 0 0 0,-26-6 80 0 0,96-14 0 0 0,-153 16-154 0 0,-1 0-1 0 0,1 1 1 0 0,-1 0-1 0 0,1 0 0 0 0,-1 0 1 0 0,1 1-1 0 0,0-1 0 0 0,-1 1 1 0 0,0 1-1 0 0,1-1 1 0 0,5 3-1 0 0,-4-1-196 0 0,-1 1 1 0 0,0-1-1 0 0,0 1 1 0 0,0 1-1 0 0,-1-1 0 0 0,1 1 1 0 0,-1 0-1 0 0,6 7 1 0 0,3 4-3104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3:24.395"/>
    </inkml:context>
    <inkml:brush xml:id="br0">
      <inkml:brushProperty name="width" value="0.1" units="cm"/>
      <inkml:brushProperty name="height" value="0.1" units="cm"/>
      <inkml:brushProperty name="color" value="#66CC00"/>
    </inkml:brush>
  </inkml:definitions>
  <inkml:trace contextRef="#ctx0" brushRef="#br0">9 50 1839 0 0,'0'0'34'0'0,"-1"0"-1"0"0,1 0 0 0 0,-1 0 0 0 0,1-1 0 0 0,-1 1 0 0 0,1 0 0 0 0,-1 0 0 0 0,1-1 0 0 0,-1 1 1 0 0,1 0-1 0 0,0 0 0 0 0,-1-1 0 0 0,1 1 0 0 0,0-1 0 0 0,-1 1 0 0 0,1 0 0 0 0,0-1 0 0 0,0 1 1 0 0,-1-1-1 0 0,1 1 0 0 0,0-1 0 0 0,-1 0 0 0 0,2 1 45 0 0,-1 0 0 0 0,0-1-1 0 0,0 1 1 0 0,0 0 0 0 0,1-1 0 0 0,-1 1 0 0 0,0 0 0 0 0,0 0-1 0 0,1-1 1 0 0,-1 1 0 0 0,0 0 0 0 0,0 0 0 0 0,1-1 0 0 0,-1 1 0 0 0,0 0-1 0 0,1 0 1 0 0,-1 0 0 0 0,0 0 0 0 0,1 0 0 0 0,-1-1 0 0 0,1 1-1 0 0,-1 0 1 0 0,4-1 143 0 0,-1 1 0 0 0,1-1 1 0 0,-1 1-1 0 0,1-1 0 0 0,5 1 0 0 0,3 1-4 0 0,0 0 0 0 0,0 1 0 0 0,0 0 0 0 0,0 1 0 0 0,-1 0 0 0 0,1 1 0 0 0,-1 1 0 0 0,1-1-1 0 0,13 10 1 0 0,-17-10-120 0 0,-1 0 0 0 0,1-1-1 0 0,0 1 1 0 0,0-1 0 0 0,1-1 0 0 0,-1 0-1 0 0,15 2 1 0 0,1-1 54 0 0,37 0-1 0 0,-18-5 44 0 0,-1-2 1 0 0,45-10-1 0 0,-45 6-13 0 0,0 2 0 0 0,45-1-1 0 0,-48 7-172 0 0,105 5 48 0 0,-76 0-40 0 0,0-3 0 0 0,0-2 0 0 0,78-12 0 0 0,182-13-4 0 0,-179 27 54 0 0,1 0-72 0 0,53-16 5 0 0,-46 2 13 0 0,-55 11 44 0 0,-14 1-59 0 0,-29-2-4 0 0,137-8 154 0 0,-164 8-58 0 0,0 0-1 0 0,0 2 0 0 0,41 6 1 0 0,103 15 39 0 0,-122-16-85 0 0,-28-3-11 0 0,-1 0 0 0 0,39 10-1 0 0,19 13-33 0 0,57 14 15 0 0,-72-29 40 0 0,-39-7-53 0 0,61 2 0 0 0,-55-4 0 0 0,28 0 0 0 0,34 2 0 0 0,-67 0 0 0 0,114 12 0 0 0,-98-9 21 0 0,1-2-1 0 0,76-2 0 0 0,91-20 178 0 0,-88 6-126 0 0,153 12-19 0 0,-262 1-53 0 0,194 24 64 0 0,135 9-64 0 0,-300-31 0 0 0,31-1 0 0 0,-42-2 0 0 0,37 4 0 0 0,31 3 0 0 0,-1 0 0 0 0,-56-1 0 0 0,69 10 0 0 0,129 1 0 0 0,-152-12 0 0 0,-21 0 0 0 0,69 7 44 0 0,-55-3-24 0 0,11 1-20 0 0,-54-4 0 0 0,0-1 0 0 0,0-3 0 0 0,59-4 0 0 0,-67-2-10 0 0,70-5-105 0 0,-91 9 92 0 0,-1 0-1 0 0,1 1 0 0 0,0 1 1 0 0,-1 0-1 0 0,1 0 0 0 0,12 5 1 0 0,-9 0-167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3:28.799"/>
    </inkml:context>
    <inkml:brush xml:id="br0">
      <inkml:brushProperty name="width" value="0.1" units="cm"/>
      <inkml:brushProperty name="height" value="0.1" units="cm"/>
      <inkml:brushProperty name="color" value="#66CC00"/>
    </inkml:brush>
  </inkml:definitions>
  <inkml:trace contextRef="#ctx0" brushRef="#br0">1 154 2071 0 0,'1'-1'17'0'0,"1"0"0"0"0,0 1 0 0 0,0-1 0 0 0,0 1 0 0 0,0 0 0 0 0,0-1 0 0 0,0 1 0 0 0,0 0 0 0 0,0 0 0 0 0,0 0 0 0 0,0 1 0 0 0,2-1 0 0 0,27 9 16 0 0,-10-3 89 0 0,-14-4-36 0 0,-1-1-1 0 0,1 0 0 0 0,0 0 1 0 0,0 0-1 0 0,0-1 0 0 0,0 0 1 0 0,0 0-1 0 0,0-1 0 0 0,0 0 1 0 0,-1 0-1 0 0,1-1 0 0 0,0 0 1 0 0,-1 0-1 0 0,8-3 0 0 0,-3-2 142 0 0,1 2 0 0 0,0-1-1 0 0,-1 2 1 0 0,2-1-1 0 0,-1 2 1 0 0,0-1-1 0 0,1 2 1 0 0,0 0-1 0 0,-1 0 1 0 0,1 1 0 0 0,21 1-1 0 0,-15 1-180 0 0,0-2 0 0 0,33-4-1 0 0,-3-1-18 0 0,-8 7 307 0 0,-30 0-166 0 0,-1-1 0 0 0,21-1-1 0 0,23-4 337 0 0,71 2 0 0 0,-34 3-420 0 0,-51-2-72 0 0,9 2 47 0 0,88-15 0 0 0,65-21 215 0 0,-80 20 246 0 0,-27 8-130 0 0,-14 2-156 0 0,-43 2-185 0 0,39 3-1 0 0,-8 0-5 0 0,194-9 17 0 0,-246 10-45 0 0,-1 1 0 0 0,1 1-1 0 0,25 6 1 0 0,-21-4-12 0 0,29 3-1 0 0,-23-5 11 0 0,-1 2 0 0 0,26 7-1 0 0,28 4 14 0 0,19 3-26 0 0,-20-3 0 0 0,178 15 0 0 0,-189-25 0 0 0,69 14 0 0 0,-94-12 0 0 0,-24-4 0 0 0,22 5 0 0 0,13 5 23 0 0,110 9 0 0 0,-42-8-5 0 0,-79-7-18 0 0,104 19 0 0 0,-53-7 0 0 0,-52-11 0 0 0,-1 1 0 0 0,0 2 0 0 0,58 25 0 0 0,-75-23-253 0 0,-15-6-22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3:30.596"/>
    </inkml:context>
    <inkml:brush xml:id="br0">
      <inkml:brushProperty name="width" value="0.1" units="cm"/>
      <inkml:brushProperty name="height" value="0.1" units="cm"/>
      <inkml:brushProperty name="color" value="#66CC00"/>
    </inkml:brush>
  </inkml:definitions>
  <inkml:trace contextRef="#ctx0" brushRef="#br0">0 13 2615 0 0,'15'-6'320'0'0,"1"0"224"0"0,-8 5-471 0 0,0 1 0 0 0,0 0 0 0 0,0 1 0 0 0,0 0-1 0 0,13 3 1 0 0,10 1-30 0 0,58-5 1444 0 0,-47-2-1137 0 0,-33 1-296 0 0,1 0 0 0 0,13 2 0 0 0,-14 0-4 0 0,1 1 1 0 0,-1 0-1 0 0,15 6 1 0 0,-14-4 16 0 0,1-1 1 0 0,12 3 0 0 0,110 22 899 0 0,-82-16-812 0 0,-27-7-105 0 0,0-2 0 0 0,42 0 0 0 0,-22-3 21 0 0,-8-1 46 0 0,62 7 1 0 0,13 4-36 0 0,-101-9-78 0 0,1 0 0 0 0,16-2 0 0 0,-17 0 9 0 0,-1 1 0 0 0,1 0 0 0 0,10 2 0 0 0,110 23 62 0 0,-108-21-55 0 0,29 11 0 0 0,2 0-7 0 0,-18-9-13 0 0,0-1 0 0 0,-1-2 0 0 0,41-1 0 0 0,-29-2 45 0 0,19 1 235 0 0,0-3-1 0 0,81-12 1 0 0,-77 3 101 0 0,38-7 258 0 0,-35 3-203 0 0,-64 14-406 0 0,0 0 1 0 0,0 1 0 0 0,1 0 0 0 0,-1 0-1 0 0,0 1 1 0 0,15 3 0 0 0,-20-3-72 0 0,1 1 0 0 0,-1 0 0 0 0,1 0 1 0 0,-1 0-1 0 0,0 0 0 0 0,0 0 0 0 0,0 1 0 0 0,0 0 0 0 0,0-1 0 0 0,0 1 0 0 0,-1 0 1 0 0,4 6-1 0 0,-3-5-269 0 0,10 10-3252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5:21.166"/>
    </inkml:context>
    <inkml:brush xml:id="br0">
      <inkml:brushProperty name="width" value="0.1" units="cm"/>
      <inkml:brushProperty name="height" value="0.1" units="cm"/>
      <inkml:brushProperty name="color" value="#66CC00"/>
    </inkml:brush>
  </inkml:definitions>
  <inkml:trace contextRef="#ctx0" brushRef="#br0">1 1 1375 0 0,'2'1'226'0'0,"-1"0"0"0"0,1 0 0 0 0,0 0 0 0 0,0 1 0 0 0,-1-1 0 0 0,1 1 0 0 0,-1 0 0 0 0,1-1-1 0 0,-1 1 1 0 0,0 0 0 0 0,0 0 0 0 0,0-1 0 0 0,0 1 0 0 0,1 3 0 0 0,6 7-153 0 0,-3-6-63 0 0,6 8 54 0 0,0 1 0 0 0,18 15 0 0 0,-25-27-14 0 0,1 0-1 0 0,-1 0 0 0 0,0 0 0 0 0,1-1 1 0 0,-1 0-1 0 0,1 0 0 0 0,0 0 0 0 0,0 0 1 0 0,7 1-1 0 0,3 0 420 0 0,28 0 0 0 0,-28-2-180 0 0,30 5-1 0 0,-22-2 58 0 0,45 2 0 0 0,-24-4-86 0 0,5 1 281 0 0,78-5 0 0 0,-112 2-491 0 0,0 0 0 0 0,-1 1 1 0 0,17 4-1 0 0,-16-3-9 0 0,0 0 1 0 0,0-1-1 0 0,18 0 0 0 0,9-1 24 0 0,8 0 38 0 0,-40 0-16 0 0,0 0 0 0 0,1 0 0 0 0,10 3 0 0 0,1 0 61 0 0,-13-2-28 0 0,0 1 0 0 0,13 3-1 0 0,-16-3-74 0 0,1 0 0 0 0,0 0 0 0 0,0-1 0 0 0,10 0 0 0 0,-14 0-39 0 0,0-1 0 0 0,0 1 0 0 0,0-1 0 0 0,0 1-1 0 0,5 2 1 0 0,13 3 23 0 0,127-6 46 0 0,-76 2-17 0 0,-52 0 5 0 0,0-2-1 0 0,36-2 0 0 0,140-32 1012 0 0,-172 31-1067 0 0,1 2 1 0 0,0 1-1 0 0,-1 1 0 0 0,1 1 1 0 0,0 1-1 0 0,28 7 1 0 0,-29-4-214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3:33.123"/>
    </inkml:context>
    <inkml:brush xml:id="br0">
      <inkml:brushProperty name="width" value="0.1" units="cm"/>
      <inkml:brushProperty name="height" value="0.1" units="cm"/>
      <inkml:brushProperty name="color" value="#66CC00"/>
    </inkml:brush>
  </inkml:definitions>
  <inkml:trace contextRef="#ctx0" brushRef="#br0">0 38 1375 0 0,'1'3'28'0'0,"-1"-1"-1"0"0,0 1 0 0 0,1 0 0 0 0,0 0 0 0 0,-1-1 0 0 0,1 1 0 0 0,0-1 0 0 0,1 1 0 0 0,1 3 0 0 0,-2-5-25 0 0,-1 0-1 0 0,1 0 1 0 0,-1 0-1 0 0,1 0 1 0 0,0 0 0 0 0,0 0-1 0 0,0 0 1 0 0,0 0-1 0 0,0 0 1 0 0,0 0-1 0 0,0 0 1 0 0,0-1-1 0 0,0 1 1 0 0,0 0-1 0 0,0-1 1 0 0,0 1-1 0 0,0-1 1 0 0,1 1-1 0 0,1 0 1 0 0,-2-1 164 0 0,1 1-1 0 0,0-1 1 0 0,-1 1 0 0 0,1-1 0 0 0,0 1 0 0 0,-1 0-1 0 0,1 0 1 0 0,-1 0 0 0 0,0 0 0 0 0,1 0 0 0 0,-1 0-1 0 0,0 1 1 0 0,1-1 0 0 0,-1 0 0 0 0,0 1 0 0 0,1 1-1 0 0,11 11 259 0 0,-9-12-349 0 0,-1 0 0 0 0,0-1 0 0 0,1 1-1 0 0,-1-1 1 0 0,1 1 0 0 0,-1-1-1 0 0,1 0 1 0 0,-1 0 0 0 0,1-1 0 0 0,0 1-1 0 0,0-1 1 0 0,-1 1 0 0 0,7-2 0 0 0,3 0 256 0 0,0-1 1 0 0,20-5 0 0 0,-9 1-78 0 0,34-9 362 0 0,7-2-248 0 0,-53 15-353 0 0,0 0 0 0 0,-1 1 0 0 0,1 1-1 0 0,0 0 1 0 0,0 1 0 0 0,-1 0 0 0 0,1 0 0 0 0,0 1-1 0 0,-1 1 1 0 0,0 0 0 0 0,1 1 0 0 0,20 10-1 0 0,-13-6 29 0 0,0-1 0 0 0,38 8 0 0 0,-19-5-12 0 0,-11-2 21 0 0,1-1-1 0 0,0-1 0 0 0,1-2 0 0 0,45 2 0 0 0,-7-9 217 0 0,79-14 0 0 0,-89 9-116 0 0,90-2 36 0 0,-143 10-178 0 0,134 0 42 0 0,29-1 88 0 0,78-27 63 0 0,-5 0-62 0 0,208-13 208 0 0,-431 39-331 0 0,87-9 101 0 0,144 1 0 0 0,-173 11-98 0 0,-50-2-16 0 0,1 1 1 0 0,-1 1-1 0 0,0 1 0 0 0,-1 1 1 0 0,30 8-1 0 0,-15-2-5 0 0,0-2 0 0 0,0-1 0 0 0,59 0 0 0 0,-5 0 0 0 0,48 3 0 0 0,-79-7 0 0 0,0 2 0 0 0,73 16 0 0 0,-88-10 0 0 0,0-2 0 0 0,0-3 0 0 0,58 0 0 0 0,65-11 32 0 0,4 0 0 0 0,-9 17-32 0 0,-111-6 0 0 0,-1-1 0 0 0,74-6 0 0 0,51-6 0 0 0,176 0 56 0 0,-250 9-48 0 0,-82-1-1 0 0,52 0 49 0 0,146-17-1 0 0,100-21 141 0 0,-203 28-190 0 0,-13 6-6 0 0,-19 1 0 0 0,-26-1 0 0 0,132-12 0 0 0,-34 3 64 0 0,56-4-64 0 0,-189 16 0 0 0,0 1 0 0 0,43 5 0 0 0,-29-1 0 0 0,41 6 0 0 0,-49-5 0 0 0,50 2 0 0 0,88-8 64 0 0,-138 2-64 0 0,50 10 0 0 0,-12-2 0 0 0,299 30 0 0 0,-98-36 0 0 0,-177-5 0 0 0,129 12 0 0 0,-153 1 0 0 0,68 19 0 0 0,-112-25 0 0 0,1-2 0 0 0,-1 0 0 0 0,48-2 0 0 0,-12 0 0 0 0,194 10 64 0 0,119-15-64 0 0,-243 0 0 0 0,-23 2 0 0 0,-3 4 0 0 0,-49-2 0 0 0,85 10 0 0 0,-133-9 0 0 0,33 7 0 0 0,1-3 0 0 0,0-1 0 0 0,63-3 0 0 0,-51-3 0 0 0,68 6 0 0 0,-9 0 0 0 0,19-12 0 0 0,-44 1 0 0 0,-24 0-214 0 0,-37 3-282 0 0,34 0 0 0 0,-53 3 303 0 0,0 2-1 0 0,0-1 1 0 0,0 1-1 0 0,0 0 1 0 0,0 1-1 0 0,0-1 1 0 0,-1 1-1 0 0,1 1 1 0 0,10 4-1 0 0,-9-2-3417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9:45.011"/>
    </inkml:context>
    <inkml:brush xml:id="br0">
      <inkml:brushProperty name="width" value="0.1" units="cm"/>
      <inkml:brushProperty name="height" value="0.1" units="cm"/>
      <inkml:brushProperty name="color" value="#E71224"/>
    </inkml:brush>
  </inkml:definitions>
  <inkml:trace contextRef="#ctx0" brushRef="#br0">927 90 3223 0 0,'-6'-7'254'0'0,"5"6"-73"0"0,1 0 0 0 0,-1-1 0 0 0,0 1 0 0 0,0 0 0 0 0,0 0-1 0 0,0 0 1 0 0,0 0 0 0 0,0 0 0 0 0,0 0 0 0 0,-1 0 0 0 0,1 1 0 0 0,0-1-1 0 0,0 0 1 0 0,-3 0 0 0 0,-9 3 483 0 0,11-2-556 0 0,1 0 0 0 0,0 1 0 0 0,0-1 0 0 0,0 0 0 0 0,-1 0 0 0 0,1 0 0 0 0,0 0 0 0 0,0 0 0 0 0,-1 0 0 0 0,1 0 0 0 0,0 0 0 0 0,0 0 0 0 0,0 0 0 0 0,-1-1-1 0 0,1 1 1 0 0,0-1 0 0 0,0 1 0 0 0,0-1 0 0 0,0 1 0 0 0,0-1 0 0 0,0 1 0 0 0,0-1 0 0 0,0 0 0 0 0,0 0 0 0 0,0 0 0 0 0,-1-1 0 0 0,-2-1 176 0 0,1 0 0 0 0,-1 0 0 0 0,1 0 0 0 0,-1 1 1 0 0,0-1-1 0 0,0 1 0 0 0,0 0 0 0 0,0 0 0 0 0,0 1 0 0 0,-1-1 1 0 0,1 1-1 0 0,-1 0 0 0 0,-6-1 0 0 0,-3 1 221 0 0,1 1-1 0 0,-1 0 1 0 0,-16 2 0 0 0,21 0-335 0 0,-1-1 0 0 0,0 0 0 0 0,0-1 1 0 0,0 0-1 0 0,0-1 0 0 0,0 0 0 0 0,0-1 1 0 0,-12-3-1 0 0,0-1 88 0 0,-24-5 0 0 0,24 6-89 0 0,11 3-81 0 0,0 1-1 0 0,0 0 1 0 0,-1 1-1 0 0,1 0 1 0 0,-19 3-1 0 0,14-1-19 0 0,-31-1-1 0 0,38-2-54 0 0,0 1 0 0 0,-1 0 0 0 0,1 0 0 0 0,-1 1 0 0 0,1 0 0 0 0,0 1 0 0 0,0 0 0 0 0,0 1 0 0 0,0 0 0 0 0,0 0 0 0 0,0 1 0 0 0,1 0-1 0 0,-1 0 1 0 0,1 1 0 0 0,1 0 0 0 0,-10 8 0 0 0,0 2 18 0 0,0 1-1 0 0,2 1 0 0 0,0 1 1 0 0,0 0-1 0 0,2 1 1 0 0,1 0-1 0 0,0 1 0 0 0,1 0 1 0 0,-13 36-1 0 0,8-14 44 0 0,2 0 0 0 0,2 1 0 0 0,1 1-1 0 0,3 0 1 0 0,-4 59 0 0 0,13-58-71 0 0,2 0 0 0 0,2 0 0 0 0,15 58 0 0 0,-17-88-2 0 0,6 26-1 0 0,3 0 0 0 0,1 0 0 0 0,2-1 0 0 0,2-1 0 0 0,1 0 0 0 0,2-1 0 0 0,2-2 0 0 0,30 40 0 0 0,-37-57 8 0 0,1 0-1 0 0,1-1 0 0 0,0-1 1 0 0,2 0-1 0 0,0-1 0 0 0,42 26 1 0 0,-33-26 7 0 0,1-1 0 0 0,1-2 1 0 0,0-1-1 0 0,59 16 0 0 0,-26-12-15 0 0,1-3 0 0 0,70 4 0 0 0,-98-14 38 0 0,58-4-1 0 0,-71-1 5 0 0,0-1 1 0 0,1-1-1 0 0,-2-1 0 0 0,1-2 1 0 0,39-15-1 0 0,-46 14-13 0 0,0 0-1 0 0,-1-1 1 0 0,0 0 0 0 0,0-1-1 0 0,-1-1 1 0 0,0-1 0 0 0,-1 0-1 0 0,15-17 1 0 0,-17 15 13 0 0,1-1-1 0 0,-2 0 1 0 0,0-1 0 0 0,-1 0-1 0 0,-1 0 1 0 0,0-1 0 0 0,5-18-1 0 0,-2 5 42 0 0,-2-1 0 0 0,0 0 0 0 0,-3 0 0 0 0,0-1 0 0 0,-2 0 0 0 0,-1 0 0 0 0,-3-43 0 0 0,-2 43 15 0 0,-2-1-1 0 0,-2 1 0 0 0,-1 0 1 0 0,-1 1-1 0 0,-24-60 0 0 0,16 55-73 0 0,-2 0 0 0 0,-1 1-1 0 0,-2 1 1 0 0,-28-34 0 0 0,32 47 39 0 0,-1 1 1 0 0,-1 1-1 0 0,0 0 0 0 0,-2 2 1 0 0,0 0-1 0 0,-1 2 0 0 0,-25-14 0 0 0,13 11 102 0 0,-1 3 0 0 0,-1 1 0 0 0,0 1 0 0 0,-1 2 0 0 0,0 2 0 0 0,-75-9 0 0 0,-56 2 24 0 0,128 14-821 0 0,0 2 0 0 0,-47 6-1 0 0,58-1-4760 0 0,4 1-1750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9:55.077"/>
    </inkml:context>
    <inkml:brush xml:id="br0">
      <inkml:brushProperty name="width" value="0.1" units="cm"/>
      <inkml:brushProperty name="height" value="0.1" units="cm"/>
      <inkml:brushProperty name="color" value="#E71224"/>
    </inkml:brush>
  </inkml:definitions>
  <inkml:trace contextRef="#ctx0" brushRef="#br0">3181 312 2303 0 0,'2'-2'551'0'0,"1"0"0"0"0,-1 0 0 0 0,0 1-1 0 0,0-1 1 0 0,1 1 0 0 0,-1 0-1 0 0,1 0 1 0 0,3-2 0 0 0,18-9-316 0 0,-23 11-134 0 0,1 0-1 0 0,-1 0 0 0 0,1-1 1 0 0,-1 1-1 0 0,0-1 0 0 0,0 1 1 0 0,3-4-1 0 0,-4 4 118 0 0,0 0 0 0 0,0 1 1 0 0,1-1-1 0 0,-1 0 0 0 0,0 1 0 0 0,0-1 1 0 0,0 0-1 0 0,0 0 0 0 0,0 1 0 0 0,0-1 0 0 0,0 0 1 0 0,0 1-1 0 0,0-1 0 0 0,0 0 0 0 0,0 0 1 0 0,0 1-1 0 0,0-1 0 0 0,-1 0 0 0 0,1 1 0 0 0,-1-2 1 0 0,-4-9-136 0 0,5 9 28 0 0,-1 1-1 0 0,1-1 1 0 0,-1 1 0 0 0,1-1 0 0 0,-1 1-1 0 0,0-1 1 0 0,0 1 0 0 0,0-1 0 0 0,0 1-1 0 0,0 0 1 0 0,0 0 0 0 0,0-1 0 0 0,-1 1-1 0 0,1 0 1 0 0,0 0 0 0 0,-1 0 0 0 0,1 0 0 0 0,0 0-1 0 0,-1 1 1 0 0,1-1 0 0 0,-3 0 0 0 0,-13-6 599 0 0,15 5-632 0 0,0 1-1 0 0,0 0 1 0 0,0 0-1 0 0,0 1 1 0 0,-1-1 0 0 0,1 0-1 0 0,0 1 1 0 0,-1-1-1 0 0,1 1 1 0 0,-1 0-1 0 0,1 0 1 0 0,-5 0-1 0 0,-21 2 517 0 0,21-2-468 0 0,-1 0-1 0 0,1 1 0 0 0,0 0 0 0 0,-1 0 0 0 0,-6 3 1 0 0,-1 1 41 0 0,2 0 88 0 0,0-1-1 0 0,-1 0 1 0 0,0-1-1 0 0,0 0 1 0 0,-20 1-1 0 0,-19 1 392 0 0,13 0-212 0 0,-297 7 1278 0 0,59 4-987 0 0,19-2-239 0 0,254-14-476 0 0,-89-3 142 0 0,-125-26 251 0 0,133 18-245 0 0,1 3 1 0 0,-108 4-1 0 0,40 5 14 0 0,80-1-99 0 0,-47-1-57 0 0,-133 2 96 0 0,48 19-14 0 0,5 0-4 0 0,-19-22-94 0 0,149-6 64 0 0,69 8-64 0 0,0 0 0 0 0,-1 0 0 0 0,1-1 0 0 0,-1 1 0 0 0,1 0 0 0 0,-1-1 0 0 0,1 1 0 0 0,-1-1 0 0 0,1 1 0 0 0,0-1 0 0 0,-1 1 0 0 0,1-1 0 0 0,0 0 0 0 0,-2-1 0 0 0,3 2 1 0 0,0 0 0 0 0,0-1-1 0 0,0 1 1 0 0,0 0 0 0 0,0 0 0 0 0,0-1-1 0 0,0 1 1 0 0,0 0 0 0 0,0 0 0 0 0,0-1-1 0 0,0 1 1 0 0,0 0 0 0 0,0 0 0 0 0,0-1 0 0 0,0 1-1 0 0,0 0 1 0 0,0 0 0 0 0,1-1 0 0 0,-1 1-1 0 0,0 0 1 0 0,0 0 0 0 0,0 0 0 0 0,0-1-1 0 0,1 1 1 0 0,-1 0 0 0 0,0 0 0 0 0,0 0-1 0 0,0 0 1 0 0,1 0 0 0 0,-1-1 0 0 0,0 1-1 0 0,0 0 1 0 0,1 0 0 0 0,-1 0 0 0 0,0 0 0 0 0,0 0-1 0 0,1 0 1 0 0,-1 0 0 0 0,0 0 0 0 0,0 0-1 0 0,1 0 1 0 0,9-2 31 0 0,-6 2-32 0 0,0-1 0 0 0,-1 1 0 0 0,1-1 0 0 0,0 0 0 0 0,5-2 0 0 0,18-4 0 0 0,11 4 0 0 0,304-29 0 0 0,-176 2 0 0 0,227-33 0 0 0,-15 10 0 0 0,-55 23 0 0 0,-161 20 0 0 0,103-4 0 0 0,120 13 0 0 0,-188 2 0 0 0,23 5 0 0 0,-2 0 0 0 0,-46-8 0 0 0,-159 6-1936 0 0,-18-2 144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0:20.406"/>
    </inkml:context>
    <inkml:brush xml:id="br0">
      <inkml:brushProperty name="width" value="0.1" units="cm"/>
      <inkml:brushProperty name="height" value="0.1" units="cm"/>
      <inkml:brushProperty name="color" value="#E71224"/>
    </inkml:brush>
  </inkml:definitions>
  <inkml:trace contextRef="#ctx0" brushRef="#br0">9109 592 455 0 0,'-23'-18'8676'0'0,"32"1"-8891"0"0,-3 7 290 0 0,-5 7-93 0 0,1 0 8 0 0,0-1 0 0 0,-1 0 0 0 0,0 1 1 0 0,1-1-1 0 0,-1 0 0 0 0,1-6 0 0 0,-2 8 90 0 0,-1 1 0 0 0,1-1 0 0 0,0 1-1 0 0,0-1 1 0 0,-1 1 0 0 0,1-1 0 0 0,-1 1 0 0 0,1-1 0 0 0,-1 1 0 0 0,1 0 0 0 0,-1-1 0 0 0,0 1 0 0 0,0 0 0 0 0,0-1 0 0 0,0 1-1 0 0,0 0 1 0 0,0 0 0 0 0,0 0 0 0 0,0 0 0 0 0,-2-1 0 0 0,1 0 139 0 0,0 1 0 0 0,0 0 1 0 0,0 0-1 0 0,-1 0 0 0 0,1 0 0 0 0,0 0 0 0 0,0 1 0 0 0,-1-1 1 0 0,1 1-1 0 0,-4-1 0 0 0,-7-1 678 0 0,7 0-368 0 0,-1 0-1 0 0,1 0 1 0 0,0 0 0 0 0,-1-1 0 0 0,1 0-1 0 0,-10-7 1 0 0,-5 2 223 0 0,7 4-384 0 0,8 2-249 0 0,-1 1 0 0 0,1 0-1 0 0,-1 1 1 0 0,1-1 0 0 0,-1 1-1 0 0,0 1 1 0 0,1-1 0 0 0,-1 1 0 0 0,-6 1-1 0 0,-3 1 75 0 0,-14 1 38 0 0,10-2 219 0 0,-26 2 1 0 0,-134 3 869 0 0,110-7-809 0 0,-2 0-71 0 0,-105 9 30 0 0,155-11-366 0 0,0 0-1 0 0,0-1 0 0 0,-27-8 0 0 0,-2 0 15 0 0,15 4 37 0 0,-19-4 186 0 0,-133-16 58 0 0,116 16-214 0 0,29 7-105 0 0,31 3-51 0 0,0 0 0 0 0,0 0 0 0 0,1-1-1 0 0,-20-5 1 0 0,19 3-16 0 0,0 1 0 0 0,-1 0-1 0 0,-23-1 1 0 0,23 3 4 0 0,1 0-1 0 0,-1-1 1 0 0,-22-7-1 0 0,-143-40 401 0 0,114 34-291 0 0,10 3-26 0 0,-1 2 0 0 0,-91-5 0 0 0,-179-9 236 0 0,109 12-325 0 0,206 11-6 0 0,-125-10 43 0 0,-201 6-48 0 0,308 5 12 0 0,-46 2 40 0 0,31 0-30 0 0,-51-5 0 0 0,11 0-2 0 0,-66-5 30 0 0,74 2 55 0 0,-172-10 44 0 0,199 13-142 0 0,-137-6 50 0 0,-25 3 39 0 0,-1 0 0 0 0,155 6-104 0 0,-173 8 140 0 0,29 14-56 0 0,13-1-73 0 0,-89 15 69 0 0,117-10-19 0 0,159-26-53 0 0,-60 5 59 0 0,-83-2 0 0 0,102-3-49 0 0,-169-9 41 0 0,-64 2 26 0 0,29 3 51 0 0,167 0-128 0 0,-135-10 64 0 0,-129-5 0 0 0,77 11 0 0 0,78-8-3 0 0,44 2-58 0 0,-178 3-3 0 0,110 6 0 0 0,133 2 104 0 0,-116-20 0 0 0,-22-12-104 0 0,182 30-236 0 0,10 1-1234 0 0,-44-12 1 0 0,60 14 894 0 0,1-1-1 0 0,-1 0 1 0 0,1-1-1 0 0,0 1 1 0 0,0-1 0 0 0,1-1-1 0 0,-1 1 1 0 0,1-1-1 0 0,-11-11 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0:29.775"/>
    </inkml:context>
    <inkml:brush xml:id="br0">
      <inkml:brushProperty name="width" value="0.1" units="cm"/>
      <inkml:brushProperty name="height" value="0.1" units="cm"/>
      <inkml:brushProperty name="color" value="#E71224"/>
    </inkml:brush>
  </inkml:definitions>
  <inkml:trace contextRef="#ctx0" brushRef="#br0">3 175 2759 0 0,'-3'-2'2549'0'0,"7"-4"-1269"0"0,11-10-687 0 0,-1 1 817 0 0,-11 8-492 0 0,-3 6-793 0 0,1 0 0 0 0,-1 0 1 0 0,0 0-1 0 0,1 0 1 0 0,-1 0-1 0 0,0 0 1 0 0,1 0-1 0 0,-1 0 1 0 0,1 1-1 0 0,-1-1 1 0 0,1 0-1 0 0,0 0 1 0 0,-1 1-1 0 0,1-1 0 0 0,0 0 1 0 0,-1 1-1 0 0,1-1 1 0 0,0 0-1 0 0,0 1 1 0 0,0-1-1 0 0,0 0 1 0 0,21-4 143 0 0,-4 4 156 0 0,33-7 1 0 0,-41 6-436 0 0,23-4 106 0 0,0-1-6 0 0,39-2 0 0 0,-31 4 71 0 0,-29 3-61 0 0,-1 1 1 0 0,1 0 0 0 0,-1 0 0 0 0,17 2-1 0 0,82 4 719 0 0,-71-4-656 0 0,40 5-1 0 0,-38-3-57 0 0,1-1 0 0 0,80-7-1 0 0,-92 3 17 0 0,-5 0-35 0 0,0 1 0 0 0,0 1 0 0 0,0 2-1 0 0,27 4 1 0 0,-18-1 5 0 0,11 3 8 0 0,60 10-25 0 0,-94-16-74 0 0,0 0 0 0 0,-1-1 0 0 0,13 0 0 0 0,6 1 0 0 0,-13-1 29 0 0,-1-1 0 0 0,18-3 0 0 0,12 1 20 0 0,-43 2-40 0 0,-1 0 0 0 0,1 0 0 0 0,0 0 0 0 0,-1-1-1 0 0,1 1 1 0 0,0 0 0 0 0,-1-1 0 0 0,1 1 0 0 0,0-1-1 0 0,1-1 1 0 0,-3 2-5 0 0,1 0 0 0 0,-1-1 0 0 0,1 1 0 0 0,-1 0-1 0 0,1-1 1 0 0,-1 1 0 0 0,1-1 0 0 0,-1 1 0 0 0,1-1 0 0 0,-1 1-1 0 0,0-1 1 0 0,1 0 0 0 0,-1 1 0 0 0,0-1 0 0 0,0 1 0 0 0,1-1-1 0 0,-1 0 1 0 0,0 1 0 0 0,0-1 0 0 0,0 1 0 0 0,0-1 0 0 0,0 0-1 0 0,0 1 1 0 0,0-1 0 0 0,0 0 0 0 0,0 1 0 0 0,0-1 0 0 0,0 0-1 0 0,-1 0 1 0 0,1-1 15 0 0,-1 0 0 0 0,0 0-1 0 0,0 0 1 0 0,0 0-1 0 0,0 0 1 0 0,0 1 0 0 0,0-1-1 0 0,-1 0 1 0 0,1 1 0 0 0,0-1-1 0 0,-1 1 1 0 0,1-1-1 0 0,-1 1 1 0 0,0 0 0 0 0,1-1-1 0 0,-1 1 1 0 0,0 0 0 0 0,0 0-1 0 0,0 0 1 0 0,0 1 0 0 0,0-1-1 0 0,0 0 1 0 0,-3 0-1 0 0,-6-1 8 0 0,0 0 0 0 0,-1 1 0 0 0,-14-1 0 0 0,-3 0-5 0 0,5 0-21 0 0,-41 2 0 0 0,28 1 0 0 0,-63 4 469 0 0,-116 19 1 0 0,51-3-1782 0 0,100-18 1279 0 0,-93-6-1 0 0,56 5 34 0 0,29 0 0 0 0,36-1 0 0 0,15 0 0 0 0,0-1 0 0 0,-23-3 0 0 0,3 1 0 0 0,36 2-7 0 0,-1 1 0 0 0,1-1 0 0 0,0-1 0 0 0,-1 1 0 0 0,1-1 0 0 0,0 0 0 0 0,0-1-1 0 0,-12-4 1 0 0,18 6 6 0 0,0 0 0 0 0,0 0 0 0 0,0 0 0 0 0,-1 0-1 0 0,1 0 1 0 0,0 0 0 0 0,0 0 0 0 0,0 0 0 0 0,0 0 0 0 0,-1 0 0 0 0,1 0-1 0 0,0-1 1 0 0,0 1 0 0 0,0 0 0 0 0,0 0 0 0 0,0 0 0 0 0,0 0-1 0 0,0 0 1 0 0,-1 0 0 0 0,1-1 0 0 0,0 1 0 0 0,0 0 0 0 0,0 0-1 0 0,0 0 1 0 0,0 0 0 0 0,0-1 0 0 0,0 1 0 0 0,0 0 0 0 0,0 0-1 0 0,0 0 1 0 0,0 0 0 0 0,0-1 0 0 0,0 1 0 0 0,0 0 0 0 0,0 0 0 0 0,0 0-1 0 0,0 0 1 0 0,0-1 0 0 0,0 1 0 0 0,0 0 0 0 0,0 0 0 0 0,0 0-1 0 0,1 0 1 0 0,-1-1 0 0 0,0 1 0 0 0,0 0 0 0 0,0 0 0 0 0,0 0-1 0 0,0 0 1 0 0,0 0 0 0 0,1-1 0 0 0,11-7-8 0 0,20-2 14 0 0,-3 5-10 0 0,0 1 0 0 0,1 2 0 0 0,42 2 0 0 0,88 16-39 0 0,-133-13 44 0 0,1-2 0 0 0,35-3 0 0 0,-3 1 11 0 0,-50 1-9 0 0,169-3 182 0 0,-123 0-107 0 0,66-13 1 0 0,-101 12-70 0 0,54-9 48 0 0,-44 12-16 0 0,0 1-1 0 0,44 6 0 0 0,-47-3-29 0 0,-16-3-10 0 0,22-1 0 0 0,-22 0 0 0 0,22 1 0 0 0,-22 0 15 0 0,22-1 1 0 0,-23 0-5 0 0,0 0 0 0 0,16 2 0 0 0,3-1-11 0 0,-24 0 2 0 0,0 0 0 0 0,0 0-1 0 0,1 1 1 0 0,-1-1 0 0 0,10 4 0 0 0,-16-4-1 0 0,0 0 0 0 0,0 0 0 0 0,0 0 0 0 0,0 0 0 0 0,0 0 0 0 0,1 0 0 0 0,-1 0 0 0 0,0 0 0 0 0,0 0 0 0 0,0 0 0 0 0,0 1 0 0 0,0-1 1 0 0,0 0-1 0 0,0 0 0 0 0,0 0 0 0 0,1 0 0 0 0,-1 0 0 0 0,0 0 0 0 0,0 0 0 0 0,0 0 0 0 0,0 0 0 0 0,0 0 0 0 0,0 0 0 0 0,0 0 0 0 0,1 0 0 0 0,-1 0 0 0 0,0 0 0 0 0,0 0 0 0 0,0 0 0 0 0,0 0 0 0 0,0 0 0 0 0,0 0 0 0 0,0 0 0 0 0,0 0 1 0 0,1 0-1 0 0,-1 0 0 0 0,0 0 0 0 0,0-1 0 0 0,0 1 0 0 0,0 0 0 0 0,0 0 0 0 0,0 0 0 0 0,0 0 0 0 0,0 0 0 0 0,0 0 0 0 0,0 0 0 0 0,1 0 0 0 0,-1 0 0 0 0,0 0 0 0 0,0-1 0 0 0,0 1 0 0 0,0 0 0 0 0,0 0 0 0 0,0 0 0 0 0,0 0 1 0 0,0 0-1 0 0,0 0 0 0 0,0 0 0 0 0,0-1 0 0 0,0 1 0 0 0,0 0 0 0 0,0 0 0 0 0,0 0 0 0 0,0 0 0 0 0,0 0 0 0 0,0 0 0 0 0,0-1 0 0 0,-1 1 7 0 0,1-1-1 0 0,0 1 1 0 0,-1 0-1 0 0,1-1 1 0 0,-1 1 0 0 0,1-1-1 0 0,-1 1 1 0 0,1 0-1 0 0,-1-1 1 0 0,1 1 0 0 0,-1 0-1 0 0,1 0 1 0 0,-1-1-1 0 0,1 1 1 0 0,-1 0 0 0 0,1 0-1 0 0,-2-1 1 0 0,-20-3 238 0 0,-20-5-79 0 0,-65-4 1 0 0,95 12-168 0 0,-175-3 0 0 0,124 6 0 0 0,-142 13-10 0 0,34 7-118 0 0,115-16-43 0 0,50-4 171 0 0,0-1-15 0 0,0 0 0 0 0,0 0 0 0 0,0 0 0 0 0,-7-1 0 0 0,75-3-154 0 0,-34 1 126 0 0,32 1-1 0 0,86 6 67 0 0,29 2 152 0 0,32 15-101 0 0,-104-9-40 0 0,-82-12-18 0 0,-1 0 0 0 0,42-5 1 0 0,25-10 172 0 0,-68 12-135 0 0,-38 10-108 0 0,3-2-1074 0 0,-28 18-1 0 0,36-20-454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0:37.994"/>
    </inkml:context>
    <inkml:brush xml:id="br0">
      <inkml:brushProperty name="width" value="0.1" units="cm"/>
      <inkml:brushProperty name="height" value="0.1" units="cm"/>
      <inkml:brushProperty name="color" value="#E71224"/>
    </inkml:brush>
  </inkml:definitions>
  <inkml:trace contextRef="#ctx0" brushRef="#br0">4282 228 4175 0 0,'-58'-2'3191'0'0,"36"-1"-1774"0"0,18 3-1224 0 0,0-1 0 0 0,-1 1 1 0 0,1-1-1 0 0,0 1 0 0 0,-6 1 0 0 0,-10 1 901 0 0,-37-1-1 0 0,29-2 1 0 0,-205 12 2741 0 0,100-3-3222 0 0,100-6-497 0 0,-40 0 232 0 0,-182-10 1627 0 0,207 6-1671 0 0,15 1 109 0 0,-64-9-1 0 0,-145-17 250 0 0,174 23-525 0 0,1-2-1 0 0,-87-22 1 0 0,6-12 215 0 0,-106-26 75 0 0,237 63-394 0 0,0 1 1 0 0,-31 1-1 0 0,-10-2 48 0 0,-212-20 271 0 0,140 17-286 0 0,5 1-4 0 0,-36-1 74 0 0,-8 2-11 0 0,141 3-125 0 0,-264 2 75 0 0,19 42-75 0 0,200-34-53 0 0,-42 13-38 0 0,71-13 78 0 0,-1 0-42 0 0,-58 20-1 0 0,99-28 57 0 0,-4 2-17 0 0,-1 0-1 0 0,1 0 1 0 0,-1 1 0 0 0,1 0 0 0 0,0 1-1 0 0,1 0 1 0 0,-13 9 0 0 0,11-7 3 0 0,8-6 13 0 0,0-1 0 0 0,0 1 0 0 0,0-1 1 0 0,0 1-1 0 0,1 0 0 0 0,-1 0 0 0 0,0 0 0 0 0,0-1 0 0 0,0 1 1 0 0,1 0-1 0 0,-1 0 0 0 0,0 2 0 0 0,-13 20-33 0 0,11-18 21 0 0,-1 0 0 0 0,1 1 1 0 0,1-1-1 0 0,-1 1 0 0 0,1-1 0 0 0,0 1 0 0 0,-2 6 0 0 0,-19 144 13 0 0,10-62-66 0 0,8-48 65 0 0,3-25 0 0 0,-1 0 0 0 0,-10 35 0 0 0,1-18 0 0 0,1 1 0 0 0,-11 72 0 0 0,21-92-6 0 0,-6 46 100 0 0,4 130-1 0 0,3-186-84 0 0,1 0-1 0 0,-1 0 0 0 0,-1 1 0 0 0,1-1 0 0 0,-2 0 1 0 0,-2 11-1 0 0,4-20-22 0 0,0 0 0 0 0,0 1 0 0 0,0-1 0 0 0,0 0 0 0 0,0 0 0 0 0,-1 0 0 0 0,1 0 0 0 0,0 1 0 0 0,0-1 0 0 0,0 0 0 0 0,0 0 0 0 0,0 0 0 0 0,0 1 0 0 0,0-1 0 0 0,0 0 0 0 0,0 0 0 0 0,0 1 0 0 0,0-1 0 0 0,0 0 1 0 0,0 0-1 0 0,0 0 0 0 0,0 1 0 0 0,0-1 0 0 0,0 0 0 0 0,0 0 0 0 0,1 0 0 0 0,-1 0 0 0 0,0 1 0 0 0,0-1 0 0 0,0 0 0 0 0,0 0 0 0 0,0 0 0 0 0,0 0 0 0 0,1 1 0 0 0,-1-1 0 0 0,0 0 0 0 0,0 0 0 0 0,0 0 0 0 0,0 0 0 0 0,1 0 0 0 0,-1 0 0 0 0,0 0 0 0 0,0 1 0 0 0,0-1 0 0 0,1 0 0 0 0,9-2-1844 0 0,-1 0 608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0:38.611"/>
    </inkml:context>
    <inkml:brush xml:id="br0">
      <inkml:brushProperty name="width" value="0.1" units="cm"/>
      <inkml:brushProperty name="height" value="0.1" units="cm"/>
      <inkml:brushProperty name="color" value="#E71224"/>
    </inkml:brush>
  </inkml:definitions>
  <inkml:trace contextRef="#ctx0" brushRef="#br0">33 0 1439 0 0,'-6'0'0'0'0,"0"0"64"0"0,4 0-64 0 0,0 0 72 0 0,2 2-72 0 0,-4-2 0 0 0,0-2-416 0 0,-4 2-96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0:39.968"/>
    </inkml:context>
    <inkml:brush xml:id="br0">
      <inkml:brushProperty name="width" value="0.1" units="cm"/>
      <inkml:brushProperty name="height" value="0.1" units="cm"/>
      <inkml:brushProperty name="color" value="#E71224"/>
    </inkml:brush>
  </inkml:definitions>
  <inkml:trace contextRef="#ctx0" brushRef="#br0">100 82 4231 0 0,'-1'0'44'0'0,"-1"0"0"0"0,1 0 0 0 0,-1 0 0 0 0,1 0 0 0 0,-1-1 0 0 0,1 1 0 0 0,-1-1 0 0 0,1 1 0 0 0,-1-1 0 0 0,1 1 0 0 0,-1-1 0 0 0,1 0 0 0 0,0 0 0 0 0,-1 0 0 0 0,1 0 0 0 0,0 0 0 0 0,0 0 0 0 0,0 0 0 0 0,0 0 0 0 0,0 0 0 0 0,0 0 0 0 0,0-1 0 0 0,0 1 0 0 0,0 0 0 0 0,1-1 0 0 0,-1 1 0 0 0,0 0 0 0 0,0-3 0 0 0,1 3 22 0 0,-1 0 0 0 0,0 0-1 0 0,0 0 1 0 0,0 0-1 0 0,1 0 1 0 0,-1 0-1 0 0,0 0 1 0 0,0 0 0 0 0,0 0-1 0 0,-1 0 1 0 0,1 0-1 0 0,0 1 1 0 0,0-1-1 0 0,0 1 1 0 0,-1-1 0 0 0,1 1-1 0 0,0-1 1 0 0,0 1-1 0 0,-1-1 1 0 0,1 1-1 0 0,0 0 1 0 0,-1 0 0 0 0,1 0-1 0 0,0 0 1 0 0,-1 0-1 0 0,1 0 1 0 0,-1 0 0 0 0,1 0-1 0 0,0 0 1 0 0,-1 1-1 0 0,1-1 1 0 0,0 1-1 0 0,0-1 1 0 0,-1 1 0 0 0,1-1-1 0 0,0 1 1 0 0,0 0-1 0 0,0-1 1 0 0,0 1-1 0 0,0 0 1 0 0,0 0 0 0 0,0 0-1 0 0,-2 2 1 0 0,-1 1 186 0 0,3-3-243 0 0,1-1 0 0 0,-1 0 0 0 0,1 1 0 0 0,-1-1 0 0 0,1 1-1 0 0,-1-1 1 0 0,1 1 0 0 0,-1-1 0 0 0,1 1 0 0 0,-1-1 0 0 0,1 1 0 0 0,0 0 0 0 0,-1-1 0 0 0,1 1 0 0 0,0-1-1 0 0,-1 1 1 0 0,1 0 0 0 0,0-1 0 0 0,0 1 0 0 0,0 0 0 0 0,0-1 0 0 0,-1 1 0 0 0,1 0 0 0 0,0-1 0 0 0,0 1 0 0 0,0 0-1 0 0,0 0 1 0 0,1-1 0 0 0,-1 1 0 0 0,0 0 0 0 0,0-1 0 0 0,0 1 0 0 0,1 0 0 0 0,-1-1 0 0 0,0 1 0 0 0,0-1-1 0 0,1 2 1 0 0,3-1-9 0 0,-4 1 0 0 0,0 2 0 0 0,0 3-92 0 0,-1-6 65 0 0,1 0-1 0 0,0 0 1 0 0,0-1 0 0 0,0 1-1 0 0,0 0 1 0 0,0 0 0 0 0,0 0 0 0 0,0-1-1 0 0,0 1 1 0 0,0 0 0 0 0,1 0 0 0 0,-1 0-1 0 0,0-1 1 0 0,1 1 0 0 0,-1 0 0 0 0,1 1-1 0 0,4 8-634 0 0,-5-8 562 0 0,1-1-1 0 0,-1 0 1 0 0,1 1-1 0 0,0-1 0 0 0,-1 0 1 0 0,1 0-1 0 0,0 1 1 0 0,-1-1-1 0 0,1 0 1 0 0,0 0-1 0 0,0 0 0 0 0,0 0 1 0 0,0 0-1 0 0,0 0 1 0 0,0-1-1 0 0,0 1 0 0 0,1 0 1 0 0,-1 0-1 0 0,0-1 1 0 0,0 1-1 0 0,1-1 1 0 0,-1 1-1 0 0,2 0 0 0 0,7 0-501 0 0,-8-1 516 0 0,-1 0 0 0 0,1 0 0 0 0,0 1 0 0 0,-1-1 0 0 0,1 0 0 0 0,0 1 0 0 0,-1-1 0 0 0,1 1 0 0 0,0-1 0 0 0,-1 1 0 0 0,1 0 0 0 0,-1-1 0 0 0,1 1 1 0 0,-1 0-1 0 0,0 0 0 0 0,1 0 0 0 0,-1 1 0 0 0,0-1 0 0 0,0 0 0 0 0,0 0 0 0 0,2 2 0 0 0,-4-2 233 0 0,0 1 1 0 0,0-1-1 0 0,0 0 0 0 0,0 0 0 0 0,0 0 1 0 0,0 0-1 0 0,0 0 0 0 0,-1 0 0 0 0,1 0 0 0 0,0-1 1 0 0,0 1-1 0 0,-1 0 0 0 0,-1 0 0 0 0,-4 1 788 0 0,0 0 0 0 0,0 0 0 0 0,-14 10 6434 0 0,43-15-6520 0 0,34-7 7 0 0,135-19-249 0 0,-16-8-432 0 0,-95 18 2 0 0,-46 13-127 0 0,0 1 1 0 0,37 1 0 0 0,-36 2-33 0 0,-5 1-7 0 0,-5 0 32 0 0,54-2-21 0 0,-43 1 26 0 0,-16 2-38 0 0,75-7 46 0 0,31-4 69 0 0,131-16 411 0 0,-76 17-352 0 0,-152 9-157 0 0,23-1-17 0 0,16-1 1 0 0,-34 2 32 0 0,49-2-33 0 0,-37 2-10 0 0,-1-1 0 0 0,37-1 0 0 0,242 8 54 0 0,-273-3-44 0 0,49-1-10 0 0,38 0 0 0 0,-96 0 0 0 0,47 4 0 0 0,9-1 0 0 0,56 1 0 0 0,30 3 0 0 0,-133-8 11 0 0,47-1 32 0 0,4 0-22 0 0,31-3 32 0 0,-89 3 7 0 0,84 2 24 0 0,-83-2-53 0 0,98 5 26 0 0,-126-2-42 0 0,0 0 0 0 0,0 1 0 0 0,-1 1 0 0 0,0 0-1 0 0,1 2 1 0 0,19 9 0 0 0,7 8-15 0 0,-40-21 3 0 0,0 0 1 0 0,1 0-1 0 0,-1 1 0 0 0,0-1 0 0 0,0 1 1 0 0,0-1-1 0 0,0 1 0 0 0,-1 0 0 0 0,1 0 1 0 0,-1 0-1 0 0,0 1 0 0 0,0-1 0 0 0,0 0 1 0 0,0 1-1 0 0,2 7 0 0 0,1 1 22 0 0,-1 0-1 0 0,-1 1 0 0 0,3 19 1 0 0,6 55 81 0 0,-3 0 1 0 0,-5 0 0 0 0,-6 91-1 0 0,-1-114-106 0 0,2-30 0 0 0,-10 58 0 0 0,4-48 32 0 0,1-1 0 0 0,2 2 0 0 0,4 83 0 0 0,3-65-32 0 0,5 128 0 0 0,-8-185-1 0 0,-2 91 56 0 0,0-83-25 0 0,1 0 0 0 0,-2 0-1 0 0,0 0 1 0 0,-8 23 0 0 0,8-30 2 0 0,0 1-1 0 0,-1-1 1 0 0,0 0 0 0 0,-1-1 0 0 0,1 1-1 0 0,-1-1 1 0 0,-11 12 0 0 0,6-9 84 0 0,-1-1 0 0 0,0 0 0 0 0,-22 13 1 0 0,-155 74 495 0 0,92-39-158 0 0,-69 37 334 0 0,155-87-793 0 0,2-2-59 0 0,0 1-1 0 0,0-1 1 0 0,0-1-1 0 0,0 1 1 0 0,-1-1-1 0 0,0-1 1 0 0,1 0-1 0 0,-13 2 1 0 0,12-5-1063 0 0,1-4-353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0:49.742"/>
    </inkml:context>
    <inkml:brush xml:id="br0">
      <inkml:brushProperty name="width" value="0.1" units="cm"/>
      <inkml:brushProperty name="height" value="0.1" units="cm"/>
      <inkml:brushProperty name="color" value="#66CC00"/>
    </inkml:brush>
  </inkml:definitions>
  <inkml:trace contextRef="#ctx0" brushRef="#br0">1398 1699 919 0 0,'-10'0'1425'0'0,"1"-1"-1"0"0,0 0 0 0 0,-17-6 0 0 0,15 5-922 0 0,3-2 2451 0 0,8 3-2897 0 0,1 1-1 0 0,0 0 0 0 0,0 0 0 0 0,-1 0 0 0 0,1 0 1 0 0,0-1-1 0 0,0 1 0 0 0,-1 0 0 0 0,1 0 1 0 0,0 1-1 0 0,0-1 0 0 0,-1 0 0 0 0,1 0 0 0 0,0 0 1 0 0,-1 0-1 0 0,2 1 0 0 0,-1 0-10 0 0,0-1 1 0 0,0 0-1 0 0,0 0 0 0 0,0 1 1 0 0,0-1-1 0 0,-1 0 0 0 0,1 0 1 0 0,0 0-1 0 0,0 0 0 0 0,0 0 1 0 0,0 0-1 0 0,0 0 0 0 0,0 0 1 0 0,0 0-1 0 0,0-1 0 0 0,1 1 6 0 0,-1-1 12 0 0,0 1 0 0 0,-1 0 1 0 0,1 0-1 0 0,0 0 0 0 0,0-1 0 0 0,0 1 1 0 0,-1 0-1 0 0,1-1 0 0 0,0 1 0 0 0,0-1 1 0 0,-1 1-1 0 0,1-1 0 0 0,0 1 0 0 0,-1-1 1 0 0,1 1-1 0 0,-1-1 0 0 0,1 0 1 0 0,-1 1-1 0 0,1-1 0 0 0,-1 0 0 0 0,1 0 1 0 0,-1 1-1 0 0,1-1 0 0 0,-1-1 0 0 0,0 1 42 0 0,-1 0 0 0 0,1 0 0 0 0,-1 0-1 0 0,1 0 1 0 0,-1 1 0 0 0,1-1-1 0 0,-1 0 1 0 0,0 0 0 0 0,1 0 0 0 0,-1 1-1 0 0,0-1 1 0 0,0 0 0 0 0,1 1 0 0 0,-1-1-1 0 0,0 1 1 0 0,0-1 0 0 0,-1 0 0 0 0,0 0 59 0 0,1 0 0 0 0,-1 0 0 0 0,1 0 0 0 0,-1 0 0 0 0,1 0 0 0 0,0 0 0 0 0,0 0 0 0 0,-1-1 0 0 0,1 1 0 0 0,0 0 0 0 0,-1-4 0 0 0,1 3-135 0 0,1 0 0 0 0,0 0 1 0 0,0 0-1 0 0,0 0 1 0 0,1 0-1 0 0,-1 0 0 0 0,0 0 1 0 0,1 0-1 0 0,0 0 1 0 0,-1 1-1 0 0,1-1 0 0 0,0 0 1 0 0,0 0-1 0 0,0 0 1 0 0,2-2-1 0 0,-2 1-1 0 0,1 0 0 0 0,-1 0-1 0 0,1 0 1 0 0,-1 0 0 0 0,1-5 0 0 0,5-14 179 0 0,-6 19-149 0 0,0 1-1 0 0,0-1 1 0 0,0 1 0 0 0,0-1-1 0 0,-1 0 1 0 0,1 1 0 0 0,-1-1-1 0 0,1 0 1 0 0,-1 1 0 0 0,0-1 0 0 0,0 0-1 0 0,-1 0 1 0 0,1-3 0 0 0,0 3 36 0 0,0 1 0 0 0,1-1 0 0 0,-1 0 1 0 0,1 1-1 0 0,0-1 0 0 0,0 1 1 0 0,0-1-1 0 0,2-3 0 0 0,0-3 7 0 0,-1 5-83 0 0,0 0 0 0 0,0 0 0 0 0,1 0 1 0 0,-1 0-1 0 0,5-5 0 0 0,6-8 26 0 0,13-35 16 0 0,-24 45-1 0 0,0 0-1 0 0,0-1 0 0 0,-1 1 1 0 0,1-11-1 0 0,1-3 82 0 0,-3 17-127 0 0,0 0 0 0 0,0 0-1 0 0,0 0 1 0 0,0-1 0 0 0,-1 1 0 0 0,1 0 0 0 0,-1 0-1 0 0,0 0 1 0 0,-1 0 0 0 0,1 1 0 0 0,-1-1-1 0 0,1 0 1 0 0,-1 0 0 0 0,0 1 0 0 0,-5-6-1 0 0,4 3 44 0 0,-1 0-1 0 0,1-1 1 0 0,0 1-1 0 0,-2-8 1 0 0,-5-12 90 0 0,8 21-146 0 0,1 1 0 0 0,-1-1 0 0 0,1 0 0 0 0,0 0 0 0 0,0 0 0 0 0,0-7 0 0 0,0 6 0 0 0,1 2 0 0 0,0 0 0 0 0,0 0 0 0 0,1 0 0 0 0,-1 0 0 0 0,1 0 0 0 0,0 0 0 0 0,2-4 0 0 0,3-14 0 0 0,-5 18 0 0 0,0 0 0 0 0,1 0 0 0 0,-1 0 0 0 0,1 1 0 0 0,0-1 0 0 0,4-6 0 0 0,5-9 0 0 0,-10 14 4 0 0,1 0 1 0 0,-1 0-1 0 0,0 0 0 0 0,0 0 0 0 0,-1 0 1 0 0,1 0-1 0 0,-1-1 0 0 0,0 1 0 0 0,-1 0 1 0 0,1 0-1 0 0,-2-7 0 0 0,0 2 20 0 0,2-8 5 0 0,0 14-25 0 0,0 1 0 0 0,0-1 0 0 0,0 1 0 0 0,0 0 0 0 0,-2-7 0 0 0,1 3-4 0 0,0 0 0 0 0,0 0 0 0 0,0-1 0 0 0,1 1 0 0 0,0 0 0 0 0,3-14 0 0 0,-2 12 0 0 0,0 0 0 0 0,-1-1 0 0 0,-1-15 0 0 0,0 11 0 0 0,1 1 0 0 0,1-1 0 0 0,-1 1 0 0 0,5-17 0 0 0,-2 3 0 0 0,-2 21 0 0 0,-2 0 0 0 0,1 0-1 0 0,-1 1 1 0 0,1-1 0 0 0,-2 0 0 0 0,1 0-1 0 0,0 1 1 0 0,-1-1 0 0 0,-3-5 0 0 0,2 3 3 0 0,0 0 0 0 0,1-1 1 0 0,-3-11-1 0 0,-7-26 50 0 0,10 32-53 0 0,-2 0 0 0 0,-6-19 0 0 0,-4-15 0 0 0,5-22 0 0 0,7 51 0 0 0,0 0 0 0 0,-1 0 0 0 0,-1 1 0 0 0,-8-25 0 0 0,10 39-3 0 0,1 1 0 0 0,-1 0 0 0 0,0 0-1 0 0,0 0 1 0 0,-4-3 0 0 0,4 3-3 0 0,0 1 0 0 0,0-1 1 0 0,0 0-1 0 0,0 0 0 0 0,0 0 0 0 0,-1-5 0 0 0,-1 0 5 0 0,0 1 0 0 0,0 0-1 0 0,-1 0 1 0 0,0 1 0 0 0,0-1 0 0 0,0 1 0 0 0,-1 0-1 0 0,-10-8 1 0 0,0-1 0 0 0,9 9 1 0 0,-1 0 0 0 0,0 1 0 0 0,0 0 0 0 0,0 0 0 0 0,-1 1 0 0 0,0 0 0 0 0,0 1 0 0 0,-10-3 0 0 0,-12 0 0 0 0,25 6 0 0 0,0-1 0 0 0,1 0 0 0 0,-1 0 0 0 0,-6-2 0 0 0,-17-7-54 0 0,0 1-1 0 0,0 2 1 0 0,-1 1 0 0 0,-37-3-1 0 0,47 9 63 0 0,-1 1 0 0 0,1 1 0 0 0,0 0 1 0 0,0 2-1 0 0,0 0 0 0 0,-24 9 0 0 0,19-5-6 0 0,0-2 1 0 0,-50 6-1 0 0,43-11-2 0 0,13 0 0 0 0,-31 4 0 0 0,-46 9 52 0 0,-28 5-40 0 0,92-12-12 0 0,5-1 0 0 0,-37 13 0 0 0,47-13 0 0 0,9-4 0 0 0,1 0 0 0 0,0 1 0 0 0,0 1 0 0 0,-9 4 0 0 0,2 2 0 0 0,10-8 0 0 0,0 0 0 0 0,1 0 0 0 0,-1 0 0 0 0,1 1 0 0 0,0 0 0 0 0,0-1 0 0 0,0 1 0 0 0,0 0 0 0 0,0 1 0 0 0,-2 4 0 0 0,1-4-7 0 0,1 1 0 0 0,0 0 0 0 0,0 0 0 0 0,1 0 0 0 0,0 0 0 0 0,0 1-1 0 0,0-1 1 0 0,0 1 0 0 0,1-1 0 0 0,0 1 0 0 0,0 0 0 0 0,0-1 0 0 0,1 1 0 0 0,0 0 0 0 0,0 0-1 0 0,0-1 1 0 0,3 11 0 0 0,4 34-57 0 0,4 4 64 0 0,6 112 0 0 0,-12-105 0 0 0,-4-25 0 0 0,-1 1 0 0 0,-2-1 0 0 0,-9 53 0 0 0,10-74 0 0 0,1-11 0 0 0,0-1 0 0 0,0 0 0 0 0,-1 0 0 0 0,1 0 0 0 0,-1 0 0 0 0,-2 4 0 0 0,-19 66 0 0 0,-2 13 0 0 0,21-76 0 0 0,1 0 0 0 0,0 1 0 0 0,1-1 0 0 0,0 0 0 0 0,1 0 0 0 0,0 1 0 0 0,1-1 0 0 0,0 0 0 0 0,0 0 0 0 0,1 0 0 0 0,0 0 0 0 0,6 14 0 0 0,0 14 1 0 0,-6-30-4 0 0,-1 0 1 0 0,1 0 0 0 0,1 0 0 0 0,5 13 0 0 0,0-6-20 0 0,0 0 1 0 0,1 0 0 0 0,1-2-1 0 0,0 1 1 0 0,1-1 0 0 0,0 0-1 0 0,1-1 1 0 0,1-1 0 0 0,0 0-1 0 0,0-1 1 0 0,1 0 0 0 0,20 10-1 0 0,-11-6 22 0 0,31 21 0 0 0,-32-20 0 0 0,33 18 0 0 0,-34-24-11 0 0,0-1-1 0 0,1-2 1 0 0,0 0-1 0 0,43 6 1 0 0,-26-6 4 0 0,-23-3 7 0 0,-4-2 0 0 0,-1 2 0 0 0,0-1 0 0 0,0 1 0 0 0,11 5 0 0 0,48 21 0 0 0,-62-27-4 0 0,0 1-1 0 0,1-1 1 0 0,-1-1-1 0 0,0 1 1 0 0,0-1-1 0 0,1-1 1 0 0,-1 0 0 0 0,14-1-1 0 0,-2 1-8 0 0,117-10 1 0 0,-92 6 13 0 0,88-3 1081 0 0,-133 7-1069 0 0,1 0 1 0 0,-1 0 0 0 0,0-1 0 0 0,0 1-1 0 0,0 0 1 0 0,0 0 0 0 0,1-1 0 0 0,-1 1-1 0 0,0 0 1 0 0,0 0 0 0 0,0-1 0 0 0,1 1 0 0 0,-1 0-1 0 0,0 0 1 0 0,1 0 0 0 0,-1 0 0 0 0,0-1-1 0 0,0 1 1 0 0,1 0 0 0 0,-1 0 0 0 0,0 0 0 0 0,1 0-1 0 0,-1 0 1 0 0,0 0 0 0 0,0 0 0 0 0,1 0-1 0 0,0 0 1 0 0,-1 0-3 0 0,0 0 0 0 0,1 0 0 0 0,-1 0-1 0 0,0 0 1 0 0,1 0 0 0 0,-1 0 0 0 0,0 0 0 0 0,1 0-1 0 0,-1 0 1 0 0,0-1 0 0 0,0 1 0 0 0,1 0 0 0 0,-1 0 0 0 0,0 0-1 0 0,1 0 1 0 0,-1 0 0 0 0,0 0 0 0 0,0-1 0 0 0,1 1-1 0 0,-1 0 1 0 0,0 0 0 0 0,0 0 0 0 0,1-1 0 0 0,-1 1-1 0 0,0 0 1 0 0,0 0 0 0 0,0-1 0 0 0,0 1 0 0 0,1 0-1 0 0,-1-1 1 0 0,0 1 0 0 0,0 0 0 0 0,0 0 0 0 0,0-1 0 0 0,0 1-1 0 0,0 0 1 0 0,0-1 0 0 0,0 1 0 0 0,0 0 0 0 0,0-1-1 0 0,0 1 1 0 0,0 0 0 0 0,0-1 0 0 0,0 1 0 0 0,0 0-1 0 0,0-1 1 0 0,0 1 0 0 0,0 0 0 0 0,0 0 0 0 0,0-1 0 0 0,-1 1-1 0 0,1-1 1 0 0,-2-2-775 0 0,0-1 0 0 0,0 0 0 0 0,1 0-1 0 0,0 0 1 0 0,-2-5 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0:58.335"/>
    </inkml:context>
    <inkml:brush xml:id="br0">
      <inkml:brushProperty name="width" value="0.1" units="cm"/>
      <inkml:brushProperty name="height" value="0.1" units="cm"/>
      <inkml:brushProperty name="color" value="#66CC00"/>
    </inkml:brush>
  </inkml:definitions>
  <inkml:trace contextRef="#ctx0" brushRef="#br0">8385 128 4143 0 0,'-65'-16'1900'0'0,"23"11"508"0"0,17 2-1957 0 0,-116-9 1072 0 0,53 6-970 0 0,-53 1 423 0 0,55 4-523 0 0,-92 4 413 0 0,4-1-140 0 0,70-6-366 0 0,-353-7 216 0 0,320 5-209 0 0,36 1 0 0 0,-243-20 536 0 0,60 2-486 0 0,-53 13-279 0 0,-400 20-10 0 0,332-4-74 0 0,121 20-44 0 0,5 2 1 0 0,-159 10 314 0 0,144-15-277 0 0,-97 6 13 0 0,94-9 100 0 0,232-14-95 0 0,5 0 13 0 0,-67-3 0 0 0,-235-8 213 0 0,-196-12 74 0 0,423 5 183 0 0,-225-48 0 0 0,258 37-210 0 0,0 4 0 0 0,-1 5 1 0 0,-140-1-1 0 0,-36 22-1843 0 0,220-2 241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5:22.065"/>
    </inkml:context>
    <inkml:brush xml:id="br0">
      <inkml:brushProperty name="width" value="0.1" units="cm"/>
      <inkml:brushProperty name="height" value="0.1" units="cm"/>
      <inkml:brushProperty name="color" value="#66CC00"/>
    </inkml:brush>
  </inkml:definitions>
  <inkml:trace contextRef="#ctx0" brushRef="#br0">1 1 4575 0 0,'24'18'998'0'0,"-21"-15"-861"0"0,0-1 0 0 0,0 0-1 0 0,0 1 1 0 0,0-1 0 0 0,0 1-1 0 0,3 4 1 0 0,2 4-6 0 0,1-1-1 0 0,0 0 1 0 0,1 0-1 0 0,18 14 1 0 0,-22-20-74 0 0,1 1 1 0 0,0-1 0 0 0,0 0-1 0 0,0-1 1 0 0,0 0 0 0 0,0 0-1 0 0,1-1 1 0 0,0 1 0 0 0,10 0-1 0 0,95 19 1319 0 0,-78-15-1091 0 0,0-2-1 0 0,0-1 0 0 0,42-1 1 0 0,-15-8 324 0 0,-18 1-238 0 0,44-4 186 0 0,30-1-72 0 0,-93 8-449 0 0,-7 1-49 0 0,0 0 0 0 0,32 5 1 0 0,-33-1-98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1:00.194"/>
    </inkml:context>
    <inkml:brush xml:id="br0">
      <inkml:brushProperty name="width" value="0.1" units="cm"/>
      <inkml:brushProperty name="height" value="0.1" units="cm"/>
      <inkml:brushProperty name="color" value="#66CC00"/>
    </inkml:brush>
  </inkml:definitions>
  <inkml:trace contextRef="#ctx0" brushRef="#br0">8167 158 7567 0 0,'-67'-29'835'0'0,"47"21"-799"0"0,-14-3 813 0 0,-58-13 0 0 0,68 19-698 0 0,-61-9 200 0 0,5 2 282 0 0,-51-8 901 0 0,108 18-1336 0 0,-34-2 102 0 0,0 3 0 0 0,-84 8 0 0 0,23 1-52 0 0,111-8-246 0 0,-380-3 1484 0 0,146-10-959 0 0,138 8-414 0 0,-196 6 369 0 0,59 3-393 0 0,-43-7 18 0 0,27 15-14 0 0,49-1-48 0 0,-63-17-45 0 0,-70 3 0 0 0,216 9 111 0 0,-172-13 0 0 0,99 0 828 0 0,13 1-757 0 0,79 6-760 0 0,28 1 597 0 0,-40-2-19 0 0,-65-3 11 0 0,-256-1 87 0 0,265 6-79 0 0,-459 1 45 0 0,368-11 72 0 0,57 0 191 0 0,-128 20 314 0 0,100-5-245 0 0,119-5-232 0 0,-572-7 466 0 0,609 4-762 0 0,-42 0-1955 0 0,87 2 980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1:01.365"/>
    </inkml:context>
    <inkml:brush xml:id="br0">
      <inkml:brushProperty name="width" value="0.1" units="cm"/>
      <inkml:brushProperty name="height" value="0.1" units="cm"/>
      <inkml:brushProperty name="color" value="#66CC00"/>
    </inkml:brush>
  </inkml:definitions>
  <inkml:trace contextRef="#ctx0" brushRef="#br0">7056 1 2303 0 0,'-27'9'1132'0'0,"1"-1"-1"0"0,-1-1 0 0 0,-52 6 0 0 0,14-2-392 0 0,-38 4 992 0 0,-131 2 0 0 0,18-2 182 0 0,-134 30 486 0 0,69-21-1424 0 0,-8 2-108 0 0,209-15-631 0 0,-324 37 600 0 0,101-22-546 0 0,44-3 15 0 0,-1-16-4 0 0,-227 3 57 0 0,56 11-109 0 0,125-10-24 0 0,139-5 47 0 0,-221-19 0 0 0,141-5 18 0 0,-131-13-5 0 0,-63-28-146 0 0,-194-24-162 0 0,392 69-390 0 0,190 16-782 0 0,1 1 0 0 0,-86 18 1 0 0,51 0-5140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26.408"/>
    </inkml:context>
    <inkml:brush xml:id="br0">
      <inkml:brushProperty name="width" value="0.1" units="cm"/>
      <inkml:brushProperty name="height" value="0.1" units="cm"/>
      <inkml:brushProperty name="color" value="#66CC00"/>
    </inkml:brush>
  </inkml:definitions>
  <inkml:trace contextRef="#ctx0" brushRef="#br0">0 27 2527 0 0,'27'-10'0'0'0,"3"2"112"0"0,-4 4-32 0 0,-5 1-8 0 0,-7 1-72 0 0,0 2 0 0 0,4 2 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32.218"/>
    </inkml:context>
    <inkml:brush xml:id="br0">
      <inkml:brushProperty name="width" value="0.1" units="cm"/>
      <inkml:brushProperty name="height" value="0.1" units="cm"/>
      <inkml:brushProperty name="color" value="#66CC00"/>
    </inkml:brush>
  </inkml:definitions>
  <inkml:trace contextRef="#ctx0" brushRef="#br0">18 167 2671 0 0,'-15'-36'1894'0'0,"15"35"-1804"0"0,-1 0 0 0 0,1-1-1 0 0,-1 1 1 0 0,1-1-1 0 0,0 1 1 0 0,-1-1 0 0 0,1 0-1 0 0,0 1 1 0 0,0-1 0 0 0,0 1-1 0 0,0-1 1 0 0,0 1-1 0 0,1-1 1 0 0,-1 1 0 0 0,0-1-1 0 0,1 1 1 0 0,-1-1 0 0 0,1 1-1 0 0,0-1 1 0 0,0-1-1 0 0,14-25 1373 0 0,-10 22-1377 0 0,1 1 0 0 0,-1-1 0 0 0,1 1 0 0 0,0 0 0 0 0,0 1 0 0 0,1-1 0 0 0,7-3 0 0 0,2 2-45 0 0,1 1 0 0 0,27-6 1 0 0,-33 9 3 0 0,-3 1-12 0 0,-1 1-1 0 0,0 0 1 0 0,0 0 0 0 0,0 0-1 0 0,0 1 1 0 0,0 0 0 0 0,0 1-1 0 0,0 0 1 0 0,9 3-1 0 0,12 3 74 0 0,49 16 159 0 0,-33-10-164 0 0,62 13-19 0 0,-80-21-86 0 0,11 6 7 0 0,-26-9 14 0 0,-1 0-1 0 0,0 0 1 0 0,17 2-1 0 0,7 2 45 0 0,-27-5-59 0 0,-1 0 0 0 0,0-1 0 0 0,1 0-1 0 0,8 1 1 0 0,-8-2-1 0 0,1 1 0 0 0,0 1 0 0 0,0 0 0 0 0,13 4 0 0 0,8 2 0 0 0,-24-6 0 0 0,0-1 0 0 0,-1 1 0 0 0,1 0 0 0 0,5 2-1 0 0,12 6 13 0 0,-17-8-3 0 0,0 0-1 0 0,0 1 1 0 0,9 5-1 0 0,-9-4-3 0 0,0-1 0 0 0,0 0 0 0 0,11 4-1 0 0,-15-6-4 0 0,61 16 118 0 0,-14-8 10 0 0,1-2 1 0 0,0-3-1 0 0,0-1 1 0 0,66-6-1 0 0,-69 1-69 0 0,22-2 10 0 0,147-34 251 0 0,-192 34-304 0 0,0 2-1 0 0,0 0 0 0 0,29 2 0 0 0,-34 0-12 0 0,-7 1 7 0 0,0 0-1 0 0,0 1 0 0 0,0 0 0 0 0,14 5 1 0 0,10 2 7 0 0,-7-4-13 0 0,4 2 16 0 0,0-1 0 0 0,60 2 0 0 0,96-16-9 0 0,-123 5 59 0 0,-38 1-47 0 0,31 1 1 0 0,79 6 12 0 0,112 10 712 0 0,-231-14-651 0 0,-1-1-1 0 0,0-1 0 0 0,0 0 0 0 0,20-5 1 0 0,-3 2 29 0 0,-33 3-121 0 0,0 1-1 0 0,0 0 1 0 0,-1 0-1 0 0,1 0 0 0 0,0 0 1 0 0,0 0-1 0 0,0 0 1 0 0,-1 0-1 0 0,1 0 1 0 0,0 0-1 0 0,0 1 0 0 0,0-1 1 0 0,-1 0-1 0 0,1 0 1 0 0,0 1-1 0 0,0-1 0 0 0,-1 0 1 0 0,1 1-1 0 0,0-1 1 0 0,-1 1-1 0 0,1-1 1 0 0,0 1-1 0 0,-1-1 0 0 0,1 1 1 0 0,-1 0-1 0 0,1-1 1 0 0,0 2-1 0 0,0-1-27 0 0,-1 0 1 0 0,0 1-1 0 0,1-1 0 0 0,-1 0 1 0 0,0 0-1 0 0,0 0 1 0 0,0 1-1 0 0,0-1 0 0 0,0 0 1 0 0,0 0-1 0 0,0 0 0 0 0,0 1 1 0 0,-1-1-1 0 0,1 0 0 0 0,0 0 1 0 0,-1 0-1 0 0,1 0 0 0 0,-1 2 1 0 0,-7 11-280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33.907"/>
    </inkml:context>
    <inkml:brush xml:id="br0">
      <inkml:brushProperty name="width" value="0.1" units="cm"/>
      <inkml:brushProperty name="height" value="0.1" units="cm"/>
      <inkml:brushProperty name="color" value="#66CC00"/>
    </inkml:brush>
  </inkml:definitions>
  <inkml:trace contextRef="#ctx0" brushRef="#br0">1 4 919 0 0,'0'-1'164'0'0,"1"1"0"0"0,0 0 0 0 0,-1-1 0 0 0,1 1 0 0 0,0 0 0 0 0,-1-1-1 0 0,1 1 1 0 0,0 0 0 0 0,0 0 0 0 0,-1 0 0 0 0,1-1 0 0 0,0 1-1 0 0,0 0 1 0 0,0 0 0 0 0,-1 0 0 0 0,1 0 0 0 0,0 1 0 0 0,0-1-1 0 0,-1 0 1 0 0,1 0 0 0 0,0 0 0 0 0,0 1 0 0 0,-1-1 0 0 0,1 0-1 0 0,0 1 1 0 0,1 0 0 0 0,23 14-460 0 0,-8-4 494 0 0,2-3-107 0 0,0-2 1 0 0,38 8-1 0 0,-21-6 21 0 0,-2-2-15 0 0,1-1 0 0 0,-1-2 1 0 0,70-3-1 0 0,-46-1 108 0 0,168 10 793 0 0,-153-4-808 0 0,0-3-1 0 0,0-4 0 0 0,127-18 1 0 0,-139 10-8 0 0,-16 2 45 0 0,1 2 0 0 0,-1 1 0 0 0,58 3 0 0 0,-97 2-203 0 0,1 1 20 0 0,0-1-1 0 0,0 1 0 0 0,8 2 0 0 0,-13-3-38 0 0,-1 1-1 0 0,0-1 1 0 0,1 1-1 0 0,-1-1 1 0 0,0 1-1 0 0,0-1 1 0 0,1 1-1 0 0,-1 0 1 0 0,0 0-1 0 0,0 0 1 0 0,0 0-1 0 0,0-1 1 0 0,0 1-1 0 0,0 0 1 0 0,0 1-1 0 0,0-1 1 0 0,0 0-1 0 0,0 0 1 0 0,-1 0-1 0 0,1 0 1 0 0,1 3-1 0 0,0 3-4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35.092"/>
    </inkml:context>
    <inkml:brush xml:id="br0">
      <inkml:brushProperty name="width" value="0.1" units="cm"/>
      <inkml:brushProperty name="height" value="0.1" units="cm"/>
      <inkml:brushProperty name="color" value="#66CC00"/>
    </inkml:brush>
  </inkml:definitions>
  <inkml:trace contextRef="#ctx0" brushRef="#br0">292 1 2671 0 0,'-25'0'77'0'0,"0"1"0"0"0,0 2 0 0 0,-35 7 0 0 0,-63 28 1181 0 0,122-37-1218 0 0,-2-1 39 0 0,1 1 0 0 0,0 0 0 0 0,0-1-1 0 0,0 1 1 0 0,0 0 0 0 0,0 0-1 0 0,0 0 1 0 0,1 1 0 0 0,-1-1 0 0 0,0 0-1 0 0,0 1 1 0 0,1-1 0 0 0,-1 1-1 0 0,-1 2 1 0 0,2-1 104 0 0,0-3-113 0 0,1 1-1 0 0,0-1 0 0 0,0 1 1 0 0,0-1-1 0 0,0 1 0 0 0,0-1 1 0 0,0 1-1 0 0,0 0 1 0 0,0-1-1 0 0,0 1 0 0 0,0-1 1 0 0,0 1-1 0 0,0-1 0 0 0,0 1 1 0 0,0-1-1 0 0,0 1 0 0 0,0-1 1 0 0,1 1-1 0 0,0 5 35 0 0,0-4-48 0 0,0 0 0 0 0,0-1-1 0 0,0 1 1 0 0,0 0 0 0 0,0 0-1 0 0,0-1 1 0 0,0 1-1 0 0,1-1 1 0 0,-1 1 0 0 0,0-1-1 0 0,1 0 1 0 0,0 1 0 0 0,-1-1-1 0 0,1 0 1 0 0,0 0 0 0 0,-1 0-1 0 0,4 1 1 0 0,34 13 400 0 0,-32-13-362 0 0,27 7 120 0 0,0-1 0 0 0,0-2 0 0 0,0-2 1 0 0,0-1-1 0 0,53-1 0 0 0,173-27 909 0 0,-174 14 53 0 0,596-31-1172 0 0,-670 41 14 0 0,28-1 89 0 0,-1-2 1 0 0,1-2 0 0 0,-1-1 0 0 0,51-18-1 0 0,-70 19-259 0 0,1 1-1 0 0,36-4 1 0 0,-37 7-207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36.402"/>
    </inkml:context>
    <inkml:brush xml:id="br0">
      <inkml:brushProperty name="width" value="0.1" units="cm"/>
      <inkml:brushProperty name="height" value="0.1" units="cm"/>
      <inkml:brushProperty name="color" value="#66CC00"/>
    </inkml:brush>
  </inkml:definitions>
  <inkml:trace contextRef="#ctx0" brushRef="#br0">1 175 3911 0 0,'2'-1'59'0'0,"0"0"-1"0"0,0 0 0 0 0,0 0 0 0 0,0 0 0 0 0,0 1 0 0 0,0-1 1 0 0,0 1-1 0 0,1 0 0 0 0,2-1 0 0 0,36-4 281 0 0,-33 4-225 0 0,160-29 1291 0 0,-110 15-867 0 0,-36 9-359 0 0,-1 0 0 0 0,37-4 0 0 0,1 4-6 0 0,45-2 173 0 0,171 8 584 0 0,-229 0-778 0 0,45 0 108 0 0,-20 0-84 0 0,-26-2-93 0 0,26 1-19 0 0,44 1 29 0 0,53 2-93 0 0,43 3 0 0 0,-85 2 64 0 0,233-18 0 0 0,-109-3 6 0 0,-27 2-12 0 0,-182 8-49 0 0,175-10 110 0 0,-5 25-119 0 0,-25 0 0 0 0,-143-11 0 0 0,1-1 0 0 0,54-10 0 0 0,-11-6 38 0 0,-32 6 49 0 0,103-8-1 0 0,106 33-6 0 0,2 1-19 0 0,-182-20-61 0 0,-39 2 0 0 0,1 1 0 0 0,72 8 0 0 0,-78-1 0 0 0,152 24 0 0 0,-114-18 0 0 0,0-3 0 0 0,80-3 0 0 0,-40-11 189 0 0,20 0 102 0 0,-52 5-129 0 0,-53-1-95 0 0,-1 2 0 0 0,46 6 0 0 0,31 10-448 0 0,-73-8 127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37.456"/>
    </inkml:context>
    <inkml:brush xml:id="br0">
      <inkml:brushProperty name="width" value="0.1" units="cm"/>
      <inkml:brushProperty name="height" value="0.1" units="cm"/>
      <inkml:brushProperty name="color" value="#66CC00"/>
    </inkml:brush>
  </inkml:definitions>
  <inkml:trace contextRef="#ctx0" brushRef="#br0">1 107 919 0 0,'46'2'1003'0'0,"63"-10"2511"0"0,-32 2-2408 0 0,165-8-137 0 0,59 1 87 0 0,-84 10-674 0 0,-145 2-285 0 0,-37 2-54 0 0,1-2 0 0 0,59-9 0 0 0,-41-1 65 0 0,18-4 257 0 0,126-11 0 0 0,-154 24-294 0 0,0 2 0 0 0,0 2 1 0 0,67 12-1 0 0,-111-14-70 0 0,178 42 267 0 0,-162-37-268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39.658"/>
    </inkml:context>
    <inkml:brush xml:id="br0">
      <inkml:brushProperty name="width" value="0.1" units="cm"/>
      <inkml:brushProperty name="height" value="0.1" units="cm"/>
      <inkml:brushProperty name="color" value="#66CC00"/>
    </inkml:brush>
  </inkml:definitions>
  <inkml:trace contextRef="#ctx0" brushRef="#br0">1 26 2879 0 0,'2'9'277'0'0,"-1"-7"-152"0"0,-1 0 0 0 0,0-1-1 0 0,1 1 1 0 0,-1 0 0 0 0,1-1 0 0 0,-1 1 0 0 0,1-1 0 0 0,2 4-1 0 0,-2-4-31 0 0,1 0 0 0 0,-1 1 0 0 0,1-1 0 0 0,-1 0 0 0 0,1 0 0 0 0,0 0 0 0 0,0-1 0 0 0,-1 1 0 0 0,1 0 0 0 0,0-1 0 0 0,0 1 0 0 0,0-1 0 0 0,0 1 0 0 0,0-1 0 0 0,0 0 0 0 0,0 0 0 0 0,-1 0 0 0 0,5 0 0 0 0,6-1 498 0 0,24-6 0 0 0,-23 4-417 0 0,9 0 7 0 0,-1 0 0 0 0,1 2-1 0 0,-1 0 1 0 0,1 1 0 0 0,0 1 0 0 0,20 4-1 0 0,-10-1 14 0 0,1-2-1 0 0,52-3 1 0 0,-26 0 133 0 0,68-3 111 0 0,9-14-216 0 0,2 0 300 0 0,49 21-100 0 0,-151-2-394 0 0,78 9 47 0 0,-45-6-36 0 0,-9-1 133 0 0,107-6 1 0 0,-60-12-47 0 0,38-4 9 0 0,-133 19-100 0 0,0 0 0 0 0,13 3 0 0 0,13 0-17 0 0,-27-2-10 0 0,0 0 0 0 0,0 1 0 0 0,-1 0 0 0 0,18 6 0 0 0,23 4 5 0 0,-40-10-13 0 0,0 1 0 0 0,16 6 0 0 0,-16-5 0 0 0,0 0 0 0 0,15 2 0 0 0,16 2 0 0 0,-27-4 0 0 0,0-1 0 0 0,0-1 0 0 0,0-1 0 0 0,0 0 0 0 0,22-1 0 0 0,-9-2 13 0 0,0 1-1 0 0,33 5 0 0 0,34-2 15 0 0,148-24 101 0 0,-187 16-110 0 0,62 2-1 0 0,36-4 12 0 0,-116 4-29 0 0,251-19 0 0 0,-209 26 0 0 0,-29 4 0 0 0,-32-4 0 0 0,32 1 0 0 0,84 0 0 0 0,-101-1 0 0 0,108 4 0 0 0,63 1 352 0 0,-27 2 443 0 0,-170-10-774 0 0,4 0 40 0 0,0 0-1 0 0,0-1 1 0 0,0 0-1 0 0,12-4 1 0 0,-13 3-6 0 0,0 0 1 0 0,-1 1-1 0 0,1 0 0 0 0,0 0 1 0 0,13 2-1 0 0,-22-1-48 0 0,0 1-1 0 0,-1-1 1 0 0,1 1 0 0 0,0-1 0 0 0,0 1 0 0 0,0 0-1 0 0,-1 0 1 0 0,1 0 0 0 0,0 0 0 0 0,-1 0-1 0 0,1 0 1 0 0,-1 1 0 0 0,1-1 0 0 0,-1 0 0 0 0,1 1-1 0 0,0 1 1 0 0,16 28-1308 0 0,-16-28 971 0 0,5 9-4245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43.020"/>
    </inkml:context>
    <inkml:brush xml:id="br0">
      <inkml:brushProperty name="width" value="0.1" units="cm"/>
      <inkml:brushProperty name="height" value="0.1" units="cm"/>
      <inkml:brushProperty name="color" value="#66CC00"/>
    </inkml:brush>
  </inkml:definitions>
  <inkml:trace contextRef="#ctx0" brushRef="#br0">1 19 2271 0 0,'98'8'699'0'0,"-34"-2"-478"0"0,124 6 137 0 0,-85-16 140 0 0,5 1 602 0 0,-30 4-657 0 0,-36-1-228 0 0,54 6 1 0 0,-29 0 282 0 0,130-5 1 0 0,-85-4-243 0 0,189-7 225 0 0,-59-2 477 0 0,-64 2-432 0 0,238 2-11 0 0,-254 13-351 0 0,50-2-83 0 0,156-15 242 0 0,-62 14-137 0 0,-300-2-180 0 0,195 10 111 0 0,37-6-53 0 0,38 1 6 0 0,-156-2 4 0 0,199-16 139 0 0,-36 0-58 0 0,172 27-91 0 0,-176-13-64 0 0,-58-2 0 0 0,457 26 64 0 0,-374-11-64 0 0,104 2 0 0 0,113-5 0 0 0,-285-4 0 0 0,-82-11-1 0 0,-83 1 56 0 0,143-17 27 0 0,-153 12 54 0 0,-34 4-9 0 0,-1-2 0 0 0,-1-1 0 0 0,1-1 0 0 0,39-19 0 0 0,-64 27-322 0 0,0-1 0 0 0,1 1 0 0 0,-1 0-1 0 0,0-1 1 0 0,0 1 0 0 0,0 0 0 0 0,1 0 0 0 0,-1 0 0 0 0,0 0 0 0 0,0 0 0 0 0,1 0-1 0 0,-1 0 1 0 0,0 0 0 0 0,0 1 0 0 0,0-1 0 0 0,3 1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5:23.403"/>
    </inkml:context>
    <inkml:brush xml:id="br0">
      <inkml:brushProperty name="width" value="0.1" units="cm"/>
      <inkml:brushProperty name="height" value="0.1" units="cm"/>
      <inkml:brushProperty name="color" value="#66CC00"/>
    </inkml:brush>
  </inkml:definitions>
  <inkml:trace contextRef="#ctx0" brushRef="#br0">1 144 3023 0 0,'20'-6'1304'0'0,"-12"4"-986"0"0,3-3 70 0 0,-1 2-1 0 0,1 0 1 0 0,0 0 0 0 0,-1 1-1 0 0,1 0 1 0 0,1 1-1 0 0,17 0 1 0 0,8-3 239 0 0,-1 3-195 0 0,-30 0-345 0 0,1 0 0 0 0,-1 1 0 0 0,1 0 0 0 0,10 1-1 0 0,44 11 393 0 0,-38-6-416 0 0,0-1 0 0 0,0-2 0 0 0,47 2 0 0 0,-33-6-3 0 0,23-1 45 0 0,219-48 583 0 0,-45 18-373 0 0,-213 30-310 0 0,133-3 126 0 0,-138 5-123 0 0,78-6 105 0 0,-18 0 14 0 0,108-2 188 0 0,-165 7-296 0 0,13 1 163 0 0,-1-2 0 0 0,1-1-1 0 0,54-13 1 0 0,-78 14-354 0 0,0 1-1 0 0,0-1 0 0 0,0 1 0 0 0,11 1 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49.380"/>
    </inkml:context>
    <inkml:brush xml:id="br0">
      <inkml:brushProperty name="width" value="0.1" units="cm"/>
      <inkml:brushProperty name="height" value="0.1" units="cm"/>
      <inkml:brushProperty name="color" value="#66CC00"/>
    </inkml:brush>
  </inkml:definitions>
  <inkml:trace contextRef="#ctx0" brushRef="#br0">0 6 455 0 0,'16'-2'31'0'0,"0"0"-1"0"0,0 1 1 0 0,-1 0-1 0 0,1 2 0 0 0,18 2 1 0 0,-24-2-24 0 0,0 1 0 0 0,0 1 1 0 0,0 0-1 0 0,0 0 0 0 0,-1 1 1 0 0,1 0-1 0 0,-1 1 0 0 0,17 10 0 0 0,71 49-60 0 0,-81-55 42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50.322"/>
    </inkml:context>
    <inkml:brush xml:id="br0">
      <inkml:brushProperty name="width" value="0.1" units="cm"/>
      <inkml:brushProperty name="height" value="0.1" units="cm"/>
      <inkml:brushProperty name="color" value="#66CC00"/>
    </inkml:brush>
  </inkml:definitions>
  <inkml:trace contextRef="#ctx0" brushRef="#br0">0 39 3223 0 0,'8'-10'136'0'0,"-4"2"40"0"0,1 2-176 0 0,-1 2 0 0 0,2 2 0 0 0,-2 2 0 0 0,2 0 200 0 0,2-2 8 0 0,4 2 0 0 0,8-4 0 0 0,5 2-208 0 0,-3 2 64 0 0,0 0-64 0 0,-2 2 0 0 0,1-2-136 0 0,-1 2-72 0 0,-2 2-16 0 0,-2-4-1344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50.788"/>
    </inkml:context>
    <inkml:brush xml:id="br0">
      <inkml:brushProperty name="width" value="0.1" units="cm"/>
      <inkml:brushProperty name="height" value="0.1" units="cm"/>
      <inkml:brushProperty name="color" value="#66CC00"/>
    </inkml:brush>
  </inkml:definitions>
  <inkml:trace contextRef="#ctx0" brushRef="#br0">1 37 1375 0 0,'6'-6'128'0'0,"-2"0"-128"0"0,-4 2 0 0 0,0 2 544 0 0,0 4 80 0 0,2-4 16 0 0,0-2 8 0 0,0 0-400 0 0,-2-2-88 0 0,2 4-8 0 0,-2 0-8 0 0,-2 4-336 0 0,0-2-72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51.395"/>
    </inkml:context>
    <inkml:brush xml:id="br0">
      <inkml:brushProperty name="width" value="0.1" units="cm"/>
      <inkml:brushProperty name="height" value="0.1" units="cm"/>
      <inkml:brushProperty name="color" value="#66CC00"/>
    </inkml:brush>
  </inkml:definitions>
  <inkml:trace contextRef="#ctx0" brushRef="#br0">0 3 719 0 0,'2'-2'0'0'0,"-2"4"0"0"0,2-2 0 0 0,0 0 64 0 0,0 0-64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54.957"/>
    </inkml:context>
    <inkml:brush xml:id="br0">
      <inkml:brushProperty name="width" value="0.1" units="cm"/>
      <inkml:brushProperty name="height" value="0.1" units="cm"/>
      <inkml:brushProperty name="color" value="#66CC00"/>
    </inkml:brush>
  </inkml:definitions>
  <inkml:trace contextRef="#ctx0" brushRef="#br0">1 33 919 0 0,'12'7'2934'0'0,"-3"-5"-2603"0"0,0 1 0 0 0,0-2 1 0 0,0 1-1 0 0,13 0 0 0 0,1 0 135 0 0,8 0 160 0 0,0-1-1 0 0,48-6 0 0 0,-51 3-216 0 0,1 0 0 0 0,-1 2 0 0 0,43 5 0 0 0,-58-3-210 0 0,23-1-1 0 0,-28-2-146 0 0,0 1 0 0 0,0 1 0 0 0,0-1 0 0 0,0 1 0 0 0,0 1 0 0 0,0-1-1 0 0,8 4 1 0 0,-9-3-41 0 0,0 0 1 0 0,1 0-1 0 0,-1-1 0 0 0,11 2 0 0 0,6 0 9 0 0,-8-1-9 0 0,23 0-1 0 0,-3 0 87 0 0,36 0 93 0 0,0-1-60 0 0,-54 0-68 0 0,0-1 0 0 0,0-1 0 0 0,19-3 0 0 0,30-1 84 0 0,-19 3-99 0 0,0-2-1 0 0,52-10 0 0 0,-66 9 67 0 0,-1 3 0 0 0,68 2 0 0 0,6 0-4 0 0,-43-4 40 0 0,81-16 1 0 0,-91 12-54 0 0,70-2 1 0 0,-62 6-88 0 0,41 2 92 0 0,-92 2-84 0 0,129 11 59 0 0,-47-2-78 0 0,-32-4 79 0 0,72 3 166 0 0,-39-10-181 0 0,61 1 68 0 0,8 18-66 0 0,115-4-53 0 0,-115-8 42 0 0,-105-1-23 0 0,140 15 346 0 0,-154-11-309 0 0,47 5 323 0 0,-13-13 85 0 0,-35-1-117 0 0,-41 1-382 0 0,-1 0-1 0 0,0 0 0 0 0,0 1 1 0 0,0-1-1 0 0,0 0 1 0 0,0 1-1 0 0,0-1 0 0 0,0 1 1 0 0,0 0-1 0 0,0-1 1 0 0,0 1-1 0 0,0 0 0 0 0,-1-1 1 0 0,1 1-1 0 0,0 0 1 0 0,0 0-1 0 0,-1 0 0 0 0,1 0 1 0 0,0-1-1 0 0,-1 1 1 0 0,1 0-1 0 0,-1 0 0 0 0,1 0 1 0 0,-1 0-1 0 0,0 1 1 0 0,1-1-1 0 0,-1 0 0 0 0,0 0 1 0 0,0 0-1 0 0,0 0 1 0 0,0 0-1 0 0,0 2 0 0 0,1 5-995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2:56.784"/>
    </inkml:context>
    <inkml:brush xml:id="br0">
      <inkml:brushProperty name="width" value="0.1" units="cm"/>
      <inkml:brushProperty name="height" value="0.1" units="cm"/>
      <inkml:brushProperty name="color" value="#66CC00"/>
    </inkml:brush>
  </inkml:definitions>
  <inkml:trace contextRef="#ctx0" brushRef="#br0">1 21 455 0 0,'4'-15'371'0'0,"-4"15"-263"0"0,0-1 1 0 0,1 1-1 0 0,-1 0 0 0 0,0-1 0 0 0,0 1 1 0 0,0 0-1 0 0,0 0 0 0 0,1-1 0 0 0,-1 1 109 0 0,0 0-109 0 0,1-1 1 0 0,-1 1-1 0 0,0 0 0 0 0,0 0 0 0 0,1 0 1 0 0,-1-1-1 0 0,0 1 0 0 0,1 0 0 0 0,-1 0 1 0 0,0 0-1 0 0,1 0 0 0 0,-1 0 0 0 0,0 0 1 0 0,1 0-1 0 0,-1 0 0 0 0,0 0 1 0 0,1 0-1 0 0,-1 0 0 0 0,0 0 0 0 0,1 0 1 0 0,-1 0-1 0 0,0 0 0 0 0,1 0 0 0 0,4 2 114 0 0,-1 1 0 0 0,1-1 0 0 0,-1 1-1 0 0,0 0 1 0 0,0 1 0 0 0,4 3-1 0 0,6 5 140 0 0,0 0-1 0 0,1-1 0 0 0,15 9 1 0 0,-18-14-259 0 0,0 0 0 0 0,0-1 0 0 0,1 0 1 0 0,0-1-1 0 0,16 4 0 0 0,68 7 519 0 0,-62-10-385 0 0,14-1 135 0 0,1-2-1 0 0,77-6 0 0 0,-52 0-185 0 0,300-2 722 0 0,-263 2-777 0 0,45 0 113 0 0,-13 18 3 0 0,-87-9-143 0 0,-28-2-16 0 0,47 0 0 0 0,72-1 104 0 0,-123 0-190 0 0,34 1 49 0 0,19 1-16 0 0,79-6-1 0 0,204-28 149 0 0,-206 22-108 0 0,-44-7-17 0 0,-79 9-33 0 0,0 1 0 0 0,33 1-1 0 0,51-2 31 0 0,-91 6-58 0 0,223 5 82 0 0,-219-1-78 0 0,47 11 0 0 0,-28-7 0 0 0,0-3 0 0 0,0-1 0 0 0,57-3 0 0 0,-91-1 0 0 0,8 0 0 0 0,-2 0 0 0 0,25 2 0 0 0,30 4 29 0 0,12 2 6 0 0,-13-1-34 0 0,125-3-1 0 0,-121-5 10 0 0,-59 1 21 0 0,14 0-23 0 0,1 1-1 0 0,37 6 0 0 0,-36-1 13 0 0,-19-5-9 0 0,0 2 0 0 0,0 1 0 0 0,28 8 0 0 0,-14-3 12 0 0,-23-7-10 0 0,0-1 1 0 0,-1 1-1 0 0,0 0 0 0 0,10 5 0 0 0,-14-6-11 0 0,0 0 0 0 0,-1 0 0 0 0,1 0 0 0 0,-1 0 0 0 0,1 1 0 0 0,-1-1-1 0 0,0 0 1 0 0,1 1 0 0 0,-1-1 0 0 0,0 1 0 0 0,0-1 0 0 0,0 1 0 0 0,0 0-1 0 0,-1-1 1 0 0,1 1 0 0 0,0 0 0 0 0,-1 0 0 0 0,1-1 0 0 0,-1 1-1 0 0,1 4 1 0 0,-1-3-74 0 0,0-1 0 0 0,0 1 0 0 0,0 0 0 0 0,-1-1 0 0 0,1 1 0 0 0,-1 0 0 0 0,0-1 0 0 0,0 1 0 0 0,0-1 0 0 0,0 1 0 0 0,0-1 0 0 0,-3 4 0 0 0,-7 11-960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19.265"/>
    </inkml:context>
    <inkml:brush xml:id="br0">
      <inkml:brushProperty name="width" value="0.1" units="cm"/>
      <inkml:brushProperty name="height" value="0.1" units="cm"/>
      <inkml:brushProperty name="color" value="#66CC00"/>
    </inkml:brush>
  </inkml:definitions>
  <inkml:trace contextRef="#ctx0" brushRef="#br0">1 80 455 0 0,'4'0'223'0'0,"1"1"-1"0"0,-1 0 0 0 0,1 0 1 0 0,-1 0-1 0 0,0 0 0 0 0,0 1 0 0 0,0-1 1 0 0,0 1-1 0 0,6 4 0 0 0,23 8 123 0 0,6-4 701 0 0,-31-8-796 0 0,0-1 0 0 0,0-1 1 0 0,0 1-1 0 0,0-1 0 0 0,0-1 0 0 0,11-1 1 0 0,17-1 415 0 0,-28 3-505 0 0,-1-1 0 0 0,1 0 0 0 0,11-4-1 0 0,8 0 207 0 0,-6 2 217 0 0,30-1 0 0 0,-29 6-427 0 0,0 0 0 0 0,34 8 0 0 0,12 2-123 0 0,-49-9 15 0 0,1 1 0 0 0,-1 0 0 0 0,0 2 0 0 0,19 8 0 0 0,-27-11-37 0 0,0 0 0 0 0,1-1 0 0 0,-1 0-1 0 0,0-1 1 0 0,13 0 0 0 0,-2 0 11 0 0,43 4 207 0 0,97-4 1 0 0,-109-7-169 0 0,43-1 57 0 0,-78 7-119 0 0,2 1 0 0 0,-1-1 0 0 0,1-2 0 0 0,-1 1 0 0 0,31-8 0 0 0,-34 5 24 0 0,1 1-1 0 0,-1 1 1 0 0,1 1-1 0 0,0 0 0 0 0,-1 2 1 0 0,1 0-1 0 0,0 0 1 0 0,23 6-1 0 0,-21-3-14 0 0,0-2 0 0 0,1 0 0 0 0,-1-2 0 0 0,0 0-1 0 0,29-4 1 0 0,2-6 15 0 0,-33 5-11 0 0,0 2 1 0 0,21-2-1 0 0,158-12-10 0 0,-162 13 5 0 0,63-7 84 0 0,154-8-3 0 0,-79 13-25 0 0,-31-10 28 0 0,-65 5-56 0 0,6-1-24 0 0,-42 6 1 0 0,0 0 0 0 0,1 3 0 0 0,52 2 0 0 0,-23 7-13 0 0,155 4 0 0 0,-70-27 28 0 0,-98 9-10 0 0,70-1 0 0 0,-76 9-18 0 0,0 2 0 0 0,64 12 0 0 0,47 8 0 0 0,-128-22 22 0 0,0 0-1 0 0,65-11 0 0 0,-92 10-21 0 0,29-4 39 0 0,1 2-1 0 0,-1 1 1 0 0,1 2-1 0 0,64 8 0 0 0,77 12 37 0 0,-76-13-16 0 0,170-12-1 0 0,-208 0-58 0 0,-11-1 0 0 0,0 3 0 0 0,0 3 0 0 0,65 7 0 0 0,173 29 0 0 0,-67-18 0 0 0,-215-18 0 0 0,56 6 0 0 0,25 0 0 0 0,5-1 15 0 0,29-2 24 0 0,187-15-29 0 0,-171-7 92 0 0,-11 1-12 0 0,-81 13-76 0 0,-33 2-6 0 0,0 2 1 0 0,1-1-1 0 0,-1 2 1 0 0,0 0-1 0 0,23 4 0 0 0,-5 1 3 0 0,36 1-1 0 0,22 3 33 0 0,11 3-43 0 0,-98-11-9 0 0,0 0 1 0 0,0 1-1 0 0,-1-1 0 0 0,1 1 0 0 0,-1-1 0 0 0,1 1 0 0 0,-1 0 1 0 0,0 0-1 0 0,1 1 0 0 0,-1-1 0 0 0,0 1 0 0 0,3 3 0 0 0,8 13-3121 0 0,-5 1-553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20.217"/>
    </inkml:context>
    <inkml:brush xml:id="br0">
      <inkml:brushProperty name="width" value="0.1" units="cm"/>
      <inkml:brushProperty name="height" value="0.1" units="cm"/>
      <inkml:brushProperty name="color" value="#66CC00"/>
    </inkml:brush>
  </inkml:definitions>
  <inkml:trace contextRef="#ctx0" brushRef="#br0">0 158 1375 0 0,'9'-2'261'0'0,"0"1"-1"0"0,1 0 0 0 0,17 1 0 0 0,1 0 530 0 0,89-12 593 0 0,37-1 251 0 0,13 3-886 0 0,-103 4-576 0 0,229-26 604 0 0,-254 27-633 0 0,-2 0-48 0 0,37-9 1 0 0,120-30-22 0 0,-174 39-61 0 0,-1 2 1 0 0,1 0-1 0 0,0 2 0 0 0,31 0 0 0 0,-11 4 18 0 0,50 10 0 0 0,1 5-30 0 0,62 10 81 0 0,5-11 187 0 0,113-1-45 0 0,-58 1 184 0 0,-181-13-365 0 0,95 6 50 0 0,-90-8-93 0 0,-18 0 0 0 0,0-2 0 0 0,22-1 0 0 0,88-7 64 0 0,-112 6-232 0 0,73-6 935 0 0,-77 8-1339 0 0,0 0-1 0 0,0 1 1 0 0,0 1-1 0 0,24 5 0 0 0,-23-3-2587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22.809"/>
    </inkml:context>
    <inkml:brush xml:id="br0">
      <inkml:brushProperty name="width" value="0.1" units="cm"/>
      <inkml:brushProperty name="height" value="0.1" units="cm"/>
      <inkml:brushProperty name="color" value="#66CC00"/>
    </inkml:brush>
  </inkml:definitions>
  <inkml:trace contextRef="#ctx0" brushRef="#br0">1 1 2303 0 0,'18'1'566'0'0,"0"2"-1"0"0,0 0 1 0 0,0 1-1 0 0,24 8 0 0 0,3 1-352 0 0,24 1 273 0 0,0-4 0 0 0,0-2 0 0 0,107-2 0 0 0,8-21-67 0 0,-30 0-342 0 0,-109 14 11 0 0,0 2 0 0 0,1 2 0 0 0,49 11 0 0 0,-18-3 162 0 0,-1-3 0 0 0,152-5 0 0 0,12 7-93 0 0,-98 12-34 0 0,-45-5-65 0 0,-82-15-57 0 0,29 5 24 0 0,1-2-1 0 0,87-1 1 0 0,-19-17 34 0 0,31-1-65 0 0,152 14 70 0 0,-232 4-61 0 0,1-4 0 0 0,-1-2-1 0 0,97-16 1 0 0,-80 4 35 0 0,0 3 0 0 0,2 4 0 0 0,-1 3-1 0 0,105 9 1 0 0,-129-1-39 0 0,89-5-1 0 0,57-17 31 0 0,-89 6 85 0 0,116 8 295 0 0,-66 5-232 0 0,68-25-167 0 0,-194 20 10 0 0,0 2 0 0 0,54 3 0 0 0,78 15 48 0 0,-155-15-68 0 0,233 22 192 0 0,2-23 0 0 0,-216-3-186 0 0,-12 0 10 0 0,0 2 0 0 0,29 1 0 0 0,-34 3-34 0 0,1-1 0 0 0,19 7 0 0 0,-24-6-46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29.069"/>
    </inkml:context>
    <inkml:brush xml:id="br0">
      <inkml:brushProperty name="width" value="0.1" units="cm"/>
      <inkml:brushProperty name="height" value="0.1" units="cm"/>
      <inkml:brushProperty name="color" value="#66CC00"/>
    </inkml:brush>
  </inkml:definitions>
  <inkml:trace contextRef="#ctx0" brushRef="#br0">1 110 2127 0 0,'2'-3'2516'0'0,"-2"2"-2365"0"0,1-1 0 0 0,0 1 0 0 0,0 0 0 0 0,0 0 0 0 0,0 0 0 0 0,0-1 0 0 0,0 1 0 0 0,0 0 0 0 0,0 0 0 0 0,0 1 0 0 0,1-1 0 0 0,1-1 0 0 0,103-31 1101 0 0,-76 27-1103 0 0,54-3 0 0 0,-42 6-42 0 0,15 1 147 0 0,-35 3-166 0 0,10 0-75 0 0,36 7 1 0 0,12 1 33 0 0,-11-6 23 0 0,106-9-1 0 0,-79 0-19 0 0,-38 4 7 0 0,25-9 11 0 0,-55 6-29 0 0,50-1 0 0 0,-41 5-27 0 0,-20 0 1 0 0,-1 1 0 0 0,1 1 0 0 0,31 4 0 0 0,146 30-13 0 0,-148-29 0 0 0,0-3 0 0 0,59-2 0 0 0,133-2 11 0 0,-95 2 221 0 0,-6 0 285 0 0,-116-1-397 0 0,-1 0 0 0 0,1-2-1 0 0,40-8 1 0 0,-50 7-66 0 0,-1-1 0 0 0,1 0 0 0 0,-1-1-1 0 0,0-1 1 0 0,0 1 0 0 0,12-10 0 0 0,-1 1 72 0 0,-20 13-110 0 0,1 0 0 0 0,-1 1 0 0 0,0-1 0 0 0,0 0 1 0 0,1 1-1 0 0,-1-1 0 0 0,0 1 0 0 0,0 0 0 0 0,1-1 1 0 0,-1 1-1 0 0,0 0 0 0 0,1 0 0 0 0,-1 0 0 0 0,1 0 1 0 0,-1 0-1 0 0,0 0 0 0 0,1 0 0 0 0,-1 0 0 0 0,0 0 0 0 0,1 1 1 0 0,1 0-1 0 0,-1 0-297 0 0,0 0-1 0 0,0 0 1 0 0,0 1 0 0 0,0-1 0 0 0,-1 1-1 0 0,1-1 1 0 0,0 1 0 0 0,-1 0 0 0 0,1 0 0 0 0,-1 0-1 0 0,2 3 1 0 0,3 3-3098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5:23.819"/>
    </inkml:context>
    <inkml:brush xml:id="br0">
      <inkml:brushProperty name="width" value="0.1" units="cm"/>
      <inkml:brushProperty name="height" value="0.1" units="cm"/>
      <inkml:brushProperty name="color" value="#66CC00"/>
    </inkml:brush>
  </inkml:definitions>
  <inkml:trace contextRef="#ctx0" brushRef="#br0">1 5 455 0 0,'4'-2'0'0'0,"0"0"0"0"0,-2 2 0 0 0,0 0 0 0 0,0 2 224 0 0,2-2 8 0 0,2-2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30.343"/>
    </inkml:context>
    <inkml:brush xml:id="br0">
      <inkml:brushProperty name="width" value="0.1" units="cm"/>
      <inkml:brushProperty name="height" value="0.1" units="cm"/>
      <inkml:brushProperty name="color" value="#66CC00"/>
    </inkml:brush>
  </inkml:definitions>
  <inkml:trace contextRef="#ctx0" brushRef="#br0">9 44 3823 0 0,'0'0'21'0'0,"0"1"0"0"0,0-1-1 0 0,0 0 1 0 0,0 0 0 0 0,0 0-1 0 0,0 1 1 0 0,0-1 0 0 0,0 0-1 0 0,-1 0 1 0 0,1 0 0 0 0,0 0-1 0 0,0 1 1 0 0,0-1-1 0 0,0 0 1 0 0,0 0 0 0 0,0 0-1 0 0,0 0 1 0 0,-1 1 0 0 0,1-1-1 0 0,0 0 1 0 0,0 0 0 0 0,0 0-1 0 0,0 0 1 0 0,-1 0 0 0 0,1 0-1 0 0,0 0 1 0 0,0 0-1 0 0,0 1 1 0 0,0-1 0 0 0,-1 0-1 0 0,1 0 1 0 0,0 0 0 0 0,0 0-1 0 0,0 0 1 0 0,-1 0 0 0 0,1 0-1 0 0,0 0 1 0 0,0 0 0 0 0,0 0-1 0 0,-1 0 1 0 0,1 0-1 0 0,0 0 1 0 0,0-1 0 0 0,0 1-1 0 0,-1 0 1 0 0,1 0 0 0 0,0 0-1 0 0,0 0 1 0 0,0 0 0 0 0,0 0-1 0 0,-1 0 1 0 0,1 0 0 0 0,0-1-1 0 0,0 1 1 0 0,0 0-1 0 0,0 0 1 0 0,0 0 0 0 0,0 0-19 0 0,0 1 0 0 0,0-1 0 0 0,0 1 0 0 0,0 0 0 0 0,0-1 0 0 0,1 1 0 0 0,-1-1 0 0 0,0 1 0 0 0,1-1 0 0 0,-1 1 0 0 0,0-1 0 0 0,1 1 0 0 0,-1-1 0 0 0,0 1 0 0 0,1-1 0 0 0,-1 0 0 0 0,1 1 1 0 0,-1-1-1 0 0,1 1 0 0 0,-1-1 0 0 0,1 0 0 0 0,-1 0 0 0 0,1 1 0 0 0,-1-1 0 0 0,1 0 0 0 0,0 0 0 0 0,-1 0 0 0 0,1 1 0 0 0,-1-1 0 0 0,1 0 0 0 0,0 0 0 0 0,-1 0 0 0 0,1 0 0 0 0,-1 0 0 0 0,1 0 0 0 0,0 0 0 0 0,-1 0 0 0 0,1-1 0 0 0,-1 1 0 0 0,2 0 0 0 0,2-2 72 0 0,0 0-1 0 0,0 0 0 0 0,-1 0 0 0 0,1-1 0 0 0,3-2 0 0 0,15-9 673 0 0,2 4-360 0 0,-20 8-311 0 0,0 0 0 0 0,0 0 0 0 0,0 1 0 0 0,1-1-1 0 0,-1 1 1 0 0,8-1 0 0 0,8 0-58 0 0,-12 0-1 0 0,1 1 0 0 0,0 1 0 0 0,-1-1 0 0 0,1 1 0 0 0,0 1-1 0 0,12 1 1 0 0,-10 1 4 0 0,1-2 0 0 0,-1 0 0 0 0,1 0 0 0 0,0-1 0 0 0,16-2 0 0 0,8 1 268 0 0,-21 1-138 0 0,-1 1 0 0 0,27 6 0 0 0,70 8 56 0 0,93 21-146 0 0,-147-25-56 0 0,85 24 132 0 0,-120-30-124 0 0,0 0 0 0 0,0-1 0 0 0,0-2 0 0 0,23 1 0 0 0,-17-2 101 0 0,0 2 0 0 0,40 10 0 0 0,-32-7-66 0 0,30 6 63 0 0,95 4 1 0 0,61-26 315 0 0,-70-1-135 0 0,-112 10-242 0 0,57-4 68 0 0,-53 2-43 0 0,64 4 0 0 0,-11 0 12 0 0,-37-4-48 0 0,80-13-1 0 0,-105 10 2 0 0,108-21 39 0 0,-103 20-65 0 0,0 3 0 0 0,0 1 0 0 0,0 1 0 0 0,68 7-1 0 0,-97-4 25 0 0,0-2 0 0 0,16-1-1 0 0,11-1 126 0 0,-37 3-179 0 0,0 0-1 0 0,1 0 1 0 0,-1 0-1 0 0,0 0 1 0 0,0 0-1 0 0,1 1 1 0 0,-1-1-1 0 0,0 1 1 0 0,0-1-1 0 0,0 1 1 0 0,0-1 0 0 0,1 1-1 0 0,-1-1 1 0 0,0 1-1 0 0,0 0 1 0 0,0 0-1 0 0,0 0 1 0 0,0-1-1 0 0,-1 1 1 0 0,1 0-1 0 0,0 0 1 0 0,0 0-1 0 0,-1 0 1 0 0,1 0-1 0 0,0 1 1 0 0,-1-1-1 0 0,1 0 1 0 0,-1 0-1 0 0,1 0 1 0 0,-1 1-1 0 0,0-1 1 0 0,0 0-1 0 0,1 0 1 0 0,-1 2-1 0 0,0 5-882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31.929"/>
    </inkml:context>
    <inkml:brush xml:id="br0">
      <inkml:brushProperty name="width" value="0.1" units="cm"/>
      <inkml:brushProperty name="height" value="0.1" units="cm"/>
      <inkml:brushProperty name="color" value="#66CC00"/>
    </inkml:brush>
  </inkml:definitions>
  <inkml:trace contextRef="#ctx0" brushRef="#br0">1 131 2127 0 0,'3'0'191'0'0,"-2"-1"-173"0"0,-1 1 0 0 0,0 0 0 0 0,1 0 0 0 0,-1 0 0 0 0,0 0 0 0 0,1 0 0 0 0,-1 0 0 0 0,0 0 0 0 0,1 0 0 0 0,-1 0 0 0 0,0 0 0 0 0,1 0 1 0 0,-1 0-1 0 0,0 0 0 0 0,1 0 0 0 0,-1 0 0 0 0,0 0 0 0 0,1 0 0 0 0,-1 0 0 0 0,0 0 0 0 0,1 0 0 0 0,-1 1 0 0 0,0-1 0 0 0,1 0 0 0 0,4 1 298 0 0,-1 0 0 0 0,1-1 0 0 0,0 0 0 0 0,-1 0 0 0 0,1 0 0 0 0,8-1 0 0 0,-8 1-130 0 0,-1 0 0 0 0,1 0-1 0 0,0 0 1 0 0,-1 1 0 0 0,9 1 0 0 0,18 3 251 0 0,-16-5-409 0 0,25 0 151 0 0,68-8 0 0 0,80-18 170 0 0,-131 21-165 0 0,77 3-1 0 0,-25 8-73 0 0,-32 0-76 0 0,84-6 0 0 0,-73-7 142 0 0,108-2 162 0 0,-107 9-337 0 0,48 4 62 0 0,-15 0 2 0 0,-94-5-66 0 0,190-8 225 0 0,-173 8-204 0 0,-23 0-5 0 0,0 1 0 0 0,33 4-1 0 0,-25 0 30 0 0,0-1-1 0 0,0-1 0 0 0,0-1 0 0 0,45-5 0 0 0,94-5 239 0 0,-1 0-44 0 0,-18-20-138 0 0,0 1 0 0 0,-122 26-100 0 0,43 3 0 0 0,-22 0 0 0 0,-15-1 0 0 0,0 2 0 0 0,0 1 0 0 0,60 14 0 0 0,-40-4 7 0 0,61 6-1 0 0,-89-16 5 0 0,0-2-1 0 0,0 0 0 0 0,0-2 0 0 0,41-6 0 0 0,-58 5-9 0 0,127-17 62 0 0,-57 12-52 0 0,-59 6 22 0 0,26-5 0 0 0,5 0 18 0 0,53-7 70 0 0,-96 12-103 0 0,33-9 96 0 0,-32 7-93 0 0,0 1 0 0 0,-1 0 0 0 0,1 0 0 0 0,0 1 0 0 0,0 0 0 0 0,12 0 0 0 0,-17 2 1 0 0,0-1-1 0 0,0 1 0 0 0,-1 0 1 0 0,1 0-1 0 0,-1 1 0 0 0,1-1 0 0 0,-1 1 1 0 0,0 0-1 0 0,1 0 0 0 0,3 3 1 0 0,2 2-1048 0 0,-1 0 0 0 0,10 12-1 0 0,-7-7-2185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33.234"/>
    </inkml:context>
    <inkml:brush xml:id="br0">
      <inkml:brushProperty name="width" value="0.1" units="cm"/>
      <inkml:brushProperty name="height" value="0.1" units="cm"/>
      <inkml:brushProperty name="color" value="#66CC00"/>
    </inkml:brush>
  </inkml:definitions>
  <inkml:trace contextRef="#ctx0" brushRef="#br0">1 98 2759 0 0,'85'5'997'0'0,"-48"-2"-860"0"0,46 2 322 0 0,1-3 1 0 0,119-13-1 0 0,-175 7-260 0 0,253-18 1264 0 0,-172 21-1304 0 0,159 6 646 0 0,95 13-375 0 0,-63-39-153 0 0,-123 4 70 0 0,168-8-139 0 0,-289 21-208 0 0,46-2 0 0 0,262-6 688 0 0,-321 6-555 0 0,-34 4-105 0 0,0 0 0 0 0,0 1 0 0 0,0 0 0 0 0,0 1 1 0 0,0-1-1 0 0,0 2 0 0 0,11 1 0 0 0,-19-2-41 0 0,0 1 1 0 0,0-1 0 0 0,0 1-1 0 0,0-1 1 0 0,0 1 0 0 0,0 0-1 0 0,0-1 1 0 0,0 1-1 0 0,0 0 1 0 0,0 0 0 0 0,0 0-1 0 0,0-1 1 0 0,0 1 0 0 0,-1 0-1 0 0,1 0 1 0 0,0 0 0 0 0,-1 0-1 0 0,1 1 1 0 0,-1-1-1 0 0,1 0 1 0 0,-1 0 0 0 0,1 0-1 0 0,-1 0 1 0 0,0 0 0 0 0,1 2-1 0 0,-1 1-367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34.218"/>
    </inkml:context>
    <inkml:brush xml:id="br0">
      <inkml:brushProperty name="width" value="0.1" units="cm"/>
      <inkml:brushProperty name="height" value="0.1" units="cm"/>
      <inkml:brushProperty name="color" value="#66CC00"/>
    </inkml:brush>
  </inkml:definitions>
  <inkml:trace contextRef="#ctx0" brushRef="#br0">0 158 919 0 0,'148'-24'2210'0'0,"-120"19"-2013"0"0,0 1-26 0 0,92-18 891 0 0,-77 13-569 0 0,53-6-1 0 0,-21 5-149 0 0,130-9 231 0 0,-12 1-457 0 0,139-12 270 0 0,-212 29-221 0 0,-2 4-81 0 0,36-1-18 0 0,-94-3-28 0 0,439 2 1325 0 0,-387 9-1227 0 0,-92-8-267 0 0,31 4 0 0 0,-41-4-50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35.356"/>
    </inkml:context>
    <inkml:brush xml:id="br0">
      <inkml:brushProperty name="width" value="0.1" units="cm"/>
      <inkml:brushProperty name="height" value="0.1" units="cm"/>
      <inkml:brushProperty name="color" value="#66CC00"/>
    </inkml:brush>
  </inkml:definitions>
  <inkml:trace contextRef="#ctx0" brushRef="#br0">2 144 2303 0 0,'0'0'45'0'0,"-1"-1"-1"0"0,1 0 0 0 0,0 1 0 0 0,0-1 0 0 0,0 1 0 0 0,-1-1 0 0 0,1 0 0 0 0,0 1 0 0 0,0-1 0 0 0,0 1 0 0 0,0-1 0 0 0,0 0 0 0 0,0 1 1 0 0,0-1-1 0 0,0 1 0 0 0,0-1 0 0 0,1-1 0 0 0,8-1 1473 0 0,-3 2-1468 0 0,40-10 330 0 0,-1 3-1 0 0,1 1 0 0 0,0 3 0 0 0,82 1 0 0 0,-78 6 54 0 0,67-5 1 0 0,-89 0-272 0 0,0-2 0 0 0,0-1 0 0 0,-1-1-1 0 0,28-10 1 0 0,-7-1 172 0 0,92-19 0 0 0,-119 33-248 0 0,1 0-1 0 0,-1 1 0 0 0,1 1 1 0 0,0 1-1 0 0,0 1 0 0 0,42 8 0 0 0,-35-4-119 0 0,0 3-1 0 0,0 0 0 0 0,-1 2 0 0 0,33 15 1 0 0,-41-15-2204 0 0,-2-2-800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37.750"/>
    </inkml:context>
    <inkml:brush xml:id="br0">
      <inkml:brushProperty name="width" value="0.1" units="cm"/>
      <inkml:brushProperty name="height" value="0.1" units="cm"/>
      <inkml:brushProperty name="color" value="#66CC00"/>
    </inkml:brush>
  </inkml:definitions>
  <inkml:trace contextRef="#ctx0" brushRef="#br0">1 116 455 0 0,'14'1'2937'0'0,"4"0"-1939"0"0,11 0-228 0 0,-3 0-316 0 0,22-2 106 0 0,-21 2-383 0 0,128-8 567 0 0,15-2 332 0 0,-121 5-957 0 0,-11 3-33 0 0,49 5-1 0 0,0 0 5 0 0,-32-5-56 0 0,30 0 50 0 0,-64 1 48 0 0,37-4 0 0 0,6-1-23 0 0,-46 4-59 0 0,-7 1-31 0 0,0 0 0 0 0,17 3 0 0 0,-5-1 40 0 0,1 0 0 0 0,-1-2 0 0 0,1-1 0 0 0,0 0 0 0 0,23-6 0 0 0,-39 7-19 0 0,1-1-1 0 0,-1 2 0 0 0,0-1 0 0 0,0 1 1 0 0,1 0-1 0 0,12 4 0 0 0,-19-4-33 0 0,0 0-1 0 0,1 0 1 0 0,-1 0 0 0 0,0 0 0 0 0,0 1-1 0 0,4 2 1 0 0,8 5 7 0 0,-8-5-13 0 0,1-1 0 0 0,-1-1 0 0 0,1 1 0 0 0,0-1 0 0 0,12 2 0 0 0,26 6-2 0 0,-29-5 8 0 0,24 2 1 0 0,27-1 52 0 0,128-7-1 0 0,-116 2-58 0 0,4-1 0 0 0,-40-3 0 0 0,-4-1 0 0 0,50 3 0 0 0,10 7 0 0 0,-70-4 0 0 0,62 7 0 0 0,-78-7 0 0 0,-1 0 0 0 0,1 2 0 0 0,0 0 0 0 0,23 10 0 0 0,-20-7 0 0 0,0-2 0 0 0,0 0 0 0 0,1-1 0 0 0,29 4 0 0 0,-5-1 0 0 0,111 14 47 0 0,-72-11-30 0 0,-51-8 45 0 0,0-1 0 0 0,40-4-1 0 0,-53 2-54 0 0,20-2 45 0 0,34-9-1 0 0,-41 6-1 0 0,0 2 0 0 0,39-1 1 0 0,136 9 34 0 0,-129 0-27 0 0,-46-2-60 0 0,1-1 1 0 0,32-4-1 0 0,301-23 2 0 0,-99 22 64 0 0,-206 3-64 0 0,29 0 0 0 0,-33 1 192 0 0,71-10 1 0 0,-115 9-58 0 0,20-3 750 0 0,-16 2-1017 0 0,0 1-1 0 0,0 0 1 0 0,0 1-1 0 0,14 1 1 0 0,11 2-214 0 0,-24-3 262 0 0,0 2-1 0 0,17 3 1 0 0,11 3 84 0 0,55 2 0 0 0,-77-8 0 0 0,189 2 0 0 0,1-18 0 0 0,-28-5 0 0 0,-77 5 50 0 0,38-4 28 0 0,321-46-78 0 0,-323 35 43 0 0,86-13 42 0 0,21 18-85 0 0,2 20 0 0 0,-200 8-21 0 0,-1 2 0 0 0,82 20-1 0 0,-107-20 22 0 0,160 39 0 0 0,-152-40 0 0 0,45 2 0 0 0,-15-6 75 0 0,1 0-260 0 0,-23 3-2686 0 0,-26-2-580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51.534"/>
    </inkml:context>
    <inkml:brush xml:id="br0">
      <inkml:brushProperty name="width" value="0.1" units="cm"/>
      <inkml:brushProperty name="height" value="0.1" units="cm"/>
      <inkml:brushProperty name="color" value="#66CC00"/>
    </inkml:brush>
  </inkml:definitions>
  <inkml:trace contextRef="#ctx0" brushRef="#br0">0 23 1151 0 0,'16'-6'0'0'0,"5"2"96"0"0,1-2-96 0 0,-2 4 0 0 0,-6 0 0 0 0,-4 0 0 0 0,-2 4 128 0 0,1-2 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52.546"/>
    </inkml:context>
    <inkml:brush xml:id="br0">
      <inkml:brushProperty name="width" value="0.1" units="cm"/>
      <inkml:brushProperty name="height" value="0.1" units="cm"/>
      <inkml:brushProperty name="color" value="#66CC00"/>
    </inkml:brush>
  </inkml:definitions>
  <inkml:trace contextRef="#ctx0" brushRef="#br0">1 6 431 0 0,'10'-4'0'0'0,"-6"2"0"0"0,0 2 0 0 0,-2 0 0 0 0,2 2 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5:57.481"/>
    </inkml:context>
    <inkml:brush xml:id="br0">
      <inkml:brushProperty name="width" value="0.1" units="cm"/>
      <inkml:brushProperty name="height" value="0.1" units="cm"/>
      <inkml:brushProperty name="color" value="#66CC00"/>
    </inkml:brush>
  </inkml:definitions>
  <inkml:trace contextRef="#ctx0" brushRef="#br0">1 33 919 0 0,'2'-8'80'0'0,"0"2"-80"0"0,0 4 0 0 0,0 2 0 0 0,0 0 208 0 0,0-3 24 0 0,2 1 8 0 0,2-4 0 0 0,4 0-240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6:03.211"/>
    </inkml:context>
    <inkml:brush xml:id="br0">
      <inkml:brushProperty name="width" value="0.1" units="cm"/>
      <inkml:brushProperty name="height" value="0.1" units="cm"/>
      <inkml:brushProperty name="color" value="#66CC00"/>
    </inkml:brush>
  </inkml:definitions>
  <inkml:trace contextRef="#ctx0" brushRef="#br0">1 103 919 0 0,'1'1'124'0'0,"0"-1"0"0"0,0 1 0 0 0,0-1 0 0 0,0 1 0 0 0,0-1 0 0 0,1 0 0 0 0,-1 1 0 0 0,0-1 0 0 0,0 0 0 0 0,0 0 0 0 0,0 0 0 0 0,1 0 0 0 0,-1 0 0 0 0,0 0 0 0 0,2-1 0 0 0,20-4 1587 0 0,13-5-1113 0 0,0 1 1 0 0,0 2-1 0 0,50-4 0 0 0,-67 10-563 0 0,13-3 277 0 0,0 2 0 0 0,43 3 0 0 0,-47 0-224 0 0,-20-1-23 0 0,0 0-1 0 0,15 2 0 0 0,-3 0 80 0 0,22 1 0 0 0,-25-2-103 0 0,0 0-1 0 0,29 6 1 0 0,-26-2-31 0 0,1 0 1 0 0,0-2 0 0 0,1-1-1 0 0,-1-1 1 0 0,0 0 0 0 0,32-4-1 0 0,65-17 108 0 0,-48 4-19 0 0,1 3 1 0 0,73-3-1 0 0,-49 3-99 0 0,-35 4 0 0 0,-35 8 0 0 0,1 1 0 0 0,-1 0 0 0 0,0 2 0 0 0,-1 1 0 0 0,43 11 0 0 0,-28-4 0 0 0,-22-5 0 0 0,1 0 0 0 0,20 1 0 0 0,-12-1 0 0 0,-20-3 0 0 0,0-1 0 0 0,0 0 0 0 0,11 1 0 0 0,49-7 0 0 0,-45 3 0 0 0,-1 1 0 0 0,30 1 0 0 0,39 7 11 0 0,-74-6 45 0 0,-1-1 0 0 0,18-3 0 0 0,13 0 277 0 0,-42 2-290 0 0,0 1-1 0 0,0-1 0 0 0,0 1 0 0 0,0-1 0 0 0,0 0 1 0 0,5-2-1 0 0,-5 2-18 0 0,0-1-1 0 0,-1 1 1 0 0,1 1 0 0 0,0-1 0 0 0,0 0 0 0 0,0 1-1 0 0,-1-1 1 0 0,1 1 0 0 0,5 0 0 0 0,11 3-72 0 0,-1 0 1 0 0,1 2 0 0 0,-1 0 0 0 0,29 13 0 0 0,-28-12-2391 0 0,4 2-806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5:27.532"/>
    </inkml:context>
    <inkml:brush xml:id="br0">
      <inkml:brushProperty name="width" value="0.1" units="cm"/>
      <inkml:brushProperty name="height" value="0.1" units="cm"/>
      <inkml:brushProperty name="color" value="#66CC00"/>
    </inkml:brush>
  </inkml:definitions>
  <inkml:trace contextRef="#ctx0" brushRef="#br0">1 81 1839 0 0,'2'0'134'0'0,"0"0"682"0"0,10 1 2896 0 0,107-4-454 0 0,-101 4-3168 0 0,0 1-1 0 0,32 8 0 0 0,-2-1-25 0 0,-25-5 97 0 0,33 12 0 0 0,-36-10-88 0 0,1-1-1 0 0,25 4 1 0 0,2-2-45 0 0,-23-3 54 0 0,42 2 0 0 0,-1-10 235 0 0,0-2-1 0 0,113-25 1 0 0,94-7 77 0 0,-156 33-352 0 0,-40 3-20 0 0,73-16-22 0 0,37-12 54 0 0,-150 24-40 0 0,12-2 27 0 0,-1 3 1 0 0,84 0-1 0 0,4 24-41 0 0,-31-3 0 0 0,-70-14 0 0 0,71-5 0 0 0,-18-1 0 0 0,-60 3 0 0 0,45-9 0 0 0,-53 6 0 0 0,0 1 0 0 0,0 1 0 0 0,0 1 0 0 0,35 2 0 0 0,119 13 0 0 0,-63-6 0 0 0,103-7 0 0 0,-148-4 0 0 0,104 9 0 0 0,-109 4 0 0 0,-1 2 0 0 0,60 21 0 0 0,-16-9 0 0 0,-35-8 0 0 0,-56-13 80 0 0,1-1 0 0 0,-1 0 0 0 0,22-1 0 0 0,-34-1-58 0 0,0 0 0 0 0,0 0 0 0 0,-1 0-1 0 0,1 0 1 0 0,0 0 0 0 0,0 0 0 0 0,-1 0 0 0 0,1 0-1 0 0,0 1 1 0 0,0-1 0 0 0,-1 0 0 0 0,1 0 0 0 0,0 1-1 0 0,-1-1 1 0 0,1 0 0 0 0,0 1 0 0 0,-1-1 0 0 0,1 1-1 0 0,0-1 1 0 0,0 1 0 0 0,-1 0-193 0 0,0 0 0 0 0,0 0-1 0 0,0-1 1 0 0,0 1 0 0 0,0 0 0 0 0,0 0 0 0 0,0 0-1 0 0,0-1 1 0 0,0 1 0 0 0,0 0 0 0 0,0 0 0 0 0,0-1-1 0 0,-1 1 1 0 0,1 0 0 0 0,0 0 0 0 0,-1-1 0 0 0,1 1-1 0 0,-1 0 1 0 0,1-1 0 0 0,-1 1 0 0 0,1-1 0 0 0,-1 2-1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6:14.754"/>
    </inkml:context>
    <inkml:brush xml:id="br0">
      <inkml:brushProperty name="width" value="0.1" units="cm"/>
      <inkml:brushProperty name="height" value="0.1" units="cm"/>
      <inkml:brushProperty name="color" value="#66CC00"/>
    </inkml:brush>
  </inkml:definitions>
  <inkml:trace contextRef="#ctx0" brushRef="#br0">24959 177 919 0 0,'0'0'22'0'0,"-6"1"86"0"0,1 0 1 0 0,0 0-1 0 0,0 0 0 0 0,0 1 1 0 0,0 0-1 0 0,1 0 0 0 0,-7 4 0 0 0,6-4 554 0 0,0 1-1 0 0,0-1 0 0 0,0 1 0 0 0,-8 1 0 0 0,-4 3-321 0 0,-138 69 1107 0 0,148-72-1398 0 0,-20 8 229 0 0,-1-1 0 0 0,0-2 0 0 0,-42 9 1 0 0,52-13-70 0 0,-20 2 78 0 0,-1-1-1 0 0,0-2 1 0 0,0-1-1 0 0,-69-5 0 0 0,-27-12-30 0 0,50 4-49 0 0,48 6-158 0 0,-107-5 68 0 0,100 7-98 0 0,-123 7-19 0 0,69 0 0 0 0,-39 5 0 0 0,51-2 0 0 0,-271 17 0 0 0,215-19 32 0 0,-197-18 0 0 0,210 6-32 0 0,-172 12 0 0 0,14 0 0 0 0,249-6 0 0 0,-358-2 0 0 0,-43-24 0 0 0,198 6 54 0 0,77 13 25 0 0,-36-4-73 0 0,-103-46 58 0 0,236 43-39 0 0,-69-6-1 0 0,-70 4 52 0 0,-62-7-20 0 0,193 12-56 0 0,0 4 0 0 0,0 3 0 0 0,-130 10 0 0 0,199-6 0 0 0,-176 16 0 0 0,142-15 0 0 0,0-1 0 0 0,-62-9 0 0 0,48 2 0 0 0,0 2 0 0 0,1 3 0 0 0,-2 2 0 0 0,-90 11 0 0 0,-429 27 0 0 0,328-20-2 0 0,140-7 8 0 0,-129-4 1 0 0,-364-12 789 0 0,291-5-1381 0 0,246 7 563 0 0,-241-7 22 0 0,107 20 0 0 0,26 0 0 0 0,-209 12 64 0 0,234-8-52 0 0,-246 10 40 0 0,-105-2-52 0 0,283-14 32 0 0,117-8-10 0 0,-329 0-12 0 0,216-2-10 0 0,-94 6 0 0 0,19-7 39 0 0,74-1-14 0 0,-74 10-25 0 0,-102 3 32 0 0,159-6 0 0 0,79-2-32 0 0,-88 4 0 0 0,49-5 38 0 0,80-2-12 0 0,-481-39-26 0 0,532 37 0 0 0,-102 6 0 0 0,92 0 0 0 0,-8 1 0 0 0,-119-2 0 0 0,-244-10 0 0 0,366 9 0 0 0,0-3 0 0 0,-74-12 0 0 0,-95-19 0 0 0,188 28-2 0 0,-65-1 0 0 0,-53 9 58 0 0,168-2-54 0 0,-285-4 8 0 0,66-14-10 0 0,115 12 0 0 0,39 4 0 0 0,-64 1 0 0 0,73 1 0 0 0,-83 2 0 0 0,34 1 0 0 0,-154-16 0 0 0,148 0 32 0 0,-175 4 0 0 0,34-6-32 0 0,63 1 0 0 0,77 8 0 0 0,50 1 0 0 0,-72 4 0 0 0,64 5 0 0 0,-1-4 0 0 0,-121-14 0 0 0,119 1 0 0 0,35 5 0 0 0,0 2 0 0 0,-49-1 0 0 0,27 6 0 0 0,-121 6 0 0 0,-160 13 0 0 0,202-16 8 0 0,-106-3 27 0 0,172-2-24 0 0,-96-17-1 0 0,49-1-10 0 0,-166-7 0 0 0,232 27 0 0 0,-1 2 0 0 0,-78 11 0 0 0,81-4 0 0 0,0-2 0 0 0,0-3 0 0 0,0-2 0 0 0,-69-8 0 0 0,30 0 0 0 0,-116 8 0 0 0,76 1 0 0 0,84 1 0 0 0,-10-1 0 0 0,49-2 0 0 0,-20-1 5 0 0,0-1-1 0 0,-43-9 1 0 0,-99-26 61 0 0,125 29-34 0 0,0 3 0 0 0,0 2 0 0 0,-61 4 0 0 0,7 10-32 0 0,26-2 0 0 0,-22 4 0 0 0,-19 2 0 0 0,97-14 0 0 0,-171 4 0 0 0,87 4 0 0 0,29-2 0 0 0,61-7 0 0 0,-24-2 0 0 0,-4-1 0 0 0,1 2 0 0 0,15 0 0 0 0,1 1 0 0 0,-1 1 0 0 0,-27 6 0 0 0,38-5 0 0 0,-42 10 0 0 0,-84 6 0 0 0,96-18 0 0 0,-45-6 0 0 0,57 2 3 0 0,-1 2-1 0 0,1 1 1 0 0,-45 6 0 0 0,50-3 44 0 0,19-2-45 0 0,-1 1 0 0 0,-17 4 0 0 0,-13 4-14 0 0,31-8-82 0 0,0 0 0 0 0,0 1 0 0 0,1 0 0 0 0,-1 0 0 0 0,1 1 1 0 0,-1 0-1 0 0,1 0 0 0 0,-8 5 0 0 0,3 0-297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6:24.782"/>
    </inkml:context>
    <inkml:brush xml:id="br0">
      <inkml:brushProperty name="width" value="0.1" units="cm"/>
      <inkml:brushProperty name="height" value="0.1" units="cm"/>
      <inkml:brushProperty name="color" value="#66CC00"/>
    </inkml:brush>
  </inkml:definitions>
  <inkml:trace contextRef="#ctx0" brushRef="#br0">1 195 919 0 0,'24'0'38'0'0,"-10"1"220"0"0,0-1 1 0 0,-1-1 0 0 0,23-3-1 0 0,-2-3 277 0 0,1 1 0 0 0,-1 2 0 0 0,1 1 0 0 0,54 3 0 0 0,29 10-458 0 0,-103-8-29 0 0,0 1-1 0 0,24 7 1 0 0,7 1 97 0 0,117 12 1407 0 0,-5-16-1269 0 0,-133-7-214 0 0,0-1 0 0 0,1-2 0 0 0,25-5 0 0 0,20-2 172 0 0,-37 6-149 0 0,14-1 156 0 0,77 2-1 0 0,14 9 36 0 0,-50 4-196 0 0,27 2-34 0 0,-92-11-53 0 0,-1-1-1 0 0,47-7 0 0 0,206-35 553 0 0,-70 20-224 0 0,-43 6-222 0 0,25-1-4 0 0,-13 11-30 0 0,38 2-72 0 0,-158 4 0 0 0,243 4 0 0 0,-85 2 11 0 0,16 9 91 0 0,-143-7-87 0 0,335 19 177 0 0,-97-28-53 0 0,10-17 218 0 0,-178 9-315 0 0,94-8 44 0 0,-166 7 46 0 0,134 3 0 0 0,-69 7-132 0 0,-13-5 14 0 0,47 2 26 0 0,-74 16-28 0 0,-62-5-14 0 0,34 1 72 0 0,106-1-1 0 0,-78-8 66 0 0,116 1 50 0 0,-94 15-47 0 0,-47-4-41 0 0,219 14 116 0 0,-231-22-145 0 0,142 5 99 0 0,-124-9-140 0 0,103 0 20 0 0,-142-2-32 0 0,143-3 98 0 0,158-3 15 0 0,-71 22-128 0 0,-192-10 32 0 0,1-3 0 0 0,0-4 0 0 0,122-21 0 0 0,-114 12 16 0 0,41-7 32 0 0,-18 3-16 0 0,134 1 0 0 0,-121 15-43 0 0,-69 1 1 0 0,87-9-1 0 0,-3-4 43 0 0,23 0 24 0 0,-68 6-48 0 0,166-3 153 0 0,-89 6-183 0 0,11 1 43 0 0,18 6 11 0 0,32 3-64 0 0,-156-7-1 0 0,175 2 149 0 0,-66-3-65 0 0,-69-1-49 0 0,-24 2-34 0 0,47 1 0 0 0,-51 2 0 0 0,76-14 52 0 0,-107 6-40 0 0,38-5-12 0 0,119-5 0 0 0,-88 11 0 0 0,-59 0 0 0 0,280-23 50 0 0,-204 13-36 0 0,-90 13 125 0 0,-63 1-137 0 0,0 0 0 0 0,0 0 0 0 0,1 0 0 0 0,-1 0-1 0 0,0 0 1 0 0,0 1 0 0 0,1-1 0 0 0,-1 0 0 0 0,0 0 0 0 0,0 0 0 0 0,1 1 0 0 0,-1-1 0 0 0,0 0-1 0 0,0 0 1 0 0,0 0 0 0 0,0 1 0 0 0,1-1 0 0 0,-1 0 0 0 0,0 0 0 0 0,0 1 0 0 0,0-1 0 0 0,0 0-1 0 0,0 1 1 0 0,0-1 0 0 0,0 0 0 0 0,0 0 0 0 0,0 1 0 0 0,0-1 0 0 0,0 0 0 0 0,0 1 0 0 0,0 10-4248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6:28.601"/>
    </inkml:context>
    <inkml:brush xml:id="br0">
      <inkml:brushProperty name="width" value="0.1" units="cm"/>
      <inkml:brushProperty name="height" value="0.1" units="cm"/>
      <inkml:brushProperty name="color" value="#66CC00"/>
    </inkml:brush>
  </inkml:definitions>
  <inkml:trace contextRef="#ctx0" brushRef="#br0">0 7 1351 0 0,'0'-2'0'0'0,"0"0"0"0"0,4 2 72 0 0,-2-2-8 0 0,0 2-64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6:30.464"/>
    </inkml:context>
    <inkml:brush xml:id="br0">
      <inkml:brushProperty name="width" value="0.1" units="cm"/>
      <inkml:brushProperty name="height" value="0.1" units="cm"/>
      <inkml:brushProperty name="color" value="#66CC00"/>
    </inkml:brush>
  </inkml:definitions>
  <inkml:trace contextRef="#ctx0" brushRef="#br0">37 45 3767 0 0,'-8'-21'160'0'0,"-1"11"48"0"0,3 6-208 0 0,2 0 0 0 0,4 0 0 0 0,0 2 0 0 0,-2 6 0 0 0,0 0 0 0 0,-2 2-1104 0 0,2 4-224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6:33.051"/>
    </inkml:context>
    <inkml:brush xml:id="br0">
      <inkml:brushProperty name="width" value="0.1" units="cm"/>
      <inkml:brushProperty name="height" value="0.1" units="cm"/>
      <inkml:brushProperty name="color" value="#66CC00"/>
    </inkml:brush>
  </inkml:definitions>
  <inkml:trace contextRef="#ctx0" brushRef="#br0">0 8 919 0 0,'4'-4'80'0'0,"1"2"-80"0"0,-3 0 0 0 0,2 2 0 0 0,-2 2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6:33.685"/>
    </inkml:context>
    <inkml:brush xml:id="br0">
      <inkml:brushProperty name="width" value="0.1" units="cm"/>
      <inkml:brushProperty name="height" value="0.1" units="cm"/>
      <inkml:brushProperty name="color" value="#66CC00"/>
    </inkml:brush>
  </inkml:definitions>
  <inkml:trace contextRef="#ctx0" brushRef="#br0">5 59 455 0 0,'-2'-22'0'0'0,"2"8"0"0"0,-2 4 0 0 0,2 4 0 0 0,2 4 320 0 0,2 2 32 0 0,-2 0 0 0 0,0-2 0 0 0,0 0-352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6:34.508"/>
    </inkml:context>
    <inkml:brush xml:id="br0">
      <inkml:brushProperty name="width" value="0.1" units="cm"/>
      <inkml:brushProperty name="height" value="0.1" units="cm"/>
      <inkml:brushProperty name="color" value="#66CC00"/>
    </inkml:brush>
  </inkml:definitions>
  <inkml:trace contextRef="#ctx0" brushRef="#br0">3 28 1375 0 0,'-1'-6'106'0'0,"1"-7"-110"0"0,1 10 95 0 0,0 6 180 0 0,-1-4-244 0 0,0 1-1 0 0,1-1 0 0 0,-1 1 1 0 0,0 0-1 0 0,0-1 0 0 0,0 1 0 0 0,1-1 1 0 0,-1 1-1 0 0,0 0 0 0 0,0-1 0 0 0,1 1 1 0 0,-1 0-1 0 0,0-1 0 0 0,1 1 0 0 0,-1 0 1 0 0,0 0-1 0 0,1-1 0 0 0,-1 1 0 0 0,1 0 1 0 0,-1 0-1 0 0,0 0 0 0 0,1-1 0 0 0,-1 1 1 0 0,1 0-1 0 0,-1 0 0 0 0,1 0 1 0 0,-1 0-1 0 0,0 0 0 0 0,1 0 0 0 0,-1 0 1 0 0,1 0-1 0 0,-1 0 0 0 0,1 0 0 0 0,-1 0 1 0 0,1 0-1 0 0,-1 0 0 0 0,0 0 0 0 0,1 1 1 0 0,-1-1-1 0 0,1 0 0 0 0,-1 0 0 0 0,0 0 1 0 0,1 1-1 0 0,-1-1 0 0 0,1 1 0 0 0,0-1-56 0 0,-1 1-1 0 0,0-1 0 0 0,1 0 1 0 0,-1 1-1 0 0,1 0 0 0 0,-1-1 0 0 0,0 1 1 0 0,1-1-1 0 0,-1 1 0 0 0,0-1 1 0 0,0 1-1 0 0,1 0 0 0 0,-1-1 1 0 0,0 1-1 0 0,0-1 0 0 0,0 1 0 0 0,0 0 1 0 0,0-1-1 0 0,0 1 0 0 0,0 0 1 0 0,0-1-1 0 0,0 1 0 0 0,0 0 0 0 0,0-1 1 0 0,0 1-1 0 0,0-1 0 0 0,-1 1 1 0 0,1 0-1 0 0,0-1 0 0 0,-1 2 0 0 0,1-2-1 0 0,-1 0-1 0 0,0 1 0 0 0,1-1 0 0 0,-1 0 0 0 0,0 0 1 0 0,1 0-1 0 0,-1 1 0 0 0,0-1 0 0 0,0 0 0 0 0,1 0 0 0 0,-1 0 1 0 0,0 0-1 0 0,1 0 0 0 0,-1 0 0 0 0,0 0 0 0 0,0-1 0 0 0,1 1 1 0 0,-1 0-1 0 0,0 0 0 0 0,1 0 0 0 0,-1-1 0 0 0,0 1 0 0 0,1 0 1 0 0,-1-1-1 0 0,0 1 0 0 0,1-1 0 0 0,-1 1 0 0 0,0-1 0 0 0,-2-1 33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06:36.414"/>
    </inkml:context>
    <inkml:brush xml:id="br0">
      <inkml:brushProperty name="width" value="0.1" units="cm"/>
      <inkml:brushProperty name="height" value="0.1" units="cm"/>
      <inkml:brushProperty name="color" value="#66CC00"/>
    </inkml:brush>
  </inkml:definitions>
  <inkml:trace contextRef="#ctx0" brushRef="#br0">1 85 3279 0 0,'22'-7'617'0'0,"0"2"-1"0"0,0 0 1 0 0,32-1 0 0 0,71 1 239 0 0,-2 0-263 0 0,0-5-147 0 0,190 8 0 0 0,-230 5-367 0 0,1-3 0 0 0,-1-5-1 0 0,101-17 1 0 0,-118 14-52 0 0,113 2-1 0 0,5 12-2 0 0,-87-1 0 0 0,105-8 0 0 0,-118-4 19 0 0,-1 4 0 0 0,108 11-1 0 0,-99 2-29 0 0,114 10 49 0 0,-154-20-43 0 0,0-2-1 0 0,70-11 1 0 0,-103 10-11 0 0,32-4 58 0 0,0 3 0 0 0,84 3-1 0 0,-3 13-67 0 0,108 4 128 0 0,-110-24 3 0 0,-76 4-64 0 0,3 1-50 0 0,0 2 0 0 0,0 2-1 0 0,0 3 1 0 0,65 13 0 0 0,102 21-15 0 0,-162-31 0 0 0,101-1 0 0 0,157 12 0 0 0,-184-1 0 0 0,108 7 0 0 0,0-26 41 0 0,-75 0-18 0 0,48 10 139 0 0,100-2 124 0 0,-155-19-158 0 0,-44 8 0 0 0,-96 4-83 0 0,-5 1 16 0 0,0 0-1 0 0,0 1 1 0 0,25 5 0 0 0,-28-4-28 0 0,-10-1-18 0 0,0-1 1 0 0,0 1 0 0 0,0 0 0 0 0,0 0 0 0 0,4 2 0 0 0,-7-2-34 0 0,0-1-1 0 0,0 0 1 0 0,0 1-1 0 0,0-1 0 0 0,0 1 1 0 0,0-1-1 0 0,0 1 1 0 0,0-1-1 0 0,-1 1 1 0 0,1 0-1 0 0,0-1 0 0 0,0 1 1 0 0,-1 0-1 0 0,1 0 1 0 0,0-1-1 0 0,-1 1 0 0 0,1 0 1 0 0,-1 0-1 0 0,1 0 1 0 0,-1 0-1 0 0,1 0 1 0 0,-1 0-1 0 0,0 0 0 0 0,0 0 1 0 0,1 0-1 0 0,-1 0 1 0 0,0 0-1 0 0,0 2 1 0 0,1 4-2301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06.448"/>
    </inkml:context>
    <inkml:brush xml:id="br0">
      <inkml:brushProperty name="width" value="0.1" units="cm"/>
      <inkml:brushProperty name="height" value="0.1" units="cm"/>
      <inkml:brushProperty name="color" value="#66CC00"/>
    </inkml:brush>
  </inkml:definitions>
  <inkml:trace contextRef="#ctx0" brushRef="#br0">0 219 455 0 0,'25'-1'36'0'0,"44"3"658"0"0,-59-1-408 0 0,1-1 0 0 0,-1-1 1 0 0,15-2-1 0 0,-2 0-73 0 0,207-21 1315 0 0,-171 21-1133 0 0,-33 2-156 0 0,0-1 0 0 0,39-8 0 0 0,63-9 194 0 0,-89 14-407 0 0,56-8 58 0 0,70-8 29 0 0,-116 19 94 0 0,68 7 0 0 0,-77-3-127 0 0,-12-1-14 0 0,54 6 134 0 0,-42 0 18 0 0,0-3 0 0 0,0-1 0 0 0,71-4 0 0 0,-72-3-96 0 0,57-6 70 0 0,158-39 286 0 0,-222 43-467 0 0,0 1 0 0 0,-1 2-1 0 0,1 1 1 0 0,0 1 0 0 0,43 5-1 0 0,-9 2-10 0 0,21 3 0 0 0,-39-2-1 0 0,0-2-1 0 0,77-2 0 0 0,96-17 192 0 0,-216 14-180 0 0,176-12 156 0 0,-139 12-148 0 0,0 1 1 0 0,54 9-1 0 0,157 15-18 0 0,-242-24 0 0 0,85 2 38 0 0,147-14-1 0 0,-77 7 74 0 0,-131 4-105 0 0,254 8 66 0 0,-238-4-72 0 0,2 0 0 0 0,65-4 0 0 0,250-22 64 0 0,-265 21-64 0 0,-10 0 0 0 0,-20-3 0 0 0,148-11 0 0 0,-57 6 0 0 0,-55 5 0 0 0,88 1 30 0 0,18-1 4 0 0,-123-4-34 0 0,111-5 0 0 0,-162 15 21 0 0,0 2 0 0 0,0 2 0 0 0,47 13 0 0 0,-3 0 13 0 0,3-2 22 0 0,128 20 41 0 0,-178-33-52 0 0,0-1 0 0 0,0-3 0 0 0,68-6 0 0 0,4-12 126 0 0,92-9 399 0 0,190 25-202 0 0,-280 8-365 0 0,145 3 69 0 0,-174-9 6 0 0,-47 2-26 0 0,43-5-1 0 0,101-15 77 0 0,-146 15-96 0 0,0 2 0 0 0,0 2 0 0 0,61 8 0 0 0,-53-4-15 0 0,-23-3-1 0 0,0 1 0 0 0,26 8-1 0 0,-29-7-3 0 0,0 0 0 0 0,1-2 0 0 0,24 3 0 0 0,53-4 59 0 0,-57-2-62 0 0,59-7-11 0 0,-19 1 15 0 0,-53 4 26 0 0,35-6-1 0 0,4-2 2 0 0,-17 8-8 0 0,80 4 0 0 0,-20 9-33 0 0,58 2 66 0 0,-89-11-53 0 0,185-8 94 0 0,100 1 96 0 0,-181 6-138 0 0,-118-1 26 0 0,1-2 0 0 0,-1-2-1 0 0,0-4 1 0 0,88-23-1 0 0,-97 19 36 0 0,0 1-1 0 0,86-6 1 0 0,-15 22-112 0 0,-30 0-16 0 0,15 6 3 0 0,-77-6 0 0 0,64 1 0 0 0,38-15 0 0 0,55-1 0 0 0,-137 13 0 0 0,1 1 0 0 0,71 16 0 0 0,45 8 0 0 0,-124-22 0 0 0,83-3 0 0 0,-68-8 0 0 0,-42 3 0 0 0,1 1 0 0 0,34 0 0 0 0,-47 2-261 0 0,0 1 0 0 0,-1-1 0 0 0,1 1 0 0 0,0 0 0 0 0,0 0 0 0 0,-1 1 0 0 0,1 0 0 0 0,0-1 0 0 0,-1 1 0 0 0,0 1 0 0 0,0-1 0 0 0,1 1 0 0 0,5 5 0 0 0,1 5-3701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21.403"/>
    </inkml:context>
    <inkml:brush xml:id="br0">
      <inkml:brushProperty name="width" value="0.1" units="cm"/>
      <inkml:brushProperty name="height" value="0.1" units="cm"/>
      <inkml:brushProperty name="color" value="#66CC00"/>
    </inkml:brush>
  </inkml:definitions>
  <inkml:trace contextRef="#ctx0" brushRef="#br0">6 19 919 0 0,'0'0'46'0'0,"-1"0"-1"0"0,1-1 0 0 0,0 1 0 0 0,-1 0 0 0 0,1 0 1 0 0,0-1-1 0 0,-1 1 0 0 0,1 0 0 0 0,0 0 0 0 0,0-1 0 0 0,-1 1 1 0 0,1 0-1 0 0,0-1 0 0 0,0 1 0 0 0,0-1 0 0 0,-1 1 1 0 0,1 0-1 0 0,0-1 0 0 0,0 1 0 0 0,0 0 0 0 0,0-1 0 0 0,0 1 1 0 0,0-1-1 0 0,0 1 0 0 0,0 0 0 0 0,0-1 0 0 0,0 1 0 0 0,0-1 1 0 0,0 1-1 0 0,0 0 0 0 0,0-1 0 0 0,0 1 0 0 0,1-1 1 0 0,-1 1-1 0 0,1-1-4 0 0,0 0 0 0 0,-1 1 0 0 0,1-1 1 0 0,0 1-1 0 0,0 0 0 0 0,0-1 0 0 0,0 1 0 0 0,0-1 1 0 0,0 1-1 0 0,0 0 0 0 0,0 0 0 0 0,0 0 0 0 0,1 0 1 0 0,4-1 23 0 0,0 1 1 0 0,0 0-1 0 0,10 2 0 0 0,6 1 492 0 0,1-1-1 0 0,32-1 0 0 0,10 1-86 0 0,182 14 673 0 0,-90 5-833 0 0,-114-13-247 0 0,0-2 0 0 0,55 2-1 0 0,-7-6 5 0 0,-39 1 81 0 0,60-6 1 0 0,26-6-18 0 0,-110 8-110 0 0,0 0 9 0 0,49 4 0 0 0,-17 5 31 0 0,-1 1 43 0 0,71 0-1 0 0,-4-5 21 0 0,-89-1-88 0 0,-25-2-23 0 0,0 0 0 0 0,12 0 0 0 0,-13-1 5 0 0,0 0 0 0 0,0 1 1 0 0,11 3-1 0 0,25 1 26 0 0,-37-4-44 0 0,-1 0 0 0 0,0 0 0 0 0,14 5 0 0 0,20 2 0 0 0,-11-4 15 0 0,-22-3 4 0 0,0 1 0 0 0,0-1 0 0 0,15-1 0 0 0,-10-1 37 0 0,1 1-1 0 0,-1 0 0 0 0,1 2 1 0 0,17 2-1 0 0,-10 0-33 0 0,0-2 0 0 0,27 0 0 0 0,-32-2-10 0 0,0 0 0 0 0,-1 1 1 0 0,1 2-1 0 0,0-1 0 0 0,17 7 0 0 0,-8-2 11 0 0,47 8-1 0 0,-27-7-14 0 0,25 12-108 0 0,-55-16-112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5:33.664"/>
    </inkml:context>
    <inkml:brush xml:id="br0">
      <inkml:brushProperty name="width" value="0.1" units="cm"/>
      <inkml:brushProperty name="height" value="0.1" units="cm"/>
      <inkml:brushProperty name="color" value="#66CC00"/>
    </inkml:brush>
  </inkml:definitions>
  <inkml:trace contextRef="#ctx0" brushRef="#br0">603 19 455 0 0,'-26'-4'672'0'0,"25"4"-614"0"0,0 0-1 0 0,0-1 0 0 0,0 1 0 0 0,1 0 0 0 0,-1-1 1 0 0,0 1-1 0 0,0-1 0 0 0,0 1 0 0 0,0-1 0 0 0,1 1 0 0 0,-1-1 1 0 0,0 0-1 0 0,0 1 0 0 0,0-2 0 0 0,1 2-17 0 0,-1-1 0 0 0,1 1 0 0 0,0-1 0 0 0,-1 1 1 0 0,1-1-1 0 0,-1 1 0 0 0,1-1 0 0 0,-1 1 0 0 0,1 0 0 0 0,-1-1 0 0 0,1 1 0 0 0,-1 0 0 0 0,1-1 1 0 0,-1 1-1 0 0,1 0 0 0 0,-1 0 0 0 0,0 0 0 0 0,1-1 0 0 0,-1 1 0 0 0,1 0 0 0 0,-1 0 0 0 0,0 0 1 0 0,1 0-1 0 0,-1 0 0 0 0,0 0 0 0 0,1 0 0 0 0,-1 0 0 0 0,1 0 0 0 0,-1 0 0 0 0,0 1 0 0 0,1-1 1 0 0,-1 0-1 0 0,0 1 0 0 0,-50 30 4370 0 0,49-29-4302 0 0,-1 1 0 0 0,0-1 0 0 0,1 0 0 0 0,-1 0 0 0 0,0 0 0 0 0,0 0 0 0 0,0-1 0 0 0,0 1 0 0 0,0-1 0 0 0,0 1 0 0 0,-1-1 0 0 0,1 0 0 0 0,0-1 0 0 0,-1 1 0 0 0,1 0 0 0 0,0-1 0 0 0,-1 0 0 0 0,1 0 0 0 0,-4 0 0 0 0,0-1 25 0 0,0 0-1 0 0,0 1 1 0 0,0 0-1 0 0,0 0 1 0 0,0 1-1 0 0,0-1 0 0 0,0 2 1 0 0,0-1-1 0 0,0 1 1 0 0,-9 3-1 0 0,-7 5 105 0 0,-35 19 0 0 0,49-25-176 0 0,-18 13 79 0 0,20-12-56 0 0,-1 0 0 0 0,0-1 0 0 0,-1 0 0 0 0,-14 6 0 0 0,-45 6 1172 0 0,58-13-1150 0 0,0 1 0 0 0,1 1 1 0 0,-1 0-1 0 0,1 0 0 0 0,0 1 0 0 0,1 0 0 0 0,-1 0 0 0 0,-13 15 0 0 0,21-20-65 0 0,0-1 0 0 0,1 1 0 0 0,-1 0 1 0 0,0 0-1 0 0,1 0 0 0 0,0 0 0 0 0,-1 0 0 0 0,1 0 0 0 0,-1 0 0 0 0,1 0 1 0 0,0 0-1 0 0,0 0 0 0 0,-1 0 0 0 0,1 0 0 0 0,0 0 0 0 0,0 0 1 0 0,0 0-1 0 0,0 0 0 0 0,0 0 0 0 0,0 0 0 0 0,0 0 0 0 0,1 0 0 0 0,-1 0 1 0 0,1 2-1 0 0,12 21 513 0 0,-12-22-524 0 0,8 8 199 0 0,-1 1 0 0 0,11 8 0 0 0,-18-18-220 0 0,4 2 43 0 0,0 0 0 0 0,0 0-1 0 0,0-1 1 0 0,0 1 0 0 0,1-1 0 0 0,-1 0-1 0 0,1-1 1 0 0,0 1 0 0 0,5 0 0 0 0,1 1 14 0 0,3-1 26 0 0,1 0 0 0 0,0 0 0 0 0,0-2 0 0 0,0 0 0 0 0,26-3 0 0 0,-18 0 40 0 0,31 3 0 0 0,-40-1-85 0 0,-1 1-1 0 0,1-2 0 0 0,24-5 1 0 0,3 0-5 0 0,-27 4-2 0 0,0 0 0 0 0,-1-1-1 0 0,18-7 1 0 0,-14 4 28 0 0,24-5 0 0 0,39-11 79 0 0,-16 3-27 0 0,-64 20-118 0 0,83-18 152 0 0,-73 17-133 0 0,0-1 0 0 0,1 2 0 0 0,-1 0 0 0 0,0 0 0 0 0,18 3 0 0 0,-6 0-21 0 0,12 3 11 0 0,9 4 47 0 0,-28-6-60 0 0,25 8-1 0 0,-26-7 6 0 0,0-1 0 0 0,0 0 0 0 0,0-1-1 0 0,0-1 1 0 0,19 1 0 0 0,77-4 84 0 0,5-1 1 0 0,-10 1-48 0 0,-18-1 18 0 0,-74 2-52 0 0,1 2 0 0 0,-1-1 0 0 0,0 2 0 0 0,17 5 0 0 0,18 9 5 0 0,-30-9 3 0 0,0-1 0 0 0,27 5 1 0 0,-7-4-5 0 0,25 4 44 0 0,10-9-41 0 0,-2-1-16 0 0,-30 1 49 0 0,51-5 0 0 0,-19 0-10 0 0,105-5 57 0 0,44 0 14 0 0,-175 9-107 0 0,-16 0 0 0 0,0-1 0 0 0,0-1 0 0 0,0-2 0 0 0,51-10 0 0 0,-27 0 25 0 0,1 1 0 0 0,87-4 0 0 0,-102 12 30 0 0,-20 1-56 0 0,32 1 0 0 0,-40 2 1 0 0,62 6 0 0 0,-67-5 0 0 0,16 2 0 0 0,40 12 0 0 0,-63-15 0 0 0,-1-1 0 0 0,0 0 0 0 0,0 1 0 0 0,1-1 0 0 0,-1 0 0 0 0,0 0 0 0 0,1 0 0 0 0,-1 0 0 0 0,0 0 0 0 0,1-1 0 0 0,-1 1 0 0 0,2-1 0 0 0,9 0 0 0 0,-7 0 14 0 0,-11-1 60 0 0,1 0-23 0 0,4 1-45 0 0,0 0 0 0 0,0 0-1 0 0,0 0 1 0 0,0 0 0 0 0,0 0 0 0 0,0 1 0 0 0,-1-1 0 0 0,1 0 0 0 0,0 1 0 0 0,0-1-1 0 0,-1 1 1 0 0,1-1 0 0 0,-1 1 0 0 0,-1-1 0 0 0,-23-2 68 0 0,4 1-47 0 0,-53-11 37 0 0,-90-4 0 0 0,118 17-43 0 0,-94 12-1 0 0,101-6-14 0 0,-1-2 0 0 0,0-2-1 0 0,-53-4 1 0 0,-70-19-6 0 0,-75-6 0 0 0,177 21 23 0 0,-46-2 18 0 0,56 8-7 0 0,1-2 0 0 0,-1-3 0 0 0,-78-16 0 0 0,69 6-4 0 0,-79-22 76 0 0,10-3 26 0 0,115 35-133 0 0,-23-6 78 0 0,0 1 1 0 0,-55-6-1 0 0,52 13-38 0 0,0 2 0 0 0,-72 8 0 0 0,66 1-39 0 0,-76 21 0 0 0,-41 2 0 0 0,47-11 0 0 0,-82 31 0 0 0,172-44 0 0 0,-1 0 0 0 0,-51 5 0 0 0,67-11 0 0 0,-40 5 0 0 0,-37 2 0 0 0,83-7 0 0 0,6-1 0 0 0,-1 0 0 0 0,1 0 0 0 0,0 0 0 0 0,-1 0 0 0 0,1 0 0 0 0,0 0 0 0 0,-1 0 0 0 0,1 0 0 0 0,0 0 0 0 0,0 0 0 0 0,-1 0 0 0 0,1 0 0 0 0,0 0 0 0 0,-1 0 0 0 0,1 0 0 0 0,0 1 0 0 0,0-1 0 0 0,-1 0 0 0 0,1 0 0 0 0,0 0 0 0 0,0 0 0 0 0,-1 1 0 0 0,1-1 0 0 0,0 0 0 0 0,0 0 0 0 0,0 0 0 0 0,0 1 0 0 0,-1-1 0 0 0,1 0 0 0 0,0 1 0 0 0,0 1 0 0 0,2-1 0 0 0,0 0 0 0 0,0 0 0 0 0,1 0 0 0 0,-1 0 0 0 0,1 0 0 0 0,-1 0 0 0 0,0 0 0 0 0,5 0 0 0 0,-2 0 0 0 0,22 4 0 0 0,47 4 0 0 0,-20-3 0 0 0,56 0 0 0 0,-35-3 0 0 0,-17-2 0 0 0,-43 0 0 0 0,21 1 0 0 0,41 8 0 0 0,162 22 56 0 0,-168-24-48 0 0,123 4-8 0 0,-180-12 0 0 0,111-2 0 0 0,-42 1 34 0 0,-5 0-4 0 0,-33 0-30 0 0,1 3 0 0 0,64 9 0 0 0,-65-5 0 0 0,3-3 0 0 0,80-6 0 0 0,-71 1 0 0 0,107-12 0 0 0,4 0 0 0 0,-62 14 0 0 0,182 22 0 0 0,-109-4 0 0 0,-91-11 0 0 0,147 31 0 0 0,-185-31 0 0 0,-39-6 0 0 0,0 1 0 0 0,1 0 0 0 0,19 6 0 0 0,-11-6 0 0 0,-20-2 0 0 0,1 0 0 0 0,-1 0 0 0 0,1 0 0 0 0,0 0 0 0 0,-1 0 0 0 0,1 0 0 0 0,0 0 0 0 0,-1 0 0 0 0,1 0 0 0 0,-1 0 0 0 0,1-1 0 0 0,0 1 0 0 0,-1 0 0 0 0,1 0 0 0 0,-1 0 0 0 0,1-1 0 0 0,0 1 0 0 0,-1 0 0 0 0,1-1 0 0 0,-1 1 0 0 0,1-1 0 0 0,-1 1 0 0 0,0 0 0 0 0,1-1 0 0 0,0 0 0 0 0,-1 1 0 0 0,-1 0 0 0 0,1-1-1 0 0,0 1 1 0 0,0 0 0 0 0,0 0 0 0 0,0-1 0 0 0,-1 1-1 0 0,1 0 1 0 0,0 0 0 0 0,0-1 0 0 0,-1 1-1 0 0,1 0 1 0 0,0 0 0 0 0,0 0 0 0 0,-1 0 0 0 0,1-1-1 0 0,0 1 1 0 0,-1 0 0 0 0,1 0 0 0 0,0 0-1 0 0,0 0 1 0 0,-1 0 0 0 0,1 0 0 0 0,0 0 0 0 0,-1 0-1 0 0,1 0 1 0 0,0 0 0 0 0,-1 0 0 0 0,1 0-1 0 0,0 0 1 0 0,-1 0 0 0 0,1 0 0 0 0,0 0 0 0 0,0 0-1 0 0,-1 1 1 0 0,1-1 0 0 0,0 0 0 0 0,-1 0-1 0 0,1 0 1 0 0,0 0 0 0 0,0 1 0 0 0,-1-1 0 0 0,0 0-12 0 0,-36 15-922 0 0,13-1-4544 0 0,-1 0-1177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22.975"/>
    </inkml:context>
    <inkml:brush xml:id="br0">
      <inkml:brushProperty name="width" value="0.1" units="cm"/>
      <inkml:brushProperty name="height" value="0.1" units="cm"/>
      <inkml:brushProperty name="color" value="#66CC00"/>
    </inkml:brush>
  </inkml:definitions>
  <inkml:trace contextRef="#ctx0" brushRef="#br0">1 50 3623 0 0,'131'9'1952'0'0,"-40"-1"-1573"0"0,-60-6-298 0 0,1-2 1 0 0,-1-1-1 0 0,39-5 0 0 0,27-14 93 0 0,69-8 268 0 0,-114 23-301 0 0,-3 0 84 0 0,-1 2 0 0 0,93 6 0 0 0,-103 3-38 0 0,39 12-1 0 0,-40-8-37 0 0,48 6-1 0 0,-7-2-1307 0 0,-68-12 95 0 0,13 4-1575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29.636"/>
    </inkml:context>
    <inkml:brush xml:id="br0">
      <inkml:brushProperty name="width" value="0.1" units="cm"/>
      <inkml:brushProperty name="height" value="0.1" units="cm"/>
      <inkml:brushProperty name="color" value="#66CC00"/>
    </inkml:brush>
  </inkml:definitions>
  <inkml:trace contextRef="#ctx0" brushRef="#br0">0 43 2415 0 0,'12'-2'0'0'0,"7"-5"96"0"0,-1 3-24 0 0,-4 0 8 0 0,-6 2-80 0 0,-2 2 0 0 0,0-2 0 0 0,8 0 0 0 0,7 0 0 0 0,7-2 0 0 0,4 0 0 0 0,3 0 64 0 0,-5 0-64 0 0,-2 2 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31.188"/>
    </inkml:context>
    <inkml:brush xml:id="br0">
      <inkml:brushProperty name="width" value="0.1" units="cm"/>
      <inkml:brushProperty name="height" value="0.1" units="cm"/>
      <inkml:brushProperty name="color" value="#66CC00"/>
    </inkml:brush>
  </inkml:definitions>
  <inkml:trace contextRef="#ctx0" brushRef="#br0">1 43 1439 0 0,'28'-13'64'0'0,"-6"3"8"0"0,-1 2-72 0 0,-5 4 0 0 0,-6 2 0 0 0,-2 2 0 0 0,4 0 0 0 0,11-4 0 0 0,11 2 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31.808"/>
    </inkml:context>
    <inkml:brush xml:id="br0">
      <inkml:brushProperty name="width" value="0.1" units="cm"/>
      <inkml:brushProperty name="height" value="0.1" units="cm"/>
      <inkml:brushProperty name="color" value="#66CC00"/>
    </inkml:brush>
  </inkml:definitions>
  <inkml:trace contextRef="#ctx0" brushRef="#br0">0 0 143 0 0,'0'0'0'0'0,"4"0"0"0"0,-2 4 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32.315"/>
    </inkml:context>
    <inkml:brush xml:id="br0">
      <inkml:brushProperty name="width" value="0.1" units="cm"/>
      <inkml:brushProperty name="height" value="0.1" units="cm"/>
      <inkml:brushProperty name="color" value="#66CC00"/>
    </inkml:brush>
  </inkml:definitions>
  <inkml:trace contextRef="#ctx0" brushRef="#br0">0 54 1151 0 0,'19'-21'0'0'0,"-7"9"96"0"0,2 4-96 0 0,-4 0 0 0 0,-4 6 0 0 0,0 2 0 0 0,0 2 160 0 0,6-4 16 0 0,6 0 0 0 0,9 2 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33.660"/>
    </inkml:context>
    <inkml:brush xml:id="br0">
      <inkml:brushProperty name="width" value="0.1" units="cm"/>
      <inkml:brushProperty name="height" value="0.1" units="cm"/>
      <inkml:brushProperty name="color" value="#66CC00"/>
    </inkml:brush>
  </inkml:definitions>
  <inkml:trace contextRef="#ctx0" brushRef="#br0">0 2 919 0 0,'4'-2'0'0'0,"-2"2"80"0"0,2 0-80 0 0,1 2 0 0 0,-3-2 0 0 0,0 0 0 0 0,2 2 0 0 0,2 0 96 0 0,2 2-96 0 0,2 2 96 0 0,2 0-96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38.213"/>
    </inkml:context>
    <inkml:brush xml:id="br0">
      <inkml:brushProperty name="width" value="0.1" units="cm"/>
      <inkml:brushProperty name="height" value="0.1" units="cm"/>
      <inkml:brushProperty name="color" value="#66CC00"/>
    </inkml:brush>
  </inkml:definitions>
  <inkml:trace contextRef="#ctx0" brushRef="#br0">0 62 455 0 0,'8'-23'0'0'0,"-1"9"0"0"0,-1 0 0 0 0,0 6 0 0 0,-2 6 0 0 0,2 2 0 0 0,-2 2 120 0 0,6-4-24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38.646"/>
    </inkml:context>
    <inkml:brush xml:id="br0">
      <inkml:brushProperty name="width" value="0.1" units="cm"/>
      <inkml:brushProperty name="height" value="0.1" units="cm"/>
      <inkml:brushProperty name="color" value="#66CC00"/>
    </inkml:brush>
  </inkml:definitions>
  <inkml:trace contextRef="#ctx0" brushRef="#br0">4 36 1439 0 0,'-2'-16'64'0'0,"0"6"8"0"0,2 4-72 0 0,2 2 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39.184"/>
    </inkml:context>
    <inkml:brush xml:id="br0">
      <inkml:brushProperty name="width" value="0.1" units="cm"/>
      <inkml:brushProperty name="height" value="0.1" units="cm"/>
      <inkml:brushProperty name="color" value="#66CC00"/>
    </inkml:brush>
  </inkml:definitions>
  <inkml:trace contextRef="#ctx0" brushRef="#br0">0 21 719 0 0,'19'-9'0'0'0,"-7"5"64"0"0,0 0-64 0 0,-2 2 0 0 0,-2 0 0 0 0,0 4 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40.912"/>
    </inkml:context>
    <inkml:brush xml:id="br0">
      <inkml:brushProperty name="width" value="0.1" units="cm"/>
      <inkml:brushProperty name="height" value="0.1" units="cm"/>
      <inkml:brushProperty name="color" value="#66CC00"/>
    </inkml:brush>
  </inkml:definitions>
  <inkml:trace contextRef="#ctx0" brushRef="#br0">41 70 1783 0 0,'-20'-33'72'0'0,"7"13"24"0"0,5 4-96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6:10.341"/>
    </inkml:context>
    <inkml:brush xml:id="br0">
      <inkml:brushProperty name="width" value="0.1" units="cm"/>
      <inkml:brushProperty name="height" value="0.1" units="cm"/>
      <inkml:brushProperty name="color" value="#66CC00"/>
    </inkml:brush>
  </inkml:definitions>
  <inkml:trace contextRef="#ctx0" brushRef="#br0">2 44 919 0 0,'-1'-7'58'0'0,"1"5"24"0"0,0 0 0 0 0,0 1 0 0 0,0-1 1 0 0,0 0-1 0 0,0 0 0 0 0,0 0 0 0 0,0 0 0 0 0,0 0 0 0 0,1 1 1 0 0,5-9 2445 0 0,4 2 247 0 0,-8 8-2709 0 0,0 0 0 0 0,-1 0-1 0 0,1 0 1 0 0,-1 0 0 0 0,1 0-1 0 0,0 0 1 0 0,-1 1 0 0 0,1-1 0 0 0,1 1-1 0 0,15 3 401 0 0,-1-1 1 0 0,33 1-1 0 0,-9-1-27 0 0,-21 0-270 0 0,1-1 140 0 0,35 8-1 0 0,55 13 492 0 0,-99-20-724 0 0,172 49 1151 0 0,-154-45-1150 0 0,-1-1-1 0 0,1-1 1 0 0,0-2 0 0 0,1-1-1 0 0,54-4 1 0 0,67 4 320 0 0,74-13 217 0 0,-121 2-453 0 0,-60 5-107 0 0,70 0 0 0 0,-87 6-6 0 0,41 10 0 0 0,12 2 27 0 0,-68-13-69 0 0,2 1 15 0 0,1-1 1 0 0,-1 0 0 0 0,0-2-1 0 0,1 1 1 0 0,15-4 0 0 0,19-4 13 0 0,-24 5 22 0 0,34-10 0 0 0,-16 0 28 0 0,52-7 1 0 0,-75 16-68 0 0,0 1 0 0 0,-1 1 0 0 0,1 1 1 0 0,0 1-1 0 0,1 1 0 0 0,26 4 1 0 0,27 13 13 0 0,-48-10-18 0 0,1-1 0 0 0,48 4 0 0 0,-9-9 17 0 0,-35-2 5 0 0,-1 2 0 0 0,40 6 0 0 0,-48-5-18 0 0,0-1 0 0 0,42-2-1 0 0,-29 0 37 0 0,27-4-19 0 0,-45 2 20 0 0,-1 0 0 0 0,1 2 0 0 0,26 2 1 0 0,6 0-33 0 0,-15-1 28 0 0,48 1 24 0 0,-28 1-27 0 0,-34-4-4 0 0,0 2 0 0 0,-1 1-1 0 0,1 1 1 0 0,31 8 0 0 0,-27-5 2 0 0,0 0 0 0 0,0-2 0 0 0,38 3 0 0 0,-40-6-44 0 0,1 0 1 0 0,0-2 0 0 0,37-4-1 0 0,-27 0 14 0 0,41 1-1 0 0,-4 0 72 0 0,-31 2-18 0 0,57 4 0 0 0,-30 3-65 0 0,176 3 56 0 0,-100-8 4 0 0,-53-4-64 0 0,63-3 0 0 0,-93 1 6 0 0,66-5 29 0 0,-102 11-29 0 0,0 0 0 0 0,0 2 0 0 0,30 5-1 0 0,-42-4-5 0 0,8 1 0 0 0,0 0 0 0 0,0-1 0 0 0,0-1 0 0 0,38-1 0 0 0,39-13 28 0 0,22-1 8 0 0,-85 10-36 0 0,59-2 0 0 0,-8 0 0 0 0,-50 2 0 0 0,9 0 0 0 0,86-4 0 0 0,-93 8 0 0 0,59 12 0 0 0,-35-4 0 0 0,28 6 64 0 0,-44-12 34 0 0,1-1 0 0 0,-1-3 0 0 0,72-9 0 0 0,-101 7-69 0 0,5 0 21 0 0,41-3-1 0 0,-55 6-24 0 0,-6-1-21 0 0,0 1 0 0 0,0 0 0 0 0,0 0 0 0 0,1 0 0 0 0,-1 0 0 0 0,0 0 0 0 0,0 0 0 0 0,0 1 0 0 0,0-1 0 0 0,0 0 1 0 0,0 0-1 0 0,1 1 0 0 0,-2 0-14 0 0,1-1 1 0 0,-1 1-1 0 0,0 0 1 0 0,1-1-1 0 0,-1 1 1 0 0,0-1-1 0 0,0 1 1 0 0,0 0-1 0 0,0-1 1 0 0,1 1-1 0 0,-1 0 1 0 0,0-1-1 0 0,0 1 1 0 0,0-1-1 0 0,0 1 1 0 0,0 0-1 0 0,0-1 1 0 0,-1 1-1 0 0,1 0 1 0 0,0-1-1 0 0,0 1 1 0 0,0 0-1 0 0,-1-1 1 0 0,1 1-1 0 0,-1 0 1 0 0,-3 9-1267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41.351"/>
    </inkml:context>
    <inkml:brush xml:id="br0">
      <inkml:brushProperty name="width" value="0.1" units="cm"/>
      <inkml:brushProperty name="height" value="0.1" units="cm"/>
      <inkml:brushProperty name="color" value="#66CC00"/>
    </inkml:brush>
  </inkml:definitions>
  <inkml:trace contextRef="#ctx0" brushRef="#br0">0 55 1727 0 0,'8'-18'72'0'0,"-2"4"24"0"0,2 2-96 0 0,-2 6 0 0 0,1 6 0 0 0,-3 0 0 0 0,4-3 0 0 0,4 1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42.295"/>
    </inkml:context>
    <inkml:brush xml:id="br0">
      <inkml:brushProperty name="width" value="0.1" units="cm"/>
      <inkml:brushProperty name="height" value="0.1" units="cm"/>
      <inkml:brushProperty name="color" value="#66CC00"/>
    </inkml:brush>
  </inkml:definitions>
  <inkml:trace contextRef="#ctx0" brushRef="#br0">12 38 1983 0 0,'-6'-18'88'0'0,"2"8"16"0"0,2 4-104 0 0,2 2 0 0 0,2 4 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42.888"/>
    </inkml:context>
    <inkml:brush xml:id="br0">
      <inkml:brushProperty name="width" value="0.1" units="cm"/>
      <inkml:brushProperty name="height" value="0.1" units="cm"/>
      <inkml:brushProperty name="color" value="#66CC00"/>
    </inkml:brush>
  </inkml:definitions>
  <inkml:trace contextRef="#ctx0" brushRef="#br0">10 130 919 0 0,'-6'-27'80'0'0,"2"9"-80"0"0,6 4 0 0 0,-2 4 0 0 0,2 4 176 0 0,2 2 16 0 0,0 0 8 0 0,2 0 0 0 0,6-6-200 0 0,5-3 0 0 0,1 1 0 0 0,4 4 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43.759"/>
    </inkml:context>
    <inkml:brush xml:id="br0">
      <inkml:brushProperty name="width" value="0.1" units="cm"/>
      <inkml:brushProperty name="height" value="0.1" units="cm"/>
      <inkml:brushProperty name="color" value="#66CC00"/>
    </inkml:brush>
  </inkml:definitions>
  <inkml:trace contextRef="#ctx0" brushRef="#br0">0 23 455 0 0,'10'-13'0'0'0,"-2"5"0"0"0,0 6 0 0 0,-4 2 0 0 0,-2 4 64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44.507"/>
    </inkml:context>
    <inkml:brush xml:id="br0">
      <inkml:brushProperty name="width" value="0.1" units="cm"/>
      <inkml:brushProperty name="height" value="0.1" units="cm"/>
      <inkml:brushProperty name="color" value="#66CC00"/>
    </inkml:brush>
  </inkml:definitions>
  <inkml:trace contextRef="#ctx0" brushRef="#br0">6 3 455 0 0,'0'2'0'0'0,"-2"-4"0"0"0,0 0 0 0 0,0 2 0 0 0,2 2 120 0 0,0 0-24 0 0,2 2 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49.046"/>
    </inkml:context>
    <inkml:brush xml:id="br0">
      <inkml:brushProperty name="width" value="0.1" units="cm"/>
      <inkml:brushProperty name="height" value="0.1" units="cm"/>
      <inkml:brushProperty name="color" value="#66CC00"/>
    </inkml:brush>
  </inkml:definitions>
  <inkml:trace contextRef="#ctx0" brushRef="#br0">7 75 455 0 0,'-2'-16'0'0'0,"0"6"0"0"0,0 0 0 0 0,4 6 0 0 0,2-1 0 0 0,-2 5 0 0 0,0 0 424 0 0,0-2 48 0 0,8-2 8 0 0,-2-2 0 0 0,6-2-352 0 0,2 4-128 0 0,3 2 88 0 0,-1 0-88 0 0,0 0 0 0 0,0 2 0 0 0,-4 0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51.814"/>
    </inkml:context>
    <inkml:brush xml:id="br0">
      <inkml:brushProperty name="width" value="0.1" units="cm"/>
      <inkml:brushProperty name="height" value="0.1" units="cm"/>
      <inkml:brushProperty name="color" value="#66CC00"/>
    </inkml:brush>
  </inkml:definitions>
  <inkml:trace contextRef="#ctx0" brushRef="#br0">0 33 1727 0 0,'0'-6'72'0'0,"0"-1"24"0"0,4 1-96 0 0,-4 2 0 0 0,2 2 0 0 0,0 2 64 0 0,2-2-64 0 0,2-2 96 0 0,0 2-32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52.397"/>
    </inkml:context>
    <inkml:brush xml:id="br0">
      <inkml:brushProperty name="width" value="0.1" units="cm"/>
      <inkml:brushProperty name="height" value="0.1" units="cm"/>
      <inkml:brushProperty name="color" value="#66CC00"/>
    </inkml:brush>
  </inkml:definitions>
  <inkml:trace contextRef="#ctx0" brushRef="#br0">0 1 1839 0 0,'0'0'0'0'0,"2"2"72"0"0,0 0-72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0:59.349"/>
    </inkml:context>
    <inkml:brush xml:id="br0">
      <inkml:brushProperty name="width" value="0.1" units="cm"/>
      <inkml:brushProperty name="height" value="0.1" units="cm"/>
      <inkml:brushProperty name="color" value="#66CC00"/>
    </inkml:brush>
  </inkml:definitions>
  <inkml:trace contextRef="#ctx0" brushRef="#br0">2 130 1839 0 0,'-1'-3'42'0'0,"1"0"0"0"0,0 1 0 0 0,0-1-1 0 0,0 0 1 0 0,0 1 0 0 0,1-1-1 0 0,-1 0 1 0 0,1 1 0 0 0,-1-1-1 0 0,1 1 1 0 0,0-1 0 0 0,0 1-1 0 0,0-1 1 0 0,1 1 0 0 0,-1 0-1 0 0,0-1 1 0 0,1 1 0 0 0,2-3-1 0 0,24-8 2467 0 0,-4 1-2262 0 0,2 1-1 0 0,-1 2 0 0 0,2 1 0 0 0,-1 1 0 0 0,1 1 0 0 0,0 1 0 0 0,0 1 0 0 0,0 2 0 0 0,0 1 0 0 0,41 3 0 0 0,136 1-159 0 0,-121-4-32 0 0,-52 2-54 0 0,35 7 0 0 0,17 0 0 0 0,127 9 376 0 0,9 0-64 0 0,-85-12-210 0 0,102 1 68 0 0,-66 1-107 0 0,-149-5-32 0 0,112 11 46 0 0,-97-11-63 0 0,174 6 89 0 0,102-16 100 0 0,-52 11-37 0 0,-91 2-79 0 0,111-12-33 0 0,2-4 13 0 0,-200 9-60 0 0,131-5 14 0 0,142-1 22 0 0,115 25 32 0 0,-264-10 62 0 0,-36-2 38 0 0,225 30 252 0 0,-375-31-574 0 0,-2 0-80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1:53.486"/>
    </inkml:context>
    <inkml:brush xml:id="br0">
      <inkml:brushProperty name="width" value="0.1" units="cm"/>
      <inkml:brushProperty name="height" value="0.1" units="cm"/>
      <inkml:brushProperty name="color" value="#66CC00"/>
    </inkml:brush>
  </inkml:definitions>
  <inkml:trace contextRef="#ctx0" brushRef="#br0">0 13 2071 0 0,'0'0'92'0'0,"1"0"-2"0"0,0 2-61 0 0,6 2 21 0 0,-2-2-42 0 0,0-10-93 0 0,-1-2-11 0 0,-2 8 96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4:42.121"/>
    </inkml:context>
    <inkml:brush xml:id="br0">
      <inkml:brushProperty name="width" value="0.1" units="cm"/>
      <inkml:brushProperty name="height" value="0.1" units="cm"/>
      <inkml:brushProperty name="color" value="#66CC00"/>
    </inkml:brush>
  </inkml:definitions>
  <inkml:trace contextRef="#ctx0" brushRef="#br0">0 37 1351 0 0,'1'0'15'0'0,"-1"0"0"0"0,0 1 0 0 0,1-1-1 0 0,-1 0 1 0 0,1 0 0 0 0,-1 0-1 0 0,1 0 1 0 0,-1 0 0 0 0,1 1-1 0 0,-1-1 1 0 0,1 0 0 0 0,-1 0-1 0 0,1 0 1 0 0,-1 0 0 0 0,1 0-1 0 0,-1-1 1 0 0,1 1 0 0 0,-1 0-1 0 0,1 0 1 0 0,-1 0 0 0 0,0 0-1 0 0,1 0 1 0 0,-1-1 0 0 0,1 1-1 0 0,-1 0 1 0 0,1-1 0 0 0,15-10 1403 0 0,-6 5-89 0 0,-10 6-1260 0 0,0-1-1 0 0,0 1 0 0 0,1 0 0 0 0,-1 0 0 0 0,0 0 0 0 0,1 0 0 0 0,-1 0 1 0 0,0 0-1 0 0,0 0 0 0 0,1 0 0 0 0,-1 0 0 0 0,0 0 0 0 0,1 0 0 0 0,-1 0 1 0 0,0 0-1 0 0,0 0 0 0 0,1 0 0 0 0,-1 0 0 0 0,0 0 0 0 0,1 0 0 0 0,-1 0 0 0 0,0 0 1 0 0,0 0-1 0 0,1 1 0 0 0,-1-1 0 0 0,0 0 0 0 0,0 0 0 0 0,1 0 0 0 0,-1 1 1 0 0,0-1-1 0 0,0 0 0 0 0,0 0 0 0 0,1 1 0 0 0,4 12 927 0 0,-1 25-786 0 0,-4-27 13 0 0,0-8-204 0 0,0 0 0 0 0,0-1 0 0 0,1 1 0 0 0,-1-1 0 0 0,1 1 0 0 0,-1 0 0 0 0,1-1 0 0 0,0 1 0 0 0,0-1 1 0 0,0 0-1 0 0,0 1 0 0 0,0-1 0 0 0,1 0 0 0 0,-1 0 0 0 0,1 0 0 0 0,-1 1 0 0 0,1-2 0 0 0,0 1 0 0 0,0 0 0 0 0,0 0 0 0 0,0 0 0 0 0,0-1 0 0 0,0 1 0 0 0,0-1 0 0 0,0 0 0 0 0,1 0 0 0 0,2 2 0 0 0,2-2 169 0 0,-1 1-1 0 0,1-1 1 0 0,-1 0-1 0 0,1 0 1 0 0,12-1-1 0 0,-11 0 16 0 0,-1 0 0 0 0,1 1 0 0 0,-1 0-1 0 0,10 2 1 0 0,7 3 190 0 0,-1-2-1 0 0,46 4 1 0 0,-41-7-244 0 0,0-1 1 0 0,0-2-1 0 0,47-9 0 0 0,-59 10-59 0 0,0 0-1 0 0,0 0 1 0 0,0 2-1 0 0,0 0 0 0 0,0 1 1 0 0,17 4-1 0 0,2 0-15 0 0,16-2 350 0 0,0-1 0 0 0,0-3-1 0 0,58-7 1 0 0,146-28 154 0 0,-188 25-545 0 0,31-6 152 0 0,138-28 310 0 0,-162 26-290 0 0,67-13 176 0 0,-112 25-344 0 0,1 1 1 0 0,-1 1 0 0 0,1 2 0 0 0,0 1 0 0 0,31 3 0 0 0,28 3 52 0 0,13 2 63 0 0,-31 5 104 0 0,108 32 0 0 0,-141-35-189 0 0,0-2-1 0 0,46 3 1 0 0,-74-9-68 0 0,40 2 85 0 0,34 5 88 0 0,371 52 140 0 0,-348-48-165 0 0,88-3-5 0 0,-37-4 132 0 0,121 1-95 0 0,-216-6-164 0 0,191-10 103 0 0,128-21 31 0 0,-328 29-74 0 0,0 2-1 0 0,61 9 1 0 0,-79-4-48 0 0,1-2 0 0 0,-1-1 0 0 0,1-2 1 0 0,43-4-1 0 0,256-49 109 0 0,-139 30 93 0 0,-184 22-202 0 0,159 3 113 0 0,-136 0-131 0 0,156 17 47 0 0,-135-12-48 0 0,-25-3 0 0 0,142 13 123 0 0,28-5 78 0 0,-6 1-85 0 0,-69-13-125 0 0,-70-1 34 0 0,89 9-1 0 0,302 38 96 0 0,-229-42-104 0 0,1-18 18 0 0,-160 10-33 0 0,-8 3 40 0 0,86 9 1 0 0,-27-1-32 0 0,-54-5 14 0 0,107-12 0 0 0,4-6 32 0 0,127-10 96 0 0,88-2-32 0 0,-19 28 0 0 0,-75 0-64 0 0,-44-9 0 0 0,-173 0-5 0 0,-24 2 30 0 0,-47 7-88 0 0,0 0 0 0 0,0 0 0 0 0,0 0-1 0 0,0 0 1 0 0,0 0 0 0 0,0 0 0 0 0,0 0 0 0 0,0 0 0 0 0,0 0-1 0 0,0 0 1 0 0,0 1 0 0 0,0-1 0 0 0,0 0 0 0 0,0 1 0 0 0,0-1-1 0 0,0 1 1 0 0,0-1 0 0 0,0 1 0 0 0,0-1 0 0 0,0 1-1 0 0,-1 0 1 0 0,2 1 0 0 0,-1-1-7 0 0,0 0-1 0 0,0 1 1 0 0,-1-1 0 0 0,1 1-1 0 0,-1-1 1 0 0,1 0 0 0 0,-1 1-1 0 0,0-1 1 0 0,1 1 0 0 0,-1-1-1 0 0,0 1 1 0 0,0 0 0 0 0,-1 2-1 0 0,0 5-293 0 0,0 0 1 0 0,-1 0-1 0 0,-1 0 0 0 0,-3 9 0 0 0,5-15 44 0 0,-9 26-1427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6:52.083"/>
    </inkml:context>
    <inkml:brush xml:id="br0">
      <inkml:brushProperty name="width" value="0.2" units="cm"/>
      <inkml:brushProperty name="height" value="1.2" units="cm"/>
      <inkml:brushProperty name="color" value="#33CCFF"/>
      <inkml:brushProperty name="inkEffects" value="pencil"/>
    </inkml:brush>
  </inkml:definitions>
  <inkml:trace contextRef="#ctx0" brushRef="#br0">575 1143 3367 261432 51617,'0'0'144'0'0,"-2"0"40"0"0,-1 1-184 0 0,-1 0 408 0 0,1 0 40 0 0,0 2 16 0 0,1 0 0 0 0,0 1-48 0 0,0 3 408 0 0,0 2-416 0 0,0 1-184 0 0,1-1-40 0 0,-1 1-8 0 0,-1 0 320 0 0,1 1 216 0 0,-2 0 224 0 0,1 1 296 0 0,-1-3-608 0 0,1-1 48 0 0,1-1 680 0 0,0-2-160 0 0,-1 0-720 0 0,1 0-8 0 0,1-1 720 0 0,-1 0-416 0 0,1 1 16 0 0,0 1-80 0 0,2 1-1248 0 0,-1 0 360 0 0,0 0 376 0 0,1-2 8 0 0,0-1 272 0 0,1 0-192 0 0,0-1 0 0 0,0-1 0 0 0,1 1-48 0 0,1-2-8 0 0,0 1 0 0 0,2-1 0 0 0,0-1-64 0 0,2 0 112 0 0,3 0-24 0 0,3 0-40 0 0,2-1-104 0 0,1 0-16 0 0,-2-1-88 0 0,-1 0 80 0 0,-1 0 0 0 0,0-1 80 0 0,2-2-8 0 0,3-1-8 0 0,1-1 24 0 0,0 0-72 0 0,-1 1 0 0 0,0 0 64 0 0,-1 2-96 0 0,-2 0 0 0 0,-2 1 0 0 0,-1 0-64 0 0,0 2 80 0 0,-1 0-80 0 0,1 0 80 0 0,1 0 816 0 0,1 0 1248 0 0,5 1-1608 0 0,2 1-2376 0 0,1-1 880 0 0,-2 1 800 0 0,-1-1 160 0 0,-3 0 0 0 0,3-1 64 0 0,0 1 8 0 0,1 0 8 0 0,-1 0-80 0 0,-1 0 0 0 0,-2-1 72 0 0,-1 0-72 0 0,-1-1 496 0 0,5 0 640 0 0,3-2-784 0 0,3 0-1136 0 0,2-1 368 0 0,-1 1 512 0 0,-3 1-24 0 0,-3 0-72 0 0,-1 1 0 0 0,0 0 0 0 0,-2 0 0 0 0,0-1 64 0 0,-1 1-64 0 0,0 0 0 0 0,1 0 64 0 0,0 0-64 0 0,1-1 0 0 0,0 0 64 0 0,0 0-64 0 0,1-1 0 0 0,-1 1 0 0 0,4-2 128 0 0,1 1-64 0 0,-1 0 0 0 0,-2 2 0 0 0,-2 0-64 0 0,-2 2 80 0 0,0 0-80 0 0,-1 0 80 0 0,-1 1-80 0 0,2 0 72 0 0,2 1-424 0 0,1 0-576 0 0,3-1 800 0 0,2 0 1200 0 0,3 0-368 0 0,-1-2-640 0 0,-2 1-64 0 0,-3-1 72 0 0,-1 1-72 0 0,-2 0 80 0 0,-1 1-80 0 0,0-1 80 0 0,1 1-80 0 0,-1-1 0 0 0,0 0 72 0 0,-1 0-72 0 0,-1-1 0 0 0,1-1 0 0 0,0 0 0 0 0,3-1 64 0 0,4-3-64 0 0,1 0 64 0 0,-1 0-64 0 0,1-1 0 0 0,0 0 64 0 0,-2 1-64 0 0,-1 1 0 0 0,-1 1 0 0 0,2 1 0 0 0,0 1 0 0 0,0 1 0 0 0,-1 0 0 0 0,-1 2 0 0 0,0 0 0 0 0,0 2 0 0 0,-1-1 0 0 0,1 1 0 0 0,1 1 0 0 0,3 1 0 0 0,2 0 0 0 0,0-1 0 0 0,-1 0 0 0 0,-3-1 0 0 0,-1-1 0 0 0,-2 1 0 0 0,1-1 0 0 0,5 2 0 0 0,0 1 0 0 0,0-1 0 0 0,1 2 0 0 0,4-1 0 0 0,1 0 0 0 0,-3 0 0 0 0,-3-2 0 0 0,-2 0 0 0 0,-3-2 0 0 0,-1 0 0 0 0,-1-1 64 0 0,0 0-64 0 0,3-2 0 0 0,6-1 0 0 0,5 0 0 0 0,4-1 0 0 0,-1 0 0 0 0,-3 1 0 0 0,-5 0 0 0 0,-2 1 0 0 0,-1 0 0 0 0,-1 1 0 0 0,-2 1 0 0 0,-2 0 0 0 0,-2 1 0 0 0,0 0 0 0 0,0 1 0 0 0,-1 0 0 0 0,-1 1 0 0 0,0-1 0 0 0,1 1 0 0 0,-1-1 0 0 0,1 0 64 0 0,2-1-64 0 0,3 0 0 0 0,5-1 0 0 0,1 1 0 0 0,0-1 0 0 0,1 0 0 0 0,-1 0 0 0 0,-3 0 0 0 0,-3 0 64 0 0,-2 0-64 0 0,1 1 0 0 0,0 0 0 0 0,-1 0 0 0 0,1-1 0 0 0,3 0 0 0 0,4 0 0 0 0,0 1 0 0 0,0 0 0 0 0,-2 0 0 0 0,-1 0 0 0 0,1-1 0 0 0,0 0 0 0 0,0 0 0 0 0,0 0 64 0 0,-2 0-64 0 0,-1 1 0 0 0,-2 0 0 0 0,-1 1 0 0 0,-2 0 0 0 0,2 1 0 0 0,4 0 0 0 0,5 0 0 0 0,-1 0 0 0 0,-1-1 0 0 0,1-2 0 0 0,3-1 0 0 0,3-1 0 0 0,-1-1 64 0 0,-1 0-64 0 0,1 0 0 0 0,-2 0 0 0 0,-2 1 0 0 0,-3 0 0 0 0,-2 1 0 0 0,-3 0 64 0 0,-1 0-64 0 0,-1 1 0 0 0,-1 0 0 0 0,-1 1 0 0 0,1 0 0 0 0,-1 0 0 0 0,1 0 0 0 0,0 0 0 0 0,0 0 0 0 0,1-1 0 0 0,0 1 0 0 0,1-2 0 0 0,0 1 0 0 0,1-2 0 0 0,-1 1 0 0 0,1 0 0 0 0,0-1 0 0 0,-1 0 0 0 0,-1 1 0 0 0,1 0 64 0 0,0 0-64 0 0,-1 0 0 0 0,1 2 0 0 0,1 0 0 0 0,-1 1 0 0 0,-1 0 0 0 0,0 1 0 0 0,-1 0 0 0 0,-2-1 0 0 0,-2 1 0 0 0,0-1 0 0 0,-1-1 0 0 0,0 1 0 0 0,0-2 0 0 0,1 1 0 0 0,2-1 64 0 0,1-1-64 0 0,3 0 0 0 0,4 0 0 0 0,1 0 0 0 0,-1-1 0 0 0,-1 1 64 0 0,-3-1-64 0 0,-1 1 0 0 0,-1 1 0 0 0,-2-1 0 0 0,0 1 0 0 0,-1 1 0 0 0,0-1 0 0 0,-1 1 64 0 0,0-1-64 0 0,2 0 0 0 0,2 1 0 0 0,-1-2 0 0 0,5 1 0 0 0,4-2 0 0 0,4 0 0 0 0,1 0 64 0 0,-3 0-64 0 0,-2-1 0 0 0,-3 2 0 0 0,1-1 0 0 0,-2 1 0 0 0,0 1 0 0 0,-3 0 0 0 0,-1 1 0 0 0,-2 1 0 0 0,-1 0 0 0 0,-1 1 0 0 0,-1-1 0 0 0,0 1 0 0 0,-1 0 0 0 0,0 1 64 0 0,0 0-64 0 0,3 0 0 0 0,1 0 0 0 0,1 0 0 0 0,0-1 0 0 0,0-1 0 0 0,1-1 0 0 0,0 0 0 0 0,0-1 0 0 0,0 0 0 0 0,3-1 0 0 0,0-1 0 0 0,1 1 0 0 0,1-2 64 0 0,4 2-64 0 0,1-1 64 0 0,-1 2-64 0 0,-3 0 0 0 0,-4 1 0 0 0,-2 0 0 0 0,-2 0 0 0 0,1 1 0 0 0,-2 0 0 0 0,0 0 0 0 0,0 0 0 0 0,1 0 0 0 0,-1 0 0 0 0,0 0 0 0 0,1 0 0 0 0,2-1 0 0 0,6 1 0 0 0,4 0 0 0 0,0 0 0 0 0,0 1 0 0 0,0-1 0 0 0,1 1 0 0 0,1 0 0 0 0,-2 1 0 0 0,-4-1 0 0 0,-1 0 0 0 0,1 0 0 0 0,-1-1 0 0 0,-2 1 0 0 0,2 0 0 0 0,-1-1 0 0 0,-2 1 0 0 0,3-2 0 0 0,1 0 0 0 0,1 0 0 0 0,-3-1 0 518-3,-1 0 0-518 3,-2 0 0 0 0,-2 1 0 0 0,0 0 0 0 0,2 0 0 0 0,0 1 0 0 0,-1 0 0 0 0,0-1 64 0 0,-1 0-64 0 0,-1 0 0 0 0,0 1 0 0 0,1-1 0 0 0,0 1 0 0 0,-1-1 0 0 0,2 0 0 0 0,3 1 0 0 0,0-1 0 0 0,-2 1 0 0 0,3-1 0 0 0,-1 1 0 0 0,-1 0 0 0 0,-1 0 0 0 0,-1-2 0 0 0,2 0 0 0 0,3-1 0 0 0,4-1 0 0 0,0-1 0 0 0,-3 0 0 0 0,-2-1 0 0 0,-3 0 0 0 0,-2 1 0 0 0,-1 0 0 0 0,0 0 0 0 0,0 0 0 0 0,-2 1 0 0 0,-2 0 0 0 0,-1-1 0 0 0,-2 1 0 0 0,0 0 0 0 0,1-1 0 0 0,2 0 0 0 0,0 0 0 0 0,3-3 64 0 0,2-3-64 502 4,1-1 0-502-4,1-1 0 0 0,1-2 0 0 0,2-1 0 0 0,2-2 0 0 0,0-1 0 0 0,-2 0 0 0 0,-1 2 0 0 0,-1-1 0 0 0,0 2 0 0 0,-2 1 0 0 0,-2 2 64 0 0,-1-1-64 0 0,0 0 0 0 0,-1-1 0 0 0,-2 0 0 0 0,-1-1 0 0 0,0-1 0 0 0,-1 0 0 0 0,-3 0 0 0 0,0 2 0 0 0,-2 0 0 0 0,-1 1 64 0 0,-1 1-64 0 0,0-2 0 0 0,-1 0 0 0 0,0 0 0 0 0,1-1 0 0 0,1 0 0 0 0,-1 1 0 0 0,2 0 64 0 0,0-2-64 514 2,1-2 0-514-2,0-2 0 0 0,0 0 0 0 0,0 2 0 0 0,-1-1 0 0 0,-1 1 0 0 0,-1 0 0 0 0,0 2 64 0 0,0 1-64 0 0,0 1 0 0 0,-1 2 0 0 0,0 0 0 0 0,1 1 0 0 0,0-2 64 0 0,-2 1-64 0 0,1-1 0 0 0,-2 1 0 0 0,0 0 0 0 0,0-1 0 0 0,-1 0 0 0 0,0-3 0 0 0,-1-4 0 0 0,1-2 64 0 0,-1 1-64 0 0,0 1 0 0 0,0 2 0 0 0,-1 1 0 0 0,-1 1 0 0 0,0 2 0 0 0,-1 2 0 0 0,0 2 0 0 0,1 1 0 0 0,-2 1 0 0 0,-2-2 0 0 0,-4 0 0 0 0,-1-1 0 0 0,-2 0 0 0 0,-1 0 0 0 0,-2 1 0 0 0,1 1 0 0 0,-5-1 0 0 0,0-1 0 0 0,0 1 0 0 0,1 0 64 0 0,0 1-64 0 0,-3 0 0 0 0,-5 0 0 0 0,0 2 0 0 0,0 0 0 0 0,1 1 0 0 0,1 1 0 0 0,1 2 0 0 0,0 0 0 0 0,0 1 0 0 0,-1-1 0 0 0,-1 1 0 0 0,-1-1 0 0 0,-6 0 0 0 0,-3-1 0 0 0,1 0 0 0 0,-4 0 64 0 0,0 0-64 0 0,2 0 0 0 0,2-1 0 0 0,2 0 0 0 0,1-1 0 0 0,0 0 0 0 0,-6-1 64 500-2,-2 1-64-500 2,0-1 0 0 0,0 2 0 0 0,3 0 0 0 0,-2 0 0 0 0,-1 1 0 0 0,1 0 0 0 0,-6 0 0 0 0,-2 1 64 0 0,1 0-64 0 0,-5 1 0 0 0,-4-1 0 0 0,1 1 0 0 0,5-1 0 0 0,-1 0 0 0 0,2-2 0 0 0,5 1 0 0 0,5 0 0 0 0,4 0 0 0 0,-4-1 0 0 0,-8 1 0 0 0,-2 1 0 0 0,2 1 0 0 0,2 1 0 0 0,2 2 0 0 0,-4 1 0 0 0,-2 1 0 0 0,3 0 0 0 0,3 1 0 0 0,3 0 0 0 0,3 0 0 0 0,2 0 0 0 0,1 0 0 0 0,1-2 0 0 0,0 0 0 0 0,2-1 0 0 0,-1-1 0 0 0,1 0 0 0 0,-2-1 0 0 0,1-1 0 0 0,-8 1 0 0 0,-1 1 0 0 0,0 0 0 0 0,-7 2 0 0 0,-7 4 0 0 0,-6 0 0 0 0,1 0 0 0 0,5-1 0 0 0,7 0 0 0 0,6-3 0 0 0,6 0 64 0 0,3-1-64 0 0,3-1 0 0 0,1-2 0 0 0,-3 1 0 0 0,-2-1 0 0 0,1 0 0 0 0,2 0 0 0 0,2 0 0 0 0,2 0 0 0 0,0 0 0 0 0,2 0 0 0 0,0 0 0 0 0,1 1 0 0 0,1 0 0 0 0,0 1 0 0 0,0 1 0 0 0,-2-1 0 0 0,0 2 0 0 0,-1-1 0 0 0,0 1 0 0 0,1-1 0 0 0,-1 1 0 0 0,1 1 0 0 0,0 0 0 0 0,1 0 0 0 0,1 0 0 0 0,1-1 0 0 0,2 0 0 0 0,-4 0 0 0 0,-5 0 0 0 0,-5-2 0 0 0,-6-1 0 0 0,1-1 0 0 0,4 0 0 0 0,1-1 0 0 0,2 1 0 0 0,4 0 0 0 0,1 0 64 0 0,4 0-64 0 0,0 1 0 0 0,3 1 0 0 0,-5 0 0 0 0,-1 1 0 0 0,1 0 0 0 0,-3 0 0 0 0,-1 0 0 0 0,1-1 0 0 0,2-1 0 0 0,2 0 0 0 0,1 0 0 0 0,2-1 0 0 0,2 0 0 0 0,0 0 0 0 0,1 1 0 0 0,0 0 0 0 0,1 0 64 0 0,0 1-64 0 0,1-1 0 0 0,0 1 0 0 0,-1 0 0 0 0,1 0 0 0 0,0 0 0 0 0,0-1 0 0 0,-4 2 0 0 0,-4-1 0 0 0,-1 1 0 0 0,2-1 0 0 0,0 1 0 0 0,2-1 0 0 0,2 1 0 0 0,0-1 0 0 0,3 0 0 0 0,0 0 0 0 0,1 1 0 0 0,1-2 0 0 0,0 1 0 0 0,-1 0 0 0 0,-3 0 0 0 0,-2 0 0 0 0,-1 0 0 0 0,1-1 0 0 0,1 1 0 0 0,1 0 0 0 0,-1 0 0 0 0,-4 1 0 0 0,-2 1 0 0 0,0 1 0 0 0,0 0 0 0 0,1 0 0 0 0,-3 0 0 0 0,0 0 0 0 0,0 0 0 0 0,-1-1 0 0 0,-2 0 0 0 0,-1-1 0 0 0,-1-1 0 0 0,3-2 0 0 0,3 1 0 0 0,3-1 0 0 0,3 1 0 0 0,3-1 0 0 0,1 0 0 0 0,1 1 0 0 0,0 0 0 0 0,0 1 0 0 0,0 0 0 0 0,-2 0 0 0 0,-1-1 0 0 0,1 1 0 0 0,-3-1 0 0 0,1-1 0 0 0,1-1 0 0 0,1-1 0 0 0,2 0 0 0 0,0 1 0 0 0,0-1 0 0 0,0 1 64 0 0,0 0-64 0 0,0 1 0 0 0,0-1 0 0 0,1 2 0 0 0,-1-1 0 0 0,-3 1 0 0 0,-4 0 0 0 0,-2 1 0 0 0,1-1 0 0 0,1-1 0 0 0,1 0 0 0 0,2-1 0 0 0,2-1 0 0 0,0-1 0 0 0,1 0 0 0 0,-2-1 0 0 0,0 0 0 0 0,0 0 0 0 0,2 1 0 0 0,2 0 0 0 0,1 0 0 0 0,1 2 0 0 0,-1-1 0 0 0,1 1 0 0 0,-4 0 0 0 0,-1-1 0 0 0,0 1 0 0 0,-3-1 0 0 0,-1 1 0 0 0,1 0 0 0 0,2 0 0 0 0,0 1 0 0 0,2 0 0 0 0,0 0 0 0 0,2 0 0 0 0,-1 0 0 0 0,2 1 0 0 0,-1 1 0 0 0,-1 0 0 0 0,-1 0 0 0 0,1 2 0 0 0,0-1 0 0 0,-1 1 0 0 0,2-1 0 0 0,-1 1 0 0 0,2-1 0 0 0,0 1 0 0 0,0-1 0 0 0,0 1 0 0 0,-2 1 0 0 0,1-1 0 0 0,0 1 0 0 0,1-1 0 0 0,-1 0 0 0 0,1 1 0 0 0,-1-1 0 0 0,0 1 0 0 0,1-1 0 0 0,1 0 0 0 0,2 0 0 0 0,-2 0 0 0 0,1 0 0 0 0,1 0 0 0 0,0 0 0 0 0,0 1 0 0 0,1-1 0 0 0,-1 0 0 0 0,-3-1 0 0 0,-2 1 0 0 0,-1-1 0 0 0,-2-1 0 0 0,0 0 0 0 0,1-1 0 0 0,0 1 0 0 0,2 0 0 0 0,1 0 0 0 0,0 1 0 0 0,0 0 0 0 0,1 1 0 0 0,0 0 0 0 0,0 0 0 0 0,-3 1 0 0 0,0 2 0 0 0,0-1 0 0 0,1 0 0 0 0,1 1 0 0 0,0 2 0 0 0,0 0 0 0 0,3 2 0 0 0,0-1 0 0 0,3 1 0 0 0,0 0 0 0 0,2 0 0 0 0,1 0 0 0 0,1 0 0 0 0,1-1 0 0 0,0 0 0 0 0,-1 2 0 0 0,0 4 0 0 0,0 2 0 0 0,-1 0 0 0 0,1 2 0 0 0,1 0 0 0 0,0-1 0 0 0,0 1 0 0 0,0-1 0 0 0,-1-3 0 0 0,0-1 0 0 0,1-2 0 0 0,-1-2 0 0 0,2 1 0 0 0,0-1 0 0 0,0 1 0 0 0,1-1 0 0 0,1 1 0 0 0,0 1 0 0 0,1 2 0 0 0,1-1 0 0 0,-1 0 0 0 0,1-1 0 0 0,-1 0 0 0 0,1 1-64 0 0,-1-1 64 0 0,0-1 0 0 0,0-1 0 0 0,0 0 0 0 0,0-1 0 0 0,0 1 0 0 0,1-1 0 0 0,0 2 0 0 0,1-1 0 0 0,0 0 0 0 0,1 0 0 0 0,1-1 0 0 0,0 1 0 0 0,0 0 0 0 0,1 0 0 0 0,1-1 0 0 0,-1 1 0 0 0,2 2 0 0 0,0 1 0 0 0,0 1 0 0 0,1 0 0 0 0,-1 0 0 0 0,2-2 0 0 0,-1-1 0 0 0,0-2 0 0 0,0-2 0 0 0,1-1 0 0 0,1-1 0 0 0,0 0 0 0 0,0-1 0 0 0,2 1 0 0 0,0-1 0 0 0,1 0 0 0 0,1 0 0 0 0,2 1 0 0 0,1-1 0 0 0,1 1 0 0 0,1-1 0 0 0,0 1 0 0 0,1-2 0 0 0,1 1 0 0 0,1-1 0 0 0,2-1 0 0 0,5 1 0 0 0,2-1 0 0 0,-1 0 0 0 0,-1 0 0 0 0,-2-1 0 0 0,0-1 0 0 0,-1-1 0 0 0,4 0 0 0 0,0-2 0 0 0,0 1 0 0 0,0-1 0 0 0,-1 0 0 0 0,0-1 0 0 0,-1 0 0 0 0,4 1 0 0 0,5-1 0 0 0,1 1 0 0 0,-3 1 0 0 0,-3 2 0 0 0,-2 1 0 0 0,0 1 0 0 0,3 3 0 0 0,5 2 0 0 0,1 0 0 0 0,-2 0 0 0 0,-1-1 0 0 0,-2-1 0 0 0,-1 0 0 0 0,-2-2 0 0 0,0 0 0 0 0,-1-1 0 0 0,0 0 0 0 0,-1 0 0 0 0,2 0 0 0 0,0 0 0 0 0,-1 0 0 0 0,2 0 0 0 0,2 0 0 0 0,0 1 0 0 0,2 0 0 0 0,1-1 0 0 0,0 2 0 0 0,0 0 0 0 0,-1 0 0 0 0,1 0 0 0 0,8 0 0 0 0,3 1 0 0 0,1-1 0 0 0,-1-1 0 0 0,-1 0 0 0 0,-2-1 0 0 0,-2 0 0 0 0,-2 0 0 0 0,-2 0 0 0 0,0 0 0 0 0,1 0 0 0 0,0 1 0 0 0,2 0 0 0 0,1 1 0 0 0,2-1 0 0 0,-1-1 0 0 0,-1 1 0 0 0,1-1 0 0 0,1 0 0 0 0,1 0 0 0 0,1 0 0 0 0,0 0 0 0 0,1 0 0 0 0,-1 1 0 0 0,-1 0 0 0 0,5 0 0 0 0,0 1 0 0 0,1-1 0 0 0,-2 0 0 0 0,-1-1 0 0 0,-2 0 0 0 0,-1-1 0 0 0,-1 0 0 0 0,-1 0 0 0 0,1-1 0 0 0,0 1 0 0 0,-1 0 0 0 0,0 0 0 0 0,6 1 0 0 0,11 2 0 0 0,7 1 0 0 0,8 1 0 0 0,6 0 0 0 0,-4-1 0 0 0,-8-2 0 0 0,-8-1 0 0 0,-7-1 0 0 0,2-1 0 0 0,0-1 0 0 0,-3 0 0 0 0,-3 0 0 0 0,-2 0 0 0 0,-1 1 0 0 0,1 2 0 0 0,7-1 0 0 0,1 1 0 0 0,-1 1 0 0 0,2-1 0 0 0,-2 1 0 0 0,-3-2 0 0 0,-4 1 0 0 0,-2-2 0 0 0,4 0 0 0 0,0 0 0 0 0,-1 0 0 0 0,5 0 0 0 0,0 2 0 0 0,-4 0 0 0 0,-5 0 0 0 0,-3 1 0 0 0,-4 1 0 0 0,-2-1 0 0 0,-2 0 0 0 0,-2 0 0 0 0,3 1 0 0 0,0-1 0 0 0,0 1 0 0 0,-2-1 0 0 0,-2 1 0 0 0,-1-1 0 0 0,0-1 0 0 0,0 0 0 0 0,1 0 0 0 0,1-2 0 0 0,1 1 0 0 0,2-2 0 0 0,-1 1 0 0 0,-1 0 0 0 0,0 0 0 0 0,-1 0 0 0 0,0 0 0 0 0,0 0 0 0 0,0 0 0 0 0,0-1 0 0 0,1 0 0 0 0,0 0 64 0 0,-1 0-64 0 0,5 1 0 0 0,1-1 0 0 0,-2 1 0 0 0,-3 0 0 0 0,-1 1 0 0 0,3-1 0 0 0,1 0 0 0 0,0 0 0 0 0,2 0 0 0 0,1 0 0 0 0,-2-1 0 0 0,-3-1 0 0 0,-2 0 0 0 0,-1-1 0 0 0,-2 0 0 0 0,-2 0 0 0 0,-1-1 0 0 0,-2 1 0 0 0,-1 0 0 0 0,-2 0 0 0 0,0 1 0 0 0,3 1 0 0 0,2-1 0 0 0,-1 2 0 0 0,-1 0 0 0 0,0 1 0 0 0,-2-1 0 0 0,0 1 0 0 0,3 1 0 0 0,0 0 0 0 0,-2 0 0 0 0,0 0 0 0 0,-3-1 0 0 0,2 1 0 0 0,1-2 0 0 0,-1 0 0 0 0,3-2 0 0 0,2 0 0 0 0,0-1 0 0 0,-2-1 0 0 0,0 0 0 0 0,2-1 0 0 0,1-1 0 0 0,0 0 0 0 0,0-1 0 0 0,0 0 0 0 0,-3 2 0 0 0,-2 1 0 0 0,-2 0 0 0 0,-3 1 0 0 0,0 0 0 0 0,-1 0 0 0 0,-1-1 0 0 0,1-1 0 0 0,-2 0 0 0 0,-1-1 0 0 0,0 1 0 0 0,-2-1 0 0 0,0-1 0 0 0,-1-1 0 0 0,1-1 0 0 0,2-5 0 0 0,0-2 0 0 0,1-1 0 0 0,-1-1 0 0 0,0 0 0 0 0,1-1 0 0 0,1 0 64 0 0,-1 2-64 0 0,-1 0 0 0 0,-1 2 0 0 0,-1 2 0 0 0,0 1 0 0 0,0 1 0 0 0,0 1 0 0 0,-1 1 0 0 0,1-1 0 0 0,-1 0 0 0 0,0 0 0 0 0,0 0 0 0 0,-1-2 0 0 0,1 1 0 0 0,-1-1 0 0 0,1 0 0 0 0,-1-1 0 0 0,0 1 0 0 0,-1 1 0 0 0,0 0 0 0 0,0 0 0 0 0,-1 2 0 0 0,-1-1 0 0 0,-1 0 0 0 0,0 0 0 0 0,-2-1 0 0 0,-1 0 0 0 0,-1 1 0 0 0,-1-1 0 0 0,0 0 0 0 0,-1 0 0 0 0,1-2 0 0 0,-1-4 0 0 0,0 0 0 0 0,-1-1 0 0 0,0 0 0 0 0,0 2 0 0 0,-1 0 0 0 0,0 1 0 0 0,0 0 0 0 0,1 1 0 0 0,-1 0 0 0 0,-1 0 0 0 0,1-1 0 0 0,-1 1 0 0 0,0-1 0 0 0,-1 0 0 0 0,0-1 0 0 0,0 0 0 0 0,-1 0 0 0 0,1 0 0 0 0,-1 0 0 0 0,1 0 0 0 0,-1-5 0 0 0,-1-1 0 0 0,1 0 0 0 0,-1 1 0 0 0,0 1 0 0 0,-1 2 0 0 0,-1 0 0 0 0,0 2 0 0 0,-2 1 0 0 0,-2 1 0 0 0,-1 0 0 0 0,-3 1 0 0 0,-2 1 0 0 0,-3 0 0 0 0,-1 0 0 0 0,-3 1 0 0 0,-1-1 0 0 0,-6-2 0 0 0,-3-1 0 0 0,0 1 0 0 0,0 0 0 0 0,1 2 0 0 0,0 0 0 0 0,-1 2 0 0 0,-7 0 0 0 0,-13 2 0 0 0,-5 2 0 0 0,0 2 0 0 0,-5 1 0 0 0,1 0 0 0 0,2 0 0 0 0,4 0 0 0 0,2 0 0 0 0,-6-2 0 0 0,-2-1 0 0 0,1 0 0 0 0,1 2 0 0 0,1 0 0 0 0,2 2 0 0 0,-1 2 0 0 0,1 1 0 0 0,0 0 0 0 0,-1 1 0 0 0,1-1 0 0 0,2 0 0 0 0,-1-2 0 0 0,0 0 0 0 0,0-2 0 0 0,0 0 0 0 0,0 0 0 0 0,-13 1 0 0 0,-14 2 0 0 0,-5 2 0 0 0,3 0 0 0 0,7 0 0 0 0,6-1 0 0 0,7-1 0 0 0,3-2 0 0 0,4-1 0 0 0,1-1 0 0 0,0 0 0 0 0,-1 1 0 0 0,-1 0 0 0 0,0 2 0 0 0,0 1 0 0 0,-1 1 0 0 0,1 0 0 0 0,1 2 0 0 0,1-1 0 0 0,2 1 0 0 0,1-2 0 0 0,1 0 0 0 0,1-1 0 0 0,1-1 0 0 0,-1-1 0 0 0,2 1 0 0 0,1 0 0 0 0,0 0 0 0 0,1 1 0 0 0,0 1 0 0 0,-1 0 0 0 0,2 1 0 0 0,0-1 0 0 0,2 0 0 0 0,1 1 0 0 0,3 0 0 0 0,0-1 0 0 0,1 1 0 0 0,1-1 0 0 0,0 0 0 0 0,0 0 0 0 0,1 1 0 0 0,1 0 0 0 0,0 0 0 0 0,-1 1 0 0 0,0 1 0 0 0,-2 1 0 0 0,0 0 0 0 0,-1 1 0 0 0,0 0 0 0 0,0 1 0 0 0,1-1 0 0 0,-5 0 0 0 0,1-1 0 0 0,2-1 0 0 0,-3 0 0 0 0,1 0 0 0 0,3-1 0 0 0,3-1 0 0 0,3 1 0 0 0,-2 0 0 0 0,-1-1 0 0 0,3 0 0 0 0,3 0 0 0 0,1-1 0 0 0,2 0 0 0 0,1 1 0 0 0,-5-1 0 0 0,-3 1 0 0 0,1 1 0 0 0,1 0 0 0 0,2 1 0 0 0,2 0 0 0 0,1 1 0 0 0,2-1 0 0 0,1 1 0 0 0,2-1 0 0 0,0-1 0 0 0,1-1 0 0 0,1-1 0 0 0,2-1 0 0 0,0-1 0 0 0,-1 0 0 0 0,0-1 0 0 0,-2 0 0 0 0,-1 0 0 0 0,-1 0 0 0 0,0-1 0 0 0,0 0 0 0 0,0 0 0 0 0,-5 0 0 0 0,-1 0 0 0 0,0 1 0 0 0,1 0 0 0 0,2 1 0 0 0,2 1 0 0 0,1 1 0 0 0,1 1 0 0 0,0 1 0 0 0,0-1 0 0 0,1 1 0 0 0,0-1 0 0 0,0 1 0 0 0,-3-1 0 0 0,0 0 0 0 0,0 0 0 0 0,2 1 0 0 0,1 0 0 0 0,2 0 0 0 0,1 0 0 0 0,1 1 0 0 0,0 0 0 0 0,-1 0 0 0 0,1-1 0 0 0,-1 1 0 0 0,-1-1 0 0 0,-1 0 0 0 0,0 1 0 0 0,-1-1 0 0 0,1 0 0 0 0,-1-1 0 0 0,1 0 0 0 0,-3 1 0 0 0,-4 2 0 0 0,0 1 0 0 0,1 1 0 0 0,3 1 0 0 0,2 0 0 0 0,2 0 0 0 0,2-1 0 0 0,0 0 0 0 0,1-1 0 0 0,-4 1 0 0 0,-5 3 0 0 0,-2-1 0 0 0,1 0 0 0 0,3 0 0 0 0,3 1 0 0 0,2-1 0 0 0,2 1 0 0 0,1-1 0 0 0,1 0 0 0 0,1 0 0 0 0,2-1 0 0 0,-2 2 0 0 0,0 0 0 0 0,1-1 0 0 0,1-1 0 0 0,2-1 0 0 0,1-2 0 0 0,0-1 0 0 0,0 0 0 0 0,-3 1 0 0 0,-3 0 0 0 0,-2 0 0 0 0,-1 1 0 0 0,2 0 0 0 0,-1-1 0 0 0,2 1 0 0 0,1-1 0 0 0,0 1 0 0 0,1 1 0 0 0,1 0 0 0 0,1 0 0 0 0,0 2 0 0 0,1 1 0 0 0,-1 3 0 0 0,-1 2 0 0 0,2-1 0 0 0,-3 1 0 0 0,0 0 0 0 0,2-1 0 0 0,1-2 0 0 0,1-1 0 0 0,1-1 0 0 0,1-2 0 0 0,0-1 0 0 0,1 0 0 0 0,0 1 0 0 0,0 0 0 0 0,1 2-64 0 0,1 0 64 0 0,1 3 0 0 0,0 0 0 0 0,1 4 0 0 0,1 2 0 0 0,1 0 0 0 0,1-1 0 0 0,2-2 0 0 0,0 1 0 0 0,2 0 0 0 0,0 0 0 0 0,2-1 0 0 0,0-2 0 0 0,0 0 0 0 0,2 0 0 0 0,1 0 0 0 0,1 0 0 0 0,3 2 0 0 0,1 1 0 0 0,0 2 0 0 0,4 2 0 0 0,0 0 0 0 0,0 0 0 0 0,2 2 0 0 0,1-1 0 0 0,0 0 0 0 0,1-1 0 0 0,1-1 0 0 0,1-1 0 0 0,2-1 0 0 0,0-1 0 0 0,3-2 0 0 0,3 0 0 0 0,1 0 0 0 0,0-1 0 0 0,2-1 0 0 0,0-1 0 0 0,1-1 0 0 0,1-1 0 0 0,0 0 0 0 0,7 1 0 0 0,9 2 0 0 0,5 6 0 0 0,-3 1 0 0 0,-8 2-96 0 0,-8 0 32 0 0,-10 3 0 0 0,-12 14-200 0 0,-20 22-192 0 0,-14 16-10872 0 0,-4-7-5599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1:54.600"/>
    </inkml:context>
    <inkml:brush xml:id="br0">
      <inkml:brushProperty name="width" value="0.1" units="cm"/>
      <inkml:brushProperty name="height" value="0.1" units="cm"/>
      <inkml:brushProperty name="color" value="#66CC00"/>
    </inkml:brush>
  </inkml:definitions>
  <inkml:trace contextRef="#ctx0" brushRef="#br0">0 111 1839 0 0,'1'-4'2186'0'0,"2"3"-1356"0"0,-2 1-799 0 0,-1 0 0 0 0,1 0 1 0 0,-1 0-1 0 0,1 0 0 0 0,0 0 0 0 0,-1 0 0 0 0,1 1 1 0 0,-1-1-1 0 0,1 0 0 0 0,0 0 0 0 0,-1 0 0 0 0,1 0 1 0 0,-1 1-1 0 0,1-1 0 0 0,0 1 0 0 0,1 0-15 0 0,1 0-1 0 0,-1-1 1 0 0,0 1-1 0 0,0 0 1 0 0,1-1-1 0 0,-1 1 0 0 0,0-1 1 0 0,1 0-1 0 0,-1 0 1 0 0,1 0-1 0 0,-1 0 1 0 0,3 0-1 0 0,30-6 499 0 0,-33 5-480 0 0,13-3 388 0 0,20-8 0 0 0,-24 7-124 0 0,0 1 1 0 0,0 1-1 0 0,0 0 1 0 0,16-2-1 0 0,268-39 1670 0 0,-280 41-1875 0 0,94-16 601 0 0,-90 17-629 0 0,1 0-1 0 0,-1 2 1 0 0,33 3 0 0 0,164 16 125 0 0,-37-6 78 0 0,-5 1-1 0 0,11-17-100 0 0,-147 1-99 0 0,27-2-2 0 0,0 4 1 0 0,0 2 0 0 0,82 14-1 0 0,106 22-66 0 0,-198-35 19 0 0,70-4 0 0 0,15 0 7 0 0,-66 4-17 0 0,171 5 46 0 0,224 21-55 0 0,-363-8 0 0 0,-69-12 0 0 0,54 6 0 0 0,20 4 0 0 0,-28-3 0 0 0,-54-12 0 0 0,3 2 0 0 0,0-2 0 0 0,1-2 0 0 0,35-1 0 0 0,-34-4 27 0 0,0 1 71 0 0,0-1 0 0 0,38-9-1 0 0,-1-4 121 0 0,-35 9 68 0 0,53-17 0 0 0,-86 23-276 0 0,0 0 0 0 0,1 0 0 0 0,-1 0 0 0 0,1 0 1 0 0,-1 1-1 0 0,6-1 0 0 0,-8 1-12 0 0,0 0 0 0 0,0 0 0 0 0,-1 0 0 0 0,1 0 0 0 0,0 1 0 0 0,-1-1 0 0 0,1 0 0 0 0,0 0 0 0 0,-1 0 1 0 0,1 1-1 0 0,0-1 0 0 0,-1 0 0 0 0,1 1 0 0 0,0-1 0 0 0,-1 0 0 0 0,1 1 0 0 0,-1-1 0 0 0,1 1 0 0 0,-1-1 0 0 0,1 1 0 0 0,-1-1 0 0 0,1 1 0 0 0,-1-1 0 0 0,0 1 0 0 0,1 0 0 0 0,-1-1 0 0 0,0 1 0 0 0,1 0 1 0 0,-1-1-1 0 0,0 1 0 0 0,0 0 0 0 0,0-1 0 0 0,1 1 0 0 0,-1 0 0 0 0,0-1 0 0 0,0 1 0 0 0,0 1 0 0 0,0 3-383 0 0,0-1 1 0 0,-1 1-1 0 0,1-1 0 0 0,-1 1 1 0 0,-1 4-1 0 0,-2 4-3878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4:30.252"/>
    </inkml:context>
    <inkml:brush xml:id="br0">
      <inkml:brushProperty name="width" value="0.1" units="cm"/>
      <inkml:brushProperty name="height" value="0.1" units="cm"/>
      <inkml:brushProperty name="color" value="#66CC00"/>
    </inkml:brush>
  </inkml:definitions>
  <inkml:trace contextRef="#ctx0" brushRef="#br0">4 43 1207 0 0,'-1'-11'518'0'0,"0"9"-353"0"0,1 0-1 0 0,0 0 1 0 0,-1 0-1 0 0,1 0 1 0 0,0 0 0 0 0,0 0-1 0 0,0 0 1 0 0,0 0-1 0 0,0 0 1 0 0,1 0-1 0 0,-1 0 1 0 0,1 0-1 0 0,1-3 1 0 0,-2 6-109 0 0,0-1 0 0 0,1 1 1 0 0,-1 0-1 0 0,0 0 0 0 0,1 0 1 0 0,-1-1-1 0 0,0 1 0 0 0,0 0 0 0 0,0 0 1 0 0,1 0-1 0 0,-1 0 0 0 0,0 0 1 0 0,0-1-1 0 0,0 1 0 0 0,-1 1 0 0 0,2 5 220 0 0,-1-6-136 0 0,15-7 1209 0 0,-13 4-1297 0 0,1 0-1 0 0,0 1 0 0 0,0 0 1 0 0,0 0-1 0 0,0-1 1 0 0,0 2-1 0 0,0-1 1 0 0,0 0-1 0 0,0 1 1 0 0,1-1-1 0 0,-1 1 1 0 0,0 0-1 0 0,0 0 1 0 0,0 0-1 0 0,1 1 1 0 0,-1-1-1 0 0,0 1 1 0 0,0-1-1 0 0,0 1 1 0 0,0 0-1 0 0,0 1 1 0 0,0-1-1 0 0,0 0 0 0 0,0 1 1 0 0,-1-1-1 0 0,1 1 1 0 0,2 2-1 0 0,19 13 175 0 0,39 23-1 0 0,-51-34-164 0 0,1 0-1 0 0,-1-1 1 0 0,1 0-1 0 0,0-1 0 0 0,22 4 1 0 0,-19-6 22 0 0,0-1-1 0 0,0-1 1 0 0,0 0 0 0 0,0-2 0 0 0,0 1 0 0 0,21-6 0 0 0,-9-1 148 0 0,-12 3-96 0 0,1 0 0 0 0,23-2 0 0 0,-4-1-14 0 0,-30 6-117 0 0,1 1 1 0 0,-1-1-1 0 0,1 1 0 0 0,-1 0 0 0 0,13 1 0 0 0,-3 2 4 0 0,-12-2-1 0 0,0 1 1 0 0,0-1-1 0 0,0 1 1 0 0,0-1-1 0 0,1-1 1 0 0,-1 1-1 0 0,0 0 1 0 0,4-2-1 0 0,5 0 25 0 0,1 0 1 0 0,21-1-1 0 0,-19 3 40 0 0,23-5 0 0 0,-25 2-73 0 0,1 0-1 0 0,-1 1 1 0 0,1 1-1 0 0,-1 0 1 0 0,1 1-1 0 0,-1 0 1 0 0,19 4-1 0 0,10 9 2 0 0,-36-10 0 0 0,1-1 0 0 0,-1 1 0 0 0,1-1 0 0 0,0-1 0 0 0,14 2 0 0 0,-12-2 3 0 0,0 0-1 0 0,0 0 0 0 0,1 1 0 0 0,12 5 1 0 0,-13-4 21 0 0,0-1-1 0 0,0 1 1 0 0,0-2 0 0 0,13 2 0 0 0,3-3 21 0 0,-14 1-19 0 0,0-1 1 0 0,0 0 0 0 0,13-3 0 0 0,-4-1 23 0 0,-8 2-22 0 0,24-7 1 0 0,-27 7-24 0 0,0 0 1 0 0,-1 0 0 0 0,1 1 0 0 0,0 0-1 0 0,0 0 1 0 0,0 1 0 0 0,0 1 0 0 0,0 0-1 0 0,0 0 1 0 0,0 1 0 0 0,-1 0 0 0 0,17 6-1 0 0,-7-4-5 0 0,4 1 0 0 0,-10-1 0 0 0,0 0 0 0 0,0 0 0 0 0,14 1 0 0 0,-12-2 0 0 0,-9-3 5 0 0,-1 1 1 0 0,0-1-1 0 0,1 0 0 0 0,-1 0 0 0 0,0 0 0 0 0,0-1 0 0 0,6-1 0 0 0,23-2 18 0 0,18 12 41 0 0,-49-7-58 0 0,-1-1 0 0 0,0 1-1 0 0,0 0 1 0 0,0 0-1 0 0,0 1 1 0 0,0-1-1 0 0,0 0 1 0 0,0 1 0 0 0,0-1-1 0 0,0 1 1 0 0,-1-1-1 0 0,1 1 1 0 0,-1 0 0 0 0,1 0-1 0 0,-1 0 1 0 0,0 0-1 0 0,1 0 1 0 0,-1 0-1 0 0,0 0 1 0 0,0 3 0 0 0,-1-5 7 0 0,0 1 1 0 0,0-1 0 0 0,0 1 0 0 0,0 0 0 0 0,1-1 0 0 0,-1 1-1 0 0,0 0 1 0 0,0-1 0 0 0,0 1 0 0 0,0-1 0 0 0,1 1-1 0 0,-1 0 1 0 0,0-1 0 0 0,1 1 0 0 0,-1-1 0 0 0,1 1-1 0 0,1 6 339 0 0,-2-7-288 0 0,1-1-13 0 0,0 0-1 0 0,-1 0 1 0 0,1 0 0 0 0,-1 0-1 0 0,1 0 1 0 0,-1-1-1 0 0,1 1 1 0 0,-1 0-1 0 0,0 0 1 0 0,0-2 0 0 0,1-1 400 0 0,-7 0-388 0 0,6 3-58 0 0,-1 1 0 0 0,1 0 0 0 0,0-1 0 0 0,-1 1 0 0 0,1-1 0 0 0,0 1 0 0 0,-1 0 0 0 0,1 0 0 0 0,0-1 0 0 0,-1 1 0 0 0,1 0 0 0 0,-1 0 0 0 0,1-1 0 0 0,0 1 0 0 0,-1 0 0 0 0,1 0 0 0 0,-1 0 0 0 0,1 0 0 0 0,-1-1 0 0 0,1 1 0 0 0,-1 0 0 0 0,1 0 0 0 0,-1 0 0 0 0,1 0 0 0 0,-1 0 0 0 0,0 0 0 0 0,-8 1 13 0 0,2 1 32 0 0,5 10-44 0 0,0 10-512 0 0,2-6-44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4:44.154"/>
    </inkml:context>
    <inkml:brush xml:id="br0">
      <inkml:brushProperty name="width" value="0.1" units="cm"/>
      <inkml:brushProperty name="height" value="0.1" units="cm"/>
      <inkml:brushProperty name="color" value="#66CC00"/>
    </inkml:brush>
  </inkml:definitions>
  <inkml:trace contextRef="#ctx0" brushRef="#br0">12 38 919 0 0,'0'0'92'0'0,"0"-1"0"0"0,0 1 0 0 0,-1-1 0 0 0,1 1 0 0 0,0-1-1 0 0,-1 1 1 0 0,1-1 0 0 0,0 1 0 0 0,-1-1 0 0 0,1 1-1 0 0,-1-1 1 0 0,1 1 0 0 0,-1 0 0 0 0,1-1 0 0 0,-1 1 0 0 0,1 0-1 0 0,-5-1 2029 0 0,8 9-1610 0 0,3 2-176 0 0,0 1 0 0 0,5 13 0 0 0,6 12 433 0 0,-16-34-717 0 0,1-1-1 0 0,-1 1 0 0 0,0-1 0 0 0,1 1 0 0 0,-1-1 0 0 0,1 1 0 0 0,0-1 0 0 0,-1 0 1 0 0,1 0-1 0 0,0 0 0 0 0,0 0 0 0 0,0 0 0 0 0,-1 0 0 0 0,1-1 0 0 0,0 1 0 0 0,0 0 1 0 0,0-1-1 0 0,0 0 0 0 0,3 1 0 0 0,4 0 150 0 0,1-1-1 0 0,18-2 1 0 0,-6 1-60 0 0,18-1 5 0 0,0-2 0 0 0,41-9 1 0 0,53-5 0 0 0,-96 14 13 0 0,45-10-1 0 0,-46 6-77 0 0,48-3 0 0 0,-46 8-39 0 0,-16 1-3 0 0,28 1 0 0 0,127 11 26 0 0,-56-13-64 0 0,-78 0 11 0 0,41-3 73 0 0,-31 2 29 0 0,74 2-1 0 0,26 13 19 0 0,36 15 37 0 0,-135-19 164 0 0,103 0 0 0 0,55-15-645 0 0,-212 8 278 0 0,216-2 84 0 0,-170 5 36 0 0,0-3-1 0 0,90-11 1 0 0,-105 5-73 0 0,314-37 370 0 0,-210 44-382 0 0,-49 0 0 0 0,-62-1 2 0 0,200-6 60 0 0,25 2-62 0 0,-209 5 0 0 0,2 1 0 0 0,1 1 0 0 0,58 11 0 0 0,6 3 0 0 0,-16-3 0 0 0,-61-8 0 0 0,0-2 0 0 0,0-1 0 0 0,0-2 0 0 0,43-3 0 0 0,-49 1 0 0 0,46 4 0 0 0,-5 1 0 0 0,25-1-2 0 0,38-2 15 0 0,-63-1 11 0 0,74 10 1 0 0,-116-8-21 0 0,22 3-4 0 0,116 7 0 0 0,-114-10 0 0 0,66-7 0 0 0,-12 0 0 0 0,-47 3 0 0 0,-30 1 0 0 0,25 4 0 0 0,8 0 0 0 0,-13-1 0 0 0,22-1 0 0 0,99 2 3 0 0,-134-1 5 0 0,4-2 10 0 0,0-2 0 0 0,49-8-1 0 0,202-16 47 0 0,-106 31-12 0 0,-4-1 14 0 0,-125-8-55 0 0,17-1-12 0 0,17-1 53 0 0,-18 0-29 0 0,4 0 37 0 0,-34 3-26 0 0,44 1 0 0 0,-46 4-20 0 0,99 9 25 0 0,-57-3 32 0 0,103-1-1 0 0,-48-4-19 0 0,-102-1-42 0 0,-6 0 24 0 0,28-2 0 0 0,58 3 7 0 0,-32 0-27 0 0,-41-1 6 0 0,62 11-1 0 0,14 1 9 0 0,-73-12-27 0 0,0-2 0 0 0,81-10 0 0 0,-84 5 17 0 0,-19 3 7 0 0,21-5-1 0 0,48-13 73 0 0,117-11 0 0 0,-106 23-82 0 0,140-21 36 0 0,-179 20-50 0 0,71-2 0 0 0,-120 11 0 0 0,52-2 0 0 0,-31 2 0 0 0,32-4 0 0 0,-32 1 0 0 0,0 2 0 0 0,55 5 0 0 0,-9 4 0 0 0,-59-5 0 0 0,24 5 0 0 0,-27-4 0 0 0,0-1 0 0 0,30 1 0 0 0,173-9 0 0 0,-55-4 0 0 0,177 15 64 0 0,-322-5-64 0 0,26 2 0 0 0,-10-1 0 0 0,43-1 0 0 0,-22-5 0 0 0,1-1 0 0 0,82 5 0 0 0,17 6 37 0 0,-30-1-10 0 0,85 10-27 0 0,-119-15 66 0 0,-37-2-68 0 0,-13 2 2 0 0,-9-1 0 0 0,40 5 0 0 0,38 3 0 0 0,89-2 81 0 0,-167-5-34 0 0,6 0-15 0 0,61 8 0 0 0,-69-5-18 0 0,0-2 0 0 0,53-3 0 0 0,-11 0 8 0 0,-49 3-22 0 0,38 7 0 0 0,-39-4 0 0 0,40 1 0 0 0,-47-4 0 0 0,-1 1 0 0 0,0 0 0 0 0,1 1 0 0 0,24 9 0 0 0,16 2 0 0 0,-32-9 0 0 0,-9-1 0 0 0,-1-1 0 0 0,1 0 0 0 0,0-2 0 0 0,0 0 0 0 0,-1 0 0 0 0,23-3 0 0 0,-12 0 98 0 0,31 0-1 0 0,-47 2-92 0 0,-3 1-266 0 0,0-1-1 0 0,0 1 0 0 0,0-1 1 0 0,0 2-1 0 0,-1-1 1 0 0,1 1-1 0 0,0 0 0 0 0,-1 0 1 0 0,1 0-1 0 0,-1 1 1 0 0,0-1-1 0 0,1 2 0 0 0,7 5 1 0 0,-1 1-3941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5:01.118"/>
    </inkml:context>
    <inkml:brush xml:id="br0">
      <inkml:brushProperty name="width" value="0.1" units="cm"/>
      <inkml:brushProperty name="height" value="0.1" units="cm"/>
      <inkml:brushProperty name="color" value="#66CC00"/>
    </inkml:brush>
  </inkml:definitions>
  <inkml:trace contextRef="#ctx0" brushRef="#br0">1 22 455 0 0,'54'0'1740'0'0,"60"-8"-1"0"0,-56 2-1362 0 0,-47 4-308 0 0,1 1-1 0 0,13-1 0 0 0,10-1 85 0 0,-27 3-70 0 0,-1 0 0 0 0,0 0 0 0 0,1 1 0 0 0,-1 0 0 0 0,13 4 0 0 0,6 0 213 0 0,98 19 760 0 0,-116-21-1032 0 0,1-1 0 0 0,0 0 0 0 0,0-1 0 0 0,1 0 0 0 0,-1 0 0 0 0,0-1 0 0 0,0 0 0 0 0,0-1 0 0 0,0 0 0 0 0,1 0 0 0 0,-1-1 0 0 0,9-3 0 0 0,-3 1 53 0 0,0 0 0 0 0,0 2 1 0 0,28-3-1 0 0,-40 5-74 0 0,16-1 85 0 0,-1 1-1 0 0,1 1 0 0 0,31 6 0 0 0,-34-4-47 0 0,0 0 0 0 0,1-2-1 0 0,0 0 1 0 0,-1 0-1 0 0,21-4 1 0 0,88-12 355 0 0,0 8-257 0 0,-100 5-125 0 0,0 0 0 0 0,0 2 0 0 0,0 2 0 0 0,44 6-1 0 0,9 4 52 0 0,-21-12 466 0 0,-45 2-536 0 0,8 0 479 0 0,27 8 0 0 0,-39-7-1206 0 0,-1-1 1 0 0,0 1 0 0 0,13 8-1 0 0,-9-5-2247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5:09.383"/>
    </inkml:context>
    <inkml:brush xml:id="br0">
      <inkml:brushProperty name="width" value="0.1" units="cm"/>
      <inkml:brushProperty name="height" value="0.1" units="cm"/>
      <inkml:brushProperty name="color" value="#66CC00"/>
    </inkml:brush>
  </inkml:definitions>
  <inkml:trace contextRef="#ctx0" brushRef="#br0">1 1 431 0 0,'0'0'0'0'0,"2"2"0"0"0,-2 0 0 0 0,2-2 0 0 0,-2 2 0 0 0,2 0 0 0 0,0 4 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5:12.704"/>
    </inkml:context>
    <inkml:brush xml:id="br0">
      <inkml:brushProperty name="width" value="0.1" units="cm"/>
      <inkml:brushProperty name="height" value="0.1" units="cm"/>
      <inkml:brushProperty name="color" value="#66CC00"/>
    </inkml:brush>
  </inkml:definitions>
  <inkml:trace contextRef="#ctx0" brushRef="#br0">1969 35 919 0 0,'-90'-10'259'0'0,"61"7"218"0"0,-32 0-1 0 0,16 1-292 0 0,-72 0-7 0 0,71 3-97 0 0,-69-8-1 0 0,74 2 57 0 0,1 2 0 0 0,-70 3-1 0 0,43 10-78 0 0,9 0-61 0 0,20-5 4 0 0,-63 18 0 0 0,80-19 0 0 0,1-1 0 0 0,-25 1 0 0 0,7 0 0 0 0,-83 0 285 0 0,34-3 148 0 0,-4-3-233 0 0,63 0-157 0 0,-42 3-1 0 0,-222 38 78 0 0,145-16-123 0 0,130-21 6 0 0,13-2-53 0 0,0 0-1 0 0,-1 0 1 0 0,1 1 0 0 0,-8 2-1 0 0,8-3-204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5:14.873"/>
    </inkml:context>
    <inkml:brush xml:id="br0">
      <inkml:brushProperty name="width" value="0.1" units="cm"/>
      <inkml:brushProperty name="height" value="0.1" units="cm"/>
      <inkml:brushProperty name="color" value="#66CC00"/>
    </inkml:brush>
  </inkml:definitions>
  <inkml:trace contextRef="#ctx0" brushRef="#br0">35 25 919 0 0,'11'-6'1583'0'0,"-6"3"-1347"0"0,-1 1 1 0 0,1 0-1 0 0,-1 0 0 0 0,1 0 1 0 0,0 0-1 0 0,0 1 1 0 0,0-1-1 0 0,0 1 0 0 0,0 1 1 0 0,7-1-1 0 0,123 9 59 0 0,3 0-93 0 0,-14 9 298 0 0,100 9-194 0 0,-38-12-130 0 0,-174-12-160 0 0,78 11 134 0 0,2 2-18 0 0,-35-11 82 0 0,-56-4-205 0 0,1 0 0 0 0,-1 0-1 0 0,1-1 1 0 0,-1 1 0 0 0,1 0 0 0 0,-1-1 0 0 0,1 1 0 0 0,-1 0 0 0 0,1-1 0 0 0,-1 0 0 0 0,0 1 0 0 0,1-1-1 0 0,-1 0 1 0 0,2-1 0 0 0,-2 2 42 0 0,0-1-1 0 0,1 0 0 0 0,-1 0 1 0 0,0 1-1 0 0,1-1 1 0 0,-1 0-1 0 0,1 1 0 0 0,0-1 1 0 0,2 1-1 0 0,-3-4 71 0 0,-1 4-120 0 0,0 0 1 0 0,0 0-1 0 0,0 0 0 0 0,-1 0 1 0 0,1 0-1 0 0,0 0 0 0 0,0 0 1 0 0,0 0-1 0 0,0 0 0 0 0,0 0 1 0 0,-1 0-1 0 0,1 0 0 0 0,0 0 1 0 0,0 0-1 0 0,0 0 0 0 0,0 0 1 0 0,0 0-1 0 0,0 0 0 0 0,-1 0 1 0 0,1 0-1 0 0,0 0 1 0 0,0 0-1 0 0,0 0 0 0 0,0 0 1 0 0,0 0-1 0 0,0 0 0 0 0,-1 0 1 0 0,1 1-1 0 0,0-1 0 0 0,0 0 1 0 0,0 0-1 0 0,0 0 0 0 0,0 0 1 0 0,0 0-1 0 0,0 0 0 0 0,0 0 1 0 0,0 1-1 0 0,0-1 0 0 0,0 0 1 0 0,-1 0-1 0 0,1 0 0 0 0,0 0 1 0 0,0 0-1 0 0,0 0 0 0 0,0 1 1 0 0,0-1-1 0 0,0 0 0 0 0,0 0 1 0 0,0 0-1 0 0,0 0 0 0 0,0 0 1 0 0,0 1-1 0 0,0-1 6 0 0,1 0 0 0 0,-1 0-1 0 0,0 0 1 0 0,0 0 0 0 0,0 0 0 0 0,0 0-1 0 0,0 0 1 0 0,0 0 0 0 0,0-1 0 0 0,0 1-1 0 0,0 0 1 0 0,0 0 0 0 0,0 0 0 0 0,0 0-1 0 0,0 0 1 0 0,0 0 0 0 0,0 0 0 0 0,1 0 0 0 0,-1 1-1 0 0,0-1 1 0 0,0 0 0 0 0,0 0 0 0 0,0 0-1 0 0,0 0 1 0 0,0 0 0 0 0,0 0 0 0 0,0 0-1 0 0,5 43 57 0 0,-4-38-62 0 0,12 56 213 0 0,3 20 128 0 0,-15-51-241 0 0,0 0-1 0 0,-3 0 0 0 0,-4 34 0 0 0,3-42-62 0 0,-7 32 195 0 0,7-45-202 0 0,1 0 0 0 0,0 1 0 0 0,1-1 0 0 0,0 1 0 0 0,0-1 1 0 0,1 1-1 0 0,0 0 0 0 0,1-1 0 0 0,2 14 0 0 0,13 56 140 0 0,6 22-43 0 0,11 28 200 0 0,-11-54-136 0 0,-20-69-184 0 0,-1 0 0 0 0,0 0 0 0 0,-1 0 0 0 0,0 0 0 0 0,0 0 0 0 0,-1 12-1 0 0,0-14-5 0 0,0-1-1 0 0,0 1 1 0 0,0 0-1 0 0,0-1 1 0 0,-1 1-1 0 0,1-1 1 0 0,-1 0-1 0 0,0 0 1 0 0,0 1-1 0 0,0-1 0 0 0,0-1 1 0 0,-5 5-1 0 0,5-4 9 0 0,-1 0-1 0 0,1 0 1 0 0,0 0-1 0 0,0 1 1 0 0,0-1-1 0 0,-2 6 1 0 0,3-6-1 0 0,-1 0-1 0 0,1 1 1 0 0,-1-1 0 0 0,0 0 0 0 0,0 0 0 0 0,-3 3-1 0 0,3-4-4 0 0,0-1-1 0 0,0 1 1 0 0,-1-1 0 0 0,1 0-1 0 0,0 0 1 0 0,0 0-1 0 0,-5 2 1 0 0,4-3-1 0 0,1 1 0 0 0,0 0 0 0 0,0 0 0 0 0,0 0 0 0 0,0 0 0 0 0,1 0 0 0 0,-1 0 0 0 0,0 0-1 0 0,0 0 1 0 0,1 1 0 0 0,-3 1 0 0 0,-40 52-3 0 0,33-45 0 0 0,-1 1 0 0 0,1-2 0 0 0,-1 1 0 0 0,-1-2 0 0 0,0 1 0 0 0,-26 11 0 0 0,17-9 0 0 0,-25 18 0 0 0,37-22 0 0 0,-122 83 0 0 0,103-72 0 0 0,-2-2 0 0 0,-53 21 0 0 0,27-19 31 0 0,-111 22 0 0 0,-62-8 35 0 0,218-31-66 0 0,-2 2-199 0 0,-1 0 0 0 0,1 0 0 0 0,0 1 0 0 0,1 1-1 0 0,-1 1 1 0 0,1-1 0 0 0,0 2 0 0 0,0 0 0 0 0,0 1-1 0 0,1 0 1 0 0,1 1 0 0 0,-1 0 0 0 0,1 1 0 0 0,-13 15-1 0 0,3-1-3220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5:17.452"/>
    </inkml:context>
    <inkml:brush xml:id="br0">
      <inkml:brushProperty name="width" value="0.1" units="cm"/>
      <inkml:brushProperty name="height" value="0.1" units="cm"/>
      <inkml:brushProperty name="color" value="#66CC00"/>
    </inkml:brush>
  </inkml:definitions>
  <inkml:trace contextRef="#ctx0" brushRef="#br0">824 41 2959 0 0,'-3'-3'80'0'0,"0"1"-1"0"0,0-1 0 0 0,0 1 0 0 0,0 0 0 0 0,0 0 1 0 0,0 0-1 0 0,0 0 0 0 0,-1 1 0 0 0,1-1 0 0 0,-1 1 1 0 0,1 0-1 0 0,-7-1 0 0 0,3 0 201 0 0,-11-2-18 0 0,0 0 1 0 0,-1 2 0 0 0,-35-1-1 0 0,-56 8 247 0 0,82-3-426 0 0,-88-2 232 0 0,93 2-259 0 0,-1 1 0 0 0,1 1 0 0 0,-33 9 0 0 0,33-6-50 0 0,1-1 246 0 0,0 1-1 0 0,1 1 1 0 0,0 1-1 0 0,-37 21 1 0 0,48-24-207 0 0,9-5-39 0 0,0-1 0 0 0,0 1 1 0 0,-1-1-1 0 0,1 1 1 0 0,0-1-1 0 0,0 1 0 0 0,0 0 1 0 0,0 0-1 0 0,0-1 0 0 0,0 1 1 0 0,0 0-1 0 0,1 0 1 0 0,-1 0-1 0 0,0 0 0 0 0,0 0 1 0 0,1 0-1 0 0,-1 0 0 0 0,1 0 1 0 0,-1 0-1 0 0,1 1 1 0 0,-1-1-1 0 0,1 0 0 0 0,-1 0 1 0 0,1 0-1 0 0,0 1 0 0 0,0-1 1 0 0,0 0-1 0 0,0 0 1 0 0,0 1-1 0 0,0-1 0 0 0,0 0 1 0 0,0 0-1 0 0,1 2 0 0 0,2 26-6 0 0,-1-1 0 0 0,-1 1 0 0 0,-1 0 0 0 0,-1 0 0 0 0,-2-1 0 0 0,-1 1 0 0 0,-1-1 0 0 0,-2 0 0 0 0,-14 39 0 0 0,17-55 20 0 0,1 0 0 0 0,0 0 0 0 0,1 0 0 0 0,0 1 0 0 0,1-1 0 0 0,0 16 0 0 0,7 77 305 0 0,-4-85-296 0 0,20 253 245 0 0,-17-187-34 0 0,-12 170 0 0 0,4-232-219 0 0,-10 40 0 0 0,1-6 1 0 0,8-40 123 0 0,-11 30-1 0 0,2-3 71 0 0,13-45-183 0 0,0 1 0 0 0,0 0-1 0 0,0 0 1 0 0,0 0-1 0 0,0 0 1 0 0,0-1 0 0 0,0 1-1 0 0,0 0 1 0 0,1 0 0 0 0,-1 0-1 0 0,0-1 1 0 0,1 1-1 0 0,-1 0 1 0 0,0 0 0 0 0,1-1-1 0 0,-1 1 1 0 0,1 0-1 0 0,-1-1 1 0 0,1 1 0 0 0,1 0-1 0 0,16 15 359 0 0,-7-7-238 0 0,-7-5-129 0 0,0 0 0 0 0,1-1 0 0 0,-1 0-1 0 0,1 1 1 0 0,0-1 0 0 0,-1-1 0 0 0,1 1 0 0 0,1-1 0 0 0,9 3 0 0 0,0-1 64 0 0,0-1 0 0 0,20 0 0 0 0,-24-1-79 0 0,-8-2-15 0 0,1 0 0 0 0,-1 1 0 0 0,0 0 0 0 0,0 0 0 0 0,0 0 0 0 0,0 0 0 0 0,0 0 0 0 0,0 1-1 0 0,-1-1 1 0 0,1 1 0 0 0,0-1 0 0 0,-1 1 0 0 0,1 0 0 0 0,-1 0 0 0 0,1 1 0 0 0,-1-1 0 0 0,2 3 0 0 0,-1 0-22 0 0,0 0 0 0 0,0-1 0 0 0,0 1 0 0 0,-1 0 0 0 0,0 1 0 0 0,0-1 0 0 0,0 0 0 0 0,-1 0 0 0 0,1 7 0 0 0,2 12-298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5:40.234"/>
    </inkml:context>
    <inkml:brush xml:id="br0">
      <inkml:brushProperty name="width" value="0.1" units="cm"/>
      <inkml:brushProperty name="height" value="0.1" units="cm"/>
      <inkml:brushProperty name="color" value="#66CC00"/>
    </inkml:brush>
  </inkml:definitions>
  <inkml:trace contextRef="#ctx0" brushRef="#br0">1 54 455 0 0,'17'-9'-70'0'0,"-4"2"430"0"0,-1 1-1 0 0,1 0 1 0 0,0 1 0 0 0,1 0 0 0 0,-1 1 0 0 0,17-2-1 0 0,-22 4-250 0 0,-2 1-5 0 0,0 0 0 0 0,0 0 0 0 0,1 0 0 0 0,-1 1 0 0 0,0 0 0 0 0,0 0 0 0 0,0 1 0 0 0,0 0 0 0 0,0 0 1 0 0,0 0-1 0 0,0 0 0 0 0,0 1 0 0 0,6 3 0 0 0,14 9 118 0 0,-16-8-172 0 0,-1-1-1 0 0,1 0 1 0 0,20 6 0 0 0,-16-8 31 0 0,1-1-1 0 0,17 1 1 0 0,9 0 50 0 0,66 9 376 0 0,-80-10-457 0 0,29-2-1 0 0,-28 0-1 0 0,118-8 86 0 0,-81 1-32 0 0,169-6 323 0 0,-40 13-246 0 0,-39-6 38 0 0,0 0-16 0 0,249 14 215 0 0,-39-10-176 0 0,-320 2-57 0 0,-1 1 1 0 0,63 10-1 0 0,-90-10-124 0 0,31 0 1 0 0,-7-1-9 0 0,9 2-24 0 0,148 4 213 0 0,-76-3-111 0 0,-105-1-97 0 0,28 6 0 0 0,-28-5-34 0 0,29 3 0 0 0,128 8 43 0 0,-54-3-18 0 0,-42-5-2 0 0,155 4 86 0 0,-134-15 3 0 0,130 0 284 0 0,-28 6-297 0 0,-105-2-66 0 0,268-23 215 0 0,-236 13-1 0 0,-50 7-85 0 0,109 6 0 0 0,-34-1-102 0 0,-7 0-63 0 0,-115 0 16 0 0,-13-1 7 0 0,0 1 0 0 0,30 5-1 0 0,-29-3-17 0 0,0 0 0 0 0,34-1 0 0 0,-18-2 0 0 0,83-2 24 0 0,-31-1 6 0 0,271 17 172 0 0,83-2-49 0 0,-379-12-103 0 0,226 0 67 0 0,120 24 22 0 0,-267-8-53 0 0,85 7-55 0 0,-174-21-41 0 0,148 15 126 0 0,-180-14-174 0 0,0 1 0 0 0,0 2 0 0 0,0 0 0 0 0,0 1 0 0 0,-1 0 0 0 0,0 2 0 0 0,28 17 0 0 0,-21-6-392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5:41.832"/>
    </inkml:context>
    <inkml:brush xml:id="br0">
      <inkml:brushProperty name="width" value="0.1" units="cm"/>
      <inkml:brushProperty name="height" value="0.1" units="cm"/>
      <inkml:brushProperty name="color" value="#66CC00"/>
    </inkml:brush>
  </inkml:definitions>
  <inkml:trace contextRef="#ctx0" brushRef="#br0">1074 1 1375 0 0,'-46'14'364'0'0,"15"-3"579"0"0,11-2-803 0 0,-35 9 433 0 0,-1-2 0 0 0,-90 14 0 0 0,109-25-434 0 0,-196 15 911 0 0,189-21-985 0 0,19 0-21 0 0,-1 1 0 0 0,-25 4 0 0 0,-4 3-38 0 0,-69 0-1 0 0,119-7 14 0 0,0 1 0 0 0,0-1-1 0 0,0 1 1 0 0,-1 0 0 0 0,1 1 0 0 0,0-1 0 0 0,0 1-1 0 0,-8 4 1 0 0,0 1 67 0 0,-21 16-1 0 0,31-21-84 0 0,-5 3 22 0 0,-5 3 37 0 0,13-9-46 0 0,1 1 0 0 0,-1 0 0 0 0,0 0 0 0 0,0 0 0 0 0,0 0 0 0 0,0 0 0 0 0,0 0-1 0 0,0 0 1 0 0,0 0 0 0 0,0 0 0 0 0,0 0 0 0 0,0 0 0 0 0,0 0 0 0 0,0 0 0 0 0,0 0 0 0 0,0-1 0 0 0,1 1 0 0 0,-1 0 0 0 0,0 0 0 0 0,0 0 0 0 0,0 0-1 0 0,0 0 1 0 0,0 0 0 0 0,0 0 0 0 0,0 0 0 0 0,0-1 0 0 0,4 4 8 0 0,0 0 0 0 0,0-1 0 0 0,1 0 0 0 0,-1 0 0 0 0,1 0 0 0 0,-1-1 0 0 0,1 0 0 0 0,0 0 0 0 0,0 0 0 0 0,8 1 0 0 0,6 1 0 0 0,75 11 262 0 0,-36-6-27 0 0,-4 3 35 0 0,53 18-1 0 0,-98-27-292 0 0,17 6 31 0 0,-1-2 1 0 0,2 0 0 0 0,34 1-1 0 0,-41-4 97 0 0,-1-1 0 0 0,1 2-1 0 0,-1 1 1 0 0,0 0 0 0 0,36 16-1 0 0,133 44 208 0 0,-174-62-323 0 0,0 0 0 0 0,1 0 1 0 0,-1-1-1 0 0,0-1 1 0 0,28-1-1 0 0,-14-3 66 0 0,0 0 0 0 0,28-8-1 0 0,-51 10-64 0 0,0 0 0 0 0,-1 0-1 0 0,1 1 1 0 0,0 0 0 0 0,0 0-1 0 0,0 0 1 0 0,-1 1 0 0 0,1 0-1 0 0,7 1 1 0 0,-9-1-471 0 0,0 0 0 0 0,0 1-1 0 0,0-1 1 0 0,-1 0 0 0 0,6 4 0 0 0,0 3-2559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0:51.685"/>
    </inkml:context>
    <inkml:brush xml:id="br0">
      <inkml:brushProperty name="width" value="0.1" units="cm"/>
      <inkml:brushProperty name="height" value="0.1" units="cm"/>
      <inkml:brushProperty name="color" value="#F4F91B"/>
    </inkml:brush>
  </inkml:definitions>
  <inkml:trace contextRef="#ctx0" brushRef="#br0">0 207 455 0 0,'2'-3'144'0'0,"0"1"0"0"0,0 0 0 0 0,0 1 0 0 0,0-1 0 0 0,0 0 0 0 0,1 1 0 0 0,4-3 0 0 0,-6 3 56 0 0,0 1 0 0 0,0 0 0 0 0,1 0 0 0 0,-1 0-1 0 0,0 0 1 0 0,0 0 0 0 0,1 0 0 0 0,-1 0 0 0 0,0 1 0 0 0,0-1 0 0 0,0 0 0 0 0,1 1 0 0 0,-1-1 0 0 0,0 1 0 0 0,0-1 0 0 0,0 1 0 0 0,0 0 0 0 0,0-1 0 0 0,2 2 0 0 0,23 20 108 0 0,-23-24 118 0 0,0 0-1 0 0,0 0 0 0 0,0 0 1 0 0,0-1-1 0 0,-1 1 1 0 0,4-5-1 0 0,-4 6-126 0 0,2-4 37 0 0,1 1 0 0 0,0 0 0 0 0,0 1 0 0 0,1-1 0 0 0,-1 1 0 0 0,1 0 0 0 0,-1 1 0 0 0,1-1-1 0 0,11-2 1 0 0,3 0 205 0 0,35-3-1 0 0,-9 2-68 0 0,93-11 847 0 0,-126 16-1174 0 0,-3 1-24 0 0,0 0-1 0 0,0 1 1 0 0,1 0-1 0 0,13 4 1 0 0,-11-3-64 0 0,-1 0 0 0 0,18 1 0 0 0,10-2 50 0 0,-21 1 1 0 0,26-3-1 0 0,-31 0-9 0 0,1 0-1 0 0,25 2 0 0 0,-37-1-82 0 0,1 1 0 0 0,-1-1 0 0 0,1 1 0 0 0,-1 0 0 0 0,0 0 0 0 0,1 0-1 0 0,-1 0 1 0 0,0 1 0 0 0,0-1 0 0 0,0 1 0 0 0,0 0 0 0 0,0 0 0 0 0,0 0 0 0 0,0 0 0 0 0,-1 0-1 0 0,1 1 1 0 0,2 2 0 0 0,-2 0-9 0 0,1 0 0 0 0,0-1 0 0 0,1 0 0 0 0,-1 0-1 0 0,1 0 1 0 0,0-1 0 0 0,-1 1 0 0 0,2-1 0 0 0,-1 0-1 0 0,8 3 1 0 0,-4-2 21 0 0,1 0 0 0 0,-1-1-1 0 0,1 0 1 0 0,0 0 0 0 0,14 2-1 0 0,-1-3 70 0 0,30 0 0 0 0,21 4 166 0 0,-19 0-182 0 0,-16-4 25 0 0,-1-3 1 0 0,49-6 0 0 0,41 1 214 0 0,165 6-307 0 0,-256 1-13 0 0,0 2 0 0 0,1 2 0 0 0,64 16 0 0 0,-50-10 0 0 0,55 3 0 0 0,-92-12 0 0 0,31 1 0 0 0,64-4 0 0 0,43-17 46 0 0,-71 6-28 0 0,-31 6-18 0 0,100 1 0 0 0,-69 9-1 0 0,172 3 13 0 0,50-24 169 0 0,-174 2-146 0 0,-56 5 13 0 0,-4 3 2 0 0,135-19 17 0 0,21-6-63 0 0,-146 23 56 0 0,91-3-649 0 0,-138 10-222 0 0,130 8 1298 0 0,-116-2-143 0 0,-1-3 1 0 0,69-5-1 0 0,16-16-318 0 0,27-3 39 0 0,-126 21-55 0 0,0 0-1 0 0,0 2 0 0 0,34 5 0 0 0,116 23-9 0 0,-122-17 0 0 0,-38-8 0 0 0,11 3 0 0 0,36 1 0 0 0,14-4 0 0 0,129 8 0 0 0,-149-5 0 0 0,71 10 0 0 0,7-1 0 0 0,-103-12 0 0 0,12-1 17 0 0,0-3-1 0 0,53-7 0 0 0,16 0-1 0 0,-97 7-15 0 0,130 1 0 0 0,-105 1 0 0 0,40 5 0 0 0,-36 2 0 0 0,1-3 0 0 0,0-2 0 0 0,0-2 0 0 0,0-2 0 0 0,73-12 0 0 0,-115 11 0 0 0,186-29 0 0 0,-141 24 0 0 0,89 3 0 0 0,-108 5 0 0 0,90 6 0 0 0,-84-1 0 0 0,-1-3 0 0 0,1-2 0 0 0,0-1 0 0 0,54-8 0 0 0,-48 2 45 0 0,175-17-26 0 0,-51 22-19 0 0,-118 1 0 0 0,159-3 0 0 0,-154 1 0 0 0,145-4 0 0 0,-140 3 0 0 0,99-17 0 0 0,-147 17 0 0 0,55-6 0 0 0,109-2 0 0 0,-67 5 0 0 0,3 0 0 0 0,150-5 48 0 0,-160 5-32 0 0,114 6-16 0 0,-97 2 0 0 0,9-11 0 0 0,-1 1 0 0 0,-49 7 0 0 0,140 6 0 0 0,-156-3 0 0 0,18 3 0 0 0,-50-2 0 0 0,1-2 0 0 0,41-3 0 0 0,-47 0 0 0 0,76-8 0 0 0,2 0 0 0 0,47 7 0 0 0,-114 4 0 0 0,72 12 0 0 0,-34-2 0 0 0,1-4 0 0 0,85-2 0 0 0,-98-6 0 0 0,45 1 0 0 0,147-5 0 0 0,-63-2 0 0 0,4-10 0 0 0,-136 10 0 0 0,100-1 0 0 0,104 0 0 0 0,-55-1 0 0 0,-5 5 0 0 0,153 4 0 0 0,-188 7 0 0 0,0 0 0 0 0,-151-7-1 0 0,387 5 66 0 0,-318 0-7 0 0,28 1-52 0 0,-69-5-6 0 0,141-3 0 0 0,-3 5 0 0 0,-119 0 0 0 0,132 18 0 0 0,-136-12 0 0 0,1-2 0 0 0,65-2 0 0 0,301-3 0 0 0,-291 17 0 0 0,7 0 0 0 0,58-10 0 0 0,-142-9 0 0 0,83 11 0 0 0,-73-2 0 0 0,84 15 0 0 0,48 14 0 0 0,-159-32 0 0 0,1-3 0 0 0,68-3 0 0 0,-10 0 0 0 0,-20 0 0 0 0,28 1 0 0 0,-40 0 0 0 0,-13-1 0 0 0,155 1 0 0 0,-156-2 5 0 0,78-11 0 0 0,-79 5 22 0 0,81 1 0 0 0,-61 9-27 0 0,111 19 0 0 0,-115-11 0 0 0,0-4 0 0 0,0-2 0 0 0,0-4 0 0 0,109-12 0 0 0,-122 8 0 0 0,114 9 0 0 0,-117-2 0 0 0,3-1 0 0 0,103-6 0 0 0,79-31 0 0 0,60-5 0 0 0,-130 35 0 0 0,-146 4 0 0 0,57-1 4 0 0,94 3-272 0 0,-164-1-215 0 0,0 0 0 0 0,0 1-1 0 0,20 6 1 0 0,-12 1-544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5:45.429"/>
    </inkml:context>
    <inkml:brush xml:id="br0">
      <inkml:brushProperty name="width" value="0.1" units="cm"/>
      <inkml:brushProperty name="height" value="0.1" units="cm"/>
      <inkml:brushProperty name="color" value="#66CC00"/>
    </inkml:brush>
  </inkml:definitions>
  <inkml:trace contextRef="#ctx0" brushRef="#br0">1 0 2327 0 0,'14'5'624'0'0,"3"3"-226"0"0,0 0-1 0 0,24 6 0 0 0,-32-12-345 0 0,0 1 1 0 0,0-2 0 0 0,0 1-1 0 0,0-2 1 0 0,0 1 0 0 0,17-2-1 0 0,74-2 711 0 0,-93 3-736 0 0,0 0-1 0 0,0 0 1 0 0,0 1-1 0 0,0 0 1 0 0,11 4-1 0 0,16 1-28 0 0,-7-4 131 0 0,0-2 0 0 0,-1-1-1 0 0,1-1 1 0 0,0-1 0 0 0,27-7-1 0 0,-46 8-106 0 0,1 1-1 0 0,-1 0 1 0 0,1 0-1 0 0,-1 1 0 0 0,1 0 1 0 0,-1 0-1 0 0,1 1 1 0 0,-1 0-1 0 0,1 1 1 0 0,-1 0-1 0 0,0 0 0 0 0,0 0 1 0 0,1 1-1 0 0,-2 1 1 0 0,1-1-1 0 0,10 8 0 0 0,-15-9-17 0 0,-1 0 0 0 0,1 0 0 0 0,-1-1-1 0 0,1 1 1 0 0,0-1 0 0 0,0 1 0 0 0,0-1 0 0 0,0 0-1 0 0,0 0 1 0 0,0 0 0 0 0,0 0 0 0 0,0-1-1 0 0,0 1 1 0 0,0-1 0 0 0,0 0 0 0 0,4 0-1 0 0,38 4-3 0 0,-38-3 0 0 0,-1 0 0 0 0,0 1 0 0 0,0 0 0 0 0,1 0 0 0 0,-1 0 0 0 0,0 0 0 0 0,-1 1 0 0 0,8 4 0 0 0,22 10 0 0 0,-19-13 2 0 0,-1 0 0 0 0,1-1-1 0 0,27 2 1 0 0,51-3 94 0 0,-74-2-63 0 0,86-8 171 0 0,-44 2-40 0 0,20-3-36 0 0,-59 7-119 0 0,-11 2 99 0 0,1-2 0 0 0,-1 0 0 0 0,16-4-1 0 0,-25 5-112 0 0,0 0 0 0 0,0 0-1 0 0,0 0 1 0 0,0 0-1 0 0,0 1 1 0 0,0-1 0 0 0,0 1-1 0 0,0 0 1 0 0,1 0-1 0 0,-1 0 1 0 0,0 0-1 0 0,0 0 1 0 0,0 1 0 0 0,0-1-1 0 0,0 1 1 0 0,5 2-1 0 0,0 1-1856 0 0,2 0-608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5:53.640"/>
    </inkml:context>
    <inkml:brush xml:id="br0">
      <inkml:brushProperty name="width" value="0.1" units="cm"/>
      <inkml:brushProperty name="height" value="0.1" units="cm"/>
      <inkml:brushProperty name="color" value="#66CC00"/>
    </inkml:brush>
  </inkml:definitions>
  <inkml:trace contextRef="#ctx0" brushRef="#br0">201 0 455 0 0,'53'3'568'0'0,"67"11"0"0"0,31 1 160 0 0,32-18 53 0 0,-45-1-402 0 0,150-9 136 0 0,-202 8-430 0 0,-83 5-84 0 0,30-1 33 0 0,-30 1-31 0 0,-1 0 0 0 0,1 0 0 0 0,0 1 0 0 0,-1-1 0 0 0,1 1 0 0 0,-1-1 0 0 0,1 1 0 0 0,-1 0 0 0 0,4 2-1 0 0,-6-3-2 0 0,1 0 0 0 0,-1 0 0 0 0,0 0 0 0 0,0 0 0 0 0,0 0 0 0 0,0 0 0 0 0,1 0 0 0 0,-1 0 0 0 0,0 1 0 0 0,0-1 0 0 0,0 0 0 0 0,0 0 0 0 0,1 0 0 0 0,-1 0 0 0 0,0 1 0 0 0,0-1 0 0 0,0 0 0 0 0,0 0 0 0 0,0 0 0 0 0,0 1 0 0 0,0-1 0 0 0,0 0 0 0 0,0 0 0 0 0,1 0 0 0 0,-1 1 0 0 0,0-1 0 0 0,0 0 0 0 0,0 0-1 0 0,0 1 1 0 0,0-1 0 0 0,0 0 0 0 0,0 0 0 0 0,-1 0 0 0 0,1 1 0 0 0,0-1 0 0 0,0 0 0 0 0,0 0 0 0 0,0 0 0 0 0,0 1 0 0 0,0-1 0 0 0,-10 7-1 0 0,-16 1 14 0 0,-48 3 135 0 0,-140 2-1 0 0,74-8-34 0 0,-187 8 483 0 0,203-10-413 0 0,-85 8-66 0 0,112-5-13 0 0,75-7-78 0 0,17 1-22 0 0,1-1 0 0 0,-1 1 0 0 0,1 0 0 0 0,-1 0-1 0 0,0 1 1 0 0,-7 1 0 0 0,12-2-50 0 0,-1 0-1 0 0,1 1 0 0 0,0-1 1 0 0,-1 0-1 0 0,1 0 0 0 0,0 1 1 0 0,-1-1-1 0 0,1 0 0 0 0,0 1 1 0 0,0-1-1 0 0,0 0 0 0 0,-1 1 1 0 0,1-1-1 0 0,0 0 0 0 0,0 1 1 0 0,0-1-1 0 0,0 0 0 0 0,-1 1 1 0 0,1-1-1 0 0,0 1 0 0 0,0-1 1 0 0,0 0-1 0 0,0 1 0 0 0,0-1 1 0 0,0 1-1 0 0,0-1 0 0 0,0 1 1 0 0,0-1-1 0 0,1 0 0 0 0,-1 1 1 0 0,0 0-1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6:07.867"/>
    </inkml:context>
    <inkml:brush xml:id="br0">
      <inkml:brushProperty name="width" value="0.1" units="cm"/>
      <inkml:brushProperty name="height" value="0.1" units="cm"/>
      <inkml:brushProperty name="color" value="#66CC00"/>
    </inkml:brush>
  </inkml:definitions>
  <inkml:trace contextRef="#ctx0" brushRef="#br0">1 1 1151 0 0,'1'1'8'0'0,"-1"-1"-5"0"0,0 1-1 0 0,0-1 1 0 0,0 0 0 0 0,0 0 0 0 0,0 0-1 0 0,0 0 1 0 0,0 0 0 0 0,0 0 0 0 0,0 1-1 0 0,0-1 1 0 0,0 0 0 0 0,0 0 0 0 0,1 0-1 0 0,-1 0 1 0 0,0 0 0 0 0,0 0 0 0 0,0 0-1 0 0,0 1 1 0 0,0-1 0 0 0,0 0-1 0 0,0 0 1 0 0,0 0 0 0 0,1 0 0 0 0,-1 0-1 0 0,0 0 1 0 0,0 0 0 0 0,0 0 0 0 0,0 0-1 0 0,0 0 1 0 0,0 0 0 0 0,1 0 0 0 0,-1 0-1 0 0,0 0 1 0 0,0 0 0 0 0,0 0 0 0 0,0 0-1 0 0,0 0 1 0 0,0 0 0 0 0,1 0-1 0 0,-1 0 1 0 0,0 0 0 0 0,0 0 0 0 0,0 0-1 0 0,0 0 1 0 0,6 0 994 0 0,-3 0-911 0 0,-1-1 1 0 0,0 1-1 0 0,1 0 0 0 0,-1 0 0 0 0,0 1 0 0 0,0-1 0 0 0,1 0 1 0 0,-1 1-1 0 0,0 0 0 0 0,0-1 0 0 0,1 1 0 0 0,2 2 0 0 0,17 5-14 0 0,-7-2 156 0 0,-13-5-142 0 0,1 0-1 0 0,0 0 1 0 0,-1 1-1 0 0,1-1 1 0 0,-1 0-1 0 0,1 1 1 0 0,3 3-1 0 0,-4-4-54 0 0,1 0-1 0 0,-1-1 1 0 0,0 1-1 0 0,0-1 1 0 0,1 1-1 0 0,3-1 1 0 0,6 2 51 0 0,13 2 209 0 0,-20-2-237 0 0,1-1 0 0 0,0 0-1 0 0,0 0 1 0 0,-1 0 0 0 0,1-1 0 0 0,7-1 0 0 0,15 2-50 0 0,-11 1 11 0 0,-12-2-6 0 0,0 0-1 0 0,0 1 1 0 0,-1-1-1 0 0,1 1 1 0 0,0 1 0 0 0,9 2-1 0 0,-7-1 1 0 0,0-1 0 0 0,-1-1 0 0 0,1 1 0 0 0,0-1 0 0 0,13 0-1 0 0,9 2-8 0 0,-15-2 0 0 0,0 0 0 0 0,17-1 0 0 0,-11 0 0 0 0,96 2 334 0 0,-96-1-243 0 0,24 4 0 0 0,-24-2-33 0 0,25 0 0 0 0,-19 2 34 0 0,-21-4-70 0 0,-1 0-1 0 0,0 0 1 0 0,0 0 0 0 0,8 0-1 0 0,10 0 31 0 0,-10-1-14 0 0,26-2 0 0 0,-11-3 34 0 0,-20 3-54 0 0,0 0 1 0 0,0 1-1 0 0,0 0 0 0 0,1 1 0 0 0,12 0 1 0 0,-10 0 37 0 0,0 0 0 0 0,-1 0 0 0 0,19-4 0 0 0,17 0 102 0 0,-19 4-136 0 0,75-2 43 0 0,-66-1-8 0 0,74-10 57 0 0,-93 10-94 0 0,0 2 0 0 0,1 0 1 0 0,22 2-1 0 0,-5 0-19 0 0,54-5-1 0 0,-72 3 0 0 0,-11 1 0 0 0,-1 0 0 0 0,1 0 0 0 0,0 0 0 0 0,7 1 0 0 0,24 3 0 0 0,6 1 0 0 0,7 9 0 0 0,-24-12 70 0 0,-23-3-71 0 0,1 1 1 0 0,-1 0 0 0 0,0 0-1 0 0,1 0 1 0 0,-1 1 0 0 0,1-1-1 0 0,-1 1 1 0 0,0-1 0 0 0,1 1-1 0 0,-1 0 1 0 0,0 0 0 0 0,0 0-1 0 0,1 0 1 0 0,-1 0 0 0 0,2 2-1 0 0,2 1 1 0 0,0-1 0 0 0,0 0 0 0 0,1 0 0 0 0,-1 0 0 0 0,1-1 0 0 0,-1 0 0 0 0,1 0 0 0 0,0 0 0 0 0,10 0 0 0 0,-1 0 0 0 0,24-2 0 0 0,-27 0 0 0 0,1 0 0 0 0,23 4 0 0 0,46 4 0 0 0,-55-4 0 0 0,41-1 0 0 0,-64-3 15 0 0,-1 0 0 0 0,0 1 0 0 0,1 0 0 0 0,-1 0-1 0 0,0 0 1 0 0,1 1 0 0 0,-1-1 0 0 0,0 1 0 0 0,0 0-1 0 0,0 0 1 0 0,7 6 0 0 0,-3-2-455 0 0,-1 0-1 0 0,1 1 1 0 0,-1 0 0 0 0,8 10-1 0 0,-7-7-1871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6:15.643"/>
    </inkml:context>
    <inkml:brush xml:id="br0">
      <inkml:brushProperty name="width" value="0.1" units="cm"/>
      <inkml:brushProperty name="height" value="0.1" units="cm"/>
      <inkml:brushProperty name="color" value="#66CC00"/>
    </inkml:brush>
  </inkml:definitions>
  <inkml:trace contextRef="#ctx0" brushRef="#br0">0 0 919 0 0,'3'2'123'0'0,"-1"0"0"0"0,1 0 0 0 0,-1 0 0 0 0,0 0 0 0 0,0 1 0 0 0,0-1 0 0 0,0 1 0 0 0,-1-1 0 0 0,1 1 0 0 0,-1 0 0 0 0,1 0 0 0 0,-1-1 0 0 0,1 4 0 0 0,0-2-71 0 0,-1 0 0 0 0,1 0 0 0 0,0 0 0 0 0,0-1 0 0 0,0 1 0 0 0,1-1 0 0 0,-1 0 0 0 0,4 4 0 0 0,-2-4 56 0 0,0-1 0 0 0,0 1 0 0 0,1 0 1 0 0,-1-1-1 0 0,0 0 0 0 0,1 0 0 0 0,0 0 0 0 0,-1-1 1 0 0,9 2-1 0 0,-1-1 152 0 0,1 0-1 0 0,19-1 1 0 0,-23-2-143 0 0,-1 0-1 0 0,0 0 1 0 0,17-5 0 0 0,-17 3-52 0 0,0 1-1 0 0,0 1 1 0 0,17-2-1 0 0,-8 3-19 0 0,-1 1 0 0 0,0 1 0 0 0,0 0 0 0 0,30 9-1 0 0,-29-8 46 0 0,0 0 0 0 0,0 0-1 0 0,0-2 1 0 0,0 0 0 0 0,0-1-1 0 0,18-3 1 0 0,19 1 77 0 0,98 8 105 0 0,-131-4-203 0 0,0 0-1 0 0,0 1 1 0 0,31 9 0 0 0,-26-5-28 0 0,39 4 0 0 0,-37-8-15 0 0,27 2 100 0 0,101-5 246 0 0,-134-1-325 0 0,28-5-1 0 0,-9 0 12 0 0,-16 4-6 0 0,0 0-1 0 0,0 1 1 0 0,0 2-1 0 0,0 0 1 0 0,31 7-1 0 0,-41-6-43 0 0,0-1-1 0 0,0 0 0 0 0,0-1 0 0 0,1 0 0 0 0,25-5 0 0 0,-7 1 132 0 0,-3-2 39 0 0,-26 5-151 0 0,0 0 1 0 0,-1 0 0 0 0,1 0-1 0 0,0 0 1 0 0,0 1-1 0 0,0 0 1 0 0,0 0 0 0 0,8 1-1 0 0,16 3 50 0 0,-25-4-105 0 0,1 0 0 0 0,0 1-1 0 0,0 0 1 0 0,0 0-1 0 0,0 0 1 0 0,-1 0-1 0 0,1 1 1 0 0,0 0 0 0 0,-1 0-1 0 0,1 0 1 0 0,5 4-1 0 0,2 4-2056 0 0,0 0-742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6:21.649"/>
    </inkml:context>
    <inkml:brush xml:id="br0">
      <inkml:brushProperty name="width" value="0.1" units="cm"/>
      <inkml:brushProperty name="height" value="0.1" units="cm"/>
      <inkml:brushProperty name="color" value="#66CC00"/>
    </inkml:brush>
  </inkml:definitions>
  <inkml:trace contextRef="#ctx0" brushRef="#br0">0 5 919 0 0,'0'0'21'0'0,"1"-1"-1"0"0,-1 1 1 0 0,0 0-1 0 0,0 0 1 0 0,0-1-1 0 0,0 1 1 0 0,1 0-1 0 0,-1 0 1 0 0,0-1-1 0 0,0 1 0 0 0,1 0 1 0 0,-1 0-1 0 0,0 0 1 0 0,0 0-1 0 0,1-1 1 0 0,-1 1-1 0 0,0 0 1 0 0,0 0-1 0 0,1 0 0 0 0,-1 0 1 0 0,0 0-1 0 0,1 0 1 0 0,-1 0-1 0 0,0 0 1 0 0,0 0-1 0 0,1 0 1 0 0,-1 0-1 0 0,0 0 0 0 0,1 0 1 0 0,-1 0-1 0 0,0 0 1 0 0,1 0-1 0 0,-1 0 1 0 0,0 0-1 0 0,0 0 1 0 0,1 0-1 0 0,-1 1 1 0 0,16 3 989 0 0,-13-3-926 0 0,2 0-79 0 0,7 3 61 0 0,0-1 0 0 0,14 1 0 0 0,14 9 198 0 0,-15-7-95 0 0,-14-3-10 0 0,1 0 0 0 0,-1-1 1 0 0,1 0-1 0 0,12-1 0 0 0,4 1 373 0 0,38 5-1 0 0,-31-2-388 0 0,-22-4-82 0 0,0-1 0 0 0,0-1 0 0 0,0 0 0 0 0,17-4 0 0 0,8 0 140 0 0,-20 3-36 0 0,1 0-1 0 0,29 3 1 0 0,73 2 163 0 0,-78-4-219 0 0,66 4 179 0 0,-73-1-256 0 0,-23-2-15 0 0,1 1 0 0 0,-1 0 0 0 0,0 0 0 0 0,25 8 0 0 0,-22-5 21 0 0,1-1 0 0 0,-1 0 0 0 0,1-1 0 0 0,18 0 0 0 0,16 2 64 0 0,-29-3 30 0 0,0 0 0 0 0,28-3 0 0 0,3 0 119 0 0,-48 2-239 0 0,-1 1 1 0 0,0-1-1 0 0,0 1 0 0 0,1 0 1 0 0,-1 1-1 0 0,0-1 0 0 0,0 1 1 0 0,0 0-1 0 0,0 0 0 0 0,4 3 1 0 0,4 3-54 0 0,18 15 1 0 0,-16-10-114 0 0,2 1-6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8:47.348"/>
    </inkml:context>
    <inkml:brush xml:id="br0">
      <inkml:brushProperty name="width" value="0.1" units="cm"/>
      <inkml:brushProperty name="height" value="0.1" units="cm"/>
      <inkml:brushProperty name="color" value="#66CC00"/>
    </inkml:brush>
  </inkml:definitions>
  <inkml:trace contextRef="#ctx0" brushRef="#br0">1 0 919 0 0,'3'2'58'0'0,"1"-1"0"0"0,0 0 0 0 0,0 0 0 0 0,-1-1 0 0 0,1 1 0 0 0,0-1-1 0 0,5 1 1 0 0,13 1 1078 0 0,12 5-991 0 0,1 0-97 0 0,47 5 0 0 0,24-8 680 0 0,-77-2-600 0 0,10-1 30 0 0,82-2 23 0 0,-62 2-128 0 0,58-9-53 0 0,-74 4 0 0 0,12-1 0 0 0,3 15 0 0 0,-56-10 0 0 0,1 0 0 0 0,-1 0 0 0 0,0 0 0 0 0,0 0 0 0 0,0 1 0 0 0,0-1 0 0 0,0 1 0 0 0,3 1 0 0 0,-8-3 18 0 0,0 1 0 0 0,0-1 0 0 0,0 1 0 0 0,0 0-1 0 0,0 0 1 0 0,0 0 0 0 0,0 1 0 0 0,-5 0-1 0 0,4 1-17 0 0,4 0 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8:52.945"/>
    </inkml:context>
    <inkml:brush xml:id="br0">
      <inkml:brushProperty name="width" value="0.1" units="cm"/>
      <inkml:brushProperty name="height" value="0.1" units="cm"/>
      <inkml:brushProperty name="color" value="#66CC00"/>
    </inkml:brush>
  </inkml:definitions>
  <inkml:trace contextRef="#ctx0" brushRef="#br0">0 96 1007 0 0,'2'-1'34'0'0,"-1"1"0"0"0,1-1-1 0 0,-1 1 1 0 0,1 0 0 0 0,-1-1-1 0 0,1 1 1 0 0,0 0 0 0 0,-1 0-1 0 0,1 0 1 0 0,-1 0-1 0 0,1 1 1 0 0,0-1 0 0 0,-1 0-1 0 0,1 1 1 0 0,-1-1 0 0 0,3 2-1 0 0,10 1 371 0 0,35-2 526 0 0,-22 0-575 0 0,42-3-1 0 0,134-13 295 0 0,-125 10-505 0 0,-13-1-115 0 0,-24 2 30 0 0,68 2 0 0 0,-57 2 53 0 0,1-2 0 0 0,87-15 0 0 0,9-1 483 0 0,-35 14-385 0 0,-81 1-83 0 0,-1 2-1 0 0,1 1 1 0 0,0 1-1 0 0,32 6 0 0 0,-40-2-115 0 0,6 1 18 0 0,-1-1-1 0 0,1-2 1 0 0,54 1 0 0 0,83-13 565 0 0,-6-3-348 0 0,159 2-53 0 0,-310 10-181 0 0,34 2 33 0 0,-28-1-21 0 0,-1 0 0 0 0,29-3 0 0 0,-11-1-24 0 0,17-4 0 0 0,-28 2 34 0 0,31-3 0 0 0,-46 7-25 0 0,1 1-1 0 0,-1 0 1 0 0,1 0-1 0 0,-1 1 1 0 0,0 0-1 0 0,0 0 1 0 0,11 4-1 0 0,-16-4-163 0 0,0 0 0 0 0,0 1 0 0 0,0-1 0 0 0,0 1 0 0 0,0 0 0 0 0,-1 0 0 0 0,1 0 0 0 0,-1 0 0 0 0,1 0 0 0 0,-1 1 0 0 0,0-1 0 0 0,0 1 0 0 0,3 2 0 0 0,1 5-2251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9:03.590"/>
    </inkml:context>
    <inkml:brush xml:id="br0">
      <inkml:brushProperty name="width" value="0.1" units="cm"/>
      <inkml:brushProperty name="height" value="0.1" units="cm"/>
      <inkml:brushProperty name="color" value="#66CC00"/>
    </inkml:brush>
  </inkml:definitions>
  <inkml:trace contextRef="#ctx0" brushRef="#br0">0 0 455 0 0,'3'3'271'0'0,"1"-1"-1"0"0,-1 0 0 0 0,1 0 0 0 0,-1-1 0 0 0,1 1 0 0 0,0-1 0 0 0,0 0 1 0 0,-1 0-1 0 0,1 0 0 0 0,6 1 0 0 0,17 4 342 0 0,-9 1-366 0 0,-6-2-120 0 0,0 0 0 0 0,0-1 0 0 0,23 4 0 0 0,12-8 204 0 0,-30 0-208 0 0,1-1 47 0 0,0 2 0 0 0,0 0 0 0 0,32 6 0 0 0,-29-1-84 0 0,1-1-32 0 0,0 0 1 0 0,29 3-1 0 0,2-5 31 0 0,103 10 207 0 0,-124-9-170 0 0,-1 2-1 0 0,59 19 1 0 0,-64-18-69 0 0,0-1 0 0 0,1 0 0 0 0,0-2 1 0 0,0-1-1 0 0,34-1 0 0 0,22 2 107 0 0,22 2 19 0 0,-64-4-149 0 0,0-2-1 0 0,64-9 1 0 0,-53 3 39 0 0,95 1-1 0 0,54 16-44 0 0,-125-6 7 0 0,15 2-30 0 0,-25-1 0 0 0,0-2 0 0 0,92-8 0 0 0,-91 0 0 0 0,1 3 0 0 0,119 13 0 0 0,-119-7 0 0 0,24 3 0 0 0,-36-3 0 0 0,0-2 0 0 0,0-2 0 0 0,64-8 0 0 0,-78 5 16 0 0,0 2-1 0 0,0 2 1 0 0,53 9 0 0 0,-70-8-15 0 0,165 7-1 0 0,-150-12 0 0 0,-22 1 0 0 0,23 2 0 0 0,-13-1 3 0 0,-22 0-19 0 0,1 0 1 0 0,-1 0-1 0 0,1 0 1 0 0,0 1-1 0 0,7 2 1 0 0,0 1-183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9:09.418"/>
    </inkml:context>
    <inkml:brush xml:id="br0">
      <inkml:brushProperty name="width" value="0.1" units="cm"/>
      <inkml:brushProperty name="height" value="0.1" units="cm"/>
      <inkml:brushProperty name="color" value="#66CC00"/>
    </inkml:brush>
  </inkml:definitions>
  <inkml:trace contextRef="#ctx0" brushRef="#br0">0 35 919 0 0,'3'-3'230'0'0,"0"1"0"0"0,0-1 0 0 0,-1 1 0 0 0,1 0 0 0 0,1 0 0 0 0,-1 1 0 0 0,0-1 0 0 0,0 0 0 0 0,1 1 0 0 0,-1 0 0 0 0,7-2 0 0 0,-3 2-118 0 0,-1 1 0 0 0,0-1 0 0 0,1 1 0 0 0,-1 1 0 0 0,0-1 0 0 0,8 2 0 0 0,13 1 423 0 0,1-1 0 0 0,0-1 0 0 0,42-4 0 0 0,10 3 248 0 0,-6 0-455 0 0,-20-3-162 0 0,50-5 169 0 0,-73 6 22 0 0,0 0-1 0 0,58 6 1 0 0,-40 1-84 0 0,-18-2-72 0 0,48 0-1 0 0,-40-5-4 0 0,0 3 0 0 0,0 1 0 0 0,58 10 0 0 0,-44-4-46 0 0,0-3 1 0 0,84-3-1 0 0,-95-2-83 0 0,-2 0-69 0 0,157 6 516 0 0,-40 18-282 0 0,-61-8-187 0 0,91-2 254 0 0,-67-14-164 0 0,-69-2 10 0 0,0 3 0 0 0,66 9 0 0 0,167 32 191 0 0,-95-22-112 0 0,-17-11 93 0 0,-111-8-186 0 0,18 1 18 0 0,144 11 54 0 0,103 18 125 0 0,-217-22-157 0 0,63 16-16 0 0,-11-1 77 0 0,11 2 75 0 0,-68-8-169 0 0,-21-10 35 0 0,90-1-1 0 0,-51-4 46 0 0,45-4-103 0 0,-56-2 7 0 0,11 1 33 0 0,153-22-1 0 0,286-53 220 0 0,-461 66-314 0 0,59-10 34 0 0,181-28 72 0 0,-267 41-142 0 0,186-15 50 0 0,-110 8-42 0 0,300 9 0 0 0,-272 19 32 0 0,118-12-64 0 0,71 1 132 0 0,-13-1-8 0 0,-260-4-104 0 0,176 1 99 0 0,147 14-55 0 0,-42-12 53 0 0,-236 4-109 0 0,-52 0 48 0 0,13 1-63 0 0,126-2 78 0 0,-42-15-71 0 0,54 2 64 0 0,-149 7-38 0 0,27-3 12 0 0,-81 3-36 0 0,279-23 60 0 0,-252 26-62 0 0,18-1 0 0 0,-43 0 0 0 0,42 5 0 0 0,19-1 0 0 0,101-16 0 0 0,-76 7 0 0 0,-56 5 0 0 0,165-3 64 0 0,-211 3-32 0 0,29-5 0 0 0,-30 3 0 0 0,30-1 0 0 0,-46 4-34 0 0,-1 0 1 0 0,1 0-1 0 0,-1 0 0 0 0,1 1 1 0 0,-1-1-1 0 0,1 1 0 0 0,-1-1 0 0 0,1 1 1 0 0,-1 0-1 0 0,0 0 0 0 0,0 0 1 0 0,1 0-1 0 0,-1 0 0 0 0,0 1 0 0 0,0-1 1 0 0,0 1-1 0 0,0-1 0 0 0,0 1 0 0 0,-1 0 1 0 0,1 0-1 0 0,0 0 0 0 0,1 2 1 0 0,-1 0-30 0 0,0 0 0 0 0,0 0 0 0 0,-1 0 0 0 0,1 1 1 0 0,-1-1-1 0 0,0 0 0 0 0,0 1 0 0 0,-1-1 0 0 0,1 1 1 0 0,-1-1-1 0 0,0 9 0 0 0,-2 13-1054 0 0,0 2-349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9:11.871"/>
    </inkml:context>
    <inkml:brush xml:id="br0">
      <inkml:brushProperty name="width" value="0.1" units="cm"/>
      <inkml:brushProperty name="height" value="0.1" units="cm"/>
      <inkml:brushProperty name="color" value="#66CC00"/>
    </inkml:brush>
  </inkml:definitions>
  <inkml:trace contextRef="#ctx0" brushRef="#br0">1 0 1207 0 0,'2'0'12'0'0,"-1"1"6"0"0,-1 0-1 0 0,1 0 0 0 0,0 0 0 0 0,0-1 0 0 0,0 1 0 0 0,-1 0 0 0 0,1 0 0 0 0,-1 0 1 0 0,1 0-1 0 0,0 0 0 0 0,-1 0 0 0 0,1 2 0 0 0,2 3 188 0 0,2-1-70 0 0,-1 0 0 0 0,1-1-1 0 0,0 0 1 0 0,0 0-1 0 0,1 0 1 0 0,-1 0 0 0 0,10 3-1 0 0,45 17 546 0 0,-38-16-493 0 0,212 62 1036 0 0,-218-65-1182 0 0,135 30 187 0 0,-36-10-184 0 0,-59-15-41 0 0,108 6-1 0 0,-134-14 4 0 0,83-1 200 0 0,19 1 1169 0 0,-123 0-1206 0 0,-1 0-1 0 0,0 0 0 0 0,14 5 0 0 0,5 2 89 0 0,-27-9-250 0 0,1 0-1 0 0,-1 0 1 0 0,0 0 0 0 0,0 1 0 0 0,1-1 0 0 0,-1 0-1 0 0,0 0 1 0 0,0 0 0 0 0,1 0 0 0 0,-1 0 0 0 0,0 0-1 0 0,0 0 1 0 0,1 0 0 0 0,-1 0 0 0 0,0 0 0 0 0,0 0 0 0 0,1 0-1 0 0,-1 0 1 0 0,0-1 0 0 0,0 1 0 0 0,1 0 0 0 0,-1 0-1 0 0,0 0 1 0 0,0 0 0 0 0,0 0 0 0 0,1 0 0 0 0,-1-1-1 0 0,0 1 1 0 0,0 0 0 0 0,0 0 0 0 0,1 0 0 0 0,-1 0 0 0 0,0-1-1 0 0,0 1 1 0 0,-1-10 489 0 0,-9-8 216 0 0,7 18-822 0 0,2 5-241 0 0,1 7-1199 0 0,0-10 1084 0 0,0 7-2385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0:52.692"/>
    </inkml:context>
    <inkml:brush xml:id="br0">
      <inkml:brushProperty name="width" value="0.1" units="cm"/>
      <inkml:brushProperty name="height" value="0.1" units="cm"/>
      <inkml:brushProperty name="color" value="#F4F91B"/>
    </inkml:brush>
  </inkml:definitions>
  <inkml:trace contextRef="#ctx0" brushRef="#br0">195 5 2759 0 0,'-13'-2'640'0'0,"0"1"0"0"0,0 0 0 0 0,1 1 0 0 0,-1 0 0 0 0,0 1 0 0 0,-25 6 0 0 0,4-4 278 0 0,28-3-402 0 0,0 0 0 0 0,-1 1-1 0 0,1 0 1 0 0,-8 2-1 0 0,14-3-452 0 0,-1 1-1 0 0,1-1 1 0 0,-1 1 0 0 0,1-1-1 0 0,-1 0 1 0 0,1 1-1 0 0,-1-1 1 0 0,1 1-1 0 0,0 0 1 0 0,-1-1-1 0 0,1 1 1 0 0,0-1-1 0 0,-1 1 1 0 0,1-1 0 0 0,0 1-1 0 0,0 0 1 0 0,0-1-1 0 0,-1 1 1 0 0,1 0-1 0 0,0-1 1 0 0,0 1-1 0 0,0 0 1 0 0,0-1-1 0 0,0 1 1 0 0,0-1 0 0 0,0 1-1 0 0,0 0 1 0 0,1-1-1 0 0,-1 1 1 0 0,0 0-1 0 0,0-1 1 0 0,0 1-1 0 0,1 0 1 0 0,9 25 254 0 0,-9-23-210 0 0,3 4-53 0 0,1 1 0 0 0,0-1 1 0 0,0 1-1 0 0,0-1 0 0 0,1-1 1 0 0,0 1-1 0 0,0-1 0 0 0,0 0 0 0 0,1-1 1 0 0,10 8-1 0 0,10 3 69 0 0,43 21 1 0 0,-67-36-113 0 0,19 9 41 0 0,1-2 1 0 0,0-1 0 0 0,0 0 0 0 0,31 4 0 0 0,96 6 245 0 0,285 4 362 0 0,-129-38-445 0 0,-3-23 262 0 0,-280 36-367 0 0,-1-1 0 0 0,22-9 0 0 0,28-7 284 0 0,-63 19-357 0 0,0 0-1 0 0,1 1 1 0 0,-1 0 0 0 0,1 1 0 0 0,16 1-1 0 0,-20 1-202 0 0,-1-1-1 0 0,1 1 1 0 0,0 0 0 0 0,-1 0-1 0 0,0 1 1 0 0,1 0-1 0 0,-1 0 1 0 0,0 0-1 0 0,0 0 1 0 0,7 7 0 0 0,2 4-868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9:17.319"/>
    </inkml:context>
    <inkml:brush xml:id="br0">
      <inkml:brushProperty name="width" value="0.1" units="cm"/>
      <inkml:brushProperty name="height" value="0.1" units="cm"/>
      <inkml:brushProperty name="color" value="#66CC00"/>
    </inkml:brush>
  </inkml:definitions>
  <inkml:trace contextRef="#ctx0" brushRef="#br0">1 148 4111 0 0,'16'-36'184'0'0,"-6"11"40"0"0,0 5-224 0 0,-2 8 0 0 0,-4 6 0 0 0,-2 2 0 0 0,2 2 0 0 0,4-4 0 0 0,3-2 0 0 0,3-2-88 0 0,2 0 88 0 0,0 6 0 0 0,-2-1 0 0 0,-2 7 0 0 0,0 3-192 0 0,-3 1-32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9:27.255"/>
    </inkml:context>
    <inkml:brush xml:id="br0">
      <inkml:brushProperty name="width" value="0.1" units="cm"/>
      <inkml:brushProperty name="height" value="0.1" units="cm"/>
      <inkml:brushProperty name="color" value="#66CC00"/>
    </inkml:brush>
  </inkml:definitions>
  <inkml:trace contextRef="#ctx0" brushRef="#br0">1 25 455 0 0,'4'-8'0'0'0,"2"2"0"0"0,0 0 0 0 0,0 2 0 0 0,-4 4 288 0 0,0 2 24 0 0,2 0 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9:32.300"/>
    </inkml:context>
    <inkml:brush xml:id="br0">
      <inkml:brushProperty name="width" value="0.1" units="cm"/>
      <inkml:brushProperty name="height" value="0.1" units="cm"/>
      <inkml:brushProperty name="color" value="#66CC00"/>
    </inkml:brush>
  </inkml:definitions>
  <inkml:trace contextRef="#ctx0" brushRef="#br0">18 1 455 0 0,'-2'0'0'0'0,"-4"2"0"0"0,2 2 0 0 0,0-2 88 0 0,2-2-24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9:48.713"/>
    </inkml:context>
    <inkml:brush xml:id="br0">
      <inkml:brushProperty name="width" value="0.1" units="cm"/>
      <inkml:brushProperty name="height" value="0.1" units="cm"/>
      <inkml:brushProperty name="color" value="#66CC00"/>
    </inkml:brush>
  </inkml:definitions>
  <inkml:trace contextRef="#ctx0" brushRef="#br0">0 108 3367 0 0,'13'-25'144'0'0,"-1"3"40"0"0,0 0-184 0 0,-2 4 0 0 0,-2 6 0 0 0,-4 6 0 0 0,-2 6 0 0 0,0 0 0 0 0,4-2 0 0 0,0 2-72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19:52.839"/>
    </inkml:context>
    <inkml:brush xml:id="br0">
      <inkml:brushProperty name="width" value="0.1" units="cm"/>
      <inkml:brushProperty name="height" value="0.1" units="cm"/>
      <inkml:brushProperty name="color" value="#66CC00"/>
    </inkml:brush>
  </inkml:definitions>
  <inkml:trace contextRef="#ctx0" brushRef="#br0">0 14 1087 0 0,'18'-8'0'0'0,"-4"4"96"0"0,-1 2-96 0 0,-1 2 0 0 0,-2 6 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20:08.961"/>
    </inkml:context>
    <inkml:brush xml:id="br0">
      <inkml:brushProperty name="width" value="0.1" units="cm"/>
      <inkml:brushProperty name="height" value="0.1" units="cm"/>
      <inkml:brushProperty name="color" value="#66CC00"/>
    </inkml:brush>
  </inkml:definitions>
  <inkml:trace contextRef="#ctx0" brushRef="#br0">1 1 3767 0 0,'0'0'83'0'0,"13"8"1266"0"0,-7-3-1098 0 0,0 0-1 0 0,0-1 0 0 0,0 1 1 0 0,0-1-1 0 0,1-1 0 0 0,0 0 1 0 0,-1 1-1 0 0,1-2 0 0 0,0 1 0 0 0,9 1 1 0 0,-6-2 168 0 0,1-1 0 0 0,14 1 0 0 0,-4-1 34 0 0,-8-1-304 0 0,0-1 0 0 0,0 0 0 0 0,-1-1 0 0 0,1 0 0 0 0,0-1-1 0 0,-1 0 1 0 0,14-6 0 0 0,31-8 516 0 0,-49 16-607 0 0,1 0 0 0 0,0 1 0 0 0,0 0 0 0 0,0 1 0 0 0,-1-1 0 0 0,1 2-1 0 0,0-1 1 0 0,-1 1 0 0 0,13 5 0 0 0,-11-4-21 0 0,1 0 1 0 0,-1-1-1 0 0,1 0 0 0 0,-1 0 1 0 0,1-1-1 0 0,15-1 0 0 0,-9-2 117 0 0,0 1-1 0 0,0 1 0 0 0,0 1 1 0 0,26 3-1 0 0,44 16 382 0 0,-76-18-492 0 0,0 0 1 0 0,1-1 0 0 0,-1 0 0 0 0,1-1 0 0 0,12-1-1 0 0,2 0 311 0 0,47 3 0 0 0,-27 1-23 0 0,84-6 0 0 0,-3-11-1 0 0,-84 8-319 0 0,26-8 64 0 0,-46 8-17 0 0,24-3 1 0 0,-12 5-3 0 0,22-3-48 0 0,145 1 312 0 0,-160 7-262 0 0,21 0 1 0 0,-34-1-20 0 0,-1 2-1 0 0,0 0 1 0 0,41 10 0 0 0,-8-2 148 0 0,-40-6-113 0 0,1-2 1 0 0,-1 0 0 0 0,1-2-1 0 0,-1 0 1 0 0,1-2 0 0 0,32-5-1 0 0,-42 5-1 0 0,0 0 0 0 0,18 0 1 0 0,14-1 84 0 0,-27 1 37 0 0,1 0 1 0 0,-1 2-1 0 0,0 0 1 0 0,33 4-1 0 0,68 20-643 0 0,60 6 780 0 0,-38-9-171 0 0,-104-16-124 0 0,0-2-1 0 0,53-1 0 0 0,-6 0 67 0 0,-53-1-51 0 0,70 6 32 0 0,-23-2 20 0 0,16 1-20 0 0,153 31-20 0 0,9-16 60 0 0,-222-20-120 0 0,24 3 20 0 0,25 1 16 0 0,24-3-19 0 0,64-1 22 0 0,46 10-26 0 0,-155-6 30 0 0,149 5-47 0 0,-29-6 0 0 0,-75 8 12 0 0,-72-7 5 0 0,1-1 1 0 0,52-1-1 0 0,154-24 47 0 0,-205 19-64 0 0,44-2 32 0 0,118-22 0 0 0,-169 21-32 0 0,-1 2 0 0 0,55-1 0 0 0,-8 2 29 0 0,48 2 6 0 0,-95 0-35 0 0,0-1 0 0 0,39-7 0 0 0,14-1 0 0 0,296-17 139 0 0,-314 23-55 0 0,10 1 83 0 0,118-20-1 0 0,-140 12-144 0 0,236-38 168 0 0,-57 45-153 0 0,-45 4-10 0 0,-41-3-27 0 0,-130 2 0 0 0,202 0 64 0 0,-111-3-53 0 0,153 23 91 0 0,-255-19-97 0 0,57 2 1 0 0,77-7 0 0 0,-24 1-8 0 0,332 23 130 0 0,-397-18-128 0 0,75-7 0 0 0,-58 2 11 0 0,47-4 44 0 0,-32 1-24 0 0,122 7 0 0 0,-28 3-31 0 0,-118-4 0 0 0,29-2 21 0 0,53 1 22 0 0,195 12 21 0 0,-173-4-64 0 0,-121-5 0 0 0,-20-1 0 0 0,24 3 0 0 0,9 3 41 0 0,88 2 1 0 0,51-14 1 0 0,-167 4-41 0 0,8 0-2 0 0,0 2 0 0 0,-1 0 0 0 0,1 2 0 0 0,-1 2 0 0 0,34 8 0 0 0,10 2 19 0 0,-33-7 26 0 0,154 15-45 0 0,-113-16 0 0 0,24-3 0 0 0,-34-2 0 0 0,171 16 64 0 0,-153-14-38 0 0,30 4 12 0 0,-17-1-38 0 0,-55-6 0 0 0,-41 0 0 0 0,294 9 0 0 0,-277-10-10 0 0,237-4 84 0 0,82-3-74 0 0,-127 2 0 0 0,-108 4 0 0 0,-65 2 0 0 0,60-6 0 0 0,66-5 64 0 0,93 10-64 0 0,-256 0 0 0 0,152-3 0 0 0,-116-1 11 0 0,92-3 42 0 0,99-1-53 0 0,-38-20 55 0 0,-135 18-46 0 0,15-4 6 0 0,89-11 34 0 0,-153 24-48 0 0,47-5 30 0 0,107 5 1 0 0,-140 4-32 0 0,0-2 0 0 0,1-2 0 0 0,38-4 0 0 0,60-5 0 0 0,-82 6 0 0 0,56 2 0 0 0,-75 2 0 0 0,49 2 0 0 0,32 0 0 0 0,59 1 32 0 0,-3 0 0 0 0,49-17-32 0 0,13 8 0 0 0,-192 6 0 0 0,97 6 0 0 0,-75-3 0 0 0,-11 0 0 0 0,75-5 0 0 0,22-18 128 0 0,-138 20-134 0 0,0 0 0 0 0,-1-1 0 0 0,1 1 1 0 0,0 0-1 0 0,-1 0 0 0 0,1 0 0 0 0,0 0 0 0 0,-1 0 0 0 0,1 0 0 0 0,0 0 0 0 0,0 0 0 0 0,-1 0 0 0 0,1 1 0 0 0,0-1 0 0 0,-1 0 1 0 0,1 0-1 0 0,0 1 0 0 0,-1-1 0 0 0,1 0 0 0 0,-1 1 0 0 0,1-1 0 0 0,-1 0 0 0 0,1 1 0 0 0,0-1 0 0 0,-1 1 0 0 0,0-1 0 0 0,1 1 1 0 0,-1-1-1 0 0,1 1 0 0 0,-1 0 0 0 0,0-1 0 0 0,1 1 0 0 0,-1-1 0 0 0,0 1 0 0 0,1 0 0 0 0,-1-1 0 0 0,0 1 0 0 0,0 0 1 0 0,0-1-1 0 0,0 1 0 0 0,0 0 0 0 0,0 0 0 0 0,0-1 0 0 0,0 1 0 0 0,0 0 0 0 0,0-1 0 0 0,0 1 0 0 0,0 0 0 0 0,0 0 0 0 0,-2 6-113 0 0,1 0-1 0 0,-1 0 0 0 0,-6 13 0 0 0,6-14 55 0 0,-16 39-2007 0 0,8-20 104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21:23.989"/>
    </inkml:context>
    <inkml:brush xml:id="br0">
      <inkml:brushProperty name="width" value="0.1" units="cm"/>
      <inkml:brushProperty name="height" value="0.1" units="cm"/>
      <inkml:brushProperty name="color" value="#66CC00"/>
    </inkml:brush>
  </inkml:definitions>
  <inkml:trace contextRef="#ctx0" brushRef="#br0">0 146 455 0 0,'14'1'1866'0'0,"-13"0"-1555"0"0,1-1 0 0 0,0 0 0 0 0,-1 0 0 0 0,1 0 0 0 0,0 0 0 0 0,-1 0 0 0 0,1 0-1 0 0,0 0 1 0 0,-1 0 0 0 0,1-1 0 0 0,0 1 0 0 0,-1-1 0 0 0,1 1 0 0 0,2-2 0 0 0,22-15 1577 0 0,-22 14-1770 0 0,0 0 0 0 0,0 1 0 0 0,1-1 0 0 0,-1 1 0 0 0,0 0 1 0 0,1 0-1 0 0,-1 0 0 0 0,1 1 0 0 0,8-3 0 0 0,131-7 747 0 0,-122 8-641 0 0,0 2 0 0 0,31 1 0 0 0,77 14 383 0 0,-63-6-430 0 0,-34-4-58 0 0,-8 0 90 0 0,1-2 1 0 0,-1 0 0 0 0,1-2 0 0 0,47-5 0 0 0,77-16 393 0 0,-78 13-180 0 0,117 3 0 0 0,-149 5-378 0 0,144 9 236 0 0,-78-3-82 0 0,-43-1-129 0 0,-29-2 6 0 0,43-1-1 0 0,182-22 362 0 0,-235 20-302 0 0,45 5 0 0 0,-49-2-101 0 0,62 2 62 0 0,113-7 0 0 0,-7-19 142 0 0,-111 10-161 0 0,-46 6-39 0 0,27-2 1 0 0,-7 4 19 0 0,114 0 12 0 0,-106 2-70 0 0,14 2 0 0 0,137 3 55 0 0,-146-4-46 0 0,94-6 52 0 0,3 0 17 0 0,23 2 39 0 0,34-8 12 0 0,-155 8-130 0 0,34-5 14 0 0,-20 2 13 0 0,85 3-1 0 0,140 15 29 0 0,33-6 14 0 0,-281-5-62 0 0,-12-1 1033 0 0,7 1-1391 0 0,0 1 1 0 0,71 11-1 0 0,-50-2 352 0 0,117 1 0 0 0,-110-8 0 0 0,67-4 0 0 0,-57 0 0 0 0,8-1 0 0 0,76 2 0 0 0,154 22 11 0 0,-291-20 16 0 0,62-6 0 0 0,-64 1-10 0 0,0 2 1 0 0,45 3 0 0 0,40 10-8 0 0,-72-7-4 0 0,163 11 52 0 0,-105-9 6 0 0,-49-11-64 0 0,-34 2 0 0 0,28 1 0 0 0,237-2 0 0 0,-93 3 0 0 0,-10 13 0 0 0,-77-10 0 0 0,-36-3 0 0 0,81 1 0 0 0,51 3 0 0 0,27 16 64 0 0,-205-18-63 0 0,1-2-1 0 0,-1 0 1 0 0,0-1-1 0 0,26-5 1 0 0,91-24 45 0 0,-80 16-31 0 0,-7 3-15 0 0,64-6 0 0 0,-66 16 0 0 0,-1 2 0 0 0,73 10 0 0 0,49 2 0 0 0,-93-13 0 0 0,87 1 0 0 0,221 28 64 0 0,-270-24-64 0 0,-20-2 0 0 0,-63-2 0 0 0,38-3 0 0 0,14 0 0 0 0,-14 2 0 0 0,27 2 0 0 0,-37 1 0 0 0,-31-2 0 0 0,47 7 0 0 0,177 21 0 0 0,-208-26 0 0 0,175 5 0 0 0,23-8 63 0 0,-99-4-50 0 0,-126 5-35 0 0,-1 0-1 0 0,1 1 1 0 0,0 1-1 0 0,-1 1 1 0 0,0 0-1 0 0,0 2 1 0 0,29 12-1 0 0,6 2-1613 0 0,-25-10-56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21:25.903"/>
    </inkml:context>
    <inkml:brush xml:id="br0">
      <inkml:brushProperty name="width" value="0.1" units="cm"/>
      <inkml:brushProperty name="height" value="0.1" units="cm"/>
      <inkml:brushProperty name="color" value="#66CC00"/>
    </inkml:brush>
  </inkml:definitions>
  <inkml:trace contextRef="#ctx0" brushRef="#br0">6 12 919 0 0,'0'0'59'0'0,"-1"-1"-1"0"0,1 1 1 0 0,-1-1-1 0 0,1 1 1 0 0,-1 0-1 0 0,1-1 1 0 0,0 1-1 0 0,-1-1 1 0 0,1 1-1 0 0,0-1 1 0 0,0 1-1 0 0,-1-1 1 0 0,1 1-1 0 0,0-1 1 0 0,0 0-1 0 0,1-2 759 0 0,-1 3-741 0 0,0 0 0 0 0,0 0 0 0 0,1 0 0 0 0,-1 0 0 0 0,0 0-1 0 0,0 0 1 0 0,0 0 0 0 0,1 0 0 0 0,-1-1 0 0 0,0 1 0 0 0,0 0-1 0 0,0 0 1 0 0,1 0 0 0 0,-1 0 0 0 0,0 0 0 0 0,0 0 0 0 0,0 1 0 0 0,1-1-1 0 0,18 5 3243 0 0,5 9-2692 0 0,-11-5-194 0 0,22 9 1 0 0,-30-16-344 0 0,1 0 1 0 0,-1 0 0 0 0,1 0-1 0 0,0-1 1 0 0,0 0 0 0 0,0 0 0 0 0,8 0-1 0 0,13-1 284 0 0,15 0 190 0 0,0-1 1 0 0,48-8-1 0 0,-63 5-365 0 0,1 1 0 0 0,0 2 0 0 0,39 2 0 0 0,84 16 150 0 0,-78-7-265 0 0,-53-8-70 0 0,18 4 50 0 0,0-3 0 0 0,73-2 0 0 0,-48-5 329 0 0,79 5 0 0 0,-56-3-152 0 0,-19-1-64 0 0,-19 3-94 0 0,103 1 106 0 0,-103 1-120 0 0,41 2 66 0 0,-39 0-51 0 0,66-4 0 0 0,1-1 15 0 0,-66 3-99 0 0,-7-1 7 0 0,68 10 0 0 0,53 11 47 0 0,-19 0 11 0 0,14-11-64 0 0,-17-2 0 0 0,-82-4 0 0 0,28 3 0 0 0,-35 1 0 0 0,0 2 0 0 0,57 19 0 0 0,-55-14 6 0 0,110 15-1 0 0,-119-26 22 0 0,74-2-1 0 0,47-11 17 0 0,-28 0 149 0 0,-82 5-118 0 0,-14 0-6 0 0,0 2 0 0 0,0 2 1 0 0,71 11-1 0 0,-105-10-158 0 0,0 1 1 0 0,0 1-1 0 0,0-1 1 0 0,-1 2-1 0 0,1-1 1 0 0,15 11 0 0 0,7 9-3975 0 0,-6-3-732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29:41.915"/>
    </inkml:context>
    <inkml:brush xml:id="br0">
      <inkml:brushProperty name="width" value="0.1" units="cm"/>
      <inkml:brushProperty name="height" value="0.1" units="cm"/>
      <inkml:brushProperty name="color" value="#66CC00"/>
    </inkml:brush>
  </inkml:definitions>
  <inkml:trace contextRef="#ctx0" brushRef="#br0">0 86 455 0 0,'1'-2'114'0'0,"0"1"-1"0"0,0 0 0 0 0,0 0 1 0 0,0-1-1 0 0,1 1 0 0 0,-1 0 1 0 0,0 0-1 0 0,1 0 0 0 0,-1 1 0 0 0,0-1 1 0 0,1 0-1 0 0,-1 0 0 0 0,1 1 1 0 0,-1-1-1 0 0,1 1 0 0 0,0-1 0 0 0,-1 1 1 0 0,1 0-1 0 0,-1 0 0 0 0,1 0 1 0 0,0-1-1 0 0,-1 2 0 0 0,1-1 0 0 0,-1 0 1 0 0,1 0-1 0 0,0 0 0 0 0,-1 1 1 0 0,1-1-1 0 0,-1 1 0 0 0,3 0 0 0 0,-1-1-31 0 0,-1 0-1 0 0,1 0 0 0 0,-1 0 1 0 0,1-1-1 0 0,-1 1 0 0 0,1-1 1 0 0,-1 1-1 0 0,1-1 0 0 0,2-2 1 0 0,10-1 256 0 0,2 1-143 0 0,0 0 0 0 0,27-1-1 0 0,-35 5-123 0 0,1 0-1 0 0,-1 0 0 0 0,15 4 0 0 0,-16-2-16 0 0,0-2 0 0 0,0 1 0 0 0,0-1 0 0 0,0 0 1 0 0,13-1-1 0 0,98-15 291 0 0,-63 6-239 0 0,79-1 0 0 0,44-1-35 0 0,0 0-17 0 0,75 19-54 0 0,-125-4 0 0 0,44-2 0 0 0,208-20 0 0 0,-191 18 11 0 0,-143-2 7 0 0,1 2 0 0 0,90 12-1 0 0,-117-9-17 0 0,-1 0 0 0 0,1-2 0 0 0,0 0 0 0 0,0-2 0 0 0,32-4 0 0 0,4 1 118 0 0,-48 2-108 0 0,-8 2-9 0 0,1-1 0 0 0,-1 1 0 0 0,1 0 0 0 0,-1-1 0 0 0,1 1-1 0 0,0 0 1 0 0,-1 0 0 0 0,1 0 0 0 0,-1 0 0 0 0,1 0-1 0 0,0 0 1 0 0,2 1 0 0 0,0 2 53 0 0,-6-7 20 0 0,1 3-60 0 0,0 0 0 0 0,1 0 0 0 0,-1 0-1 0 0,0 0 1 0 0,0 0 0 0 0,0 0 0 0 0,0 0 0 0 0,0 1-1 0 0,0-1 1 0 0,-1-1 0 0 0,1 2-7 0 0,1 0-1 0 0,-1 0 1 0 0,0-1 0 0 0,1 1-1 0 0,-1 0 1 0 0,0 0-1 0 0,1 0 1 0 0,-1 0 0 0 0,0 0-1 0 0,1 0 1 0 0,-1 0-1 0 0,0 0 1 0 0,1 0 0 0 0,-1 0-1 0 0,0 0 1 0 0,1 0 0 0 0,-1 1-1 0 0,0-1 1 0 0,1 0-1 0 0,-1 0 1 0 0,0 1 0 0 0,1-1-1 0 0,-1 0 1 0 0,1 1 0 0 0,-1-1-1 0 0,1 1 1 0 0,-1-1-1 0 0,0 1 1 0 0,-7 2 52 0 0,7-3-60 0 0,0 0 1 0 0,0 0 0 0 0,1 0-1 0 0,-1 0 1 0 0,0 1 0 0 0,0-1-1 0 0,0 0 1 0 0,1 0 0 0 0,-1 1 0 0 0,0-1-1 0 0,0 1 1 0 0,0-1 0 0 0,1 1-1 0 0,-1-1 1 0 0,0 1 0 0 0,0 0-1 0 0,-4 1 2 0 0,2-1-5 0 0,9 0 71 0 0,-1-1-67 0 0,-5-1 0 0 0,1 1 0 0 0,0 0 0 0 0,0 0 0 0 0,-1 0 0 0 0,1 0 0 0 0,0 0 0 0 0,0 0 0 0 0,-1 0 0 0 0,1 0 0 0 0,0 0 0 0 0,0 0 0 0 0,-1 0 0 0 0,1 0 0 0 0,0 1 0 0 0,-1-1 0 0 0,1 0 0 0 0,0 1 0 0 0,-1-1 0 0 0,1 0 0 0 0,0 1 0 0 0,-1-1 0 0 0,1 1 0 0 0,-1-1 0 0 0,1 1 0 0 0,0-1 0 0 0,-1 1 0 0 0,1 0 0 0 0,1 2-21 0 0,0 1-1 0 0,0-1 0 0 0,0 0 1 0 0,0 0-1 0 0,6 6 0 0 0,-2-2-598 0 0,-1-1-1918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29:43.146"/>
    </inkml:context>
    <inkml:brush xml:id="br0">
      <inkml:brushProperty name="width" value="0.1" units="cm"/>
      <inkml:brushProperty name="height" value="0.1" units="cm"/>
      <inkml:brushProperty name="color" value="#66CC00"/>
    </inkml:brush>
  </inkml:definitions>
  <inkml:trace contextRef="#ctx0" brushRef="#br0">0 1 1007 0 0,'5'1'8'0'0,"0"0"-1"0"0,0 0 1 0 0,0 0-1 0 0,0 1 1 0 0,0 0-1 0 0,-1 0 1 0 0,1 0-1 0 0,-1 1 1 0 0,0-1-1 0 0,1 1 1 0 0,3 4-1 0 0,25 13-9 0 0,-1-7 7 0 0,102 39 50 0 0,-16-8-57 0 0,-94-34-72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0:54.341"/>
    </inkml:context>
    <inkml:brush xml:id="br0">
      <inkml:brushProperty name="width" value="0.1" units="cm"/>
      <inkml:brushProperty name="height" value="0.1" units="cm"/>
      <inkml:brushProperty name="color" value="#F4F91B"/>
    </inkml:brush>
  </inkml:definitions>
  <inkml:trace contextRef="#ctx0" brushRef="#br0">0 3 3623 0 0,'22'0'72'0'0,"15"0"24"0"0,-1 0 0 0 0,-5-2 16 0 0,-7 2-112 0 0,-6 0 0 0 0,8 0 0 0 0,19 2 0 0 0,26 0 64 0 0,20 2 0 0 0,10 0-64 0 0,2 2 96 0 0,-10-2-96 0 0,-8-2-64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29:43.643"/>
    </inkml:context>
    <inkml:brush xml:id="br0">
      <inkml:brushProperty name="width" value="0.1" units="cm"/>
      <inkml:brushProperty name="height" value="0.1" units="cm"/>
      <inkml:brushProperty name="color" value="#66CC00"/>
    </inkml:brush>
  </inkml:definitions>
  <inkml:trace contextRef="#ctx0" brushRef="#br0">0 4 367 0 0,'10'0'0'0'0,"6"2"0"0"0,5-2 0 0 0,-9-2 0 0 0,-4 2 0 0 0,-2-2 0 0 0,2 2 0 0 0,8-2 0 0 0,12 2 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29:51.575"/>
    </inkml:context>
    <inkml:brush xml:id="br0">
      <inkml:brushProperty name="width" value="0.1" units="cm"/>
      <inkml:brushProperty name="height" value="0.1" units="cm"/>
      <inkml:brushProperty name="color" value="#66CC00"/>
    </inkml:brush>
  </inkml:definitions>
  <inkml:trace contextRef="#ctx0" brushRef="#br0">1 10 431 0 0,'16'-4'0'0'0,"-4"0"0"0"0,-2 2 0 0 0,-2 2 0 0 0,-2 0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29:56.796"/>
    </inkml:context>
    <inkml:brush xml:id="br0">
      <inkml:brushProperty name="width" value="0.1" units="cm"/>
      <inkml:brushProperty name="height" value="0.1" units="cm"/>
      <inkml:brushProperty name="color" value="#66CC00"/>
    </inkml:brush>
  </inkml:definitions>
  <inkml:trace contextRef="#ctx0" brushRef="#br0">5 7 943 0 0,'0'-4'0'0'0,"0"2"88"0"0,-2 2-88 0 0,0 0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0:00.482"/>
    </inkml:context>
    <inkml:brush xml:id="br0">
      <inkml:brushProperty name="width" value="0.1" units="cm"/>
      <inkml:brushProperty name="height" value="0.1" units="cm"/>
      <inkml:brushProperty name="color" value="#66CC00"/>
    </inkml:brush>
  </inkml:definitions>
  <inkml:trace contextRef="#ctx0" brushRef="#br0">0 31 1375 0 0,'6'-9'128'0'0,"-1"-1"-128"0"0,-1 2 0 0 0,2 4 0 0 0,-4 4 112 0 0,0 2 0 0 0,0 0 0 0 0,4 0 0 0 0,2 0-112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0:06.690"/>
    </inkml:context>
    <inkml:brush xml:id="br0">
      <inkml:brushProperty name="width" value="0.1" units="cm"/>
      <inkml:brushProperty name="height" value="0.1" units="cm"/>
      <inkml:brushProperty name="color" value="#66CC00"/>
    </inkml:brush>
  </inkml:definitions>
  <inkml:trace contextRef="#ctx0" brushRef="#br0">3042 1 1927 0 0,'-1'1'14'0'0,"-1"-1"-1"0"0,1 1 0 0 0,-1 0 1 0 0,1-1-1 0 0,-1 1 0 0 0,1 0 1 0 0,-1-1-1 0 0,0 0 0 0 0,1 1 1 0 0,-1-1-1 0 0,0 0 0 0 0,1 0 1 0 0,-1 0-1 0 0,-2 0 0 0 0,2 0-7 0 0,-19 8 594 0 0,-21 8-365 0 0,27-10-185 0 0,-1 0 1 0 0,0-1-1 0 0,-33 6 1 0 0,38-9 60 0 0,0 1 1 0 0,-19 6-1 0 0,18-5 67 0 0,1-1 1 0 0,-21 4-1 0 0,-150 24 968 0 0,174-29-1060 0 0,-17 3 226 0 0,1 0 0 0 0,-40 1 0 0 0,25-7 188 0 0,-43-8 0 0 0,76 8-450 0 0,0-1-1 0 0,0 1 0 0 0,0-1 1 0 0,-7-4-1 0 0,9 4-2 0 0,-2 0 0 0 0,1 0 0 0 0,0 0 0 0 0,0 1-1 0 0,-10-2 1 0 0,0 3 18 0 0,0 0-1 0 0,0 2 0 0 0,0-1 0 0 0,-22 7 0 0 0,17-4-24 0 0,-29 3-1 0 0,12-5-38 0 0,12 1 20 0 0,-1-2 0 0 0,-30-3 0 0 0,12-2 67 0 0,-1 2-1 0 0,1 2 0 0 0,-60 8 1 0 0,81-5-52 0 0,-156 24 133 0 0,87-9-109 0 0,-16 3-3 0 0,77-13-22 0 0,0-2 1 0 0,-1-1-1 0 0,1-1 0 0 0,-1-2 0 0 0,-52-3 0 0 0,35-1 21 0 0,-54 4 1 0 0,15 1 22 0 0,57-2-30 0 0,-45 9-1 0 0,14-2-17 0 0,-78 2 138 0 0,87-7-122 0 0,-122-4 85 0 0,1 0-19 0 0,160 2-113 0 0,0 1 0 0 0,0 1 0 0 0,-14 3 0 0 0,-7 6 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0:13.127"/>
    </inkml:context>
    <inkml:brush xml:id="br0">
      <inkml:brushProperty name="width" value="0.1" units="cm"/>
      <inkml:brushProperty name="height" value="0.1" units="cm"/>
      <inkml:brushProperty name="color" value="#66CC00"/>
    </inkml:brush>
  </inkml:definitions>
  <inkml:trace contextRef="#ctx0" brushRef="#br0">990 5 2527 0 0,'-9'-1'84'0'0,"1"-1"-1"0"0,0 1 0 0 0,-1 1 0 0 0,1 0 0 0 0,-15 1 0 0 0,-44 10 164 0 0,55-9-251 0 0,-91 24 76 0 0,-6 1-67 0 0,-69 10 430 0 0,95-18-130 0 0,26-9 20 0 0,-72 2 1 0 0,111-12-169 0 0,16 0-131 0 0,0-1 0 0 0,0 1 1 0 0,-1 0-1 0 0,1 0 1 0 0,0 0-1 0 0,-1 0 0 0 0,1 1 1 0 0,0-1-1 0 0,-1 1 1 0 0,1-1-1 0 0,0 1 0 0 0,-4 1 1 0 0,-6 4 3 0 0,7-2 21 0 0,16 3-26 0 0,5 1-8 0 0,1 0-1 0 0,1-2 0 0 0,-1 0 1 0 0,1-1-1 0 0,0-1 1 0 0,0 0-1 0 0,0-2 0 0 0,1 0 1 0 0,-1-1-1 0 0,1 0 0 0 0,-1-2 1 0 0,1 0-1 0 0,-1-1 0 0 0,33-9 1 0 0,80-18-4 0 0,-38 10-16 0 0,-80 16 7 0 0,7-2 31 0 0,19-6 0 0 0,-33 8-26 0 0,0 1 1 0 0,-1-1-1 0 0,0 1 0 0 0,1-1 0 0 0,-1-1 0 0 0,0 1 0 0 0,8-8 0 0 0,4-4 53 0 0,7-5 79 0 0,-23 18-130 0 0,0 1 0 0 0,1 0-1 0 0,-1 0 1 0 0,-1 0 0 0 0,1-1 0 0 0,0 1 0 0 0,0 0 0 0 0,0-1-1 0 0,-1 1 1 0 0,1-1 0 0 0,-1 1 0 0 0,1-1 0 0 0,-1 1-1 0 0,0-1 1 0 0,1-1 0 0 0,-1 2-9 0 0,0 0 0 0 0,-1 1 0 0 0,1-1 0 0 0,0 0 0 0 0,0 1 0 0 0,-1-1 0 0 0,1 0 0 0 0,0 0 0 0 0,-1 1 1 0 0,1-1-1 0 0,-1 1 0 0 0,1-1 0 0 0,-1 0 0 0 0,1 1 0 0 0,-1-1 0 0 0,1 1 0 0 0,-1-1 0 0 0,0 1 0 0 0,1 0 0 0 0,-1-1 0 0 0,0 1 0 0 0,1 0 0 0 0,-1-1 0 0 0,0 1 0 0 0,0 0 0 0 0,-1-1 0 0 0,-23-4 55 0 0,18 4-52 0 0,-13 0 15 0 0,0 0 0 0 0,0 1-1 0 0,-1 1 1 0 0,1 1 0 0 0,-34 8-1 0 0,11-2 10 0 0,-165 35 260 0 0,183-37-261 0 0,-119 34 106 0 0,-21 0-578 0 0,120-30-1830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0:19.743"/>
    </inkml:context>
    <inkml:brush xml:id="br0">
      <inkml:brushProperty name="width" value="0.1" units="cm"/>
      <inkml:brushProperty name="height" value="0.1" units="cm"/>
      <inkml:brushProperty name="color" value="#66CC00"/>
    </inkml:brush>
  </inkml:definitions>
  <inkml:trace contextRef="#ctx0" brushRef="#br0">1 67 919 0 0,'2'0'11'0'0,"6"1"358"0"0,0-2 0 0 0,-1 1 0 0 0,1-1 0 0 0,0 0 0 0 0,9-3-1 0 0,-11 3-259 0 0,-3 0-21 0 0,1 0-1 0 0,-1 0 1 0 0,0 0 0 0 0,0-1-1 0 0,6-2 1 0 0,-7 3-33 0 0,0 0-1 0 0,0 0 1 0 0,0 0 0 0 0,0 1-1 0 0,0-1 1 0 0,1 1 0 0 0,-1-1-1 0 0,0 1 1 0 0,3 0 0 0 0,12-3 251 0 0,-10 2-158 0 0,0-1-1 0 0,1 1 0 0 0,9 1 1 0 0,6-2 133 0 0,36 2 308 0 0,-53-1-516 0 0,-1 1 0 0 0,1-1-1 0 0,0-1 1 0 0,0 1-1 0 0,0-1 1 0 0,7-3-1 0 0,-6 2 3 0 0,-1 1 0 0 0,1 0-1 0 0,0 0 1 0 0,0 0-1 0 0,0 1 1 0 0,0 0-1 0 0,0 0 1 0 0,0 1-1 0 0,0 0 1 0 0,0 0-1 0 0,9 2 1 0 0,-1 2 94 0 0,-7-3-103 0 0,-1 1 0 0 0,1-1 0 0 0,12 1 0 0 0,-9-2-3 0 0,0 2-1 0 0,15 2 0 0 0,-15-2-34 0 0,0 0 1 0 0,14 0-1 0 0,-17-1-28 0 0,0 0 0 0 0,1 0 0 0 0,-1 1 0 0 0,13 4 0 0 0,2 1 0 0 0,7 3 0 0 0,-24-8 0 0 0,1 1 0 0 0,0-1 0 0 0,0-1 0 0 0,0 1 0 0 0,1-1 0 0 0,-1 0 0 0 0,11 0 0 0 0,-7-2 0 0 0,1 2 0 0 0,13 1 0 0 0,-13-1 0 0 0,23 0 0 0 0,-12-4 0 0 0,-1 0 0 0 0,26-9 0 0 0,-13 4 0 0 0,1 1 42 0 0,68-2 0 0 0,-64 6 2 0 0,-11 2-12 0 0,30 4 0 0 0,0-1-21 0 0,2 4 42 0 0,18-2-53 0 0,-13-3 26 0 0,69-2 290 0 0,-101-2-291 0 0,1-2-1 0 0,61-16 1 0 0,-85 19-17 0 0,-1 0-1 0 0,0 1 0 0 0,1 0 0 0 0,0 1 0 0 0,16 1 1 0 0,23-1 12 0 0,10 0-20 0 0,-16-3 1 0 0,46-4 10 0 0,-74 5 13 0 0,1 1-1 0 0,-1 1 0 0 0,19 2 1 0 0,12 1 6 0 0,-9-2-30 0 0,48 10 0 0 0,-9-1 0 0 0,-51-9 0 0 0,46-5 0 0 0,-4 1 0 0 0,-25 0 0 0 0,-28 2 0 0 0,0 0 0 0 0,17 1 0 0 0,53 3 0 0 0,-69-3 0 0 0,-10 0 7 0 0,0 1-1 0 0,0 0 1 0 0,0 0 0 0 0,0 1-1 0 0,0 0 1 0 0,7 3-1 0 0,13 3 12 0 0,31 4-18 0 0,-26-4 17 0 0,-24-6-10 0 0,1 0-1 0 0,0 0 1 0 0,0 0 0 0 0,0-1 0 0 0,0 0 0 0 0,9-1-1 0 0,-6 0-6 0 0,0 1 0 0 0,0 0 0 0 0,20 4 0 0 0,-10-1 0 0 0,-2-1 0 0 0,26-1 0 0 0,6 0 0 0 0,7-4 64 0 0,-40-1-422 0 0,-17 3 246 0 0,0-1-1 0 0,1 1 1 0 0,-1-1 0 0 0,0 1-1 0 0,0 0 1 0 0,1 0-1 0 0,-1-1 1 0 0,0 1-1 0 0,1 0 1 0 0,-1 0-1 0 0,0 0 1 0 0,0 0-1 0 0,1 1 1 0 0,-1-1 0 0 0,0 0-1 0 0,0 1 1 0 0,1-1-1 0 0,0 1 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0:21.704"/>
    </inkml:context>
    <inkml:brush xml:id="br0">
      <inkml:brushProperty name="width" value="0.1" units="cm"/>
      <inkml:brushProperty name="height" value="0.1" units="cm"/>
      <inkml:brushProperty name="color" value="#66CC00"/>
    </inkml:brush>
  </inkml:definitions>
  <inkml:trace contextRef="#ctx0" brushRef="#br0">1269 2 1375 0 0,'-3'0'93'0'0,"1"-1"0"0"0,-1 1 0 0 0,1 0 0 0 0,-1 0 0 0 0,0 0 0 0 0,1 0 0 0 0,-1 0 0 0 0,0 0 0 0 0,1 1 0 0 0,-5 0 0 0 0,-28 12 1271 0 0,22-9-1625 0 0,-102 33 437 0 0,100-33-52 0 0,0 1 1 0 0,-1-2-1 0 0,1 0 1 0 0,-1-1-1 0 0,0 0 1 0 0,0-1-1 0 0,1-1 1 0 0,-1-1 0 0 0,-28-4-1 0 0,-37-11 667 0 0,-101-6-1 0 0,174 21-785 0 0,-255-5 593 0 0,225 8-495 0 0,0 1 1 0 0,0 2-1 0 0,1 2 1 0 0,-71 22-1 0 0,61-12-103 0 0,-2 1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0:22.689"/>
    </inkml:context>
    <inkml:brush xml:id="br0">
      <inkml:brushProperty name="width" value="0.1" units="cm"/>
      <inkml:brushProperty name="height" value="0.1" units="cm"/>
      <inkml:brushProperty name="color" value="#66CC00"/>
    </inkml:brush>
  </inkml:definitions>
  <inkml:trace contextRef="#ctx0" brushRef="#br0">1047 23 1839 0 0,'-7'0'27'0'0,"1"0"-1"0"0,0 0 0 0 0,-10-1 0 0 0,-19 0 1085 0 0,6 3-495 0 0,-34-4-1 0 0,-4 1-275 0 0,-50 8-28 0 0,47-3 67 0 0,-94-4-1 0 0,104-5-118 0 0,-126-12 354 0 0,138 11-594 0 0,-94 3 0 0 0,111 3-166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0:23.928"/>
    </inkml:context>
    <inkml:brush xml:id="br0">
      <inkml:brushProperty name="width" value="0.1" units="cm"/>
      <inkml:brushProperty name="height" value="0.1" units="cm"/>
      <inkml:brushProperty name="color" value="#66CC00"/>
    </inkml:brush>
  </inkml:definitions>
  <inkml:trace contextRef="#ctx0" brushRef="#br0">1796 0 1727 0 0,'0'1'4'0'0,"0"-1"-1"0"0,0 0 1 0 0,0 1-1 0 0,0-1 1 0 0,-1 1-1 0 0,1-1 1 0 0,0 0-1 0 0,0 1 1 0 0,0-1-1 0 0,0 1 1 0 0,-1-1-1 0 0,1 0 1 0 0,0 1-1 0 0,0-1 1 0 0,0 0-1 0 0,-1 0 1 0 0,1 1-1 0 0,0-1 1 0 0,-1 0-1 0 0,1 1 1 0 0,0-1-1 0 0,-1 0 1 0 0,1 0-1 0 0,0 0 1 0 0,-1 1-1 0 0,1-1 1 0 0,0 0-1 0 0,-1 0 1 0 0,0 0-1 0 0,-6 5 60 0 0,-17 3 17 0 0,5-3 287 0 0,0 0 0 0 0,-25 2 0 0 0,25-5-44 0 0,1 1 0 0 0,-33 10 0 0 0,26-6-198 0 0,-1-1 0 0 0,0-1 1 0 0,-1-1-1 0 0,-36 1 1 0 0,-4 0 321 0 0,31 0-193 0 0,9-2-66 0 0,-30 1 0 0 0,9-2-105 0 0,22-1 1 0 0,-40-3-1 0 0,-156-34 600 0 0,194 30-574 0 0,-56-14 255 0 0,-9-1 68 0 0,53 15-308 0 0,-1 2-1 0 0,-72 3 1 0 0,-81 16-106 0 0,186-14-19 0 0,-29 2-52 0 0,-1 2 0 0 0,1 2-1 0 0,-1 1 1 0 0,-40 15 0 0 0,37-6-161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0:54.747"/>
    </inkml:context>
    <inkml:brush xml:id="br0">
      <inkml:brushProperty name="width" value="0.1" units="cm"/>
      <inkml:brushProperty name="height" value="0.1" units="cm"/>
      <inkml:brushProperty name="color" value="#F4F91B"/>
    </inkml:brush>
  </inkml:definitions>
  <inkml:trace contextRef="#ctx0" brushRef="#br0">0 67 4575 0 0,'57'-12'96'0'0,"-17"2"32"0"0,-1 0 0 0 0,-13 6 0 0 0,-10 0-128 0 0,-4 4 0 0 0,3-2 0 0 0,11-2 0 0 0,18 0 208 0 0,17-2 16 0 0,10 2 8 0 0,2 0 0 0 0,-2 2-232 0 0,-7 2 0 0 0,-5 2 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0:25.417"/>
    </inkml:context>
    <inkml:brush xml:id="br0">
      <inkml:brushProperty name="width" value="0.1" units="cm"/>
      <inkml:brushProperty name="height" value="0.1" units="cm"/>
      <inkml:brushProperty name="color" value="#66CC00"/>
    </inkml:brush>
  </inkml:definitions>
  <inkml:trace contextRef="#ctx0" brushRef="#br0">1184 1 2671 0 0,'-7'0'119'0'0,"0"-1"-1"0"0,0 1 0 0 0,0 0 0 0 0,0 1 1 0 0,0-1-1 0 0,0 2 0 0 0,0-1 1 0 0,-7 3-1 0 0,-4 0-47 0 0,-23 3 304 0 0,1-2 0 0 0,-1-2-1 0 0,0-1 1 0 0,-57-5 0 0 0,-7-5 47 0 0,-1 5 0 0 0,1 4 1 0 0,-118 17-1 0 0,164-6-1083 0 0,1 2-1 0 0,-87 34 1 0 0,112-35-1654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25.134"/>
    </inkml:context>
    <inkml:brush xml:id="br0">
      <inkml:brushProperty name="width" value="0.1" units="cm"/>
      <inkml:brushProperty name="height" value="0.1" units="cm"/>
      <inkml:brushProperty name="color" value="#66CC00"/>
    </inkml:brush>
  </inkml:definitions>
  <inkml:trace contextRef="#ctx0" brushRef="#br0">1 1 799 0 0,'8'0'13'0'0,"1"1"0"0"0,17 3-1 0 0,-19-2 0 0 0,1-1-1 0 0,15 1 0 0 0,-23-2-11 0 0,-1 0 0 0 0,1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0,1 0 0 0 0,-1 0 0 0 0,0 0 0 0 0,0 0 0 0 0,0 0 0 0 0,0 0 0 0 0,0 0 0 0 0,0 0 0 0 0,0 0 0 0 0,0 0 0 0 0,0 0 0 0 0,0 0 0 0 0,0 0 0 0 0,0 0 0 0 0,0 0 0 0 0,0 0 0 0 0,0 0 0 0 0,0 0 0 0 0,0 0 0 0 0,0 0 0 0 0,0 0 0 0 0,1 0 0 0 0,-7-2 0 0 0,-19 7 190 0 0,24-5-182 0 0,0 0 0 0 0,0 0 0 0 0,0 1 1 0 0,1-1-1 0 0,-1 0 0 0 0,0 1 0 0 0,0-1 1 0 0,0 0-1 0 0,1 1 0 0 0,-1 0 0 0 0,0-1 0 0 0,0 1 1 0 0,1-1-1 0 0,-1 1 0 0 0,0 0 0 0 0,1-1 0 0 0,-1 1 1 0 0,1 0-1 0 0,-1 0 0 0 0,1-1 0 0 0,-1 1 1 0 0,1 0-1 0 0,0 0 0 0 0,-1 1 0 0 0,34-2 117 0 0,-5 4-125 0 0,-20-2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40.342"/>
    </inkml:context>
    <inkml:brush xml:id="br0">
      <inkml:brushProperty name="width" value="0.1" units="cm"/>
      <inkml:brushProperty name="height" value="0.1" units="cm"/>
      <inkml:brushProperty name="color" value="#66CC00"/>
    </inkml:brush>
  </inkml:definitions>
  <inkml:trace contextRef="#ctx0" brushRef="#br0">0 3 655 0 0,'5'0'0'0'0,"1"0"0"0"0,2 0 0 0 0,-2-2 64 0 0,-2 2-64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43.122"/>
    </inkml:context>
    <inkml:brush xml:id="br0">
      <inkml:brushProperty name="width" value="0.1" units="cm"/>
      <inkml:brushProperty name="height" value="0.1" units="cm"/>
      <inkml:brushProperty name="color" value="#66CC00"/>
    </inkml:brush>
  </inkml:definitions>
  <inkml:trace contextRef="#ctx0" brushRef="#br0">0 0 287 0 0,'3'3'6'0'0,"0"1"0"0"0,-1 0 0 0 0,1-1 0 0 0,-1 1 0 0 0,0 0 0 0 0,0 0-1 0 0,0 0 1 0 0,-1 0 0 0 0,2 8 0 0 0,0-4-1 0 0,-3-7-5 0 0,0 0 0 0 0,0-1 0 0 0,1 1 0 0 0,-1-1 0 0 0,0 1 0 0 0,0 0 0 0 0,0-1 0 0 0,1 1 0 0 0,-1-1 0 0 0,0 1 0 0 0,1-1 0 0 0,-1 1 0 0 0,1-1 0 0 0,-1 1 0 0 0,0-1 0 0 0,1 0 0 0 0,-1 1 0 0 0,1-1 0 0 0,-1 1 0 0 0,1-1 0 0 0,-1 0 0 0 0,1 1 0 0 0,-1-1 0 0 0,1 0 0 0 0,0 0 0 0 0,-1 0 0 0 0,1 1 0 0 0,-1-1 0 0 0,1 0 0 0 0,0 0 0 0 0,-1 0 0 0 0,1 0 0 0 0,-1 0 0 0 0,2 0 0 0 0,31 8 0 0 0,-12-5 0 0 0,-18-3 0 0 0,0 1 0 0 0,1-1 0 0 0,-1 1 0 0 0,1-1 0 0 0,-1 0 0 0 0,7-1 0 0 0,-7 1 6 0 0,1 0-1 0 0,-1 1 0 0 0,0-1 0 0 0,0 0 1 0 0,1 1-1 0 0,-1 0 0 0 0,0 0 0 0 0,0 0 0 0 0,0 0 1 0 0,6 3-1 0 0,12 5 296 0 0,-18-9-278 0 0,-1 1 0 0 0,1 0 0 0 0,-1 0 0 0 0,1 0 0 0 0,-1 0 0 0 0,0 0 0 0 0,0 0 0 0 0,1 1 0 0 0,-1-1 0 0 0,0 1-1 0 0,0-1 1 0 0,0 1 0 0 0,2 3 0 0 0,-3-4-23 0 0,1-1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44.731"/>
    </inkml:context>
    <inkml:brush xml:id="br0">
      <inkml:brushProperty name="width" value="0.1" units="cm"/>
      <inkml:brushProperty name="height" value="0.1" units="cm"/>
      <inkml:brushProperty name="color" value="#66CC00"/>
    </inkml:brush>
  </inkml:definitions>
  <inkml:trace contextRef="#ctx0" brushRef="#br0">1 33 455 0 0,'16'-12'0'0'0,"-4"6"0"0"0,-2-2 0 0 0,-2 4 0 0 0,0 2 128 0 0,-2 2-8 0 0,1 0-8 0 0,3 0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45.245"/>
    </inkml:context>
    <inkml:brush xml:id="br0">
      <inkml:brushProperty name="width" value="0.1" units="cm"/>
      <inkml:brushProperty name="height" value="0.1" units="cm"/>
      <inkml:brushProperty name="color" value="#66CC00"/>
    </inkml:brush>
  </inkml:definitions>
  <inkml:trace contextRef="#ctx0" brushRef="#br0">3 39 1351 0 0,'2'-14'0'0'0,"-2"4"120"0"0,-2 2-120 0 0,2 4 0 0 0,-2 2 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47.146"/>
    </inkml:context>
    <inkml:brush xml:id="br0">
      <inkml:brushProperty name="width" value="0.1" units="cm"/>
      <inkml:brushProperty name="height" value="0.1" units="cm"/>
      <inkml:brushProperty name="color" value="#66CC00"/>
    </inkml:brush>
  </inkml:definitions>
  <inkml:trace contextRef="#ctx0" brushRef="#br0">0 66 455 0 0,'96'-58'1126'0'0,"-93"56"-1125"0"0,1 1 0 0 0,-1 0 0 0 0,1 1 1 0 0,-1-1-1 0 0,1 1 0 0 0,-1-1 0 0 0,6 1 1 0 0,-2 0-2 0 0,7-1 0 0 0,0 1 0 0 0,0 0 0 0 0,25 4 0 0 0,-25-1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47.825"/>
    </inkml:context>
    <inkml:brush xml:id="br0">
      <inkml:brushProperty name="width" value="0.1" units="cm"/>
      <inkml:brushProperty name="height" value="0.1" units="cm"/>
      <inkml:brushProperty name="color" value="#66CC00"/>
    </inkml:brush>
  </inkml:definitions>
  <inkml:trace contextRef="#ctx0" brushRef="#br0">1 77 919 0 0,'4'-20'80'0'0,"-4"8"-80"0"0,2 1 0 0 0,0 1 0 0 0,2 4 288 0 0,-2 6 32 0 0,4 0 16 0 0,2-4 0 0 0,6 0-336 0 0,4 0 0 0 0,5-2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48.704"/>
    </inkml:context>
    <inkml:brush xml:id="br0">
      <inkml:brushProperty name="width" value="0.1" units="cm"/>
      <inkml:brushProperty name="height" value="0.1" units="cm"/>
      <inkml:brushProperty name="color" value="#66CC00"/>
    </inkml:brush>
  </inkml:definitions>
  <inkml:trace contextRef="#ctx0" brushRef="#br0">3 123 1375 0 0,'-1'-3'86'0'0,"1"0"0"0"0,-1-1-1 0 0,1 1 1 0 0,0 0-1 0 0,0 0 1 0 0,0 0-1 0 0,0-1 1 0 0,0 1-1 0 0,1 0 1 0 0,0 0-1 0 0,-1 0 1 0 0,1 0-1 0 0,0 0 1 0 0,1 0-1 0 0,-1 0 1 0 0,0 0 0 0 0,1 0-1 0 0,0 0 1 0 0,-1 1-1 0 0,1-1 1 0 0,0 1-1 0 0,4-4 1 0 0,0 0-94 0 0,0 0 1 0 0,0 0-1 0 0,1 1 0 0 0,0 0 1 0 0,0 0-1 0 0,0 1 1 0 0,13-6-1 0 0,-18 9 22 0 0,0 0-1 0 0,0 1 0 0 0,1 0 1 0 0,-1-1-1 0 0,0 1 1 0 0,1 0-1 0 0,-1 0 1 0 0,1 0-1 0 0,-1 0 1 0 0,0 0-1 0 0,1 1 1 0 0,2 0-1 0 0,28 11-806 0 0,-30-11 574 0 0,9 5-843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49.189"/>
    </inkml:context>
    <inkml:brush xml:id="br0">
      <inkml:brushProperty name="width" value="0.1" units="cm"/>
      <inkml:brushProperty name="height" value="0.1" units="cm"/>
      <inkml:brushProperty name="color" value="#66CC00"/>
    </inkml:brush>
  </inkml:definitions>
  <inkml:trace contextRef="#ctx0" brushRef="#br0">1 27 2759 0 0,'0'-12'248'0'0,"0"2"-248"0"0,0 6 0 0 0,2 4 0 0 0,2 2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0:55.156"/>
    </inkml:context>
    <inkml:brush xml:id="br0">
      <inkml:brushProperty name="width" value="0.1" units="cm"/>
      <inkml:brushProperty name="height" value="0.1" units="cm"/>
      <inkml:brushProperty name="color" value="#F4F91B"/>
    </inkml:brush>
  </inkml:definitions>
  <inkml:trace contextRef="#ctx0" brushRef="#br0">1 51 3279 0 0,'60'-6'144'0'0,"-19"-2"32"0"0,-3 4-176 0 0,-9 2 0 0 0,-9 0 0 0 0,-4 2 0 0 0,2-2 88 0 0,13-2-24 0 0,15 0 0 0 0,17-2 0 0 0,6 0-160 0 0,-2 0-32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49.664"/>
    </inkml:context>
    <inkml:brush xml:id="br0">
      <inkml:brushProperty name="width" value="0.1" units="cm"/>
      <inkml:brushProperty name="height" value="0.1" units="cm"/>
      <inkml:brushProperty name="color" value="#66CC00"/>
    </inkml:brush>
  </inkml:definitions>
  <inkml:trace contextRef="#ctx0" brushRef="#br0">0 27 1839 0 0,'0'-12'160'0'0,"0"2"-160"0"0,0 6 0 0 0,0 8 888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52.032"/>
    </inkml:context>
    <inkml:brush xml:id="br0">
      <inkml:brushProperty name="width" value="0.1" units="cm"/>
      <inkml:brushProperty name="height" value="0.1" units="cm"/>
      <inkml:brushProperty name="color" value="#66CC00"/>
    </inkml:brush>
  </inkml:definitions>
  <inkml:trace contextRef="#ctx0" brushRef="#br0">1 83 919 0 0,'5'-10'238'0'0,"1"1"0"0"0,1 0 0 0 0,0 1-1 0 0,0-1 1 0 0,1 1 0 0 0,14-11-1 0 0,-19 17-75 0 0,0 1-1 0 0,0 0 1 0 0,0 0-1 0 0,1 0 1 0 0,-1 0-1 0 0,0 0 1 0 0,0 1-1 0 0,6-1 1 0 0,4 0-301 0 0,1 1 0 0 0,-1 0-1 0 0,0 0 1 0 0,1 1 0 0 0,-1 1 0 0 0,0 1 0 0 0,0 0 0 0 0,15 5 0 0 0,-16-4-1063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52.549"/>
    </inkml:context>
    <inkml:brush xml:id="br0">
      <inkml:brushProperty name="width" value="0.1" units="cm"/>
      <inkml:brushProperty name="height" value="0.1" units="cm"/>
      <inkml:brushProperty name="color" value="#66CC00"/>
    </inkml:brush>
  </inkml:definitions>
  <inkml:trace contextRef="#ctx0" brushRef="#br0">1 81 919 0 0,'18'-20'0'0'0,"-6"8"80"0"0,0 2-80 0 0,-6 2 0 0 0,-1 3 0 0 0,-3 3 0 0 0,2 0 376 0 0,2 0 56 0 0,0-2 16 0 0,4 0 0 0 0,4 0-376 0 0,-2 0-72 0 0,0 2 0 0 0,0 0-1120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53.229"/>
    </inkml:context>
    <inkml:brush xml:id="br0">
      <inkml:brushProperty name="width" value="0.1" units="cm"/>
      <inkml:brushProperty name="height" value="0.1" units="cm"/>
      <inkml:brushProperty name="color" value="#66CC00"/>
    </inkml:brush>
  </inkml:definitions>
  <inkml:trace contextRef="#ctx0" brushRef="#br0">0 3 919 0 0,'2'-2'80'0'0,"-2"4"-80"0"0,0 0 0 0 0,2-2 96 0 0,0 0-96 0 0,0 2 96 0 0,2 2-96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3:53.678"/>
    </inkml:context>
    <inkml:brush xml:id="br0">
      <inkml:brushProperty name="width" value="0.1" units="cm"/>
      <inkml:brushProperty name="height" value="0.1" units="cm"/>
      <inkml:brushProperty name="color" value="#66CC00"/>
    </inkml:brush>
  </inkml:definitions>
  <inkml:trace contextRef="#ctx0" brushRef="#br0">0 12 1207 0 0,'7'-6'0'0'0,"-3"4"104"0"0,0 0-104 0 0,-2 0 0 0 0,0 2 0 0 0,0 2 0 0 0,0 0 0 0 0,2 0 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03.137"/>
    </inkml:context>
    <inkml:brush xml:id="br0">
      <inkml:brushProperty name="width" value="0.1" units="cm"/>
      <inkml:brushProperty name="height" value="0.1" units="cm"/>
      <inkml:brushProperty name="color" value="#66CC00"/>
    </inkml:brush>
  </inkml:definitions>
  <inkml:trace contextRef="#ctx0" brushRef="#br0">5 27 919 0 0,'-2'-6'80'0'0,"0"-2"-80"0"0,2 2 0 0 0,2 2 0 0 0,2 2 96 0 0,0 2 8 0 0,0 0 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03.675"/>
    </inkml:context>
    <inkml:brush xml:id="br0">
      <inkml:brushProperty name="width" value="0.1" units="cm"/>
      <inkml:brushProperty name="height" value="0.1" units="cm"/>
      <inkml:brushProperty name="color" value="#66CC00"/>
    </inkml:brush>
  </inkml:definitions>
  <inkml:trace contextRef="#ctx0" brushRef="#br0">0 57 1639 0 0,'11'-10'64'0'0,"-3"2"32"0"0,-2 1-96 0 0,-2 3 0 0 0,0 2 0 0 0,0 2 0 0 0,2 2 128 0 0,4-2 0 0 0,6 0 8 0 0</inkml:trace>
  <inkml:trace contextRef="#ctx0" brushRef="#br0" timeOffset="1">1087 61 919 0 0,'-4'-16'80'0'0,"0"3"-80"0"0,2 3 0 0 0,0 2 0 0 0,4 8 352 0 0,-2-2 48 0 0,2 0 16 0 0,2 0 0 0 0,0-2-352 0 0,4 0-64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04.164"/>
    </inkml:context>
    <inkml:brush xml:id="br0">
      <inkml:brushProperty name="width" value="0.1" units="cm"/>
      <inkml:brushProperty name="height" value="0.1" units="cm"/>
      <inkml:brushProperty name="color" value="#66CC00"/>
    </inkml:brush>
  </inkml:definitions>
  <inkml:trace contextRef="#ctx0" brushRef="#br0">2 31 455 0 0,'-2'-10'0'0'0,"2"4"0"0"0,0 0 0 0 0,0 2 0 0 0,2 1 0 0 0,0 1 0 0 0,0 2 456 0 0,5 0 56 0 0,1 0 0 0 0,4 0 8 0 0,6 0-392 0 0,2 2-128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04.774"/>
    </inkml:context>
    <inkml:brush xml:id="br0">
      <inkml:brushProperty name="width" value="0.1" units="cm"/>
      <inkml:brushProperty name="height" value="0.1" units="cm"/>
      <inkml:brushProperty name="color" value="#66CC00"/>
    </inkml:brush>
  </inkml:definitions>
  <inkml:trace contextRef="#ctx0" brushRef="#br0">2 21 3223 0 0,'-2'-8'136'0'0,"2"2"40"0"0,0 2-176 0 0,0 2 80 0 0,2 2-16 0 0,0 2-64 0 0,2-2 96 0 0,2 4-96 0 0,-1 0-64 0 0,-1 2 64 0 0,2 2-2216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05.248"/>
    </inkml:context>
    <inkml:brush xml:id="br0">
      <inkml:brushProperty name="width" value="0.1" units="cm"/>
      <inkml:brushProperty name="height" value="0.1" units="cm"/>
      <inkml:brushProperty name="color" value="#66CC00"/>
    </inkml:brush>
  </inkml:definitions>
  <inkml:trace contextRef="#ctx0" brushRef="#br0">0 19 1151 0 0,'8'-8'0'0'0,"-2"2"96"0"0,0 2-96 0 0,-2 6 0 0 0,1-4 0 0 0,-3 2 0 0 0,2 0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0:55.619"/>
    </inkml:context>
    <inkml:brush xml:id="br0">
      <inkml:brushProperty name="width" value="0.1" units="cm"/>
      <inkml:brushProperty name="height" value="0.1" units="cm"/>
      <inkml:brushProperty name="color" value="#F4F91B"/>
    </inkml:brush>
  </inkml:definitions>
  <inkml:trace contextRef="#ctx0" brushRef="#br0">1 1 1839 0 0,'10'0'160'0'0,"0"0"-160"0"0,-2 2 0 0 0,-4 0 0 0 0</inkml:trace>
  <inkml:trace contextRef="#ctx0" brushRef="#br0" timeOffset="1">1189 110 2759 0 0,'4'-8'248'0'0,"0"4"-248"0"0,-2 4 0 0 0,0 6 1040 0 0,2-6-480 0 0,0 0 0 0 0,4 4-496 0 0,2 0-64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05.696"/>
    </inkml:context>
    <inkml:brush xml:id="br0">
      <inkml:brushProperty name="width" value="0.1" units="cm"/>
      <inkml:brushProperty name="height" value="0.1" units="cm"/>
      <inkml:brushProperty name="color" value="#66CC00"/>
    </inkml:brush>
  </inkml:definitions>
  <inkml:trace contextRef="#ctx0" brushRef="#br0">0 7 1207 0 0,'14'-2'0'0'0,"-6"0"0"0"0,3 0 72 0 0,-3 2-72 0 0,-2 0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06.556"/>
    </inkml:context>
    <inkml:brush xml:id="br0">
      <inkml:brushProperty name="width" value="0.1" units="cm"/>
      <inkml:brushProperty name="height" value="0.1" units="cm"/>
      <inkml:brushProperty name="color" value="#66CC00"/>
    </inkml:brush>
  </inkml:definitions>
  <inkml:trace contextRef="#ctx0" brushRef="#br0">1 37 3023 0 0,'10'-10'128'0'0,"-4"2"32"0"0,2 2-160 0 0,-4 1 0 0 0,0 3 0 0 0,-2 2 0 0 0,2-2 64 0 0,2 2-64 0 0,2-2 80 0 0,4 0-992 0 0,5 2-200 0 0</inkml:trace>
  <inkml:trace contextRef="#ctx0" brushRef="#br0" timeOffset="1">1115 67 919 0 0,'-2'-4'0'0'0,"0"2"80"0"0,2 0-80 0 0,0 4 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11.271"/>
    </inkml:context>
    <inkml:brush xml:id="br0">
      <inkml:brushProperty name="width" value="0.1" units="cm"/>
      <inkml:brushProperty name="height" value="0.1" units="cm"/>
      <inkml:brushProperty name="color" value="#66CC00"/>
    </inkml:brush>
  </inkml:definitions>
  <inkml:trace contextRef="#ctx0" brushRef="#br0">0 27 2415 0 0,'12'-6'104'0'0,"2"0"24"0"0,5 2-128 0 0,-7-2 0 0 0,0 4 0 0 0,-6 2 0 0 0,0 0 0 0 0,0 0 0 0 0,6 0 0 0 0,6-2-1048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11.844"/>
    </inkml:context>
    <inkml:brush xml:id="br0">
      <inkml:brushProperty name="width" value="0.1" units="cm"/>
      <inkml:brushProperty name="height" value="0.1" units="cm"/>
      <inkml:brushProperty name="color" value="#66CC00"/>
    </inkml:brush>
  </inkml:definitions>
  <inkml:trace contextRef="#ctx0" brushRef="#br0">1 61 919 0 0,'1'-1'125'0'0,"0"0"-1"0"0,0 0 0 0 0,0 0 0 0 0,0 0 1 0 0,0 0-1 0 0,0 0 0 0 0,-1 0 0 0 0,1-1 0 0 0,0 1 1 0 0,-1 0-1 0 0,1-1 0 0 0,0 1 0 0 0,-1 0 1 0 0,0-1-1 0 0,1 1 0 0 0,-1-1 0 0 0,0 1 0 0 0,0 0 1 0 0,0-4-1 0 0,0 2 122 0 0,0 0 0 0 0,0 0-1 0 0,0 0 1 0 0,-1 0 0 0 0,1 0 0 0 0,-1 0 0 0 0,0 0 0 0 0,-2-5 0 0 0,3 8-244 0 0,0 0-1 0 0,-1 0 1 0 0,1 0 0 0 0,0 1 0 0 0,0-1 0 0 0,0 0 0 0 0,0 0-1 0 0,0 0 1 0 0,0 0 0 0 0,0 0 0 0 0,0 0 0 0 0,0 0-1 0 0,0 0 1 0 0,0 0 0 0 0,0 0 0 0 0,0 0 0 0 0,0 0 0 0 0,0 0-1 0 0,0 0 1 0 0,0 0 0 0 0,0 0 0 0 0,-1 0 0 0 0,1 0 0 0 0,0 0-1 0 0,0 0 1 0 0,0 0 0 0 0,0 0 0 0 0,0 0 0 0 0,0 0 0 0 0,0 0-1 0 0,0 0 1 0 0,0 0 0 0 0,0 0 0 0 0,0 0 0 0 0,0 0 0 0 0,0 0-1 0 0,-1 0 1 0 0,1 0 0 0 0,0 0 0 0 0,0 0 0 0 0,0 0-1 0 0,0 0 1 0 0,0 0 0 0 0,0 0 0 0 0,0 0 0 0 0,0 0 0 0 0,0 0-1 0 0,0 0 1 0 0,0-1 0 0 0,0 1 0 0 0,0 0 0 0 0,0 0 0 0 0,0 0-1 0 0,0 0 1 0 0,0 0 0 0 0,0 0 0 0 0,0 0 0 0 0,0 0 0 0 0,0 0-1 0 0,0 0 1 0 0,0 0 0 0 0,0 0 0 0 0,0 0 0 0 0,0-1-1 0 0,0 1 1 0 0,-1 9-9 0 0,1 11-473 0 0,2-12 37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16.010"/>
    </inkml:context>
    <inkml:brush xml:id="br0">
      <inkml:brushProperty name="width" value="0.1" units="cm"/>
      <inkml:brushProperty name="height" value="0.1" units="cm"/>
      <inkml:brushProperty name="color" value="#66CC00"/>
    </inkml:brush>
  </inkml:definitions>
  <inkml:trace contextRef="#ctx0" brushRef="#br0">0 7 79 0 0,'2'-2'0'0'0,"0"0"0"0"0,0 2 0 0 0,0 0 0 0 0,0 0 0 0 0,0 0 0 0 0,2 0 0 0 0,2-3 0 0 0,2 3 0 0 0,1 0 0 0 0,3 0 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16.933"/>
    </inkml:context>
    <inkml:brush xml:id="br0">
      <inkml:brushProperty name="width" value="0.1" units="cm"/>
      <inkml:brushProperty name="height" value="0.1" units="cm"/>
      <inkml:brushProperty name="color" value="#66CC00"/>
    </inkml:brush>
  </inkml:definitions>
  <inkml:trace contextRef="#ctx0" brushRef="#br0">1 19 455 0 0,'4'-8'0'0'0,"-2"4"0"0"0,2 0 0 0 0,0 2 0 0 0,-2 4 208 0 0,2-2 0 0 0,0 2 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23.800"/>
    </inkml:context>
    <inkml:brush xml:id="br0">
      <inkml:brushProperty name="width" value="0.1" units="cm"/>
      <inkml:brushProperty name="height" value="0.1" units="cm"/>
      <inkml:brushProperty name="color" value="#66CC00"/>
    </inkml:brush>
  </inkml:definitions>
  <inkml:trace contextRef="#ctx0" brushRef="#br0">1 3 455 0 0,'2'0'0'0'0,"0"-2"0"0"0,2 2 0 0 0,-2 0 0 0 0,0 2 288 0 0,0-2-152 0 0,4 0 0 0 0,0 2-136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24.581"/>
    </inkml:context>
    <inkml:brush xml:id="br0">
      <inkml:brushProperty name="width" value="0.1" units="cm"/>
      <inkml:brushProperty name="height" value="0.1" units="cm"/>
      <inkml:brushProperty name="color" value="#66CC00"/>
    </inkml:brush>
  </inkml:definitions>
  <inkml:trace contextRef="#ctx0" brushRef="#br0">1 49 3223 0 0,'0'-18'288'0'0,"0"3"-288"0"0,0 5 0 0 0,0 6 0 0 0,0 2 656 0 0,2 2-320 0 0,0 0 0 0 0,0 0-336 0 0,2 2 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32.087"/>
    </inkml:context>
    <inkml:brush xml:id="br0">
      <inkml:brushProperty name="width" value="0.1" units="cm"/>
      <inkml:brushProperty name="height" value="0.1" units="cm"/>
      <inkml:brushProperty name="color" value="#66CC00"/>
    </inkml:brush>
  </inkml:definitions>
  <inkml:trace contextRef="#ctx0" brushRef="#br0">0 28 455 0 0,'1'0'-5'0'0,"-1"-1"-1"0"0,1 1 0 0 0,-1-1 0 0 0,0 1 1 0 0,1-1-1 0 0,-1 1 0 0 0,1 0 0 0 0,-1-1 1 0 0,1 1-1 0 0,-1-1 0 0 0,1 1 0 0 0,0 0 1 0 0,-1-1-1 0 0,1 1 0 0 0,-1 0 0 0 0,1 0 0 0 0,0 0 1 0 0,-1-1-1 0 0,1 1 0 0 0,-1 0 0 0 0,1 0 1 0 0,0 0-1 0 0,-1 0 0 0 0,2 0 0 0 0,20-1 2360 0 0,-9 2-2140 0 0,-1 0 0 0 0,0 1 1 0 0,0 0-1 0 0,0 1 0 0 0,0 0 1 0 0,0 1-1 0 0,-1 1 0 0 0,1-1 0 0 0,-1 2 1 0 0,13 8-1 0 0,-15-9-178 0 0,1 0 1 0 0,-1-1-1 0 0,1 0 1 0 0,0 0-1 0 0,0-1 1 0 0,0 0-1 0 0,1-1 0 0 0,-1 0 1 0 0,15 0-1 0 0,-5-1 163 0 0,0-2 1 0 0,0 0-1 0 0,39-8 0 0 0,-31 3 44 0 0,0 0-68 0 0,0 1-1 0 0,52-2 0 0 0,28 11-138 0 0,43-1-6 0 0,117-40 288 0 0,-115 12-166 0 0,-92 19-113 0 0,1 3 1 0 0,0 2 0 0 0,0 3 0 0 0,87 14-1 0 0,47 8-26 0 0,-141-20-13 0 0,87-5-1 0 0,-76-2 36 0 0,105 9 0 0 0,66 23-43 0 0,-221-27 10 0 0,176 21-2 0 0,3-16 0 0 0,146-5 0 0 0,-250 5 6 0 0,-10 0 23 0 0,158-8 0 0 0,-88-19-5 0 0,70-5 16 0 0,-6 25-40 0 0,28-2 0 0 0,-3 0 0 0 0,127 6 0 0 0,-306-5 22 0 0,-1-3-1 0 0,108-21 0 0 0,-125 17-21 0 0,1 1 0 0 0,0 3 0 0 0,0 2 0 0 0,0 1 0 0 0,79 10 0 0 0,92 12-61 0 0,-169-19 116 0 0,1-2 0 0 0,76-10 0 0 0,83-14 452 0 0,-46 7-126 0 0,-121 14-262 0 0,0 2-1 0 0,68 7 0 0 0,-104-6-113 0 0,0 0 0 0 0,0 1 1 0 0,-1-1-1 0 0,1 1 0 0 0,0 0 0 0 0,0 0 0 0 0,-1 0 1 0 0,5 2-1 0 0,1 6-2572 0 0,-5 1-348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40.063"/>
    </inkml:context>
    <inkml:brush xml:id="br0">
      <inkml:brushProperty name="width" value="0.1" units="cm"/>
      <inkml:brushProperty name="height" value="0.1" units="cm"/>
      <inkml:brushProperty name="color" value="#66CC00"/>
    </inkml:brush>
  </inkml:definitions>
  <inkml:trace contextRef="#ctx0" brushRef="#br0">7 71 455 0 0,'-2'-6'0'0'0,"2"-2"0"0"0,-2 0 0 0 0,0-2 0 0 0,2 0 504 0 0,0 0 56 0 0,0 4 16 0 0,2 6 0 0 0,0 0-416 0 0,0-2-72 0 0,0 2-24 0 0,4-2 0 0 0,4 0-64 0 0,2-2-112 0 0,2 1 24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0:56.066"/>
    </inkml:context>
    <inkml:brush xml:id="br0">
      <inkml:brushProperty name="width" value="0.1" units="cm"/>
      <inkml:brushProperty name="height" value="0.1" units="cm"/>
      <inkml:brushProperty name="color" value="#F4F91B"/>
    </inkml:brush>
  </inkml:definitions>
  <inkml:trace contextRef="#ctx0" brushRef="#br0">1 53 2759 0 0,'14'-22'248'0'0,"-6"7"-248"0"0,-2 5 0 0 0,-2 4 0 0 0,-2 6 576 0 0,0 0 72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43.059"/>
    </inkml:context>
    <inkml:brush xml:id="br0">
      <inkml:brushProperty name="width" value="0.1" units="cm"/>
      <inkml:brushProperty name="height" value="0.1" units="cm"/>
      <inkml:brushProperty name="color" value="#66CC00"/>
    </inkml:brush>
  </inkml:definitions>
  <inkml:trace contextRef="#ctx0" brushRef="#br0">1 75 1839 0 0,'38'-26'160'0'0,"-10"8"-160"0"0,-1 2 0 0 0,-7 6 0 0 0,-8 6 464 0 0,-2 4 56 0 0,2 0 16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4:44.868"/>
    </inkml:context>
    <inkml:brush xml:id="br0">
      <inkml:brushProperty name="width" value="0.1" units="cm"/>
      <inkml:brushProperty name="height" value="0.1" units="cm"/>
      <inkml:brushProperty name="color" value="#66CC00"/>
    </inkml:brush>
  </inkml:definitions>
  <inkml:trace contextRef="#ctx0" brushRef="#br0">8 35 919 0 0,'-4'-10'80'0'0,"2"4"-80"0"0,0 0 0 0 0,2 2 0 0 0,2 0 112 0 0,2 2 8 0 0,-2 2 0 0 0,0-2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5:00.339"/>
    </inkml:context>
    <inkml:brush xml:id="br0">
      <inkml:brushProperty name="width" value="0.1" units="cm"/>
      <inkml:brushProperty name="height" value="0.1" units="cm"/>
      <inkml:brushProperty name="color" value="#66CC00"/>
    </inkml:brush>
  </inkml:definitions>
  <inkml:trace contextRef="#ctx0" brushRef="#br0">1 208 4231 0 0,'0'0'20'0'0,"0"-1"-1"0"0,0 1 0 0 0,0-1 0 0 0,0 1 1 0 0,0 0-1 0 0,0-1 0 0 0,0 1 0 0 0,1-1 1 0 0,-1 1-1 0 0,0 0 0 0 0,0-1 0 0 0,0 1 1 0 0,1 0-1 0 0,-1-1 0 0 0,0 1 0 0 0,0 0 1 0 0,1-1-1 0 0,-1 1 0 0 0,0 0 0 0 0,1 0 1 0 0,-1-1-1 0 0,0 1 0 0 0,1 0 0 0 0,-1 0 1 0 0,0 0-1 0 0,1-1 0 0 0,-1 1 0 0 0,0 0 1 0 0,1 0-1 0 0,15-2 388 0 0,0-1-324 0 0,-12 1 319 0 0,1 0 0 0 0,0-1 0 0 0,-1 0 0 0 0,0 0 0 0 0,0 0 0 0 0,0 0 0 0 0,0-1 0 0 0,4-3 0 0 0,-7 5-296 0 0,1 1 1 0 0,-1 0-1 0 0,0 1 1 0 0,1-1-1 0 0,0 0 1 0 0,-1 0-1 0 0,1 1 1 0 0,-1-1-1 0 0,1 1 1 0 0,0-1-1 0 0,0 1 1 0 0,-1 0-1 0 0,3-1 1 0 0,26 1 191 0 0,-9 0-194 0 0,15-2-29 0 0,-12 0-30 0 0,0 0 1 0 0,40-8 0 0 0,145-43 922 0 0,-170 46-857 0 0,0 1 1 0 0,45 0-1 0 0,12-1 36 0 0,-75 4-88 0 0,303-33 1146 0 0,-270 30-1047 0 0,36-3 47 0 0,-54 7-145 0 0,-1 0 66 0 0,44 2 0 0 0,84 7 159 0 0,174-1 601 0 0,-308-5-866 0 0,28 6 1 0 0,-1-1 66 0 0,-2-1-18 0 0,-8-1 61 0 0,78-2 1 0 0,-89-4-94 0 0,130-13 166 0 0,-129 11-61 0 0,42 1 0 0 0,-31 2-26 0 0,151-1 202 0 0,1 5-201 0 0,-126 0-104 0 0,169 11 61 0 0,-192-10-73 0 0,118 16 190 0 0,-44-4-53 0 0,-26-3-99 0 0,34 2 70 0 0,60-15-6 0 0,-81-3-3 0 0,-65 4-39 0 0,0 2 1 0 0,-1 2-1 0 0,51 12 0 0 0,-57-10-45 0 0,44 1 0 0 0,-55-5 16 0 0,11-2-30 0 0,-1-2 0 0 0,43-5 0 0 0,-2 0 56 0 0,-20 1 6 0 0,32 0 0 0 0,-22 6-64 0 0,109 16 0 0 0,-102-7 51 0 0,0-4-1 0 0,0-3 0 0 0,0-3 1 0 0,92-12-1 0 0,158 1 267 0 0,-242 11-224 0 0,140-10 37 0 0,1 0 6 0 0,140 20-74 0 0,-315-8-60 0 0,105 3 103 0 0,117 6 161 0 0,-230-7-190 0 0,156 17 123 0 0,-193-21-191 0 0,0 1 0 0 0,-1 0 0 0 0,1 1 0 0 0,-1-1 0 0 0,1 1 0 0 0,5 3 0 0 0,-9-5-29 0 0,0 1-1 0 0,0-1 1 0 0,0 1 0 0 0,-1-1 0 0 0,1 1 0 0 0,0 0 0 0 0,0-1 0 0 0,-1 1 0 0 0,1 0 0 0 0,0 0 0 0 0,-1 0 0 0 0,1 0 0 0 0,-1-1 0 0 0,1 1 0 0 0,-1 0 0 0 0,1 0 0 0 0,-1 0 0 0 0,0 0 0 0 0,1 0 0 0 0,-1 0 0 0 0,0 0 0 0 0,0 0 0 0 0,0 0 0 0 0,0 0 0 0 0,0 0 0 0 0,0 0 0 0 0,0 0-1 0 0,0 0 1 0 0,0 0 0 0 0,0 0 0 0 0,-1 0 0 0 0,1 0 0 0 0,0 0 0 0 0,-1 0 0 0 0,0 1 0 0 0,-1 3-439 0 0,0 0-1 0 0,-1-1 1 0 0,0 1-1 0 0,0-1 0 0 0,0 0 1 0 0,-5 6-1 0 0,-8 4-1155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5:02.257"/>
    </inkml:context>
    <inkml:brush xml:id="br0">
      <inkml:brushProperty name="width" value="0.1" units="cm"/>
      <inkml:brushProperty name="height" value="0.1" units="cm"/>
      <inkml:brushProperty name="color" value="#66CC00"/>
    </inkml:brush>
  </inkml:definitions>
  <inkml:trace contextRef="#ctx0" brushRef="#br0">0 97 3167 0 0,'25'-37'2488'0'0,"-23"36"-2325"0"0,1-1 0 0 0,-1 1 0 0 0,1 0 0 0 0,0 0 0 0 0,0 0 0 0 0,-1 0 0 0 0,1 0 0 0 0,0 0 0 0 0,0 1-1 0 0,0-1 1 0 0,0 1 0 0 0,0 0 0 0 0,0 0 0 0 0,0 0 0 0 0,0 0 0 0 0,5 1 0 0 0,16 0 347 0 0,18-6 119 0 0,5 0 313 0 0,92 1-1 0 0,-33 19-647 0 0,-59-13-85 0 0,-1-2 1 0 0,1-2 0 0 0,0-2 0 0 0,-1-2 0 0 0,75-20-1 0 0,-106 22-126 0 0,0 0 0 0 0,0 1-1 0 0,1 1 1 0 0,0 0 0 0 0,30 1-1 0 0,89 9 340 0 0,-13-5-259 0 0,-29-2 32 0 0,-68 0-35 0 0,1 1 0 0 0,-1 2 0 0 0,0 1 0 0 0,-1 1-1 0 0,1 0 1 0 0,35 16 0 0 0,-42-15-88 0 0,-1-1 1 0 0,1-1-1 0 0,0-1 0 0 0,0-1 1 0 0,1 0-1 0 0,19-1 1 0 0,-23-1 0 0 0,25-4 1 0 0,-33 2-64 0 0,1 0 0 0 0,0 0 0 0 0,-1 1 0 0 0,1 0 1 0 0,0 0-1 0 0,-1 1 0 0 0,1 0 0 0 0,0 1 0 0 0,-1-1 0 0 0,14 6 0 0 0,17 16-633 0 0,-27-16-219 0 0,7 3-645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5:04.241"/>
    </inkml:context>
    <inkml:brush xml:id="br0">
      <inkml:brushProperty name="width" value="0.1" units="cm"/>
      <inkml:brushProperty name="height" value="0.1" units="cm"/>
      <inkml:brushProperty name="color" value="#66CC00"/>
    </inkml:brush>
  </inkml:definitions>
  <inkml:trace contextRef="#ctx0" brushRef="#br0">1 104 3711 0 0,'0'-1'40'0'0,"0"0"-1"0"0,1-1 1 0 0,-1 1-1 0 0,0-1 0 0 0,1 1 1 0 0,0 0-1 0 0,-1-1 1 0 0,1 1-1 0 0,0 0 1 0 0,0 0-1 0 0,0-1 0 0 0,0 1 1 0 0,0 0-1 0 0,0 0 1 0 0,0 0-1 0 0,0 0 0 0 0,0 0 1 0 0,0 1-1 0 0,1-1 1 0 0,-1 0-1 0 0,0 0 0 0 0,1 1 1 0 0,-1-1-1 0 0,0 1 1 0 0,3-1-1 0 0,2-2 135 0 0,11-5 566 0 0,0-1-1 0 0,-1 0 0 0 0,0-1 1 0 0,19-16-1 0 0,-34 25-647 0 0,0-1 0 0 0,1 1-1 0 0,-1 0 1 0 0,0 1 0 0 0,1-1-1 0 0,-1 0 1 0 0,1 0 0 0 0,-1 1-1 0 0,1-1 1 0 0,-1 0 0 0 0,1 1-1 0 0,-1 0 1 0 0,1-1 0 0 0,0 1-1 0 0,-1 0 1 0 0,1 0 0 0 0,0 0 0 0 0,-1 0-1 0 0,1 0 1 0 0,-1 0 0 0 0,1 0-1 0 0,0 1 1 0 0,2 0 0 0 0,7 1 65 0 0,15 2 52 0 0,-1 1-1 0 0,32 10 1 0 0,-47-12-101 0 0,1-1 0 0 0,0 0 0 0 0,-1-1 0 0 0,14 1 0 0 0,15 1 152 0 0,4 4 4 0 0,50 14 0 0 0,-68-16-109 0 0,0 0-1 0 0,1-2 1 0 0,-1-1-1 0 0,29-1 1 0 0,-25-1 107 0 0,-1 1 1 0 0,57 10-1 0 0,-38-2-168 0 0,0-3-1 0 0,49 1 0 0 0,48-9 195 0 0,-39 2-103 0 0,-40-1-114 0 0,-9 1-72 0 0,82-2 13 0 0,25-4 310 0 0,24-3 57 0 0,-158 7-167 0 0,0 0 0 0 0,1 2-1 0 0,-1 1 1 0 0,0 2 0 0 0,0 1-1 0 0,0 1 1 0 0,37 11 0 0 0,-46-12-304 0 0,1 0 1 0 0,30 0 0 0 0,18 4 394 0 0,-36-5-671 0 0,0 0 1 0 0,62-4-1 0 0,11 0 2310 0 0,-1 5-1998 0 0,22-2 1145 0 0,-90-2-937 0 0,194 8-1796 0 0,-157 0 1626 0 0,28 0 85 0 0,10-2 50 0 0,-2 0-2 0 0,-24-3-67 0 0,35-1 32 0 0,-81-3 8 0 0,0 2 0 0 0,64 11 0 0 0,76 26 200 0 0,-70-3 354 0 0,-103-33-567 0 0,-1 1 1 0 0,1 0 0 0 0,0 0-1 0 0,-1 1 1 0 0,11 7 0 0 0,-15-9-86 0 0,0-1 0 0 0,-1 1 0 0 0,1-1-1 0 0,-1 1 1 0 0,0 0 0 0 0,1-1 0 0 0,-1 1 0 0 0,0 0 0 0 0,0 0 0 0 0,0 0 0 0 0,0 0 0 0 0,0 0 0 0 0,-1 0 0 0 0,1 0 0 0 0,-1 0 0 0 0,1 0 0 0 0,-1 0 0 0 0,0 0 0 0 0,0 0-1 0 0,0 0 1 0 0,0 1 0 0 0,0-1 0 0 0,0 0 0 0 0,-1 3 0 0 0,-9 30-1608 0 0,1-11-2784 0 0,-4 5-1582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6:55.311"/>
    </inkml:context>
    <inkml:brush xml:id="br0">
      <inkml:brushProperty name="width" value="0.1" units="cm"/>
      <inkml:brushProperty name="height" value="0.1" units="cm"/>
      <inkml:brushProperty name="color" value="#66CC00"/>
    </inkml:brush>
  </inkml:definitions>
  <inkml:trace contextRef="#ctx0" brushRef="#br0">1 31 2959 0 0,'10'-4'64'0'0,"0"-5"8"0"0,2 3 8 0 0,-2 0 16 0 0,0 4-96 0 0,0 0 0 0 0,-2 0 0 0 0,-4 2 0 0 0,-1 2 0 0 0,1 0 0 0 0,2 4 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6:56.588"/>
    </inkml:context>
    <inkml:brush xml:id="br0">
      <inkml:brushProperty name="width" value="0.1" units="cm"/>
      <inkml:brushProperty name="height" value="0.1" units="cm"/>
      <inkml:brushProperty name="color" value="#66CC00"/>
    </inkml:brush>
  </inkml:definitions>
  <inkml:trace contextRef="#ctx0" brushRef="#br0">0 51 919 0 0,'7'-6'392'0'0,"0"1"0"0"0,0 1 0 0 0,0-1 0 0 0,15-6-1 0 0,-15 8-232 0 0,17-8 931 0 0,-21 10-1051 0 0,0 0 0 0 0,0 0 0 0 0,0 1 0 0 0,0-1 0 0 0,0 1 0 0 0,0-1 0 0 0,0 1 0 0 0,1 0 0 0 0,-1 0 0 0 0,0 0 0 0 0,6 2 0 0 0,9-1 61 0 0,38 1-88 0 0,-53-3-12 0 0,0 1-1 0 0,-1 1 1 0 0,1-1-1 0 0,0 0 0 0 0,0 1 1 0 0,-1-1-1 0 0,1 1 1 0 0,-1 0-1 0 0,1 0 0 0 0,0 0 1 0 0,-1 0-1 0 0,1 0 0 0 0,-1 1 1 0 0,0-1-1 0 0,1 1 1 0 0,-1-1-1 0 0,0 1 0 0 0,0 0 1 0 0,0 0-1 0 0,0 0 1 0 0,-1 0-1 0 0,1 0 0 0 0,0 1 1 0 0,-1-1-1 0 0,2 4 0 0 0,3 3-1109 0 0,0-1-416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6:57.426"/>
    </inkml:context>
    <inkml:brush xml:id="br0">
      <inkml:brushProperty name="width" value="0.1" units="cm"/>
      <inkml:brushProperty name="height" value="0.1" units="cm"/>
      <inkml:brushProperty name="color" value="#66CC00"/>
    </inkml:brush>
  </inkml:definitions>
  <inkml:trace contextRef="#ctx0" brushRef="#br0">1 85 2183 0 0,'20'-4'123'0'0,"246"-44"996"0"0,-200 40-949 0 0,0 2 0 0 0,71 4 0 0 0,392 6 73 0 0,-137-4-178 0 0,-289 4-61 0 0,187-16-1 0 0,-227 2-1198 0 0,-35 7-117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6:58.502"/>
    </inkml:context>
    <inkml:brush xml:id="br0">
      <inkml:brushProperty name="width" value="0.1" units="cm"/>
      <inkml:brushProperty name="height" value="0.1" units="cm"/>
      <inkml:brushProperty name="color" value="#66CC00"/>
    </inkml:brush>
  </inkml:definitions>
  <inkml:trace contextRef="#ctx0" brushRef="#br0">28 1 719 0 0,'-1'0'8'0'0,"0"0"0"0"0,0 0 0 0 0,0 0 0 0 0,0 0 0 0 0,0 0-1 0 0,0 0 1 0 0,0 0 0 0 0,0 1 0 0 0,0-1 0 0 0,0 0-1 0 0,0 1 1 0 0,0-1 0 0 0,0 0 0 0 0,0 1 0 0 0,0 0-1 0 0,0-1 1 0 0,0 1 0 0 0,0-1 0 0 0,0 1 0 0 0,1 0-1 0 0,-1 0 1 0 0,0-1 0 0 0,1 1 0 0 0,-1 0 0 0 0,0 0 0 0 0,1 0-1 0 0,-1 0 1 0 0,1 0 0 0 0,-1 0 0 0 0,1 0 0 0 0,0 0-1 0 0,-1 0 1 0 0,1 0 0 0 0,0 0 0 0 0,0 0 0 0 0,-1 0-1 0 0,1 0 1 0 0,0 0 0 0 0,0 0 0 0 0,0 0 0 0 0,1 1-1 0 0,-1 1 12 0 0,0-1-1 0 0,1 1 0 0 0,-1-1 0 0 0,1 0 1 0 0,0 1-1 0 0,0-1 0 0 0,0 0 0 0 0,0 0 0 0 0,0 0 1 0 0,0 0-1 0 0,1 0 0 0 0,-1 0 0 0 0,1 0 1 0 0,-1 0-1 0 0,1 0 0 0 0,0-1 0 0 0,3 4 0 0 0,5-1 0 0 0,0 0-1 0 0,0 0 1 0 0,0 0-1 0 0,0-2 0 0 0,1 1 1 0 0,0-1-1 0 0,-1-1 0 0 0,14 1 1 0 0,22 4 25 0 0,70 8-43 0 0,-56-8 0 0 0,-13-1 16 0 0,94-5 0 0 0,-103-2-112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7:01.806"/>
    </inkml:context>
    <inkml:brush xml:id="br0">
      <inkml:brushProperty name="width" value="0.1" units="cm"/>
      <inkml:brushProperty name="height" value="0.1" units="cm"/>
      <inkml:brushProperty name="color" value="#66CC00"/>
    </inkml:brush>
  </inkml:definitions>
  <inkml:trace contextRef="#ctx0" brushRef="#br0">1 19 655 0 0,'366'16'128'0'0,"-337"-15"-128"0"0,474 2 0 0 0,-360-5 0 0 0,199-16 0 0 0,-283 10 0 0 0,-2-2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0:59.594"/>
    </inkml:context>
    <inkml:brush xml:id="br0">
      <inkml:brushProperty name="width" value="0.1" units="cm"/>
      <inkml:brushProperty name="height" value="0.1" units="cm"/>
      <inkml:brushProperty name="color" value="#F4F91B"/>
    </inkml:brush>
  </inkml:definitions>
  <inkml:trace contextRef="#ctx0" brushRef="#br0">1 28 1839 0 0,'0'-1'50'0'0,"0"0"-1"0"0,0 0 0 0 0,1 1 0 0 0,-1-1 0 0 0,0 0 1 0 0,0 1-1 0 0,1-1 0 0 0,-1 1 0 0 0,0-1 0 0 0,1 0 0 0 0,-1 1 1 0 0,1-1-1 0 0,-1 1 0 0 0,1-1 0 0 0,-1 1 0 0 0,1-1 1 0 0,-1 1-1 0 0,1-1 0 0 0,0 1 0 0 0,-1 0 0 0 0,1-1 1 0 0,-1 1-1 0 0,1 0 0 0 0,0 0 0 0 0,-1-1 0 0 0,2 1 0 0 0,22-6 2589 0 0,-16 5-2710 0 0,4-1 245 0 0,1 0 0 0 0,0 1 1 0 0,0 0-1 0 0,0 1 0 0 0,21 2 1 0 0,-9 2-52 0 0,47 13 1 0 0,-30-3-68 0 0,-23-8-56 0 0,1 0 1 0 0,36 6-1 0 0,-20-7 7 0 0,63-2-1 0 0,-55-6 76 0 0,79-18-1 0 0,-39 5 220 0 0,-46 12-82 0 0,67 1 0 0 0,-37 2-134 0 0,120 6-23 0 0,12 0 6 0 0,-89-12-67 0 0,86-3 0 0 0,-148 11 0 0 0,-1 1 0 0 0,53 10 0 0 0,-81-9 0 0 0,144 22 0 0 0,-118-20 0 0 0,74-2 0 0 0,57-17 20 0 0,-99 6 2 0 0,156 4 0 0 0,-134 13-22 0 0,77 4 0 0 0,-126-11 0 0 0,75-8 0 0 0,-47-2 20 0 0,53-7 24 0 0,-74 4-44 0 0,-42 7 0 0 0,1 1 0 0 0,-1 0 0 0 0,1 1 0 0 0,0 1 0 0 0,21 1 0 0 0,-30 1 0 0 0,0 0 0 0 0,1 0 0 0 0,10 4 0 0 0,-18-5 0 0 0,-1 0 0 0 0,1 0 0 0 0,-1 0 0 0 0,1 0 0 0 0,0 0 0 0 0,-1 0 0 0 0,1 0 0 0 0,-1 0 0 0 0,1 0 0 0 0,0 0 0 0 0,-1-1 0 0 0,1 1 0 0 0,-1 0 0 0 0,1 0 0 0 0,-1-1 0 0 0,1 1 0 0 0,-1 0 0 0 0,1-1 0 0 0,-1 1 0 0 0,1-1 0 0 0,-3-3 0 0 0,-2-2 0 0 0,3 7 0 0 0,0 3 0 0 0,1 11-2373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7:02.236"/>
    </inkml:context>
    <inkml:brush xml:id="br0">
      <inkml:brushProperty name="width" value="0.1" units="cm"/>
      <inkml:brushProperty name="height" value="0.1" units="cm"/>
      <inkml:brushProperty name="color" value="#66CC00"/>
    </inkml:brush>
  </inkml:definitions>
  <inkml:trace contextRef="#ctx0" brushRef="#br0">1 5 575 0 0,'12'-2'0'0'0,"-4"0"0"0"0,0 4 0 0 0,-2 0 0 0 0,-2-2 0 0 0,-2 0 0 0 0,2 4 64 0 0,2 2-64 0 0,7 0 0 0 0,1 6 72 0 0,6 2-72 0 0,2 6 0 0 0,0-1 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7:02.608"/>
    </inkml:context>
    <inkml:brush xml:id="br0">
      <inkml:brushProperty name="width" value="0.1" units="cm"/>
      <inkml:brushProperty name="height" value="0.1" units="cm"/>
      <inkml:brushProperty name="color" value="#66CC00"/>
    </inkml:brush>
  </inkml:definitions>
  <inkml:trace contextRef="#ctx0" brushRef="#br0">0 45 1839 0 0,'29'-10'160'0'0,"-7"0"-160"0"0,-8 3 0 0 0,-6 5 0 0 0,-4 2 208 0 0,6 0 8 0 0,10-6 0 0 0,17 0 0 0 0,7 2-216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7:12.576"/>
    </inkml:context>
    <inkml:brush xml:id="br0">
      <inkml:brushProperty name="width" value="0.1" units="cm"/>
      <inkml:brushProperty name="height" value="0.1" units="cm"/>
      <inkml:brushProperty name="color" value="#66CC00"/>
    </inkml:brush>
  </inkml:definitions>
  <inkml:trace contextRef="#ctx0" brushRef="#br0">3 129 4375 0 0,'0'0'12'0'0,"0"0"0"0"0,0 0-1 0 0,-1 0 1 0 0,1 0-1 0 0,0 0 1 0 0,0-1 0 0 0,0 1-1 0 0,0 0 1 0 0,0 0-1 0 0,-1 0 1 0 0,1 0 0 0 0,0-1-1 0 0,0 1 1 0 0,0 0-1 0 0,0 0 1 0 0,0 0 0 0 0,0-1-1 0 0,0 1 1 0 0,0 0-1 0 0,0 0 1 0 0,0 0 0 0 0,0-1-1 0 0,0 1 1 0 0,0 0-1 0 0,0 0 1 0 0,0 0 0 0 0,0-1-1 0 0,0 1 1 0 0,0 0-1 0 0,0 0 1 0 0,0 0 0 0 0,0-1-1 0 0,0 1 1 0 0,0 0-1 0 0,1-1 1 0 0,6-9 804 0 0,-5 8-668 0 0,-1 1 0 0 0,1-1 0 0 0,0 1 0 0 0,-1-1-1 0 0,1 1 1 0 0,0 0 0 0 0,0-1 0 0 0,0 1 0 0 0,2-1-1 0 0,35-10 1476 0 0,-27 8-1367 0 0,0-1 0 0 0,0 0 0 0 0,20-11 0 0 0,14-7 105 0 0,-30 17-257 0 0,0 0 0 0 0,1 1 0 0 0,0 1 0 0 0,0 1 0 0 0,0 0 0 0 0,32 0 0 0 0,-27 3-53 0 0,-11-1-28 0 0,1 1 1 0 0,0 0 0 0 0,-1 1-1 0 0,1 1 1 0 0,17 4-1 0 0,51 16-23 0 0,-57-17 10 0 0,-1-1-1 0 0,0-1 0 0 0,1-1 0 0 0,0-1 1 0 0,34-3-1 0 0,-7 1-1 0 0,14 3-8 0 0,66-4 0 0 0,-94 1 15 0 0,1 2 0 0 0,50 6-1 0 0,8 1 6 0 0,55 10 23 0 0,-53-4-22 0 0,29-2 11 0 0,227-10 0 0 0,-25-16 96 0 0,-71-2-128 0 0,-83 8 64 0 0,18-2-64 0 0,-44 4 0 0 0,-38 8 0 0 0,34-14 19 0 0,114 0 26 0 0,-40 27-45 0 0,-125-10 0 0 0,97-7 0 0 0,-48-1 0 0 0,81 16 0 0 0,-189-9 0 0 0,181 26 0 0 0,-85-12 0 0 0,-74-12 0 0 0,75 5 0 0 0,-87-7 0 0 0,46 5 0 0 0,145 15 0 0 0,-145-17 0 0 0,151 2 0 0 0,-55-4 0 0 0,27-1 42 0 0,-76-2-20 0 0,-16-6 26 0 0,-78 1-32 0 0,275-34 48 0 0,-253 30-64 0 0,108 2 0 0 0,-30 2 0 0 0,3-9 27 0 0,37-2 10 0 0,-34 0 44 0 0,-105 8-8 0 0,-1 1 0 0 0,2 3 1 0 0,48 3-1 0 0,-84 0-110 0 0,-1 1 1 0 0,0-1-1 0 0,0 2 1 0 0,-1-1-1 0 0,1 1 1 0 0,0 0 0 0 0,-1 1-1 0 0,9 5 1 0 0,3 3-202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7:16.916"/>
    </inkml:context>
    <inkml:brush xml:id="br0">
      <inkml:brushProperty name="width" value="0.1" units="cm"/>
      <inkml:brushProperty name="height" value="0.1" units="cm"/>
      <inkml:brushProperty name="color" value="#66CC00"/>
    </inkml:brush>
  </inkml:definitions>
  <inkml:trace contextRef="#ctx0" brushRef="#br0">0 71 2303 0 0,'13'-26'200'0'0,"-3"9"-200"0"0,-2 3 0 0 0,-4 6 0 0 0,2 6 96 0 0,-2 2-32 0 0,0 0 0 0 0,6-2 0 0 0,2 0-64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7:24.029"/>
    </inkml:context>
    <inkml:brush xml:id="br0">
      <inkml:brushProperty name="width" value="0.1" units="cm"/>
      <inkml:brushProperty name="height" value="0.1" units="cm"/>
      <inkml:brushProperty name="color" value="#66CC00"/>
    </inkml:brush>
  </inkml:definitions>
  <inkml:trace contextRef="#ctx0" brushRef="#br0">1 91 455 0 0,'6'-5'1578'0'0,"1"10"-348"0"0,-1-1-1222 0 0,1-1 0 0 0,-1 0 0 0 0,1-1 0 0 0,0 1 0 0 0,0-1 0 0 0,0 0 0 0 0,0-1 0 0 0,0 0 0 0 0,0 0 0 0 0,0 0 0 0 0,0-1 0 0 0,0 0 0 0 0,1-1 0 0 0,-1 0 0 0 0,0 0 0 0 0,0 0 0 0 0,10-3 0 0 0,165-61 3002 0 0,-156 56-2659 0 0,0 1 1 0 0,1 1-1 0 0,0 1 1 0 0,0 2-1 0 0,1 1 1 0 0,29 0-1 0 0,7 4 82 0 0,95 13 0 0 0,-117-9-165 0 0,73-3 0 0 0,41-12 395 0 0,-49 2-166 0 0,122 8 383 0 0,-197 3-780 0 0,-1 1 0 0 0,1 2 0 0 0,32 9 0 0 0,-35-7-76 0 0,-8-1-59 0 0,-19-6 22 0 0,-1-1 1 0 0,0 1-1 0 0,0-1 0 0 0,0 1 0 0 0,0-1 0 0 0,0 1 0 0 0,0 0 0 0 0,0 0 1 0 0,0-1-1 0 0,0 1 0 0 0,0 0 0 0 0,0 0 0 0 0,0 0 0 0 0,1 2 0 0 0,-4 1-328 0 0,-5 2-18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7:29.012"/>
    </inkml:context>
    <inkml:brush xml:id="br0">
      <inkml:brushProperty name="width" value="0.1" units="cm"/>
      <inkml:brushProperty name="height" value="0.1" units="cm"/>
      <inkml:brushProperty name="color" value="#66CC00"/>
    </inkml:brush>
  </inkml:definitions>
  <inkml:trace contextRef="#ctx0" brushRef="#br0">451 1561 3023 0 0,'0'0'3'0'0,"0"0"0"0"0,0 0-1 0 0,0 0 1 0 0,0 0-1 0 0,0 0 1 0 0,0 0-1 0 0,0 0 1 0 0,1 0-1 0 0,-1 0 1 0 0,0 0-1 0 0,0 0 1 0 0,0 0-1 0 0,0 0 1 0 0,0 0-1 0 0,0 0 1 0 0,0 0-1 0 0,0 0 1 0 0,0 0 0 0 0,0 0-1 0 0,0 0 1 0 0,0 0-1 0 0,0 0 1 0 0,0 0-1 0 0,0 0 1 0 0,0 0-1 0 0,0 0 1 0 0,1 0-1 0 0,-1 0 1 0 0,0 0-1 0 0,0 0 1 0 0,0 0-1 0 0,0 0 1 0 0,0 0-1 0 0,0 0 1 0 0,0 0 0 0 0,0 0-1 0 0,0 0 1 0 0,0 0-1 0 0,0 0 1 0 0,0 0-1 0 0,0 0 1 0 0,0 0-1 0 0,0 0 1 0 0,0 0-1 0 0,0 0 1 0 0,0-1-1 0 0,0 1 1 0 0,0 0-1 0 0,0 0 1 0 0,0 0 0 0 0,0 0-1 0 0,0 0 1 0 0,0 0-1 0 0,0 0 1 0 0,0 0-1 0 0,0 0 1 0 0,0 0-1 0 0,0 0 1 0 0,0 0-1 0 0,0 0 1 0 0,0 0-1 0 0,0 0 1 0 0,0 0-1 0 0,0 0 1 0 0,0-1-1 0 0,0-7 143 0 0,1 7-7 0 0,0 1-1 0 0,-1-1 1 0 0,1 0 0 0 0,-1 1-1 0 0,1-1 1 0 0,0 1-1 0 0,0-1 1 0 0,-1 1-1 0 0,1-1 1 0 0,0 1-1 0 0,0-1 1 0 0,-1 1-1 0 0,1 0 1 0 0,0-1-1 0 0,0 1 1 0 0,0 0-1 0 0,1 0 1 0 0,18-4 2964 0 0,-18 4-2984 0 0,3 0 51 0 0,0 0-1 0 0,0 1 0 0 0,0 0 0 0 0,0 0 0 0 0,-1 0 0 0 0,6 2 1 0 0,9 2 125 0 0,22 5 201 0 0,-30-7-376 0 0,1 0 0 0 0,-1-1 1 0 0,1 0-1 0 0,15 0 0 0 0,195-6 1349 0 0,-16 12-1211 0 0,-130 1-192 0 0,25 2 52 0 0,63-5 117 0 0,-76-7-151 0 0,54 1-22 0 0,-98 2-29 0 0,62 0 12 0 0,-15-3 81 0 0,107 13 0 0 0,-139-8-38 0 0,67-3 1 0 0,61-13 42 0 0,-23 1-33 0 0,-62 7-45 0 0,326-16 142 0 0,-281 6-136 0 0,-41 4-23 0 0,3 1-1 0 0,331-25 261 0 0,-308 24-133 0 0,43-2-8 0 0,-9 8-137 0 0,-40 1 7 0 0,131-19-1 0 0,-165 8 9 0 0,184-3 0 0 0,-206 19 4 0 0,133 0-8 0 0,70-12 36 0 0,-228 8-64 0 0,129-8 0 0 0,17 2 0 0 0,-71 5 0 0 0,235-7 0 0 0,-32 2 0 0 0,169 18 0 0 0,-223-1 0 0 0,-59-4 0 0 0,74-1 31 0 0,11 0 2 0 0,-144 6-33 0 0,195 3 0 0 0,-241-17 0 0 0,148 1 0 0 0,164 0 0 0 0,-298-1 0 0 0,270-7 64 0 0,-66 5-64 0 0,-66 16 0 0 0,-112 2 0 0 0,124 5 0 0 0,-83-24 27 0 0,45 2 10 0 0,-164 6-13 0 0,109 6 80 0 0,91-5-38 0 0,0-20 57 0 0,-260 18-120 0 0,451-8 382 0 0,-284 9-298 0 0,-60 0-65 0 0,-1 4-1 0 0,119 21 0 0 0,-163-16-5 0 0,0-4 0 0 0,1-3 0 0 0,77-5 0 0 0,-106-1-16 0 0,1 2 0 0 0,-1 2 0 0 0,75 12 0 0 0,21 4 67 0 0,-91-12-70 0 0,6-2 3 0 0,88-4 0 0 0,-25-13 61 0 0,-44 4-4 0 0,18 5-46 0 0,-6 0-12 0 0,-10 0 33 0 0,127 8 0 0 0,-98-2-32 0 0,-65-1 0 0 0,117-5 0 0 0,-121 3 15 0 0,-1-1-1 0 0,35-8 1 0 0,11-1 5 0 0,66 5 44 0 0,-52 13 21 0 0,-34-1-42 0 0,-39-3-43 0 0,33 8 0 0 0,-38-7 0 0 0,0 0 0 0 0,0-1 0 0 0,0 0 0 0 0,23-1 0 0 0,92-20 193 0 0,-83 11-140 0 0,71-5 190 0 0,-21 4-62 0 0,-93 8-142 0 0,0 1 1 0 0,-1 0 0 0 0,1-1 0 0 0,-1 0-1 0 0,1 1 1 0 0,-1-1 0 0 0,1 0 0 0 0,-1 0-1 0 0,1-1 1 0 0,-1 1 0 0 0,0 0 0 0 0,0-1-1 0 0,1 1 1 0 0,-1-1 0 0 0,0 0 0 0 0,-1 0-1 0 0,1 0 1 0 0,0 0 0 0 0,0 0 0 0 0,-1 0-1 0 0,3-5 1 0 0,16-20 329 0 0,-15 20-281 0 0,0 0-1 0 0,0 0 1 0 0,4-9 0 0 0,8-29 232 0 0,-8 25-201 0 0,-1 0 0 0 0,0 0 0 0 0,-2-1 0 0 0,0 0 0 0 0,-2 0 0 0 0,0-1 0 0 0,1-31 0 0 0,-5 42-97 0 0,0 0-1 0 0,-1 0 1 0 0,0 0-1 0 0,-1 0 1 0 0,-1 0-1 0 0,1 0 1 0 0,-2 0-1 0 0,1 1 1 0 0,-2 0 0 0 0,1-1-1 0 0,-1 2 1 0 0,-13-19-1 0 0,14 20-21 0 0,0 1 0 0 0,0-1 0 0 0,-4-12 0 0 0,-8-18 0 0 0,11 30 0 0 0,0 0 2 0 0,0-1 1 0 0,0 0 0 0 0,-10-9 0 0 0,3 2 9 0 0,1 0 0 0 0,0 0 1 0 0,-14-29-1 0 0,13 22-8 0 0,-25-62-4 0 0,4 8 0 0 0,28 67 0 0 0,0 0 0 0 0,-1 0 0 0 0,-1 1 0 0 0,0 0 0 0 0,-10-11 0 0 0,-1 2 20 0 0,12 10-8 0 0,-1 1 0 0 0,0 0 0 0 0,-1 0 1 0 0,0 1-1 0 0,0 0 0 0 0,0 0 0 0 0,-17-8 1 0 0,-90-44-3 0 0,112 57-10 0 0,-28-13 0 0 0,-1 0 0 0 0,-60-15 0 0 0,51 17 0 0 0,5 2 0 0 0,-1 2 0 0 0,0 1 0 0 0,0 2 0 0 0,0 2 0 0 0,-62 2 0 0 0,-243-3 0 0 0,322 4 0 0 0,-99-8 0 0 0,-56 0 0 0 0,-87 31 0 0 0,33-2 0 0 0,73-26 0 0 0,2 0 0 0 0,-178 28 0 0 0,110-6 0 0 0,18-14 0 0 0,-3-1 0 0 0,176 0 0 0 0,-215 12 0 0 0,164-13 0 0 0,-83-10 0 0 0,-181-11 1464 0 0,36 10-2840 0 0,171-5 1376 0 0,-286-15 0 0 0,403 30 0 0 0,-434-17 0 0 0,347 8 0 0 0,0 5 0 0 0,-142 12 0 0 0,-30-2 0 0 0,26-2 0 0 0,3 19 0 0 0,152-12 0 0 0,-249 0 0 0 0,280-12 0 0 0,-448 9 0 0 0,362-11-9 0 0,-102 2 461 0 0,155 10 783 0 0,45-4-1776 0 0,-1-2 1 0 0,-80-5-1 0 0,29-1 541 0 0,20 2 0 0 0,-2-1 0 0 0,-121 13 0 0 0,35-1 0 0 0,105-11 0 0 0,0-4 0 0 0,-88-17 0 0 0,-27-4 0 0 0,7 22 0 0 0,139 4 0 0 0,-101 4 0 0 0,64 0 0 0 0,-99-9 0 0 0,59-5 0 0 0,0 4 0 0 0,-141 11 0 0 0,195-1 0 0 0,-86-7 0 0 0,-62-16 0 0 0,32 1 0 0 0,103 16 0 0 0,-129 14 0 0 0,80-3 0 0 0,74-9 0 0 0,-1-2 0 0 0,-54-9 0 0 0,52 4 0 0 0,-88 0 0 0 0,-194 11 0 0 0,322-4 0 0 0,-263-9 0 0 0,-90 5 0 0 0,312 5 0 0 0,-23-1 0 0 0,-120-13 0 0 0,-39-23 0 0 0,217 32 0 0 0,-110-11 0 0 0,-210-11 0 0 0,267 17 0 0 0,-93-8 0 0 0,127 14 0 0 0,-186-4 0 0 0,92 17 0 0 0,-37 0 0 0 0,141-10 0 0 0,-53-2 0 0 0,-172-12 0 0 0,33 21 0 0 0,189-6 0 0 0,-210 21 0 0 0,107-8 0 0 0,124-12 0 0 0,0 0 0 0 0,0 0 0 0 0,0 1 0 0 0,1 1 0 0 0,-1 0 0 0 0,1 1 0 0 0,-1 0 0 0 0,2 0 0 0 0,-1 1 0 0 0,-15 11 0 0 0,11-5-18 0 0,0 0 0 0 0,1 0 0 0 0,-15 19 0 0 0,25-26 18 0 0,-12 12 0 0 0,1 2 0 0 0,1 0 0 0 0,-22 39 0 0 0,20-28 0 0 0,2 0 0 0 0,1 1 0 0 0,2 0 0 0 0,-12 54 0 0 0,18-50 0 0 0,1 0 0 0 0,2 0 0 0 0,1 0 0 0 0,2 0 0 0 0,2 0 0 0 0,13 67 0 0 0,-12-81-9 0 0,1-1 0 0 0,0 0 0 0 0,2 0 0 0 0,0 0-1 0 0,2-1 1 0 0,14 27 0 0 0,29 40 17 0 0,-44-70-66 0 0,-1 0 0 0 0,0 0 0 0 0,6 29 0 0 0,5 45-1921 0 0,-11-46-687 0 0,-1-11-3521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37:31.366"/>
    </inkml:context>
    <inkml:brush xml:id="br0">
      <inkml:brushProperty name="width" value="0.1" units="cm"/>
      <inkml:brushProperty name="height" value="0.1" units="cm"/>
      <inkml:brushProperty name="color" value="#66CC00"/>
    </inkml:brush>
  </inkml:definitions>
  <inkml:trace contextRef="#ctx0" brushRef="#br0">2073 687 719 0 0,'0'-2'54'0'0,"-2"0"26"0"0,0-18 3156 0 0,0 13-2882 0 0,1 1 0 0 0,-1 0 0 0 0,0 1 0 0 0,0-1 0 0 0,-1 0 0 0 0,1 1 0 0 0,-1-1 0 0 0,-1 1 0 0 0,1 0 0 0 0,-1 0 0 0 0,0 0 0 0 0,0 0 0 0 0,0 1 0 0 0,-8-7 0 0 0,8 7-290 0 0,1 1-1 0 0,0-1 1 0 0,0 0-1 0 0,0 0 1 0 0,1 0-1 0 0,-3-5 1 0 0,-5-6 110 0 0,-3-4 244 0 0,-1 1 0 0 0,-20-20-1 0 0,27 31-315 0 0,-2 0 0 0 0,1 0 0 0 0,-1 1 0 0 0,0 0 0 0 0,-19-9 0 0 0,-54-16 438 0 0,20 8-393 0 0,30 11 40 0 0,-41-11-1 0 0,-6 3 368 0 0,-63-13-124 0 0,-139-36 205 0 0,241 55-474 0 0,1-1 0 0 0,-63-36 0 0 0,76 38-78 0 0,-1 1 0 0 0,-1 1 0 0 0,0 1 0 0 0,-30-5 0 0 0,-12-5 24 0 0,48 13-107 0 0,-2 2 0 0 0,1 0 0 0 0,-1 2 0 0 0,1 0 0 0 0,-28 1 0 0 0,-8-2 0 0 0,44 2 0 0 0,0 1 0 0 0,0 0 0 0 0,0 1 0 0 0,-18 2 0 0 0,18 0 7 0 0,0 1 0 0 0,1 1 1 0 0,-1 0-1 0 0,1 0 0 0 0,0 2 0 0 0,0 0 0 0 0,1 0 0 0 0,-19 12 0 0 0,-8 9-6 0 0,-39 29-3 0 0,70-49 4 0 0,1 1 0 0 0,0 0-1 0 0,0 1 1 0 0,1-1 0 0 0,0 1-1 0 0,-8 16 1 0 0,8-11 6 0 0,1 1 0 0 0,0 0-1 0 0,2-1 1 0 0,0 2 0 0 0,0-1 0 0 0,1 0 0 0 0,1 1 0 0 0,1-1-1 0 0,0 1 1 0 0,1 0 0 0 0,1-1 0 0 0,0 1 0 0 0,1-1-1 0 0,5 22 1 0 0,-6-36-8 0 0,4 25 28 0 0,2-1 0 0 0,1 0 0 0 0,1 0 0 0 0,14 24 0 0 0,39 73 162 0 0,-39-76-165 0 0,28 46 86 0 0,-41-77-51 0 0,0-1-1 0 0,2 0 1 0 0,23 23-1 0 0,-16-17-14 0 0,0 1 0 0 0,24 36 0 0 0,-30-38-16 0 0,1 0 0 0 0,1-1 0 0 0,1-1 0 0 0,24 22 0 0 0,-27-29 4 0 0,1-1-1 0 0,0-1 1 0 0,0 0-1 0 0,1-1 0 0 0,28 10 1 0 0,80 15 281 0 0,-55-17-236 0 0,14 1 37 0 0,124 9-1 0 0,-172-22-90 0 0,110 14 110 0 0,-107-13-122 0 0,0-1 0 0 0,1-2 0 0 0,-1-2 0 0 0,62-8 0 0 0,146-41 302 0 0,-152 29 50 0 0,-50 12-295 0 0,-3 1-22 0 0,77-27 0 0 0,-108 31-37 0 0,0-1 0 0 0,0 0-1 0 0,0 0 1 0 0,0-1 0 0 0,9-8 0 0 0,36-38 46 0 0,-43 41-54 0 0,1 0 74 0 0,-1-2-1 0 0,-1 1 0 0 0,0-1 1 0 0,-1-1-1 0 0,0 0 0 0 0,-1 0 1 0 0,12-29-1 0 0,-16 30-13 0 0,0 0 0 0 0,-1-1-1 0 0,0 1 1 0 0,-1-1 0 0 0,0 0 0 0 0,-1 1 0 0 0,-1-1 0 0 0,0 0 0 0 0,-3-23 0 0 0,-1 18-21 0 0,0 1 1 0 0,-1 0-1 0 0,0 0 1 0 0,-2 0-1 0 0,0 1 1 0 0,-18-32-1 0 0,6 20 7 0 0,-2 0 0 0 0,-42-46 0 0 0,60 71-41 0 0,-1 0 1 0 0,-1-1-1 0 0,1 2 0 0 0,-1-1 0 0 0,1 0 0 0 0,-8-3 0 0 0,9 6-7 0 0,1 0-1 0 0,-1 0 0 0 0,0 0 0 0 0,1 0 0 0 0,-1 1 0 0 0,1-1 1 0 0,-1 1-1 0 0,0 0 0 0 0,0-1 0 0 0,1 1 0 0 0,-1 1 0 0 0,0-1 1 0 0,1 0-1 0 0,-1 1 0 0 0,0-1 0 0 0,-2 2 0 0 0,-10 3-445 0 0,0 1 0 0 0,0 0 1 0 0,1 1-1 0 0,-24 16 0 0 0,12-3-1217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1:00.558"/>
    </inkml:context>
    <inkml:brush xml:id="br0">
      <inkml:brushProperty name="width" value="0.1" units="cm"/>
      <inkml:brushProperty name="height" value="0.1" units="cm"/>
      <inkml:brushProperty name="color" value="#F4F91B"/>
    </inkml:brush>
  </inkml:definitions>
  <inkml:trace contextRef="#ctx0" brushRef="#br0">1 15 3167 0 0,'10'-8'136'0'0,"-2"4"32"0"0,-2 4-168 0 0,0-2 0 0 0,-2 2 0 0 0,0 0 0 0 0,-2 0 0 0 0,6 0 64 0 0,4 2-64 0 0,4 2-928 0 0,5-2-216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4:44.052"/>
    </inkml:context>
    <inkml:brush xml:id="br0">
      <inkml:brushProperty name="width" value="0.1" units="cm"/>
      <inkml:brushProperty name="height" value="0.1" units="cm"/>
      <inkml:brushProperty name="color" value="#66CC00"/>
    </inkml:brush>
  </inkml:definitions>
  <inkml:trace contextRef="#ctx0" brushRef="#br0">1 21 2879 0 0,'1'0'48'0'0,"-1"0"0"0"0,1 0 0 0 0,0 1 0 0 0,0-1 0 0 0,-1 0 0 0 0,1 1 0 0 0,0-1 0 0 0,-1 0-1 0 0,1 1 1 0 0,0-1 0 0 0,-1 1 0 0 0,1-1 0 0 0,-1 1 0 0 0,1 0 0 0 0,0-1 0 0 0,0 2-1 0 0,-1-2 4 0 0,0 1 0 0 0,0-1-1 0 0,1 1 1 0 0,-1-1 0 0 0,1 1-1 0 0,-1-1 1 0 0,0 1 0 0 0,1-1-1 0 0,-1 1 1 0 0,1-1 0 0 0,-1 0-1 0 0,1 1 1 0 0,0-1 0 0 0,-1 0-1 0 0,1 1 1 0 0,-1-1-1 0 0,1 0 1 0 0,-1 0 0 0 0,1 1-1 0 0,0-1 1 0 0,-1 0 0 0 0,1 0-1 0 0,0 0 1 0 0,-1 0 0 0 0,1 0-1 0 0,-1 0 1 0 0,1 0 0 0 0,0 0-1 0 0,-1 0 1 0 0,1 0 0 0 0,0 0-1 0 0,-1-1 1 0 0,1 1-1 0 0,-1 0 1 0 0,1 0 0 0 0,1-1-1 0 0,7-4 464 0 0,0 0-1 0 0,0 1 0 0 0,0 0 1 0 0,1 0-1 0 0,0 1 0 0 0,0 0 1 0 0,0 1-1 0 0,0 0 0 0 0,0 1 1 0 0,0 0-1 0 0,19 0 0 0 0,7 6-6 0 0,-11-1-318 0 0,44 7 358 0 0,-41-6-140 0 0,30 3-1 0 0,75-7 987 0 0,-72-2-1051 0 0,131-7 202 0 0,55 16 457 0 0,-118-7-672 0 0,-85-3-151 0 0,0 3 1 0 0,55 7-1 0 0,-14 9-136 0 0,53 6 44 0 0,-72-16-11 0 0,0 3 0 0 0,-1 2-1 0 0,74 24 1 0 0,45 14 166 0 0,-163-46-197 0 0,0-2 0 0 0,0 0-1 0 0,34-2 1 0 0,63-12 301 0 0,-69 6-157 0 0,28-4 18 0 0,48 4 0 0 0,29 6-66 0 0,6-6-63 0 0,-87 2 28 0 0,-11 0-19 0 0,34-2-18 0 0,248-22 61 0 0,-308 24-119 0 0,69-4 162 0 0,195 8 0 0 0,-247 1-139 0 0,0-2-1 0 0,1-2 1 0 0,61-12 0 0 0,-94 12 46 0 0,0 2 0 0 0,0 0 0 0 0,1 1 0 0 0,30 5 0 0 0,30 1 222 0 0,-82-6-304 0 0,2-1 9 0 0,1 1-1 0 0,-1 1 1 0 0,0-1-1 0 0,0 0 1 0 0,0 0-1 0 0,1 1 1 0 0,1 0-1 0 0,-4-1-6 0 0,1 0 1 0 0,-1 1-1 0 0,1-1 0 0 0,-1 0 1 0 0,0 1-1 0 0,1-1 0 0 0,-1 0 1 0 0,0 1-1 0 0,1-1 0 0 0,-1 1 1 0 0,0-1-1 0 0,0 0 0 0 0,1 1 0 0 0,-1-1 1 0 0,0 1-1 0 0,0-1 0 0 0,0 1 1 0 0,0-1-1 0 0,1 1 0 0 0,-1-1 1 0 0,0 1-1 0 0,0-1 0 0 0,0 1 0 0 0,0-1 1 0 0,0 1-1 0 0,0-1 0 0 0,0 1 1 0 0,-1-1-1 0 0,1 1 0 0 0,0-1 1 0 0,0 0-1 0 0,0 1 0 0 0,0-1 1 0 0,0 1-1 0 0,-1-1 0 0 0,1 1 1 0 0,-13 27-842 0 0,0-1-5075 0 0,6-7-434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1:02.578"/>
    </inkml:context>
    <inkml:brush xml:id="br0">
      <inkml:brushProperty name="width" value="0.1" units="cm"/>
      <inkml:brushProperty name="height" value="0.1" units="cm"/>
      <inkml:brushProperty name="color" value="#F4F91B"/>
    </inkml:brush>
  </inkml:definitions>
  <inkml:trace contextRef="#ctx0" brushRef="#br0">1 16 1839 0 0,'0'-1'93'0'0,"1"0"-1"0"0,0 0 1 0 0,0 0-1 0 0,0 0 1 0 0,0 0-1 0 0,0 0 1 0 0,0 0-1 0 0,1 0 1 0 0,-1 0-1 0 0,0 0 0 0 0,0 0 1 0 0,1 1-1 0 0,-1-1 1 0 0,0 0-1 0 0,1 1 1 0 0,-1-1-1 0 0,1 1 1 0 0,-1 0-1 0 0,0-1 0 0 0,1 1 1 0 0,-1 0-1 0 0,1 0 1 0 0,-1 0-1 0 0,3 0 1 0 0,5 1 263 0 0,0 0 0 0 0,18 4 0 0 0,-13-2-456 0 0,22 7 100 0 0,-28-8 0 0 0,1 1 0 0 0,-1-1 0 0 0,1-1 0 0 0,15 2 0 0 0,113-14 1056 0 0,-89 10-286 0 0,19 0-117 0 0,-26 3-393 0 0,25 2-57 0 0,83-6-1 0 0,-91-1-53 0 0,33-4 158 0 0,-47 3-59 0 0,76 3 0 0 0,54 19-194 0 0,-34 4-41 0 0,46 6-16 0 0,20 11 363 0 0,-14 0-120 0 0,-130-29-136 0 0,71 1 0 0 0,-71-12 14 0 0,108-16-1 0 0,-139 13-88 0 0,53-4 135 0 0,0 3-1 0 0,1 4 0 0 0,130 15 1 0 0,-35-4-115 0 0,-28-2-24 0 0,-1-2-25 0 0,-86-4 0 0 0,60-3 0 0 0,-46 0 0 0 0,-23 1 25 0 0,200 6 260 0 0,-79 16-216 0 0,-136-16-64 0 0,8 2 0 0 0,119 11 44 0 0,248 1-28 0 0,-331-16 36 0 0,62 2-7 0 0,-103-6-41 0 0,270-3 56 0 0,-221 4-65 0 0,4 1 0 0 0,98 4 0 0 0,-40 0 0 0 0,-155-6 0 0 0,252-6 75 0 0,-110-5 12 0 0,150-8 135 0 0,-69 15-224 0 0,63-2 15 0 0,190 0 16 0 0,-141 2-29 0 0,-96 0 0 0 0,312 6 0 0 0,-528-3 191 0 0,0-2 0 0 0,33-6 0 0 0,-17 1-36 0 0,-12 5 112 0 0,-31 6-250 0 0,1 0-1 0 0,0 0 1 0 0,0 1 0 0 0,0 0 0 0 0,0 0 0 0 0,-3 5-1 0 0,6-7-16 0 0,0-2 0 0 0,0 1 0 0 0,-1 0 0 0 0,1-1 0 0 0,0 1 0 0 0,0 0 0 0 0,0-1 0 0 0,0 1 0 0 0,0-1 0 0 0,0 1 0 0 0,0 0 0 0 0,0-1 0 0 0,0 1 0 0 0,0 0 0 0 0,1-1 0 0 0,-1 1 0 0 0,0-1 0 0 0,1 2 0 0 0,0-1 2 0 0,-1-1 0 0 0,1 1 0 0 0,0 0 1 0 0,0-1-1 0 0,0 1 0 0 0,0-1 0 0 0,0 0 0 0 0,-1 1 0 0 0,1-1 0 0 0,0 0 0 0 0,0 1 0 0 0,0-1 0 0 0,0 0 0 0 0,0 0 0 0 0,0 0 0 0 0,0 0 0 0 0,0 0 0 0 0,0 0 0 0 0,0 0 0 0 0,0 0 0 0 0,0 0 0 0 0,0 0 0 0 0,0-1 1 0 0,0 1-1 0 0,2-1 0 0 0,41-21 147 0 0,-43 22-145 0 0,-1 0 0 0 0,0 0 0 0 0,1-1 0 0 0,-1 1 0 0 0,0 0 0 0 0,1 0 0 0 0,-1 0 0 0 0,0 0 0 0 0,1 0 0 0 0,-1 0 0 0 0,0 0 0 0 0,1 0 0 0 0,-1 0 0 0 0,0 0 1 0 0,1 0-1 0 0,-1 0 0 0 0,0 0 0 0 0,1 0 0 0 0,-1 0 0 0 0,0 0 0 0 0,1 0 0 0 0,-1 0 0 0 0,0 1 0 0 0,1-1 0 0 0,-1 0 0 0 0,0 0 0 0 0,1 0 0 0 0,-1 0 0 0 0,0 1 0 0 0,0-1 0 0 0,1 0 0 0 0,-1 0 0 0 0,0 1 0 0 0,0-1 0 0 0,1 1 0 0 0,-1-1-3 0 0,0 0 0 0 0,0 0 0 0 0,0 0 0 0 0,0 1 0 0 0,0-1 0 0 0,0 0 0 0 0,1 0 0 0 0,-1 0 0 0 0,0 0 0 0 0,0 0 0 0 0,0 0-1 0 0,0 1 1 0 0,0-1 0 0 0,0 0 0 0 0,1 0 0 0 0,-1 0 0 0 0,0 0 0 0 0,0 0 0 0 0,0 0 0 0 0,0 0 0 0 0,0 0 0 0 0,1 0 0 0 0,-1 0 0 0 0,0 0 0 0 0,0 0 0 0 0,0 0-1 0 0,0 0 1 0 0,0 0 0 0 0,1 0 0 0 0,-1 0 0 0 0,0 0 0 0 0,0 0 0 0 0,0 0 0 0 0,0 0 0 0 0,1 0 0 0 0,-1 0 0 0 0,0 0 0 0 0,0 0 0 0 0,0 0 0 0 0,0 0 0 0 0,0 0-1 0 0,1 0 1 0 0,-1 0 0 0 0,0 0 0 0 0,0-1 0 0 0,0 1 0 0 0,0 0 0 0 0,0 0 0 0 0,0 0 0 0 0,2-1 19 0 0,-1 0 0 0 0,0 0 0 0 0,0 0-1 0 0,1 0 1 0 0,-1 0 0 0 0,0 0 0 0 0,1 1 0 0 0,-1-1 0 0 0,1 1-1 0 0,-1-1 1 0 0,1 1 0 0 0,-1-1 0 0 0,1 1 0 0 0,-1 0 0 0 0,1 0 0 0 0,-1 0-1 0 0,4 0 1 0 0,-4 0-21 0 0,10-4 13 0 0,-11 4-10 0 0,0 0-1 0 0,1 0 1 0 0,-1 0 0 0 0,0 0-1 0 0,1 0 1 0 0,-1 0 0 0 0,0 0 0 0 0,0 0-1 0 0,1 0 1 0 0,-1 0 0 0 0,0 0-1 0 0,0 0 1 0 0,1 0 0 0 0,-1 0 0 0 0,0 0-1 0 0,0 1 1 0 0,1-1 0 0 0,-1 0-1 0 0,0 0 1 0 0,0 0 0 0 0,0 0-1 0 0,1 0 1 0 0,-1 1 0 0 0,0-1 0 0 0,0 0-1 0 0,0 0 1 0 0,0 0 0 0 0,1 1-1 0 0,-1-1 1 0 0,0 0 0 0 0,0 0 0 0 0,0 1-1 0 0,0-1 1 0 0,0 0 0 0 0,0 0-1 0 0,0 1 1 0 0,0-1 0 0 0,1 1-1 0 0,1 12-399 0 0,-2-4 135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1:05.218"/>
    </inkml:context>
    <inkml:brush xml:id="br0">
      <inkml:brushProperty name="width" value="0.1" units="cm"/>
      <inkml:brushProperty name="height" value="0.1" units="cm"/>
      <inkml:brushProperty name="color" value="#F4F91B"/>
    </inkml:brush>
  </inkml:definitions>
  <inkml:trace contextRef="#ctx0" brushRef="#br0">20 1 2615 0 0,'-11'4'467'0'0,"8"4"352"0"0,-3 3-419 0 0,6-11-387 0 0,0 0 0 0 0,0 1 0 0 0,0-1 0 0 0,1 0 0 0 0,-1 1 0 0 0,0-1 0 0 0,0 0 0 0 0,0 0 1 0 0,0 1-1 0 0,0-1 0 0 0,1 0 0 0 0,-1 0 0 0 0,0 1 0 0 0,0-1 0 0 0,0 0 0 0 0,1 0 0 0 0,-1 0 0 0 0,0 1 0 0 0,0-1 0 0 0,1 0 0 0 0,-1 0 0 0 0,0 0 1 0 0,0 0-1 0 0,1 0 0 0 0,-1 0 0 0 0,0 1 0 0 0,0-1 0 0 0,1 0 0 0 0,-1 0 0 0 0,0 0 0 0 0,1 0 0 0 0,-1 0 0 0 0,0 0 0 0 0,1 0 0 0 0,-1 0 0 0 0,0 0 0 0 0,0 0 1 0 0,1 0-1 0 0,-1 0 0 0 0,1-1 0 0 0,47 5 1737 0 0,-34-3-1612 0 0,1 1 0 0 0,-1 0 0 0 0,0 1-1 0 0,0 1 1 0 0,0 0 0 0 0,14 7-1 0 0,35 9 223 0 0,-27-11-288 0 0,-18-4 37 0 0,1 0 0 0 0,-1-2 0 0 0,1 0 0 0 0,21 0-1 0 0,20-1 438 0 0,0 2 0 0 0,-1 2 0 0 0,98 25 0 0 0,-139-28-547 0 0,1 0 0 0 0,0-2 0 0 0,36 0 0 0 0,-36-2 18 0 0,0 1 0 0 0,0 1 0 0 0,35 7 0 0 0,-30-2 15 0 0,-1 2 0 0 0,1 1 0 0 0,25 13 0 0 0,-27-11-32 0 0,-9-3 0 0 0,1-1 0 0 0,0-1 0 0 0,1 0 0 0 0,-1-1 0 0 0,1 0 0 0 0,0-1 0 0 0,17 2 0 0 0,29-3 207 0 0,89-7 1 0 0,-91 1-128 0 0,120 4 305 0 0,-156 1-377 0 0,275 9 112 0 0,-169-17-61 0 0,104-2 149 0 0,16 26 155 0 0,42-2-341 0 0,1-23 89 0 0,-260 6-90 0 0,66 2 144 0 0,159 23 0 0 0,-195-16-137 0 0,-31-4-22 0 0,191 14-2 0 0,-160-14-4 0 0,-19 0 0 0 0,57 3 19 0 0,80 2 26 0 0,67-28-7 0 0,-233 18-22 0 0,276-15 95 0 0,-161 12-84 0 0,168-22-27 0 0,-246 22 0 0 0,84 5 0 0 0,-44 1 0 0 0,-54 0 22 0 0,57 10 0 0 0,-17-1-2 0 0,126 11-20 0 0,-147-18 0 0 0,45 6 0 0 0,-9-2 0 0 0,-41-4 0 0 0,83-4 0 0 0,-53-2 0 0 0,91-7 32 0 0,-1 0 0 0 0,178 5-32 0 0,-281-4 22 0 0,-12 2 10 0 0,85-7-8 0 0,35-2 26 0 0,-129 14-50 0 0,83 7 0 0 0,-16 3 0 0 0,125-8 0 0 0,-114-2 0 0 0,279-7 60 0 0,-325 6-56 0 0,2 0-4 0 0,131-6 0 0 0,40-4 94 0 0,-108 8-82 0 0,-95 5-1887 0 0,-39 0-217 0 0,5 0-2111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1:07.880"/>
    </inkml:context>
    <inkml:brush xml:id="br0">
      <inkml:brushProperty name="width" value="0.1" units="cm"/>
      <inkml:brushProperty name="height" value="0.1" units="cm"/>
      <inkml:brushProperty name="color" value="#F4F91B"/>
    </inkml:brush>
  </inkml:definitions>
  <inkml:trace contextRef="#ctx0" brushRef="#br0">0 209 919 0 0,'8'-8'221'0'0,"-2"1"412"0"0,0 1 1 0 0,0-1-1 0 0,1 2 0 0 0,0-1 1 0 0,0 1-1 0 0,1 0 1 0 0,-1 0-1 0 0,10-3 1 0 0,-13 7-435 0 0,0 0 0 0 0,-1 1 1 0 0,1 0-1 0 0,0-1 0 0 0,0 1 1 0 0,0 1-1 0 0,0-1 0 0 0,5 2 0 0 0,-5-2-54 0 0,1 1 0 0 0,0 0 0 0 0,0-1 0 0 0,6-1 0 0 0,56-5 973 0 0,-36 5-769 0 0,0 1 1 0 0,36 5 0 0 0,-11-1-231 0 0,28 6-60 0 0,-41-3-44 0 0,18 0 17 0 0,0-1 0 0 0,0-4 0 0 0,92-7 0 0 0,42-7 221 0 0,-194 12-250 0 0,96 3 276 0 0,-40 0-126 0 0,-14 0-92 0 0,60 13 0 0 0,-12-2-39 0 0,-4-5 0 0 0,0-3-1 0 0,117-9 0 0 0,122 7 394 0 0,-114 3-163 0 0,191 0-1 0 0,-123 16-241 0 0,-263-21-10 0 0,96 4 39 0 0,113-8 0 0 0,-59-2 1 0 0,24 8-33 0 0,215-10 154 0 0,29-14 289 0 0,-375 22-410 0 0,188-5 67 0 0,85-13-54 0 0,-208 19-53 0 0,59-1 0 0 0,-145-4 15 0 0,3 1 36 0 0,63-11 1 0 0,2-5 53 0 0,190-5 0 0 0,-122 27-105 0 0,26-1 0 0 0,-5-18 19 0 0,151-4 26 0 0,-338 19-45 0 0,409-2 0 0 0,85-3 0 0 0,-204-12 0 0 0,-274 13 0 0 0,25-2 0 0 0,52-4 0 0 0,247 1 11 0 0,-303 4 8 0 0,87-19 0 0 0,8-2-4 0 0,-85 20-17 0 0,51-6 15 0 0,-102 10 6 0 0,13-2-8 0 0,-1 0 1 0 0,25-8-1 0 0,-28 7 0 0 0,0 0 0 0 0,0 1-1 0 0,0 1 1 0 0,0 0 0 0 0,20 0-1 0 0,-25 3-10 0 0,-1 0 0 0 0,18 4 0 0 0,2 1 0 0 0,54 11 0 0 0,-73-16 0 0 0,-4 0 0 0 0,1 0 0 0 0,0 0 0 0 0,0-1 0 0 0,0 0 0 0 0,-1 0 0 0 0,1-1 0 0 0,0 0 0 0 0,10-2 0 0 0,-11 1 0 0 0,0 1 0 0 0,-1 0 0 0 0,1 1 0 0 0,0-1 0 0 0,-1 1 0 0 0,1 0 0 0 0,0 0 0 0 0,0 0 0 0 0,0 1 0 0 0,-1 0 0 0 0,1 0 0 0 0,0 0 0 0 0,6 3 0 0 0,1-1 0 0 0,0 0 0 0 0,0 0 0 0 0,0-1 0 0 0,17 0 0 0 0,58 4 0 0 0,55 2 0 0 0,-46-4 0 0 0,-34 0 0 0 0,124 11 0 0 0,-116-8 0 0 0,235 2 0 0 0,-126-7 0 0 0,62 12 0 0 0,-129-8 0 0 0,37 0 0 0 0,-147-6 0 0 0,146-6 0 0 0,-103 5 0 0 0,0 1 0 0 0,0 2 0 0 0,45 8 0 0 0,-10-1 0 0 0,-2-2 0 0 0,1-4 0 0 0,90-7 0 0 0,-140 2 3 0 0,342-20 202 0 0,-244 31-155 0 0,-72-4-36 0 0,17 4-14 0 0,-41-4 0 0 0,47 1 0 0 0,54-16 66 0 0,-92 6-68 0 0,-14 3 87 0 0,-21 2-76 0 0,0-1 1 0 0,0 0 0 0 0,0 0-1 0 0,0-1 1 0 0,0 0-1 0 0,0 1 1 0 0,-1-2 0 0 0,1 1-1 0 0,0 0 1 0 0,-1-1 0 0 0,5-2-1 0 0,-7 3 1 0 0,-1 0 0 0 0,1 0 0 0 0,-1-1 0 0 0,0 1-1 0 0,1 0 1 0 0,-1 0 0 0 0,0-1 0 0 0,0 1 0 0 0,0-1 0 0 0,0 1 0 0 0,0-1-1 0 0,1-2 1 0 0,-2 3-7 0 0,1 1 0 0 0,-1-1 0 0 0,0 1 0 0 0,1-1 0 0 0,-1 1 0 0 0,0-1 0 0 0,1 1 0 0 0,-1 0 0 0 0,0-1 0 0 0,1 1 0 0 0,-1 0 0 0 0,1-1 0 0 0,-1 1 0 0 0,1 0 0 0 0,-1 0 0 0 0,0-1 0 0 0,1 1 0 0 0,-1 0 0 0 0,1 0 0 0 0,0 0 0 0 0,-1 0 0 0 0,1-1 0 0 0,-1 1 0 0 0,1 0-1 0 0,-1 0 1 0 0,1 0 0 0 0,-1 0 0 0 0,1 0 0 0 0,-1 1 0 0 0,1-1 0 0 0,-1 0 0 0 0,1 0 0 0 0,-1 0 0 0 0,1 0 0 0 0,-1 0 0 0 0,1 1 0 0 0,-1-1 0 0 0,1 0 0 0 0,-1 0 0 0 0,1 1 0 0 0,0 0 0 0 0,0 0-9 0 0,1 0 0 0 0,-1 0 0 0 0,1 0 1 0 0,-1 0-1 0 0,0 1 0 0 0,0-1 0 0 0,1 1 0 0 0,-1-1 0 0 0,0 1 1 0 0,0-1-1 0 0,1 3 0 0 0,4 19-907 0 0,-4-7-2655 0 0,0 1-1350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1:11.422"/>
    </inkml:context>
    <inkml:brush xml:id="br0">
      <inkml:brushProperty name="width" value="0.1" units="cm"/>
      <inkml:brushProperty name="height" value="0.1" units="cm"/>
      <inkml:brushProperty name="color" value="#F4F91B"/>
    </inkml:brush>
  </inkml:definitions>
  <inkml:trace contextRef="#ctx0" brushRef="#br0">1 0 919 0 0,'0'1'59'0'0,"0"0"-1"0"0,0 0 0 0 0,0 0 1 0 0,0-1-1 0 0,0 1 0 0 0,0 0 1 0 0,0 0-1 0 0,0 0 0 0 0,0-1 1 0 0,0 1-1 0 0,1 0 0 0 0,-1 0 0 0 0,0-1 1 0 0,1 1-1 0 0,-1 0 0 0 0,0-1 1 0 0,1 1-1 0 0,-1 0 0 0 0,1-1 1 0 0,-1 1-1 0 0,2 0 0 0 0,-1 0 90 0 0,0-1 0 0 0,1 1-1 0 0,-1-1 1 0 0,1 1 0 0 0,-1-1-1 0 0,1 0 1 0 0,-1 0 0 0 0,1 0-1 0 0,1 0 1 0 0,5 1-204 0 0,72 0 1957 0 0,-38-2-914 0 0,31 0-373 0 0,-1 4 0 0 0,1 3 0 0 0,73 16 0 0 0,-89-11-301 0 0,1-2 0 0 0,0-3-1 0 0,1-2 1 0 0,-1-3 0 0 0,64-7-1 0 0,-54-1-14 0 0,1 4-1 0 0,88 7 0 0 0,-64-1-82 0 0,-27-1-110 0 0,-1 2-46 0 0,0-4 0 0 0,79-9-1 0 0,110-10 35 0 0,-197 19 4 0 0,-1 3 0 0 0,85 16 0 0 0,-77-9-7 0 0,1-2 0 0 0,-1-4-1 0 0,1-2 1 0 0,128-14-1 0 0,143-12 846 0 0,-231 25-796 0 0,-54 1-68 0 0,54-7 0 0 0,72-18 20 0 0,-144 18-64 0 0,18-1-2 0 0,1 2 1 0 0,72 4 0 0 0,101 22-29 0 0,-164-17 3 0 0,122-7 0 0 0,-61-1 0 0 0,151 19 192 0 0,-188-4-186 0 0,110 11 29 0 0,-134-18-23 0 0,75-4-1 0 0,-29-3 11 0 0,0 4-1 0 0,137 22 0 0 0,-153-11-21 0 0,-24-2 0 0 0,109 3 0 0 0,-59-15 0 0 0,13 0 0 0 0,140 16 0 0 0,-245-12 0 0 0,49 6 0 0 0,101 0 0 0 0,-62-12 4 0 0,102-1 18 0 0,-151 6-8 0 0,89 14 0 0 0,-147-15-142 0 0,103 20 638 0 0,-91-16-1649 0 0,1 1 0 0 0,-1 0 0 0 0,31 16 0 0 0,-26-8-3445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1:12.901"/>
    </inkml:context>
    <inkml:brush xml:id="br0">
      <inkml:brushProperty name="width" value="0.1" units="cm"/>
      <inkml:brushProperty name="height" value="0.1" units="cm"/>
      <inkml:brushProperty name="color" value="#F4F91B"/>
    </inkml:brush>
  </inkml:definitions>
  <inkml:trace contextRef="#ctx0" brushRef="#br0">0 251 919 0 0,'1'-2'80'0'0,"0"-2"74"0"0,0 0 0 0 0,1 0 0 0 0,0 0 0 0 0,-1 0 0 0 0,5-6 0 0 0,23-14 4251 0 0,-25 21-4346 0 0,0 1 0 0 0,1-1-1 0 0,-1 1 1 0 0,0 0-1 0 0,1 0 1 0 0,0 1 0 0 0,-1-1-1 0 0,1 1 1 0 0,0 0-1 0 0,0 1 1 0 0,0-1 0 0 0,0 1-1 0 0,0 0 1 0 0,8 0-1 0 0,6 1 407 0 0,0-1 0 0 0,0-1 0 0 0,22-4-1 0 0,15-2 445 0 0,-26 5-497 0 0,11-1-178 0 0,0 2 1 0 0,56 5-1 0 0,81 15-117 0 0,-91-11-111 0 0,95-4-1 0 0,-101-3 424 0 0,95 12 1 0 0,45 10-158 0 0,-23-13-123 0 0,99 20 13 0 0,-152-12-89 0 0,-67-13-70 0 0,112-7 0 0 0,-7-1 55 0 0,-4 18-47 0 0,-105-7-6 0 0,109-3 0 0 0,5-15 150 0 0,253-6 74 0 0,-389 15-155 0 0,79-13-1 0 0,49-20 250 0 0,-172 32-308 0 0,157-36 425 0 0,-102 19-230 0 0,2 0-4 0 0,185-45 663 0 0,-158 38-530 0 0,-60 16-186 0 0,40-18 0 0 0,-30 10-53 0 0,-32 14-85 0 0,0 1 1 0 0,0 1 0 0 0,1-1-1 0 0,-1 2 1 0 0,0-1-1 0 0,1 2 1 0 0,-1-1 0 0 0,1 1-1 0 0,12 2 1 0 0,5 2-1067 0 0,-1 2 0 0 0,34 10-1 0 0,-42-10-412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1:13.960"/>
    </inkml:context>
    <inkml:brush xml:id="br0">
      <inkml:brushProperty name="width" value="0.1" units="cm"/>
      <inkml:brushProperty name="height" value="0.1" units="cm"/>
      <inkml:brushProperty name="color" value="#F4F91B"/>
    </inkml:brush>
  </inkml:definitions>
  <inkml:trace contextRef="#ctx0" brushRef="#br0">0 133 2303 0 0,'3'-1'222'0'0,"0"0"-1"0"0,0 0 1 0 0,0 1-1 0 0,0-1 0 0 0,0 1 1 0 0,-1-1-1 0 0,1 1 1 0 0,0 0-1 0 0,0 0 0 0 0,0 1 1 0 0,0-1-1 0 0,0 1 0 0 0,4 0 1 0 0,43 16-29 0 0,-27-8-14 0 0,-4-4 128 0 0,0-2-1 0 0,0 0 0 0 0,0-1 1 0 0,0 0-1 0 0,1-2 0 0 0,25-2 0 0 0,167-4 2346 0 0,-26 12-2434 0 0,-4 1-56 0 0,-112-9-60 0 0,225-10 907 0 0,-194 2-747 0 0,36-2-69 0 0,-83 12-128 0 0,123 5 75 0 0,-80 3 16 0 0,143-7 0 0 0,-13-25 265 0 0,-33 3 289 0 0,-64 8-256 0 0,3 0-107 0 0,78-10-74 0 0,-203 21-263 0 0,230-45 98 0 0,-226 43-132 0 0,2 2 0 0 0,-1-1 1 0 0,0 2-1 0 0,0 0 0 0 0,1 0 1 0 0,-1 1-1 0 0,0 1 1 0 0,1 0-1 0 0,-1 1 0 0 0,20 6 1 0 0,-12-2-309 0 0,2 0-26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1:14.641"/>
    </inkml:context>
    <inkml:brush xml:id="br0">
      <inkml:brushProperty name="width" value="0.1" units="cm"/>
      <inkml:brushProperty name="height" value="0.1" units="cm"/>
      <inkml:brushProperty name="color" value="#F4F91B"/>
    </inkml:brush>
  </inkml:definitions>
  <inkml:trace contextRef="#ctx0" brushRef="#br0">1 0 3223 0 0,'4'5'228'0'0,"0"-1"0"0"0,1 0-1 0 0,-1 0 1 0 0,1 0 0 0 0,0-1-1 0 0,0 1 1 0 0,1-1 0 0 0,-1 0-1 0 0,1-1 1 0 0,8 4-1 0 0,6-2 555 0 0,0-1 0 0 0,0-1-1 0 0,0-1 1 0 0,33-2-1 0 0,-12 0 134 0 0,11 0-192 0 0,-23 0-336 0 0,52 4-1 0 0,13 7-190 0 0,0-4 1 0 0,0-4-1 0 0,143-16 0 0 0,-97-5 114 0 0,94-9 163 0 0,-220 27-378 0 0,-1 1 1 0 0,1 0-1 0 0,14 3 1 0 0,-23-3-449 0 0,0 1 0 0 0,0 0 1 0 0,0 1-1 0 0,-1-1 0 0 0,1 1 1 0 0,0 0-1 0 0,-1 0 0 0 0,1 1 0 0 0,-1-1 1 0 0,0 1-1 0 0,6 4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2:42.356"/>
    </inkml:context>
    <inkml:brush xml:id="br0">
      <inkml:brushProperty name="width" value="0.1" units="cm"/>
      <inkml:brushProperty name="height" value="0.1" units="cm"/>
      <inkml:brushProperty name="color" value="#F4F91B"/>
    </inkml:brush>
  </inkml:definitions>
  <inkml:trace contextRef="#ctx0" brushRef="#br0">0 171 1375 0 0,'3'1'237'0'0,"0"-1"0"0"0,0 1-1 0 0,0 0 1 0 0,-1 0 0 0 0,1 0-1 0 0,0 0 1 0 0,-1 0 0 0 0,1 0-1 0 0,4 4 1 0 0,16 6 372 0 0,-16-9-461 0 0,0-1-1 0 0,-1 0 0 0 0,1 0 0 0 0,0-1 0 0 0,0 0 0 0 0,0 0 0 0 0,0-1 1 0 0,0 0-1 0 0,-1 0 0 0 0,12-3 0 0 0,4-4 639 0 0,38-18 0 0 0,-12 4-41 0 0,-37 19-642 0 0,0 0 0 0 0,0 1 0 0 0,0 0 0 0 0,0 1 0 0 0,0 0 0 0 0,13 1-1 0 0,19 5 52 0 0,-10 0-81 0 0,3-2 32 0 0,-25-1-8 0 0,0 0-1 0 0,0-1 1 0 0,0-1 0 0 0,0 0-1 0 0,0 0 1 0 0,0-1-1 0 0,0-1 1 0 0,13-3 0 0 0,-1-1 66 0 0,1 1 0 0 0,0 1 0 0 0,1 1 0 0 0,46 1 0 0 0,-37 1-77 0 0,52-7 1 0 0,-62 4-65 0 0,208-30 105 0 0,-133 32 5 0 0,-22 2-3 0 0,144-16 150 0 0,17 0 2 0 0,-149 12-252 0 0,251 0 198 0 0,-177 23-227 0 0,-114-12 0 0 0,23 7 0 0 0,22 2 0 0 0,-39-13 91 0 0,0-3 0 0 0,103-14 0 0 0,-72 5-33 0 0,80-11 113 0 0,-137 17-147 0 0,0 2 0 0 0,32 1 0 0 0,-45 2-36 0 0,0 0 1 0 0,-1 0-1 0 0,1 1 1 0 0,-1 1-1 0 0,22 9 0 0 0,-17-4 12 0 0,-6-3 0 0 0,0 0 0 0 0,1-1 0 0 0,-1 0 0 0 0,27 4 0 0 0,-20-6 0 0 0,0-1 0 0 0,0-1 0 0 0,39-4 0 0 0,90-6 64 0 0,98 0-64 0 0,-111 8 0 0 0,-82 0 0 0 0,-23 2 0 0 0,-1-3 0 0 0,54-8 0 0 0,-39 1 0 0 0,64-16 0 0 0,-65 8 41 0 0,-35 12-25 0 0,0 1 0 0 0,0 1 0 0 0,0-1 0 0 0,0 1 0 0 0,1 1-1 0 0,17-2 1 0 0,-24 5-65 0 0,0-1-1 0 0,0 1 1 0 0,0 0-1 0 0,-1 0 0 0 0,1 0 1 0 0,0 1-1 0 0,-1 0 1 0 0,1-1-1 0 0,-1 1 0 0 0,0 0 1 0 0,6 5-1 0 0,1-1-381 0 0,4 3-319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2:46.846"/>
    </inkml:context>
    <inkml:brush xml:id="br0">
      <inkml:brushProperty name="width" value="0.1" units="cm"/>
      <inkml:brushProperty name="height" value="0.1" units="cm"/>
      <inkml:brushProperty name="color" value="#F4F91B"/>
    </inkml:brush>
  </inkml:definitions>
  <inkml:trace contextRef="#ctx0" brushRef="#br0">0 173 919 0 0,'29'4'3022'0'0,"64"-10"-132"0"0,-23 6-1780 0 0,3 2-509 0 0,-22-2 306 0 0,83-12-1 0 0,-108 9-600 0 0,44 2-1 0 0,-46 1-266 0 0,50 2 4 0 0,37 0 68 0 0,53-24 458 0 0,-86 9-322 0 0,75-13-1 0 0,-119 20-242 0 0,3-1 36 0 0,45-2 1 0 0,40 0 144 0 0,-55 2-91 0 0,82 4 0 0 0,-94 4-73 0 0,89-13 1 0 0,-17 1-1 0 0,79-6 185 0 0,-38 2-38 0 0,-80 11-67 0 0,170 13 0 0 0,-100 6-101 0 0,29-6 0 0 0,-132-6 0 0 0,79 13 0 0 0,34 3 0 0 0,180-26 0 0 0,-212 1 11 0 0,125 0 293 0 0,-168 1-251 0 0,-1-2 10 0 0,-58 4-17 0 0,36 0 0 0 0,149-5 59 0 0,1 1-93 0 0,-191 8-12 0 0,337 16 0 0 0,-123 15 0 0 0,-208-24 6 0 0,-15-4-12 0 0,22 3 0 0 0,-35-7 16 0 0,0 0 0 0 0,-1 0 0 0 0,1 0 0 0 0,-1 0 0 0 0,1-1 1 0 0,0-1-1 0 0,8-2 0 0 0,-13 4 27 0 0,0-1 1 0 0,0 1 0 0 0,0-1-1 0 0,0 0 1 0 0,0 0-1 0 0,0 0 1 0 0,0 0-1 0 0,0 0 1 0 0,0 0-1 0 0,-1 0 1 0 0,1-1-1 0 0,0 1 1 0 0,-1-1-1 0 0,0 1 1 0 0,1-1-1 0 0,-1 0 1 0 0,0 1-1 0 0,0-1 1 0 0,1 0 0 0 0,-1 0-1 0 0,-1 0 1 0 0,1 0-1 0 0,0 0 1 0 0,0 0-1 0 0,-1 0 1 0 0,1-2-1 0 0,-1 0-11 0 0,-1 6 27 0 0,-2 8-188 0 0,-1-3-116 0 0,-8 20-1408 0 0,10-15 321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3:27.181"/>
    </inkml:context>
    <inkml:brush xml:id="br0">
      <inkml:brushProperty name="width" value="0.1" units="cm"/>
      <inkml:brushProperty name="height" value="0.1" units="cm"/>
      <inkml:brushProperty name="color" value="#F4F91B"/>
    </inkml:brush>
  </inkml:definitions>
  <inkml:trace contextRef="#ctx0" brushRef="#br0">1 72 919 0 0,'31'4'50'0'0,"-13"0"692"0"0,11 1-360 0 0,-1-2 0 0 0,1-1 0 0 0,0-1 0 0 0,0-2 0 0 0,0 0 0 0 0,-1-2 0 0 0,39-9 0 0 0,124-28 1078 0 0,-137 29-1151 0 0,0 2 0 0 0,97-2 0 0 0,5 11-152 0 0,56-2 14 0 0,49 3 244 0 0,-229 0-401 0 0,110 7 110 0 0,142 17-48 0 0,-52-4-22 0 0,-66-12-44 0 0,-153-9-10 0 0,320 19 0 0 0,8-8 48 0 0,-175-9-32 0 0,-128-2-16 0 0,89 6 0 0 0,-12 1 59 0 0,184-14 0 0 0,-202 5 17 0 0,-1 4 1 0 0,151 22-1 0 0,108 9 52 0 0,-336-33-298 0 0,9 2 412 0 0,48 7 0 0 0,-69-8-443 0 0,0 0 0 0 0,0 1-1 0 0,0 0 1 0 0,-1 1 0 0 0,1-1 0 0 0,0 1 0 0 0,-1 1 0 0 0,0-1-1 0 0,0 1 1 0 0,0 0 0 0 0,0 1 0 0 0,5 5 0 0 0,0 3-2549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4:47.144"/>
    </inkml:context>
    <inkml:brush xml:id="br0">
      <inkml:brushProperty name="width" value="0.1" units="cm"/>
      <inkml:brushProperty name="height" value="0.1" units="cm"/>
      <inkml:brushProperty name="color" value="#66CC00"/>
    </inkml:brush>
  </inkml:definitions>
  <inkml:trace contextRef="#ctx0" brushRef="#br0">47 189 1783 0 0,'-10'3'-337'0'0,"6"-2"573"0"0,1 0 1 0 0,-1 0-1 0 0,1 0 1 0 0,-1 1-1 0 0,1 0 1 0 0,-4 2-1 0 0,6-4-140 0 0,0 1-1 0 0,1-1 1 0 0,-1 1-1 0 0,1-1 0 0 0,-1 1 1 0 0,1 0-1 0 0,-1-1 1 0 0,1 1-1 0 0,-1 0 1 0 0,1-1-1 0 0,0 1 1 0 0,-1 0-1 0 0,1 0 1 0 0,0-1-1 0 0,0 1 1 0 0,-1 0-1 0 0,1 0 1 0 0,0-1-1 0 0,0 1 1 0 0,0 0-1 0 0,0 0 1 0 0,0 0-1 0 0,0 0 1 0 0,0-1-1 0 0,0 1 1 0 0,0 0-1 0 0,1 0 1 0 0,-1 0-1 0 0,0-1 1 0 0,1 1-1 0 0,-1 0 1 0 0,0 0-1 0 0,1-1 1 0 0,0 2-1 0 0,1 2 76 0 0,1 1 0 0 0,1 0 0 0 0,-1-1 0 0 0,1 0 0 0 0,0 1 0 0 0,0-2 0 0 0,0 1-1 0 0,0 0 1 0 0,1-1 0 0 0,-1 0 0 0 0,1 0 0 0 0,0 0 0 0 0,0 0 0 0 0,0-1 0 0 0,0 0-1 0 0,0 0 1 0 0,1 0 0 0 0,-1-1 0 0 0,1 0 0 0 0,10 1 0 0 0,-3-1 35 0 0,0 0 0 0 0,0-1 0 0 0,0 0 0 0 0,0-1 0 0 0,0-1-1 0 0,0 0 1 0 0,24-8 0 0 0,-20 4 18 0 0,141-41 1496 0 0,-131 41-1532 0 0,-1 1 0 0 0,1 1 0 0 0,0 1 0 0 0,31 2 0 0 0,204 15 190 0 0,-222-11-323 0 0,31 2 114 0 0,120-2 308 0 0,-140 1-246 0 0,86 17-1 0 0,111 30-112 0 0,-205-45-29 0 0,1-1 1 0 0,-1-2-1 0 0,1-2 1 0 0,76-8 0 0 0,54-2 104 0 0,-33 4-71 0 0,5 0-2 0 0,-21 2-31 0 0,-109 2-72 0 0,206-21 170 0 0,-139 12-121 0 0,0 3 0 0 0,0 4 0 0 0,154 13 0 0 0,-192-7-52 0 0,1-2 0 0 0,0-2 0 0 0,-1-2 0 0 0,70-13 0 0 0,5-8 39 0 0,278-42 327 0 0,-394 66-379 0 0,111-11 62 0 0,141-32 0 0 0,-182 25-64 0 0,81-9 0 0 0,-88 19 50 0 0,193-13 112 0 0,-90 15-32 0 0,141-1 226 0 0,7 15-35 0 0,-154-7-137 0 0,-30-2 8 0 0,184 24 145 0 0,-293-21-327 0 0,251 28 56 0 0,-4-14 0 0 0,-142-10-68 0 0,50 9 5 0 0,40 2-8 0 0,-166-16 45 0 0,0-2 0 0 0,56-8 0 0 0,-54 4-35 0 0,86 3 0 0 0,-80 2-5 0 0,10 2 0 0 0,71 10 0 0 0,-79-6 0 0 0,0-3 0 0 0,73-6 0 0 0,4-12 0 0 0,-47 4 0 0 0,209-23 64 0 0,-150 21-64 0 0,-57 6 0 0 0,-18-1 0 0 0,67-5 0 0 0,150 21 0 0 0,-137 0 0 0 0,-26-15 25 0 0,-45 0 34 0 0,-48 3 33 0 0,-26 2-31 0 0,27 0 1 0 0,126 4 180 0 0,-137-2-255 0 0,-18 0 48 0 0,0 0 0 0 0,0-1-1 0 0,0 0 1 0 0,0-1 0 0 0,19-6-1 0 0,-19-1 70 0 0,-10 8-89 0 0,0 0-1 0 0,0 0 0 0 0,-1 0 0 0 0,1 1 1 0 0,0-1-1 0 0,0 0 0 0 0,0 0 0 0 0,0 1 1 0 0,0-1-1 0 0,0 1 0 0 0,0-1 0 0 0,0 1 0 0 0,0-1 1 0 0,0 1-1 0 0,3-1 0 0 0,-4 2-18 0 0,0 0-1 0 0,1 0 0 0 0,-1-1 1 0 0,0 1-1 0 0,0 0 1 0 0,1 0-1 0 0,-1 0 0 0 0,0 0 1 0 0,0 0-1 0 0,0 0 1 0 0,0 0-1 0 0,0 0 0 0 0,-1 1 1 0 0,1-2-65 0 0,-3 29-1695 0 0,0-7 705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3:38.615"/>
    </inkml:context>
    <inkml:brush xml:id="br0">
      <inkml:brushProperty name="width" value="0.1" units="cm"/>
      <inkml:brushProperty name="height" value="0.1" units="cm"/>
      <inkml:brushProperty name="color" value="#F4F91B"/>
    </inkml:brush>
  </inkml:definitions>
  <inkml:trace contextRef="#ctx0" brushRef="#br0">1 42 2071 0 0,'16'-2'401'0'0,"-1"1"-1"0"0,1 0 0 0 0,29 3 0 0 0,-2 0-42 0 0,21-1 37 0 0,62-2 293 0 0,193-14 573 0 0,-214 12-1014 0 0,379-2 656 0 0,-396 5-790 0 0,80-2 33 0 0,-35 5-66 0 0,134 7 208 0 0,-180-5-162 0 0,0-4 0 0 0,0-3 0 0 0,152-24 0 0 0,-209 22-94 0 0,49 0 0 0 0,-70 5-24 0 0,-1 1-1 0 0,0-1 1 0 0,0 1-1 0 0,0 1 0 0 0,0-1 1 0 0,15 8-1 0 0,2 1 5 0 0,113 40 52 0 0,-101-41 188 0 0,-35-8-239 0 0,0 1 0 0 0,0-1 0 0 0,0 0-1 0 0,0 1 1 0 0,0 0 0 0 0,-1-1-1 0 0,1 1 1 0 0,-1 0 0 0 0,2 4 0 0 0,0-1-6 0 0,38 83-2503 0 0,-29-65-395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3:43.442"/>
    </inkml:context>
    <inkml:brush xml:id="br0">
      <inkml:brushProperty name="width" value="0.1" units="cm"/>
      <inkml:brushProperty name="height" value="0.1" units="cm"/>
      <inkml:brushProperty name="color" value="#F4F91B"/>
    </inkml:brush>
  </inkml:definitions>
  <inkml:trace contextRef="#ctx0" brushRef="#br0">0 67 3023 0 0,'2'-2'66'0'0,"0"1"0"0"0,1-1 0 0 0,-1 1 0 0 0,0-1 0 0 0,0 1 0 0 0,1 0 0 0 0,-1 0 0 0 0,1 0 0 0 0,-1 0 0 0 0,1 1 0 0 0,-1-1 0 0 0,1 1 0 0 0,0 0 0 0 0,-1-1 0 0 0,1 1-1 0 0,0 0 1 0 0,-1 0 0 0 0,1 1 0 0 0,0-1 0 0 0,-1 1 0 0 0,3 0 0 0 0,34 6 359 0 0,-14-2-257 0 0,33 9 0 0 0,-28-3-152 0 0,0-2-1 0 0,1-1 0 0 0,0-1 0 0 0,39 2 0 0 0,-32-10 132 0 0,0-1 0 0 0,72-14-1 0 0,151-25 645 0 0,-221 35-694 0 0,58-1 30 0 0,-44 4-91 0 0,57 1 17 0 0,-2 0 1 0 0,-71-1-50 0 0,281-16 44 0 0,1 18-18 0 0,-132-2 68 0 0,-94 0-44 0 0,7-2 64 0 0,59 0 24 0 0,221 41-18 0 0,-40-25-125 0 0,-42-5 13 0 0,-9 12 41 0 0,-221-17-54 0 0,163 6 13 0 0,90 32 105 0 0,-303-36-117 0 0,35 4-1 0 0,77-2 1 0 0,54-11 50 0 0,-37 0-35 0 0,170 8-5 0 0,-315-2-9 0 0,269-14 123 0 0,-139 4-53 0 0,-89 7-32 0 0,228-8 143 0 0,110-7-1 0 0,-262 6-155 0 0,300-15 148 0 0,-164 19-174 0 0,69-16 0 0 0,-228 22 0 0 0,132 14 0 0 0,-54-4 0 0 0,-107-7 0 0 0,69 10 0 0 0,64 16 0 0 0,-191-26 0 0 0,83 14 0 0 0,137 3 0 0 0,-191-18 0 0 0,160-7 0 0 0,-144 3 0 0 0,0 3 0 0 0,90 10 0 0 0,-135-8 0 0 0,89 5 32 0 0,110-6 0 0 0,-99-6 32 0 0,123 10 0 0 0,-166-2-184 0 0,-40-2-217 0 0,38 5 1 0 0,-56-3 174 0 0,0-1 0 0 0,0 2-1 0 0,0-1 1 0 0,-1 1 0 0 0,1 1 0 0 0,-1-1 0 0 0,0 1-1 0 0,9 6 1 0 0,-1 2-2633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3:28.689"/>
    </inkml:context>
    <inkml:brush xml:id="br0">
      <inkml:brushProperty name="width" value="0.1" units="cm"/>
      <inkml:brushProperty name="height" value="0.1" units="cm"/>
      <inkml:brushProperty name="color" value="#F4F91B"/>
    </inkml:brush>
  </inkml:definitions>
  <inkml:trace contextRef="#ctx0" brushRef="#br0">1 109 1839 0 0,'0'1'32'0'0,"0"0"0"0"0,1 1-1 0 0,-1-1 1 0 0,1 0 0 0 0,-1 0-1 0 0,1 1 1 0 0,-1-1 0 0 0,1 0-1 0 0,0 0 1 0 0,0 0 0 0 0,-1 0-1 0 0,1 0 1 0 0,0 0 0 0 0,0 0-1 0 0,0 0 1 0 0,0 0 0 0 0,0 0-1 0 0,1 0 1 0 0,-1-1 0 0 0,0 1-1 0 0,0 0 1 0 0,0-1 0 0 0,1 1-1 0 0,1 0 1 0 0,7 2 355 0 0,-1 0-1 0 0,14 3 1 0 0,-13-4-236 0 0,134 21 913 0 0,-119-20-927 0 0,-4-2-15 0 0,0 0 0 0 0,-1-1 0 0 0,1-1 0 0 0,32-6-1 0 0,83-25 411 0 0,-85 19-337 0 0,14-4-46 0 0,116-26 307 0 0,-143 37-305 0 0,-1 1-1 0 0,72-1 0 0 0,-63 5 12 0 0,0-2-1 0 0,83-17 1 0 0,-16 2 257 0 0,-101 16-401 0 0,1 1 0 0 0,-1 1 0 0 0,0 0 0 0 0,1 0 0 0 0,-1 1 0 0 0,0 1 0 0 0,0 0 0 0 0,0 0 0 0 0,0 2-1 0 0,0-1 1 0 0,0 2 0 0 0,-1-1 0 0 0,17 10 0 0 0,63 45-779 0 0,-65-43-2097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3:31.052"/>
    </inkml:context>
    <inkml:brush xml:id="br0">
      <inkml:brushProperty name="width" value="0.1" units="cm"/>
      <inkml:brushProperty name="height" value="0.1" units="cm"/>
      <inkml:brushProperty name="color" value="#F4F91B"/>
    </inkml:brush>
  </inkml:definitions>
  <inkml:trace contextRef="#ctx0" brushRef="#br0">1 151 1495 0 0,'34'2'192'0'0,"1"0"0"0"0,67-8 0 0 0,68-20 1222 0 0,-167 26-1380 0 0,61-8 523 0 0,0 2-1 0 0,88 5 0 0 0,69-5-329 0 0,-199 4-227 0 0,143-12 0 0 0,-90 12 0 0 0,137 12 0 0 0,-112 2 40 0 0,107-2 0 0 0,147 10 458 0 0,-248-12-406 0 0,362-6 875 0 0,-438-3-940 0 0,334 7 155 0 0,-197 4-169 0 0,-57-4-16 0 0,-49-6 93 0 0,0-2-1 0 0,107-18 1 0 0,15-1 65 0 0,162-5-35 0 0,-242 14-72 0 0,133-35 0 0 0,-184 34-21 0 0,74-9-1 0 0,-107 20-17 0 0,1 1 0 0 0,-1 0 0 0 0,1 2 0 0 0,-1 0 0 0 0,1 1 0 0 0,-1 1 0 0 0,23 7-1 0 0,-37-8-6 0 0,0 0 0 0 0,1 0-1 0 0,-2 1 1 0 0,1 0 0 0 0,0 0-1 0 0,0 0 1 0 0,3 4-1 0 0,-6-5-1 0 0,0-1 0 0 0,0 1 0 0 0,0 0 0 0 0,0 0 0 0 0,0 0 0 0 0,-1 0 0 0 0,1 0 0 0 0,-1 0 0 0 0,0 1 0 0 0,0-1 0 0 0,1 0 0 0 0,-1 1 0 0 0,-1-1 0 0 0,1 1 0 0 0,0-1-1 0 0,0 6 1 0 0,-1-7 4 0 0,-1 0 0 0 0,1 0 1 0 0,-1 0-1 0 0,1 0 0 0 0,-1 0 0 0 0,0 0 0 0 0,0 0 0 0 0,1 0 0 0 0,-1 0 0 0 0,0 0 0 0 0,0 0 0 0 0,0 0 0 0 0,0-1 0 0 0,0 1 0 0 0,0 0 0 0 0,0-1 0 0 0,0 1 0 0 0,-2 0 1 0 0,1 0 6 0 0,0 0 1 0 0,0 0-1 0 0,0 0 1 0 0,0 1-1 0 0,1-1 1 0 0,-1 1 0 0 0,1-1-1 0 0,-3 3 1 0 0,-11 22-104 0 0,11-18-6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44:35.224"/>
    </inkml:context>
    <inkml:brush xml:id="br0">
      <inkml:brushProperty name="width" value="0.1" units="cm"/>
      <inkml:brushProperty name="height" value="0.1" units="cm"/>
      <inkml:brushProperty name="color" value="#F4F91B"/>
    </inkml:brush>
  </inkml:definitions>
  <inkml:trace contextRef="#ctx0" brushRef="#br0">503 1044 1375 0 0,'-4'-4'356'0'0,"0"-1"0"0"0,0 1-1 0 0,0-1 1 0 0,0 0-1 0 0,-2-6 1 0 0,-3-2 3488 0 0,9 12-3790 0 0,0 1 0 0 0,0 0 1 0 0,0-1-1 0 0,-1 1 0 0 0,1 0 1 0 0,0-1-1 0 0,0 1 0 0 0,0 0 0 0 0,-1 0 1 0 0,1-1-1 0 0,0 1 0 0 0,0 0 1 0 0,0 0-1 0 0,-1-1 0 0 0,1 1 1 0 0,0 0-1 0 0,-1 0 0 0 0,1 0 0 0 0,0-1 1 0 0,-1 1-1 0 0,1 0 0 0 0,0 0 1 0 0,0 0-1 0 0,-1 0 0 0 0,1 0 0 0 0,0 0 1 0 0,-1 0-1 0 0,0 0 0 0 0,-10 12 780 0 0,10-10-693 0 0,0 0 0 0 0,0 0 0 0 0,1 0 0 0 0,-1-1 1 0 0,1 1-1 0 0,-1 0 0 0 0,1 0 0 0 0,0 0 0 0 0,0 0 0 0 0,0 0 1 0 0,0 0-1 0 0,0 0 0 0 0,0 0 0 0 0,1-1 0 0 0,-1 1 0 0 0,0 0 1 0 0,1 0-1 0 0,0 0 0 0 0,-1 0 0 0 0,1-1 0 0 0,0 1 0 0 0,0 0 1 0 0,0-1-1 0 0,0 1 0 0 0,2 2 0 0 0,6 12 771 0 0,-8-13-541 0 0,0 0-1 0 0,0 0 0 0 0,0 0 1 0 0,-1 1-1 0 0,1-1 1 0 0,-1 0-1 0 0,0 1 0 0 0,0 3 1 0 0,-1-3-148 0 0,1 0 0 0 0,1 1 0 0 0,-1-1 0 0 0,0 0 0 0 0,2 6 0 0 0,-1-8-183 0 0,0 0-1 0 0,0 0 1 0 0,0-1-1 0 0,0 1 1 0 0,1 0-1 0 0,-1 0 0 0 0,0-1 1 0 0,1 1-1 0 0,-1-1 1 0 0,1 0-1 0 0,-1 1 1 0 0,1-1-1 0 0,0 0 1 0 0,0 0-1 0 0,-1 0 1 0 0,1 0-1 0 0,0 0 1 0 0,0 0-1 0 0,0 0 1 0 0,0-1-1 0 0,0 1 0 0 0,0-1 1 0 0,0 1-1 0 0,0-1 1 0 0,3 0-1 0 0,7 1 217 0 0,-1-1 0 0 0,1-1 1 0 0,16-1-1 0 0,-13 0-27 0 0,100-16 963 0 0,-95 16-1003 0 0,0 0 0 0 0,-1-2 0 0 0,0 0 0 0 0,23-8 0 0 0,53-19 495 0 0,-83 28-636 0 0,0 0 0 0 0,0 0-1 0 0,1 1 1 0 0,13-1-1 0 0,52 1 95 0 0,-69 2-132 0 0,167-4 183 0 0,-132 4-84 0 0,66 7 1 0 0,-41-1-53 0 0,-14 0-34 0 0,-34-2 3 0 0,30-1 0 0 0,88 6 72 0 0,2-1-15 0 0,-114-9-40 0 0,1 2 1 0 0,-1 1-1 0 0,1 2 0 0 0,34 8 0 0 0,14 9-22 0 0,69 21 75 0 0,-114-34-94 0 0,-1-1 0 0 0,44 4 1 0 0,31 7 54 0 0,-63-9-98 0 0,2-1-1 0 0,53 2 1 0 0,89-7-614 0 0,-169-3 666 0 0,180 14 1614 0 0,-131-7-1585 0 0,122-3-1 0 0,191-16 436 0 0,-293 17-451 0 0,36 0 16 0 0,34 1 24 0 0,-1 0 0 0 0,-122-6-63 0 0,309 7 62 0 0,-215 1-44 0 0,280 8 90 0 0,-109-10-81 0 0,56-3 8 0 0,-115-24-38 0 0,-84 6 15 0 0,-2 8 44 0 0,-20 2-61 0 0,390-30 68 0 0,-428 26-64 0 0,13-2 0 0 0,167-2 0 0 0,187-4 0 0 0,-249 11 0 0 0,-62-4 0 0 0,-28 1 0 0 0,358 0 0 0 0,-3-3 0 0 0,-256 12 44 0 0,-92 1-24 0 0,123-11-20 0 0,0 0 0 0 0,19 4 0 0 0,-233 4 0 0 0,158 2 0 0 0,95 6 0 0 0,-194-2 0 0 0,97 9 0 0 0,-142-13 0 0 0,65-7 0 0 0,-40 3 0 0 0,87 7 0 0 0,-142-2 0 0 0,106 10 0 0 0,9 1 0 0 0,-27-12 0 0 0,324-21 0 0 0,-362 17 0 0 0,93 0 0 0 0,-57 1 0 0 0,4 0 0 0 0,58-1 0 0 0,-102 1 27 0 0,80 8-1 0 0,-100-2 0 0 0,66 6 23 0 0,-48 0-36 0 0,-5 0 25 0 0,1-2 1 0 0,93-3-1 0 0,-56-2-38 0 0,-26 1 0 0 0,-39-3 0 0 0,-1 0 0 0 0,1 0 0 0 0,47 8 0 0 0,-53-4 14 0 0,11 2 25 0 0,21 8-34 0 0,123 12 0 0 0,-150-23-4 0 0,78 18-1 0 0,-78-13 0 0 0,-1-1 0 0 0,39 1 0 0 0,4-4 0 0 0,90 3 0 0 0,-48-11 64 0 0,42-12 0 0 0,-151 16-64 0 0,0 0 0 0 0,-1 0 0 0 0,1 1 0 0 0,11 3 0 0 0,24 1 0 0 0,-31-4 0 0 0,0 0 0 0 0,25 6 0 0 0,-23-3 0 0 0,23 1 0 0 0,-21-4 0 0 0,-1-1 0 0 0,1-1 0 0 0,26-4 0 0 0,-18 0 11 0 0,0 0-1 0 0,26-10 1 0 0,-37 10-5 0 0,0-1 1 0 0,-1-1-1 0 0,0 0 1 0 0,25-17-1 0 0,-35 22-5 0 0,0-1 0 0 0,0 0 0 0 0,0 0-1 0 0,0 0 1 0 0,-1 0 0 0 0,1 0 0 0 0,-1 0 0 0 0,0-1-1 0 0,0 1 1 0 0,0-1 0 0 0,0 0 0 0 0,2-7 0 0 0,6-10 34 0 0,16-26 0 0 0,7-16 12 0 0,-30 56-47 0 0,1-2 0 0 0,0 0 0 0 0,-1-1 0 0 0,3-14 0 0 0,13-63 43 0 0,7-42 53 0 0,-25 115-85 0 0,1 1 1 0 0,-2 0 0 0 0,0-1 0 0 0,0 1-1 0 0,-2-1 1 0 0,1 1 0 0 0,-2 0 0 0 0,0 0-1 0 0,-6-17 1 0 0,-41-108-12 0 0,45 125 1 0 0,2 0 0 0 0,-4-21 0 0 0,5 25 7 0 0,1 0 0 0 0,-1 0-1 0 0,-1 0 1 0 0,1 0-1 0 0,-2 0 1 0 0,1 0-1 0 0,-10-15 1 0 0,4 8-8 0 0,8 13 0 0 0,-1 1 0 0 0,1-1 0 0 0,-1 1 0 0 0,1-1 0 0 0,-1 1 0 0 0,0-1 0 0 0,0 1 0 0 0,0 0 0 0 0,0 0 0 0 0,-4-3 0 0 0,-1 1 0 0 0,-1-1 0 0 0,0 1 0 0 0,0 1 0 0 0,0 0 0 0 0,0 0 0 0 0,-1 0 0 0 0,1 1 0 0 0,-1 0 0 0 0,1 1 0 0 0,-1 0 0 0 0,-10 0 0 0 0,-76 2 0 0 0,-62 0 0 0 0,119-3 0 0 0,-245-3 0 0 0,-75 6 0 0 0,55-11 0 0 0,-162 6 42 0 0,235 8-20 0 0,28-8-18 0 0,-134 4 56 0 0,137 9-60 0 0,-331 8 0 0 0,316-13 0 0 0,-120-2 0 0 0,108-4 0 0 0,60 2 0 0 0,9 0 0 0 0,-101-4 0 0 0,-87 1 62 0 0,305 4-60 0 0,-31 1-2 0 0,-71 0 0 0 0,-220-23 0 0 0,361 21 0 0 0,-446-16 0 0 0,222 13 0 0 0,-8 0 0 0 0,72 4 0 0 0,-59 2 0 0 0,-270-5 0 0 0,214-7 53 0 0,-184-18 22 0 0,156 11-75 0 0,-38-4 0 0 0,233 5 0 0 0,12 1 0 0 0,-122-2 0 0 0,-55 2 0 0 0,2-16 0 0 0,-110 9 0 0 0,40-4 0 0 0,169 8 0 0 0,60 13 0 0 0,-128 12 0 0 0,-42 0 0 0 0,245-10 0 0 0,-30 0 0 0 0,-128 10 0 0 0,-40 18 32 0 0,159-22-16 0 0,-83-6 0 0 0,-330-3 48 0 0,393 9-64 0 0,-96 0 0 0 0,142-6 2 0 0,-425 5 60 0 0,431 1-62 0 0,-271 12 0 0 0,310-16 0 0 0,-84-3 0 0 0,-170 17 0 0 0,69 21 0 0 0,-39 5 0 0 0,34-23 0 0 0,-25 3 0 0 0,79 2 0 0 0,-126 11 0 0 0,242-32 0 0 0,-124 9 0 0 0,97-3 0 0 0,1 2 0 0 0,-52 15 0 0 0,83-18 0 0 0,0 2 0 0 0,-31 15 0 0 0,45-19 0 0 0,0 0 0 0 0,0 1 0 0 0,0 0 0 0 0,1 0 0 0 0,0 0 0 0 0,0 1 0 0 0,0 0 0 0 0,1 0 0 0 0,-1 1 0 0 0,-5 9 0 0 0,-57 107 0 0 0,63-113 0 0 0,1 0 0 0 0,0 1 0 0 0,1-1 0 0 0,0 1 0 0 0,0 0 0 0 0,1 0 0 0 0,0 0 0 0 0,1 0 0 0 0,1 0 0 0 0,0 0 0 0 0,0 0 0 0 0,1 0 0 0 0,0 0 0 0 0,1 0 0 0 0,0 0 0 0 0,7 17 0 0 0,-4-12 0 0 0,1 0 0 0 0,0 0 0 0 0,11 19 0 0 0,-11-26 0 0 0,-1 0 0 0 0,2-1 0 0 0,-1 0 0 0 0,1 0 0 0 0,0 0 0 0 0,14 10 0 0 0,20 12 0 0 0,-25-20 0 0 0,-2 1 0 0 0,19 17 0 0 0,-26-22 0 0 0,1 0 0 0 0,0 0 0 0 0,0-1 0 0 0,0 0 0 0 0,1 0 0 0 0,-1-1 0 0 0,12 4 0 0 0,-17-6 0 0 0,0 0 0 0 0,0 0 0 0 0,0 1 0 0 0,-1-1 0 0 0,1 1 0 0 0,-1 0 0 0 0,0 0 0 0 0,0-1 0 0 0,3 6 0 0 0,1 2 0 0 0,-2-5-264 0 0,-1 0 0 0 0,0 0 0 0 0,0 0 0 0 0,-1 1 0 0 0,0-1 0 0 0,0 1 0 0 0,0-1 0 0 0,0 1 0 0 0,-1 0 0 0 0,0 0 0 0 0,0 10 0 0 0,-1-5-909 0 0,0 0-1 0 0,-1 0 1 0 0,0 0-1 0 0,-1 0 0 0 0,-5 17 1 0 0,-4 5-6994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3:20:52.379"/>
    </inkml:context>
    <inkml:brush xml:id="br0">
      <inkml:brushProperty name="width" value="0.1" units="cm"/>
      <inkml:brushProperty name="height" value="0.1" units="cm"/>
      <inkml:brushProperty name="color" value="#66CC00"/>
    </inkml:brush>
  </inkml:definitions>
  <inkml:trace contextRef="#ctx0" brushRef="#br0">10389 1350 1375 0 0,'-1'-1'95'0'0,"0"1"0"0"0,0-1 0 0 0,0 1 0 0 0,0 0 0 0 0,0-1 0 0 0,0 0 0 0 0,1 1 0 0 0,-1-1-1 0 0,0 1 1 0 0,0-1 0 0 0,1 0 0 0 0,-1 0 0 0 0,0 1 0 0 0,1-1 0 0 0,-1 0 0 0 0,1 0 0 0 0,-1 0 0 0 0,1 0-1 0 0,0 1 1 0 0,-1-3 0 0 0,1 0 226 0 0,0 0 1 0 0,0 0-1 0 0,0 0 0 0 0,1 0 0 0 0,-1 0 1 0 0,2-4-1 0 0,-1 2-283 0 0,0 2 158 0 0,0 0 0 0 0,-1-1 0 0 0,0 1 0 0 0,1-1 0 0 0,-1 1 0 0 0,-1-5 0 0 0,1 7-147 0 0,0 1 0 0 0,0-1 1 0 0,0 1-1 0 0,-1-1 0 0 0,1 1 0 0 0,0-1 1 0 0,0 1-1 0 0,0 0 0 0 0,-1-1 0 0 0,1 1 0 0 0,0-1 1 0 0,0 1-1 0 0,-1-1 0 0 0,1 1 0 0 0,0 0 1 0 0,-1-1-1 0 0,1 1 0 0 0,0 0 0 0 0,-1-1 0 0 0,0 1 1 0 0,1-1-20 0 0,-1 1 0 0 0,0 0 0 0 0,1 0 0 0 0,-1 0 0 0 0,0 0 0 0 0,1 0 0 0 0,-1 1 0 0 0,0-1 0 0 0,1 0 0 0 0,-1 0 0 0 0,1 0 0 0 0,-1 0 0 0 0,1 1 0 0 0,-1-1 0 0 0,0 0 0 0 0,1 1 0 0 0,-1-1 0 0 0,1 0 0 0 0,-1 1 0 0 0,1-1 0 0 0,-1 1 0 0 0,-11 8 1479 0 0,6-5-1018 0 0,0 0 0 0 0,1 1 1 0 0,0-1-1 0 0,0 1 0 0 0,0 0 0 0 0,1 0 0 0 0,-7 10 0 0 0,3-4 601 0 0,8-11-930 0 0,-1 1 0 0 0,0-1 0 0 0,1 1 0 0 0,-1 0 1 0 0,1-1-1 0 0,-1 1 0 0 0,1 0 0 0 0,-1 0 0 0 0,1-1 0 0 0,0 1 0 0 0,-1 0 0 0 0,1 0 0 0 0,0 0 0 0 0,0-1 1 0 0,-1 1-1 0 0,1 0 0 0 0,0 0 0 0 0,0 0 0 0 0,0 0 0 0 0,0 1 0 0 0,27-20 4446 0 0,-27 19-4547 0 0,0 0 0 0 0,0 0-1 0 0,1 0 1 0 0,-1-1 0 0 0,0 1 0 0 0,1 0-1 0 0,-1 0 1 0 0,0-1 0 0 0,1 1 0 0 0,-1 0-1 0 0,1-1 1 0 0,-1 1 0 0 0,1 0 0 0 0,0-1-1 0 0,-1 1 1 0 0,1-1 0 0 0,-1 1 0 0 0,1-1 0 0 0,0 1-1 0 0,0-1 1 0 0,1 1 0 0 0,20 9 595 0 0,-12-6-185 0 0,47 26 1361 0 0,-26-18-1307 0 0,-13-6-309 0 0,-16-6 67 0 0,13 2-187 0 0,72 7 16 0 0,-80-7-64 0 0,-5-1-23 0 0,-1-1-1 0 0,0 1 1 0 0,1-1 0 0 0,-1 1-1 0 0,1-1 1 0 0,-1 0-1 0 0,1 1 1 0 0,0-1 0 0 0,-1 0-1 0 0,1 0 1 0 0,-1 0-1 0 0,3 0 1 0 0,11 3 55 0 0,47 12-64 0 0,-24-7-11 0 0,-27-7 62 0 0,78 8 361 0 0,24 15-229 0 0,-95-22-164 0 0,0-1 0 0 0,-1-1 0 0 0,1 0 0 0 0,0-2 0 0 0,0 0 0 0 0,28-7 0 0 0,-38 7-28 0 0,-3 1 13 0 0,1 0-1 0 0,-1 0 1 0 0,0 0-1 0 0,1 0 1 0 0,-1 1-1 0 0,10 1 1 0 0,35 0 97 0 0,14 1-106 0 0,-59-2-8 0 0,1 0 1 0 0,-1 0-1 0 0,1 0 0 0 0,-1-1 1 0 0,1 0-1 0 0,-1 0 0 0 0,8-3 1 0 0,-10 3 0 0 0,0 0 1 0 0,0 0 0 0 0,0 0 0 0 0,1 1-1 0 0,-1-1 1 0 0,5 1 0 0 0,-4 0-3 0 0,5-1 22 0 0,33-8 79 0 0,-22 6-94 0 0,43-7 46 0 0,-24 10-44 0 0,-15-1-11 0 0,41-2 0 0 0,-47 3 9 0 0,43-2 46 0 0,46-13-44 0 0,-45 8 14 0 0,-23 3-11 0 0,50-11 0 0 0,-39 4-3 0 0,-27 4 31 0 0,36-16-31 0 0,-44 15-11 0 0,-12 5 0 0 0,9-4 2 0 0,-1-1 0 0 0,-1 0 0 0 0,1-1 1 0 0,9-10-1 0 0,-7 5 52 0 0,-9 10-54 0 0,0 0 0 0 0,0 0-1 0 0,-1-1 1 0 0,6-8 0 0 0,15-36 21 0 0,31-59 22 0 0,-52 102-43 0 0,0-1 0 0 0,0 0 0 0 0,0 0 0 0 0,-1 0 0 0 0,0-1 0 0 0,0 1 0 0 0,-1 0 0 0 0,0-1 0 0 0,0 1 0 0 0,0-1 0 0 0,-1 1 0 0 0,-1-1 0 0 0,-1-9 0 0 0,-2-7-1 0 0,-2-1-1 0 0,-14-39 0 0 0,11 39 47 0 0,1 0-1 0 0,-5-29 0 0 0,9 17 38 0 0,1-40 0 0 0,0-4-54 0 0,2 73-27 0 0,0 1-1 0 0,-1 0 1 0 0,0-1-1 0 0,0 1 1 0 0,-1 0-1 0 0,-5-12 1 0 0,-27-39 43 0 0,0 2 25 0 0,15 15-65 0 0,-2 1-1 0 0,-42-56 1 0 0,56 85 2 0 0,-2 1 0 0 0,1 0 0 0 0,-1 1 0 0 0,-1 0 0 0 0,0 1 0 0 0,-23-14 0 0 0,-76-29 60 0 0,82 39-57 0 0,-64-25 2 0 0,72 30 2 0 0,-1 1 0 0 0,0 1-1 0 0,1 1 1 0 0,-44-4 0 0 0,-120 6 62 0 0,78 3-41 0 0,0 0-15 0 0,-169-1 45 0 0,216 1-40 0 0,-56 4 16 0 0,-76 9-40 0 0,60 3 0 0 0,-57 5 0 0 0,120-18 0 0 0,-143 4 0 0 0,122-4 0 0 0,-146 27 0 0 0,14-1 0 0 0,-60-24 0 0 0,184-7 0 0 0,-221-2 64 0 0,-66-13-64 0 0,79 12 0 0 0,216 7 0 0 0,-140-1 0 0 0,-400-8 0 0 0,244 5 0 0 0,200 7 0 0 0,90-1 0 0 0,11-1 0 0 0,-3 1 0 0 0,-164-12 0 0 0,181-2 0 0 0,-51-6 0 0 0,-75 9 70 0 0,-69-8-76 0 0,200 7 6 0 0,-23-4 0 0 0,35 4 0 0 0,-97-2 0 0 0,-52 17 0 0 0,85 0 0 0 0,-132 8 0 0 0,129-20 0 0 0,57 4 0 0 0,-139 3 0 0 0,16 12 0 0 0,100-12 0 0 0,0-3 0 0 0,-101-15 0 0 0,-4 3 0 0 0,-26-3 0 0 0,74-4 0 0 0,-214-20 0 0 0,199 45 0 0 0,31 0 0 0 0,110-6 0 0 0,-228-4 0 0 0,209 3 0 0 0,-126-9 0 0 0,130 8 0 0 0,-52 4 0 0 0,-20-1 0 0 0,14 0 0 0 0,36 0 0 0 0,-1 2 0 0 0,-99 17 0 0 0,149-19 0 0 0,-93 11 0 0 0,36-5 0 0 0,-64 4 0 0 0,-33 6 0 0 0,103-7 0 0 0,-36 4 0 0 0,-100 7 0 0 0,144-15 0 0 0,29-3 0 0 0,-31 2 0 0 0,30-6 0 0 0,-76 4 0 0 0,83-2 0 0 0,1 1 0 0 0,-1 0 0 0 0,1 1 0 0 0,0 1 0 0 0,-17 6 0 0 0,25-8-4 0 0,0 0 1 0 0,0 0-1 0 0,1 1 0 0 0,-1 0 1 0 0,1-1-1 0 0,0 1 0 0 0,0 1 1 0 0,0-1-1 0 0,0 0 0 0 0,0 1 0 0 0,1-1 1 0 0,-4 7-1 0 0,-2 5-7 0 0,-11 32 1 0 0,5-11 4 0 0,3-9-11 0 0,2 0-1 0 0,-8 37 0 0 0,13-40 18 0 0,2-1 0 0 0,0 0 0 0 0,2 32 0 0 0,-2 19 0 0 0,-3 6-32 0 0,8 117 0 0 0,-2-188 32 0 0,0 1 0 0 0,0-1 0 0 0,1 0 0 0 0,0 0 0 0 0,1 0 0 0 0,0 0 0 0 0,1-1 0 0 0,-1 1 0 0 0,2-1 0 0 0,-1 0 0 0 0,1 0 0 0 0,0 0 0 0 0,1-1 0 0 0,0 1 0 0 0,11 10 0 0 0,-13-15 0 0 0,0 0 0 0 0,0-1 0 0 0,0 1 0 0 0,1-1 0 0 0,-1 0 0 0 0,5 2 0 0 0,16 8 0 0 0,-6-3 0 0 0,-1 0 0 0 0,2-1 0 0 0,28 8 0 0 0,110 27 0 0 0,-132-37 0 0 0,50 10 0 0 0,15 1 0 0 0,1-11 0 0 0,-1-2 0 0 0,-7 7 0 0 0,-69-8 0 0 0,0 0 0 0 0,19 8 0 0 0,-26-8 0 0 0,1 0 0 0 0,-1-1 0 0 0,10 1 0 0 0,20 4 0 0 0,31 2 0 0 0,-38-6 0 0 0,58 6 0 0 0,6 2 0 0 0,6-2 0 0 0,-5-4 0 0 0,-3-3 0 0 0,-58-1 0 0 0,42-2 0 0 0,107-21 0 0 0,-155 18 0 0 0,1 1 0 0 0,30 2 0 0 0,-29 1 0 0 0,58 3 0 0 0,14 2 0 0 0,-9-3 0 0 0,-2 1 0 0 0,-66-2 0 0 0,78-1 0 0 0,-27 2 0 0 0,-42-2 0 0 0,64-2 0 0 0,13 0 0 0 0,-12 3 0 0 0,-2 6 0 0 0,6 2 0 0 0,-5-5 0 0 0,-71-3 0 0 0,74-3 0 0 0,43-14 0 0 0,-111 11 0 0 0,51-4 0 0 0,22 1 0 0 0,-3 3 0 0 0,-3-2 0 0 0,-4 0 0 0 0,-2 0 0 0 0,-71 5 0 0 0,91-3 0 0 0,-97 6 0 0 0,17 2 0 0 0,60 5 0 0 0,10-1 0 0 0,-2 3 0 0 0,0 2 0 0 0,-2 4 0 0 0,-9-4 0 0 0,-43-9 0 0 0,-15-1 0 0 0,69 5 0 0 0,62 12 0 0 0,-131-14 0 0 0,57 7 0 0 0,7 0 0 0 0,2-4 0 0 0,-12-4-11 0 0,-53-3-31 0 0,93 1 31 0 0,-86-2 11 0 0,175 6 0 0 0,-183-3 0 0 0,55 3 0 0 0,18 6 0 0 0,1 3 0 0 0,-6-1 0 0 0,-7-7 0 0 0,49-5 0 0 0,-7 2 0 0 0,-117-3 0 0 0,14-1 0 0 0,-5 0 0 0 0,52-2 0 0 0,9-9 0 0 0,-87 10 0 0 0,29-4 0 0 0,92-6 0 0 0,4 4 0 0 0,-60 5 0 0 0,-9-2 0 0 0,121-3 0 0 0,-144 7 0 0 0,75 2 0 0 0,-82-2 0 0 0,52 0 0 0 0,22-2 0 0 0,-75 2 0 0 0,99-6 0 0 0,-45-2-13 0 0,113-8-38 0 0,-159 16 51 0 0,58 3 0 0 0,0 6 0 0 0,-46-7 0 0 0,46-1 0 0 0,-58-1 0 0 0,62-10 0 0 0,-57 5 0 0 0,61-1 0 0 0,-12 5 0 0 0,23-1 0 0 0,-76 0 0 0 0,52 3 0 0 0,-70 2 0 0 0,30 7 0 0 0,-29-5 0 0 0,25 3 0 0 0,-15-3 0 0 0,-20-3 0 0 0,0-1 0 0 0,14 1 0 0 0,147 0 0 0 0,-82-10 0 0 0,-20 2 0 0 0,-63 6 0 0 0,1 1 0 0 0,-1-1 0 0 0,0 1 0 0 0,11 3 0 0 0,-14-3-18 0 0,0 0 0 0 0,0 1 0 0 0,0-1 0 0 0,-1 0 0 0 0,1 1 0 0 0,0 0 0 0 0,-1-1 0 0 0,0 1 0 0 0,1 0 0 0 0,-1 0 0 0 0,2 3 0 0 0,-1-2-272 0 0,-1-1 0 0 0,1 0 0 0 0,-1 0 0 0 0,1 0 0 0 0,0 0 0 0 0,0 0 0 0 0,0-1 0 0 0,0 1 0 0 0,0-1 1 0 0,5 2-1 0 0,5 2-1486 0 0,1 3-515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16.988"/>
    </inkml:context>
    <inkml:brush xml:id="br0">
      <inkml:brushProperty name="width" value="0.1" units="cm"/>
      <inkml:brushProperty name="height" value="0.1" units="cm"/>
      <inkml:brushProperty name="color" value="#E71224"/>
    </inkml:brush>
  </inkml:definitions>
  <inkml:trace contextRef="#ctx0" brushRef="#br0">0 14 7887 0 0,'1'1'3'0'0,"0"-1"19"0"0,0 0 1 0 0,0 1-1 0 0,-1-1 0 0 0,1 0 0 0 0,0 0 0 0 0,0 1 0 0 0,0-1 1 0 0,-1 0-1 0 0,1 0 0 0 0,0 0 0 0 0,0 0 0 0 0,0 0 0 0 0,0 0 1 0 0,-1-1-1 0 0,1 1 0 0 0,0 0 0 0 0,0 0 0 0 0,-1 0 0 0 0,1-1 1 0 0,0 1-1 0 0,0 0 0 0 0,-1-1 0 0 0,1 1 0 0 0,0-1 0 0 0,-1 1 1 0 0,1-1-1 0 0,0 1 0 0 0,-1-1 0 0 0,1 1 0 0 0,-1-1 0 0 0,1 0 1 0 0,-1 1-1 0 0,1-1 0 0 0,0-1 0 0 0,0 2-2 0 0,0-1 0 0 0,0 0 0 0 0,0 1-1 0 0,0-1 1 0 0,0 0 0 0 0,1 1 0 0 0,-1 0 0 0 0,0-1 0 0 0,0 1 0 0 0,0 0-1 0 0,1-1 1 0 0,-1 1 0 0 0,0 0 0 0 0,0 0 0 0 0,1 0 0 0 0,-1 0-1 0 0,0 0 1 0 0,1 0 0 0 0,0 1 0 0 0,28 5 676 0 0,72 27-503 0 0,-61-18-108 0 0,1-2 0 0 0,58 10 0 0 0,-58-19-105 0 0,1-1 0 0 0,0-2 0 0 0,-1-3 0 0 0,1-1 0 0 0,-1-2 0 0 0,0-1 0 0 0,77-24 0 0 0,-63 14-36 0 0,109-16 0 0 0,-139 29-24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50.667"/>
    </inkml:context>
    <inkml:brush xml:id="br0">
      <inkml:brushProperty name="width" value="0.1" units="cm"/>
      <inkml:brushProperty name="height" value="0.1" units="cm"/>
      <inkml:brushProperty name="color" value="#E71224"/>
    </inkml:brush>
  </inkml:definitions>
  <inkml:trace contextRef="#ctx0" brushRef="#br0">6026 234 2759 0 0,'0'0'1958'0'0,"11"-5"-2061"0"0,43-24 8620 0 0,-54 28-8468 0 0,0 0-1 0 0,0 1 0 0 0,0-1 0 0 0,0 0 0 0 0,0 0 1 0 0,0 1-1 0 0,0-1 0 0 0,-1 0 0 0 0,1 1 1 0 0,0-1-1 0 0,-1 0 0 0 0,1 1 0 0 0,0-1 0 0 0,-1 0 1 0 0,1 1-1 0 0,-1-1 0 0 0,1 1 0 0 0,-1-1 1 0 0,1 0-1 0 0,-1 1 0 0 0,1-1 0 0 0,-1 1 1 0 0,0 0-1 0 0,1-1 0 0 0,-1 1 0 0 0,0-1 0 0 0,1 1 1 0 0,-1 0-1 0 0,0 0 0 0 0,1-1 0 0 0,-2 1 1 0 0,-3-1 268 0 0,1 1 0 0 0,-1-1 1 0 0,0 1-1 0 0,-6 0 1 0 0,-6 0 115 0 0,-150-6 3127 0 0,75 8-2210 0 0,-58-2 516 0 0,-40-2-419 0 0,-30-2-110 0 0,-60-11-2 0 0,196 11-1030 0 0,-357-20 255 0 0,222 30-560 0 0,49 0 0 0 0,-38-14 0 0 0,77 0 0 0 0,108 9 0 0 0,-32 3 0 0 0,3 1 0 0 0,-41-6 0 0 0,-98-13 0 0 0,178 13 0 0 0,-182-27 1221 0 0,-15-1 94 0 0,130 23-1259 0 0,-235-28 216 0 0,292 31-219 0 0,-5-2-42 0 0,-96-5 45 0 0,88 8-48 0 0,-169 8 197 0 0,145-3-165 0 0,-58-1-34 0 0,-37 1 116 0 0,124 0-81 0 0,-19 0-7 0 0,16-3-34 0 0,1 2 0 0 0,5-2 0 0 0,-267 20 128 0 0,129-14-128 0 0,155-6 0 0 0,-80 5 64 0 0,78-4-64 0 0,-1 1 0 0 0,-1 0 0 0 0,0 0 0 0 0,-1 0 0 0 0,-3-1 0 0 0,0 0 11 0 0,-4 1 31 0 0,2 0-31 0 0,2-2-11 0 0,1 0 0 0 0,4 0 11 0 0,7 1 31 0 0,-13 0-31 0 0,-1 1-11 0 0,-1-1 0 0 0,-1-1 0 0 0,-2 1 0 0 0,0 0 0 0 0,-15 0 0 0 0,33 1 0 0 0,1-2 0 0 0,-18 3 0 0 0,-49 13 0 0 0,42-10 0 0 0,-1-2 0 0 0,0 0 0 0 0,-39-2 0 0 0,30 2 36 0 0,-21 2-8 0 0,52-4-28 0 0,0-1 0 0 0,1-2 0 0 0,0 2 0 0 0,-2 3 0 0 0,-1 2 0 0 0,-4 5 11 0 0,0-1 31 0 0,0-1-31 0 0,4-3-22 0 0,11-5 7 0 0,1-1-1 0 0,-1 1 0 0 0,0-1 0 0 0,0 0 1 0 0,1 1-1 0 0,-1-1 0 0 0,0 0 0 0 0,0 0 0 0 0,0 1 1 0 0,0-1-1 0 0,1 0 0 0 0,-1 0 0 0 0,0 0 1 0 0,0 0-1 0 0,0 0 0 0 0,-1 0 0 0 0,0-1-39 0 0,-2 2-323 0 0,2-4-99 0 0,-30-38-2462 0 0,14 16 761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09.198"/>
    </inkml:context>
    <inkml:brush xml:id="br0">
      <inkml:brushProperty name="width" value="0.1" units="cm"/>
      <inkml:brushProperty name="height" value="0.1" units="cm"/>
      <inkml:brushProperty name="color" value="#E71224"/>
    </inkml:brush>
  </inkml:definitions>
  <inkml:trace contextRef="#ctx0" brushRef="#br0">5292 190 3223 0 0,'1'-5'45'0'0,"-1"1"0"0"0,0-1-1 0 0,0 1 1 0 0,0 0-1 0 0,-1-8 1 0 0,1 10 187 0 0,0 0-1 0 0,-1 1 1 0 0,1-1 0 0 0,0 1 0 0 0,-1-1 0 0 0,1 0 0 0 0,-1 1-1 0 0,0-1 1 0 0,0 1 0 0 0,1 0 0 0 0,-1-1 0 0 0,0 1-1 0 0,0 0 1 0 0,0-1 0 0 0,0 1 0 0 0,-1 0 0 0 0,1 0 0 0 0,-2-2-1 0 0,0 2-99 0 0,0 0 0 0 0,1 0-1 0 0,-1 1 1 0 0,0-1-1 0 0,0 1 1 0 0,0 0 0 0 0,0-1-1 0 0,1 1 1 0 0,-1 1-1 0 0,-3-1 1 0 0,-30 6-448 0 0,31-5 328 0 0,-10 3-319 0 0,0-2 0 0 0,-27 2-1 0 0,35-4 217 0 0,1 0 0 0 0,-1-1-1 0 0,0 0 1 0 0,0 0 0 0 0,0-1-1 0 0,1 0 1 0 0,-1 0 0 0 0,-9-5-1 0 0,-56-30 826 0 0,-22-10 1294 0 0,77 40-1711 0 0,0 1 1 0 0,-1 0-1 0 0,-31-5 0 0 0,21 7-74 0 0,0 2 0 0 0,-51 2 0 0 0,-57 13-27 0 0,-24 1-200 0 0,65-15 256 0 0,-98-16 0 0 0,123 10 336 0 0,-31 1 269 0 0,-152 12 1 0 0,223-5-870 0 0,-229 2 87 0 0,135-5-84 0 0,-130 16 0 0 0,0 11-11 0 0,2-24 0 0 0,-271-8 150 0 0,139 12 82 0 0,53 12-221 0 0,76 0-12 0 0,204-16 1 0 0,-446 31 0 0 0,247 10-439 0 0,145-21-3466 0 0,26-3-983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10.043"/>
    </inkml:context>
    <inkml:brush xml:id="br0">
      <inkml:brushProperty name="width" value="0.1" units="cm"/>
      <inkml:brushProperty name="height" value="0.1" units="cm"/>
      <inkml:brushProperty name="color" value="#E71224"/>
    </inkml:brush>
  </inkml:definitions>
  <inkml:trace contextRef="#ctx0" brushRef="#br0">1785 113 5527 0 0,'-4'-4'218'0'0,"0"0"-1"0"0,-1 1 1 0 0,0 0 0 0 0,0 0-1 0 0,0 0 1 0 0,0 1-1 0 0,0 0 1 0 0,0 0-1 0 0,-1 0 1 0 0,1 0-1 0 0,0 1 1 0 0,-1 0-1 0 0,-8-1 1 0 0,-1 1-101 0 0,0 1 0 0 0,1 0 0 0 0,-1 1 0 0 0,-15 3 0 0 0,-35 8 11 0 0,31-5-91 0 0,-65 5-1 0 0,75-12 119 0 0,1-1-1 0 0,0-1 0 0 0,0-1 1 0 0,-34-9-1 0 0,-86-34 1754 0 0,96 30-1182 0 0,22 8-394 0 0,-1 1 0 0 0,0 1 1 0 0,-1 1-1 0 0,0 1 0 0 0,-35 1 1 0 0,20 3-115 0 0,1 3 0 0 0,-72 13 0 0 0,34-1-162 0 0,-1-4 1 0 0,-114 1 0 0 0,125-12-116 0 0,-160 6-1714 0 0,191-2 261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4:48.498"/>
    </inkml:context>
    <inkml:brush xml:id="br0">
      <inkml:brushProperty name="width" value="0.1" units="cm"/>
      <inkml:brushProperty name="height" value="0.1" units="cm"/>
      <inkml:brushProperty name="color" value="#66CC00"/>
    </inkml:brush>
  </inkml:definitions>
  <inkml:trace contextRef="#ctx0" brushRef="#br0">204 18 455 0 0,'-13'2'1317'0'0,"0"0"0"0"0,-14 0 0 0 0,-13 2 147 0 0,29-3-1173 0 0,-1 0 0 0 0,1-1 0 0 0,-1 0-1 0 0,1-1 1 0 0,-17-3 0 0 0,20 3-25 0 0,3 0-2 0 0,5 1-165 0 0,-1 0-1 0 0,0 0 1 0 0,0 0-1 0 0,1 0 0 0 0,-1 0 1 0 0,0 0-1 0 0,0 0 1 0 0,1-1-1 0 0,-1 1 0 0 0,0 0 1 0 0,1 0-1 0 0,-1-1 1 0 0,0 1-1 0 0,1-1 0 0 0,-1 1 1 0 0,1-1-1 0 0,-2 0 1 0 0,7 3 66 0 0,-1 0 0 0 0,1 0 1 0 0,0-1-1 0 0,6 2 0 0 0,3-1-63 0 0,0-1 0 0 0,-1 0 0 0 0,1-1 0 0 0,0 0 0 0 0,15-4 0 0 0,7 1 192 0 0,83-10 448 0 0,-103 11-684 0 0,118-7 462 0 0,-100 8-350 0 0,-1 2-1 0 0,36 6 1 0 0,9 5-9 0 0,-1 1-81 0 0,132 4 0 0 0,0-5 134 0 0,-18 14-71 0 0,1 1-18 0 0,-152-23-59 0 0,0-2 0 0 0,0-1 1 0 0,0-2-1 0 0,0-2 1 0 0,41-8-1 0 0,-25-1 21 0 0,291-45 546 0 0,-319 56-482 0 0,0 2 1 0 0,55 8-1 0 0,-54-5-121 0 0,-1-1 0 0 0,47-1 0 0 0,-17-10 50 0 0,-46 5-111 0 0,0 1 0 0 0,0 1 0 0 0,0 0 0 0 0,0 0-1 0 0,0 1 1 0 0,0 1 0 0 0,19 3 0 0 0,-13 1-1196 0 0,2-1-4017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10.597"/>
    </inkml:context>
    <inkml:brush xml:id="br0">
      <inkml:brushProperty name="width" value="0.1" units="cm"/>
      <inkml:brushProperty name="height" value="0.1" units="cm"/>
      <inkml:brushProperty name="color" value="#E71224"/>
    </inkml:brush>
  </inkml:definitions>
  <inkml:trace contextRef="#ctx0" brushRef="#br0">1524 8 6127 0 0,'-1'-1'52'0'0,"0"1"0"0"0,1-1 0 0 0,-1 0 0 0 0,0 1 0 0 0,0-1 0 0 0,0 1 0 0 0,0-1 0 0 0,0 1 0 0 0,0-1-1 0 0,1 1 1 0 0,-1 0 0 0 0,0 0 0 0 0,0-1 0 0 0,0 1 0 0 0,0 0 0 0 0,0 0 0 0 0,0 0 0 0 0,0 0 0 0 0,0 0 0 0 0,0 0-1 0 0,-1 0 1 0 0,1 0 0 0 0,1 1 0 0 0,-1-1 0 0 0,0 0 0 0 0,-2 1 0 0 0,-33 11 606 0 0,28-9-766 0 0,-19 7 163 0 0,0-1-1 0 0,0-2 0 0 0,0-1 1 0 0,-1-1-1 0 0,0-1 0 0 0,0-1 1 0 0,-55-3-1 0 0,-115-26 2454 0 0,-46-3-60 0 0,-196 28-1051 0 0,410 1-1369 0 0,-12 1-28 0 0,0 1 0 0 0,-71 14 0 0 0,44 1 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1:04.830"/>
    </inkml:context>
    <inkml:brush xml:id="br0">
      <inkml:brushProperty name="width" value="0.1" units="cm"/>
      <inkml:brushProperty name="height" value="0.1" units="cm"/>
      <inkml:brushProperty name="color" value="#E71224"/>
    </inkml:brush>
  </inkml:definitions>
  <inkml:trace contextRef="#ctx0" brushRef="#br0">8236 1826 4607 0 0,'-4'-2'656'0'0,"0"1"0"0"0,0-1 0 0 0,1 1 0 0 0,-1-1 0 0 0,1 0 0 0 0,-1 0 0 0 0,1-1 0 0 0,0 1 0 0 0,-6-6 0 0 0,9 8-648 0 0,0 0 0 0 0,1 0 0 0 0,-1 0 0 0 0,0 0 0 0 0,0 0 0 0 0,0 0 0 0 0,0 0 0 0 0,0 0 0 0 0,0 0-1 0 0,0 0 1 0 0,0 0 0 0 0,0 0 0 0 0,0 0 0 0 0,0 0 0 0 0,0 0 0 0 0,0 0 0 0 0,0 0 0 0 0,0 0 0 0 0,0 0 0 0 0,0 0-1 0 0,0-1 1 0 0,0 1 0 0 0,0 0 0 0 0,0 0 0 0 0,0 0 0 0 0,0 0 0 0 0,0 0 0 0 0,0 0 0 0 0,0 0 0 0 0,0 0 0 0 0,0 0-1 0 0,0 0 1 0 0,0 0 0 0 0,0 0 0 0 0,0 0 0 0 0,0 0 0 0 0,0 0 0 0 0,0-1 0 0 0,0 1 0 0 0,0 0 0 0 0,0 0 0 0 0,0 0-1 0 0,0 0 1 0 0,0 0 0 0 0,0 0 0 0 0,0 0 0 0 0,0 0 0 0 0,0 0 0 0 0,0 0 0 0 0,0 0 0 0 0,0 0 0 0 0,0 0 0 0 0,0 0-1 0 0,0 0 1 0 0,-1 0 0 0 0,1 0 0 0 0,0 0 0 0 0,0 0 0 0 0,0 0 0 0 0,8 2 1036 0 0,3-1 403 0 0,-10-1-1204 0 0,0 1 0 0 0,1-1-1 0 0,-1 0 1 0 0,0 1 0 0 0,0-1 0 0 0,0 1 0 0 0,1-1 0 0 0,-1 1 0 0 0,0 0 0 0 0,0 0 0 0 0,0-1 0 0 0,0 1 0 0 0,1 2 0 0 0,1-1 134 0 0,23 14 1118 0 0,-13-8-945 0 0,0 0 1 0 0,16 14 0 0 0,-5 1-181 0 0,35 29 297 0 0,-55-49-571 0 0,0 0-1 0 0,1-1 1 0 0,-1 1 0 0 0,1-1-1 0 0,0 0 1 0 0,-1 0 0 0 0,1 0-1 0 0,9 2 1 0 0,-1-2 245 0 0,-1-1 0 0 0,16 0-1 0 0,10 1-6 0 0,-32-2-281 0 0,0 1-1 0 0,0 0 0 0 0,0 1 0 0 0,0 0 0 0 0,0 0 0 0 0,0 0 0 0 0,8 5 1 0 0,-1 1 170 0 0,21 16 1 0 0,-19-13-50 0 0,-10-8-120 0 0,0 1-1 0 0,1-1 0 0 0,-1-1 1 0 0,1 1-1 0 0,0-1 1 0 0,0 0-1 0 0,0 0 1 0 0,0-1-1 0 0,0 0 1 0 0,0 0-1 0 0,0 0 0 0 0,1-1 1 0 0,-1 0-1 0 0,0 0 1 0 0,0-1-1 0 0,9-1 1 0 0,9-3 140 0 0,0-1 1 0 0,41-16 0 0 0,-49 16-72 0 0,-8 3-75 0 0,1-1 0 0 0,-1-1 0 0 0,-1 0 0 0 0,1 0-1 0 0,-1 0 1 0 0,13-12 0 0 0,-8 6 38 0 0,-1-1-1 0 0,18-25 1 0 0,-22 26-20 0 0,0 0-1 0 0,-2-1 1 0 0,1 1-1 0 0,-2-1 1 0 0,1 0-1 0 0,-2-1 1 0 0,0 1-1 0 0,2-14 1 0 0,1-17 188 0 0,-2-45 1 0 0,0 17-157 0 0,7-118 305 0 0,-4-63-403 0 0,-10 216 0 0 0,-15-70 0 0 0,-1-16 0 0 0,14 80 276 0 0,-1-1-1 0 0,-19-67 1 0 0,17 88-233 0 0,-1 2 1 0 0,0-1-1 0 0,-2 1 1 0 0,-14-20-1 0 0,-6-13 148 0 0,23 36-187 0 0,0-1 0 0 0,1 0 0 0 0,-5-27-1 0 0,-3-3-5 0 0,14 43 6 0 0,-1 1-1 0 0,0 0 1 0 0,0-1 0 0 0,0 1-1 0 0,0 0 1 0 0,-1 0 0 0 0,0 0-1 0 0,0 1 1 0 0,0-1-1 0 0,0 1 1 0 0,0-1 0 0 0,-1 1-1 0 0,0 0 1 0 0,1 0 0 0 0,-1 1-1 0 0,0-1 1 0 0,0 1 0 0 0,-1 0-1 0 0,-6-3 1 0 0,-5 1 17 0 0,1 0 0 0 0,-1 1 0 0 0,0 0 0 0 0,-23 0 1 0 0,-1 0-9 0 0,-198-21-13 0 0,-34-8 32 0 0,-3 23 0 0 0,182 11-32 0 0,-154 8 0 0 0,-129 27 64 0 0,175-20-32 0 0,-240-11 0 0 0,82-39 85 0 0,289 23-98 0 0,1 4 0 0 0,-1 3-1 0 0,-80 6 1 0 0,-3 13-19 0 0,-3 1 0 0 0,-279 0 0 0 0,88-1 0 0 0,79 0 0 0 0,173-17 0 0 0,0-4 0 0 0,-150-27 0 0 0,72 13 0 0 0,24 3 0 0 0,37-1 0 0 0,-184-24 0 0 0,167 33 0 0 0,72 6 0 0 0,-73-12 0 0 0,104 11 0 0 0,1 1 0 0 0,-1 1 0 0 0,-41 4 0 0 0,-23 0 0 0 0,49-5 0 0 0,-245-11 0 0 0,203 7 0 0 0,-157-8 0 0 0,45 13 49 0 0,105 2-34 0 0,-222-23 26 0 0,138 6-18 0 0,-21-8-23 0 0,107 11 0 0 0,6 6 38 0 0,-84 4 0 0 0,136 3-50 0 0,-25-1 12 0 0,-26 0 0 0 0,-44-5 67 0 0,99 4-70 0 0,-190-20 3 0 0,196 19-10 0 0,-5 1 29 0 0,-43-1 0 0 0,61 3-16 0 0,0 1 0 0 0,0 0 1 0 0,-1 0-1 0 0,1 1 0 0 0,0 0 1 0 0,0 0-1 0 0,0 0 0 0 0,0 1 0 0 0,1 0 1 0 0,-10 6-1 0 0,13-6-3 0 0,-1-1 0 0 0,1 1 0 0 0,0 1 0 0 0,0-1 0 0 0,0 0 0 0 0,0 1 0 0 0,0 0 0 0 0,1-1 0 0 0,0 1 0 0 0,0 0 0 0 0,0 0 0 0 0,0 0 0 0 0,0 1 0 0 0,1-1 0 0 0,0 0 0 0 0,0 0 0 0 0,0 1 0 0 0,1-1 0 0 0,-1 1 0 0 0,1-1 0 0 0,0 1 0 0 0,1 6 0 0 0,1 8 0 0 0,0-1 0 0 0,2 0 0 0 0,11 36 0 0 0,19 67 0 0 0,31 219 0 0 0,-55-269 0 0 0,28 154 0 0 0,-21-163 0 0 0,-6-23 0 0 0,8 45 0 0 0,-13-40 0 0 0,-1 3 0 0 0,3-1 0 0 0,26 88 0 0 0,-32-128 0 0 0,1 0 0 0 0,1 0 0 0 0,-1 0 0 0 0,1 0 0 0 0,0 0 0 0 0,0-1 0 0 0,0 0 0 0 0,7 6 0 0 0,45 35 0 0 0,-13-11 0 0 0,-33-26 0 0 0,1-1 0 0 0,0 0 0 0 0,0-1 0 0 0,1 0 0 0 0,0-1 0 0 0,16 6 0 0 0,-3-3 0 0 0,-1-1 0 0 0,36 5 0 0 0,85 19 0 0 0,107 21 0 0 0,-82-27 0 0 0,-102-18 0 0 0,-11-1 0 0 0,72-2 0 0 0,-70-1 0 0 0,-1 2 0 0 0,85 19 0 0 0,-59-9 0 0 0,10 0 0 0 0,1-5 0 0 0,102-2 0 0 0,55-19 0 0 0,254-30 0 0 0,-462 37 0 0 0,100-12 0 0 0,-9-1 0 0 0,-91 13 0 0 0,46 3 0 0 0,26-2 0 0 0,-73 1 0 0 0,0 2 0 0 0,63 9 0 0 0,-14-1 0 0 0,-35-6 0 0 0,196 22 0 0 0,-42 7 0 0 0,-157-23 0 0 0,106 3 0 0 0,61-2 0 0 0,62-1 0 0 0,-57-24 0 0 0,-199 10-61 0 0,-22 3-84 0 0,0 1 1 0 0,1-1-1 0 0,-1 1 1 0 0,1 1-1 0 0,-1-1 1 0 0,1 1-1 0 0,-1 0 1 0 0,1 1-1 0 0,-1-1 1 0 0,9 2-1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20.798"/>
    </inkml:context>
    <inkml:brush xml:id="br0">
      <inkml:brushProperty name="width" value="0.1" units="cm"/>
      <inkml:brushProperty name="height" value="0.1" units="cm"/>
      <inkml:brushProperty name="color" value="#E71224"/>
    </inkml:brush>
  </inkml:definitions>
  <inkml:trace contextRef="#ctx0" brushRef="#br0">1964 308 2759 0 0,'-3'-14'215'0'0,"2"9"209"0"0,0-1 0 0 0,0 0 1 0 0,0 0-1 0 0,-5-8 0 0 0,5 12-325 0 0,0 1-1 0 0,0-1 0 0 0,0 1 0 0 0,0 0 1 0 0,0-1-1 0 0,-1 1 0 0 0,1 0 1 0 0,0 0-1 0 0,-1 0 0 0 0,1 0 0 0 0,-1 0 1 0 0,0 1-1 0 0,1-1 0 0 0,-1 0 0 0 0,-2 0 1 0 0,-32-7-492 0 0,10 2 164 0 0,-49-21-9 0 0,-15-3 2277 0 0,74 26-1391 0 0,0 1-1 0 0,-27-1 0 0 0,3 0 281 0 0,-8 0-297 0 0,-78 4 0 0 0,-13 0-155 0 0,-67-29 658 0 0,64 7 44 0 0,-267-10 1630 0 0,85-4-1911 0 0,186 15-5984 0 0,137 21 4977 0 0,-50-8-5606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21.365"/>
    </inkml:context>
    <inkml:brush xml:id="br0">
      <inkml:brushProperty name="width" value="0.1" units="cm"/>
      <inkml:brushProperty name="height" value="0.1" units="cm"/>
      <inkml:brushProperty name="color" value="#E71224"/>
    </inkml:brush>
  </inkml:definitions>
  <inkml:trace contextRef="#ctx0" brushRef="#br0">1884 242 5527 0 0,'-1'-1'156'0'0,"1"0"0"0"0,-1 0-1 0 0,0 0 1 0 0,0 0 0 0 0,0 0-1 0 0,0 1 1 0 0,0-1 0 0 0,0 0-1 0 0,0 1 1 0 0,0-1 0 0 0,0 1-1 0 0,0-1 1 0 0,-1 1 0 0 0,1-1-1 0 0,0 1 1 0 0,0 0 0 0 0,0 0-1 0 0,-1-1 1 0 0,1 1 0 0 0,0 0-1 0 0,0 0 1 0 0,-1 0 0 0 0,1 0-1 0 0,0 1 1 0 0,-2-1 0 0 0,-8 1 680 0 0,-5 0-681 0 0,0 1 0 0 0,0 0 0 0 0,0 2 0 0 0,1 0 0 0 0,-22 8-1 0 0,15-4-164 0 0,-41 7-1 0 0,25-10 171 0 0,0-3 0 0 0,-69-3 0 0 0,43-6 1342 0 0,-90-22 0 0 0,132 24-1267 0 0,-251-61 2020 0 0,-33-7-1125 0 0,128 28-886 0 0,105 24-254 0 0,-85-13 0 0 0,130 31-419 0 0,-1 1-1 0 0,1 2 0 0 0,-1 1 1 0 0,-31 4-1 0 0,3 3-726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23.085"/>
    </inkml:context>
    <inkml:brush xml:id="br0">
      <inkml:brushProperty name="width" value="0.1" units="cm"/>
      <inkml:brushProperty name="height" value="0.1" units="cm"/>
      <inkml:brushProperty name="color" value="#E71224"/>
    </inkml:brush>
  </inkml:definitions>
  <inkml:trace contextRef="#ctx0" brushRef="#br0">1993 28 3679 0 0,'-1'-3'155'0'0,"0"1"-1"0"0,0-1 1 0 0,0 1-1 0 0,-1 0 1 0 0,1-1-1 0 0,-4-2 1 0 0,5 4-56 0 0,-1 1 1 0 0,1-1-1 0 0,0 1 1 0 0,-1 0 0 0 0,1-1-1 0 0,-1 1 1 0 0,1 0-1 0 0,-1-1 1 0 0,1 1 0 0 0,-1 0-1 0 0,1 0 1 0 0,-1 0-1 0 0,1-1 1 0 0,-1 1-1 0 0,1 0 1 0 0,-1 0 0 0 0,0 0-1 0 0,1 0 1 0 0,-1 0-1 0 0,1 0 1 0 0,-1 0-1 0 0,1 0 1 0 0,-1 0 0 0 0,1 0-1 0 0,-1 0 1 0 0,0 0-1 0 0,1 1 1 0 0,-1-1-1 0 0,1 0 1 0 0,-1 0 0 0 0,1 0-1 0 0,-1 1 1 0 0,1-1-1 0 0,-1 0 1 0 0,1 1-1 0 0,0-1 1 0 0,-1 0 0 0 0,1 1-1 0 0,-1-1 1 0 0,1 1-1 0 0,-2 1-42 0 0,2-2-50 0 0,0 0 1 0 0,0 0-1 0 0,0 0 0 0 0,0 1 1 0 0,0-1-1 0 0,-1 0 1 0 0,1 0-1 0 0,0 0 0 0 0,0 0 1 0 0,0 0-1 0 0,0 0 1 0 0,0 0-1 0 0,0 0 0 0 0,0 0 1 0 0,0 1-1 0 0,0-1 1 0 0,0 0-1 0 0,-1 0 0 0 0,1 0 1 0 0,0 0-1 0 0,0 0 0 0 0,0 0 1 0 0,0 0-1 0 0,0 0 1 0 0,0 0-1 0 0,0 0 0 0 0,-1 0 1 0 0,1 0-1 0 0,0 0 1 0 0,0 0-1 0 0,0 0 0 0 0,0 0 1 0 0,0 0-1 0 0,0 0 1 0 0,0 0-1 0 0,-1 0 0 0 0,1 0 1 0 0,0 0-1 0 0,0 0 1 0 0,0 0-1 0 0,0 0 0 0 0,0 0 1 0 0,0 0-1 0 0,0 0 1 0 0,-1 0-1 0 0,1-1 0 0 0,-6-2 151 0 0,1 2 130 0 0,-1-1 0 0 0,1 1 1 0 0,-1 0-1 0 0,0 0 1 0 0,0 0-1 0 0,1 1 0 0 0,-1 0 1 0 0,0 0-1 0 0,-7 1 1 0 0,-8 2 164 0 0,-25 8 1 0 0,20-5-152 0 0,-16 5-63 0 0,0 2 0 0 0,-75 33 0 0 0,81-30-204 0 0,-72 20 0 0 0,-44 0-46 0 0,99-24 16 0 0,-25 4 369 0 0,0-3-1 0 0,-1-4 1 0 0,0-3 0 0 0,-88-6-1 0 0,21-7 504 0 0,-91-3 185 0 0,141 11-1747 0 0,-139 21-1 0 0,189-15-5326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24.387"/>
    </inkml:context>
    <inkml:brush xml:id="br0">
      <inkml:brushProperty name="width" value="0.1" units="cm"/>
      <inkml:brushProperty name="height" value="0.1" units="cm"/>
      <inkml:brushProperty name="color" value="#E71224"/>
    </inkml:brush>
  </inkml:definitions>
  <inkml:trace contextRef="#ctx0" brushRef="#br0">1963 205 2759 0 0,'2'-3'256'0'0,"0"0"0"0"0,1 1 0 0 0,-1-1-1 0 0,0 0 1 0 0,1 1 0 0 0,0-1 0 0 0,0 1-1 0 0,0 0 1 0 0,0 0 0 0 0,0 0-1 0 0,0 0 1 0 0,0 1 0 0 0,1-1 0 0 0,4 0-1 0 0,5-3-253 0 0,0 1 0 0 0,20-4 0 0 0,-22 6-290 0 0,1 0-1 0 0,0-2 1 0 0,21-8-1 0 0,-28 9 391 0 0,1 0 0 0 0,-1 0 0 0 0,7-6 0 0 0,-12 8-8 0 0,1 1 0 0 0,0-1 0 0 0,0 1-1 0 0,0-1 1 0 0,-1 0 0 0 0,1 1 0 0 0,0-1-1 0 0,-1 0 1 0 0,1 0 0 0 0,0 1 0 0 0,-1-1-1 0 0,1 0 1 0 0,-1 0 0 0 0,0 0 0 0 0,1 0-1 0 0,-1 0 1 0 0,0 1 0 0 0,1-1 0 0 0,-1 0-1 0 0,0 0 1 0 0,0 0 0 0 0,0 0 0 0 0,0 0-1 0 0,0 0 1 0 0,0 0 0 0 0,0 0 0 0 0,0 0-1 0 0,0 0 1 0 0,0 0 0 0 0,0 0 0 0 0,-1-1-1 0 0,0 1 1 0 0,0 0-1 0 0,0 0 1 0 0,0 0 0 0 0,0 1-1 0 0,0-1 1 0 0,0 0-1 0 0,0 1 1 0 0,0-1-1 0 0,0 1 1 0 0,0-1-1 0 0,-1 1 1 0 0,1-1 0 0 0,0 1-1 0 0,0 0 1 0 0,-1 0-1 0 0,1-1 1 0 0,0 1-1 0 0,-2 0 1 0 0,-28 2 315 0 0,20 0-309 0 0,-317 27 1661 0 0,164-6-913 0 0,-38 3 80 0 0,197-25-908 0 0,-195 9 829 0 0,148-10-499 0 0,-97-12-1 0 0,-150-49 394 0 0,18 2-410 0 0,240 53-338 0 0,-36-7-350 0 0,-85-3 1 0 0,87 15-613 0 0,0-1-52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25.360"/>
    </inkml:context>
    <inkml:brush xml:id="br0">
      <inkml:brushProperty name="width" value="0.1" units="cm"/>
      <inkml:brushProperty name="height" value="0.1" units="cm"/>
      <inkml:brushProperty name="color" value="#E71224"/>
    </inkml:brush>
  </inkml:definitions>
  <inkml:trace contextRef="#ctx0" brushRef="#br0">1977 50 4607 0 0,'-2'-4'58'0'0,"0"-1"-1"0"0,-1 1 0 0 0,0 0 0 0 0,0 0 0 0 0,0 0 1 0 0,0 0-1 0 0,-1 0 0 0 0,0 1 0 0 0,0-1 1 0 0,-7-4-1 0 0,9 8 439 0 0,0-1 0 0 0,0 1 0 0 0,-1 0 0 0 0,1-1 1 0 0,0 1-1 0 0,-1 0 0 0 0,1 0 0 0 0,0 1 0 0 0,-3-1 1 0 0,-2 1-303 0 0,-19 3-10 0 0,-1 1 1 0 0,1 1-1 0 0,0 1 0 0 0,-47 20 1 0 0,42-15-129 0 0,1-1-1 0 0,-64 13 1 0 0,42-18 567 0 0,-100-4 1 0 0,-1-1 574 0 0,143 0-1106 0 0,-240 24 1307 0 0,168-16-1089 0 0,0-3 0 0 0,-132-7-1 0 0,-163-35-1828 0 0,244 20-1562 0 0,68 10-1971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26.671"/>
    </inkml:context>
    <inkml:brush xml:id="br0">
      <inkml:brushProperty name="width" value="0.1" units="cm"/>
      <inkml:brushProperty name="height" value="0.1" units="cm"/>
      <inkml:brushProperty name="color" value="#E71224"/>
    </inkml:brush>
  </inkml:definitions>
  <inkml:trace contextRef="#ctx0" brushRef="#br0">2956 159 4031 0 0,'-7'-5'104'0'0,"-1"2"0"0"0,0-1 0 0 0,-13-4 0 0 0,13 5-97 0 0,0 0 0 0 0,0 0 0 0 0,-15-9 0 0 0,20 10 0 0 0,0 0 0 0 0,0 0 1 0 0,1-1-1 0 0,-1 0 0 0 0,0 1 0 0 0,1-1 0 0 0,-1 0 0 0 0,1 0 0 0 0,0-1 0 0 0,0 1 1 0 0,-2-5-1 0 0,1 1 483 0 0,-1-1 0 0 0,0 1 1 0 0,0 0-1 0 0,-1 0 0 0 0,0 0 1 0 0,-9-10-1 0 0,12 15-301 0 0,0 0-1 0 0,0 1 1 0 0,-1-1-1 0 0,1 0 1 0 0,0 1-1 0 0,0 0 1 0 0,-1-1-1 0 0,1 1 1 0 0,-1 0-1 0 0,1 0 1 0 0,-1 0 0 0 0,0 0-1 0 0,1 1 1 0 0,-1-1-1 0 0,0 1 1 0 0,1 0-1 0 0,-1 0 1 0 0,0-1-1 0 0,0 2 1 0 0,1-1-1 0 0,-1 0 1 0 0,0 1-1 0 0,-4 0 1 0 0,-66 28 790 0 0,45-17-881 0 0,-51 21-28 0 0,-121 34 0 0 0,150-58 80 0 0,0-1-1 0 0,-64 0 0 0 0,78-6-53 0 0,-385 41 784 0 0,318-27-822 0 0,-213 30 20 0 0,-2-22-16 0 0,98-21-85 0 0,-422 14-918 0 0,563-12-189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0:29.103"/>
    </inkml:context>
    <inkml:brush xml:id="br0">
      <inkml:brushProperty name="width" value="0.1" units="cm"/>
      <inkml:brushProperty name="height" value="0.1" units="cm"/>
      <inkml:brushProperty name="color" value="#E71224"/>
    </inkml:brush>
  </inkml:definitions>
  <inkml:trace contextRef="#ctx0" brushRef="#br0">4328 99 3823 0 0,'40'-30'376'0'0,"-13"6"1440"0"0,-24 22-1690 0 0,-1-1 0 0 0,0 1 1 0 0,0-1-1 0 0,0 1 0 0 0,0-1 1 0 0,-1 0-1 0 0,1 1 0 0 0,-1-1 1 0 0,2-3-1 0 0,-3 5-96 0 0,0 0 0 0 0,0 1-1 0 0,0-1 1 0 0,-1 1 0 0 0,1-1 0 0 0,0 0-1 0 0,0 1 1 0 0,-1-1 0 0 0,1 1-1 0 0,0-1 1 0 0,0 1 0 0 0,-1-1 0 0 0,1 1-1 0 0,-1-1 1 0 0,1 1 0 0 0,0-1 0 0 0,-1 1-1 0 0,1 0 1 0 0,-1-1 0 0 0,1 1 0 0 0,-1 0-1 0 0,1-1 1 0 0,-1 1 0 0 0,0 0 0 0 0,1 0-1 0 0,-1-1 1 0 0,1 1 0 0 0,-1 0 0 0 0,1 0-1 0 0,-1 0 1 0 0,0 0 0 0 0,1 0 0 0 0,-2 0-1 0 0,-21-3 433 0 0,7 5-224 0 0,0 0 0 0 0,1 1 0 0 0,-1 0 0 0 0,1 1 0 0 0,0 1 0 0 0,-19 9 0 0 0,-5 1 176 0 0,-35 9 217 0 0,-115 45 178 0 0,153-55-769 0 0,-1-1 0 0 0,-46 9 0 0 0,-79 7 54 0 0,29-5 36 0 0,47-7-39 0 0,-451 88 546 0 0,-5-24 467 0 0,462-75-848 0 0,0-4 1 0 0,-123-11-1 0 0,-160-39 587 0 0,75 7-199 0 0,-304-2 196 0 0,294 47-1561 0 0,3 26-3771 0 0,162-7-807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1:10.709"/>
    </inkml:context>
    <inkml:brush xml:id="br0">
      <inkml:brushProperty name="width" value="0.1" units="cm"/>
      <inkml:brushProperty name="height" value="0.1" units="cm"/>
      <inkml:brushProperty name="color" value="#E71224"/>
    </inkml:brush>
  </inkml:definitions>
  <inkml:trace contextRef="#ctx0" brushRef="#br0">1949 1 1375 0 0,'-44'3'1124'0'0,"-1"0"2908"0"0,19-2-3340 0 0,-43 8 0 0 0,-12 1 32 0 0,42-8-64 0 0,-54-6 0 0 0,56 2-72 0 0,-1 1 0 0 0,-74 9-1 0 0,-72 24 226 0 0,84-9-605 0 0,92-20-208 0 0,18-2 0 0 0,3-1 0 0 0,-4 1 0 0 0,0-1 0 0 0,0-1 0 0 0,0 0 0 0 0,12-2 0 0 0,17-2 0 0 0,-8 2 0 0 0,51-11 0 0 0,-5 0 0 0 0,-69 12 12 0 0,0 0-1 0 0,-1 0 1 0 0,0 0 0 0 0,1-1-1 0 0,7-4 1 0 0,-10 5-2 0 0,-20 3 423 0 0,3-2-274 0 0,-170 15 513 0 0,-147 17 274 0 0,157-5-666 0 0,-148 20-66 0 0,234-30-171 0 0,75-13-40 0 0,0 0 1 0 0,1 1 0 0 0,-1 1-1 0 0,1 0 1 0 0,-13 8-1 0 0,21-11-2 0 0,1 0 0 0 0,0 0-1 0 0,-1 0 1 0 0,1 0 0 0 0,0 0-1 0 0,0 0 1 0 0,0 1 0 0 0,1-1-1 0 0,-3 5 1 0 0,3-6-3 0 0,1 0 0 0 0,-1-1-1 0 0,1 1 1 0 0,0 0 0 0 0,0-1 0 0 0,-1 1 0 0 0,1 0 0 0 0,0-1-1 0 0,0 1 1 0 0,0 0 0 0 0,0 0 0 0 0,0-1 0 0 0,0 1 0 0 0,0 0 0 0 0,0-1-1 0 0,0 1 1 0 0,0 0 0 0 0,0 0 0 0 0,0-1 0 0 0,1 1 0 0 0,-1 0 0 0 0,0-1-1 0 0,0 1 1 0 0,1 0 0 0 0,-1-1 0 0 0,1 1 0 0 0,-1 0 0 0 0,0-1 0 0 0,1 1-1 0 0,-1-1 1 0 0,1 1 0 0 0,-1-1 0 0 0,1 1 0 0 0,0-1 0 0 0,-1 1-1 0 0,1-1 1 0 0,-1 0 0 0 0,1 1 0 0 0,0-1 0 0 0,-1 0 0 0 0,1 1 0 0 0,0-1-1 0 0,0 0 1 0 0,11 3 2 0 0,1-1 0 0 0,-1 0 0 0 0,0-1 0 0 0,0 0 0 0 0,1-1 0 0 0,12-1 0 0 0,20 0 0 0 0,33 2 90 0 0,-1-3-1 0 0,89-14 0 0 0,-127 9-5 0 0,0-2-1 0 0,49-17 1 0 0,-63 16 72 0 0,-1 0 1 0 0,0-1-1 0 0,22-15 0 0 0,-44 25-111 0 0,0-1 0 0 0,1 1 0 0 0,-2-1-1 0 0,1 1 1 0 0,0-1 0 0 0,0 0 0 0 0,0 0-1 0 0,-1 0 1 0 0,1 0 0 0 0,-1 0 0 0 0,1 0 0 0 0,-1 0-1 0 0,0 0 1 0 0,2-5 0 0 0,-3 5-11 0 0,0 1 1 0 0,0-1-1 0 0,0 1 0 0 0,0-1 1 0 0,0 1-1 0 0,0-1 1 0 0,0 1-1 0 0,0 0 0 0 0,-1-1 1 0 0,1 1-1 0 0,0-1 0 0 0,-1 1 1 0 0,0-1-1 0 0,1 1 1 0 0,-1 0-1 0 0,0 0 0 0 0,1-1 1 0 0,-1 1-1 0 0,0 0 1 0 0,0 0-1 0 0,0 0 0 0 0,0 0 1 0 0,0 0-1 0 0,-1 0 0 0 0,1 0 1 0 0,-2-1-1 0 0,-7-5 95 0 0,0 1-1 0 0,0 0 1 0 0,-1 1 0 0 0,0 0-1 0 0,0 1 1 0 0,-15-4 0 0 0,2 2 54 0 0,-49-6 1 0 0,13 8-156 0 0,-1 3 0 0 0,-83 8 1 0 0,-118 32-862 0 0,90 1-449 0 0,87-16 276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4:49.359"/>
    </inkml:context>
    <inkml:brush xml:id="br0">
      <inkml:brushProperty name="width" value="0.1" units="cm"/>
      <inkml:brushProperty name="height" value="0.1" units="cm"/>
      <inkml:brushProperty name="color" value="#66CC00"/>
    </inkml:brush>
  </inkml:definitions>
  <inkml:trace contextRef="#ctx0" brushRef="#br0">0 1 1839 0 0,'6'-1'161'0'0,"-4"1"18"0"0,-1 0 1 0 0,0 0-1 0 0,1 0 1 0 0,-1 0-1 0 0,1 1 1 0 0,-1-1-1 0 0,0 0 0 0 0,1 1 1 0 0,-1-1-1 0 0,0 1 1 0 0,1-1-1 0 0,0 2 1 0 0,20 5-2 0 0,0 0 1 0 0,1-1-1 0 0,-1-1 1 0 0,40 2-1 0 0,5 3 1518 0 0,33 15 255 0 0,-20-4-1552 0 0,-47-14-332 0 0,1-2 0 0 0,-1-1 0 0 0,59-1 0 0 0,28-3 207 0 0,-55 0 146 0 0,-30 2-8 0 0,0 2 0 0 0,47 10 1 0 0,20 2-276 0 0,-92-15-127 0 0,1 0 0 0 0,0-1 0 0 0,17-1-1 0 0,-24 0 39 0 0,1 0 0 0 0,0 0 1 0 0,-1 0-1 0 0,1-1 0 0 0,-1 0 0 0 0,1 1 0 0 0,-1-2 0 0 0,0 1 0 0 0,0 0 0 0 0,5-5 0 0 0,17-12 582 0 0,0 0-1 0 0,39-20 0 0 0,-63 39-626 0 0,0-1 0 0 0,0 0 0 0 0,0 1 0 0 0,0-1 0 0 0,0 1 0 0 0,0 0 0 0 0,0 0 0 0 0,0 0 0 0 0,0 0 0 0 0,0 0 0 0 0,0 0 0 0 0,0 0 0 0 0,0 1 0 0 0,0-1 0 0 0,0 1 0 0 0,3 0 0 0 0,0 1-282 0 0,0 1 0 0 0,1-1 1 0 0,-1 1-1 0 0,7 5 1 0 0,0 0-908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2:03.581"/>
    </inkml:context>
    <inkml:brush xml:id="br0">
      <inkml:brushProperty name="width" value="0.1" units="cm"/>
      <inkml:brushProperty name="height" value="0.1" units="cm"/>
      <inkml:brushProperty name="color" value="#66CC00"/>
    </inkml:brush>
  </inkml:definitions>
  <inkml:trace contextRef="#ctx0" brushRef="#br0">13497 1926 5239 0 0,'-14'8'4807'0'0,"18"-22"-1966"0"0,12-29 246 0 0,-14 37-2564 0 0,0-1 1 0 0,-1 0-1 0 0,1 1 1 0 0,-1-15-1 0 0,-1 19-363 0 0,0-1-1 0 0,0 1 1 0 0,-1-1-1 0 0,1 1 1 0 0,-1-1-1 0 0,0 1 1 0 0,1-1-1 0 0,-1 1 1 0 0,-1-1-1 0 0,1 1 1 0 0,0 0-1 0 0,0 0 1 0 0,-1 0 0 0 0,1 0-1 0 0,-1 0 1 0 0,-2-3-1 0 0,-22-15 1583 0 0,8 8-940 0 0,16 10-722 0 0,1 1 0 0 0,-1-1 1 0 0,1 0-1 0 0,0 0 0 0 0,0 1 0 0 0,0-1 0 0 0,-1 0 0 0 0,2 0 1 0 0,-1-1-1 0 0,0 1 0 0 0,0 0 0 0 0,1 0 0 0 0,-1 0 0 0 0,1 0 1 0 0,0-1-1 0 0,-1 1 0 0 0,1 0 0 0 0,0 0 0 0 0,0-1 0 0 0,1 1 0 0 0,-1 0 1 0 0,0 0-1 0 0,1-1 0 0 0,0-1 0 0 0,3-8 73 0 0,0 0-1 0 0,0 0 1 0 0,7-12-1 0 0,-10 20-119 0 0,11-23 39 0 0,-2-2 0 0 0,-2 1 1 0 0,9-49-1 0 0,-15 62 3 0 0,-1-1-1 0 0,0 1 1 0 0,-2-17 0 0 0,0 16 60 0 0,1 1 0 0 0,3-30 0 0 0,7-12 114 0 0,36-278 307 0 0,-46 334-554 0 0,1-22 83 0 0,0-1 0 0 0,-1 1 0 0 0,-6-34 0 0 0,5 49-55 0 0,-5-20 73 0 0,2 0 0 0 0,1 0 0 0 0,1-56 0 0 0,3 79-77 0 0,0-8 35 0 0,-1 0 1 0 0,1 0-1 0 0,-2 0 1 0 0,-2-16-1 0 0,2 26-50 0 0,1-1 1 0 0,-1 1-1 0 0,0 0 1 0 0,0 0-1 0 0,-1 0 1 0 0,1 0-1 0 0,-1 0 0 0 0,1 0 1 0 0,-1 0-1 0 0,0 0 1 0 0,0 1-1 0 0,0-1 1 0 0,0 1-1 0 0,-1-1 0 0 0,1 1 1 0 0,-1 0-1 0 0,0 0 1 0 0,1 0-1 0 0,-1 0 1 0 0,0 0-1 0 0,-6-2 0 0 0,4 2 4 0 0,-1 0 0 0 0,0 0 0 0 0,0 0 1 0 0,0 1-1 0 0,0 0 0 0 0,0 0 0 0 0,-1 0 0 0 0,1 1 0 0 0,0 0 0 0 0,0 0 0 0 0,0 1 0 0 0,0 0 0 0 0,0 0 0 0 0,0 0 0 0 0,0 1 0 0 0,0 0 0 0 0,0 0 0 0 0,0 0 0 0 0,0 1 0 0 0,1-1 0 0 0,-7 5 0 0 0,7-3-15 0 0,0-2 0 0 0,-1 1 0 0 0,1 0 0 0 0,-1-1 0 0 0,0 0 0 0 0,0-1 0 0 0,1 1 0 0 0,-1-1 0 0 0,0 0 0 0 0,-1-1 0 0 0,1 1 0 0 0,-10-2 0 0 0,-6-1 0 0 0,1-1 1 0 0,-27-7 0 0 0,-1 0 12 0 0,-47-6 205 0 0,-130-16 32 0 0,152 27-149 0 0,1-4 0 0 0,-90-21 1 0 0,126 20-91 0 0,-235-55 95 0 0,66 34-106 0 0,119 15 23 0 0,4-1 62 0 0,-152-11-1 0 0,-156 9-14 0 0,-157-2-76 0 0,449 22 66 0 0,-176-8-56 0 0,181-4-4 0 0,-265-17 0 0 0,-301 46 11 0 0,554-10 31 0 0,-362 15-31 0 0,-75 19-11 0 0,428-33-10 0 0,-118-7-1 0 0,47-2 357 0 0,45 4 122 0 0,-484-4-1101 0 0,179-10 633 0 0,-23 34 0 0 0,258-2 0 0 0,-72 2 0 0 0,126-15 38 0 0,36-2-12 0 0,-309-19 32 0 0,325 6-52 0 0,-166 2-6 0 0,64 3 0 0 0,-52 0 0 0 0,152-4 0 0 0,-158 2 0 0 0,119 13 0 0 0,1-7 0 0 0,-161-17 0 0 0,160 2 29 0 0,-20-1 6 0 0,-87-15-35 0 0,123 17 11 0 0,-231-31 42 0 0,-119-25-53 0 0,304 42 0 0 0,-38-4 0 0 0,26 0 0 0 0,118 16 0 0 0,-89-4 0 0 0,102 13 0 0 0,19 1 0 0 0,-68 3 0 0 0,95 1 0 0 0,1 0 0 0 0,0 1 0 0 0,0 0 0 0 0,1 1 0 0 0,-1 0 0 0 0,0 0 0 0 0,1 1 0 0 0,0 0 0 0 0,-1 1 0 0 0,2 0 0 0 0,-15 10 0 0 0,16-9 0 0 0,1 1 0 0 0,-1 0 0 0 0,1 0 0 0 0,-6 10 0 0 0,9-14 0 0 0,1 0 0 0 0,0 0 0 0 0,0 0 1 0 0,0 1-1 0 0,0-1 0 0 0,0 0 0 0 0,-2 7 0 0 0,2-2-12 0 0,-18 45-35 0 0,14-33 41 0 0,0 1-5 0 0,0 11-31 0 0,1 6 31 0 0,0 5 11 0 0,-2 18 0 0 0,-9 92 0 0 0,14-120 0 0 0,0 17 0 0 0,0 4 0 0 0,-1 0 0 0 0,2 165 0 0 0,1-119 0 0 0,1-64-11 0 0,1 23-31 0 0,1 3 31 0 0,-1-3 11 0 0,1-2 0 0 0,3-1 0 0 0,0-5 0 0 0,0-5 0 0 0,2-3 0 0 0,4-1 0 0 0,9 11 0 0 0,-14-39 0 0 0,16 25 0 0 0,-15-28-4 0 0,0-1 1 0 0,19 19-1 0 0,-15-18-10 0 0,1 0 0 0 0,19 11 0 0 0,-18-13 11 0 0,1-1 0 0 0,0-1 1 0 0,16 6-1 0 0,54 13-8 0 0,-51-19-31 0 0,44 4 31 0 0,19-6 11 0 0,1-5 0 0 0,5 1 0 0 0,-2 0 0 0 0,-15 0 0 0 0,-16 2-11 0 0,-35-2-31 0 0,64 4 31 0 0,-3-1 11 0 0,-10 1 0 0 0,-5-2 0 0 0,-2 0 0 0 0,3-1 0 0 0,1 0 0 0 0,2 2 0 0 0,0 1 0 0 0,3 0 0 0 0,8-1 0 0 0,3-2 0 0 0,0-2 0 0 0,5 1 0 0 0,-17 2 0 0 0,-3 2 0 0 0,1 4 0 0 0,8 0 0 0 0,19 1 0 0 0,-16-3 0 0 0,-7 0 0 0 0,-6 0 0 0 0,-3 0 0 0 0,-2 1 0 0 0,1 2 0 0 0,6-1 0 0 0,30 2 0 0 0,6 2 0 0 0,-26-6 0 0 0,-3-1 0 0 0,0-2 0 0 0,-5-4 0 0 0,3-4 0 0 0,7-2 0 0 0,2 1 0 0 0,-3 0 0 0 0,3 1 0 0 0,0 3 0 0 0,-2 2 0 0 0,-11 3 0 0 0,-3 1 0 0 0,4 0 0 0 0,7-3 0 0 0,8-2 0 0 0,20-4 0 0 0,-15-1 0 0 0,-9 2 0 0 0,-4-1 0 0 0,-6 2 0 0 0,-3 2 0 0 0,-1 2 0 0 0,0 0 0 0 0,7-5 0 0 0,2-2 0 0 0,1 0 0 0 0,3-2 0 0 0,-2 2 0 0 0,9 5 0 0 0,-16 2 47 0 0,-57 0 198 0 0,-15-2-135 0 0,47 4 481 0 0,-48-1-483 0 0,-6-2-104 0 0,0 1 0 0 0,0-1 0 0 0,15-1 0 0 0,23 2-480 0 0,-23-1 216 0 0,33-3 0 0 0,17-1 151 0 0,16-1 97 0 0,0-2 12 0 0,-3-1 0 0 0,-4 1 0 0 0,-1 1 47 0 0,-12 1 198 0 0,-41 2 96 0 0,213-16 289 0 0,121-13-1741 0 0,-266 22 1003 0 0,0 0 141 0 0,-25 2 206 0 0,-58 6 94 0 0,6-1 19 0 0,57-6-90 0 0,-58 6-408 0 0,0 0-175 0 0,60-5-36 0 0,-60 6 39 0 0,1-1 209 0 0,80-5 97 0 0,17 0 12 0 0,-8 1 0 0 0,-9 6 0 0 0,-1 2 0 0 0,-5 1 0 0 0,19 2 0 0 0,6 0 0 0 0,-3-1 0 0 0,-5-4 0 0 0,-15 0 0 0 0,-6 0 0 0 0,12 1 0 0 0,9 1 0 0 0,7 0 0 0 0,2 2 0 0 0,-1 1 0 0 0,-10-1 0 0 0,-8-4 0 0 0,6-1 0 0 0,8-1 0 0 0,1 0 0 0 0,-3 4 0 0 0,-3 0 0 0 0,-6 3 0 0 0,-6-1 0 0 0,0 0 0 0 0,3 1 0 0 0,-1 4 0 0 0,-3 1 0 0 0,1-2 0 0 0,-1 4 0 0 0,1 2 0 0 0,-3 5 0 0 0,4 4 0 0 0,-5-5 0 0 0,-6-3 0 0 0,2 4 0 0 0,0-5 0 0 0,1-2 0 0 0,5-4 0 0 0,0-2 0 0 0,-14 3 11 0 0,-50-5 31 0 0,29 4-20 0 0,-32-4 20 0 0,44 4-31 0 0,20 2-11 0 0,-20-3-16 0 0,-59-5-123 0 0,1-5-1298 0 0,44-10 748 0 0,-44 10-645 0 0,-1-5-282 0 0,59-32-57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2:31.295"/>
    </inkml:context>
    <inkml:brush xml:id="br0">
      <inkml:brushProperty name="width" value="0.1" units="cm"/>
      <inkml:brushProperty name="height" value="0.1" units="cm"/>
      <inkml:brushProperty name="color" value="#66CC00"/>
    </inkml:brush>
  </inkml:definitions>
  <inkml:trace contextRef="#ctx0" brushRef="#br0">7715 1964 8495 0 0,'0'0'24'0'0,"0"0"-1"0"0,0 0 0 0 0,0 1 0 0 0,0-1 0 0 0,0 0 1 0 0,0 0-1 0 0,0 0 0 0 0,0 0 0 0 0,0 0 0 0 0,1 0 0 0 0,-1 0 1 0 0,0 0-1 0 0,0 1 0 0 0,0-1 0 0 0,0 0 0 0 0,0 0 1 0 0,0 0-1 0 0,0 0 0 0 0,0 0 0 0 0,0 0 0 0 0,0 0 1 0 0,-1 0-1 0 0,1 1 0 0 0,0-1 0 0 0,0 0 0 0 0,0 0 1 0 0,0 0-1 0 0,0 0 0 0 0,0 0 0 0 0,0 0 0 0 0,0 0 1 0 0,0 0-1 0 0,0 0 0 0 0,0 1 0 0 0,0-1 0 0 0,0 0 0 0 0,0 0 1 0 0,-1 0-1 0 0,1 0 0 0 0,0 0 0 0 0,0 0 0 0 0,0 0 1 0 0,0 0-1 0 0,0 0 0 0 0,0 0 0 0 0,0 0 0 0 0,0 0 1 0 0,-1 0-1 0 0,1 0 0 0 0,0 0 0 0 0,0 0 0 0 0,0 0 1 0 0,0 0-1 0 0,0 0 0 0 0,0 0 0 0 0,0 0 0 0 0,0 0 1 0 0,-1 0-1 0 0,1 0 0 0 0,0 0 0 0 0,0 0 0 0 0,-3 0 683 0 0,-4 8-23 0 0,0 1-1 0 0,1 0 0 0 0,0 0 1 0 0,1 0-1 0 0,-5 11 0 0 0,-9 15 2356 0 0,12-20-2211 0 0,-3 4 885 0 0,16-40-237 0 0,13-10-327 0 0,-8 15-631 0 0,0-1 1 0 0,-2 0-1 0 0,0 0 1 0 0,11-34-1 0 0,-18 41-436 0 0,0-1 0 0 0,-1 0 0 0 0,0 0 0 0 0,-1-11 0 0 0,0 9-85 0 0,0 1 0 0 0,1 0 0 0 0,3-15 1 0 0,34-122 1308 0 0,-33 120-1057 0 0,0 0-1 0 0,0-37 0 0 0,-5 50-157 0 0,0-11 19 0 0,-1-1 1 0 0,-1 0-1 0 0,-10-42 1 0 0,5 32 84 0 0,6 22-95 0 0,1 0-1 0 0,0-1 1 0 0,1 1 0 0 0,0 0-1 0 0,1 0 1 0 0,8-28 0 0 0,20-43 59 0 0,1-2 116 0 0,-25 63-253 0 0,-1-1 0 0 0,2-54 1 0 0,-6 54 41 0 0,-1 0 0 0 0,-2 0 1 0 0,-7-45-1 0 0,-18-29 201 0 0,25 94-252 0 0,0 1-1 0 0,0 0 1 0 0,0 0 0 0 0,-1 0 0 0 0,0 1-1 0 0,0-1 1 0 0,0 0 0 0 0,-1 1-1 0 0,0 0 1 0 0,0 0 0 0 0,0 0-1 0 0,-1 1 1 0 0,1-1 0 0 0,-1 1 0 0 0,0 0-1 0 0,0 0 1 0 0,-1 1 0 0 0,1-1-1 0 0,-1 1 1 0 0,0 1 0 0 0,0-1-1 0 0,0 1 1 0 0,0 0 0 0 0,0 0 0 0 0,0 1-1 0 0,-8-2 1 0 0,-61-5 113 0 0,-12-2 10 0 0,70 8-1 0 0,0 0 0 0 0,-1 0-1 0 0,-24 2 1 0 0,-54 9 721 0 0,49-4-658 0 0,-11-1-530 0 0,-1-4 0 0 0,1-1 1 0 0,-59-10-1 0 0,34 5 381 0 0,-1 4 0 0 0,-85 9 0 0 0,65-2 0 0 0,-116-5-37 0 0,13 2 106 0 0,157-3-39 0 0,-61-11 0 0 0,-48-16 181 0 0,-7 0-218 0 0,-109-4-251 0 0,0 0 140 0 0,-306-21 70 0 0,478 47 0 0 0,-203-33 49 0 0,167 19-34 0 0,-163-2 60 0 0,-38 9-22 0 0,-12-10-53 0 0,173 8 0 0 0,112 10 3 0 0,-134-6 47 0 0,-327-19-40 0 0,383 18-9 0 0,-225-2-1 0 0,-9-1 0 0 0,41-31 0 0 0,285 38 0 0 0,34 5-4 0 0,-129-17 14 0 0,123 18-27 0 0,-1 2-1 0 0,0 1 1 0 0,-46 7-1 0 0,62-7 18 0 0,0 1 0 0 0,0 0 0 0 0,0 1 0 0 0,-14 7 0 0 0,20-8 0 0 0,0 0 0 0 0,1 0 0 0 0,0 0 0 0 0,0 1 0 0 0,0-1 0 0 0,0 1 0 0 0,0 0 0 0 0,0 0 0 0 0,1 0 0 0 0,-1 1 0 0 0,1-1 0 0 0,0 0 0 0 0,0 1 0 0 0,-3 6 0 0 0,-1 7-10 0 0,0 0 0 0 0,1 1-1 0 0,-5 30 1 0 0,-1 58-57 0 0,5-37 47 0 0,-10 29 20 0 0,-4-1 0 0 0,-46 134 0 0 0,52-179 0 0 0,-11 70 0 0 0,2 54 0 0 0,14 62-101 0 0,2-29-6 0 0,-22 16-61 0 0,1-83 168 0 0,27-134 0 0 0,0 1 0 0 0,0 0 0 0 0,1-1 0 0 0,1 16 0 0 0,-1-21 0 0 0,1 0 0 0 0,-1 0 0 0 0,1 0 0 0 0,-1 0 0 0 0,1 0 0 0 0,0 0 0 0 0,1 0 0 0 0,-1 0 0 0 0,0-1 0 0 0,1 1 0 0 0,-1 0 0 0 0,1-1 0 0 0,0 1 0 0 0,0-1 0 0 0,0 0 0 0 0,3 3 0 0 0,1-1 0 0 0,0 0 0 0 0,0-1 0 0 0,1 0 0 0 0,13 5 0 0 0,11-2 0 0 0,68 4 0 0 0,16-10 0 0 0,-7-4 0 0 0,2-1 0 0 0,-11 0 0 0 0,5-3 0 0 0,9 0 0 0 0,11-5 0 0 0,9-2 0 0 0,-4 1 0 0 0,-27 4 0 0 0,-10 1 0 0 0,2-1 0 0 0,30 1 0 0 0,19 5 0 0 0,-2 3 0 0 0,-29 2 0 0 0,-9 0 0 0 0,-4 0 0 0 0,-4 1 0 0 0,0 1 0 0 0,12 0 0 0 0,30 0 0 0 0,-19 2 0 0 0,-10 1 0 0 0,0 0 0 0 0,-10 1 0 0 0,-16-1-11 0 0,-48-5-31 0 0,51-2 31 0 0,31-2 11 0 0,25-9 0 0 0,-22 2 0 0 0,-7 4 0 0 0,-8 4 0 0 0,0 2 0 0 0,9 1 0 0 0,25-3 0 0 0,-14-2 0 0 0,2-2 0 0 0,-1 1 0 0 0,-16 1 0 0 0,-6-3 0 0 0,3 1 0 0 0,4 0 0 0 0,2 2 0 0 0,4 2 0 0 0,0 2 0 0 0,-9-2 0 0 0,-6 3 0 0 0,10 3 0 0 0,3 3 0 0 0,-5-1 0 0 0,-1-1 0 0 0,-2-3 0 0 0,0-5 0 0 0,-7-3 0 0 0,-5-2 0 0 0,-5 2 0 0 0,3 0 0 0 0,17 6 0 0 0,-4 8 0 0 0,1 4 0 0 0,7-2 0 0 0,-15 1 0 0 0,-28 2 11 0 0,-42-8 31 0 0,29 5-20 0 0,-45-6 81 0 0,-11 0-83 0 0,-6 0-15 0 0,0 0-64 0 0,-7 9 351 0 0,12-13-306 0 0,-1 1-1 0 0,1-1 1 0 0,0 1 0 0 0,-1-1 0 0 0,1 1-1 0 0,0-1 1 0 0,0 1 0 0 0,-1 0-1 0 0,1-1 1 0 0,0 1 0 0 0,0-1 0 0 0,0 1-1 0 0,0 0 1 0 0,0-1 0 0 0,0 1 0 0 0,0-1-1 0 0,0 1 1 0 0,0 0 0 0 0,0-1-1 0 0,0 1 1 0 0,0-1 0 0 0,0 1 0 0 0,1 0-1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14.083"/>
    </inkml:context>
    <inkml:brush xml:id="br0">
      <inkml:brushProperty name="width" value="0.1" units="cm"/>
      <inkml:brushProperty name="height" value="0.1" units="cm"/>
      <inkml:brushProperty name="color" value="#66CC00"/>
    </inkml:brush>
  </inkml:definitions>
  <inkml:trace contextRef="#ctx0" brushRef="#br0">1111 98 2071 0 0,'1'-1'9'0'0,"-1"-1"0"0"0,1 1-1 0 0,-1 0 1 0 0,1 0 0 0 0,0-1-1 0 0,0 1 1 0 0,0 0 0 0 0,-1 0 0 0 0,1 0-1 0 0,0 0 1 0 0,0 0 0 0 0,1 0-1 0 0,-1 0 1 0 0,0 0 0 0 0,0 0-1 0 0,0 1 1 0 0,1-1 0 0 0,2-1-1 0 0,1 1 51 0 0,0-1-1 0 0,0 1 0 0 0,11-1 1 0 0,11-3 38 0 0,-20 3 32 0 0,-4 1 78 0 0,0 0 1 0 0,-1 0-1 0 0,1 0 0 0 0,0 0 0 0 0,-1 0 1 0 0,5-3-1 0 0,-7 4-172 0 0,1-1 0 0 0,-1 1-1 0 0,0-1 1 0 0,1 1 0 0 0,-1-1 0 0 0,0 1 0 0 0,1-1 0 0 0,-1 1 0 0 0,0-1 0 0 0,0 1 0 0 0,0-1-1 0 0,1 1 1 0 0,-1-1 0 0 0,0 1 0 0 0,0-1 0 0 0,0 0 0 0 0,0 1 0 0 0,0-1 0 0 0,0 1-1 0 0,0-1 1 0 0,0 1 0 0 0,0-1 0 0 0,0 0 0 0 0,0 1 0 0 0,-1-1 0 0 0,1 1 0 0 0,0-1 0 0 0,0 1-1 0 0,-1-1 1 0 0,1 1 0 0 0,0-1 0 0 0,0 1 0 0 0,-1-1 0 0 0,1 1 0 0 0,-1-1 0 0 0,1 1-1 0 0,0 0 1 0 0,-1-1 0 0 0,0 0 0 0 0,-2-1 253 0 0,1-1 1 0 0,-1 0-1 0 0,0 1 0 0 0,0 0 0 0 0,-1 0 1 0 0,1 0-1 0 0,0 0 0 0 0,-1 0 0 0 0,1 0 1 0 0,-1 1-1 0 0,1 0 0 0 0,-1 0 1 0 0,-7-2-1 0 0,-4 1 222 0 0,0 1-1 0 0,-19 0 1 0 0,13 1-55 0 0,-300 9 1633 0 0,228-4-1743 0 0,23-2-133 0 0,-267 27 207 0 0,142 4-1856 0 0,131-22-3321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14.905"/>
    </inkml:context>
    <inkml:brush xml:id="br0">
      <inkml:brushProperty name="width" value="0.1" units="cm"/>
      <inkml:brushProperty name="height" value="0.1" units="cm"/>
      <inkml:brushProperty name="color" value="#66CC00"/>
    </inkml:brush>
  </inkml:definitions>
  <inkml:trace contextRef="#ctx0" brushRef="#br0">2009 48 8263 0 0,'0'-1'37'0'0,"-1"0"0"0"0,1 0 0 0 0,-1 0 0 0 0,0 0 0 0 0,0 0-1 0 0,1 1 1 0 0,-1-1 0 0 0,0 0 0 0 0,0 0 0 0 0,0 1 0 0 0,0-1-1 0 0,0 0 1 0 0,0 1 0 0 0,0-1 0 0 0,0 1 0 0 0,0 0 0 0 0,0-1 0 0 0,0 1-1 0 0,0 0 1 0 0,0-1 0 0 0,-1 1 0 0 0,1 0 0 0 0,0 0 0 0 0,0 0-1 0 0,0 0 1 0 0,-2 0 0 0 0,-3 1 0 0 0,-1 0 0 0 0,1 1 1 0 0,-11 2-1 0 0,3 0 155 0 0,-13 3-78 0 0,2 0-72 0 0,-1-2 0 0 0,1 0 1 0 0,-43 1-1 0 0,5-9 436 0 0,1-3 0 0 0,-78-17-1 0 0,-53-7 1281 0 0,28 20-1017 0 0,0 6-1 0 0,-267 30 1 0 0,114 27-804 0 0,181-24-3909 0 0,130-28 3566 0 0,-72 17-4265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16.644"/>
    </inkml:context>
    <inkml:brush xml:id="br0">
      <inkml:brushProperty name="width" value="0.1" units="cm"/>
      <inkml:brushProperty name="height" value="0.1" units="cm"/>
      <inkml:brushProperty name="color" value="#66CC00"/>
    </inkml:brush>
  </inkml:definitions>
  <inkml:trace contextRef="#ctx0" brushRef="#br0">3311 58 1207 0 0,'3'0'163'0'0,"1"-1"-1"0"0,-1 1 0 0 0,0-1 0 0 0,1 0 0 0 0,-1 0 1 0 0,0 0-1 0 0,1 0 0 0 0,-1 0 0 0 0,0-1 0 0 0,4-2 0 0 0,-7 4-95 0 0,1 0 0 0 0,0-1 0 0 0,-1 1 0 0 0,1-1 0 0 0,-1 1 0 0 0,1-1 0 0 0,0 0 0 0 0,-1 1 0 0 0,0-1 0 0 0,1 0 0 0 0,-1 1 0 0 0,1-1 0 0 0,-1 0 0 0 0,0 1 0 0 0,1-1 0 0 0,-1 0 0 0 0,0 0 0 0 0,0 1-1 0 0,1-3 1 0 0,-1 2-24 0 0,-1 0-1 0 0,1 0 0 0 0,0 0 0 0 0,-1 0 1 0 0,1 0-1 0 0,-1 0 0 0 0,1 0 0 0 0,-1 0 1 0 0,1 1-1 0 0,-1-1 0 0 0,1 0 0 0 0,-1 0 1 0 0,0 0-1 0 0,0 1 0 0 0,1-1 0 0 0,-1 0 1 0 0,0 1-1 0 0,0-1 0 0 0,-1 0 0 0 0,-1-1 212 0 0,-1 0 0 0 0,1 0 0 0 0,-1 1 0 0 0,0-1 0 0 0,1 1 0 0 0,-1 0 0 0 0,0 0 0 0 0,0 0 0 0 0,0 1-1 0 0,1-1 1 0 0,-1 1 0 0 0,-7 0 0 0 0,-4 2 426 0 0,-28 4 1 0 0,39-5-592 0 0,-274 72 1045 0 0,100-22-938 0 0,-3-16 275 0 0,-203-16 909 0 0,374-18-1341 0 0,-210 3 796 0 0,-225 1 317 0 0,-51 17-560 0 0,177-13-495 0 0,18-1-88 0 0,247-5-9 0 0,-200 10-613 0 0,145-11 234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19.159"/>
    </inkml:context>
    <inkml:brush xml:id="br0">
      <inkml:brushProperty name="width" value="0.1" units="cm"/>
      <inkml:brushProperty name="height" value="0.1" units="cm"/>
      <inkml:brushProperty name="color" value="#66CC00"/>
    </inkml:brush>
  </inkml:definitions>
  <inkml:trace contextRef="#ctx0" brushRef="#br0">3711 15 455 0 0,'0'0'1'0'0,"16"-14"3078"0"0,-44 28-2599 0 0,-300 59 2504 0 0,86-36-2319 0 0,39-7 174 0 0,15 5-220 0 0,-315 47 186 0 0,455-77-742 0 0,-433 33 906 0 0,418-37-706 0 0,-98-12 0 0 0,-61-22 341 0 0,6 0-22 0 0,128 23-420 0 0,-290-30 622 0 0,266 34-1038 0 0,-156 10 0 0 0,172 5-2920 0 0,-6 2-1090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20.406"/>
    </inkml:context>
    <inkml:brush xml:id="br0">
      <inkml:brushProperty name="width" value="0.1" units="cm"/>
      <inkml:brushProperty name="height" value="0.1" units="cm"/>
      <inkml:brushProperty name="color" value="#66CC00"/>
    </inkml:brush>
  </inkml:definitions>
  <inkml:trace contextRef="#ctx0" brushRef="#br0">2299 202 3279 0 0,'-45'-8'347'0'0,"38"8"-281"0"0,-1-1-1 0 0,0-1 0 0 0,1 1 1 0 0,-1-1-1 0 0,1-1 0 0 0,0 1 1 0 0,0-1-1 0 0,0-1 1 0 0,0 1-1 0 0,-12-10 0 0 0,8 7 305 0 0,0 0 0 0 0,0 0 0 0 0,-13-4 0 0 0,4 4 53 0 0,0 1 1 0 0,-1 1-1 0 0,1 1 1 0 0,-1 1-1 0 0,-23 0 1 0 0,-105 10 760 0 0,103-4-879 0 0,-41 0 257 0 0,0-3 0 0 0,0-4 0 0 0,-146-24 0 0 0,-298-44 1037 0 0,203 46-1213 0 0,263 24-635 0 0,0 3 0 0 0,-1 4 0 0 0,-66 13 1 0 0,49-1-262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21.249"/>
    </inkml:context>
    <inkml:brush xml:id="br0">
      <inkml:brushProperty name="width" value="0.1" units="cm"/>
      <inkml:brushProperty name="height" value="0.1" units="cm"/>
      <inkml:brushProperty name="color" value="#66CC00"/>
    </inkml:brush>
  </inkml:definitions>
  <inkml:trace contextRef="#ctx0" brushRef="#br0">2222 181 3823 0 0,'-8'-4'112'0'0,"4"3"-84"0"0,1-1-1 0 0,-1 1 1 0 0,1 0 0 0 0,-1 0 0 0 0,0 0 0 0 0,1 0 0 0 0,-1 0 0 0 0,0 1 0 0 0,0 0 0 0 0,1 0 0 0 0,-6 0 0 0 0,-2 2 417 0 0,-1-2 1 0 0,1 1-1 0 0,-19-2 0 0 0,-17 0-121 0 0,0 7-92 0 0,30-3-145 0 0,1-2 0 0 0,-1 1 0 0 0,-24-2 0 0 0,-18-4 605 0 0,-26-3 370 0 0,-65-6 846 0 0,-36-6-396 0 0,-40-27-258 0 0,-92-14-246 0 0,-196 29-660 0 0,431 32-1197 0 0,-115 16 0 0 0,101-3-3873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22.073"/>
    </inkml:context>
    <inkml:brush xml:id="br0">
      <inkml:brushProperty name="width" value="0.1" units="cm"/>
      <inkml:brushProperty name="height" value="0.1" units="cm"/>
      <inkml:brushProperty name="color" value="#66CC00"/>
    </inkml:brush>
  </inkml:definitions>
  <inkml:trace contextRef="#ctx0" brushRef="#br0">2103 13 3767 0 0,'0'-1'26'0'0,"-1"0"-1"0"0,0 0 0 0 0,1 1 1 0 0,-1-1-1 0 0,0 0 1 0 0,1 0-1 0 0,-1 0 0 0 0,0 1 1 0 0,0-1-1 0 0,0 1 0 0 0,0-1 1 0 0,0 1-1 0 0,0-1 0 0 0,0 1 1 0 0,0-1-1 0 0,0 1 0 0 0,0 0 1 0 0,0-1-1 0 0,0 1 0 0 0,-1 0 1 0 0,-25-1 669 0 0,15 2-379 0 0,-235 19 1599 0 0,13 0-534 0 0,-199 12 547 0 0,332-22-1549 0 0,0-5 1 0 0,-146-11-1 0 0,176 2-274 0 0,-1 3 1 0 0,0 3 0 0 0,-89 15-1 0 0,-67 21-3467 0 0,151-27-396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22.496"/>
    </inkml:context>
    <inkml:brush xml:id="br0">
      <inkml:brushProperty name="width" value="0.1" units="cm"/>
      <inkml:brushProperty name="height" value="0.1" units="cm"/>
      <inkml:brushProperty name="color" value="#66CC00"/>
    </inkml:brush>
  </inkml:definitions>
  <inkml:trace contextRef="#ctx0" brushRef="#br0">2156 129 3223 0 0,'-11'-8'261'0'0,"9"6"-211"0"0,0 0-1 0 0,0 0 0 0 0,0 0 0 0 0,0 1 0 0 0,0-1 1 0 0,-1 1-1 0 0,1-1 0 0 0,-1 1 0 0 0,1 0 0 0 0,-1 0 0 0 0,1 0 1 0 0,-1 0-1 0 0,1 1 0 0 0,-1-1 0 0 0,-4 0 0 0 0,0 2 596 0 0,0-1-1 0 0,0 0 0 0 0,-9-1 0 0 0,-7 0-177 0 0,-190 14 1158 0 0,137-5-1275 0 0,-130-4-1 0 0,98-16 238 0 0,-119-29-1 0 0,-84-10 503 0 0,-218 31-751 0 0,467 21-1540 0 0,1 2 0 0 0,-100 18 0 0 0,73 0-2512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4:51.545"/>
    </inkml:context>
    <inkml:brush xml:id="br0">
      <inkml:brushProperty name="width" value="0.1" units="cm"/>
      <inkml:brushProperty name="height" value="0.1" units="cm"/>
      <inkml:brushProperty name="color" value="#66CC00"/>
    </inkml:brush>
  </inkml:definitions>
  <inkml:trace contextRef="#ctx0" brushRef="#br0">1 57 4951 0 0,'1'-2'70'0'0,"1"1"-1"0"0,-1 0 1 0 0,1 0-1 0 0,-1-1 0 0 0,1 1 1 0 0,0 0-1 0 0,-1 0 0 0 0,1 0 1 0 0,0 1-1 0 0,0-1 1 0 0,0 0-1 0 0,0 1 0 0 0,-1-1 1 0 0,1 1-1 0 0,0-1 0 0 0,0 1 1 0 0,3 0-1 0 0,6-1 378 0 0,162-19 109 0 0,-43 5-120 0 0,-83 11 32 0 0,1 2-1 0 0,-1 2 0 0 0,1 2 0 0 0,76 14 0 0 0,-19-6-230 0 0,-40-6-82 0 0,145 1 87 0 0,-65-4 158 0 0,-90 1-118 0 0,4 0 136 0 0,77 11 0 0 0,232 31-26 0 0,-129-41-293 0 0,-132-4-70 0 0,-46 0-17 0 0,100 4 40 0 0,34 11 12 0 0,-47-11-38 0 0,-50-3 2 0 0,43-3-18 0 0,14 1 1 0 0,147-4 38 0 0,-258 4-45 0 0,95-6 12 0 0,118-2 150 0 0,-79 21-155 0 0,4 1-12 0 0,-157-11-3 0 0,69 1 44 0 0,117-11-1 0 0,-129 3 66 0 0,131 8 1 0 0,-21 2 8 0 0,-117-5 3 0 0,49-3-47 0 0,55-2 215 0 0,-38 2-47 0 0,-123 3-210 0 0,88-7 330 0 0,-89 5-228 0 0,0 0-1 0 0,-1-1 1 0 0,1 0 0 0 0,18-9-1 0 0,-33 12-110 0 0,1 0 1 0 0,-1 0-1 0 0,0 1 0 0 0,1-1 0 0 0,-1 1 1 0 0,0-1-1 0 0,1 1 0 0 0,-1 0 0 0 0,1 0 1 0 0,-1 0-1 0 0,1 0 0 0 0,-1 0 0 0 0,0 0 0 0 0,1 1 1 0 0,-1-1-1 0 0,1 1 0 0 0,-1 0 0 0 0,0 0 1 0 0,3 1-1 0 0,1 1-672 0 0,0 2 0 0 0,0-1 0 0 0,0 1 1 0 0,10 10-1 0 0,-5-5-2302 0 0,6 6-435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23.176"/>
    </inkml:context>
    <inkml:brush xml:id="br0">
      <inkml:brushProperty name="width" value="0.1" units="cm"/>
      <inkml:brushProperty name="height" value="0.1" units="cm"/>
      <inkml:brushProperty name="color" value="#66CC00"/>
    </inkml:brush>
  </inkml:definitions>
  <inkml:trace contextRef="#ctx0" brushRef="#br0">1959 13 2759 0 0,'-34'0'1841'0'0,"-196"5"1678"0"0,139-2-2443 0 0,-121-12 0 0 0,131 4-613 0 0,-253-2 905 0 0,243 12-1177 0 0,-149 26 1 0 0,-100 50-152 0 0,305-72-94 0 0,-95 31-501 0 0,47-7-2616 0 0,25-5-599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24.612"/>
    </inkml:context>
    <inkml:brush xml:id="br0">
      <inkml:brushProperty name="width" value="0.1" units="cm"/>
      <inkml:brushProperty name="height" value="0.1" units="cm"/>
      <inkml:brushProperty name="color" value="#66CC00"/>
    </inkml:brush>
  </inkml:definitions>
  <inkml:trace contextRef="#ctx0" brushRef="#br0">3721 24 1839 0 0,'-1'-4'-283'0'0,"1"3"433"0"0,-1-1 1 0 0,1 1 0 0 0,-1-1 0 0 0,0 1 0 0 0,1-1 0 0 0,-1 1 0 0 0,0 0 0 0 0,-1-3 0 0 0,1 4-25 0 0,0-1 0 0 0,0 1 1 0 0,0-1-1 0 0,1 1 0 0 0,-1-1 1 0 0,0 1-1 0 0,0 0 0 0 0,0 0 1 0 0,0-1-1 0 0,0 1 0 0 0,1 0 1 0 0,-1 0-1 0 0,0 0 0 0 0,0 0 1 0 0,0 0-1 0 0,0 0 0 0 0,0 0 1 0 0,-1 1-1 0 0,-127 20-271 0 0,-40 4 1150 0 0,-164 20 442 0 0,118-13-1002 0 0,68-20-8 0 0,-10 2 203 0 0,-367 19 847 0 0,212-13-1210 0 0,-43 1-25 0 0,176-23 0 0 0,-155 3 247 0 0,128 4-398 0 0,-72 3 82 0 0,188-1-865 0 0,-97 20 0 0 0,107-11-3229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36.097"/>
    </inkml:context>
    <inkml:brush xml:id="br0">
      <inkml:brushProperty name="width" value="0.1" units="cm"/>
      <inkml:brushProperty name="height" value="0.1" units="cm"/>
      <inkml:brushProperty name="color" value="#66CC00"/>
    </inkml:brush>
  </inkml:definitions>
  <inkml:trace contextRef="#ctx0" brushRef="#br0">188 36 2303 0 0,'-7'-8'157'0'0,"5"6"93"0"0,1 1 1 0 0,-1-1 0 0 0,1 0 0 0 0,-1 1 0 0 0,0 0 0 0 0,1-1 0 0 0,-1 1-1 0 0,0 0 1 0 0,0 0 0 0 0,0 0 0 0 0,0 0 0 0 0,0 0 0 0 0,-3 0-1 0 0,-3-2 12 0 0,0 1-1 0 0,0 0 0 0 0,-1 1 0 0 0,1 0 0 0 0,-1 0 1 0 0,0 1-1 0 0,1 0 0 0 0,-1 1 0 0 0,-13 2 0 0 0,17-1-88 0 0,0 0-1 0 0,0 0 0 0 0,1 0 0 0 0,-1 1 0 0 0,1 0 0 0 0,-7 5 1 0 0,9-7-159 0 0,1 0 0 0 0,0 0 0 0 0,0 0 0 0 0,0 0 0 0 0,0 0 1 0 0,0 1-1 0 0,0-1 0 0 0,0 0 0 0 0,0 1 0 0 0,0-1 0 0 0,1 0 1 0 0,-1 1-1 0 0,1-1 0 0 0,-1 1 0 0 0,1-1 0 0 0,-1 1 0 0 0,1-1 0 0 0,0 1 1 0 0,0-1-1 0 0,-1 1 0 0 0,1-1 0 0 0,0 1 0 0 0,1 0 0 0 0,-1-1 1 0 0,1 4-1 0 0,0 1-15 0 0,1 1 0 0 0,-1-1 1 0 0,0 12-1 0 0,2 9-635 0 0,-1-15 301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04.205"/>
    </inkml:context>
    <inkml:brush xml:id="br0">
      <inkml:brushProperty name="width" value="0.1" units="cm"/>
      <inkml:brushProperty name="height" value="0.1" units="cm"/>
      <inkml:brushProperty name="color" value="#66CC00"/>
    </inkml:brush>
  </inkml:definitions>
  <inkml:trace contextRef="#ctx0" brushRef="#br0">1898 61 3567 0 0,'0'-1'10'0'0,"0"1"0"0"0,0 0 0 0 0,-1-1 0 0 0,1 1 0 0 0,0 0-1 0 0,0-1 1 0 0,0 1 0 0 0,-1 0 0 0 0,1 0 0 0 0,0-1 0 0 0,-1 1 0 0 0,1 0-1 0 0,0 0 1 0 0,-1-1 0 0 0,1 1 0 0 0,0 0 0 0 0,-1 0 0 0 0,1 0-1 0 0,0 0 1 0 0,-1-1 0 0 0,1 1 0 0 0,0 0 0 0 0,-1 0 0 0 0,1 0-1 0 0,-1 0 1 0 0,1 0 0 0 0,0 0 0 0 0,-1 0 0 0 0,1 0 0 0 0,-1 0-1 0 0,1 0 1 0 0,0 0 0 0 0,-1 0 0 0 0,1 0 0 0 0,0 1 0 0 0,-1-1-1 0 0,-5 1 291 0 0,4 1-60 0 0,4-4-126 0 0,0 0-1 0 0,-1-1 0 0 0,1 1 0 0 0,-1-1 0 0 0,0 1 0 0 0,0-1 0 0 0,0 0 1 0 0,0 0-1 0 0,1-2 0 0 0,-2 4 68 0 0,0 0 0 0 0,1 0 0 0 0,-1 0-1 0 0,0 0 1 0 0,0 0 0 0 0,0 0 0 0 0,0 0 0 0 0,0 0 0 0 0,0 0 0 0 0,0 0 0 0 0,0 0 0 0 0,0 0-1 0 0,0 0 1 0 0,0 0 0 0 0,-1 0 0 0 0,1 0 0 0 0,0 0 0 0 0,-1 0 0 0 0,1 0 0 0 0,-1 0 0 0 0,1 0-1 0 0,-1 0 1 0 0,1 0 0 0 0,-1 0 0 0 0,0 1 0 0 0,1-1 0 0 0,-1 0 0 0 0,-1 0 0 0 0,1 0-121 0 0,-1 1 0 0 0,1 0 0 0 0,0-1 0 0 0,0 1 0 0 0,-1 0 0 0 0,1 0 0 0 0,0 0 0 0 0,0 0 0 0 0,-1 0 0 0 0,1 0 0 0 0,0 1 0 0 0,-1-1 0 0 0,1 0 0 0 0,0 1 0 0 0,0-1 0 0 0,0 0 0 0 0,-2 2 0 0 0,-24 12 114 0 0,11-4-74 0 0,4-4 55 0 0,-1-1-1 0 0,0-1 0 0 0,0 0 0 0 0,0 0 0 0 0,0-1 1 0 0,0-1-1 0 0,0 0 0 0 0,-19 0 0 0 0,-169 12 1682 0 0,45-2-1008 0 0,81-6-476 0 0,-48 0 471 0 0,54-10 123 0 0,-82-14 0 0 0,40 1-219 0 0,-25-4-49 0 0,65 7-200 0 0,-106-7 0 0 0,149 20-494 0 0,-1 1 1 0 0,0 1 0 0 0,1 2-1 0 0,-1 0 1 0 0,1 2 0 0 0,-48 15-1 0 0,-31 23-1780 0 0,49-16-96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05.115"/>
    </inkml:context>
    <inkml:brush xml:id="br0">
      <inkml:brushProperty name="width" value="0.1" units="cm"/>
      <inkml:brushProperty name="height" value="0.1" units="cm"/>
      <inkml:brushProperty name="color" value="#66CC00"/>
    </inkml:brush>
  </inkml:definitions>
  <inkml:trace contextRef="#ctx0" brushRef="#br0">2778 174 4575 0 0,'7'-4'184'0'0,"-6"3"-165"0"0,0 0 0 0 0,1 0 0 0 0,-1 0 0 0 0,0 0 1 0 0,0 0-1 0 0,1 0 0 0 0,-1 1 0 0 0,0-1 0 0 0,1 1 1 0 0,-1-1-1 0 0,1 1 0 0 0,-1-1 0 0 0,1 1 0 0 0,-1 0 1 0 0,1 0-1 0 0,-1 0 0 0 0,1 0 0 0 0,1 0 0 0 0,27 2 263 0 0,-20 1 1161 0 0,-14-4-438 0 0,-63-9 3916 0 0,52 9-4644 0 0,-1 0 0 0 0,1 1 0 0 0,-1 1 0 0 0,-23 5 0 0 0,-49 12-193 0 0,-111 20 80 0 0,-228 28 932 0 0,341-48-760 0 0,-97 7-1 0 0,151-24-75 0 0,0-1 0 0 0,-58-7 0 0 0,-62-21 588 0 0,57 9-403 0 0,37 5-68 0 0,0-3 0 0 0,-93-39 0 0 0,80 28-52 0 0,-276-93 626 0 0,306 111-947 0 0,-1 1-1 0 0,0 2 1 0 0,-1 2 0 0 0,1 2 0 0 0,-72 3-1 0 0,67 4-1021 0 0,0 2 0 0 0,-74 19 0 0 0,48-4-565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06.446"/>
    </inkml:context>
    <inkml:brush xml:id="br0">
      <inkml:brushProperty name="width" value="0.1" units="cm"/>
      <inkml:brushProperty name="height" value="0.1" units="cm"/>
      <inkml:brushProperty name="color" value="#66CC00"/>
    </inkml:brush>
  </inkml:definitions>
  <inkml:trace contextRef="#ctx0" brushRef="#br0">1981 125 1839 0 0,'-3'-6'805'0'0,"1"1"-1"0"0,-1-1 0 0 0,1 0 0 0 0,0 1 0 0 0,-1-7 0 0 0,3 10-752 0 0,0 0-1 0 0,0 0 0 0 0,0 1 0 0 0,0-1 0 0 0,0 0 0 0 0,0 0 0 0 0,1 0 0 0 0,-1 0 1 0 0,0 1-1 0 0,1-1 0 0 0,-1 0 0 0 0,1 0 0 0 0,0 1 0 0 0,0-1 0 0 0,0 1 0 0 0,0-1 1 0 0,1-1-1 0 0,-2 2-65 0 0,1 1 1 0 0,-1-1 0 0 0,1 0-1 0 0,-1 1 1 0 0,0-1-1 0 0,1 0 1 0 0,-1 1 0 0 0,0-1-1 0 0,1 0 1 0 0,-1 0 0 0 0,0 1-1 0 0,0-1 1 0 0,0 0-1 0 0,0 0 1 0 0,0 1 0 0 0,1-1-1 0 0,-1 0 1 0 0,-1 0-1 0 0,1 1 1 0 0,0-1 0 0 0,0 0-1 0 0,0 0 1 0 0,0 1 0 0 0,0-1-1 0 0,-1-1 1 0 0,0 1 73 0 0,0-1 0 0 0,0 1 1 0 0,0 0-1 0 0,-1 0 0 0 0,1-1 1 0 0,0 1-1 0 0,0 0 0 0 0,-1 0 1 0 0,1 0-1 0 0,-1 0 0 0 0,-1 0 1 0 0,-3-2 428 0 0,0 0 0 0 0,-1 1 0 0 0,1 0 0 0 0,-14-3 0 0 0,3 4 215 0 0,-1 0 0 0 0,0 1 0 0 0,-17 2 0 0 0,-14 0-104 0 0,-265 3 1304 0 0,-287 27 651 0 0,81-4-2645 0 0,401-33 148 0 0,-63 0-2050 0 0,139 7-3882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07.211"/>
    </inkml:context>
    <inkml:brush xml:id="br0">
      <inkml:brushProperty name="width" value="0.1" units="cm"/>
      <inkml:brushProperty name="height" value="0.1" units="cm"/>
      <inkml:brushProperty name="color" value="#66CC00"/>
    </inkml:brush>
  </inkml:definitions>
  <inkml:trace contextRef="#ctx0" brushRef="#br0">1176 147 455 0 0,'1'0'-6'0'0,"0"0"0"0"0,1-1 0 0 0,-1 1-1 0 0,0-1 1 0 0,0 1 0 0 0,0-1-1 0 0,0 1 1 0 0,0-1 0 0 0,0 0 0 0 0,0 0-1 0 0,0 1 1 0 0,0-1 0 0 0,1-2-1 0 0,8-5 1013 0 0,-4 7 1179 0 0,-5 0-2097 0 0,0 1 0 0 0,-1 0 1 0 0,1 0-1 0 0,0 0 0 0 0,-1 0 0 0 0,1-1 0 0 0,0 1 1 0 0,-1 0-1 0 0,1-1 0 0 0,-1 1 0 0 0,1 0 0 0 0,0-1 0 0 0,-1 1 1 0 0,2-2-1 0 0,3-3 149 0 0,0 0-120 0 0,1 0 0 0 0,-1-1 1 0 0,0 0-1 0 0,-1 0 0 0 0,9-13 0 0 0,-13 18-104 0 0,1-1-1 0 0,-1 1 0 0 0,1 0 0 0 0,-1-1 0 0 0,0 1 0 0 0,1-1 0 0 0,-1 1 1 0 0,0-1-1 0 0,0 1 0 0 0,0-1 0 0 0,0 1 0 0 0,0 0 0 0 0,0-1 0 0 0,0 1 0 0 0,-1-3 1 0 0,0 2 22 0 0,0 0 0 0 0,0 1 0 0 0,0-1 0 0 0,0 1 0 0 0,0-1 0 0 0,-1 1 1 0 0,1-1-1 0 0,0 1 0 0 0,-1 0 0 0 0,1-1 0 0 0,-1 1 0 0 0,1 0 1 0 0,-1 0-1 0 0,1 0 0 0 0,-4-1 0 0 0,-6-2 352 0 0,-1 0-1 0 0,0 1 1 0 0,0 0-1 0 0,0 1 1 0 0,-1 0 0 0 0,-22 1-1 0 0,15-1 25 0 0,-32 2 643 0 0,-1 1 0 0 0,-77 13 0 0 0,-3-1-121 0 0,-90 6 193 0 0,18-1-549 0 0,141-13-677 0 0,-68 16 0 0 0,50-2-4415 0 0,44-9-128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07.783"/>
    </inkml:context>
    <inkml:brush xml:id="br0">
      <inkml:brushProperty name="width" value="0.1" units="cm"/>
      <inkml:brushProperty name="height" value="0.1" units="cm"/>
      <inkml:brushProperty name="color" value="#66CC00"/>
    </inkml:brush>
  </inkml:definitions>
  <inkml:trace contextRef="#ctx0" brushRef="#br0">1854 257 2303 0 0,'0'0'17'0'0,"1"-1"0"0"0,-1 1-1 0 0,1 0 1 0 0,-1-1-1 0 0,0 1 1 0 0,1 0 0 0 0,-1-1-1 0 0,0 1 1 0 0,1 0-1 0 0,-1-1 1 0 0,0 1 0 0 0,1-1-1 0 0,-1 1 1 0 0,0-1-1 0 0,0 1 1 0 0,1 0-1 0 0,-1-1 1 0 0,0 1 0 0 0,0-1-1 0 0,0 1 1 0 0,0-1-1 0 0,0 1 1 0 0,0-1 0 0 0,0 1-1 0 0,0-1 1 0 0,0 0-1 0 0,0 1 1 0 0,0-1 0 0 0,0 0-1 0 0,-1 0 223 0 0,1-1 0 0 0,-1 1 1 0 0,0 0-1 0 0,0-1 0 0 0,1 1 0 0 0,-1 0 0 0 0,0 0 0 0 0,0-1 0 0 0,-1 1 0 0 0,0-1 1 0 0,-5-4 1021 0 0,-1 1 1 0 0,-13-8-1 0 0,19 12-1462 0 0,-10-6 599 0 0,0 1-1 0 0,-1 1 0 0 0,0 0 0 0 0,0 1 0 0 0,-18-4 0 0 0,-69-5 754 0 0,59 8-862 0 0,32 4-238 0 0,-263-37 1067 0 0,148 14-752 0 0,-221-38 674 0 0,251 50-934 0 0,1 4 0 0 0,-1 4 0 0 0,-113 10 0 0 0,-49 28-1733 0 0,174-16-3504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08.708"/>
    </inkml:context>
    <inkml:brush xml:id="br0">
      <inkml:brushProperty name="width" value="0.1" units="cm"/>
      <inkml:brushProperty name="height" value="0.1" units="cm"/>
      <inkml:brushProperty name="color" value="#66CC00"/>
    </inkml:brush>
  </inkml:definitions>
  <inkml:trace contextRef="#ctx0" brushRef="#br0">1892 177 455 0 0,'0'-2'1235'0'0,"-10"-6"1410"0"0,7 6-2452 0 0,0 1 0 0 0,0 0 0 0 0,0 1 0 0 0,0-1 0 0 0,0 0 0 0 0,-1 1 0 0 0,1 0 0 0 0,0 0 0 0 0,0 0 0 0 0,-5 0 0 0 0,-34 6 1220 0 0,-132 38 1511 0 0,34-7-2141 0 0,105-30-485 0 0,0-1 0 0 0,-41 1 1 0 0,12-6 79 0 0,0-3 0 0 0,1-3 1 0 0,-1-3-1 0 0,1-2 0 0 0,1-3 1 0 0,0-3-1 0 0,-63-24 0 0 0,58 15-187 0 0,-257-90 697 0 0,294 106-986 0 0,0 2 1 0 0,-1 1-1 0 0,1 1 1 0 0,-1 1 0 0 0,-1 2-1 0 0,1 1 1 0 0,0 1-1 0 0,-43 7 1 0 0,11 4-421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09.988"/>
    </inkml:context>
    <inkml:brush xml:id="br0">
      <inkml:brushProperty name="width" value="0.1" units="cm"/>
      <inkml:brushProperty name="height" value="0.1" units="cm"/>
      <inkml:brushProperty name="color" value="#66CC00"/>
    </inkml:brush>
  </inkml:definitions>
  <inkml:trace contextRef="#ctx0" brushRef="#br0">2038 82 3767 0 0,'11'-16'3166'0'0,"-22"13"-2236"0"0,-40-15 1750 0 0,27 9-1891 0 0,0 1 0 0 0,0 0 0 0 0,-1 2-1 0 0,-40-5 1 0 0,-40 9-237 0 0,-139 15 0 0 0,71-2-536 0 0,-286-9 218 0 0,274-1-323 0 0,-268 35 0 0 0,316-12-1407 0 0,68-12-16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4:55.002"/>
    </inkml:context>
    <inkml:brush xml:id="br0">
      <inkml:brushProperty name="width" value="0.1" units="cm"/>
      <inkml:brushProperty name="height" value="0.1" units="cm"/>
      <inkml:brushProperty name="color" value="#66CC00"/>
    </inkml:brush>
  </inkml:definitions>
  <inkml:trace contextRef="#ctx0" brushRef="#br0">1 180 919 0 0,'26'-6'395'0'0,"0"1"-1"0"0,0 2 0 0 0,31-1 0 0 0,-23 2 134 0 0,35-6-1 0 0,-21-2-553 0 0,135-19 2386 0 0,-146 26-1641 0 0,82-4 1090 0 0,115 11-439 0 0,-135 3-964 0 0,119 0 788 0 0,-7-8-358 0 0,15-2-296 0 0,-133 3-253 0 0,0 3-1 0 0,149 26 0 0 0,-169-20-223 0 0,76 0 0 0 0,75-10 126 0 0,-69-1-131 0 0,-24 4-2 0 0,105-2 80 0 0,-54 1-41 0 0,-69 2-8 0 0,170 1 126 0 0,-89-7-96 0 0,-147 1-106 0 0,131-3 200 0 0,9-14 58 0 0,-67 5-152 0 0,193 1-53 0 0,190 14 256 0 0,-453-1-274 0 0,0 3-1 0 0,0 1 0 0 0,81 19 1 0 0,-104-18-10 0 0,-1-2-1 0 0,48 1 1 0 0,55-10 76 0 0,-104 5-110 0 0,136-14 91 0 0,96-3 75 0 0,-142 15-68 0 0,144-24 0 0 0,-150 15-62 0 0,131 4-1 0 0,-74 18 21 0 0,-109-5-55 0 0,107-2 0 0 0,-103-8 46 0 0,133-10 19 0 0,68 6 65 0 0,-218 9-127 0 0,32-1 21 0 0,89-13-1 0 0,-165 14-25 0 0,256-29 126 0 0,-183 28-127 0 0,24-2 0 0 0,-20-1 0 0 0,-49 1 0 0 0,0 2 0 0 0,35 3 0 0 0,-4 0 0 0 0,101 2 64 0 0,14-4-64 0 0,-93-6 64 0 0,-47 3 3 0 0,-29 2-22 0 0,0 0 0 0 0,1 1 0 0 0,-1-1 0 0 0,1 1 0 0 0,-1 0-1 0 0,1 1 1 0 0,-1-1 0 0 0,1 1 0 0 0,7 3 0 0 0,35 8 1677 0 0,-20-6-3041 0 0,-28-6 1304 0 0,0 0 1 0 0,1 0-1 0 0,-1 0 1 0 0,0 0-1 0 0,1 0 1 0 0,-1 0-1 0 0,0 0 1 0 0,0 0-1 0 0,1 0 1 0 0,-1 0-1 0 0,0 0 1 0 0,0 0-1 0 0,1 0 1 0 0,-1 0-1 0 0,0 0 1 0 0,1 0-1 0 0,-1 0 1 0 0,0 0-1 0 0,0 0 1 0 0,1 0-1 0 0,-1 0 1 0 0,0 0-1 0 0,0-1 0 0 0,1 1 1 0 0,-1 0-1 0 0,0 0 1 0 0,0 0-1 0 0,0 0 1 0 0,1-1-1 0 0,-1 1 1 0 0,0 0-1 0 0,0 0 1 0 0,1-1-1 0 0,8-7 268 0 0,-9 8-249 0 0,0-1 1 0 0,1 1 0 0 0,-1 0 0 0 0,0 0 0 0 0,0 0 0 0 0,1 0 0 0 0,-1 0 0 0 0,0 0 0 0 0,0 0 0 0 0,1 0 0 0 0,-1 0 0 0 0,0 0 0 0 0,0 0 0 0 0,1 0 0 0 0,-1 0-1 0 0,0 0 1 0 0,0 1 0 0 0,1-1 0 0 0,-1 0 0 0 0,0 0 0 0 0,0 0 0 0 0,1 0 0 0 0,-1 0 0 0 0,0 0 0 0 0,0 1 0 0 0,0-1 0 0 0,1 0 0 0 0,-1 0 0 0 0,0 0 0 0 0,0 1-1 0 0,0-1 1 0 0,0 0 0 0 0,0 0 0 0 0,1 0 0 0 0,-1 1 0 0 0,0-1 0 0 0,0 0 0 0 0,0 0 0 0 0,0 1 0 0 0,0-1 0 0 0,4 12 8 0 0,-4-11-10 0 0,1 4-131 0 0,0-1 1 0 0,-1 1-1 0 0,0-1 0 0 0,0 1 0 0 0,0 0 0 0 0,-1-1 1 0 0,1 1-1 0 0,-3 5 0 0 0,1 4-1075 0 0,-2 8-4532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10.765"/>
    </inkml:context>
    <inkml:brush xml:id="br0">
      <inkml:brushProperty name="width" value="0.1" units="cm"/>
      <inkml:brushProperty name="height" value="0.1" units="cm"/>
      <inkml:brushProperty name="color" value="#66CC00"/>
    </inkml:brush>
  </inkml:definitions>
  <inkml:trace contextRef="#ctx0" brushRef="#br0">2603 85 7399 0 0,'-9'-4'146'0'0,"0"1"0"0"0,0 0-1 0 0,0 0 1 0 0,-1 1-1 0 0,1 0 1 0 0,-1 0-1 0 0,1 1 1 0 0,-1 1-1 0 0,-10 0 1 0 0,-13 2 362 0 0,-41 8 0 0 0,64-8-477 0 0,-107 24 231 0 0,74-15-163 0 0,-86 10 0 0 0,64-20 99 0 0,0-2 1 0 0,-87-14-1 0 0,-35-2 884 0 0,112 15-637 0 0,-152-8 682 0 0,1-18-323 0 0,198 22-711 0 0,-194-33 533 0 0,150 30-402 0 0,-79-1 0 0 0,-301 11-296 0 0,367 2-257 0 0,0 2-29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12.908"/>
    </inkml:context>
    <inkml:brush xml:id="br0">
      <inkml:brushProperty name="width" value="0.1" units="cm"/>
      <inkml:brushProperty name="height" value="0.1" units="cm"/>
      <inkml:brushProperty name="color" value="#66CC00"/>
    </inkml:brush>
  </inkml:definitions>
  <inkml:trace contextRef="#ctx0" brushRef="#br0">1943 51 4143 0 0,'-1'0'16'0'0,"-3"-6"-6"0"0,0-1 1 0 0,-1 1 0 0 0,-9-9-1 0 0,12 13 259 0 0,0 0-1 0 0,0 1 0 0 0,0-1 0 0 0,0 1 1 0 0,0 0-1 0 0,0 0 0 0 0,0 0 1 0 0,-1 0-1 0 0,1 0 0 0 0,-1 0 1 0 0,1 0-1 0 0,0 1 0 0 0,-1-1 0 0 0,1 1 1 0 0,-5 0-1 0 0,-9 1-137 0 0,0 1 1 0 0,0 1-1 0 0,0 0 0 0 0,1 2 1 0 0,-1-1-1 0 0,-15 8 0 0 0,11-4 0 0 0,1-1-1 0 0,-1-2 1 0 0,-26 5-1 0 0,1-6 859 0 0,-51-3 0 0 0,19-1 223 0 0,1 2-289 0 0,-281 20 1808 0 0,210-6-2161 0 0,-40 7-192 0 0,52 4-936 0 0,-256 88 0 0 0,324-89-3506 0 0,1 6-1332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39.336"/>
    </inkml:context>
    <inkml:brush xml:id="br0">
      <inkml:brushProperty name="width" value="0.1" units="cm"/>
      <inkml:brushProperty name="height" value="0.1" units="cm"/>
      <inkml:brushProperty name="color" value="#66CC00"/>
    </inkml:brush>
  </inkml:definitions>
  <inkml:trace contextRef="#ctx0" brushRef="#br0">3403 1818 4143 0 0,'-2'-2'243'0'0,"0"1"-1"0"0,0-1 0 0 0,0 0 0 0 0,0 0 0 0 0,0 1 0 0 0,0-1 0 0 0,0 1 0 0 0,-1 0 0 0 0,1 0 1 0 0,0 0-1 0 0,-4-1 0 0 0,0-1-143 0 0,0 1 1 0 0,0 0 0 0 0,0 1-1 0 0,-1-1 1 0 0,1 1 0 0 0,0 0-1 0 0,-1 1 1 0 0,1 0 0 0 0,0 0-1 0 0,-1 0 1 0 0,1 1-1 0 0,-1-1 1 0 0,1 2 0 0 0,-7 1-1 0 0,-1 0 149 0 0,-1 0 0 0 0,0-1-1 0 0,-21 1 1 0 0,-21 2 503 0 0,-176 22 2377 0 0,199-26-2568 0 0,-53-6 0 0 0,-2 0 26 0 0,18 2-192 0 0,47 1-276 0 0,0 1 0 0 0,1 1 0 0 0,-1 1 0 0 0,-35 7 0 0 0,-87 22 10 0 0,92-22-64 0 0,42-5 462 0 0,0-2 0 0 0,0 0 0 0 0,-19 0 0 0 0,31-1-512 0 0,-1 0 1 0 0,1 0-1 0 0,-1 0 0 0 0,1 0 1 0 0,-1 0-1 0 0,1 0 0 0 0,-1 0 0 0 0,1 0 1 0 0,-1 0-1 0 0,1 1 0 0 0,-1-1 0 0 0,1 0 1 0 0,-1 0-1 0 0,1 0 0 0 0,-1 1 1 0 0,1-1-1 0 0,0 0 0 0 0,-1 1 0 0 0,1-1 1 0 0,-1 0-1 0 0,1 1 0 0 0,0-1 0 0 0,-1 0 1 0 0,1 1-1 0 0,0-1 0 0 0,0 1 0 0 0,-1-1 1 0 0,1 1-1 0 0,0-1-41 0 0,0 1 0 0 0,0-1 0 0 0,0 1 0 0 0,0-1 0 0 0,0 1 0 0 0,0-1 0 0 0,0 0 0 0 0,1 1 0 0 0,-1-1 0 0 0,0 1-1 0 0,0-1 1 0 0,0 0 0 0 0,1 1 0 0 0,-1-1 0 0 0,0 0 0 0 0,1 1 0 0 0,-1-1 0 0 0,0 0 0 0 0,0 0 0 0 0,1 1 0 0 0,-1-1 0 0 0,0 0 0 0 0,1 0 0 0 0,-1 1 0 0 0,1-1 0 0 0,-1 0 0 0 0,0 0 0 0 0,1 0 0 0 0,-1 0 0 0 0,1 0-1 0 0,-1 0 1 0 0,0 1 0 0 0,1-1 0 0 0,-1 0 0 0 0,1 0 0 0 0,11 1 88 0 0,-1-1 0 0 0,1 0 0 0 0,-1 0 0 0 0,1-1 0 0 0,-1-1 0 0 0,17-3-1 0 0,17-3 66 0 0,36 2 49 0 0,55-8 114 0 0,-80 4-106 0 0,128-20 737 0 0,-134 25-768 0 0,1 3 0 0 0,55 5 1 0 0,-5 0 49 0 0,205 3 580 0 0,-244-6-519 0 0,113-16-1 0 0,-104 4-19 0 0,-1 2 0 0 0,140 0-1 0 0,-141 13-172 0 0,80-6-1 0 0,-119 0-21 0 0,51-4 211 0 0,107 2-1 0 0,-83 8-203 0 0,62 5 93 0 0,-1 1-49 0 0,-71-6 5 0 0,-69 0-46 0 0,0 1-1 0 0,34 9 1 0 0,-34-6-28 0 0,1-1 1 0 0,33 2-1 0 0,86-8 1106 0 0,-70-1 346 0 0,-1 6-2720 0 0,-56-4 922 0 0,36 6 1 0 0,-39-4 331 0 0,-1 0 1 0 0,1-2 0 0 0,25 0 0 0 0,0-2 55 0 0,-26 1-42 0 0,0-1 0 0 0,-1 0 0 0 0,22-4 0 0 0,-26 3 10 0 0,0 0 1 0 0,0 1-1 0 0,0 1 1 0 0,12 0-1 0 0,-10 1-23 0 0,0-1 0 0 0,16-3 0 0 0,-23 2-2 0 0,1 0 0 0 0,-1-1-1 0 0,0 1 1 0 0,1-1 0 0 0,-1 0 0 0 0,0-1 0 0 0,0 1-1 0 0,0-1 1 0 0,-1 0 0 0 0,1 0 0 0 0,-1-1 0 0 0,1 1-1 0 0,-1-1 1 0 0,0 0 0 0 0,-1 0 0 0 0,1-1-1 0 0,-1 1 1 0 0,1-1 0 0 0,-1 1 0 0 0,-1-1 0 0 0,5-9-1 0 0,33-107 429 0 0,-17 68-278 0 0,-8 17-98 0 0,16-51 0 0 0,5-85 199 0 0,-21 92-31 0 0,-13 70-217 0 0,-1 1-1 0 0,0 0 0 0 0,0 0 1 0 0,-1 0-1 0 0,0-1 1 0 0,0 1-1 0 0,-1 0 0 0 0,-1 0 1 0 0,1-1-1 0 0,-1 1 1 0 0,-1 1-1 0 0,0-1 1 0 0,0 0-1 0 0,-6-9 0 0 0,-8-17 18 0 0,2 0 0 0 0,1-1-1 0 0,-11-43 1 0 0,20 63-28 0 0,-1-1 0 0 0,-1 1 0 0 0,-1 1 0 0 0,0-1 0 0 0,-12-15 0 0 0,-18-37 15 0 0,20 19-4 0 0,16 39-12 0 0,-1 1 0 0 0,0 0 0 0 0,-1 0-1 0 0,0 1 1 0 0,0-1 0 0 0,-1 1-1 0 0,-9-14 1 0 0,-14-14 15 0 0,1-1 0 0 0,-33-62 0 0 0,39 62-20 0 0,16 28-1 0 0,-1 0 0 0 0,0 1 0 0 0,0-1 0 0 0,-1 1 0 0 0,0 0 0 0 0,0 1 0 0 0,-1 0 0 0 0,0 0 0 0 0,0 1 0 0 0,0 0 0 0 0,-1 0 0 0 0,0 1 0 0 0,0 0 0 0 0,-1 0 0 0 0,0 1 0 0 0,1 1 0 0 0,-1-1 0 0 0,-18-2 0 0 0,-300-35 0 0 0,170 37 0 0 0,62 3 0 0 0,-290-5 0 0 0,223 3 0 0 0,-51-3 0 0 0,-57-4 0 0 0,103-3 1 0 0,-273-32 9 0 0,331 31 48 0 0,-37-7-63 0 0,-64-8 5 0 0,-2 17 0 0 0,36 2 0 0 0,124 6-7 0 0,1 0 31 0 0,0 1-1 0 0,-67 6 1 0 0,-62 11-24 0 0,37-4 0 0 0,-146 23 0 0 0,232-27 0 0 0,-97-1 0 0 0,55-4 0 0 0,-102 18 0 0 0,7 1 0 0 0,106-17 0 0 0,-236 18 0 0 0,222-9 0 0 0,27-4 0 0 0,-113 27 0 0 0,77-5 0 0 0,110-29 0 0 0,1 0 0 0 0,-1 0 0 0 0,0 0 0 0 0,1 0 0 0 0,-1 0 0 0 0,0 1 0 0 0,1-1 0 0 0,0 1 0 0 0,-1-1 0 0 0,1 1 0 0 0,0-1 0 0 0,0 1 0 0 0,0 0 0 0 0,0-1 0 0 0,0 1 0 0 0,0 0 0 0 0,0 0 0 0 0,1 0 0 0 0,-2 2 0 0 0,0 3 0 0 0,0 1 0 0 0,1 0 0 0 0,-2 12 0 0 0,-2 140 0 0 0,7-94 0 0 0,-1-15 0 0 0,-6 53 0 0 0,-20 92-70 0 0,-8 80 76 0 0,30-144-6 0 0,0-12 0 0 0,6-13 0 0 0,-4-74 0 0 0,1 0 0 0 0,1 1 0 0 0,2-1 0 0 0,8 37 0 0 0,-8-56 0 0 0,1 0 0 0 0,0 0 0 0 0,1-1 0 0 0,0 0 0 0 0,2 0 0 0 0,-1-1 0 0 0,1 1 0 0 0,1-1 0 0 0,0-1 0 0 0,1 0 0 0 0,0 0 0 0 0,14 13 0 0 0,-7-10 0 0 0,0-1 0 0 0,0-1 0 0 0,2 0 0 0 0,-1-1 0 0 0,1-1 0 0 0,1-1 0 0 0,0 0 0 0 0,0-1 0 0 0,1-2 0 0 0,-1 0 0 0 0,2 0 0 0 0,22 2 0 0 0,163 11 0 0 0,-11 0 0 0 0,7 0 0 0 0,-81-5 0 0 0,59 19 0 0 0,-118-19 0 0 0,73 7 0 0 0,-70-15 0 0 0,106 6 0 0 0,-132-11 0 0 0,1-2 0 0 0,54-9 0 0 0,-5-5 0 0 0,150-21 0 0 0,-216 34 0 0 0,-1 1 0 0 0,28 1 0 0 0,-42 1 0 0 0,0 0 0 0 0,0 0 0 0 0,-1 0 0 0 0,1 1 0 0 0,0 0 0 0 0,0 1 0 0 0,-1 0 0 0 0,0 0 0 0 0,12 7 0 0 0,-17-9-8 0 0,0 1 0 0 0,0 0 0 0 0,0-1 0 0 0,0 1 0 0 0,0 0 0 0 0,-1 0-1 0 0,1 0 1 0 0,-1 0 0 0 0,1 0 0 0 0,-1 1 0 0 0,0-1 0 0 0,0 0 0 0 0,0 1 0 0 0,1 2 0 0 0,-1-1-11 0 0,0 1 1 0 0,-1 0-1 0 0,1-1 1 0 0,-1 1-1 0 0,0 0 1 0 0,0-1 0 0 0,-1 7-1 0 0,-2 6-283 0 0,-1 0 0 0 0,-1 0 0 0 0,-8 20 0 0 0,9-27-56 0 0,-22 56-1271 0 0,-7 9-75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54.193"/>
    </inkml:context>
    <inkml:brush xml:id="br0">
      <inkml:brushProperty name="width" value="0.1" units="cm"/>
      <inkml:brushProperty name="height" value="0.1" units="cm"/>
      <inkml:brushProperty name="color" value="#F4F91B"/>
    </inkml:brush>
  </inkml:definitions>
  <inkml:trace contextRef="#ctx0" brushRef="#br0">2754 1615 455 0 0,'16'-14'-34'0'0,"6"-4"879"0"0,-19 16-668 0 0,-1 1 0 0 0,0 0 0 0 0,0 0 0 0 0,1-1 0 0 0,-1 2 0 0 0,1-1 0 0 0,-1 0 0 0 0,1 0 0 0 0,-1 1 0 0 0,1-1-1 0 0,0 1 1 0 0,-1 0 0 0 0,1 0 0 0 0,-1 0 0 0 0,1 0 0 0 0,4 1 0 0 0,-3 1-219 0 0,-5-1 82 0 0,-6-1 465 0 0,4 0-185 0 0,-1-1-1 0 0,1 1 1 0 0,-1-1 0 0 0,0 1-1 0 0,1 0 1 0 0,-1 0 0 0 0,1 1 0 0 0,-1-1-1 0 0,1 1 1 0 0,-1 0 0 0 0,1 0 0 0 0,-6 2-1 0 0,-2 1 245 0 0,1 2 0 0 0,-15 9-1 0 0,18-10-353 0 0,-1 0 1 0 0,1-1-1 0 0,-1 0 0 0 0,1 0 0 0 0,-1-1 0 0 0,-12 3 0 0 0,-82 9 1717 0 0,50-3-1184 0 0,35-7-535 0 0,0-1 1 0 0,-1-1-1 0 0,1 0 1 0 0,-21 0-1 0 0,-17-3 278 0 0,-100 2 746 0 0,72-2-846 0 0,57-2-266 0 0,1 0-1 0 0,0-2 0 0 0,-34-9 1 0 0,-37-6 436 0 0,-137-20 338 0 0,102 19-569 0 0,127 19-315 0 0,-50-8 216 0 0,-13-1 93 0 0,-66-14 165 0 0,3 1-274 0 0,-18 19-13 0 0,30 2 14 0 0,25-7-83 0 0,52 4 84 0 0,-82 0-1 0 0,77 7-178 0 0,10 0 16 0 0,-62 9 0 0 0,88-11-27 0 0,1 1-1 0 0,-1-1 1 0 0,0-1-1 0 0,1 0 1 0 0,-19-4-1 0 0,13 3-1 0 0,1 0 71 0 0,0 1 0 0 0,-17 1 0 0 0,20 1-18 0 0,0-1 1 0 0,-1 0-1 0 0,1-1 1 0 0,-18-4-1 0 0,27 4-40 0 0,-1 0 0 0 0,1 0 0 0 0,-1 0 0 0 0,1 0 0 0 0,0-1 0 0 0,0 1 0 0 0,0-1 0 0 0,0 1 0 0 0,0-1 0 0 0,0 0 0 0 0,0 0 0 0 0,0 0 0 0 0,1 0 0 0 0,-1 0 0 0 0,1 0 0 0 0,-1 0 0 0 0,1-1 0 0 0,0 1 0 0 0,0 0 0 0 0,-1-4 0 0 0,-2-5 138 0 0,1 0-1 0 0,1 0 1 0 0,-2-17-1 0 0,-1-4 118 0 0,-4-8 5 0 0,-28-73-1 0 0,28 86-199 0 0,1 0-1 0 0,-5-37 0 0 0,11 50-51 0 0,-1-4-7 0 0,2 0 1 0 0,0 0 0 0 0,1 0 0 0 0,3-28-1 0 0,-2 37-10 0 0,-1-8-13 0 0,-1 0-1 0 0,0-1 0 0 0,-2 1 1 0 0,0 0-1 0 0,-7-26 0 0 0,-6-30 56 0 0,-8-125-973 0 0,19 157 1473 0 0,1-68-1 0 0,-2-120-565 0 0,6 227-1 0 0,0 0 0 0 0,0-1-1 0 0,0 1 1 0 0,0 0 0 0 0,1-1-1 0 0,-1 1 1 0 0,1 0 0 0 0,-1-1-1 0 0,1 1 1 0 0,0 0 0 0 0,0 0 0 0 0,0 0-1 0 0,0-1 1 0 0,0 1 0 0 0,0 0-1 0 0,0 0 1 0 0,1 1 0 0 0,-1-1 0 0 0,1 0-1 0 0,0 0 1 0 0,-1 1 0 0 0,1-1-1 0 0,0 1 1 0 0,0-1 0 0 0,0 1 0 0 0,0 0-1 0 0,0 0 1 0 0,0 0 0 0 0,0 0-1 0 0,5-1 1 0 0,2-2 1 0 0,0 0 0 0 0,11-6 0 0 0,-13 6 0 0 0,-1 0 0 0 0,1 1 0 0 0,0 0 0 0 0,0 0 0 0 0,0 1 0 0 0,8-2 0 0 0,132-8 0 0 0,-101 10 0 0 0,121 2 0 0 0,6 0 0 0 0,-167 0 0 0 0,359-8 0 0 0,-292 13 0 0 0,244 7 0 0 0,-279-14 0 0 0,317 3 0 0 0,-95 9 0 0 0,-210-8 0 0 0,58-6 0 0 0,-41 0 0 0 0,81-10 0 0 0,-67 4 0 0 0,70-2 0 0 0,-81 6 0 0 0,53 0 0 0 0,-92 4 0 0 0,37-6 0 0 0,4 0 0 0 0,-38 8 0 0 0,0 1 0 0 0,59 10 0 0 0,-8-1 0 0 0,-2 4 0 0 0,-15-1 0 0 0,-54-11 0 0 0,-1 0 0 0 0,1 2 0 0 0,-1-1 0 0 0,18 9 0 0 0,-14-5 0 0 0,-8-4 0 0 0,-1 0 0 0 0,1 1 0 0 0,-1 0 0 0 0,0 1 0 0 0,8 6 0 0 0,37 27 0 0 0,-42-31 0 0 0,-4-2 0 0 0,1 1 0 0 0,-1 0 0 0 0,9 9 0 0 0,-7-4-6 0 0,-1 0-1 0 0,0 1 1 0 0,0 0-1 0 0,10 22 1 0 0,-7-8-10 0 0,11 38 0 0 0,-14-38 16 0 0,-2 1 0 0 0,-1 1 0 0 0,-2-1 0 0 0,0 1 0 0 0,-2 0 0 0 0,-1-1 0 0 0,-1 1 0 0 0,-6 36 0 0 0,-16 29 0 0 0,2-10 0 0 0,-29 147-64 0 0,35-171 64 0 0,-15 53 0 0 0,20-85 2 0 0,-1 1-1 0 0,-1-1 1 0 0,-29 46-1 0 0,32-60-9 0 0,-1 0-1 0 0,0-1 1 0 0,0 0 0 0 0,-1-1-1 0 0,-1 0 1 0 0,0-1 0 0 0,0 0-1 0 0,-27 16 1 0 0,1-8-91 0 0,0 0 0 0 0,-1-3 1 0 0,-1-1-1 0 0,0-2 0 0 0,-1-2 1 0 0,-62 7-1 0 0,-258 4 1271 0 0,195-16-1683 0 0,-116 18-1855 0 0,204-16 391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5:56.328"/>
    </inkml:context>
    <inkml:brush xml:id="br0">
      <inkml:brushProperty name="width" value="0.1" units="cm"/>
      <inkml:brushProperty name="height" value="0.1" units="cm"/>
      <inkml:brushProperty name="color" value="#F4F91B"/>
    </inkml:brush>
  </inkml:definitions>
  <inkml:trace contextRef="#ctx0" brushRef="#br0">3707 1652 3223 0 0,'-4'-3'542'0'0,"0"1"-1"0"0,-1 0 0 0 0,0 0 0 0 0,1 0 1 0 0,-1 1-1 0 0,0-1 0 0 0,-8 0 0 0 0,-37-2 2496 0 0,46 4-3146 0 0,-39 0 791 0 0,0 2 1 0 0,-67 13 0 0 0,4-1 171 0 0,-6-4 211 0 0,-90 10 739 0 0,145-12-1489 0 0,-85 24 0 0 0,-65 20-72 0 0,165-46-114 0 0,0-1 1 0 0,-1-2-1 0 0,-54-3 1 0 0,-15 0 536 0 0,24 3-364 0 0,-176 12 124 0 0,64-2-162 0 0,31 0-160 0 0,-54 6-3 0 0,90-4-23 0 0,-112 16 345 0 0,208-25-386 0 0,1-2-1 0 0,-1-2 1 0 0,-51-3-1 0 0,-109-21 136 0 0,172 19-88 0 0,-27 1 1 0 0,1 1-4 0 0,18 0-48 0 0,24 1-18 0 0,1 0-1 0 0,-1 0 1 0 0,0-1 0 0 0,1 0 0 0 0,-1 0-1 0 0,-9-4 1 0 0,6 1 38 0 0,-24-3 0 0 0,27 5-7 0 0,1 1 1 0 0,-1-1 0 0 0,1 0-1 0 0,0-1 1 0 0,-1 0 0 0 0,-7-5-1 0 0,10 4 15 0 0,0-1 0 0 0,0 1 0 0 0,0-1 0 0 0,0-1 0 0 0,1 1 0 0 0,0-1-1 0 0,0 0 1 0 0,1 0 0 0 0,-1-1 0 0 0,1 1 0 0 0,1-1 0 0 0,-1 0 0 0 0,1 0 0 0 0,0 0 0 0 0,1 0-1 0 0,0-1 1 0 0,-2-8 0 0 0,-19-88 667 0 0,-5 0-360 0 0,19 61-256 0 0,-4-64 0 0 0,13 96-100 0 0,-12-167 243 0 0,3 108-145 0 0,-4-64 86 0 0,14 107-157 0 0,1 0-1 0 0,1 1 0 0 0,1-1 1 0 0,10-33-1 0 0,8-55 61 0 0,-16 55 13 0 0,-3 0 0 0 0,-3 0 0 0 0,-14-113 0 0 0,-1 96-73 0 0,-3-25 39 0 0,16 89-68 0 0,-4-62 103 0 0,6 67-102 0 0,1 0 1 0 0,-1-1-1 0 0,1 1 1 0 0,1 0-1 0 0,-1 0 1 0 0,6-14-1 0 0,-7 21-5 0 0,1 1 0 0 0,-1-1-1 0 0,1 1 1 0 0,-1-1 0 0 0,1 1-1 0 0,-1-1 1 0 0,1 1 0 0 0,-1 0-1 0 0,1-1 1 0 0,-1 1 0 0 0,1 0 0 0 0,0-1-1 0 0,-1 1 1 0 0,1 0 0 0 0,0 0-1 0 0,-1 0 1 0 0,1-1 0 0 0,0 1-1 0 0,-1 0 1 0 0,1 0 0 0 0,0 0 0 0 0,-1 0-1 0 0,1 0 1 0 0,0 0 0 0 0,0 0-1 0 0,-1 0 1 0 0,1 1 0 0 0,0-1-1 0 0,-1 0 1 0 0,1 0 0 0 0,0 1 0 0 0,0 0-1 0 0,28 11 398 0 0,-22-9-254 0 0,3 1-42 0 0,0-1-1 0 0,0 0 1 0 0,12 2-1 0 0,5 1-841 0 0,0 0 629 0 0,1-1-1 0 0,37 2 1 0 0,59-3-112 0 0,-17-2 148 0 0,-105-2 70 0 0,403 16 0 0 0,-59-26 0 0 0,2 18 0 0 0,-89-4 0 0 0,-83-4 0 0 0,31 5 0 0 0,171-2 0 0 0,211-13 0 0 0,-532 11 0 0 0,1-3 0 0 0,111-19 0 0 0,-92 9 0 0 0,-75 12 0 0 0,60-6 0 0 0,-55 6 0 0 0,0 0 0 0 0,0 1 0 0 0,-1 0 0 0 0,1 0 0 0 0,0 0 0 0 0,-1 1 0 0 0,7 2 0 0 0,-2 0 1 0 0,-3-1-1 0 0,0 0 1 0 0,0 1-1 0 0,10 6 1 0 0,-16-8-2 0 0,0-1 0 0 0,0 0 1 0 0,0 1-1 0 0,-1-1 0 0 0,1 1 0 0 0,-1 0 0 0 0,1 0 0 0 0,-1-1 1 0 0,0 1-1 0 0,1 0 0 0 0,-1 0 0 0 0,0 0 0 0 0,0 1 0 0 0,0-1 1 0 0,-1 0-1 0 0,1 0 0 0 0,0 3 0 0 0,2 24-62 0 0,-1 44 0 0 0,-1-20 38 0 0,-2-7 6 0 0,-10 77 0 0 0,-1 7 4 0 0,11-78 9 0 0,-6 105-67 0 0,3-117 28 0 0,-16 76 0 0 0,-15 9-1324 0 0,3-10-6483 0 0,20-64 1194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6:07.595"/>
    </inkml:context>
    <inkml:brush xml:id="br0">
      <inkml:brushProperty name="width" value="0.1" units="cm"/>
      <inkml:brushProperty name="height" value="0.1" units="cm"/>
      <inkml:brushProperty name="color" value="#F4F91B"/>
    </inkml:brush>
  </inkml:definitions>
  <inkml:trace contextRef="#ctx0" brushRef="#br0">12240 1829 3423 0 0,'1'-29'899'0'0,"0"15"374"0"0,-3-28-1 0 0,2 31-601 0 0,-2-7 1506 0 0,2 18-2132 0 0,0-1 0 0 0,0 1 0 0 0,-1 0 0 0 0,1-1 0 0 0,0 1 0 0 0,-1 0 0 0 0,1 0 0 0 0,0-1 0 0 0,-1 1 0 0 0,1 0 0 0 0,0-1 0 0 0,-1 1 0 0 0,1 0 0 0 0,-1 0 0 0 0,1 0 0 0 0,0 0 0 0 0,-1-1 0 0 0,1 1 0 0 0,-1 0 0 0 0,1 0 0 0 0,-1 0 0 0 0,1 0 0 0 0,0 0 0 0 0,-1 0 0 0 0,1 0 0 0 0,-1 0 0 0 0,1 0 0 0 0,-1 0 0 0 0,1 0 0 0 0,-1 1 0 0 0,1-1 0 0 0,0 0 0 0 0,-1 0 0 0 0,1 0 0 0 0,-1 1 0 0 0,-32 7 779 0 0,27-6-638 0 0,0-1 0 0 0,0 1 0 0 0,0-1 0 0 0,0 0 0 0 0,0-1-1 0 0,0 1 1 0 0,0-1 0 0 0,0 0 0 0 0,-12-2 0 0 0,11 1 88 0 0,-1 0 0 0 0,0 1 1 0 0,0 0-1 0 0,0 0 0 0 0,-11 2 0 0 0,-82 28 1014 0 0,73-21-1088 0 0,-30 4-1 0 0,30-7-111 0 0,16-4 1 0 0,-1 0 0 0 0,1-1-1 0 0,-1 0 1 0 0,0-1 0 0 0,1 0 0 0 0,-1-1 0 0 0,-21-5 0 0 0,-2-3 404 0 0,-44-17 0 0 0,-6-2 78 0 0,72 25-540 0 0,-1 0-1 0 0,1 1 1 0 0,0 1 0 0 0,-17 0-1 0 0,-57 6-8 0 0,21 0-24 0 0,-42 5 50 0 0,-1 1 22 0 0,-33-4 70 0 0,-96 1 108 0 0,7 3 42 0 0,207-9-254 0 0,-107 12 165 0 0,78-6-109 0 0,-102 0-1 0 0,48-19-35 0 0,48 3 18 0 0,-151-11 326 0 0,-1 15-34 0 0,180 4-353 0 0,0-1 0 0 0,0-2 0 0 0,0-1-1 0 0,-40-11 1 0 0,50 11 10 0 0,-38-2 0 0 0,20 2 7 0 0,-104-2 103 0 0,-9-2-17 0 0,-64-23 23 0 0,13 3 261 0 0,164 23-340 0 0,-74 1-1 0 0,25 1-18 0 0,-65-3-41 0 0,-11 8 60 0 0,-15 0 8 0 0,55-16 180 0 0,-5-1 16 0 0,-255-3-12 0 0,-15-1 16 0 0,203 29 1315 0 0,104-3-1070 0 0,-273 9-2472 0 0,339-15 1937 0 0,-411 26 1469 0 0,399-24-1526 0 0,-299 15-921 0 0,101-2 1117 0 0,-13-12-42 0 0,-16-7 114 0 0,119 5-150 0 0,36 1-14 0 0,70-3-23 0 0,-202-2 49 0 0,72-8-20 0 0,68 3-9 0 0,-111 6 0 0 0,-134 20 42 0 0,-2-18 0 0 0,275-4-64 0 0,-97-2 0 0 0,116 5 0 0 0,-62 10 0 0 0,-33 10 0 0 0,75-13 29 0 0,-124-5 0 0 0,-4 0-23 0 0,-225 14-6 0 0,360-14 0 0 0,-20 0 0 0 0,-141 9 0 0 0,128-4 0 0 0,5 3-2 0 0,-48 0 68 0 0,115-9-65 0 0,7-1 2 0 0,1 0 0 0 0,-45-7 1 0 0,50 4 3 0 0,0 0 1 0 0,0 0 0 0 0,0-1-1 0 0,0-1 1 0 0,1-1-1 0 0,-30-14 1 0 0,36 14 10 0 0,0 0 1 0 0,1-1-1 0 0,0 1 0 0 0,1-2 1 0 0,-1 1-1 0 0,-9-13 0 0 0,13 14-6 0 0,1 0-1 0 0,0-1 1 0 0,0 1 0 0 0,1-1-1 0 0,-1 0 1 0 0,2 0 0 0 0,-1 0-1 0 0,1 0 1 0 0,0 0-1 0 0,-2-12 1 0 0,0-9 19 0 0,-4-33 66 0 0,-22-146-38 0 0,17 137-25 0 0,-6-94 1 0 0,28-34 31 0 0,-2 111-68 0 0,16-156 2 0 0,-20 219 0 0 0,8-53 0 0 0,35-130 0 0 0,-39 187 0 0 0,2-1 0 0 0,21-38 0 0 0,-23 46 0 0 0,-4 9 0 0 0,0-1 0 0 0,0 1-1 0 0,1-1 1 0 0,-1 1 0 0 0,1 0-1 0 0,0 0 1 0 0,1 0 0 0 0,-1 1 0 0 0,0 0-1 0 0,1 0 1 0 0,0 0 0 0 0,0 0 0 0 0,0 1-1 0 0,0-1 1 0 0,0 1 0 0 0,0 1-1 0 0,1-1 1 0 0,-1 1 0 0 0,1 0 0 0 0,-1 0-1 0 0,7 0 1 0 0,12 0-13 0 0,0 1 1 0 0,0 1-1 0 0,38 7 1 0 0,-32-4 4 0 0,168 9 8 0 0,-145-11 0 0 0,114 9 0 0 0,-130-9 0 0 0,212 2 0 0 0,-172-6 0 0 0,95-15 0 0 0,-89 6 0 0 0,125 1 0 0 0,84 18 0 0 0,256-2 0 0 0,-327-7 0 0 0,-15-2 3 0 0,82 1-70 0 0,-52 0 67 0 0,148-12 0 0 0,-235 5 0 0 0,639-1-685 0 0,-511 11 1322 0 0,29 5-637 0 0,154 25 0 0 0,-81-7 0 0 0,-286-25 205 0 0,340 14-2031 0 0,-397-10 1902 0 0,397 24 1405 0 0,-158-15-1476 0 0,2 1 17 0 0,-159-14-2 0 0,171 4 13 0 0,-163 4-33 0 0,249 2 0 0 0,192 5 0 0 0,-357-12 0 0 0,0-17 0 0 0,7 0 0 0 0,-56 10 0 0 0,187-13 0 0 0,-260 8 0 0 0,165 2 0 0 0,-188 10 0 0 0,0-2 0 0 0,0-4 0 0 0,0-2 0 0 0,67-16 0 0 0,-86 13 0 0 0,1 1 0 0 0,-1 3 0 0 0,77 0 0 0 0,-88 6 0 0 0,-3 0 0 0 0,53 7 0 0 0,105 12 0 0 0,-125-15 0 0 0,121-6 0 0 0,-75-2 0 0 0,-80 3 0 0 0,-1-1 0 0 0,-1 1 0 0 0,51 9 0 0 0,-65-7 1 0 0,0 2-1 0 0,1 0 1 0 0,-1 1-1 0 0,20 9 1 0 0,-30-12-2 0 0,-1 0 0 0 0,0 1 1 0 0,0 0-1 0 0,-1-1 0 0 0,1 1 1 0 0,0 0-1 0 0,-1 1 0 0 0,0-1 1 0 0,0 1-1 0 0,0-1 0 0 0,0 1 1 0 0,-1 0-1 0 0,1 0 0 0 0,-1 0 1 0 0,0 0-1 0 0,0 1 0 0 0,0-1 1 0 0,-1 0-1 0 0,2 7 0 0 0,1 15-15 0 0,-1-1 0 0 0,0 38 0 0 0,-8 53-41 0 0,2-50 45 0 0,-44 518-2672 0 0,35-499 872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6:09.648"/>
    </inkml:context>
    <inkml:brush xml:id="br0">
      <inkml:brushProperty name="width" value="0.1" units="cm"/>
      <inkml:brushProperty name="height" value="0.1" units="cm"/>
      <inkml:brushProperty name="color" value="#F4F91B"/>
    </inkml:brush>
  </inkml:definitions>
  <inkml:trace contextRef="#ctx0" brushRef="#br0">3612 0 455 0 0,'-4'9'-457'0'0,"4"-9"688"0"0,0 1 1 0 0,0 0 1 0 0,-1-1-1 0 0,1 1 0 0 0,0 0 0 0 0,-1-1 1 0 0,1 1-1 0 0,-2 1 697 0 0,1-1-697 0 0,1-1 0 0 0,-1 0 1 0 0,1 1-1 0 0,-1-1 0 0 0,1 1 0 0 0,-1-1 1 0 0,0 0-1 0 0,1 0 0 0 0,-1 1 0 0 0,0-1 0 0 0,1 0 1 0 0,-1 0-1 0 0,0 0 0 0 0,-1 1 0 0 0,-9 2 789 0 0,-1-1 0 0 0,-19 3 0 0 0,2-2-188 0 0,-20 2 194 0 0,34-5-731 0 0,0 1 0 0 0,-16 4 0 0 0,-41 11 412 0 0,-1-3 1 0 0,-76 4-1 0 0,-170-9 130 0 0,67 3-210 0 0,43-1-272 0 0,-423 30 634 0 0,538-34-596 0 0,-165-11 0 0 0,7-2 168 0 0,-97 5-90 0 0,315-1-432 0 0,0-1 1 0 0,0-2 0 0 0,0-1 0 0 0,1-2-1 0 0,0-1 1 0 0,-39-18 0 0 0,35 15-2 0 0,0 1 0 0 0,-57-11 0 0 0,76 20-25 0 0,0 2 1 0 0,0 0-1 0 0,0 0 0 0 0,0 2 0 0 0,0 0 1 0 0,0 1-1 0 0,1 1 0 0 0,-34 10 0 0 0,-26 11-14 0 0,76-23 1 0 0,-1-1 0 0 0,1 1 0 0 0,-1 0 0 0 0,1-1 0 0 0,-1 1-1 0 0,1 0 1 0 0,0 0 0 0 0,0 0 0 0 0,-1 0 0 0 0,1 0 0 0 0,0 0 0 0 0,0 0 0 0 0,0 0-1 0 0,0 1 1 0 0,0-1 0 0 0,0 0 0 0 0,0 1 0 0 0,1-1 0 0 0,-1 1 0 0 0,0-1 0 0 0,1 0-1 0 0,-1 1 1 0 0,1 0 0 0 0,0-1 0 0 0,-1 1 0 0 0,1 2 0 0 0,-1 5 6 0 0,1-1 0 0 0,1 0 0 0 0,-1 1 0 0 0,3 8 0 0 0,-1 1-2 0 0,0 6-5 0 0,2 17 0 0 0,-1 1 0 0 0,-3-1 0 0 0,-4 46 0 0 0,-3-12 96 0 0,4 0 0 0 0,7 81 0 0 0,1-71-26 0 0,26 144-1 0 0,-16-172 5 0 0,24 60 0 0 0,-2-5 13 0 0,-31-95-75 0 0,0 0 0 0 0,1 0 1 0 0,0-1-1 0 0,1 0 1 0 0,21 30-1 0 0,34 36 23 0 0,-53-71-18 0 0,1-1 1 0 0,0 0-1 0 0,0 0 0 0 0,1-1 1 0 0,14 8-1 0 0,1-3 27 0 0,0 0 1 0 0,1-2-1 0 0,47 14 1 0 0,94 11 122 0 0,-16-8-119 0 0,116 17 28 0 0,-39-9-45 0 0,9 0 2 0 0,-85-24-34 0 0,-42-5 13 0 0,73 5 46 0 0,65 8-63 0 0,-197-16 26 0 0,95-2 0 0 0,53-21 65 0 0,-41-8-91 0 0,6 0 74 0 0,-131 21-78 0 0,182-29 41 0 0,-188 27-25 0 0,-1-1 0 0 0,1-1-1 0 0,-1-2 1 0 0,-1-1 0 0 0,35-20 0 0 0,-30 13 13 0 0,-1-2 1 0 0,53-46-1 0 0,-72 56 0 0 0,-1-1 1 0 0,0 0 0 0 0,-1-1 0 0 0,0 0-1 0 0,-1-1 1 0 0,0 0 0 0 0,-1 0 0 0 0,-1-1-1 0 0,6-17 1 0 0,36-158 103 0 0,-43 162-100 0 0,8-51 71 0 0,8-161 0 0 0,-21 167-12 0 0,-2 0 0 0 0,-4 0 1 0 0,-3 1-1 0 0,-28-114 1 0 0,31 164-44 0 0,-16-61 405 0 0,-60-154 0 0 0,77 228-429 0 0,0-1 11 0 0,0 0-1 0 0,-1 0 1 0 0,-1 0 0 0 0,0 1-1 0 0,-9-13 1 0 0,13 20-32 0 0,0 0 0 0 0,1 0-1 0 0,-1 1 1 0 0,0-1 0 0 0,-1 1-1 0 0,1-1 1 0 0,0 1 0 0 0,0-1 0 0 0,0 1-1 0 0,-1 0 1 0 0,1 0 0 0 0,-1 0-1 0 0,1 1 1 0 0,-1-1 0 0 0,1 1 0 0 0,-1-1-1 0 0,1 1 1 0 0,-1 0 0 0 0,0 0 0 0 0,1 0-1 0 0,-1 0 1 0 0,1 0 0 0 0,-1 0-1 0 0,1 1 1 0 0,-1-1 0 0 0,0 1 0 0 0,1 0-1 0 0,0 0 1 0 0,-3 1 0 0 0,-5 3-422 0 0,2 1 1 0 0,-1-1 0 0 0,0 2-1 0 0,1-1 1 0 0,0 1-1 0 0,-13 15 1 0 0,8-9-752 0 0,-24 26-5814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6:35.089"/>
    </inkml:context>
    <inkml:brush xml:id="br0">
      <inkml:brushProperty name="width" value="0.1" units="cm"/>
      <inkml:brushProperty name="height" value="0.1" units="cm"/>
      <inkml:brushProperty name="color" value="#F4F91B"/>
    </inkml:brush>
  </inkml:definitions>
  <inkml:trace contextRef="#ctx0" brushRef="#br0">912 45 7367 0 0,'-65'-31'4607'0'0,"50"24"-1491"0"0,12 6-3018 0 0,1 0 1 0 0,-1 0 0 0 0,1 0 0 0 0,-1 0-1 0 0,1 1 1 0 0,-1-1 0 0 0,0 1-1 0 0,1 0 1 0 0,-1 0 0 0 0,0 0-1 0 0,-4 0 1 0 0,6 0-77 0 0,0 1 1 0 0,1-1-1 0 0,-1 1 0 0 0,0-1 1 0 0,1 1-1 0 0,-1-1 0 0 0,1 1 1 0 0,-1-1-1 0 0,0 1 1 0 0,1-1-1 0 0,-1 1 0 0 0,1 0 1 0 0,-1-1-1 0 0,1 1 0 0 0,0 0 1 0 0,-1 0-1 0 0,1-1 0 0 0,0 1 1 0 0,-1 0-1 0 0,1 0 1 0 0,0 0-1 0 0,-4 21 131 0 0,3-13-153 0 0,-5 23 60 0 0,-3 1 0 0 0,0-2 0 0 0,-2 1-1 0 0,-1-1 1 0 0,-24 42 0 0 0,-98 137 1149 0 0,106-172-906 0 0,0-2 0 0 0,-56 53-1 0 0,82-86-247 0 0,-1-1 0 0 0,0 1 0 0 0,0-1 0 0 0,0 0-1 0 0,0 0 1 0 0,-1 0 0 0 0,-3 1 0 0 0,7-3-38 0 0,0 1-1 0 0,-1-1 0 0 0,1 0 1 0 0,-1 0-1 0 0,1 0 1 0 0,-1 0-1 0 0,1 0 1 0 0,-1 0-1 0 0,1 0 1 0 0,0 0-1 0 0,-1 0 1 0 0,1 0-1 0 0,-1 0 0 0 0,1 0 1 0 0,-1 0-1 0 0,1 0 1 0 0,0-1-1 0 0,-1 1 1 0 0,1 0-1 0 0,-1 0 1 0 0,1 0-1 0 0,0-1 1 0 0,-1 1-1 0 0,1-1 0 0 0,-1 1 9 0 0,0-1-1 0 0,1 0 0 0 0,-1 0 1 0 0,1 0-1 0 0,0 0 0 0 0,-1 0 0 0 0,1 0 1 0 0,0 0-1 0 0,-1 0 0 0 0,1 0 1 0 0,0 0-1 0 0,0 0 0 0 0,0 0 1 0 0,0-2-1 0 0,3-69 86 0 0,12-75 0 0 0,-12 112-140 0 0,-1-1 0 0 0,-3 0-1 0 0,0 0 1 0 0,-14-71 0 0 0,1 36 30 0 0,14 53 0 0 0,5 31 144 0 0,8 30-1 0 0,0-2-80 0 0,-9-30-35 0 0,55 144 377 0 0,-44-123-242 0 0,1 0-1 0 0,33 49 1 0 0,-30-53-76 0 0,-13-18-42 0 0,0 0-1 0 0,1 0 1 0 0,0-1 0 0 0,1 0-1 0 0,0-1 1 0 0,0 0 0 0 0,0 0-1 0 0,12 7 1 0 0,-13-10-6 0 0,-1 0 50 0 0,-9-10-28 0 0,1 3-37 0 0,0 0 0 0 0,0 0 0 0 0,0 0 0 0 0,-1 1 0 0 0,1-1 0 0 0,0 1 0 0 0,-6-3 0 0 0,-7-5 83 0 0,-6-8-66 0 0,0-1-1 0 0,2-1 1 0 0,-32-38-1 0 0,-40-72 78 0 0,-12-19-118 0 0,80 119 0 0 0,-1 1 0 0 0,-52-46 0 0 0,70 68 31 0 0,-1 1 0 0 0,0 0 1 0 0,-15-7-1 0 0,20 11-21 0 0,0 0 0 0 0,0 0 0 0 0,0 0 0 0 0,0 1 1 0 0,-1-1-1 0 0,1 1 0 0 0,0 0 0 0 0,-5-1 0 0 0,6 1-7 0 0,0 0-1 0 0,0 1 1 0 0,0-1-1 0 0,0 0 1 0 0,0 0-1 0 0,1 1 1 0 0,-1-1-1 0 0,0 0 1 0 0,0 1 0 0 0,0-1-1 0 0,0 1 1 0 0,0-1-1 0 0,0 1 1 0 0,1-1-1 0 0,-1 1 1 0 0,0 0-1 0 0,0 0 1 0 0,1-1-1 0 0,-1 1 1 0 0,0 1-1 0 0,0-1 2 0 0,1 1 0 0 0,-1-1 0 0 0,1 0 0 0 0,-1 0 0 0 0,1 1 0 0 0,0-1-1 0 0,0 0 1 0 0,-1 1 0 0 0,1-1 0 0 0,0 0 0 0 0,0 1 0 0 0,1-1 0 0 0,-1 0-1 0 0,0 1 1 0 0,0-1 0 0 0,1 0 0 0 0,-1 1 0 0 0,1 1 0 0 0,13 25 66 0 0,-11-24-67 0 0,8 17-18 0 0,2-1 1 0 0,25 33-1 0 0,-29-43 9 0 0,1 0 0 0 0,0-1-1 0 0,0 0 1 0 0,0-1 0 0 0,1 0-1 0 0,19 10 1 0 0,-6-6-5 0 0,1 0 1 0 0,51 15-1 0 0,-61-23 7 0 0,0 0-1 0 0,1-2 0 0 0,-1 1 1 0 0,1-2-1 0 0,-1 0 1 0 0,28-3-1 0 0,-9-3 21 0 0,0-2 0 0 0,-1-1 0 0 0,44-16 0 0 0,-73 22-8 0 0,1 0 0 0 0,0 0 0 0 0,0 0 0 0 0,-1-1 0 0 0,0 1 0 0 0,1-1 0 0 0,4-5 0 0 0,-30 10 45 0 0,-408 99-319 0 0,404-95 287 0 0,20-5-17 0 0,-116 35-23 0 0,103-30 62 0 0,0 2 0 0 0,0 0-1 0 0,1 1 1 0 0,-23 16 0 0 0,36-23-25 0 0,0 2 1 0 0,1-1 0 0 0,-1 0-1 0 0,1 1 1 0 0,-1-1 0 0 0,1 1-1 0 0,-4 6 1 0 0,7-9-12 0 0,-1 0-1 0 0,1 0 1 0 0,-1 0-1 0 0,1 0 1 0 0,-1 0 0 0 0,1 0-1 0 0,0 0 1 0 0,-1 0 0 0 0,1 0-1 0 0,0 0 1 0 0,0 0 0 0 0,0 1-1 0 0,0-1 1 0 0,0 0-1 0 0,0 0 1 0 0,0 0 0 0 0,0 0-1 0 0,0 0 1 0 0,0 0 0 0 0,1 0-1 0 0,-1 0 1 0 0,1 0 0 0 0,-1 0-1 0 0,0 0 1 0 0,1 0-1 0 0,0 0 1 0 0,-1 0 0 0 0,1 0-1 0 0,-1 0 1 0 0,1 0 0 0 0,0 0-1 0 0,0 0 1 0 0,0-1 0 0 0,-1 1-1 0 0,1 0 1 0 0,0-1-1 0 0,2 2 1 0 0,4 2 29 0 0,1-1 1 0 0,0 0-1 0 0,0 0 0 0 0,0 0 0 0 0,1-1 1 0 0,-1 0-1 0 0,0-1 0 0 0,1 0 0 0 0,13 0 1 0 0,1-1 47 0 0,0-1 1 0 0,32-6-1 0 0,-10-1 44 0 0,1-3-1 0 0,-2-1 1 0 0,1-3-1 0 0,-2-1 1 0 0,42-23-1 0 0,116-76 115 0 0,-24 13-489 0 0,-166 95 181 0 0,7-3 20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6:37.142"/>
    </inkml:context>
    <inkml:brush xml:id="br0">
      <inkml:brushProperty name="width" value="0.1" units="cm"/>
      <inkml:brushProperty name="height" value="0.1" units="cm"/>
      <inkml:brushProperty name="color" value="#F4F91B"/>
    </inkml:brush>
  </inkml:definitions>
  <inkml:trace contextRef="#ctx0" brushRef="#br0">699 78 9671 0 0,'-2'-2'106'0'0,"1"0"-1"0"0,-1 1 0 0 0,0-1 0 0 0,0 1 1 0 0,0 0-1 0 0,0 0 0 0 0,0-1 0 0 0,0 2 1 0 0,0-1-1 0 0,-1 0 0 0 0,1 0 0 0 0,0 1 1 0 0,-1-1-1 0 0,1 1 0 0 0,0-1 0 0 0,-1 1 0 0 0,1 0 1 0 0,0 0-1 0 0,-1 0 0 0 0,1 0 0 0 0,0 1 1 0 0,-1-1-1 0 0,1 1 0 0 0,0-1 0 0 0,-4 2 1 0 0,-4 3 146 0 0,1-1 0 0 0,0 1 1 0 0,-1 1-1 0 0,-11 9 1 0 0,15-11-452 0 0,-14 12 233 0 0,2 0 1 0 0,0 1-1 0 0,-24 29 0 0 0,20-20-2 0 0,-27 23-1 0 0,41-42-26 0 0,-83 70 447 0 0,71-62-260 0 0,-2 0 1 0 0,-37 19 0 0 0,56-33-163 0 0,-87 40 1105 0 0,75-36-796 0 0,-1 0 0 0 0,1 0 0 0 0,-1-2 0 0 0,-18 3 0 0 0,33-6-316 0 0,1 0 0 0 0,-1 0 1 0 0,0 0-1 0 0,1 1 0 0 0,-1-1 0 0 0,0 0 1 0 0,1 0-1 0 0,-1 0 0 0 0,1-1 0 0 0,-1 1 1 0 0,0 0-1 0 0,1 0 0 0 0,-1 0 0 0 0,0 0 1 0 0,1-1-1 0 0,-1 1 0 0 0,1 0 0 0 0,-1 0 1 0 0,0-1-1 0 0,1 1 0 0 0,-1-1 0 0 0,0 0 1 0 0,1 1-9 0 0,0-1 0 0 0,0 1 0 0 0,-1-1-1 0 0,1 0 1 0 0,0 1 0 0 0,0-1 0 0 0,0 1 0 0 0,0-1 0 0 0,0 0 0 0 0,0 1 0 0 0,0-1 0 0 0,0 1 0 0 0,0-1 0 0 0,1 1 0 0 0,-1-1 0 0 0,0 0 0 0 0,0 1 0 0 0,0-1 0 0 0,1 0 0 0 0,2-5 44 0 0,1 1 0 0 0,-1 0 0 0 0,7-8 0 0 0,-7 9-24 0 0,15-21 55 0 0,-1-1 0 0 0,25-53 0 0 0,-32 58-76 0 0,41-108 116 0 0,-33 80-82 0 0,-2-3-39 0 0,-15 47 9 0 0,0 1 0 0 0,0-1-1 0 0,-1 1 1 0 0,0-1 0 0 0,1 0 0 0 0,-1 1-1 0 0,-1-1 1 0 0,1 1 0 0 0,-2-8-1 0 0,2 12-6 0 0,0-1 0 0 0,-1 1 0 0 0,1 0 0 0 0,0 0-1 0 0,0-1 1 0 0,0 1 0 0 0,0 0 0 0 0,-1 0 0 0 0,1 0 0 0 0,0-1 0 0 0,0 1-1 0 0,0 0 1 0 0,-1 0 0 0 0,1 0 0 0 0,0-1 0 0 0,0 1 0 0 0,-1 0-1 0 0,1 0 1 0 0,0 0 0 0 0,0 0 0 0 0,-1 0 0 0 0,1 0 0 0 0,0 0 0 0 0,0 0-1 0 0,-1 0 1 0 0,1 0 0 0 0,0-1 0 0 0,-1 1 0 0 0,1 0 0 0 0,0 1-1 0 0,0-1 1 0 0,-1 0 0 0 0,1 0 0 0 0,0 0 0 0 0,-1 0 0 0 0,1 0 0 0 0,0 0-1 0 0,0 0 1 0 0,-1 0 0 0 0,1 0 0 0 0,0 1 0 0 0,0-1 0 0 0,-1 0-1 0 0,1 0 1 0 0,-1 1-1 0 0,1-1 1 0 0,-1 0-1 0 0,1 1 0 0 0,-1-1 0 0 0,1 1 0 0 0,-1-1 0 0 0,1 1 0 0 0,0-1 1 0 0,-1 1-1 0 0,1-1 0 0 0,-1 1 0 0 0,1-1 0 0 0,0 1 0 0 0,0-1 0 0 0,-1 1 1 0 0,1-1-1 0 0,0 1 0 0 0,0 0 0 0 0,0-1 0 0 0,0 1 0 0 0,0 0 0 0 0,-1 0 1 0 0,3 5 0 0 0,1 0 1 0 0,-1 0 0 0 0,1 0-1 0 0,0 0 1 0 0,0-1 0 0 0,7 10 0 0 0,-3-4 8 0 0,47 68 460 0 0,78 86-1 0 0,-80-110-371 0 0,-34-38-68 0 0,-1 1 0 0 0,22 31 0 0 0,-38-48-34 0 0,-1-1 1 0 0,0 0-1 0 0,1 0 0 0 0,-1 1 1 0 0,0-1-1 0 0,0 0 0 0 0,0 1 1 0 0,1-1-1 0 0,-1 0 0 0 0,0 1 1 0 0,0-1-1 0 0,0 1 1 0 0,0-1-1 0 0,0 0 0 0 0,0 1 1 0 0,0-1-1 0 0,0 0 0 0 0,0 1 1 0 0,0-1-1 0 0,0 1 0 0 0,0-1 1 0 0,0 0-1 0 0,0 1 1 0 0,-8 1 146 0 0,-17-10 74 0 0,19 6-197 0 0,-13-5-3 0 0,1-1 1 0 0,0 0-1 0 0,0-1 1 0 0,1-1 0 0 0,0 0-1 0 0,1-2 1 0 0,0 0-1 0 0,1 0 1 0 0,-18-20-1 0 0,-14-17-157 0 0,-145-139-249 0 0,190 186 377 0 0,-1 0 0 0 0,1 0 1 0 0,-1 1-1 0 0,0-1 0 0 0,0 0 0 0 0,-6-1 0 0 0,9 3 2 0 0,0 0 0 0 0,0 0 0 0 0,0 0 0 0 0,0 0 0 0 0,0 0 0 0 0,0 0 0 0 0,0 0 0 0 0,0 0 0 0 0,0 0 0 0 0,0-1 0 0 0,0 1 0 0 0,-1 0 0 0 0,1 0 1 0 0,0 0-1 0 0,0 0 0 0 0,0 0 0 0 0,0 0 0 0 0,0 0 0 0 0,0 0 0 0 0,0 0 0 0 0,0 0 0 0 0,0 0 0 0 0,-1 0 0 0 0,1 0 0 0 0,0 0 0 0 0,0 0 0 0 0,0 0 0 0 0,0 0 0 0 0,0 0 0 0 0,0 0 0 0 0,0 1 0 0 0,0-1 0 0 0,0 0 0 0 0,0 0 0 0 0,-1 0 0 0 0,1 0 0 0 0,0 0 0 0 0,0 0 0 0 0,0 0 0 0 0,0 0 0 0 0,0 0 0 0 0,0 0 0 0 0,0 0 0 0 0,0 0 0 0 0,0 0 0 0 0,0 1 0 0 0,0-1 1 0 0,0 0-1 0 0,0 0 0 0 0,0 0 0 0 0,0 0 0 0 0,0 0 0 0 0,0 0 0 0 0,0 0 0 0 0,0 0 0 0 0,0 0 0 0 0,0 0 0 0 0,0 1 0 0 0,0-1 0 0 0,0 0 0 0 0,10 11-1 0 0,24 19 2 0 0,-8-7 6 0 0,53 37 0 0 0,-58-46 54 0 0,10 6 177 0 0,46 21 0 0 0,-51-29-96 0 0,23 10 406 0 0,0-2 0 0 0,72 19-1 0 0,-62-27 4 0 0,-59-12-515 0 0,-1 0-119 0 0,0 0-1 0 0,0 0 0 0 0,0 0 1 0 0,0 0-1 0 0,0 0 1 0 0,0 0-1 0 0,0 0 0 0 0,0 0 1 0 0,0 1-1 0 0,0-1 0 0 0,1 0 1 0 0,-1 1-1 0 0,0-1 0 0 0,0 1 1 0 0,0-1-1 0 0,0 1 0 0 0,1-1 1 0 0,-1 1-1 0 0,0 0 0 0 0,0-1 1 0 0,0 2-1 0 0,-5 4-1864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7:27.635"/>
    </inkml:context>
    <inkml:brush xml:id="br0">
      <inkml:brushProperty name="width" value="0.1" units="cm"/>
      <inkml:brushProperty name="height" value="0.1" units="cm"/>
      <inkml:brushProperty name="color" value="#F4F91B"/>
    </inkml:brush>
  </inkml:definitions>
  <inkml:trace contextRef="#ctx0" brushRef="#br0">1925 245 455 0 0,'5'-14'128'0'0,"-3"11"14"0"0,-1 0 0 0 0,0 0 0 0 0,0 0 0 0 0,0 0 1 0 0,0 0-1 0 0,-1 0 0 0 0,1-1 0 0 0,-1 1 0 0 0,0 0 0 0 0,0 0 0 0 0,0 0 0 0 0,-1-5 0 0 0,0-14 1508 0 0,1 17-1227 0 0,0 0-1 0 0,-1 0 1 0 0,1 0 0 0 0,-1 0-1 0 0,-2-7 1 0 0,3 11-349 0 0,-1 0-1 0 0,1 0 1 0 0,-1 0-1 0 0,1 0 1 0 0,-1 0 0 0 0,1 0-1 0 0,-1 0 1 0 0,0 0-1 0 0,0 0 1 0 0,1 1-1 0 0,-1-1 1 0 0,0 0 0 0 0,0 0-1 0 0,0 1 1 0 0,0-1-1 0 0,0 0 1 0 0,0 1 0 0 0,0-1-1 0 0,0 1 1 0 0,0 0-1 0 0,0-1 1 0 0,0 1 0 0 0,0 0-1 0 0,0-1 1 0 0,-1 1-1 0 0,1 0 1 0 0,0 0-1 0 0,-2 0 1 0 0,-2 0 89 0 0,-3 0 95 0 0,1 0-1 0 0,-1 1 1 0 0,-14 2-1 0 0,3 0 32 0 0,-1 0 0 0 0,0-2 0 0 0,0 0 0 0 0,-23-2 0 0 0,3 0 69 0 0,-236-15 1534 0 0,0-19-316 0 0,-18-1-293 0 0,210 27-955 0 0,-131-11 402 0 0,0 18-299 0 0,177 5-701 0 0,1 2 0 0 0,0 2 1 0 0,0 1-1 0 0,0 2 0 0 0,-52 22 0 0 0,33-7-698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35:04.006"/>
    </inkml:context>
    <inkml:brush xml:id="br0">
      <inkml:brushProperty name="width" value="0.1" units="cm"/>
      <inkml:brushProperty name="height" value="0.1" units="cm"/>
      <inkml:brushProperty name="color" value="#66CC00"/>
    </inkml:brush>
  </inkml:definitions>
  <inkml:trace contextRef="#ctx0" brushRef="#br0">1 10 4175 0 0,'1'-1'116'0'0,"0"0"-1"0"0,0 0 0 0 0,0 1 0 0 0,0-1 0 0 0,0 0 0 0 0,0 0 1 0 0,0 1-1 0 0,1-1 0 0 0,-1 1 0 0 0,0-1 0 0 0,0 1 0 0 0,1 0 1 0 0,-1-1-1 0 0,0 1 0 0 0,0 0 0 0 0,1 0 0 0 0,1 0 0 0 0,22 5 637 0 0,-8-1-533 0 0,48 9 22 0 0,9 0-139 0 0,-32-7 26 0 0,-17-3 39 0 0,1 0-1 0 0,29-1 1 0 0,-5-4 31 0 0,45-3 215 0 0,150 12-1 0 0,-192-2-227 0 0,-1-3 0 0 0,74-7 1 0 0,-73 1-19 0 0,0 1 1 0 0,0 3 0 0 0,55 7-1 0 0,-63 4-131 0 0,-34-8-19 0 0,-1 0-1 0 0,1-1 0 0 0,0 0 0 0 0,12 0 1 0 0,66-4 364 0 0,-53 1-237 0 0,62 8-1 0 0,-55-3-97 0 0,4 1-38 0 0,39 2 51 0 0,244-3 696 0 0,-257-3-720 0 0,52 0 308 0 0,-102-3-220 0 0,82-2 578 0 0,-73 3-498 0 0,-17 0-125 0 0,0 1 0 0 0,1 1 0 0 0,24 4 0 0 0,-27-3-106 0 0,15 3 243 0 0,-27-5-267 0 0,0 1-1 0 0,0-1 0 0 0,0 0 1 0 0,0 1-1 0 0,0-1 0 0 0,0 1 1 0 0,0-1-1 0 0,0 1 0 0 0,0-1 1 0 0,-1 1-1 0 0,1 0 0 0 0,0-1 1 0 0,0 1-1 0 0,0 0 0 0 0,-1 0 1 0 0,1 0-1 0 0,0-1 0 0 0,0 3 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7:28.375"/>
    </inkml:context>
    <inkml:brush xml:id="br0">
      <inkml:brushProperty name="width" value="0.1" units="cm"/>
      <inkml:brushProperty name="height" value="0.1" units="cm"/>
      <inkml:brushProperty name="color" value="#F4F91B"/>
    </inkml:brush>
  </inkml:definitions>
  <inkml:trace contextRef="#ctx0" brushRef="#br0">2179 20 2759 0 0,'2'-20'272'0'0,"-2"23"30"0"0,0-3-181 0 0,1 1 0 0 0,-2-1-1 0 0,1 0 1 0 0,0 1-1 0 0,0-1 1 0 0,0 1-1 0 0,0-1 1 0 0,0 1-1 0 0,0-1 1 0 0,0 1 0 0 0,0-1-1 0 0,-1 1 1 0 0,1-1-1 0 0,0 0 1 0 0,0 1-1 0 0,-1-1 1 0 0,1 0 0 0 0,0 1-1 0 0,-1-1 1 0 0,1 1-1 0 0,0-1 1 0 0,-1 0-1 0 0,1 0 1 0 0,0 1-1 0 0,-1-1 1 0 0,1 0 0 0 0,-1 0-1 0 0,1 1 1 0 0,0-1-1 0 0,-1 0 1 0 0,0 0-1 0 0,-2 1-96 0 0,0 0-1 0 0,0 0 0 0 0,0-1 1 0 0,0 1-1 0 0,0-1 0 0 0,0 1 1 0 0,0-1-1 0 0,0 0 0 0 0,0-1 0 0 0,0 1 1 0 0,0 0-1 0 0,0-1 0 0 0,0 0 1 0 0,-4-1-1 0 0,-17-2 323 0 0,-3 3 416 0 0,0 2 0 0 0,-43 5 0 0 0,-52 18 671 0 0,-73 11-676 0 0,163-29-697 0 0,-76 5 143 0 0,80-9-150 0 0,-254 7 783 0 0,141-10 30 0 0,0-7-1 0 0,-175-32 0 0 0,255 31-573 0 0,-81-3 0 0 0,-61 11-482 0 0,58 1-1473 0 0,85-2-3708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7:30.616"/>
    </inkml:context>
    <inkml:brush xml:id="br0">
      <inkml:brushProperty name="width" value="0.1" units="cm"/>
      <inkml:brushProperty name="height" value="0.1" units="cm"/>
      <inkml:brushProperty name="color" value="#F4F91B"/>
    </inkml:brush>
  </inkml:definitions>
  <inkml:trace contextRef="#ctx0" brushRef="#br0">2769 50 3967 0 0,'0'0'60'0'0,"1"0"-1"0"0,-1 0 0 0 0,0 0 0 0 0,1 0 0 0 0,-1 0 0 0 0,0 0 0 0 0,1 0 0 0 0,-1 0 0 0 0,1 0 1 0 0,-1 0-1 0 0,0 0 0 0 0,1 0 0 0 0,-1 0 0 0 0,0 0 0 0 0,1 0 0 0 0,-1-1 0 0 0,0 1 0 0 0,1 0 1 0 0,-1 0-1 0 0,0 0 0 0 0,0-1 0 0 0,1 1 0 0 0,-1 0 0 0 0,0 0 0 0 0,0-1 0 0 0,1 1 0 0 0,-1 0 1 0 0,0-1-1 0 0,0 1 0 0 0,0 0 0 0 0,1-1 0 0 0,-1 1 0 0 0,0 0 0 0 0,0-1 0 0 0,0 0 0 0 0,-4 0 95 0 0,1 0-1 0 0,-1 0 0 0 0,0 0 0 0 0,0 0 0 0 0,0 0 0 0 0,0 1 1 0 0,0 0-1 0 0,-6 0 0 0 0,-2-1 108 0 0,-3 1 108 0 0,0 0 0 0 0,1 0-1 0 0,-1 1 1 0 0,-25 6 0 0 0,-57 19 715 0 0,-10 15-493 0 0,72-26-439 0 0,0-2 1 0 0,-50 12-1 0 0,1-11 292 0 0,-1-3 0 0 0,0-4 0 0 0,-110-5 0 0 0,43-4 430 0 0,-159-6 533 0 0,240 2-1119 0 0,0-2 0 0 0,-93-25-1 0 0,68 6-52 0 0,-88-21 130 0 0,34 21 213 0 0,-228-11-1 0 0,299 38-1195 0 0,1 6-3476 0 0,-6 7-1773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7:32.355"/>
    </inkml:context>
    <inkml:brush xml:id="br0">
      <inkml:brushProperty name="width" value="0.1" units="cm"/>
      <inkml:brushProperty name="height" value="0.1" units="cm"/>
      <inkml:brushProperty name="color" value="#F4F91B"/>
    </inkml:brush>
  </inkml:definitions>
  <inkml:trace contextRef="#ctx0" brushRef="#br0">4303 84 1839 0 0,'-17'-18'2574'0'0,"-11"-11"568"0"0,24 26-3051 0 0,1 0 1 0 0,-1 0-1 0 0,0 0 0 0 0,0 1 0 0 0,-1 0 0 0 0,1 0 0 0 0,0 0 0 0 0,-1 0 0 0 0,1 0 0 0 0,-1 1 0 0 0,0 0 0 0 0,-4-1 0 0 0,-14-1 139 0 0,1 0-1 0 0,-1 1 0 0 0,0 1 1 0 0,1 2-1 0 0,-30 3 0 0 0,14 2 48 0 0,-61 10 354 0 0,-320 91 1107 0 0,401-102-1676 0 0,-38 9 296 0 0,-87 9-1 0 0,-59-8 384 0 0,163-13-604 0 0,-353 27 838 0 0,99-8-359 0 0,-2-22-109 0 0,41 1 838 0 0,147-1-1123 0 0,-179-24-1 0 0,111 5-150 0 0,-200 5 1 0 0,240 12-87 0 0,-103 1 186 0 0,-1 21-1074 0 0,128 0-3401 0 0,-7 5-1459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7:34.345"/>
    </inkml:context>
    <inkml:brush xml:id="br0">
      <inkml:brushProperty name="width" value="0.1" units="cm"/>
      <inkml:brushProperty name="height" value="0.1" units="cm"/>
      <inkml:brushProperty name="color" value="#F4F91B"/>
    </inkml:brush>
  </inkml:definitions>
  <inkml:trace contextRef="#ctx0" brushRef="#br0">3533 60 4487 0 0,'0'-2'42'0'0,"0"1"-1"0"0,0-1 1 0 0,0 0-1 0 0,-1 0 0 0 0,1 0 1 0 0,-1 0-1 0 0,0 0 0 0 0,1 1 1 0 0,-1-1-1 0 0,0 0 1 0 0,0 1-1 0 0,0-1 0 0 0,0 0 1 0 0,0 1-1 0 0,0-1 1 0 0,0 1-1 0 0,-1-1 0 0 0,1 1 1 0 0,-1 0-1 0 0,1 0 0 0 0,-1 0 1 0 0,1 0-1 0 0,-4-2 1 0 0,-2 0 156 0 0,1 0 1 0 0,-1 1-1 0 0,0-1 1 0 0,-11-1-1 0 0,15 4-30 0 0,-9-2 277 0 0,-1 0 0 0 0,1 1 1 0 0,-1 1-1 0 0,0 0 0 0 0,0 0 0 0 0,1 2 1 0 0,-18 3-1 0 0,-89 28 1151 0 0,79-20-1436 0 0,-35 6-22 0 0,-81 10-1 0 0,90-18-76 0 0,-210 24 518 0 0,139-19-100 0 0,60-9-142 0 0,0-2 0 0 0,0-4 1 0 0,-147-17-1 0 0,103 1 148 0 0,-188-2-1 0 0,-470-27 516 0 0,685 32-994 0 0,-329-31 52 0 0,204 42-1202 0 0,146 6-128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7:35.276"/>
    </inkml:context>
    <inkml:brush xml:id="br0">
      <inkml:brushProperty name="width" value="0.1" units="cm"/>
      <inkml:brushProperty name="height" value="0.1" units="cm"/>
      <inkml:brushProperty name="color" value="#F4F91B"/>
    </inkml:brush>
  </inkml:definitions>
  <inkml:trace contextRef="#ctx0" brushRef="#br0">2997 103 1839 0 0,'-3'-2'264'0'0,"0"0"-1"0"0,0 0 0 0 0,-1 1 1 0 0,1-1-1 0 0,-1 1 0 0 0,1-1 1 0 0,-1 1-1 0 0,0 0 0 0 0,1 0 1 0 0,-1 1-1 0 0,-5-1 0 0 0,-35-2-39 0 0,0 2-1 0 0,-47 5 1 0 0,-40 0 731 0 0,42-2 661 0 0,0 3 1 0 0,-175 33-1 0 0,6-2-871 0 0,213-34-554 0 0,0-1 1 0 0,0-3 0 0 0,-77-11 0 0 0,-130-41 967 0 0,-98-15 55 0 0,232 52-886 0 0,-159-3 0 0 0,186 21-559 0 0,0 3 0 0 0,0 5 0 0 0,1 4 1 0 0,-148 40-1 0 0,154-26-375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7:56.031"/>
    </inkml:context>
    <inkml:brush xml:id="br0">
      <inkml:brushProperty name="width" value="0.1" units="cm"/>
      <inkml:brushProperty name="height" value="0.1" units="cm"/>
      <inkml:brushProperty name="color" value="#F4F91B"/>
    </inkml:brush>
  </inkml:definitions>
  <inkml:trace contextRef="#ctx0" brushRef="#br0">2026 164 455 0 0,'-4'-7'0'0'0,"3"6"15"0"0,0 0 0 0 0,1 1 0 0 0,-1-1 0 0 0,0 0 0 0 0,1 0 0 0 0,-6-12 5175 0 0,-4 3-5209 0 0,8 8 478 0 0,-25-29-147 0 0,21 23 16 0 0,0 1 0 0 0,0 0 0 0 0,-1 0 0 0 0,0 0 0 0 0,0 1 0 0 0,-11-8 0 0 0,9 9-122 0 0,-1 0 0 0 0,0 0-1 0 0,0 0 1 0 0,0 2-1 0 0,0-1 1 0 0,-1 1 0 0 0,0 1-1 0 0,1 0 1 0 0,-16-1-1 0 0,-142 0 833 0 0,136 3-764 0 0,-41 4 278 0 0,0 3 0 0 0,-87 20 0 0 0,-58 6 88 0 0,178-29-533 0 0,-98 4 266 0 0,-346 10 1161 0 0,311-5-852 0 0,50-5-2100 0 0,44 0-4096 0 0,41-2 1838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7:56.772"/>
    </inkml:context>
    <inkml:brush xml:id="br0">
      <inkml:brushProperty name="width" value="0.1" units="cm"/>
      <inkml:brushProperty name="height" value="0.1" units="cm"/>
      <inkml:brushProperty name="color" value="#F4F91B"/>
    </inkml:brush>
  </inkml:definitions>
  <inkml:trace contextRef="#ctx0" brushRef="#br0">3096 19 3423 0 0,'-2'-1'45'0'0,"0"1"0"0"0,-1 0-1 0 0,1-1 1 0 0,0 1-1 0 0,0 0 1 0 0,0 1-1 0 0,0-1 1 0 0,-1 0-1 0 0,1 1 1 0 0,0-1 0 0 0,0 1-1 0 0,0-1 1 0 0,0 1-1 0 0,0 0 1 0 0,0 0-1 0 0,-3 2 1 0 0,-13 4 205 0 0,-3-5 269 0 0,-1-1-1 0 0,1-1 1 0 0,-1-1 0 0 0,0-1-1 0 0,-28-6 1 0 0,-43-3 1145 0 0,-199 14 1042 0 0,18 1-1780 0 0,80-12-112 0 0,-240-5 1204 0 0,-32 18-946 0 0,275-2-893 0 0,59-2-169 0 0,-159 4 35 0 0,274-4-59 0 0,-393 35-2812 0 0,323-20 1424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7:58.638"/>
    </inkml:context>
    <inkml:brush xml:id="br0">
      <inkml:brushProperty name="width" value="0.1" units="cm"/>
      <inkml:brushProperty name="height" value="0.1" units="cm"/>
      <inkml:brushProperty name="color" value="#F4F91B"/>
    </inkml:brush>
  </inkml:definitions>
  <inkml:trace contextRef="#ctx0" brushRef="#br0">939 118 455 0 0,'-2'0'190'0'0,"0"-1"-1"0"0,-1 1 0 0 0,1-1 0 0 0,0 1 1 0 0,-1 0-1 0 0,1 0 0 0 0,-4 1 0 0 0,-6-1 783 0 0,-4-2-646 0 0,0 0 0 0 0,0-1 0 0 0,0-1 0 0 0,1 0 0 0 0,0-1 0 0 0,-29-14 0 0 0,23 10 343 0 0,0 0-1 0 0,-1 1 1 0 0,0 2 0 0 0,0 0-1 0 0,-1 1 1 0 0,-33-2-1 0 0,-142 4 1223 0 0,27 1-883 0 0,-8-16-1811 0 0,147 14-3501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7:59.439"/>
    </inkml:context>
    <inkml:brush xml:id="br0">
      <inkml:brushProperty name="width" value="0.1" units="cm"/>
      <inkml:brushProperty name="height" value="0.1" units="cm"/>
      <inkml:brushProperty name="color" value="#F4F91B"/>
    </inkml:brush>
  </inkml:definitions>
  <inkml:trace contextRef="#ctx0" brushRef="#br0">2196 155 2471 0 0,'-10'-2'51'0'0,"1"1"-1"0"0,-1 1 0 0 0,1 0 0 0 0,-1 0 0 0 0,1 1 0 0 0,-19 3 0 0 0,-17 2 79 0 0,-89-9 1304 0 0,-1 1 1270 0 0,19 3-866 0 0,-17 1-442 0 0,-347 11 443 0 0,434-16-1602 0 0,1-2 1 0 0,-70-17-1 0 0,-85-35 408 0 0,43 10-219 0 0,105 35-609 0 0,0 2 0 0 0,-1 2 0 0 0,0 3 0 0 0,0 2-1 0 0,0 2 1 0 0,-79 9 0 0 0,76-2-4391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6T22:58:01.006"/>
    </inkml:context>
    <inkml:brush xml:id="br0">
      <inkml:brushProperty name="width" value="0.1" units="cm"/>
      <inkml:brushProperty name="height" value="0.1" units="cm"/>
      <inkml:brushProperty name="color" value="#F4F91B"/>
    </inkml:brush>
  </inkml:definitions>
  <inkml:trace contextRef="#ctx0" brushRef="#br0">1399 51 1927 0 0,'0'-1'19'0'0,"1"1"0"0"0,-1 0 0 0 0,1-1 0 0 0,0 0 0 0 0,-1 1 0 0 0,0-1 0 0 0,1 1 0 0 0,-1-1 0 0 0,1 0 0 0 0,-1 1 0 0 0,0-1 0 0 0,1 0 0 0 0,-1 1 0 0 0,0-1 0 0 0,0 0 0 0 0,1 0 0 0 0,-1 1 0 0 0,0-1 0 0 0,0 0 0 0 0,0 0 0 0 0,0 1 0 0 0,0-1 0 0 0,0 0 0 0 0,0 0 0 0 0,0 1 0 0 0,0-1-1 0 0,-1-1 1 0 0,0 0 175 0 0,0 1 0 0 0,0 0 0 0 0,0 0-1 0 0,0 0 1 0 0,0 0 0 0 0,0 0 0 0 0,0 0-1 0 0,0 0 1 0 0,-1 0 0 0 0,1 0-1 0 0,0 0 1 0 0,-3-1 0 0 0,-4-1 442 0 0,1 1 0 0 0,0-1 1 0 0,-1 1-1 0 0,-10-1 0 0 0,1 1-162 0 0,0 2 0 0 0,0 0 0 0 0,0 0 0 0 0,0 2 0 0 0,-25 5 1 0 0,-83 27 333 0 0,95-25-661 0 0,-6 2-30 0 0,-122 33 268 0 0,135-40-241 0 0,-1 0-1 0 0,1-2 1 0 0,-1 0-1 0 0,-46-4 1 0 0,-17-7 39 0 0,-178-15 535 0 0,-37 21-2699 0 0,257 4-2422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98508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419753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20598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366593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33798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69174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807769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50494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33228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59046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51909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77159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7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79262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4/26/2023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4/26/2023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customXml" Target="../ink/ink135.xml"/><Relationship Id="rId18" Type="http://schemas.openxmlformats.org/officeDocument/2006/relationships/image" Target="../media/image142.png"/><Relationship Id="rId26" Type="http://schemas.openxmlformats.org/officeDocument/2006/relationships/image" Target="../media/image146.png"/><Relationship Id="rId3" Type="http://schemas.openxmlformats.org/officeDocument/2006/relationships/image" Target="../media/image1.png"/><Relationship Id="rId21" Type="http://schemas.openxmlformats.org/officeDocument/2006/relationships/customXml" Target="../ink/ink139.xml"/><Relationship Id="rId7" Type="http://schemas.openxmlformats.org/officeDocument/2006/relationships/customXml" Target="../ink/ink132.xml"/><Relationship Id="rId12" Type="http://schemas.openxmlformats.org/officeDocument/2006/relationships/image" Target="../media/image139.png"/><Relationship Id="rId17" Type="http://schemas.openxmlformats.org/officeDocument/2006/relationships/customXml" Target="../ink/ink137.xml"/><Relationship Id="rId25" Type="http://schemas.openxmlformats.org/officeDocument/2006/relationships/customXml" Target="../ink/ink141.xml"/><Relationship Id="rId2" Type="http://schemas.openxmlformats.org/officeDocument/2006/relationships/notesSlide" Target="../notesSlides/notesSlide10.xml"/><Relationship Id="rId16" Type="http://schemas.openxmlformats.org/officeDocument/2006/relationships/image" Target="../media/image141.png"/><Relationship Id="rId20" Type="http://schemas.openxmlformats.org/officeDocument/2006/relationships/image" Target="../media/image143.png"/><Relationship Id="rId1" Type="http://schemas.openxmlformats.org/officeDocument/2006/relationships/slideLayout" Target="../slideLayouts/slideLayout1.xml"/><Relationship Id="rId6" Type="http://schemas.openxmlformats.org/officeDocument/2006/relationships/image" Target="../media/image136.png"/><Relationship Id="rId11" Type="http://schemas.openxmlformats.org/officeDocument/2006/relationships/customXml" Target="../ink/ink134.xml"/><Relationship Id="rId24" Type="http://schemas.openxmlformats.org/officeDocument/2006/relationships/image" Target="../media/image145.png"/><Relationship Id="rId5" Type="http://schemas.openxmlformats.org/officeDocument/2006/relationships/customXml" Target="../ink/ink131.xml"/><Relationship Id="rId15" Type="http://schemas.openxmlformats.org/officeDocument/2006/relationships/customXml" Target="../ink/ink136.xml"/><Relationship Id="rId23" Type="http://schemas.openxmlformats.org/officeDocument/2006/relationships/customXml" Target="../ink/ink140.xml"/><Relationship Id="rId10" Type="http://schemas.openxmlformats.org/officeDocument/2006/relationships/image" Target="../media/image138.png"/><Relationship Id="rId19" Type="http://schemas.openxmlformats.org/officeDocument/2006/relationships/customXml" Target="../ink/ink138.xml"/><Relationship Id="rId4" Type="http://schemas.openxmlformats.org/officeDocument/2006/relationships/image" Target="../media/image135.png"/><Relationship Id="rId9" Type="http://schemas.openxmlformats.org/officeDocument/2006/relationships/customXml" Target="../ink/ink133.xml"/><Relationship Id="rId14" Type="http://schemas.openxmlformats.org/officeDocument/2006/relationships/image" Target="../media/image140.png"/><Relationship Id="rId22" Type="http://schemas.openxmlformats.org/officeDocument/2006/relationships/image" Target="../media/image144.png"/></Relationships>
</file>

<file path=ppt/slides/_rels/slide11.xml.rels><?xml version="1.0" encoding="UTF-8" standalone="yes"?>
<Relationships xmlns="http://schemas.openxmlformats.org/package/2006/relationships"><Relationship Id="rId8" Type="http://schemas.openxmlformats.org/officeDocument/2006/relationships/customXml" Target="../ink/ink144.xml"/><Relationship Id="rId13" Type="http://schemas.openxmlformats.org/officeDocument/2006/relationships/image" Target="../media/image151.png"/><Relationship Id="rId18" Type="http://schemas.openxmlformats.org/officeDocument/2006/relationships/customXml" Target="../ink/ink149.xml"/><Relationship Id="rId26" Type="http://schemas.openxmlformats.org/officeDocument/2006/relationships/customXml" Target="../ink/ink153.xml"/><Relationship Id="rId3" Type="http://schemas.openxmlformats.org/officeDocument/2006/relationships/image" Target="../media/image1.png"/><Relationship Id="rId21" Type="http://schemas.openxmlformats.org/officeDocument/2006/relationships/image" Target="../media/image155.png"/><Relationship Id="rId7" Type="http://schemas.openxmlformats.org/officeDocument/2006/relationships/image" Target="../media/image148.png"/><Relationship Id="rId12" Type="http://schemas.openxmlformats.org/officeDocument/2006/relationships/customXml" Target="../ink/ink146.xml"/><Relationship Id="rId17" Type="http://schemas.openxmlformats.org/officeDocument/2006/relationships/image" Target="../media/image153.png"/><Relationship Id="rId25" Type="http://schemas.openxmlformats.org/officeDocument/2006/relationships/image" Target="../media/image157.png"/><Relationship Id="rId2" Type="http://schemas.openxmlformats.org/officeDocument/2006/relationships/notesSlide" Target="../notesSlides/notesSlide11.xml"/><Relationship Id="rId16" Type="http://schemas.openxmlformats.org/officeDocument/2006/relationships/customXml" Target="../ink/ink148.xml"/><Relationship Id="rId20" Type="http://schemas.openxmlformats.org/officeDocument/2006/relationships/customXml" Target="../ink/ink150.xml"/><Relationship Id="rId29" Type="http://schemas.openxmlformats.org/officeDocument/2006/relationships/image" Target="../media/image159.png"/><Relationship Id="rId1" Type="http://schemas.openxmlformats.org/officeDocument/2006/relationships/slideLayout" Target="../slideLayouts/slideLayout1.xml"/><Relationship Id="rId6" Type="http://schemas.openxmlformats.org/officeDocument/2006/relationships/customXml" Target="../ink/ink143.xml"/><Relationship Id="rId11" Type="http://schemas.openxmlformats.org/officeDocument/2006/relationships/image" Target="../media/image150.png"/><Relationship Id="rId24" Type="http://schemas.openxmlformats.org/officeDocument/2006/relationships/customXml" Target="../ink/ink152.xml"/><Relationship Id="rId5" Type="http://schemas.openxmlformats.org/officeDocument/2006/relationships/image" Target="../media/image147.png"/><Relationship Id="rId15" Type="http://schemas.openxmlformats.org/officeDocument/2006/relationships/image" Target="../media/image152.png"/><Relationship Id="rId23" Type="http://schemas.openxmlformats.org/officeDocument/2006/relationships/image" Target="../media/image156.png"/><Relationship Id="rId28" Type="http://schemas.openxmlformats.org/officeDocument/2006/relationships/customXml" Target="../ink/ink154.xml"/><Relationship Id="rId10" Type="http://schemas.openxmlformats.org/officeDocument/2006/relationships/customXml" Target="../ink/ink145.xml"/><Relationship Id="rId19" Type="http://schemas.openxmlformats.org/officeDocument/2006/relationships/image" Target="../media/image154.png"/><Relationship Id="rId31" Type="http://schemas.openxmlformats.org/officeDocument/2006/relationships/image" Target="../media/image160.png"/><Relationship Id="rId4" Type="http://schemas.openxmlformats.org/officeDocument/2006/relationships/customXml" Target="../ink/ink142.xml"/><Relationship Id="rId9" Type="http://schemas.openxmlformats.org/officeDocument/2006/relationships/image" Target="../media/image149.png"/><Relationship Id="rId14" Type="http://schemas.openxmlformats.org/officeDocument/2006/relationships/customXml" Target="../ink/ink147.xml"/><Relationship Id="rId22" Type="http://schemas.openxmlformats.org/officeDocument/2006/relationships/customXml" Target="../ink/ink151.xml"/><Relationship Id="rId27" Type="http://schemas.openxmlformats.org/officeDocument/2006/relationships/image" Target="../media/image158.png"/><Relationship Id="rId30" Type="http://schemas.openxmlformats.org/officeDocument/2006/relationships/customXml" Target="../ink/ink155.xml"/></Relationships>
</file>

<file path=ppt/slides/_rels/slide12.xml.rels><?xml version="1.0" encoding="UTF-8" standalone="yes"?>
<Relationships xmlns="http://schemas.openxmlformats.org/package/2006/relationships"><Relationship Id="rId13" Type="http://schemas.openxmlformats.org/officeDocument/2006/relationships/image" Target="../media/image165.png"/><Relationship Id="rId18" Type="http://schemas.openxmlformats.org/officeDocument/2006/relationships/customXml" Target="../ink/ink163.xml"/><Relationship Id="rId26" Type="http://schemas.openxmlformats.org/officeDocument/2006/relationships/customXml" Target="../ink/ink167.xml"/><Relationship Id="rId39" Type="http://schemas.openxmlformats.org/officeDocument/2006/relationships/image" Target="../media/image178.png"/><Relationship Id="rId21" Type="http://schemas.openxmlformats.org/officeDocument/2006/relationships/image" Target="../media/image169.png"/><Relationship Id="rId34" Type="http://schemas.openxmlformats.org/officeDocument/2006/relationships/customXml" Target="../ink/ink171.xml"/><Relationship Id="rId42" Type="http://schemas.openxmlformats.org/officeDocument/2006/relationships/customXml" Target="../ink/ink175.xml"/><Relationship Id="rId47" Type="http://schemas.openxmlformats.org/officeDocument/2006/relationships/image" Target="../media/image182.png"/><Relationship Id="rId7" Type="http://schemas.openxmlformats.org/officeDocument/2006/relationships/image" Target="../media/image162.png"/><Relationship Id="rId2" Type="http://schemas.openxmlformats.org/officeDocument/2006/relationships/notesSlide" Target="../notesSlides/notesSlide12.xml"/><Relationship Id="rId16" Type="http://schemas.openxmlformats.org/officeDocument/2006/relationships/customXml" Target="../ink/ink162.xml"/><Relationship Id="rId29" Type="http://schemas.openxmlformats.org/officeDocument/2006/relationships/image" Target="../media/image173.png"/><Relationship Id="rId1" Type="http://schemas.openxmlformats.org/officeDocument/2006/relationships/slideLayout" Target="../slideLayouts/slideLayout1.xml"/><Relationship Id="rId6" Type="http://schemas.openxmlformats.org/officeDocument/2006/relationships/customXml" Target="../ink/ink157.xml"/><Relationship Id="rId11" Type="http://schemas.openxmlformats.org/officeDocument/2006/relationships/image" Target="../media/image164.png"/><Relationship Id="rId24" Type="http://schemas.openxmlformats.org/officeDocument/2006/relationships/customXml" Target="../ink/ink166.xml"/><Relationship Id="rId32" Type="http://schemas.openxmlformats.org/officeDocument/2006/relationships/customXml" Target="../ink/ink170.xml"/><Relationship Id="rId37" Type="http://schemas.openxmlformats.org/officeDocument/2006/relationships/image" Target="../media/image177.png"/><Relationship Id="rId40" Type="http://schemas.openxmlformats.org/officeDocument/2006/relationships/customXml" Target="../ink/ink174.xml"/><Relationship Id="rId45" Type="http://schemas.openxmlformats.org/officeDocument/2006/relationships/image" Target="../media/image181.png"/><Relationship Id="rId5" Type="http://schemas.openxmlformats.org/officeDocument/2006/relationships/image" Target="../media/image161.png"/><Relationship Id="rId15" Type="http://schemas.openxmlformats.org/officeDocument/2006/relationships/image" Target="../media/image166.png"/><Relationship Id="rId23" Type="http://schemas.openxmlformats.org/officeDocument/2006/relationships/image" Target="../media/image170.png"/><Relationship Id="rId28" Type="http://schemas.openxmlformats.org/officeDocument/2006/relationships/customXml" Target="../ink/ink168.xml"/><Relationship Id="rId36" Type="http://schemas.openxmlformats.org/officeDocument/2006/relationships/customXml" Target="../ink/ink172.xml"/><Relationship Id="rId10" Type="http://schemas.openxmlformats.org/officeDocument/2006/relationships/customXml" Target="../ink/ink159.xml"/><Relationship Id="rId19" Type="http://schemas.openxmlformats.org/officeDocument/2006/relationships/image" Target="../media/image168.png"/><Relationship Id="rId31" Type="http://schemas.openxmlformats.org/officeDocument/2006/relationships/image" Target="../media/image174.png"/><Relationship Id="rId44" Type="http://schemas.openxmlformats.org/officeDocument/2006/relationships/customXml" Target="../ink/ink176.xml"/><Relationship Id="rId4" Type="http://schemas.openxmlformats.org/officeDocument/2006/relationships/customXml" Target="../ink/ink156.xml"/><Relationship Id="rId9" Type="http://schemas.openxmlformats.org/officeDocument/2006/relationships/image" Target="../media/image163.png"/><Relationship Id="rId14" Type="http://schemas.openxmlformats.org/officeDocument/2006/relationships/customXml" Target="../ink/ink161.xml"/><Relationship Id="rId22" Type="http://schemas.openxmlformats.org/officeDocument/2006/relationships/customXml" Target="../ink/ink165.xml"/><Relationship Id="rId27" Type="http://schemas.openxmlformats.org/officeDocument/2006/relationships/image" Target="../media/image172.png"/><Relationship Id="rId30" Type="http://schemas.openxmlformats.org/officeDocument/2006/relationships/customXml" Target="../ink/ink169.xml"/><Relationship Id="rId35" Type="http://schemas.openxmlformats.org/officeDocument/2006/relationships/image" Target="../media/image176.png"/><Relationship Id="rId43" Type="http://schemas.openxmlformats.org/officeDocument/2006/relationships/image" Target="../media/image180.png"/><Relationship Id="rId8" Type="http://schemas.openxmlformats.org/officeDocument/2006/relationships/customXml" Target="../ink/ink158.xml"/><Relationship Id="rId3" Type="http://schemas.openxmlformats.org/officeDocument/2006/relationships/image" Target="../media/image1.png"/><Relationship Id="rId12" Type="http://schemas.openxmlformats.org/officeDocument/2006/relationships/customXml" Target="../ink/ink160.xml"/><Relationship Id="rId17" Type="http://schemas.openxmlformats.org/officeDocument/2006/relationships/image" Target="../media/image167.png"/><Relationship Id="rId25" Type="http://schemas.openxmlformats.org/officeDocument/2006/relationships/image" Target="../media/image171.png"/><Relationship Id="rId33" Type="http://schemas.openxmlformats.org/officeDocument/2006/relationships/image" Target="../media/image175.png"/><Relationship Id="rId38" Type="http://schemas.openxmlformats.org/officeDocument/2006/relationships/customXml" Target="../ink/ink173.xml"/><Relationship Id="rId46" Type="http://schemas.openxmlformats.org/officeDocument/2006/relationships/customXml" Target="../ink/ink177.xml"/><Relationship Id="rId20" Type="http://schemas.openxmlformats.org/officeDocument/2006/relationships/customXml" Target="../ink/ink164.xml"/><Relationship Id="rId41" Type="http://schemas.openxmlformats.org/officeDocument/2006/relationships/image" Target="../media/image17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3" Type="http://schemas.openxmlformats.org/officeDocument/2006/relationships/image" Target="../media/image187.png"/><Relationship Id="rId18" Type="http://schemas.openxmlformats.org/officeDocument/2006/relationships/customXml" Target="../ink/ink185.xml"/><Relationship Id="rId26" Type="http://schemas.openxmlformats.org/officeDocument/2006/relationships/customXml" Target="../ink/ink189.xml"/><Relationship Id="rId39" Type="http://schemas.openxmlformats.org/officeDocument/2006/relationships/image" Target="../media/image200.png"/><Relationship Id="rId21" Type="http://schemas.openxmlformats.org/officeDocument/2006/relationships/image" Target="../media/image191.png"/><Relationship Id="rId34" Type="http://schemas.openxmlformats.org/officeDocument/2006/relationships/customXml" Target="../ink/ink193.xml"/><Relationship Id="rId42" Type="http://schemas.openxmlformats.org/officeDocument/2006/relationships/customXml" Target="../ink/ink197.xml"/><Relationship Id="rId47" Type="http://schemas.openxmlformats.org/officeDocument/2006/relationships/image" Target="../media/image204.png"/><Relationship Id="rId7" Type="http://schemas.openxmlformats.org/officeDocument/2006/relationships/image" Target="../media/image184.png"/><Relationship Id="rId2" Type="http://schemas.openxmlformats.org/officeDocument/2006/relationships/notesSlide" Target="../notesSlides/notesSlide14.xml"/><Relationship Id="rId16" Type="http://schemas.openxmlformats.org/officeDocument/2006/relationships/customXml" Target="../ink/ink184.xml"/><Relationship Id="rId29" Type="http://schemas.openxmlformats.org/officeDocument/2006/relationships/image" Target="../media/image195.png"/><Relationship Id="rId11" Type="http://schemas.openxmlformats.org/officeDocument/2006/relationships/image" Target="../media/image186.png"/><Relationship Id="rId24" Type="http://schemas.openxmlformats.org/officeDocument/2006/relationships/customXml" Target="../ink/ink188.xml"/><Relationship Id="rId32" Type="http://schemas.openxmlformats.org/officeDocument/2006/relationships/customXml" Target="../ink/ink192.xml"/><Relationship Id="rId37" Type="http://schemas.openxmlformats.org/officeDocument/2006/relationships/image" Target="../media/image199.png"/><Relationship Id="rId40" Type="http://schemas.openxmlformats.org/officeDocument/2006/relationships/customXml" Target="../ink/ink196.xml"/><Relationship Id="rId45" Type="http://schemas.openxmlformats.org/officeDocument/2006/relationships/image" Target="../media/image203.png"/><Relationship Id="rId5" Type="http://schemas.openxmlformats.org/officeDocument/2006/relationships/image" Target="../media/image183.png"/><Relationship Id="rId15" Type="http://schemas.openxmlformats.org/officeDocument/2006/relationships/image" Target="../media/image188.png"/><Relationship Id="rId23" Type="http://schemas.openxmlformats.org/officeDocument/2006/relationships/image" Target="../media/image192.png"/><Relationship Id="rId28" Type="http://schemas.openxmlformats.org/officeDocument/2006/relationships/customXml" Target="../ink/ink190.xml"/><Relationship Id="rId36" Type="http://schemas.openxmlformats.org/officeDocument/2006/relationships/customXml" Target="../ink/ink194.xml"/><Relationship Id="rId49" Type="http://schemas.openxmlformats.org/officeDocument/2006/relationships/image" Target="../media/image205.png"/><Relationship Id="rId10" Type="http://schemas.openxmlformats.org/officeDocument/2006/relationships/customXml" Target="../ink/ink181.xml"/><Relationship Id="rId19" Type="http://schemas.openxmlformats.org/officeDocument/2006/relationships/image" Target="../media/image190.png"/><Relationship Id="rId31" Type="http://schemas.openxmlformats.org/officeDocument/2006/relationships/image" Target="../media/image196.png"/><Relationship Id="rId44" Type="http://schemas.openxmlformats.org/officeDocument/2006/relationships/customXml" Target="../ink/ink198.xml"/><Relationship Id="rId4" Type="http://schemas.openxmlformats.org/officeDocument/2006/relationships/customXml" Target="../ink/ink178.xml"/><Relationship Id="rId9" Type="http://schemas.openxmlformats.org/officeDocument/2006/relationships/image" Target="../media/image185.png"/><Relationship Id="rId14" Type="http://schemas.openxmlformats.org/officeDocument/2006/relationships/customXml" Target="../ink/ink183.xml"/><Relationship Id="rId22" Type="http://schemas.openxmlformats.org/officeDocument/2006/relationships/customXml" Target="../ink/ink187.xml"/><Relationship Id="rId27" Type="http://schemas.openxmlformats.org/officeDocument/2006/relationships/image" Target="../media/image194.png"/><Relationship Id="rId30" Type="http://schemas.openxmlformats.org/officeDocument/2006/relationships/customXml" Target="../ink/ink191.xml"/><Relationship Id="rId35" Type="http://schemas.openxmlformats.org/officeDocument/2006/relationships/image" Target="../media/image198.png"/><Relationship Id="rId43" Type="http://schemas.openxmlformats.org/officeDocument/2006/relationships/image" Target="../media/image202.png"/><Relationship Id="rId48" Type="http://schemas.openxmlformats.org/officeDocument/2006/relationships/customXml" Target="../ink/ink200.xml"/><Relationship Id="rId8" Type="http://schemas.openxmlformats.org/officeDocument/2006/relationships/customXml" Target="../ink/ink180.xml"/><Relationship Id="rId3" Type="http://schemas.openxmlformats.org/officeDocument/2006/relationships/image" Target="../media/image1.png"/><Relationship Id="rId12" Type="http://schemas.openxmlformats.org/officeDocument/2006/relationships/customXml" Target="../ink/ink182.xml"/><Relationship Id="rId17" Type="http://schemas.openxmlformats.org/officeDocument/2006/relationships/image" Target="../media/image189.png"/><Relationship Id="rId25" Type="http://schemas.openxmlformats.org/officeDocument/2006/relationships/image" Target="../media/image193.png"/><Relationship Id="rId33" Type="http://schemas.openxmlformats.org/officeDocument/2006/relationships/image" Target="../media/image197.png"/><Relationship Id="rId38" Type="http://schemas.openxmlformats.org/officeDocument/2006/relationships/customXml" Target="../ink/ink195.xml"/><Relationship Id="rId46" Type="http://schemas.openxmlformats.org/officeDocument/2006/relationships/customXml" Target="../ink/ink199.xml"/><Relationship Id="rId20" Type="http://schemas.openxmlformats.org/officeDocument/2006/relationships/customXml" Target="../ink/ink186.xml"/><Relationship Id="rId41" Type="http://schemas.openxmlformats.org/officeDocument/2006/relationships/image" Target="../media/image201.png"/><Relationship Id="rId1" Type="http://schemas.openxmlformats.org/officeDocument/2006/relationships/slideLayout" Target="../slideLayouts/slideLayout1.xml"/><Relationship Id="rId6" Type="http://schemas.openxmlformats.org/officeDocument/2006/relationships/customXml" Target="../ink/ink179.xml"/></Relationships>
</file>

<file path=ppt/slides/_rels/slide15.xml.rels><?xml version="1.0" encoding="UTF-8" standalone="yes"?>
<Relationships xmlns="http://schemas.openxmlformats.org/package/2006/relationships"><Relationship Id="rId8" Type="http://schemas.openxmlformats.org/officeDocument/2006/relationships/customXml" Target="../ink/ink203.xml"/><Relationship Id="rId13" Type="http://schemas.openxmlformats.org/officeDocument/2006/relationships/image" Target="../media/image210.png"/><Relationship Id="rId18" Type="http://schemas.openxmlformats.org/officeDocument/2006/relationships/customXml" Target="../ink/ink208.xml"/><Relationship Id="rId26" Type="http://schemas.openxmlformats.org/officeDocument/2006/relationships/customXml" Target="../ink/ink212.xml"/><Relationship Id="rId3" Type="http://schemas.openxmlformats.org/officeDocument/2006/relationships/image" Target="../media/image1.png"/><Relationship Id="rId21" Type="http://schemas.openxmlformats.org/officeDocument/2006/relationships/image" Target="../media/image214.png"/><Relationship Id="rId7" Type="http://schemas.openxmlformats.org/officeDocument/2006/relationships/image" Target="../media/image207.png"/><Relationship Id="rId12" Type="http://schemas.openxmlformats.org/officeDocument/2006/relationships/customXml" Target="../ink/ink205.xml"/><Relationship Id="rId17" Type="http://schemas.openxmlformats.org/officeDocument/2006/relationships/image" Target="../media/image212.png"/><Relationship Id="rId25" Type="http://schemas.openxmlformats.org/officeDocument/2006/relationships/image" Target="../media/image216.png"/><Relationship Id="rId2" Type="http://schemas.openxmlformats.org/officeDocument/2006/relationships/notesSlide" Target="../notesSlides/notesSlide15.xml"/><Relationship Id="rId16" Type="http://schemas.openxmlformats.org/officeDocument/2006/relationships/customXml" Target="../ink/ink207.xml"/><Relationship Id="rId20" Type="http://schemas.openxmlformats.org/officeDocument/2006/relationships/customXml" Target="../ink/ink209.xml"/><Relationship Id="rId29" Type="http://schemas.openxmlformats.org/officeDocument/2006/relationships/image" Target="../media/image218.png"/><Relationship Id="rId1" Type="http://schemas.openxmlformats.org/officeDocument/2006/relationships/slideLayout" Target="../slideLayouts/slideLayout1.xml"/><Relationship Id="rId6" Type="http://schemas.openxmlformats.org/officeDocument/2006/relationships/customXml" Target="../ink/ink202.xml"/><Relationship Id="rId11" Type="http://schemas.openxmlformats.org/officeDocument/2006/relationships/image" Target="../media/image209.png"/><Relationship Id="rId24" Type="http://schemas.openxmlformats.org/officeDocument/2006/relationships/customXml" Target="../ink/ink211.xml"/><Relationship Id="rId5" Type="http://schemas.openxmlformats.org/officeDocument/2006/relationships/image" Target="../media/image206.png"/><Relationship Id="rId15" Type="http://schemas.openxmlformats.org/officeDocument/2006/relationships/image" Target="../media/image211.png"/><Relationship Id="rId23" Type="http://schemas.openxmlformats.org/officeDocument/2006/relationships/image" Target="../media/image215.png"/><Relationship Id="rId28" Type="http://schemas.openxmlformats.org/officeDocument/2006/relationships/customXml" Target="../ink/ink213.xml"/><Relationship Id="rId10" Type="http://schemas.openxmlformats.org/officeDocument/2006/relationships/customXml" Target="../ink/ink204.xml"/><Relationship Id="rId19" Type="http://schemas.openxmlformats.org/officeDocument/2006/relationships/image" Target="../media/image213.png"/><Relationship Id="rId31" Type="http://schemas.openxmlformats.org/officeDocument/2006/relationships/image" Target="../media/image219.png"/><Relationship Id="rId4" Type="http://schemas.openxmlformats.org/officeDocument/2006/relationships/customXml" Target="../ink/ink201.xml"/><Relationship Id="rId9" Type="http://schemas.openxmlformats.org/officeDocument/2006/relationships/image" Target="../media/image208.png"/><Relationship Id="rId14" Type="http://schemas.openxmlformats.org/officeDocument/2006/relationships/customXml" Target="../ink/ink206.xml"/><Relationship Id="rId22" Type="http://schemas.openxmlformats.org/officeDocument/2006/relationships/customXml" Target="../ink/ink210.xml"/><Relationship Id="rId27" Type="http://schemas.openxmlformats.org/officeDocument/2006/relationships/image" Target="../media/image217.png"/><Relationship Id="rId30" Type="http://schemas.openxmlformats.org/officeDocument/2006/relationships/customXml" Target="../ink/ink214.xml"/></Relationships>
</file>

<file path=ppt/slides/_rels/slide16.xml.rels><?xml version="1.0" encoding="UTF-8" standalone="yes"?>
<Relationships xmlns="http://schemas.openxmlformats.org/package/2006/relationships"><Relationship Id="rId8" Type="http://schemas.openxmlformats.org/officeDocument/2006/relationships/customXml" Target="../ink/ink217.xml"/><Relationship Id="rId13" Type="http://schemas.openxmlformats.org/officeDocument/2006/relationships/image" Target="../media/image224.png"/><Relationship Id="rId18" Type="http://schemas.openxmlformats.org/officeDocument/2006/relationships/customXml" Target="../ink/ink222.xml"/><Relationship Id="rId26" Type="http://schemas.openxmlformats.org/officeDocument/2006/relationships/customXml" Target="../ink/ink226.xml"/><Relationship Id="rId3" Type="http://schemas.openxmlformats.org/officeDocument/2006/relationships/image" Target="../media/image1.png"/><Relationship Id="rId21" Type="http://schemas.openxmlformats.org/officeDocument/2006/relationships/image" Target="../media/image228.png"/><Relationship Id="rId7" Type="http://schemas.openxmlformats.org/officeDocument/2006/relationships/image" Target="../media/image221.png"/><Relationship Id="rId12" Type="http://schemas.openxmlformats.org/officeDocument/2006/relationships/customXml" Target="../ink/ink219.xml"/><Relationship Id="rId17" Type="http://schemas.openxmlformats.org/officeDocument/2006/relationships/image" Target="../media/image226.png"/><Relationship Id="rId25" Type="http://schemas.openxmlformats.org/officeDocument/2006/relationships/image" Target="../media/image230.png"/><Relationship Id="rId2" Type="http://schemas.openxmlformats.org/officeDocument/2006/relationships/notesSlide" Target="../notesSlides/notesSlide16.xml"/><Relationship Id="rId16" Type="http://schemas.openxmlformats.org/officeDocument/2006/relationships/customXml" Target="../ink/ink221.xml"/><Relationship Id="rId20" Type="http://schemas.openxmlformats.org/officeDocument/2006/relationships/customXml" Target="../ink/ink223.xml"/><Relationship Id="rId29" Type="http://schemas.openxmlformats.org/officeDocument/2006/relationships/image" Target="../media/image232.png"/><Relationship Id="rId1" Type="http://schemas.openxmlformats.org/officeDocument/2006/relationships/slideLayout" Target="../slideLayouts/slideLayout1.xml"/><Relationship Id="rId6" Type="http://schemas.openxmlformats.org/officeDocument/2006/relationships/customXml" Target="../ink/ink216.xml"/><Relationship Id="rId11" Type="http://schemas.openxmlformats.org/officeDocument/2006/relationships/image" Target="../media/image223.png"/><Relationship Id="rId24" Type="http://schemas.openxmlformats.org/officeDocument/2006/relationships/customXml" Target="../ink/ink225.xml"/><Relationship Id="rId5" Type="http://schemas.openxmlformats.org/officeDocument/2006/relationships/image" Target="../media/image220.png"/><Relationship Id="rId15" Type="http://schemas.openxmlformats.org/officeDocument/2006/relationships/image" Target="../media/image225.png"/><Relationship Id="rId23" Type="http://schemas.openxmlformats.org/officeDocument/2006/relationships/image" Target="../media/image229.png"/><Relationship Id="rId28" Type="http://schemas.openxmlformats.org/officeDocument/2006/relationships/customXml" Target="../ink/ink227.xml"/><Relationship Id="rId10" Type="http://schemas.openxmlformats.org/officeDocument/2006/relationships/customXml" Target="../ink/ink218.xml"/><Relationship Id="rId19" Type="http://schemas.openxmlformats.org/officeDocument/2006/relationships/image" Target="../media/image227.png"/><Relationship Id="rId4" Type="http://schemas.openxmlformats.org/officeDocument/2006/relationships/customXml" Target="../ink/ink215.xml"/><Relationship Id="rId9" Type="http://schemas.openxmlformats.org/officeDocument/2006/relationships/image" Target="../media/image222.png"/><Relationship Id="rId14" Type="http://schemas.openxmlformats.org/officeDocument/2006/relationships/customXml" Target="../ink/ink220.xml"/><Relationship Id="rId22" Type="http://schemas.openxmlformats.org/officeDocument/2006/relationships/customXml" Target="../ink/ink224.xml"/><Relationship Id="rId27" Type="http://schemas.openxmlformats.org/officeDocument/2006/relationships/image" Target="../media/image231.png"/></Relationships>
</file>

<file path=ppt/slides/_rels/slide17.xml.rels><?xml version="1.0" encoding="UTF-8" standalone="yes"?>
<Relationships xmlns="http://schemas.openxmlformats.org/package/2006/relationships"><Relationship Id="rId8" Type="http://schemas.openxmlformats.org/officeDocument/2006/relationships/customXml" Target="../ink/ink230.xml"/><Relationship Id="rId13" Type="http://schemas.openxmlformats.org/officeDocument/2006/relationships/image" Target="../media/image237.png"/><Relationship Id="rId18" Type="http://schemas.openxmlformats.org/officeDocument/2006/relationships/customXml" Target="../ink/ink235.xml"/><Relationship Id="rId26" Type="http://schemas.openxmlformats.org/officeDocument/2006/relationships/customXml" Target="../ink/ink239.xml"/><Relationship Id="rId3" Type="http://schemas.openxmlformats.org/officeDocument/2006/relationships/image" Target="../media/image1.png"/><Relationship Id="rId21" Type="http://schemas.openxmlformats.org/officeDocument/2006/relationships/image" Target="../media/image241.png"/><Relationship Id="rId7" Type="http://schemas.openxmlformats.org/officeDocument/2006/relationships/image" Target="../media/image234.png"/><Relationship Id="rId12" Type="http://schemas.openxmlformats.org/officeDocument/2006/relationships/customXml" Target="../ink/ink232.xml"/><Relationship Id="rId17" Type="http://schemas.openxmlformats.org/officeDocument/2006/relationships/image" Target="../media/image239.png"/><Relationship Id="rId25" Type="http://schemas.openxmlformats.org/officeDocument/2006/relationships/image" Target="../media/image243.png"/><Relationship Id="rId2" Type="http://schemas.openxmlformats.org/officeDocument/2006/relationships/notesSlide" Target="../notesSlides/notesSlide17.xml"/><Relationship Id="rId16" Type="http://schemas.openxmlformats.org/officeDocument/2006/relationships/customXml" Target="../ink/ink234.xml"/><Relationship Id="rId20" Type="http://schemas.openxmlformats.org/officeDocument/2006/relationships/customXml" Target="../ink/ink236.xml"/><Relationship Id="rId29" Type="http://schemas.openxmlformats.org/officeDocument/2006/relationships/image" Target="../media/image245.png"/><Relationship Id="rId1" Type="http://schemas.openxmlformats.org/officeDocument/2006/relationships/slideLayout" Target="../slideLayouts/slideLayout1.xml"/><Relationship Id="rId6" Type="http://schemas.openxmlformats.org/officeDocument/2006/relationships/customXml" Target="../ink/ink229.xml"/><Relationship Id="rId11" Type="http://schemas.openxmlformats.org/officeDocument/2006/relationships/image" Target="../media/image236.png"/><Relationship Id="rId24" Type="http://schemas.openxmlformats.org/officeDocument/2006/relationships/customXml" Target="../ink/ink238.xml"/><Relationship Id="rId5" Type="http://schemas.openxmlformats.org/officeDocument/2006/relationships/image" Target="../media/image233.png"/><Relationship Id="rId15" Type="http://schemas.openxmlformats.org/officeDocument/2006/relationships/image" Target="../media/image238.png"/><Relationship Id="rId23" Type="http://schemas.openxmlformats.org/officeDocument/2006/relationships/image" Target="../media/image242.png"/><Relationship Id="rId28" Type="http://schemas.openxmlformats.org/officeDocument/2006/relationships/customXml" Target="../ink/ink240.xml"/><Relationship Id="rId10" Type="http://schemas.openxmlformats.org/officeDocument/2006/relationships/customXml" Target="../ink/ink231.xml"/><Relationship Id="rId19" Type="http://schemas.openxmlformats.org/officeDocument/2006/relationships/image" Target="../media/image240.png"/><Relationship Id="rId4" Type="http://schemas.openxmlformats.org/officeDocument/2006/relationships/customXml" Target="../ink/ink228.xml"/><Relationship Id="rId9" Type="http://schemas.openxmlformats.org/officeDocument/2006/relationships/image" Target="../media/image235.png"/><Relationship Id="rId14" Type="http://schemas.openxmlformats.org/officeDocument/2006/relationships/customXml" Target="../ink/ink233.xml"/><Relationship Id="rId22" Type="http://schemas.openxmlformats.org/officeDocument/2006/relationships/customXml" Target="../ink/ink237.xml"/><Relationship Id="rId27" Type="http://schemas.openxmlformats.org/officeDocument/2006/relationships/image" Target="../media/image244.png"/></Relationships>
</file>

<file path=ppt/slides/_rels/slide18.xml.rels><?xml version="1.0" encoding="UTF-8" standalone="yes"?>
<Relationships xmlns="http://schemas.openxmlformats.org/package/2006/relationships"><Relationship Id="rId26" Type="http://schemas.openxmlformats.org/officeDocument/2006/relationships/customXml" Target="../ink/ink252.xml"/><Relationship Id="rId21" Type="http://schemas.openxmlformats.org/officeDocument/2006/relationships/image" Target="../media/image254.png"/><Relationship Id="rId42" Type="http://schemas.openxmlformats.org/officeDocument/2006/relationships/customXml" Target="../ink/ink260.xml"/><Relationship Id="rId47" Type="http://schemas.openxmlformats.org/officeDocument/2006/relationships/image" Target="../media/image267.png"/><Relationship Id="rId63" Type="http://schemas.openxmlformats.org/officeDocument/2006/relationships/image" Target="../media/image275.png"/><Relationship Id="rId68" Type="http://schemas.openxmlformats.org/officeDocument/2006/relationships/customXml" Target="../ink/ink273.xml"/><Relationship Id="rId7" Type="http://schemas.openxmlformats.org/officeDocument/2006/relationships/image" Target="../media/image247.png"/><Relationship Id="rId71" Type="http://schemas.openxmlformats.org/officeDocument/2006/relationships/image" Target="../media/image279.png"/><Relationship Id="rId2" Type="http://schemas.openxmlformats.org/officeDocument/2006/relationships/notesSlide" Target="../notesSlides/notesSlide18.xml"/><Relationship Id="rId16" Type="http://schemas.openxmlformats.org/officeDocument/2006/relationships/customXml" Target="../ink/ink247.xml"/><Relationship Id="rId29" Type="http://schemas.openxmlformats.org/officeDocument/2006/relationships/image" Target="../media/image258.png"/><Relationship Id="rId11" Type="http://schemas.openxmlformats.org/officeDocument/2006/relationships/image" Target="../media/image249.png"/><Relationship Id="rId24" Type="http://schemas.openxmlformats.org/officeDocument/2006/relationships/customXml" Target="../ink/ink251.xml"/><Relationship Id="rId32" Type="http://schemas.openxmlformats.org/officeDocument/2006/relationships/customXml" Target="../ink/ink255.xml"/><Relationship Id="rId37" Type="http://schemas.openxmlformats.org/officeDocument/2006/relationships/image" Target="../media/image262.png"/><Relationship Id="rId40" Type="http://schemas.openxmlformats.org/officeDocument/2006/relationships/customXml" Target="../ink/ink259.xml"/><Relationship Id="rId45" Type="http://schemas.openxmlformats.org/officeDocument/2006/relationships/image" Target="../media/image266.png"/><Relationship Id="rId53" Type="http://schemas.openxmlformats.org/officeDocument/2006/relationships/image" Target="../media/image270.png"/><Relationship Id="rId58" Type="http://schemas.openxmlformats.org/officeDocument/2006/relationships/customXml" Target="../ink/ink268.xml"/><Relationship Id="rId66" Type="http://schemas.openxmlformats.org/officeDocument/2006/relationships/customXml" Target="../ink/ink272.xml"/><Relationship Id="rId5" Type="http://schemas.openxmlformats.org/officeDocument/2006/relationships/image" Target="../media/image246.png"/><Relationship Id="rId61" Type="http://schemas.openxmlformats.org/officeDocument/2006/relationships/image" Target="../media/image274.png"/><Relationship Id="rId19" Type="http://schemas.openxmlformats.org/officeDocument/2006/relationships/image" Target="../media/image253.png"/><Relationship Id="rId14" Type="http://schemas.openxmlformats.org/officeDocument/2006/relationships/customXml" Target="../ink/ink246.xml"/><Relationship Id="rId22" Type="http://schemas.openxmlformats.org/officeDocument/2006/relationships/customXml" Target="../ink/ink250.xml"/><Relationship Id="rId27" Type="http://schemas.openxmlformats.org/officeDocument/2006/relationships/image" Target="../media/image257.png"/><Relationship Id="rId30" Type="http://schemas.openxmlformats.org/officeDocument/2006/relationships/customXml" Target="../ink/ink254.xml"/><Relationship Id="rId35" Type="http://schemas.openxmlformats.org/officeDocument/2006/relationships/image" Target="../media/image261.png"/><Relationship Id="rId43" Type="http://schemas.openxmlformats.org/officeDocument/2006/relationships/image" Target="../media/image265.png"/><Relationship Id="rId48" Type="http://schemas.openxmlformats.org/officeDocument/2006/relationships/customXml" Target="../ink/ink263.xml"/><Relationship Id="rId56" Type="http://schemas.openxmlformats.org/officeDocument/2006/relationships/customXml" Target="../ink/ink267.xml"/><Relationship Id="rId64" Type="http://schemas.openxmlformats.org/officeDocument/2006/relationships/customXml" Target="../ink/ink271.xml"/><Relationship Id="rId69" Type="http://schemas.openxmlformats.org/officeDocument/2006/relationships/image" Target="../media/image278.png"/><Relationship Id="rId8" Type="http://schemas.openxmlformats.org/officeDocument/2006/relationships/customXml" Target="../ink/ink243.xml"/><Relationship Id="rId51" Type="http://schemas.openxmlformats.org/officeDocument/2006/relationships/image" Target="../media/image269.png"/><Relationship Id="rId3" Type="http://schemas.openxmlformats.org/officeDocument/2006/relationships/image" Target="../media/image1.png"/><Relationship Id="rId12" Type="http://schemas.openxmlformats.org/officeDocument/2006/relationships/customXml" Target="../ink/ink245.xml"/><Relationship Id="rId17" Type="http://schemas.openxmlformats.org/officeDocument/2006/relationships/image" Target="../media/image252.png"/><Relationship Id="rId25" Type="http://schemas.openxmlformats.org/officeDocument/2006/relationships/image" Target="../media/image256.png"/><Relationship Id="rId33" Type="http://schemas.openxmlformats.org/officeDocument/2006/relationships/image" Target="../media/image260.png"/><Relationship Id="rId38" Type="http://schemas.openxmlformats.org/officeDocument/2006/relationships/customXml" Target="../ink/ink258.xml"/><Relationship Id="rId46" Type="http://schemas.openxmlformats.org/officeDocument/2006/relationships/customXml" Target="../ink/ink262.xml"/><Relationship Id="rId59" Type="http://schemas.openxmlformats.org/officeDocument/2006/relationships/image" Target="../media/image273.png"/><Relationship Id="rId67" Type="http://schemas.openxmlformats.org/officeDocument/2006/relationships/image" Target="../media/image277.png"/><Relationship Id="rId20" Type="http://schemas.openxmlformats.org/officeDocument/2006/relationships/customXml" Target="../ink/ink249.xml"/><Relationship Id="rId41" Type="http://schemas.openxmlformats.org/officeDocument/2006/relationships/image" Target="../media/image264.png"/><Relationship Id="rId54" Type="http://schemas.openxmlformats.org/officeDocument/2006/relationships/customXml" Target="../ink/ink266.xml"/><Relationship Id="rId62" Type="http://schemas.openxmlformats.org/officeDocument/2006/relationships/customXml" Target="../ink/ink270.xml"/><Relationship Id="rId70" Type="http://schemas.openxmlformats.org/officeDocument/2006/relationships/customXml" Target="../ink/ink274.xml"/><Relationship Id="rId1" Type="http://schemas.openxmlformats.org/officeDocument/2006/relationships/slideLayout" Target="../slideLayouts/slideLayout1.xml"/><Relationship Id="rId6" Type="http://schemas.openxmlformats.org/officeDocument/2006/relationships/customXml" Target="../ink/ink242.xml"/><Relationship Id="rId15" Type="http://schemas.openxmlformats.org/officeDocument/2006/relationships/image" Target="../media/image251.png"/><Relationship Id="rId23" Type="http://schemas.openxmlformats.org/officeDocument/2006/relationships/image" Target="../media/image255.png"/><Relationship Id="rId28" Type="http://schemas.openxmlformats.org/officeDocument/2006/relationships/customXml" Target="../ink/ink253.xml"/><Relationship Id="rId36" Type="http://schemas.openxmlformats.org/officeDocument/2006/relationships/customXml" Target="../ink/ink257.xml"/><Relationship Id="rId49" Type="http://schemas.openxmlformats.org/officeDocument/2006/relationships/image" Target="../media/image268.png"/><Relationship Id="rId57" Type="http://schemas.openxmlformats.org/officeDocument/2006/relationships/image" Target="../media/image272.png"/><Relationship Id="rId10" Type="http://schemas.openxmlformats.org/officeDocument/2006/relationships/customXml" Target="../ink/ink244.xml"/><Relationship Id="rId31" Type="http://schemas.openxmlformats.org/officeDocument/2006/relationships/image" Target="../media/image259.png"/><Relationship Id="rId44" Type="http://schemas.openxmlformats.org/officeDocument/2006/relationships/customXml" Target="../ink/ink261.xml"/><Relationship Id="rId52" Type="http://schemas.openxmlformats.org/officeDocument/2006/relationships/customXml" Target="../ink/ink265.xml"/><Relationship Id="rId60" Type="http://schemas.openxmlformats.org/officeDocument/2006/relationships/customXml" Target="../ink/ink269.xml"/><Relationship Id="rId65" Type="http://schemas.openxmlformats.org/officeDocument/2006/relationships/image" Target="../media/image276.png"/><Relationship Id="rId4" Type="http://schemas.openxmlformats.org/officeDocument/2006/relationships/customXml" Target="../ink/ink241.xml"/><Relationship Id="rId9" Type="http://schemas.openxmlformats.org/officeDocument/2006/relationships/image" Target="../media/image248.png"/><Relationship Id="rId13" Type="http://schemas.openxmlformats.org/officeDocument/2006/relationships/image" Target="../media/image250.png"/><Relationship Id="rId18" Type="http://schemas.openxmlformats.org/officeDocument/2006/relationships/customXml" Target="../ink/ink248.xml"/><Relationship Id="rId39" Type="http://schemas.openxmlformats.org/officeDocument/2006/relationships/image" Target="../media/image263.png"/><Relationship Id="rId34" Type="http://schemas.openxmlformats.org/officeDocument/2006/relationships/customXml" Target="../ink/ink256.xml"/><Relationship Id="rId50" Type="http://schemas.openxmlformats.org/officeDocument/2006/relationships/customXml" Target="../ink/ink264.xml"/><Relationship Id="rId55" Type="http://schemas.openxmlformats.org/officeDocument/2006/relationships/image" Target="../media/image271.png"/></Relationships>
</file>

<file path=ppt/slides/_rels/slide19.xml.rels><?xml version="1.0" encoding="UTF-8" standalone="yes"?>
<Relationships xmlns="http://schemas.openxmlformats.org/package/2006/relationships"><Relationship Id="rId8" Type="http://schemas.openxmlformats.org/officeDocument/2006/relationships/customXml" Target="../ink/ink277.xml"/><Relationship Id="rId13" Type="http://schemas.openxmlformats.org/officeDocument/2006/relationships/image" Target="../media/image284.png"/><Relationship Id="rId18" Type="http://schemas.openxmlformats.org/officeDocument/2006/relationships/customXml" Target="../ink/ink282.xml"/><Relationship Id="rId26" Type="http://schemas.openxmlformats.org/officeDocument/2006/relationships/customXml" Target="../ink/ink286.xml"/><Relationship Id="rId3" Type="http://schemas.openxmlformats.org/officeDocument/2006/relationships/image" Target="../media/image1.png"/><Relationship Id="rId21" Type="http://schemas.openxmlformats.org/officeDocument/2006/relationships/image" Target="../media/image288.png"/><Relationship Id="rId7" Type="http://schemas.openxmlformats.org/officeDocument/2006/relationships/image" Target="../media/image281.png"/><Relationship Id="rId12" Type="http://schemas.openxmlformats.org/officeDocument/2006/relationships/customXml" Target="../ink/ink279.xml"/><Relationship Id="rId17" Type="http://schemas.openxmlformats.org/officeDocument/2006/relationships/image" Target="../media/image286.png"/><Relationship Id="rId25" Type="http://schemas.openxmlformats.org/officeDocument/2006/relationships/image" Target="../media/image290.png"/><Relationship Id="rId2" Type="http://schemas.openxmlformats.org/officeDocument/2006/relationships/notesSlide" Target="../notesSlides/notesSlide19.xml"/><Relationship Id="rId16" Type="http://schemas.openxmlformats.org/officeDocument/2006/relationships/customXml" Target="../ink/ink281.xml"/><Relationship Id="rId20" Type="http://schemas.openxmlformats.org/officeDocument/2006/relationships/customXml" Target="../ink/ink283.xml"/><Relationship Id="rId1" Type="http://schemas.openxmlformats.org/officeDocument/2006/relationships/slideLayout" Target="../slideLayouts/slideLayout1.xml"/><Relationship Id="rId6" Type="http://schemas.openxmlformats.org/officeDocument/2006/relationships/customXml" Target="../ink/ink276.xml"/><Relationship Id="rId11" Type="http://schemas.openxmlformats.org/officeDocument/2006/relationships/image" Target="../media/image283.png"/><Relationship Id="rId24" Type="http://schemas.openxmlformats.org/officeDocument/2006/relationships/customXml" Target="../ink/ink285.xml"/><Relationship Id="rId5" Type="http://schemas.openxmlformats.org/officeDocument/2006/relationships/image" Target="../media/image280.png"/><Relationship Id="rId15" Type="http://schemas.openxmlformats.org/officeDocument/2006/relationships/image" Target="../media/image285.png"/><Relationship Id="rId23" Type="http://schemas.openxmlformats.org/officeDocument/2006/relationships/image" Target="../media/image289.png"/><Relationship Id="rId10" Type="http://schemas.openxmlformats.org/officeDocument/2006/relationships/customXml" Target="../ink/ink278.xml"/><Relationship Id="rId19" Type="http://schemas.openxmlformats.org/officeDocument/2006/relationships/image" Target="../media/image287.png"/><Relationship Id="rId4" Type="http://schemas.openxmlformats.org/officeDocument/2006/relationships/customXml" Target="../ink/ink275.xml"/><Relationship Id="rId9" Type="http://schemas.openxmlformats.org/officeDocument/2006/relationships/image" Target="../media/image282.png"/><Relationship Id="rId14" Type="http://schemas.openxmlformats.org/officeDocument/2006/relationships/customXml" Target="../ink/ink280.xml"/><Relationship Id="rId22" Type="http://schemas.openxmlformats.org/officeDocument/2006/relationships/customXml" Target="../ink/ink284.xml"/><Relationship Id="rId27" Type="http://schemas.openxmlformats.org/officeDocument/2006/relationships/image" Target="../media/image29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3.png"/><Relationship Id="rId21" Type="http://schemas.openxmlformats.org/officeDocument/2006/relationships/image" Target="../media/image14.png"/><Relationship Id="rId34" Type="http://schemas.openxmlformats.org/officeDocument/2006/relationships/customXml" Target="../ink/ink17.xml"/><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8.png"/><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9.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2.png"/><Relationship Id="rId40" Type="http://schemas.openxmlformats.org/officeDocument/2006/relationships/customXml" Target="../ink/ink20.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customXml" Target="../ink/ink2.xml"/><Relationship Id="rId9" Type="http://schemas.openxmlformats.org/officeDocument/2006/relationships/image" Target="../media/image8.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7.png"/><Relationship Id="rId30" Type="http://schemas.openxmlformats.org/officeDocument/2006/relationships/customXml" Target="../ink/ink15.xml"/><Relationship Id="rId35" Type="http://schemas.openxmlformats.org/officeDocument/2006/relationships/image" Target="../media/image21.png"/><Relationship Id="rId8" Type="http://schemas.openxmlformats.org/officeDocument/2006/relationships/customXml" Target="../ink/ink4.xml"/><Relationship Id="rId3"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9.xml"/></Relationships>
</file>

<file path=ppt/slides/_rels/slide5.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customXml" Target="../ink/ink28.xml"/><Relationship Id="rId26" Type="http://schemas.openxmlformats.org/officeDocument/2006/relationships/customXml" Target="../ink/ink32.xml"/><Relationship Id="rId3" Type="http://schemas.openxmlformats.org/officeDocument/2006/relationships/image" Target="../media/image1.png"/><Relationship Id="rId21" Type="http://schemas.openxmlformats.org/officeDocument/2006/relationships/image" Target="../media/image33.png"/><Relationship Id="rId34" Type="http://schemas.openxmlformats.org/officeDocument/2006/relationships/customXml" Target="../ink/ink36.xml"/><Relationship Id="rId7" Type="http://schemas.openxmlformats.org/officeDocument/2006/relationships/image" Target="../media/image26.png"/><Relationship Id="rId12" Type="http://schemas.openxmlformats.org/officeDocument/2006/relationships/customXml" Target="../ink/ink25.xml"/><Relationship Id="rId17" Type="http://schemas.openxmlformats.org/officeDocument/2006/relationships/image" Target="../media/image31.png"/><Relationship Id="rId25" Type="http://schemas.openxmlformats.org/officeDocument/2006/relationships/image" Target="../media/image35.png"/><Relationship Id="rId33"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customXml" Target="../ink/ink27.xml"/><Relationship Id="rId20" Type="http://schemas.openxmlformats.org/officeDocument/2006/relationships/customXml" Target="../ink/ink29.xml"/><Relationship Id="rId29"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customXml" Target="../ink/ink22.xml"/><Relationship Id="rId11" Type="http://schemas.openxmlformats.org/officeDocument/2006/relationships/image" Target="../media/image28.png"/><Relationship Id="rId24" Type="http://schemas.openxmlformats.org/officeDocument/2006/relationships/customXml" Target="../ink/ink31.xml"/><Relationship Id="rId32" Type="http://schemas.openxmlformats.org/officeDocument/2006/relationships/customXml" Target="../ink/ink35.xml"/><Relationship Id="rId5" Type="http://schemas.openxmlformats.org/officeDocument/2006/relationships/image" Target="../media/image25.png"/><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customXml" Target="../ink/ink33.xml"/><Relationship Id="rId10" Type="http://schemas.openxmlformats.org/officeDocument/2006/relationships/customXml" Target="../ink/ink24.xml"/><Relationship Id="rId19" Type="http://schemas.openxmlformats.org/officeDocument/2006/relationships/image" Target="../media/image32.png"/><Relationship Id="rId31" Type="http://schemas.openxmlformats.org/officeDocument/2006/relationships/image" Target="../media/image38.png"/><Relationship Id="rId4" Type="http://schemas.openxmlformats.org/officeDocument/2006/relationships/customXml" Target="../ink/ink21.xml"/><Relationship Id="rId9" Type="http://schemas.openxmlformats.org/officeDocument/2006/relationships/image" Target="../media/image27.png"/><Relationship Id="rId14" Type="http://schemas.openxmlformats.org/officeDocument/2006/relationships/customXml" Target="../ink/ink26.xml"/><Relationship Id="rId22" Type="http://schemas.openxmlformats.org/officeDocument/2006/relationships/customXml" Target="../ink/ink30.xml"/><Relationship Id="rId27" Type="http://schemas.openxmlformats.org/officeDocument/2006/relationships/image" Target="../media/image36.png"/><Relationship Id="rId30" Type="http://schemas.openxmlformats.org/officeDocument/2006/relationships/customXml" Target="../ink/ink34.xml"/><Relationship Id="rId35" Type="http://schemas.openxmlformats.org/officeDocument/2006/relationships/image" Target="../media/image40.png"/><Relationship Id="rId8" Type="http://schemas.openxmlformats.org/officeDocument/2006/relationships/customXml" Target="../ink/ink23.xml"/></Relationships>
</file>

<file path=ppt/slides/_rels/slide6.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45.png"/><Relationship Id="rId18" Type="http://schemas.openxmlformats.org/officeDocument/2006/relationships/customXml" Target="../ink/ink44.xml"/><Relationship Id="rId3" Type="http://schemas.openxmlformats.org/officeDocument/2006/relationships/image" Target="../media/image1.png"/><Relationship Id="rId21" Type="http://schemas.openxmlformats.org/officeDocument/2006/relationships/image" Target="../media/image49.png"/><Relationship Id="rId7" Type="http://schemas.openxmlformats.org/officeDocument/2006/relationships/image" Target="../media/image42.png"/><Relationship Id="rId12" Type="http://schemas.openxmlformats.org/officeDocument/2006/relationships/customXml" Target="../ink/ink41.xml"/><Relationship Id="rId17"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customXml" Target="../ink/ink43.xml"/><Relationship Id="rId20" Type="http://schemas.openxmlformats.org/officeDocument/2006/relationships/customXml" Target="../ink/ink45.xml"/><Relationship Id="rId1" Type="http://schemas.openxmlformats.org/officeDocument/2006/relationships/slideLayout" Target="../slideLayouts/slideLayout1.xml"/><Relationship Id="rId6" Type="http://schemas.openxmlformats.org/officeDocument/2006/relationships/customXml" Target="../ink/ink38.xml"/><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46.png"/><Relationship Id="rId10" Type="http://schemas.openxmlformats.org/officeDocument/2006/relationships/customXml" Target="../ink/ink40.xml"/><Relationship Id="rId19" Type="http://schemas.openxmlformats.org/officeDocument/2006/relationships/image" Target="../media/image48.png"/><Relationship Id="rId4" Type="http://schemas.openxmlformats.org/officeDocument/2006/relationships/customXml" Target="../ink/ink37.xml"/><Relationship Id="rId9" Type="http://schemas.openxmlformats.org/officeDocument/2006/relationships/image" Target="../media/image43.png"/><Relationship Id="rId14" Type="http://schemas.openxmlformats.org/officeDocument/2006/relationships/customXml" Target="../ink/ink4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06.png"/><Relationship Id="rId21" Type="http://schemas.openxmlformats.org/officeDocument/2006/relationships/image" Target="../media/image58.png"/><Relationship Id="rId42" Type="http://schemas.openxmlformats.org/officeDocument/2006/relationships/customXml" Target="../ink/ink65.xml"/><Relationship Id="rId63" Type="http://schemas.openxmlformats.org/officeDocument/2006/relationships/image" Target="../media/image79.png"/><Relationship Id="rId84" Type="http://schemas.openxmlformats.org/officeDocument/2006/relationships/customXml" Target="../ink/ink86.xml"/><Relationship Id="rId138" Type="http://schemas.openxmlformats.org/officeDocument/2006/relationships/customXml" Target="../ink/ink113.xml"/><Relationship Id="rId159" Type="http://schemas.openxmlformats.org/officeDocument/2006/relationships/image" Target="../media/image127.png"/><Relationship Id="rId107" Type="http://schemas.openxmlformats.org/officeDocument/2006/relationships/image" Target="../media/image101.png"/><Relationship Id="rId11" Type="http://schemas.openxmlformats.org/officeDocument/2006/relationships/image" Target="../media/image53.png"/><Relationship Id="rId32" Type="http://schemas.openxmlformats.org/officeDocument/2006/relationships/customXml" Target="../ink/ink60.xml"/><Relationship Id="rId53" Type="http://schemas.openxmlformats.org/officeDocument/2006/relationships/image" Target="../media/image74.png"/><Relationship Id="rId74" Type="http://schemas.openxmlformats.org/officeDocument/2006/relationships/customXml" Target="../ink/ink81.xml"/><Relationship Id="rId128" Type="http://schemas.openxmlformats.org/officeDocument/2006/relationships/customXml" Target="../ink/ink108.xml"/><Relationship Id="rId149" Type="http://schemas.openxmlformats.org/officeDocument/2006/relationships/image" Target="../media/image122.png"/><Relationship Id="rId5" Type="http://schemas.openxmlformats.org/officeDocument/2006/relationships/image" Target="../media/image50.png"/><Relationship Id="rId95" Type="http://schemas.openxmlformats.org/officeDocument/2006/relationships/image" Target="../media/image95.png"/><Relationship Id="rId22" Type="http://schemas.openxmlformats.org/officeDocument/2006/relationships/customXml" Target="../ink/ink55.xml"/><Relationship Id="rId43" Type="http://schemas.openxmlformats.org/officeDocument/2006/relationships/image" Target="../media/image69.png"/><Relationship Id="rId64" Type="http://schemas.openxmlformats.org/officeDocument/2006/relationships/customXml" Target="../ink/ink76.xml"/><Relationship Id="rId118" Type="http://schemas.openxmlformats.org/officeDocument/2006/relationships/customXml" Target="../ink/ink103.xml"/><Relationship Id="rId139" Type="http://schemas.openxmlformats.org/officeDocument/2006/relationships/image" Target="../media/image117.png"/><Relationship Id="rId80" Type="http://schemas.openxmlformats.org/officeDocument/2006/relationships/customXml" Target="../ink/ink84.xml"/><Relationship Id="rId85" Type="http://schemas.openxmlformats.org/officeDocument/2006/relationships/image" Target="../media/image90.png"/><Relationship Id="rId150" Type="http://schemas.openxmlformats.org/officeDocument/2006/relationships/customXml" Target="../ink/ink119.xml"/><Relationship Id="rId155" Type="http://schemas.openxmlformats.org/officeDocument/2006/relationships/image" Target="../media/image125.png"/><Relationship Id="rId12" Type="http://schemas.openxmlformats.org/officeDocument/2006/relationships/customXml" Target="../ink/ink50.xml"/><Relationship Id="rId17"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customXml" Target="../ink/ink63.xml"/><Relationship Id="rId59" Type="http://schemas.openxmlformats.org/officeDocument/2006/relationships/image" Target="../media/image77.png"/><Relationship Id="rId103" Type="http://schemas.openxmlformats.org/officeDocument/2006/relationships/image" Target="../media/image99.png"/><Relationship Id="rId108" Type="http://schemas.openxmlformats.org/officeDocument/2006/relationships/customXml" Target="../ink/ink98.xml"/><Relationship Id="rId124" Type="http://schemas.openxmlformats.org/officeDocument/2006/relationships/customXml" Target="../ink/ink106.xml"/><Relationship Id="rId129" Type="http://schemas.openxmlformats.org/officeDocument/2006/relationships/image" Target="../media/image112.png"/><Relationship Id="rId54" Type="http://schemas.openxmlformats.org/officeDocument/2006/relationships/customXml" Target="../ink/ink71.xml"/><Relationship Id="rId70" Type="http://schemas.openxmlformats.org/officeDocument/2006/relationships/customXml" Target="../ink/ink79.xml"/><Relationship Id="rId75" Type="http://schemas.openxmlformats.org/officeDocument/2006/relationships/image" Target="../media/image85.png"/><Relationship Id="rId91" Type="http://schemas.openxmlformats.org/officeDocument/2006/relationships/image" Target="../media/image93.png"/><Relationship Id="rId96" Type="http://schemas.openxmlformats.org/officeDocument/2006/relationships/customXml" Target="../ink/ink92.xml"/><Relationship Id="rId140" Type="http://schemas.openxmlformats.org/officeDocument/2006/relationships/customXml" Target="../ink/ink114.xml"/><Relationship Id="rId145"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customXml" Target="../ink/ink47.xml"/><Relationship Id="rId23" Type="http://schemas.openxmlformats.org/officeDocument/2006/relationships/image" Target="../media/image59.png"/><Relationship Id="rId28" Type="http://schemas.openxmlformats.org/officeDocument/2006/relationships/customXml" Target="../ink/ink58.xml"/><Relationship Id="rId49" Type="http://schemas.openxmlformats.org/officeDocument/2006/relationships/image" Target="../media/image72.png"/><Relationship Id="rId114" Type="http://schemas.openxmlformats.org/officeDocument/2006/relationships/customXml" Target="../ink/ink101.xml"/><Relationship Id="rId119" Type="http://schemas.openxmlformats.org/officeDocument/2006/relationships/image" Target="../media/image107.png"/><Relationship Id="rId44" Type="http://schemas.openxmlformats.org/officeDocument/2006/relationships/customXml" Target="../ink/ink66.xml"/><Relationship Id="rId60" Type="http://schemas.openxmlformats.org/officeDocument/2006/relationships/customXml" Target="../ink/ink74.xml"/><Relationship Id="rId65" Type="http://schemas.openxmlformats.org/officeDocument/2006/relationships/image" Target="../media/image80.png"/><Relationship Id="rId81" Type="http://schemas.openxmlformats.org/officeDocument/2006/relationships/image" Target="../media/image88.png"/><Relationship Id="rId86" Type="http://schemas.openxmlformats.org/officeDocument/2006/relationships/customXml" Target="../ink/ink87.xml"/><Relationship Id="rId130" Type="http://schemas.openxmlformats.org/officeDocument/2006/relationships/customXml" Target="../ink/ink109.xml"/><Relationship Id="rId135" Type="http://schemas.openxmlformats.org/officeDocument/2006/relationships/image" Target="../media/image115.png"/><Relationship Id="rId151" Type="http://schemas.openxmlformats.org/officeDocument/2006/relationships/image" Target="../media/image123.png"/><Relationship Id="rId156" Type="http://schemas.openxmlformats.org/officeDocument/2006/relationships/customXml" Target="../ink/ink122.xml"/><Relationship Id="rId13" Type="http://schemas.openxmlformats.org/officeDocument/2006/relationships/image" Target="../media/image54.png"/><Relationship Id="rId18" Type="http://schemas.openxmlformats.org/officeDocument/2006/relationships/customXml" Target="../ink/ink53.xml"/><Relationship Id="rId39" Type="http://schemas.openxmlformats.org/officeDocument/2006/relationships/image" Target="../media/image67.png"/><Relationship Id="rId109" Type="http://schemas.openxmlformats.org/officeDocument/2006/relationships/image" Target="../media/image102.png"/><Relationship Id="rId34" Type="http://schemas.openxmlformats.org/officeDocument/2006/relationships/customXml" Target="../ink/ink61.xml"/><Relationship Id="rId50" Type="http://schemas.openxmlformats.org/officeDocument/2006/relationships/customXml" Target="../ink/ink69.xml"/><Relationship Id="rId55" Type="http://schemas.openxmlformats.org/officeDocument/2006/relationships/image" Target="../media/image75.png"/><Relationship Id="rId76" Type="http://schemas.openxmlformats.org/officeDocument/2006/relationships/customXml" Target="../ink/ink82.xml"/><Relationship Id="rId97" Type="http://schemas.openxmlformats.org/officeDocument/2006/relationships/image" Target="../media/image96.png"/><Relationship Id="rId104" Type="http://schemas.openxmlformats.org/officeDocument/2006/relationships/customXml" Target="../ink/ink96.xml"/><Relationship Id="rId120" Type="http://schemas.openxmlformats.org/officeDocument/2006/relationships/customXml" Target="../ink/ink104.xml"/><Relationship Id="rId125" Type="http://schemas.openxmlformats.org/officeDocument/2006/relationships/image" Target="../media/image110.png"/><Relationship Id="rId141" Type="http://schemas.openxmlformats.org/officeDocument/2006/relationships/image" Target="../media/image118.png"/><Relationship Id="rId146" Type="http://schemas.openxmlformats.org/officeDocument/2006/relationships/customXml" Target="../ink/ink117.xml"/><Relationship Id="rId7" Type="http://schemas.openxmlformats.org/officeDocument/2006/relationships/image" Target="../media/image51.png"/><Relationship Id="rId71" Type="http://schemas.openxmlformats.org/officeDocument/2006/relationships/image" Target="../media/image83.png"/><Relationship Id="rId92" Type="http://schemas.openxmlformats.org/officeDocument/2006/relationships/customXml" Target="../ink/ink90.xml"/><Relationship Id="rId2" Type="http://schemas.openxmlformats.org/officeDocument/2006/relationships/notesSlide" Target="../notesSlides/notesSlide8.xml"/><Relationship Id="rId29" Type="http://schemas.openxmlformats.org/officeDocument/2006/relationships/image" Target="../media/image62.png"/><Relationship Id="rId24" Type="http://schemas.openxmlformats.org/officeDocument/2006/relationships/customXml" Target="../ink/ink56.xml"/><Relationship Id="rId40" Type="http://schemas.openxmlformats.org/officeDocument/2006/relationships/customXml" Target="../ink/ink64.xml"/><Relationship Id="rId45" Type="http://schemas.openxmlformats.org/officeDocument/2006/relationships/image" Target="../media/image70.png"/><Relationship Id="rId66" Type="http://schemas.openxmlformats.org/officeDocument/2006/relationships/customXml" Target="../ink/ink77.xml"/><Relationship Id="rId87" Type="http://schemas.openxmlformats.org/officeDocument/2006/relationships/image" Target="../media/image91.png"/><Relationship Id="rId110" Type="http://schemas.openxmlformats.org/officeDocument/2006/relationships/customXml" Target="../ink/ink99.xml"/><Relationship Id="rId115" Type="http://schemas.openxmlformats.org/officeDocument/2006/relationships/image" Target="../media/image105.png"/><Relationship Id="rId131" Type="http://schemas.openxmlformats.org/officeDocument/2006/relationships/image" Target="../media/image113.png"/><Relationship Id="rId136" Type="http://schemas.openxmlformats.org/officeDocument/2006/relationships/customXml" Target="../ink/ink112.xml"/><Relationship Id="rId157" Type="http://schemas.openxmlformats.org/officeDocument/2006/relationships/image" Target="../media/image126.png"/><Relationship Id="rId61" Type="http://schemas.openxmlformats.org/officeDocument/2006/relationships/image" Target="../media/image78.png"/><Relationship Id="rId82" Type="http://schemas.openxmlformats.org/officeDocument/2006/relationships/customXml" Target="../ink/ink85.xml"/><Relationship Id="rId152" Type="http://schemas.openxmlformats.org/officeDocument/2006/relationships/customXml" Target="../ink/ink120.xml"/><Relationship Id="rId19" Type="http://schemas.openxmlformats.org/officeDocument/2006/relationships/image" Target="../media/image57.png"/><Relationship Id="rId14" Type="http://schemas.openxmlformats.org/officeDocument/2006/relationships/customXml" Target="../ink/ink51.xml"/><Relationship Id="rId30" Type="http://schemas.openxmlformats.org/officeDocument/2006/relationships/customXml" Target="../ink/ink59.xml"/><Relationship Id="rId35" Type="http://schemas.openxmlformats.org/officeDocument/2006/relationships/image" Target="../media/image65.png"/><Relationship Id="rId56" Type="http://schemas.openxmlformats.org/officeDocument/2006/relationships/customXml" Target="../ink/ink72.xml"/><Relationship Id="rId77" Type="http://schemas.openxmlformats.org/officeDocument/2006/relationships/image" Target="../media/image86.png"/><Relationship Id="rId100" Type="http://schemas.openxmlformats.org/officeDocument/2006/relationships/customXml" Target="../ink/ink94.xml"/><Relationship Id="rId105" Type="http://schemas.openxmlformats.org/officeDocument/2006/relationships/image" Target="../media/image100.png"/><Relationship Id="rId126" Type="http://schemas.openxmlformats.org/officeDocument/2006/relationships/customXml" Target="../ink/ink107.xml"/><Relationship Id="rId147" Type="http://schemas.openxmlformats.org/officeDocument/2006/relationships/image" Target="../media/image121.png"/><Relationship Id="rId8" Type="http://schemas.openxmlformats.org/officeDocument/2006/relationships/customXml" Target="../ink/ink48.xml"/><Relationship Id="rId51" Type="http://schemas.openxmlformats.org/officeDocument/2006/relationships/image" Target="../media/image73.png"/><Relationship Id="rId72" Type="http://schemas.openxmlformats.org/officeDocument/2006/relationships/customXml" Target="../ink/ink80.xml"/><Relationship Id="rId93" Type="http://schemas.openxmlformats.org/officeDocument/2006/relationships/image" Target="../media/image94.png"/><Relationship Id="rId98" Type="http://schemas.openxmlformats.org/officeDocument/2006/relationships/customXml" Target="../ink/ink93.xml"/><Relationship Id="rId121" Type="http://schemas.openxmlformats.org/officeDocument/2006/relationships/image" Target="../media/image108.png"/><Relationship Id="rId142" Type="http://schemas.openxmlformats.org/officeDocument/2006/relationships/customXml" Target="../ink/ink115.xml"/><Relationship Id="rId3" Type="http://schemas.openxmlformats.org/officeDocument/2006/relationships/image" Target="../media/image1.png"/><Relationship Id="rId25" Type="http://schemas.openxmlformats.org/officeDocument/2006/relationships/image" Target="../media/image60.png"/><Relationship Id="rId46" Type="http://schemas.openxmlformats.org/officeDocument/2006/relationships/customXml" Target="../ink/ink67.xml"/><Relationship Id="rId67" Type="http://schemas.openxmlformats.org/officeDocument/2006/relationships/image" Target="../media/image81.png"/><Relationship Id="rId116" Type="http://schemas.openxmlformats.org/officeDocument/2006/relationships/customXml" Target="../ink/ink102.xml"/><Relationship Id="rId137" Type="http://schemas.openxmlformats.org/officeDocument/2006/relationships/image" Target="../media/image116.png"/><Relationship Id="rId158" Type="http://schemas.openxmlformats.org/officeDocument/2006/relationships/customXml" Target="../ink/ink123.xml"/><Relationship Id="rId20" Type="http://schemas.openxmlformats.org/officeDocument/2006/relationships/customXml" Target="../ink/ink54.xml"/><Relationship Id="rId41" Type="http://schemas.openxmlformats.org/officeDocument/2006/relationships/image" Target="../media/image68.png"/><Relationship Id="rId62" Type="http://schemas.openxmlformats.org/officeDocument/2006/relationships/customXml" Target="../ink/ink75.xml"/><Relationship Id="rId83" Type="http://schemas.openxmlformats.org/officeDocument/2006/relationships/image" Target="../media/image89.png"/><Relationship Id="rId88" Type="http://schemas.openxmlformats.org/officeDocument/2006/relationships/customXml" Target="../ink/ink88.xml"/><Relationship Id="rId111" Type="http://schemas.openxmlformats.org/officeDocument/2006/relationships/image" Target="../media/image103.png"/><Relationship Id="rId132" Type="http://schemas.openxmlformats.org/officeDocument/2006/relationships/customXml" Target="../ink/ink110.xml"/><Relationship Id="rId153" Type="http://schemas.openxmlformats.org/officeDocument/2006/relationships/image" Target="../media/image124.png"/><Relationship Id="rId15" Type="http://schemas.openxmlformats.org/officeDocument/2006/relationships/image" Target="../media/image55.png"/><Relationship Id="rId36" Type="http://schemas.openxmlformats.org/officeDocument/2006/relationships/customXml" Target="../ink/ink62.xml"/><Relationship Id="rId57" Type="http://schemas.openxmlformats.org/officeDocument/2006/relationships/image" Target="../media/image76.png"/><Relationship Id="rId106" Type="http://schemas.openxmlformats.org/officeDocument/2006/relationships/customXml" Target="../ink/ink97.xml"/><Relationship Id="rId127" Type="http://schemas.openxmlformats.org/officeDocument/2006/relationships/image" Target="../media/image111.png"/><Relationship Id="rId10" Type="http://schemas.openxmlformats.org/officeDocument/2006/relationships/customXml" Target="../ink/ink49.xml"/><Relationship Id="rId31" Type="http://schemas.openxmlformats.org/officeDocument/2006/relationships/image" Target="../media/image63.png"/><Relationship Id="rId52" Type="http://schemas.openxmlformats.org/officeDocument/2006/relationships/customXml" Target="../ink/ink70.xml"/><Relationship Id="rId73" Type="http://schemas.openxmlformats.org/officeDocument/2006/relationships/image" Target="../media/image84.png"/><Relationship Id="rId78" Type="http://schemas.openxmlformats.org/officeDocument/2006/relationships/customXml" Target="../ink/ink83.xml"/><Relationship Id="rId94" Type="http://schemas.openxmlformats.org/officeDocument/2006/relationships/customXml" Target="../ink/ink91.xml"/><Relationship Id="rId99" Type="http://schemas.openxmlformats.org/officeDocument/2006/relationships/image" Target="../media/image97.png"/><Relationship Id="rId101" Type="http://schemas.openxmlformats.org/officeDocument/2006/relationships/image" Target="../media/image98.png"/><Relationship Id="rId122" Type="http://schemas.openxmlformats.org/officeDocument/2006/relationships/customXml" Target="../ink/ink105.xml"/><Relationship Id="rId143" Type="http://schemas.openxmlformats.org/officeDocument/2006/relationships/image" Target="../media/image119.png"/><Relationship Id="rId148" Type="http://schemas.openxmlformats.org/officeDocument/2006/relationships/customXml" Target="../ink/ink118.xml"/><Relationship Id="rId4" Type="http://schemas.openxmlformats.org/officeDocument/2006/relationships/customXml" Target="../ink/ink46.xml"/><Relationship Id="rId9" Type="http://schemas.openxmlformats.org/officeDocument/2006/relationships/image" Target="../media/image52.png"/><Relationship Id="rId26" Type="http://schemas.openxmlformats.org/officeDocument/2006/relationships/customXml" Target="../ink/ink57.xml"/><Relationship Id="rId47" Type="http://schemas.openxmlformats.org/officeDocument/2006/relationships/image" Target="../media/image71.png"/><Relationship Id="rId68" Type="http://schemas.openxmlformats.org/officeDocument/2006/relationships/customXml" Target="../ink/ink78.xml"/><Relationship Id="rId89" Type="http://schemas.openxmlformats.org/officeDocument/2006/relationships/image" Target="../media/image92.png"/><Relationship Id="rId112" Type="http://schemas.openxmlformats.org/officeDocument/2006/relationships/customXml" Target="../ink/ink100.xml"/><Relationship Id="rId133" Type="http://schemas.openxmlformats.org/officeDocument/2006/relationships/image" Target="../media/image114.png"/><Relationship Id="rId154" Type="http://schemas.openxmlformats.org/officeDocument/2006/relationships/customXml" Target="../ink/ink121.xml"/><Relationship Id="rId16" Type="http://schemas.openxmlformats.org/officeDocument/2006/relationships/customXml" Target="../ink/ink52.xml"/><Relationship Id="rId37" Type="http://schemas.openxmlformats.org/officeDocument/2006/relationships/image" Target="../media/image66.png"/><Relationship Id="rId58" Type="http://schemas.openxmlformats.org/officeDocument/2006/relationships/customXml" Target="../ink/ink73.xml"/><Relationship Id="rId79" Type="http://schemas.openxmlformats.org/officeDocument/2006/relationships/image" Target="../media/image87.png"/><Relationship Id="rId102" Type="http://schemas.openxmlformats.org/officeDocument/2006/relationships/customXml" Target="../ink/ink95.xml"/><Relationship Id="rId123" Type="http://schemas.openxmlformats.org/officeDocument/2006/relationships/image" Target="../media/image109.png"/><Relationship Id="rId144" Type="http://schemas.openxmlformats.org/officeDocument/2006/relationships/customXml" Target="../ink/ink116.xml"/><Relationship Id="rId90" Type="http://schemas.openxmlformats.org/officeDocument/2006/relationships/customXml" Target="../ink/ink89.xml"/><Relationship Id="rId27" Type="http://schemas.openxmlformats.org/officeDocument/2006/relationships/image" Target="../media/image61.png"/><Relationship Id="rId48" Type="http://schemas.openxmlformats.org/officeDocument/2006/relationships/customXml" Target="../ink/ink68.xml"/><Relationship Id="rId69" Type="http://schemas.openxmlformats.org/officeDocument/2006/relationships/image" Target="../media/image82.png"/><Relationship Id="rId113" Type="http://schemas.openxmlformats.org/officeDocument/2006/relationships/image" Target="../media/image104.png"/><Relationship Id="rId134" Type="http://schemas.openxmlformats.org/officeDocument/2006/relationships/customXml" Target="../ink/ink111.xml"/></Relationships>
</file>

<file path=ppt/slides/_rels/slide9.xml.rels><?xml version="1.0" encoding="UTF-8" standalone="yes"?>
<Relationships xmlns="http://schemas.openxmlformats.org/package/2006/relationships"><Relationship Id="rId8" Type="http://schemas.openxmlformats.org/officeDocument/2006/relationships/customXml" Target="../ink/ink126.xml"/><Relationship Id="rId13" Type="http://schemas.openxmlformats.org/officeDocument/2006/relationships/image" Target="../media/image132.png"/><Relationship Id="rId3" Type="http://schemas.openxmlformats.org/officeDocument/2006/relationships/image" Target="../media/image1.png"/><Relationship Id="rId7" Type="http://schemas.openxmlformats.org/officeDocument/2006/relationships/image" Target="../media/image129.png"/><Relationship Id="rId12" Type="http://schemas.openxmlformats.org/officeDocument/2006/relationships/customXml" Target="../ink/ink128.xml"/><Relationship Id="rId17" Type="http://schemas.openxmlformats.org/officeDocument/2006/relationships/image" Target="../media/image134.png"/><Relationship Id="rId2" Type="http://schemas.openxmlformats.org/officeDocument/2006/relationships/notesSlide" Target="../notesSlides/notesSlide9.xml"/><Relationship Id="rId16" Type="http://schemas.openxmlformats.org/officeDocument/2006/relationships/customXml" Target="../ink/ink130.xml"/><Relationship Id="rId1" Type="http://schemas.openxmlformats.org/officeDocument/2006/relationships/slideLayout" Target="../slideLayouts/slideLayout1.xml"/><Relationship Id="rId6" Type="http://schemas.openxmlformats.org/officeDocument/2006/relationships/customXml" Target="../ink/ink125.xml"/><Relationship Id="rId11" Type="http://schemas.openxmlformats.org/officeDocument/2006/relationships/image" Target="../media/image131.png"/><Relationship Id="rId5" Type="http://schemas.openxmlformats.org/officeDocument/2006/relationships/image" Target="../media/image128.png"/><Relationship Id="rId15" Type="http://schemas.openxmlformats.org/officeDocument/2006/relationships/image" Target="../media/image133.png"/><Relationship Id="rId10" Type="http://schemas.openxmlformats.org/officeDocument/2006/relationships/customXml" Target="../ink/ink127.xml"/><Relationship Id="rId4" Type="http://schemas.openxmlformats.org/officeDocument/2006/relationships/customXml" Target="../ink/ink124.xml"/><Relationship Id="rId9" Type="http://schemas.openxmlformats.org/officeDocument/2006/relationships/image" Target="../media/image130.png"/><Relationship Id="rId14" Type="http://schemas.openxmlformats.org/officeDocument/2006/relationships/customXml" Target="../ink/ink1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603411" y="4845522"/>
            <a:ext cx="2985180" cy="1625038"/>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410" y="478107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לה:א-ה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a:t>
            </a:r>
            <a:r>
              <a:rPr lang="he-IL" sz="2800" b="1">
                <a:solidFill>
                  <a:srgbClr val="FFFF00"/>
                </a:solidFill>
                <a:cs typeface="+mj-cs"/>
              </a:rPr>
              <a:t>5</a:t>
            </a:r>
            <a:r>
              <a:rPr lang="en-US" sz="2800" b="1">
                <a:solidFill>
                  <a:srgbClr val="FFFF00"/>
                </a:solidFill>
                <a:cs typeface="+mj-cs"/>
              </a:rPr>
              <a:t>:1-</a:t>
            </a:r>
            <a:r>
              <a:rPr lang="he-IL" sz="2800" b="1">
                <a:solidFill>
                  <a:srgbClr val="FFFF00"/>
                </a:solidFill>
                <a:cs typeface="+mj-cs"/>
              </a:rPr>
              <a:t>5</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57D0D2BA-2988-03CA-A3D0-520D9DC7DB4C}"/>
              </a:ext>
            </a:extLst>
          </p:cNvPr>
          <p:cNvPicPr>
            <a:picLocks noChangeAspect="1"/>
          </p:cNvPicPr>
          <p:nvPr/>
        </p:nvPicPr>
        <p:blipFill>
          <a:blip r:embed="rId4"/>
          <a:stretch>
            <a:fillRect/>
          </a:stretch>
        </p:blipFill>
        <p:spPr>
          <a:xfrm>
            <a:off x="587971" y="473338"/>
            <a:ext cx="9264294" cy="4486589"/>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8A5EB542-76E9-3999-ABEC-9B6BFAB4A7D1}"/>
                  </a:ext>
                </a:extLst>
              </p14:cNvPr>
              <p14:cNvContentPartPr/>
              <p14:nvPr/>
            </p14:nvContentPartPr>
            <p14:xfrm>
              <a:off x="9318829" y="624982"/>
              <a:ext cx="513000" cy="546120"/>
            </p14:xfrm>
          </p:contentPart>
        </mc:Choice>
        <mc:Fallback>
          <p:pic>
            <p:nvPicPr>
              <p:cNvPr id="2" name="Ink 1">
                <a:extLst>
                  <a:ext uri="{FF2B5EF4-FFF2-40B4-BE49-F238E27FC236}">
                    <a16:creationId xmlns:a16="http://schemas.microsoft.com/office/drawing/2014/main" id="{8A5EB542-76E9-3999-ABEC-9B6BFAB4A7D1}"/>
                  </a:ext>
                </a:extLst>
              </p:cNvPr>
              <p:cNvPicPr/>
              <p:nvPr/>
            </p:nvPicPr>
            <p:blipFill>
              <a:blip r:embed="rId6"/>
              <a:stretch>
                <a:fillRect/>
              </a:stretch>
            </p:blipFill>
            <p:spPr>
              <a:xfrm>
                <a:off x="9301189" y="607342"/>
                <a:ext cx="54864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62328887-0880-D878-68F5-8E895A04D28D}"/>
                  </a:ext>
                </a:extLst>
              </p14:cNvPr>
              <p14:cNvContentPartPr/>
              <p14:nvPr/>
            </p14:nvContentPartPr>
            <p14:xfrm>
              <a:off x="7678309" y="1158502"/>
              <a:ext cx="1203840" cy="112320"/>
            </p14:xfrm>
          </p:contentPart>
        </mc:Choice>
        <mc:Fallback>
          <p:pic>
            <p:nvPicPr>
              <p:cNvPr id="3" name="Ink 2">
                <a:extLst>
                  <a:ext uri="{FF2B5EF4-FFF2-40B4-BE49-F238E27FC236}">
                    <a16:creationId xmlns:a16="http://schemas.microsoft.com/office/drawing/2014/main" id="{62328887-0880-D878-68F5-8E895A04D28D}"/>
                  </a:ext>
                </a:extLst>
              </p:cNvPr>
              <p:cNvPicPr/>
              <p:nvPr/>
            </p:nvPicPr>
            <p:blipFill>
              <a:blip r:embed="rId8"/>
              <a:stretch>
                <a:fillRect/>
              </a:stretch>
            </p:blipFill>
            <p:spPr>
              <a:xfrm>
                <a:off x="7660669" y="1140862"/>
                <a:ext cx="1239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EF6837B3-28CF-06F4-8439-22FAC83B1697}"/>
                  </a:ext>
                </a:extLst>
              </p14:cNvPr>
              <p14:cNvContentPartPr/>
              <p14:nvPr/>
            </p14:nvContentPartPr>
            <p14:xfrm>
              <a:off x="5567629" y="2847262"/>
              <a:ext cx="3281040" cy="213480"/>
            </p14:xfrm>
          </p:contentPart>
        </mc:Choice>
        <mc:Fallback>
          <p:pic>
            <p:nvPicPr>
              <p:cNvPr id="5" name="Ink 4">
                <a:extLst>
                  <a:ext uri="{FF2B5EF4-FFF2-40B4-BE49-F238E27FC236}">
                    <a16:creationId xmlns:a16="http://schemas.microsoft.com/office/drawing/2014/main" id="{EF6837B3-28CF-06F4-8439-22FAC83B1697}"/>
                  </a:ext>
                </a:extLst>
              </p:cNvPr>
              <p:cNvPicPr/>
              <p:nvPr/>
            </p:nvPicPr>
            <p:blipFill>
              <a:blip r:embed="rId10"/>
              <a:stretch>
                <a:fillRect/>
              </a:stretch>
            </p:blipFill>
            <p:spPr>
              <a:xfrm>
                <a:off x="5549629" y="2829262"/>
                <a:ext cx="33166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8586782E-1DD2-BE87-3C2D-81EF5CECE9EA}"/>
                  </a:ext>
                </a:extLst>
              </p14:cNvPr>
              <p14:cNvContentPartPr/>
              <p14:nvPr/>
            </p14:nvContentPartPr>
            <p14:xfrm>
              <a:off x="7056229" y="2332462"/>
              <a:ext cx="562680" cy="63000"/>
            </p14:xfrm>
          </p:contentPart>
        </mc:Choice>
        <mc:Fallback>
          <p:pic>
            <p:nvPicPr>
              <p:cNvPr id="7" name="Ink 6">
                <a:extLst>
                  <a:ext uri="{FF2B5EF4-FFF2-40B4-BE49-F238E27FC236}">
                    <a16:creationId xmlns:a16="http://schemas.microsoft.com/office/drawing/2014/main" id="{8586782E-1DD2-BE87-3C2D-81EF5CECE9EA}"/>
                  </a:ext>
                </a:extLst>
              </p:cNvPr>
              <p:cNvPicPr/>
              <p:nvPr/>
            </p:nvPicPr>
            <p:blipFill>
              <a:blip r:embed="rId12"/>
              <a:stretch>
                <a:fillRect/>
              </a:stretch>
            </p:blipFill>
            <p:spPr>
              <a:xfrm>
                <a:off x="7038229" y="2314462"/>
                <a:ext cx="598320" cy="98640"/>
              </a:xfrm>
              <a:prstGeom prst="rect">
                <a:avLst/>
              </a:prstGeom>
            </p:spPr>
          </p:pic>
        </mc:Fallback>
      </mc:AlternateContent>
      <p:grpSp>
        <p:nvGrpSpPr>
          <p:cNvPr id="13" name="Group 12">
            <a:extLst>
              <a:ext uri="{FF2B5EF4-FFF2-40B4-BE49-F238E27FC236}">
                <a16:creationId xmlns:a16="http://schemas.microsoft.com/office/drawing/2014/main" id="{7A714BA5-A2BD-C851-204C-E48F3A452788}"/>
              </a:ext>
            </a:extLst>
          </p:cNvPr>
          <p:cNvGrpSpPr/>
          <p:nvPr/>
        </p:nvGrpSpPr>
        <p:grpSpPr>
          <a:xfrm>
            <a:off x="5568709" y="2255782"/>
            <a:ext cx="3453480" cy="699480"/>
            <a:chOff x="5568709" y="2255782"/>
            <a:chExt cx="3453480" cy="699480"/>
          </a:xfrm>
        </p:grpSpPr>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88238A31-3AB1-D63F-4264-4D4EB5F36220}"/>
                    </a:ext>
                  </a:extLst>
                </p14:cNvPr>
                <p14:cNvContentPartPr/>
                <p14:nvPr/>
              </p14:nvContentPartPr>
              <p14:xfrm>
                <a:off x="5568709" y="2263702"/>
                <a:ext cx="1541880" cy="432360"/>
              </p14:xfrm>
            </p:contentPart>
          </mc:Choice>
          <mc:Fallback>
            <p:pic>
              <p:nvPicPr>
                <p:cNvPr id="9" name="Ink 8">
                  <a:extLst>
                    <a:ext uri="{FF2B5EF4-FFF2-40B4-BE49-F238E27FC236}">
                      <a16:creationId xmlns:a16="http://schemas.microsoft.com/office/drawing/2014/main" id="{88238A31-3AB1-D63F-4264-4D4EB5F36220}"/>
                    </a:ext>
                  </a:extLst>
                </p:cNvPr>
                <p:cNvPicPr/>
                <p:nvPr/>
              </p:nvPicPr>
              <p:blipFill>
                <a:blip r:embed="rId14"/>
                <a:stretch>
                  <a:fillRect/>
                </a:stretch>
              </p:blipFill>
              <p:spPr>
                <a:xfrm>
                  <a:off x="5550709" y="2246062"/>
                  <a:ext cx="157752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C3215418-D524-BB37-A3B9-BF3D256DAE39}"/>
                    </a:ext>
                  </a:extLst>
                </p14:cNvPr>
                <p14:cNvContentPartPr/>
                <p14:nvPr/>
              </p14:nvContentPartPr>
              <p14:xfrm>
                <a:off x="7565269" y="2290342"/>
                <a:ext cx="11880" cy="1080"/>
              </p14:xfrm>
            </p:contentPart>
          </mc:Choice>
          <mc:Fallback>
            <p:pic>
              <p:nvPicPr>
                <p:cNvPr id="11" name="Ink 10">
                  <a:extLst>
                    <a:ext uri="{FF2B5EF4-FFF2-40B4-BE49-F238E27FC236}">
                      <a16:creationId xmlns:a16="http://schemas.microsoft.com/office/drawing/2014/main" id="{C3215418-D524-BB37-A3B9-BF3D256DAE39}"/>
                    </a:ext>
                  </a:extLst>
                </p:cNvPr>
                <p:cNvPicPr/>
                <p:nvPr/>
              </p:nvPicPr>
              <p:blipFill>
                <a:blip r:embed="rId16"/>
                <a:stretch>
                  <a:fillRect/>
                </a:stretch>
              </p:blipFill>
              <p:spPr>
                <a:xfrm>
                  <a:off x="7547629" y="2272342"/>
                  <a:ext cx="47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C17170EB-0A16-CDA1-2CB6-3C240AFF82B1}"/>
                    </a:ext>
                  </a:extLst>
                </p14:cNvPr>
                <p14:cNvContentPartPr/>
                <p14:nvPr/>
              </p14:nvContentPartPr>
              <p14:xfrm>
                <a:off x="7510549" y="2255782"/>
                <a:ext cx="1511640" cy="699480"/>
              </p14:xfrm>
            </p:contentPart>
          </mc:Choice>
          <mc:Fallback>
            <p:pic>
              <p:nvPicPr>
                <p:cNvPr id="12" name="Ink 11">
                  <a:extLst>
                    <a:ext uri="{FF2B5EF4-FFF2-40B4-BE49-F238E27FC236}">
                      <a16:creationId xmlns:a16="http://schemas.microsoft.com/office/drawing/2014/main" id="{C17170EB-0A16-CDA1-2CB6-3C240AFF82B1}"/>
                    </a:ext>
                  </a:extLst>
                </p:cNvPr>
                <p:cNvPicPr/>
                <p:nvPr/>
              </p:nvPicPr>
              <p:blipFill>
                <a:blip r:embed="rId18"/>
                <a:stretch>
                  <a:fillRect/>
                </a:stretch>
              </p:blipFill>
              <p:spPr>
                <a:xfrm>
                  <a:off x="7492549" y="2237782"/>
                  <a:ext cx="1547280" cy="73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C374C8B4-8F65-B2B6-B5A6-244163DCAA4B}"/>
                  </a:ext>
                </a:extLst>
              </p14:cNvPr>
              <p14:cNvContentPartPr/>
              <p14:nvPr/>
            </p14:nvContentPartPr>
            <p14:xfrm>
              <a:off x="6426589" y="2268742"/>
              <a:ext cx="522720" cy="612000"/>
            </p14:xfrm>
          </p:contentPart>
        </mc:Choice>
        <mc:Fallback>
          <p:pic>
            <p:nvPicPr>
              <p:cNvPr id="14" name="Ink 13">
                <a:extLst>
                  <a:ext uri="{FF2B5EF4-FFF2-40B4-BE49-F238E27FC236}">
                    <a16:creationId xmlns:a16="http://schemas.microsoft.com/office/drawing/2014/main" id="{C374C8B4-8F65-B2B6-B5A6-244163DCAA4B}"/>
                  </a:ext>
                </a:extLst>
              </p:cNvPr>
              <p:cNvPicPr/>
              <p:nvPr/>
            </p:nvPicPr>
            <p:blipFill>
              <a:blip r:embed="rId20"/>
              <a:stretch>
                <a:fillRect/>
              </a:stretch>
            </p:blipFill>
            <p:spPr>
              <a:xfrm>
                <a:off x="6408949" y="2250742"/>
                <a:ext cx="558360" cy="647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2D832D24-60D2-6563-9BA0-D821D66CA543}"/>
                  </a:ext>
                </a:extLst>
              </p14:cNvPr>
              <p14:cNvContentPartPr/>
              <p14:nvPr/>
            </p14:nvContentPartPr>
            <p14:xfrm>
              <a:off x="5777149" y="3513262"/>
              <a:ext cx="3018960" cy="70920"/>
            </p14:xfrm>
          </p:contentPart>
        </mc:Choice>
        <mc:Fallback>
          <p:pic>
            <p:nvPicPr>
              <p:cNvPr id="15" name="Ink 14">
                <a:extLst>
                  <a:ext uri="{FF2B5EF4-FFF2-40B4-BE49-F238E27FC236}">
                    <a16:creationId xmlns:a16="http://schemas.microsoft.com/office/drawing/2014/main" id="{2D832D24-60D2-6563-9BA0-D821D66CA543}"/>
                  </a:ext>
                </a:extLst>
              </p:cNvPr>
              <p:cNvPicPr/>
              <p:nvPr/>
            </p:nvPicPr>
            <p:blipFill>
              <a:blip r:embed="rId22"/>
              <a:stretch>
                <a:fillRect/>
              </a:stretch>
            </p:blipFill>
            <p:spPr>
              <a:xfrm>
                <a:off x="5759509" y="3495622"/>
                <a:ext cx="3054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0E127361-3818-1FF6-1637-5DD3BC2BB61B}"/>
                  </a:ext>
                </a:extLst>
              </p14:cNvPr>
              <p14:cNvContentPartPr/>
              <p14:nvPr/>
            </p14:nvContentPartPr>
            <p14:xfrm>
              <a:off x="5873269" y="4172782"/>
              <a:ext cx="2940120" cy="56880"/>
            </p14:xfrm>
          </p:contentPart>
        </mc:Choice>
        <mc:Fallback>
          <p:pic>
            <p:nvPicPr>
              <p:cNvPr id="16" name="Ink 15">
                <a:extLst>
                  <a:ext uri="{FF2B5EF4-FFF2-40B4-BE49-F238E27FC236}">
                    <a16:creationId xmlns:a16="http://schemas.microsoft.com/office/drawing/2014/main" id="{0E127361-3818-1FF6-1637-5DD3BC2BB61B}"/>
                  </a:ext>
                </a:extLst>
              </p:cNvPr>
              <p:cNvPicPr/>
              <p:nvPr/>
            </p:nvPicPr>
            <p:blipFill>
              <a:blip r:embed="rId24"/>
              <a:stretch>
                <a:fillRect/>
              </a:stretch>
            </p:blipFill>
            <p:spPr>
              <a:xfrm>
                <a:off x="5855629" y="4154782"/>
                <a:ext cx="2975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A6CBB61D-681C-67A8-B3FD-A72938B729D6}"/>
                  </a:ext>
                </a:extLst>
              </p14:cNvPr>
              <p14:cNvContentPartPr/>
              <p14:nvPr/>
            </p14:nvContentPartPr>
            <p14:xfrm>
              <a:off x="6267469" y="4754542"/>
              <a:ext cx="2540520" cy="127800"/>
            </p14:xfrm>
          </p:contentPart>
        </mc:Choice>
        <mc:Fallback>
          <p:pic>
            <p:nvPicPr>
              <p:cNvPr id="17" name="Ink 16">
                <a:extLst>
                  <a:ext uri="{FF2B5EF4-FFF2-40B4-BE49-F238E27FC236}">
                    <a16:creationId xmlns:a16="http://schemas.microsoft.com/office/drawing/2014/main" id="{A6CBB61D-681C-67A8-B3FD-A72938B729D6}"/>
                  </a:ext>
                </a:extLst>
              </p:cNvPr>
              <p:cNvPicPr/>
              <p:nvPr/>
            </p:nvPicPr>
            <p:blipFill>
              <a:blip r:embed="rId26"/>
              <a:stretch>
                <a:fillRect/>
              </a:stretch>
            </p:blipFill>
            <p:spPr>
              <a:xfrm>
                <a:off x="6249469" y="4736902"/>
                <a:ext cx="2576160" cy="163440"/>
              </a:xfrm>
              <a:prstGeom prst="rect">
                <a:avLst/>
              </a:prstGeom>
            </p:spPr>
          </p:pic>
        </mc:Fallback>
      </mc:AlternateContent>
    </p:spTree>
    <p:extLst>
      <p:ext uri="{BB962C8B-B14F-4D97-AF65-F5344CB8AC3E}">
        <p14:creationId xmlns:p14="http://schemas.microsoft.com/office/powerpoint/2010/main" val="106013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6673" y="344181"/>
            <a:ext cx="9326981" cy="5386090"/>
          </a:xfrm>
          <a:prstGeom prst="rect">
            <a:avLst/>
          </a:prstGeom>
          <a:noFill/>
        </p:spPr>
        <p:txBody>
          <a:bodyPr wrap="square" rtlCol="0">
            <a:spAutoFit/>
          </a:bodyPr>
          <a:lstStyle/>
          <a:p>
            <a:r>
              <a:rPr lang="en-US" sz="2800" b="1">
                <a:solidFill>
                  <a:srgbClr val="FFC000"/>
                </a:solidFill>
                <a:cs typeface="+mj-cs"/>
              </a:rPr>
              <a:t>Luke 7:22  </a:t>
            </a:r>
          </a:p>
          <a:p>
            <a:r>
              <a:rPr lang="en-US" sz="2400">
                <a:solidFill>
                  <a:srgbClr val="FFC000"/>
                </a:solidFill>
                <a:cs typeface="+mj-cs"/>
              </a:rPr>
              <a:t>7:22 Then Jesus answering said unto them, Go your way, and tell John what things ye have seen and heard; how that the blind see, the lame walk, the lepers are cleansed, the deaf hear, the dead are raised, to the poor the gospel is preached. (KJV </a:t>
            </a:r>
            <a:r>
              <a:rPr lang="el-GR" sz="2400">
                <a:solidFill>
                  <a:srgbClr val="00B0F0"/>
                </a:solidFill>
                <a:cs typeface="+mj-cs"/>
              </a:rPr>
              <a:t>καὶ ἀποκριθεὶς εἶπεν αὐτοῖς· πορευθέντες ἀπαγγείλατε Ἰωάννῃ ἃ εἴδετε καὶ ἠκούσατε· τυφλοὶ ἀναβλέπουσιν, χωλοὶ περιπατοῦσιν, λεπροὶ καθαρίζονται καὶ κωφοὶ ἀκούουσιν, νεκροὶ ἐγείρονται, πτωχοὶ εὐαγγελίζονται</a:t>
            </a:r>
            <a:r>
              <a:rPr lang="el-GR" sz="2400">
                <a:solidFill>
                  <a:srgbClr val="FFC000"/>
                </a:solidFill>
                <a:cs typeface="+mj-cs"/>
              </a:rPr>
              <a:t>·)</a:t>
            </a:r>
            <a:endParaRPr lang="en-US" sz="2400">
              <a:solidFill>
                <a:srgbClr val="FFC000"/>
              </a:solidFill>
              <a:cs typeface="+mj-cs"/>
            </a:endParaRPr>
          </a:p>
          <a:p>
            <a:endParaRPr lang="el-GR" sz="2400">
              <a:solidFill>
                <a:srgbClr val="FFC000"/>
              </a:solidFill>
              <a:cs typeface="+mj-cs"/>
            </a:endParaRPr>
          </a:p>
          <a:p>
            <a:r>
              <a:rPr lang="en-US" sz="2800" b="1">
                <a:solidFill>
                  <a:srgbClr val="FFC000"/>
                </a:solidFill>
                <a:cs typeface="+mj-cs"/>
              </a:rPr>
              <a:t>Mark 7:37  </a:t>
            </a:r>
          </a:p>
          <a:p>
            <a:r>
              <a:rPr lang="en-US" sz="2400">
                <a:solidFill>
                  <a:srgbClr val="FFC000"/>
                </a:solidFill>
                <a:cs typeface="+mj-cs"/>
              </a:rPr>
              <a:t>7:37 And were beyond measure astonished, saying, He hath done all things well: he maketh both the deaf to hear, and the dumb to speak. (KJV </a:t>
            </a:r>
            <a:r>
              <a:rPr lang="el-GR" sz="2400">
                <a:solidFill>
                  <a:srgbClr val="00B0F0"/>
                </a:solidFill>
                <a:cs typeface="+mj-cs"/>
              </a:rPr>
              <a:t>καὶ ὑπερπερισσῶς ἐξεπλήσσοντο λέγοντες· καλῶς πάντα πεποίηκεν, καὶ τοὺς κωφοὺς ποιεῖ ἀκούειν καὶ [τοὺς] ἀλάλους λαλεῖν</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A409700-FF7C-7930-5F37-7E4901E28F87}"/>
                  </a:ext>
                </a:extLst>
              </p14:cNvPr>
              <p14:cNvContentPartPr/>
              <p14:nvPr/>
            </p14:nvContentPartPr>
            <p14:xfrm>
              <a:off x="4994149" y="1232662"/>
              <a:ext cx="54360" cy="9720"/>
            </p14:xfrm>
          </p:contentPart>
        </mc:Choice>
        <mc:Fallback>
          <p:pic>
            <p:nvPicPr>
              <p:cNvPr id="2" name="Ink 1">
                <a:extLst>
                  <a:ext uri="{FF2B5EF4-FFF2-40B4-BE49-F238E27FC236}">
                    <a16:creationId xmlns:a16="http://schemas.microsoft.com/office/drawing/2014/main" id="{AA409700-FF7C-7930-5F37-7E4901E28F87}"/>
                  </a:ext>
                </a:extLst>
              </p:cNvPr>
              <p:cNvPicPr/>
              <p:nvPr/>
            </p:nvPicPr>
            <p:blipFill>
              <a:blip r:embed="rId5"/>
              <a:stretch>
                <a:fillRect/>
              </a:stretch>
            </p:blipFill>
            <p:spPr>
              <a:xfrm>
                <a:off x="4976149" y="1214662"/>
                <a:ext cx="90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A5A2A13-85E4-6A14-2D37-AA62D31357EC}"/>
                  </a:ext>
                </a:extLst>
              </p14:cNvPr>
              <p14:cNvContentPartPr/>
              <p14:nvPr/>
            </p14:nvContentPartPr>
            <p14:xfrm>
              <a:off x="6784069" y="1484302"/>
              <a:ext cx="1045080" cy="100440"/>
            </p14:xfrm>
          </p:contentPart>
        </mc:Choice>
        <mc:Fallback>
          <p:pic>
            <p:nvPicPr>
              <p:cNvPr id="4" name="Ink 3">
                <a:extLst>
                  <a:ext uri="{FF2B5EF4-FFF2-40B4-BE49-F238E27FC236}">
                    <a16:creationId xmlns:a16="http://schemas.microsoft.com/office/drawing/2014/main" id="{0A5A2A13-85E4-6A14-2D37-AA62D31357EC}"/>
                  </a:ext>
                </a:extLst>
              </p:cNvPr>
              <p:cNvPicPr/>
              <p:nvPr/>
            </p:nvPicPr>
            <p:blipFill>
              <a:blip r:embed="rId7"/>
              <a:stretch>
                <a:fillRect/>
              </a:stretch>
            </p:blipFill>
            <p:spPr>
              <a:xfrm>
                <a:off x="6766069" y="1466662"/>
                <a:ext cx="1080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28B7D74-7AC7-D0BC-5AD9-55B3BD2B90B6}"/>
                  </a:ext>
                </a:extLst>
              </p14:cNvPr>
              <p14:cNvContentPartPr/>
              <p14:nvPr/>
            </p14:nvContentPartPr>
            <p14:xfrm>
              <a:off x="8679109" y="1525702"/>
              <a:ext cx="530640" cy="34200"/>
            </p14:xfrm>
          </p:contentPart>
        </mc:Choice>
        <mc:Fallback>
          <p:pic>
            <p:nvPicPr>
              <p:cNvPr id="5" name="Ink 4">
                <a:extLst>
                  <a:ext uri="{FF2B5EF4-FFF2-40B4-BE49-F238E27FC236}">
                    <a16:creationId xmlns:a16="http://schemas.microsoft.com/office/drawing/2014/main" id="{C28B7D74-7AC7-D0BC-5AD9-55B3BD2B90B6}"/>
                  </a:ext>
                </a:extLst>
              </p:cNvPr>
              <p:cNvPicPr/>
              <p:nvPr/>
            </p:nvPicPr>
            <p:blipFill>
              <a:blip r:embed="rId9"/>
              <a:stretch>
                <a:fillRect/>
              </a:stretch>
            </p:blipFill>
            <p:spPr>
              <a:xfrm>
                <a:off x="8661469" y="1507702"/>
                <a:ext cx="566280" cy="69840"/>
              </a:xfrm>
              <a:prstGeom prst="rect">
                <a:avLst/>
              </a:prstGeom>
            </p:spPr>
          </p:pic>
        </mc:Fallback>
      </mc:AlternateContent>
      <p:grpSp>
        <p:nvGrpSpPr>
          <p:cNvPr id="11" name="Group 10">
            <a:extLst>
              <a:ext uri="{FF2B5EF4-FFF2-40B4-BE49-F238E27FC236}">
                <a16:creationId xmlns:a16="http://schemas.microsoft.com/office/drawing/2014/main" id="{AB8E1114-F462-8B0B-554C-C7CBB3C378C4}"/>
              </a:ext>
            </a:extLst>
          </p:cNvPr>
          <p:cNvGrpSpPr/>
          <p:nvPr/>
        </p:nvGrpSpPr>
        <p:grpSpPr>
          <a:xfrm>
            <a:off x="585589" y="1856902"/>
            <a:ext cx="3348000" cy="99000"/>
            <a:chOff x="585589" y="1856902"/>
            <a:chExt cx="3348000" cy="9900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854A127-1A9C-1689-9DD9-B4D0B4106619}"/>
                    </a:ext>
                  </a:extLst>
                </p14:cNvPr>
                <p14:cNvContentPartPr/>
                <p14:nvPr/>
              </p14:nvContentPartPr>
              <p14:xfrm>
                <a:off x="585589" y="1895422"/>
                <a:ext cx="626040" cy="60480"/>
              </p14:xfrm>
            </p:contentPart>
          </mc:Choice>
          <mc:Fallback>
            <p:pic>
              <p:nvPicPr>
                <p:cNvPr id="7" name="Ink 6">
                  <a:extLst>
                    <a:ext uri="{FF2B5EF4-FFF2-40B4-BE49-F238E27FC236}">
                      <a16:creationId xmlns:a16="http://schemas.microsoft.com/office/drawing/2014/main" id="{7854A127-1A9C-1689-9DD9-B4D0B4106619}"/>
                    </a:ext>
                  </a:extLst>
                </p:cNvPr>
                <p:cNvPicPr/>
                <p:nvPr/>
              </p:nvPicPr>
              <p:blipFill>
                <a:blip r:embed="rId11"/>
                <a:stretch>
                  <a:fillRect/>
                </a:stretch>
              </p:blipFill>
              <p:spPr>
                <a:xfrm>
                  <a:off x="567949" y="1877782"/>
                  <a:ext cx="661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97DF5E4-B25A-C716-23CE-60A28B6C9BE3}"/>
                    </a:ext>
                  </a:extLst>
                </p14:cNvPr>
                <p14:cNvContentPartPr/>
                <p14:nvPr/>
              </p14:nvContentPartPr>
              <p14:xfrm>
                <a:off x="1862509" y="1856902"/>
                <a:ext cx="2071080" cy="63000"/>
              </p14:xfrm>
            </p:contentPart>
          </mc:Choice>
          <mc:Fallback>
            <p:pic>
              <p:nvPicPr>
                <p:cNvPr id="9" name="Ink 8">
                  <a:extLst>
                    <a:ext uri="{FF2B5EF4-FFF2-40B4-BE49-F238E27FC236}">
                      <a16:creationId xmlns:a16="http://schemas.microsoft.com/office/drawing/2014/main" id="{B97DF5E4-B25A-C716-23CE-60A28B6C9BE3}"/>
                    </a:ext>
                  </a:extLst>
                </p:cNvPr>
                <p:cNvPicPr/>
                <p:nvPr/>
              </p:nvPicPr>
              <p:blipFill>
                <a:blip r:embed="rId13"/>
                <a:stretch>
                  <a:fillRect/>
                </a:stretch>
              </p:blipFill>
              <p:spPr>
                <a:xfrm>
                  <a:off x="1844869" y="1838902"/>
                  <a:ext cx="210672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B24B6E0-0BDE-91C5-3F70-A0CA80A40F34}"/>
                  </a:ext>
                </a:extLst>
              </p14:cNvPr>
              <p14:cNvContentPartPr/>
              <p14:nvPr/>
            </p14:nvContentPartPr>
            <p14:xfrm>
              <a:off x="5071189" y="1897222"/>
              <a:ext cx="717120" cy="39600"/>
            </p14:xfrm>
          </p:contentPart>
        </mc:Choice>
        <mc:Fallback>
          <p:pic>
            <p:nvPicPr>
              <p:cNvPr id="12" name="Ink 11">
                <a:extLst>
                  <a:ext uri="{FF2B5EF4-FFF2-40B4-BE49-F238E27FC236}">
                    <a16:creationId xmlns:a16="http://schemas.microsoft.com/office/drawing/2014/main" id="{9B24B6E0-0BDE-91C5-3F70-A0CA80A40F34}"/>
                  </a:ext>
                </a:extLst>
              </p:cNvPr>
              <p:cNvPicPr/>
              <p:nvPr/>
            </p:nvPicPr>
            <p:blipFill>
              <a:blip r:embed="rId15"/>
              <a:stretch>
                <a:fillRect/>
              </a:stretch>
            </p:blipFill>
            <p:spPr>
              <a:xfrm>
                <a:off x="5053549" y="1879222"/>
                <a:ext cx="752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EFC4EEE-0656-CC75-236F-699D1D5A63B7}"/>
                  </a:ext>
                </a:extLst>
              </p14:cNvPr>
              <p14:cNvContentPartPr/>
              <p14:nvPr/>
            </p14:nvContentPartPr>
            <p14:xfrm>
              <a:off x="6785869" y="1897942"/>
              <a:ext cx="1603440" cy="41760"/>
            </p14:xfrm>
          </p:contentPart>
        </mc:Choice>
        <mc:Fallback>
          <p:pic>
            <p:nvPicPr>
              <p:cNvPr id="13" name="Ink 12">
                <a:extLst>
                  <a:ext uri="{FF2B5EF4-FFF2-40B4-BE49-F238E27FC236}">
                    <a16:creationId xmlns:a16="http://schemas.microsoft.com/office/drawing/2014/main" id="{DEFC4EEE-0656-CC75-236F-699D1D5A63B7}"/>
                  </a:ext>
                </a:extLst>
              </p:cNvPr>
              <p:cNvPicPr/>
              <p:nvPr/>
            </p:nvPicPr>
            <p:blipFill>
              <a:blip r:embed="rId17"/>
              <a:stretch>
                <a:fillRect/>
              </a:stretch>
            </p:blipFill>
            <p:spPr>
              <a:xfrm>
                <a:off x="6768229" y="1879942"/>
                <a:ext cx="1639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47D0340-28DE-A8E2-BB29-0E6442AB843A}"/>
                  </a:ext>
                </a:extLst>
              </p14:cNvPr>
              <p14:cNvContentPartPr/>
              <p14:nvPr/>
            </p14:nvContentPartPr>
            <p14:xfrm>
              <a:off x="887269" y="2240662"/>
              <a:ext cx="3087360" cy="32400"/>
            </p14:xfrm>
          </p:contentPart>
        </mc:Choice>
        <mc:Fallback>
          <p:pic>
            <p:nvPicPr>
              <p:cNvPr id="14" name="Ink 13">
                <a:extLst>
                  <a:ext uri="{FF2B5EF4-FFF2-40B4-BE49-F238E27FC236}">
                    <a16:creationId xmlns:a16="http://schemas.microsoft.com/office/drawing/2014/main" id="{C47D0340-28DE-A8E2-BB29-0E6442AB843A}"/>
                  </a:ext>
                </a:extLst>
              </p:cNvPr>
              <p:cNvPicPr/>
              <p:nvPr/>
            </p:nvPicPr>
            <p:blipFill>
              <a:blip r:embed="rId19"/>
              <a:stretch>
                <a:fillRect/>
              </a:stretch>
            </p:blipFill>
            <p:spPr>
              <a:xfrm>
                <a:off x="869629" y="2223022"/>
                <a:ext cx="3123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CF4E069-FCF9-7D1D-8374-A27C8B40FA2F}"/>
                  </a:ext>
                </a:extLst>
              </p14:cNvPr>
              <p14:cNvContentPartPr/>
              <p14:nvPr/>
            </p14:nvContentPartPr>
            <p14:xfrm>
              <a:off x="3404029" y="4513702"/>
              <a:ext cx="119160" cy="42480"/>
            </p14:xfrm>
          </p:contentPart>
        </mc:Choice>
        <mc:Fallback>
          <p:pic>
            <p:nvPicPr>
              <p:cNvPr id="15" name="Ink 14">
                <a:extLst>
                  <a:ext uri="{FF2B5EF4-FFF2-40B4-BE49-F238E27FC236}">
                    <a16:creationId xmlns:a16="http://schemas.microsoft.com/office/drawing/2014/main" id="{1CF4E069-FCF9-7D1D-8374-A27C8B40FA2F}"/>
                  </a:ext>
                </a:extLst>
              </p:cNvPr>
              <p:cNvPicPr/>
              <p:nvPr/>
            </p:nvPicPr>
            <p:blipFill>
              <a:blip r:embed="rId21"/>
              <a:stretch>
                <a:fillRect/>
              </a:stretch>
            </p:blipFill>
            <p:spPr>
              <a:xfrm>
                <a:off x="3386029" y="4495702"/>
                <a:ext cx="154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052FD3C1-79BE-CE06-EE89-E1B43CA1F97F}"/>
                  </a:ext>
                </a:extLst>
              </p14:cNvPr>
              <p14:cNvContentPartPr/>
              <p14:nvPr/>
            </p14:nvContentPartPr>
            <p14:xfrm>
              <a:off x="5241829" y="4482742"/>
              <a:ext cx="87120" cy="14040"/>
            </p14:xfrm>
          </p:contentPart>
        </mc:Choice>
        <mc:Fallback>
          <p:pic>
            <p:nvPicPr>
              <p:cNvPr id="16" name="Ink 15">
                <a:extLst>
                  <a:ext uri="{FF2B5EF4-FFF2-40B4-BE49-F238E27FC236}">
                    <a16:creationId xmlns:a16="http://schemas.microsoft.com/office/drawing/2014/main" id="{052FD3C1-79BE-CE06-EE89-E1B43CA1F97F}"/>
                  </a:ext>
                </a:extLst>
              </p:cNvPr>
              <p:cNvPicPr/>
              <p:nvPr/>
            </p:nvPicPr>
            <p:blipFill>
              <a:blip r:embed="rId23"/>
              <a:stretch>
                <a:fillRect/>
              </a:stretch>
            </p:blipFill>
            <p:spPr>
              <a:xfrm>
                <a:off x="5223829" y="4465102"/>
                <a:ext cx="1227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F49C6F30-7B07-1C07-F554-8E9B52634DE7}"/>
                  </a:ext>
                </a:extLst>
              </p14:cNvPr>
              <p14:cNvContentPartPr/>
              <p14:nvPr/>
            </p14:nvContentPartPr>
            <p14:xfrm>
              <a:off x="6212749" y="4543222"/>
              <a:ext cx="6840" cy="13320"/>
            </p14:xfrm>
          </p:contentPart>
        </mc:Choice>
        <mc:Fallback>
          <p:pic>
            <p:nvPicPr>
              <p:cNvPr id="17" name="Ink 16">
                <a:extLst>
                  <a:ext uri="{FF2B5EF4-FFF2-40B4-BE49-F238E27FC236}">
                    <a16:creationId xmlns:a16="http://schemas.microsoft.com/office/drawing/2014/main" id="{F49C6F30-7B07-1C07-F554-8E9B52634DE7}"/>
                  </a:ext>
                </a:extLst>
              </p:cNvPr>
              <p:cNvPicPr/>
              <p:nvPr/>
            </p:nvPicPr>
            <p:blipFill>
              <a:blip r:embed="rId25"/>
              <a:stretch>
                <a:fillRect/>
              </a:stretch>
            </p:blipFill>
            <p:spPr>
              <a:xfrm>
                <a:off x="6195109" y="4525582"/>
                <a:ext cx="42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D1CC656-0BC5-7229-1A97-0FBF070906DF}"/>
                  </a:ext>
                </a:extLst>
              </p14:cNvPr>
              <p14:cNvContentPartPr/>
              <p14:nvPr/>
            </p14:nvContentPartPr>
            <p14:xfrm>
              <a:off x="7322269" y="4568062"/>
              <a:ext cx="3240" cy="1080"/>
            </p14:xfrm>
          </p:contentPart>
        </mc:Choice>
        <mc:Fallback>
          <p:pic>
            <p:nvPicPr>
              <p:cNvPr id="18" name="Ink 17">
                <a:extLst>
                  <a:ext uri="{FF2B5EF4-FFF2-40B4-BE49-F238E27FC236}">
                    <a16:creationId xmlns:a16="http://schemas.microsoft.com/office/drawing/2014/main" id="{DD1CC656-0BC5-7229-1A97-0FBF070906DF}"/>
                  </a:ext>
                </a:extLst>
              </p:cNvPr>
              <p:cNvPicPr/>
              <p:nvPr/>
            </p:nvPicPr>
            <p:blipFill>
              <a:blip r:embed="rId27"/>
              <a:stretch>
                <a:fillRect/>
              </a:stretch>
            </p:blipFill>
            <p:spPr>
              <a:xfrm>
                <a:off x="7304269" y="4550422"/>
                <a:ext cx="38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28DDE324-391B-C3CF-8510-29A79C958E8B}"/>
                  </a:ext>
                </a:extLst>
              </p14:cNvPr>
              <p14:cNvContentPartPr/>
              <p14:nvPr/>
            </p14:nvContentPartPr>
            <p14:xfrm>
              <a:off x="4624789" y="4882702"/>
              <a:ext cx="1377000" cy="52200"/>
            </p14:xfrm>
          </p:contentPart>
        </mc:Choice>
        <mc:Fallback>
          <p:pic>
            <p:nvPicPr>
              <p:cNvPr id="19" name="Ink 18">
                <a:extLst>
                  <a:ext uri="{FF2B5EF4-FFF2-40B4-BE49-F238E27FC236}">
                    <a16:creationId xmlns:a16="http://schemas.microsoft.com/office/drawing/2014/main" id="{28DDE324-391B-C3CF-8510-29A79C958E8B}"/>
                  </a:ext>
                </a:extLst>
              </p:cNvPr>
              <p:cNvPicPr/>
              <p:nvPr/>
            </p:nvPicPr>
            <p:blipFill>
              <a:blip r:embed="rId29"/>
              <a:stretch>
                <a:fillRect/>
              </a:stretch>
            </p:blipFill>
            <p:spPr>
              <a:xfrm>
                <a:off x="4607149" y="4865062"/>
                <a:ext cx="1412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BA05961C-48D7-A05F-9F6B-1DCE8BB9AC49}"/>
                  </a:ext>
                </a:extLst>
              </p14:cNvPr>
              <p14:cNvContentPartPr/>
              <p14:nvPr/>
            </p14:nvContentPartPr>
            <p14:xfrm>
              <a:off x="7379509" y="4880542"/>
              <a:ext cx="1639800" cy="105120"/>
            </p14:xfrm>
          </p:contentPart>
        </mc:Choice>
        <mc:Fallback>
          <p:pic>
            <p:nvPicPr>
              <p:cNvPr id="20" name="Ink 19">
                <a:extLst>
                  <a:ext uri="{FF2B5EF4-FFF2-40B4-BE49-F238E27FC236}">
                    <a16:creationId xmlns:a16="http://schemas.microsoft.com/office/drawing/2014/main" id="{BA05961C-48D7-A05F-9F6B-1DCE8BB9AC49}"/>
                  </a:ext>
                </a:extLst>
              </p:cNvPr>
              <p:cNvPicPr/>
              <p:nvPr/>
            </p:nvPicPr>
            <p:blipFill>
              <a:blip r:embed="rId31"/>
              <a:stretch>
                <a:fillRect/>
              </a:stretch>
            </p:blipFill>
            <p:spPr>
              <a:xfrm>
                <a:off x="7361869" y="4862902"/>
                <a:ext cx="1675440" cy="140760"/>
              </a:xfrm>
              <a:prstGeom prst="rect">
                <a:avLst/>
              </a:prstGeom>
            </p:spPr>
          </p:pic>
        </mc:Fallback>
      </mc:AlternateContent>
    </p:spTree>
    <p:extLst>
      <p:ext uri="{BB962C8B-B14F-4D97-AF65-F5344CB8AC3E}">
        <p14:creationId xmlns:p14="http://schemas.microsoft.com/office/powerpoint/2010/main" val="2065092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76505"/>
            <a:ext cx="11634932" cy="5940088"/>
          </a:xfrm>
          <a:prstGeom prst="rect">
            <a:avLst/>
          </a:prstGeom>
          <a:noFill/>
        </p:spPr>
        <p:txBody>
          <a:bodyPr wrap="square" rtlCol="0">
            <a:spAutoFit/>
          </a:bodyPr>
          <a:lstStyle/>
          <a:p>
            <a:r>
              <a:rPr lang="en-US" sz="2800" b="1">
                <a:solidFill>
                  <a:srgbClr val="FFC000"/>
                </a:solidFill>
                <a:cs typeface="+mj-cs"/>
              </a:rPr>
              <a:t>Luke 7:20–30  </a:t>
            </a:r>
          </a:p>
          <a:p>
            <a:r>
              <a:rPr lang="en-US" sz="2200">
                <a:solidFill>
                  <a:srgbClr val="FFC000"/>
                </a:solidFill>
                <a:cs typeface="+mj-cs"/>
              </a:rPr>
              <a:t>7:20 When the men were come unto him, they said, John Baptist hath sent us unto thee, saying, Art thou he that should come? or look we for another? 7:21 And in that same hour he cured many of their infirmities and plagues, and of evil spirits; and unto many that were blind he gave sight. 7:22 Then Jesus answering said unto them, Go your way, and tell John what things ye have seen and heard; how that the blind see, the lame walk, the lepers are cleansed, the deaf hear, the dead are raised, to the poor the gospel is preached. 7:23 And blessed is he, whosoever shall not be offended in me. 7:24 And when the messengers of John were departed, he began to speak unto the people concerning John, What went ye out into the wilderness for to see? A reed shaken with the wind? 7:25 But what went ye out for to see? A man clothed in soft raiment? Behold, they which are gorgeously apparelled, and live delicately, are in kings’ courts. 7:26 But what went ye out for to see? A prophet? Yea, I say unto you, and much more than a prophet. 7:27 This is he, of whom it is written, Behold, I send my messenger before thy face, which shall prepare thy way before thee. 7:28 For I say unto you, Among those that are born of women there is not a greater prophet than John the Baptist: but he that is least in the kingdom of God is greater than he. 7:29 And all the people that heard him, and the publicans, justified God, being baptized with the baptism of John. 7:30 But the Pharisees and lawyers rejected the counsel of God against themselves, being not baptized of him.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9E94651D-2512-203E-AADA-A7B4837B2BEB}"/>
              </a:ext>
            </a:extLst>
          </p:cNvPr>
          <p:cNvGrpSpPr/>
          <p:nvPr/>
        </p:nvGrpSpPr>
        <p:grpSpPr>
          <a:xfrm>
            <a:off x="1021909" y="1743502"/>
            <a:ext cx="4597560" cy="93240"/>
            <a:chOff x="1021909" y="1743502"/>
            <a:chExt cx="4597560" cy="93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87DD82C-7E9C-D671-7305-93F336A2E4B5}"/>
                    </a:ext>
                  </a:extLst>
                </p14:cNvPr>
                <p14:cNvContentPartPr/>
                <p14:nvPr/>
              </p14:nvContentPartPr>
              <p14:xfrm>
                <a:off x="1021909" y="1773742"/>
                <a:ext cx="2630520" cy="63000"/>
              </p14:xfrm>
            </p:contentPart>
          </mc:Choice>
          <mc:Fallback>
            <p:pic>
              <p:nvPicPr>
                <p:cNvPr id="2" name="Ink 1">
                  <a:extLst>
                    <a:ext uri="{FF2B5EF4-FFF2-40B4-BE49-F238E27FC236}">
                      <a16:creationId xmlns:a16="http://schemas.microsoft.com/office/drawing/2014/main" id="{B87DD82C-7E9C-D671-7305-93F336A2E4B5}"/>
                    </a:ext>
                  </a:extLst>
                </p:cNvPr>
                <p:cNvPicPr/>
                <p:nvPr/>
              </p:nvPicPr>
              <p:blipFill>
                <a:blip r:embed="rId5"/>
                <a:stretch>
                  <a:fillRect/>
                </a:stretch>
              </p:blipFill>
              <p:spPr>
                <a:xfrm>
                  <a:off x="1004269" y="1756102"/>
                  <a:ext cx="2666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48FA200-2FFE-9580-B92D-6537E250EEE0}"/>
                    </a:ext>
                  </a:extLst>
                </p14:cNvPr>
                <p14:cNvContentPartPr/>
                <p14:nvPr/>
              </p14:nvContentPartPr>
              <p14:xfrm>
                <a:off x="4545589" y="1743502"/>
                <a:ext cx="1073880" cy="57240"/>
              </p14:xfrm>
            </p:contentPart>
          </mc:Choice>
          <mc:Fallback>
            <p:pic>
              <p:nvPicPr>
                <p:cNvPr id="4" name="Ink 3">
                  <a:extLst>
                    <a:ext uri="{FF2B5EF4-FFF2-40B4-BE49-F238E27FC236}">
                      <a16:creationId xmlns:a16="http://schemas.microsoft.com/office/drawing/2014/main" id="{948FA200-2FFE-9580-B92D-6537E250EEE0}"/>
                    </a:ext>
                  </a:extLst>
                </p:cNvPr>
                <p:cNvPicPr/>
                <p:nvPr/>
              </p:nvPicPr>
              <p:blipFill>
                <a:blip r:embed="rId7"/>
                <a:stretch>
                  <a:fillRect/>
                </a:stretch>
              </p:blipFill>
              <p:spPr>
                <a:xfrm>
                  <a:off x="4527589" y="1725502"/>
                  <a:ext cx="1109520" cy="9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4F0CAA4-941A-3CD7-EBAA-C9066596C0C7}"/>
                  </a:ext>
                </a:extLst>
              </p14:cNvPr>
              <p14:cNvContentPartPr/>
              <p14:nvPr/>
            </p14:nvContentPartPr>
            <p14:xfrm>
              <a:off x="8522509" y="1775182"/>
              <a:ext cx="2110680" cy="54360"/>
            </p14:xfrm>
          </p:contentPart>
        </mc:Choice>
        <mc:Fallback>
          <p:pic>
            <p:nvPicPr>
              <p:cNvPr id="7" name="Ink 6">
                <a:extLst>
                  <a:ext uri="{FF2B5EF4-FFF2-40B4-BE49-F238E27FC236}">
                    <a16:creationId xmlns:a16="http://schemas.microsoft.com/office/drawing/2014/main" id="{D4F0CAA4-941A-3CD7-EBAA-C9066596C0C7}"/>
                  </a:ext>
                </a:extLst>
              </p:cNvPr>
              <p:cNvPicPr/>
              <p:nvPr/>
            </p:nvPicPr>
            <p:blipFill>
              <a:blip r:embed="rId9"/>
              <a:stretch>
                <a:fillRect/>
              </a:stretch>
            </p:blipFill>
            <p:spPr>
              <a:xfrm>
                <a:off x="8504869" y="1757542"/>
                <a:ext cx="2146320" cy="90000"/>
              </a:xfrm>
              <a:prstGeom prst="rect">
                <a:avLst/>
              </a:prstGeom>
            </p:spPr>
          </p:pic>
        </mc:Fallback>
      </mc:AlternateContent>
      <p:grpSp>
        <p:nvGrpSpPr>
          <p:cNvPr id="18" name="Group 17">
            <a:extLst>
              <a:ext uri="{FF2B5EF4-FFF2-40B4-BE49-F238E27FC236}">
                <a16:creationId xmlns:a16="http://schemas.microsoft.com/office/drawing/2014/main" id="{105B256D-2975-F377-C3A0-3245203E8615}"/>
              </a:ext>
            </a:extLst>
          </p:cNvPr>
          <p:cNvGrpSpPr/>
          <p:nvPr/>
        </p:nvGrpSpPr>
        <p:grpSpPr>
          <a:xfrm>
            <a:off x="2820469" y="2391862"/>
            <a:ext cx="8550000" cy="141840"/>
            <a:chOff x="2820469" y="2391862"/>
            <a:chExt cx="8550000" cy="14184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1010E8D-A84B-0EA4-EE1F-080C4B406BD8}"/>
                    </a:ext>
                  </a:extLst>
                </p14:cNvPr>
                <p14:cNvContentPartPr/>
                <p14:nvPr/>
              </p14:nvContentPartPr>
              <p14:xfrm>
                <a:off x="2820469" y="2417782"/>
                <a:ext cx="884520" cy="39600"/>
              </p14:xfrm>
            </p:contentPart>
          </mc:Choice>
          <mc:Fallback>
            <p:pic>
              <p:nvPicPr>
                <p:cNvPr id="9" name="Ink 8">
                  <a:extLst>
                    <a:ext uri="{FF2B5EF4-FFF2-40B4-BE49-F238E27FC236}">
                      <a16:creationId xmlns:a16="http://schemas.microsoft.com/office/drawing/2014/main" id="{C1010E8D-A84B-0EA4-EE1F-080C4B406BD8}"/>
                    </a:ext>
                  </a:extLst>
                </p:cNvPr>
                <p:cNvPicPr/>
                <p:nvPr/>
              </p:nvPicPr>
              <p:blipFill>
                <a:blip r:embed="rId11"/>
                <a:stretch>
                  <a:fillRect/>
                </a:stretch>
              </p:blipFill>
              <p:spPr>
                <a:xfrm>
                  <a:off x="2802829" y="2400142"/>
                  <a:ext cx="920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780431F-3992-64EC-CB03-E3B0F182CE46}"/>
                    </a:ext>
                  </a:extLst>
                </p14:cNvPr>
                <p14:cNvContentPartPr/>
                <p14:nvPr/>
              </p14:nvContentPartPr>
              <p14:xfrm>
                <a:off x="4321669" y="2391862"/>
                <a:ext cx="1069920" cy="65520"/>
              </p14:xfrm>
            </p:contentPart>
          </mc:Choice>
          <mc:Fallback>
            <p:pic>
              <p:nvPicPr>
                <p:cNvPr id="11" name="Ink 10">
                  <a:extLst>
                    <a:ext uri="{FF2B5EF4-FFF2-40B4-BE49-F238E27FC236}">
                      <a16:creationId xmlns:a16="http://schemas.microsoft.com/office/drawing/2014/main" id="{1780431F-3992-64EC-CB03-E3B0F182CE46}"/>
                    </a:ext>
                  </a:extLst>
                </p:cNvPr>
                <p:cNvPicPr/>
                <p:nvPr/>
              </p:nvPicPr>
              <p:blipFill>
                <a:blip r:embed="rId13"/>
                <a:stretch>
                  <a:fillRect/>
                </a:stretch>
              </p:blipFill>
              <p:spPr>
                <a:xfrm>
                  <a:off x="4303669" y="2373862"/>
                  <a:ext cx="1105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5C7E4CD9-CAF3-6461-5A27-D58975E207FD}"/>
                    </a:ext>
                  </a:extLst>
                </p14:cNvPr>
                <p14:cNvContentPartPr/>
                <p14:nvPr/>
              </p14:nvContentPartPr>
              <p14:xfrm>
                <a:off x="6286909" y="2399782"/>
                <a:ext cx="1514160" cy="50760"/>
              </p14:xfrm>
            </p:contentPart>
          </mc:Choice>
          <mc:Fallback>
            <p:pic>
              <p:nvPicPr>
                <p:cNvPr id="13" name="Ink 12">
                  <a:extLst>
                    <a:ext uri="{FF2B5EF4-FFF2-40B4-BE49-F238E27FC236}">
                      <a16:creationId xmlns:a16="http://schemas.microsoft.com/office/drawing/2014/main" id="{5C7E4CD9-CAF3-6461-5A27-D58975E207FD}"/>
                    </a:ext>
                  </a:extLst>
                </p:cNvPr>
                <p:cNvPicPr/>
                <p:nvPr/>
              </p:nvPicPr>
              <p:blipFill>
                <a:blip r:embed="rId15"/>
                <a:stretch>
                  <a:fillRect/>
                </a:stretch>
              </p:blipFill>
              <p:spPr>
                <a:xfrm>
                  <a:off x="6269269" y="2381782"/>
                  <a:ext cx="1549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FCBBDB48-EFD2-B5F2-9D32-7F1B55C1F38F}"/>
                    </a:ext>
                  </a:extLst>
                </p14:cNvPr>
                <p14:cNvContentPartPr/>
                <p14:nvPr/>
              </p14:nvContentPartPr>
              <p14:xfrm>
                <a:off x="8845069" y="2492662"/>
                <a:ext cx="1091520" cy="41040"/>
              </p14:xfrm>
            </p:contentPart>
          </mc:Choice>
          <mc:Fallback>
            <p:pic>
              <p:nvPicPr>
                <p:cNvPr id="15" name="Ink 14">
                  <a:extLst>
                    <a:ext uri="{FF2B5EF4-FFF2-40B4-BE49-F238E27FC236}">
                      <a16:creationId xmlns:a16="http://schemas.microsoft.com/office/drawing/2014/main" id="{FCBBDB48-EFD2-B5F2-9D32-7F1B55C1F38F}"/>
                    </a:ext>
                  </a:extLst>
                </p:cNvPr>
                <p:cNvPicPr/>
                <p:nvPr/>
              </p:nvPicPr>
              <p:blipFill>
                <a:blip r:embed="rId17"/>
                <a:stretch>
                  <a:fillRect/>
                </a:stretch>
              </p:blipFill>
              <p:spPr>
                <a:xfrm>
                  <a:off x="8827429" y="2474662"/>
                  <a:ext cx="1127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0EA42A77-E5F9-78A2-4B39-5A0928E2CF52}"/>
                    </a:ext>
                  </a:extLst>
                </p14:cNvPr>
                <p14:cNvContentPartPr/>
                <p14:nvPr/>
              </p14:nvContentPartPr>
              <p14:xfrm>
                <a:off x="10501789" y="2461702"/>
                <a:ext cx="868680" cy="56880"/>
              </p14:xfrm>
            </p:contentPart>
          </mc:Choice>
          <mc:Fallback>
            <p:pic>
              <p:nvPicPr>
                <p:cNvPr id="16" name="Ink 15">
                  <a:extLst>
                    <a:ext uri="{FF2B5EF4-FFF2-40B4-BE49-F238E27FC236}">
                      <a16:creationId xmlns:a16="http://schemas.microsoft.com/office/drawing/2014/main" id="{0EA42A77-E5F9-78A2-4B39-5A0928E2CF52}"/>
                    </a:ext>
                  </a:extLst>
                </p:cNvPr>
                <p:cNvPicPr/>
                <p:nvPr/>
              </p:nvPicPr>
              <p:blipFill>
                <a:blip r:embed="rId19"/>
                <a:stretch>
                  <a:fillRect/>
                </a:stretch>
              </p:blipFill>
              <p:spPr>
                <a:xfrm>
                  <a:off x="10483789" y="2444062"/>
                  <a:ext cx="904320" cy="92520"/>
                </a:xfrm>
                <a:prstGeom prst="rect">
                  <a:avLst/>
                </a:prstGeom>
              </p:spPr>
            </p:pic>
          </mc:Fallback>
        </mc:AlternateContent>
      </p:grpSp>
      <p:grpSp>
        <p:nvGrpSpPr>
          <p:cNvPr id="20" name="Group 19">
            <a:extLst>
              <a:ext uri="{FF2B5EF4-FFF2-40B4-BE49-F238E27FC236}">
                <a16:creationId xmlns:a16="http://schemas.microsoft.com/office/drawing/2014/main" id="{41BE15D7-AB9F-FED3-762D-B4EB9ABBA3E2}"/>
              </a:ext>
            </a:extLst>
          </p:cNvPr>
          <p:cNvGrpSpPr/>
          <p:nvPr/>
        </p:nvGrpSpPr>
        <p:grpSpPr>
          <a:xfrm>
            <a:off x="490549" y="2693182"/>
            <a:ext cx="4444920" cy="164520"/>
            <a:chOff x="490549" y="2693182"/>
            <a:chExt cx="4444920" cy="164520"/>
          </a:xfrm>
        </p:grpSpPr>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2F2F1826-F0E4-B223-EE02-6300A27F1062}"/>
                    </a:ext>
                  </a:extLst>
                </p14:cNvPr>
                <p14:cNvContentPartPr/>
                <p14:nvPr/>
              </p14:nvContentPartPr>
              <p14:xfrm>
                <a:off x="490549" y="2693182"/>
                <a:ext cx="452520" cy="51840"/>
              </p14:xfrm>
            </p:contentPart>
          </mc:Choice>
          <mc:Fallback>
            <p:pic>
              <p:nvPicPr>
                <p:cNvPr id="17" name="Ink 16">
                  <a:extLst>
                    <a:ext uri="{FF2B5EF4-FFF2-40B4-BE49-F238E27FC236}">
                      <a16:creationId xmlns:a16="http://schemas.microsoft.com/office/drawing/2014/main" id="{2F2F1826-F0E4-B223-EE02-6300A27F1062}"/>
                    </a:ext>
                  </a:extLst>
                </p:cNvPr>
                <p:cNvPicPr/>
                <p:nvPr/>
              </p:nvPicPr>
              <p:blipFill>
                <a:blip r:embed="rId21"/>
                <a:stretch>
                  <a:fillRect/>
                </a:stretch>
              </p:blipFill>
              <p:spPr>
                <a:xfrm>
                  <a:off x="472549" y="2675542"/>
                  <a:ext cx="488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F83BF02D-8DE0-89A2-7528-5C723EADD542}"/>
                    </a:ext>
                  </a:extLst>
                </p14:cNvPr>
                <p14:cNvContentPartPr/>
                <p14:nvPr/>
              </p14:nvContentPartPr>
              <p14:xfrm>
                <a:off x="2110909" y="2760142"/>
                <a:ext cx="2824560" cy="97560"/>
              </p14:xfrm>
            </p:contentPart>
          </mc:Choice>
          <mc:Fallback>
            <p:pic>
              <p:nvPicPr>
                <p:cNvPr id="19" name="Ink 18">
                  <a:extLst>
                    <a:ext uri="{FF2B5EF4-FFF2-40B4-BE49-F238E27FC236}">
                      <a16:creationId xmlns:a16="http://schemas.microsoft.com/office/drawing/2014/main" id="{F83BF02D-8DE0-89A2-7528-5C723EADD542}"/>
                    </a:ext>
                  </a:extLst>
                </p:cNvPr>
                <p:cNvPicPr/>
                <p:nvPr/>
              </p:nvPicPr>
              <p:blipFill>
                <a:blip r:embed="rId23"/>
                <a:stretch>
                  <a:fillRect/>
                </a:stretch>
              </p:blipFill>
              <p:spPr>
                <a:xfrm>
                  <a:off x="2093269" y="2742502"/>
                  <a:ext cx="286020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C556FC47-F816-E83E-F888-022AF061CCF7}"/>
                  </a:ext>
                </a:extLst>
              </p14:cNvPr>
              <p14:cNvContentPartPr/>
              <p14:nvPr/>
            </p14:nvContentPartPr>
            <p14:xfrm>
              <a:off x="3956989" y="3706222"/>
              <a:ext cx="43200" cy="8280"/>
            </p14:xfrm>
          </p:contentPart>
        </mc:Choice>
        <mc:Fallback>
          <p:pic>
            <p:nvPicPr>
              <p:cNvPr id="21" name="Ink 20">
                <a:extLst>
                  <a:ext uri="{FF2B5EF4-FFF2-40B4-BE49-F238E27FC236}">
                    <a16:creationId xmlns:a16="http://schemas.microsoft.com/office/drawing/2014/main" id="{C556FC47-F816-E83E-F888-022AF061CCF7}"/>
                  </a:ext>
                </a:extLst>
              </p:cNvPr>
              <p:cNvPicPr/>
              <p:nvPr/>
            </p:nvPicPr>
            <p:blipFill>
              <a:blip r:embed="rId25"/>
              <a:stretch>
                <a:fillRect/>
              </a:stretch>
            </p:blipFill>
            <p:spPr>
              <a:xfrm>
                <a:off x="3938989" y="3688582"/>
                <a:ext cx="788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D9C25DA4-1777-5B8F-E6AD-79741FF005E1}"/>
                  </a:ext>
                </a:extLst>
              </p14:cNvPr>
              <p14:cNvContentPartPr/>
              <p14:nvPr/>
            </p14:nvContentPartPr>
            <p14:xfrm>
              <a:off x="6745909" y="3751582"/>
              <a:ext cx="9000" cy="2520"/>
            </p14:xfrm>
          </p:contentPart>
        </mc:Choice>
        <mc:Fallback>
          <p:pic>
            <p:nvPicPr>
              <p:cNvPr id="22" name="Ink 21">
                <a:extLst>
                  <a:ext uri="{FF2B5EF4-FFF2-40B4-BE49-F238E27FC236}">
                    <a16:creationId xmlns:a16="http://schemas.microsoft.com/office/drawing/2014/main" id="{D9C25DA4-1777-5B8F-E6AD-79741FF005E1}"/>
                  </a:ext>
                </a:extLst>
              </p:cNvPr>
              <p:cNvPicPr/>
              <p:nvPr/>
            </p:nvPicPr>
            <p:blipFill>
              <a:blip r:embed="rId27"/>
              <a:stretch>
                <a:fillRect/>
              </a:stretch>
            </p:blipFill>
            <p:spPr>
              <a:xfrm>
                <a:off x="6728269" y="3733582"/>
                <a:ext cx="44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714ECA79-9C1B-0969-A5F2-F8B352988DF6}"/>
                  </a:ext>
                </a:extLst>
              </p14:cNvPr>
              <p14:cNvContentPartPr/>
              <p14:nvPr/>
            </p14:nvContentPartPr>
            <p14:xfrm>
              <a:off x="4222669" y="4184302"/>
              <a:ext cx="11880" cy="11880"/>
            </p14:xfrm>
          </p:contentPart>
        </mc:Choice>
        <mc:Fallback>
          <p:pic>
            <p:nvPicPr>
              <p:cNvPr id="23" name="Ink 22">
                <a:extLst>
                  <a:ext uri="{FF2B5EF4-FFF2-40B4-BE49-F238E27FC236}">
                    <a16:creationId xmlns:a16="http://schemas.microsoft.com/office/drawing/2014/main" id="{714ECA79-9C1B-0969-A5F2-F8B352988DF6}"/>
                  </a:ext>
                </a:extLst>
              </p:cNvPr>
              <p:cNvPicPr/>
              <p:nvPr/>
            </p:nvPicPr>
            <p:blipFill>
              <a:blip r:embed="rId29"/>
              <a:stretch>
                <a:fillRect/>
              </a:stretch>
            </p:blipFill>
            <p:spPr>
              <a:xfrm>
                <a:off x="4205029" y="4166302"/>
                <a:ext cx="47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303A6208-4E23-7C3E-6697-DCF2086FFF74}"/>
                  </a:ext>
                </a:extLst>
              </p14:cNvPr>
              <p14:cNvContentPartPr/>
              <p14:nvPr/>
            </p14:nvContentPartPr>
            <p14:xfrm>
              <a:off x="678829" y="4394902"/>
              <a:ext cx="821160" cy="38520"/>
            </p14:xfrm>
          </p:contentPart>
        </mc:Choice>
        <mc:Fallback>
          <p:pic>
            <p:nvPicPr>
              <p:cNvPr id="24" name="Ink 23">
                <a:extLst>
                  <a:ext uri="{FF2B5EF4-FFF2-40B4-BE49-F238E27FC236}">
                    <a16:creationId xmlns:a16="http://schemas.microsoft.com/office/drawing/2014/main" id="{303A6208-4E23-7C3E-6697-DCF2086FFF74}"/>
                  </a:ext>
                </a:extLst>
              </p:cNvPr>
              <p:cNvPicPr/>
              <p:nvPr/>
            </p:nvPicPr>
            <p:blipFill>
              <a:blip r:embed="rId31"/>
              <a:stretch>
                <a:fillRect/>
              </a:stretch>
            </p:blipFill>
            <p:spPr>
              <a:xfrm>
                <a:off x="661189" y="4377262"/>
                <a:ext cx="856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411A96F6-DAF4-A090-7496-92D61FF8772B}"/>
                  </a:ext>
                </a:extLst>
              </p14:cNvPr>
              <p14:cNvContentPartPr/>
              <p14:nvPr/>
            </p14:nvContentPartPr>
            <p14:xfrm>
              <a:off x="1082389" y="4728262"/>
              <a:ext cx="8985240" cy="139320"/>
            </p14:xfrm>
          </p:contentPart>
        </mc:Choice>
        <mc:Fallback>
          <p:pic>
            <p:nvPicPr>
              <p:cNvPr id="25" name="Ink 24">
                <a:extLst>
                  <a:ext uri="{FF2B5EF4-FFF2-40B4-BE49-F238E27FC236}">
                    <a16:creationId xmlns:a16="http://schemas.microsoft.com/office/drawing/2014/main" id="{411A96F6-DAF4-A090-7496-92D61FF8772B}"/>
                  </a:ext>
                </a:extLst>
              </p:cNvPr>
              <p:cNvPicPr/>
              <p:nvPr/>
            </p:nvPicPr>
            <p:blipFill>
              <a:blip r:embed="rId33"/>
              <a:stretch>
                <a:fillRect/>
              </a:stretch>
            </p:blipFill>
            <p:spPr>
              <a:xfrm>
                <a:off x="1064749" y="4710262"/>
                <a:ext cx="9020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A0E241FB-5F0C-9925-4C01-0336AAB67951}"/>
                  </a:ext>
                </a:extLst>
              </p14:cNvPr>
              <p14:cNvContentPartPr/>
              <p14:nvPr/>
            </p14:nvContentPartPr>
            <p14:xfrm>
              <a:off x="1891669" y="5441422"/>
              <a:ext cx="5101920" cy="85320"/>
            </p14:xfrm>
          </p:contentPart>
        </mc:Choice>
        <mc:Fallback>
          <p:pic>
            <p:nvPicPr>
              <p:cNvPr id="26" name="Ink 25">
                <a:extLst>
                  <a:ext uri="{FF2B5EF4-FFF2-40B4-BE49-F238E27FC236}">
                    <a16:creationId xmlns:a16="http://schemas.microsoft.com/office/drawing/2014/main" id="{A0E241FB-5F0C-9925-4C01-0336AAB67951}"/>
                  </a:ext>
                </a:extLst>
              </p:cNvPr>
              <p:cNvPicPr/>
              <p:nvPr/>
            </p:nvPicPr>
            <p:blipFill>
              <a:blip r:embed="rId35"/>
              <a:stretch>
                <a:fillRect/>
              </a:stretch>
            </p:blipFill>
            <p:spPr>
              <a:xfrm>
                <a:off x="1874029" y="5423782"/>
                <a:ext cx="5137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CC72F762-342A-AD85-E211-68CBB5F2B90D}"/>
                  </a:ext>
                </a:extLst>
              </p14:cNvPr>
              <p14:cNvContentPartPr/>
              <p14:nvPr/>
            </p14:nvContentPartPr>
            <p14:xfrm>
              <a:off x="5429749" y="5778742"/>
              <a:ext cx="3240" cy="2520"/>
            </p14:xfrm>
          </p:contentPart>
        </mc:Choice>
        <mc:Fallback>
          <p:pic>
            <p:nvPicPr>
              <p:cNvPr id="27" name="Ink 26">
                <a:extLst>
                  <a:ext uri="{FF2B5EF4-FFF2-40B4-BE49-F238E27FC236}">
                    <a16:creationId xmlns:a16="http://schemas.microsoft.com/office/drawing/2014/main" id="{CC72F762-342A-AD85-E211-68CBB5F2B90D}"/>
                  </a:ext>
                </a:extLst>
              </p:cNvPr>
              <p:cNvPicPr/>
              <p:nvPr/>
            </p:nvPicPr>
            <p:blipFill>
              <a:blip r:embed="rId37"/>
              <a:stretch>
                <a:fillRect/>
              </a:stretch>
            </p:blipFill>
            <p:spPr>
              <a:xfrm>
                <a:off x="5411749" y="5761102"/>
                <a:ext cx="38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001E2718-D14F-8F71-FA78-49E04DB2C311}"/>
                  </a:ext>
                </a:extLst>
              </p14:cNvPr>
              <p14:cNvContentPartPr/>
              <p14:nvPr/>
            </p14:nvContentPartPr>
            <p14:xfrm>
              <a:off x="8323069" y="5824102"/>
              <a:ext cx="13320" cy="16560"/>
            </p14:xfrm>
          </p:contentPart>
        </mc:Choice>
        <mc:Fallback>
          <p:pic>
            <p:nvPicPr>
              <p:cNvPr id="28" name="Ink 27">
                <a:extLst>
                  <a:ext uri="{FF2B5EF4-FFF2-40B4-BE49-F238E27FC236}">
                    <a16:creationId xmlns:a16="http://schemas.microsoft.com/office/drawing/2014/main" id="{001E2718-D14F-8F71-FA78-49E04DB2C311}"/>
                  </a:ext>
                </a:extLst>
              </p:cNvPr>
              <p:cNvPicPr/>
              <p:nvPr/>
            </p:nvPicPr>
            <p:blipFill>
              <a:blip r:embed="rId39"/>
              <a:stretch>
                <a:fillRect/>
              </a:stretch>
            </p:blipFill>
            <p:spPr>
              <a:xfrm>
                <a:off x="8305069" y="5806102"/>
                <a:ext cx="48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A99AB985-FA2C-E004-F90D-147C244EE501}"/>
                  </a:ext>
                </a:extLst>
              </p14:cNvPr>
              <p14:cNvContentPartPr/>
              <p14:nvPr/>
            </p14:nvContentPartPr>
            <p14:xfrm>
              <a:off x="2906509" y="6167902"/>
              <a:ext cx="6120" cy="3240"/>
            </p14:xfrm>
          </p:contentPart>
        </mc:Choice>
        <mc:Fallback>
          <p:pic>
            <p:nvPicPr>
              <p:cNvPr id="29" name="Ink 28">
                <a:extLst>
                  <a:ext uri="{FF2B5EF4-FFF2-40B4-BE49-F238E27FC236}">
                    <a16:creationId xmlns:a16="http://schemas.microsoft.com/office/drawing/2014/main" id="{A99AB985-FA2C-E004-F90D-147C244EE501}"/>
                  </a:ext>
                </a:extLst>
              </p:cNvPr>
              <p:cNvPicPr/>
              <p:nvPr/>
            </p:nvPicPr>
            <p:blipFill>
              <a:blip r:embed="rId41"/>
              <a:stretch>
                <a:fillRect/>
              </a:stretch>
            </p:blipFill>
            <p:spPr>
              <a:xfrm>
                <a:off x="2888509" y="6149902"/>
                <a:ext cx="41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EDD29A69-5C57-AE38-CA14-C0522B5C4872}"/>
                  </a:ext>
                </a:extLst>
              </p14:cNvPr>
              <p14:cNvContentPartPr/>
              <p14:nvPr/>
            </p14:nvContentPartPr>
            <p14:xfrm>
              <a:off x="4669069" y="6183742"/>
              <a:ext cx="4680" cy="21600"/>
            </p14:xfrm>
          </p:contentPart>
        </mc:Choice>
        <mc:Fallback>
          <p:pic>
            <p:nvPicPr>
              <p:cNvPr id="30" name="Ink 29">
                <a:extLst>
                  <a:ext uri="{FF2B5EF4-FFF2-40B4-BE49-F238E27FC236}">
                    <a16:creationId xmlns:a16="http://schemas.microsoft.com/office/drawing/2014/main" id="{EDD29A69-5C57-AE38-CA14-C0522B5C4872}"/>
                  </a:ext>
                </a:extLst>
              </p:cNvPr>
              <p:cNvPicPr/>
              <p:nvPr/>
            </p:nvPicPr>
            <p:blipFill>
              <a:blip r:embed="rId43"/>
              <a:stretch>
                <a:fillRect/>
              </a:stretch>
            </p:blipFill>
            <p:spPr>
              <a:xfrm>
                <a:off x="4651429" y="6166102"/>
                <a:ext cx="40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92A13786-8288-B088-3000-8565991D4784}"/>
                  </a:ext>
                </a:extLst>
              </p14:cNvPr>
              <p14:cNvContentPartPr/>
              <p14:nvPr/>
            </p14:nvContentPartPr>
            <p14:xfrm>
              <a:off x="6244069" y="6216142"/>
              <a:ext cx="9720" cy="10080"/>
            </p14:xfrm>
          </p:contentPart>
        </mc:Choice>
        <mc:Fallback>
          <p:pic>
            <p:nvPicPr>
              <p:cNvPr id="31" name="Ink 30">
                <a:extLst>
                  <a:ext uri="{FF2B5EF4-FFF2-40B4-BE49-F238E27FC236}">
                    <a16:creationId xmlns:a16="http://schemas.microsoft.com/office/drawing/2014/main" id="{92A13786-8288-B088-3000-8565991D4784}"/>
                  </a:ext>
                </a:extLst>
              </p:cNvPr>
              <p:cNvPicPr/>
              <p:nvPr/>
            </p:nvPicPr>
            <p:blipFill>
              <a:blip r:embed="rId45"/>
              <a:stretch>
                <a:fillRect/>
              </a:stretch>
            </p:blipFill>
            <p:spPr>
              <a:xfrm>
                <a:off x="6226429" y="6198502"/>
                <a:ext cx="45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AEBCB4A7-D4D4-4913-48DE-944E108A47CD}"/>
                  </a:ext>
                </a:extLst>
              </p14:cNvPr>
              <p14:cNvContentPartPr/>
              <p14:nvPr/>
            </p14:nvContentPartPr>
            <p14:xfrm>
              <a:off x="7155229" y="6161422"/>
              <a:ext cx="2362680" cy="68760"/>
            </p14:xfrm>
          </p:contentPart>
        </mc:Choice>
        <mc:Fallback>
          <p:pic>
            <p:nvPicPr>
              <p:cNvPr id="32" name="Ink 31">
                <a:extLst>
                  <a:ext uri="{FF2B5EF4-FFF2-40B4-BE49-F238E27FC236}">
                    <a16:creationId xmlns:a16="http://schemas.microsoft.com/office/drawing/2014/main" id="{AEBCB4A7-D4D4-4913-48DE-944E108A47CD}"/>
                  </a:ext>
                </a:extLst>
              </p:cNvPr>
              <p:cNvPicPr/>
              <p:nvPr/>
            </p:nvPicPr>
            <p:blipFill>
              <a:blip r:embed="rId47"/>
              <a:stretch>
                <a:fillRect/>
              </a:stretch>
            </p:blipFill>
            <p:spPr>
              <a:xfrm>
                <a:off x="7137589" y="6143422"/>
                <a:ext cx="2398320" cy="104400"/>
              </a:xfrm>
              <a:prstGeom prst="rect">
                <a:avLst/>
              </a:prstGeom>
            </p:spPr>
          </p:pic>
        </mc:Fallback>
      </mc:AlternateContent>
    </p:spTree>
    <p:extLst>
      <p:ext uri="{BB962C8B-B14F-4D97-AF65-F5344CB8AC3E}">
        <p14:creationId xmlns:p14="http://schemas.microsoft.com/office/powerpoint/2010/main" val="139817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5892" y="224023"/>
            <a:ext cx="9326981" cy="5909310"/>
          </a:xfrm>
          <a:prstGeom prst="rect">
            <a:avLst/>
          </a:prstGeom>
          <a:noFill/>
        </p:spPr>
        <p:txBody>
          <a:bodyPr wrap="square" rtlCol="0">
            <a:spAutoFit/>
          </a:bodyPr>
          <a:lstStyle/>
          <a:p>
            <a:r>
              <a:rPr lang="en-US" sz="2800" b="1">
                <a:solidFill>
                  <a:srgbClr val="FFC000"/>
                </a:solidFill>
                <a:cs typeface="+mj-cs"/>
              </a:rPr>
              <a:t>Targum Jonathan son of Uziel Isaiah 35:1-5</a:t>
            </a:r>
          </a:p>
          <a:p>
            <a:r>
              <a:rPr lang="en-US" sz="2500">
                <a:solidFill>
                  <a:srgbClr val="FFC000"/>
                </a:solidFill>
                <a:cs typeface="+mj-cs"/>
              </a:rPr>
              <a:t>35:1 They that dwell in the wilderness, in a thirsty land, shall rejoice; and those that inhabit the desert shall rejoice, and shall shine as the lilies. 35:2 They shall greatly rejoice and be glad, yea, with joy and gladness. The glory of Lebanon shall be given unto them; the splendour of Carmel and of Sharon. The house of Israel to whom these things are promised, they, they shall see the glory of the Lord, the beauty of our God. 35:3 The prophet said: Strengthen ye the weak hands, and confirm ye the feeble knees. 35:4 Say ye to the fearful of heart that they may keep the law, Be ye strong, and fear ye not: behold, your God shall be revealed to take vengeance of judgment: the Lord of retributions, the Lord shall be revealed, and He shall save you. 35:5 Then the eyes of Israel shall be opened, which were blind to the law, and their ears, which were as of the deaf, shall hear and receive the words of the prophets.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7C5CF72-66CC-9147-FC48-06961DA4F0FB}"/>
                  </a:ext>
                </a:extLst>
              </p14:cNvPr>
              <p14:cNvContentPartPr/>
              <p14:nvPr/>
            </p14:nvContentPartPr>
            <p14:xfrm>
              <a:off x="2125669" y="690862"/>
              <a:ext cx="4657680" cy="79560"/>
            </p14:xfrm>
          </p:contentPart>
        </mc:Choice>
        <mc:Fallback>
          <p:pic>
            <p:nvPicPr>
              <p:cNvPr id="2" name="Ink 1">
                <a:extLst>
                  <a:ext uri="{FF2B5EF4-FFF2-40B4-BE49-F238E27FC236}">
                    <a16:creationId xmlns:a16="http://schemas.microsoft.com/office/drawing/2014/main" id="{27C5CF72-66CC-9147-FC48-06961DA4F0FB}"/>
                  </a:ext>
                </a:extLst>
              </p:cNvPr>
              <p:cNvPicPr/>
              <p:nvPr/>
            </p:nvPicPr>
            <p:blipFill>
              <a:blip r:embed="rId5"/>
              <a:stretch>
                <a:fillRect/>
              </a:stretch>
            </p:blipFill>
            <p:spPr>
              <a:xfrm>
                <a:off x="2107669" y="672862"/>
                <a:ext cx="4693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3729D2A-67CC-7F0F-E03B-F041D343A603}"/>
                  </a:ext>
                </a:extLst>
              </p14:cNvPr>
              <p14:cNvContentPartPr/>
              <p14:nvPr/>
            </p14:nvContentPartPr>
            <p14:xfrm>
              <a:off x="7500829" y="1399342"/>
              <a:ext cx="944640" cy="78120"/>
            </p14:xfrm>
          </p:contentPart>
        </mc:Choice>
        <mc:Fallback>
          <p:pic>
            <p:nvPicPr>
              <p:cNvPr id="4" name="Ink 3">
                <a:extLst>
                  <a:ext uri="{FF2B5EF4-FFF2-40B4-BE49-F238E27FC236}">
                    <a16:creationId xmlns:a16="http://schemas.microsoft.com/office/drawing/2014/main" id="{43729D2A-67CC-7F0F-E03B-F041D343A603}"/>
                  </a:ext>
                </a:extLst>
              </p:cNvPr>
              <p:cNvPicPr/>
              <p:nvPr/>
            </p:nvPicPr>
            <p:blipFill>
              <a:blip r:embed="rId7"/>
              <a:stretch>
                <a:fillRect/>
              </a:stretch>
            </p:blipFill>
            <p:spPr>
              <a:xfrm>
                <a:off x="7483189" y="1381702"/>
                <a:ext cx="980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23B41DA-629E-7CF0-40CC-883728DF551C}"/>
                  </a:ext>
                </a:extLst>
              </p14:cNvPr>
              <p14:cNvContentPartPr/>
              <p14:nvPr/>
            </p14:nvContentPartPr>
            <p14:xfrm>
              <a:off x="550669" y="1820182"/>
              <a:ext cx="463680" cy="27360"/>
            </p14:xfrm>
          </p:contentPart>
        </mc:Choice>
        <mc:Fallback>
          <p:pic>
            <p:nvPicPr>
              <p:cNvPr id="5" name="Ink 4">
                <a:extLst>
                  <a:ext uri="{FF2B5EF4-FFF2-40B4-BE49-F238E27FC236}">
                    <a16:creationId xmlns:a16="http://schemas.microsoft.com/office/drawing/2014/main" id="{E23B41DA-629E-7CF0-40CC-883728DF551C}"/>
                  </a:ext>
                </a:extLst>
              </p:cNvPr>
              <p:cNvPicPr/>
              <p:nvPr/>
            </p:nvPicPr>
            <p:blipFill>
              <a:blip r:embed="rId9"/>
              <a:stretch>
                <a:fillRect/>
              </a:stretch>
            </p:blipFill>
            <p:spPr>
              <a:xfrm>
                <a:off x="533029" y="1802542"/>
                <a:ext cx="499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1054212-E7D3-0DB8-819D-5F63D996B6BA}"/>
                  </a:ext>
                </a:extLst>
              </p14:cNvPr>
              <p14:cNvContentPartPr/>
              <p14:nvPr/>
            </p14:nvContentPartPr>
            <p14:xfrm>
              <a:off x="2401789" y="2527222"/>
              <a:ext cx="97920" cy="15480"/>
            </p14:xfrm>
          </p:contentPart>
        </mc:Choice>
        <mc:Fallback>
          <p:pic>
            <p:nvPicPr>
              <p:cNvPr id="7" name="Ink 6">
                <a:extLst>
                  <a:ext uri="{FF2B5EF4-FFF2-40B4-BE49-F238E27FC236}">
                    <a16:creationId xmlns:a16="http://schemas.microsoft.com/office/drawing/2014/main" id="{01054212-E7D3-0DB8-819D-5F63D996B6BA}"/>
                  </a:ext>
                </a:extLst>
              </p:cNvPr>
              <p:cNvPicPr/>
              <p:nvPr/>
            </p:nvPicPr>
            <p:blipFill>
              <a:blip r:embed="rId11"/>
              <a:stretch>
                <a:fillRect/>
              </a:stretch>
            </p:blipFill>
            <p:spPr>
              <a:xfrm>
                <a:off x="2383789" y="2509222"/>
                <a:ext cx="133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B0D33D6-28DC-7B08-3346-1FDCA0DE7B44}"/>
                  </a:ext>
                </a:extLst>
              </p14:cNvPr>
              <p14:cNvContentPartPr/>
              <p14:nvPr/>
            </p14:nvContentPartPr>
            <p14:xfrm>
              <a:off x="6348829" y="2588422"/>
              <a:ext cx="63000" cy="15480"/>
            </p14:xfrm>
          </p:contentPart>
        </mc:Choice>
        <mc:Fallback>
          <p:pic>
            <p:nvPicPr>
              <p:cNvPr id="9" name="Ink 8">
                <a:extLst>
                  <a:ext uri="{FF2B5EF4-FFF2-40B4-BE49-F238E27FC236}">
                    <a16:creationId xmlns:a16="http://schemas.microsoft.com/office/drawing/2014/main" id="{7B0D33D6-28DC-7B08-3346-1FDCA0DE7B44}"/>
                  </a:ext>
                </a:extLst>
              </p:cNvPr>
              <p:cNvPicPr/>
              <p:nvPr/>
            </p:nvPicPr>
            <p:blipFill>
              <a:blip r:embed="rId13"/>
              <a:stretch>
                <a:fillRect/>
              </a:stretch>
            </p:blipFill>
            <p:spPr>
              <a:xfrm>
                <a:off x="6331189" y="2570422"/>
                <a:ext cx="98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AAF2E13-3F0D-093B-87E6-46F4BDCE208A}"/>
                  </a:ext>
                </a:extLst>
              </p14:cNvPr>
              <p14:cNvContentPartPr/>
              <p14:nvPr/>
            </p14:nvContentPartPr>
            <p14:xfrm>
              <a:off x="7983589" y="2594902"/>
              <a:ext cx="2520" cy="1800"/>
            </p14:xfrm>
          </p:contentPart>
        </mc:Choice>
        <mc:Fallback>
          <p:pic>
            <p:nvPicPr>
              <p:cNvPr id="11" name="Ink 10">
                <a:extLst>
                  <a:ext uri="{FF2B5EF4-FFF2-40B4-BE49-F238E27FC236}">
                    <a16:creationId xmlns:a16="http://schemas.microsoft.com/office/drawing/2014/main" id="{2AAF2E13-3F0D-093B-87E6-46F4BDCE208A}"/>
                  </a:ext>
                </a:extLst>
              </p:cNvPr>
              <p:cNvPicPr/>
              <p:nvPr/>
            </p:nvPicPr>
            <p:blipFill>
              <a:blip r:embed="rId15"/>
              <a:stretch>
                <a:fillRect/>
              </a:stretch>
            </p:blipFill>
            <p:spPr>
              <a:xfrm>
                <a:off x="7965589" y="2576902"/>
                <a:ext cx="38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9FD5480-31C0-0C50-8056-0FBB46CDEE52}"/>
                  </a:ext>
                </a:extLst>
              </p14:cNvPr>
              <p14:cNvContentPartPr/>
              <p14:nvPr/>
            </p14:nvContentPartPr>
            <p14:xfrm>
              <a:off x="9166549" y="2555302"/>
              <a:ext cx="46800" cy="19440"/>
            </p14:xfrm>
          </p:contentPart>
        </mc:Choice>
        <mc:Fallback>
          <p:pic>
            <p:nvPicPr>
              <p:cNvPr id="12" name="Ink 11">
                <a:extLst>
                  <a:ext uri="{FF2B5EF4-FFF2-40B4-BE49-F238E27FC236}">
                    <a16:creationId xmlns:a16="http://schemas.microsoft.com/office/drawing/2014/main" id="{D9FD5480-31C0-0C50-8056-0FBB46CDEE52}"/>
                  </a:ext>
                </a:extLst>
              </p:cNvPr>
              <p:cNvPicPr/>
              <p:nvPr/>
            </p:nvPicPr>
            <p:blipFill>
              <a:blip r:embed="rId17"/>
              <a:stretch>
                <a:fillRect/>
              </a:stretch>
            </p:blipFill>
            <p:spPr>
              <a:xfrm>
                <a:off x="9148549" y="2537662"/>
                <a:ext cx="82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60FBA34-615A-404D-A8CC-F230DC88D2D6}"/>
                  </a:ext>
                </a:extLst>
              </p14:cNvPr>
              <p14:cNvContentPartPr/>
              <p14:nvPr/>
            </p14:nvContentPartPr>
            <p14:xfrm>
              <a:off x="3683029" y="2936542"/>
              <a:ext cx="21600" cy="8280"/>
            </p14:xfrm>
          </p:contentPart>
        </mc:Choice>
        <mc:Fallback>
          <p:pic>
            <p:nvPicPr>
              <p:cNvPr id="13" name="Ink 12">
                <a:extLst>
                  <a:ext uri="{FF2B5EF4-FFF2-40B4-BE49-F238E27FC236}">
                    <a16:creationId xmlns:a16="http://schemas.microsoft.com/office/drawing/2014/main" id="{260FBA34-615A-404D-A8CC-F230DC88D2D6}"/>
                  </a:ext>
                </a:extLst>
              </p:cNvPr>
              <p:cNvPicPr/>
              <p:nvPr/>
            </p:nvPicPr>
            <p:blipFill>
              <a:blip r:embed="rId19"/>
              <a:stretch>
                <a:fillRect/>
              </a:stretch>
            </p:blipFill>
            <p:spPr>
              <a:xfrm>
                <a:off x="3665029" y="2918542"/>
                <a:ext cx="57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FF43656-823B-ADCB-28A4-958B2C7839DB}"/>
                  </a:ext>
                </a:extLst>
              </p14:cNvPr>
              <p14:cNvContentPartPr/>
              <p14:nvPr/>
            </p14:nvContentPartPr>
            <p14:xfrm>
              <a:off x="2219629" y="3395182"/>
              <a:ext cx="18720" cy="22320"/>
            </p14:xfrm>
          </p:contentPart>
        </mc:Choice>
        <mc:Fallback>
          <p:pic>
            <p:nvPicPr>
              <p:cNvPr id="14" name="Ink 13">
                <a:extLst>
                  <a:ext uri="{FF2B5EF4-FFF2-40B4-BE49-F238E27FC236}">
                    <a16:creationId xmlns:a16="http://schemas.microsoft.com/office/drawing/2014/main" id="{9FF43656-823B-ADCB-28A4-958B2C7839DB}"/>
                  </a:ext>
                </a:extLst>
              </p:cNvPr>
              <p:cNvPicPr/>
              <p:nvPr/>
            </p:nvPicPr>
            <p:blipFill>
              <a:blip r:embed="rId21"/>
              <a:stretch>
                <a:fillRect/>
              </a:stretch>
            </p:blipFill>
            <p:spPr>
              <a:xfrm>
                <a:off x="2201629" y="3377542"/>
                <a:ext cx="54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F7FCA357-A116-1C48-15A2-58503C2D980C}"/>
                  </a:ext>
                </a:extLst>
              </p14:cNvPr>
              <p14:cNvContentPartPr/>
              <p14:nvPr/>
            </p14:nvContentPartPr>
            <p14:xfrm>
              <a:off x="2774749" y="3429742"/>
              <a:ext cx="1800" cy="13320"/>
            </p14:xfrm>
          </p:contentPart>
        </mc:Choice>
        <mc:Fallback>
          <p:pic>
            <p:nvPicPr>
              <p:cNvPr id="15" name="Ink 14">
                <a:extLst>
                  <a:ext uri="{FF2B5EF4-FFF2-40B4-BE49-F238E27FC236}">
                    <a16:creationId xmlns:a16="http://schemas.microsoft.com/office/drawing/2014/main" id="{F7FCA357-A116-1C48-15A2-58503C2D980C}"/>
                  </a:ext>
                </a:extLst>
              </p:cNvPr>
              <p:cNvPicPr/>
              <p:nvPr/>
            </p:nvPicPr>
            <p:blipFill>
              <a:blip r:embed="rId23"/>
              <a:stretch>
                <a:fillRect/>
              </a:stretch>
            </p:blipFill>
            <p:spPr>
              <a:xfrm>
                <a:off x="2756749" y="3411742"/>
                <a:ext cx="37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50394D5-DFBC-4FEA-9AAE-BC88DDBDAC15}"/>
                  </a:ext>
                </a:extLst>
              </p14:cNvPr>
              <p14:cNvContentPartPr/>
              <p14:nvPr/>
            </p14:nvContentPartPr>
            <p14:xfrm>
              <a:off x="4804069" y="3250462"/>
              <a:ext cx="25200" cy="7560"/>
            </p14:xfrm>
          </p:contentPart>
        </mc:Choice>
        <mc:Fallback>
          <p:pic>
            <p:nvPicPr>
              <p:cNvPr id="16" name="Ink 15">
                <a:extLst>
                  <a:ext uri="{FF2B5EF4-FFF2-40B4-BE49-F238E27FC236}">
                    <a16:creationId xmlns:a16="http://schemas.microsoft.com/office/drawing/2014/main" id="{850394D5-DFBC-4FEA-9AAE-BC88DDBDAC15}"/>
                  </a:ext>
                </a:extLst>
              </p:cNvPr>
              <p:cNvPicPr/>
              <p:nvPr/>
            </p:nvPicPr>
            <p:blipFill>
              <a:blip r:embed="rId25"/>
              <a:stretch>
                <a:fillRect/>
              </a:stretch>
            </p:blipFill>
            <p:spPr>
              <a:xfrm>
                <a:off x="4786069" y="3232462"/>
                <a:ext cx="60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E7F7AA5C-0526-F548-2E31-E5C4FB952979}"/>
                  </a:ext>
                </a:extLst>
              </p14:cNvPr>
              <p14:cNvContentPartPr/>
              <p14:nvPr/>
            </p14:nvContentPartPr>
            <p14:xfrm>
              <a:off x="1126309" y="3887662"/>
              <a:ext cx="14760" cy="25200"/>
            </p14:xfrm>
          </p:contentPart>
        </mc:Choice>
        <mc:Fallback>
          <p:pic>
            <p:nvPicPr>
              <p:cNvPr id="17" name="Ink 16">
                <a:extLst>
                  <a:ext uri="{FF2B5EF4-FFF2-40B4-BE49-F238E27FC236}">
                    <a16:creationId xmlns:a16="http://schemas.microsoft.com/office/drawing/2014/main" id="{E7F7AA5C-0526-F548-2E31-E5C4FB952979}"/>
                  </a:ext>
                </a:extLst>
              </p:cNvPr>
              <p:cNvPicPr/>
              <p:nvPr/>
            </p:nvPicPr>
            <p:blipFill>
              <a:blip r:embed="rId27"/>
              <a:stretch>
                <a:fillRect/>
              </a:stretch>
            </p:blipFill>
            <p:spPr>
              <a:xfrm>
                <a:off x="1108309" y="3870022"/>
                <a:ext cx="50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6154F518-5B1F-1956-4087-9B5C33A3B083}"/>
                  </a:ext>
                </a:extLst>
              </p14:cNvPr>
              <p14:cNvContentPartPr/>
              <p14:nvPr/>
            </p14:nvContentPartPr>
            <p14:xfrm>
              <a:off x="2181829" y="3815662"/>
              <a:ext cx="21600" cy="20160"/>
            </p14:xfrm>
          </p:contentPart>
        </mc:Choice>
        <mc:Fallback>
          <p:pic>
            <p:nvPicPr>
              <p:cNvPr id="18" name="Ink 17">
                <a:extLst>
                  <a:ext uri="{FF2B5EF4-FFF2-40B4-BE49-F238E27FC236}">
                    <a16:creationId xmlns:a16="http://schemas.microsoft.com/office/drawing/2014/main" id="{6154F518-5B1F-1956-4087-9B5C33A3B083}"/>
                  </a:ext>
                </a:extLst>
              </p:cNvPr>
              <p:cNvPicPr/>
              <p:nvPr/>
            </p:nvPicPr>
            <p:blipFill>
              <a:blip r:embed="rId29"/>
              <a:stretch>
                <a:fillRect/>
              </a:stretch>
            </p:blipFill>
            <p:spPr>
              <a:xfrm>
                <a:off x="2163829" y="3797662"/>
                <a:ext cx="57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86B47366-9F01-F49F-378F-B5DA7E7ABFA0}"/>
                  </a:ext>
                </a:extLst>
              </p14:cNvPr>
              <p14:cNvContentPartPr/>
              <p14:nvPr/>
            </p14:nvContentPartPr>
            <p14:xfrm>
              <a:off x="5172709" y="3678142"/>
              <a:ext cx="4680" cy="14040"/>
            </p14:xfrm>
          </p:contentPart>
        </mc:Choice>
        <mc:Fallback>
          <p:pic>
            <p:nvPicPr>
              <p:cNvPr id="19" name="Ink 18">
                <a:extLst>
                  <a:ext uri="{FF2B5EF4-FFF2-40B4-BE49-F238E27FC236}">
                    <a16:creationId xmlns:a16="http://schemas.microsoft.com/office/drawing/2014/main" id="{86B47366-9F01-F49F-378F-B5DA7E7ABFA0}"/>
                  </a:ext>
                </a:extLst>
              </p:cNvPr>
              <p:cNvPicPr/>
              <p:nvPr/>
            </p:nvPicPr>
            <p:blipFill>
              <a:blip r:embed="rId31"/>
              <a:stretch>
                <a:fillRect/>
              </a:stretch>
            </p:blipFill>
            <p:spPr>
              <a:xfrm>
                <a:off x="5154709" y="3660142"/>
                <a:ext cx="40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957B5448-3718-C8BF-5D7C-C5613389A229}"/>
                  </a:ext>
                </a:extLst>
              </p14:cNvPr>
              <p14:cNvContentPartPr/>
              <p14:nvPr/>
            </p14:nvContentPartPr>
            <p14:xfrm>
              <a:off x="6635389" y="3651142"/>
              <a:ext cx="31680" cy="46800"/>
            </p14:xfrm>
          </p:contentPart>
        </mc:Choice>
        <mc:Fallback>
          <p:pic>
            <p:nvPicPr>
              <p:cNvPr id="20" name="Ink 19">
                <a:extLst>
                  <a:ext uri="{FF2B5EF4-FFF2-40B4-BE49-F238E27FC236}">
                    <a16:creationId xmlns:a16="http://schemas.microsoft.com/office/drawing/2014/main" id="{957B5448-3718-C8BF-5D7C-C5613389A229}"/>
                  </a:ext>
                </a:extLst>
              </p:cNvPr>
              <p:cNvPicPr/>
              <p:nvPr/>
            </p:nvPicPr>
            <p:blipFill>
              <a:blip r:embed="rId33"/>
              <a:stretch>
                <a:fillRect/>
              </a:stretch>
            </p:blipFill>
            <p:spPr>
              <a:xfrm>
                <a:off x="6617389" y="3633142"/>
                <a:ext cx="67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FF262F5C-5127-AF79-B7CE-A839E2B39C85}"/>
                  </a:ext>
                </a:extLst>
              </p14:cNvPr>
              <p14:cNvContentPartPr/>
              <p14:nvPr/>
            </p14:nvContentPartPr>
            <p14:xfrm>
              <a:off x="9160069" y="3622702"/>
              <a:ext cx="11880" cy="8280"/>
            </p14:xfrm>
          </p:contentPart>
        </mc:Choice>
        <mc:Fallback>
          <p:pic>
            <p:nvPicPr>
              <p:cNvPr id="21" name="Ink 20">
                <a:extLst>
                  <a:ext uri="{FF2B5EF4-FFF2-40B4-BE49-F238E27FC236}">
                    <a16:creationId xmlns:a16="http://schemas.microsoft.com/office/drawing/2014/main" id="{FF262F5C-5127-AF79-B7CE-A839E2B39C85}"/>
                  </a:ext>
                </a:extLst>
              </p:cNvPr>
              <p:cNvPicPr/>
              <p:nvPr/>
            </p:nvPicPr>
            <p:blipFill>
              <a:blip r:embed="rId35"/>
              <a:stretch>
                <a:fillRect/>
              </a:stretch>
            </p:blipFill>
            <p:spPr>
              <a:xfrm>
                <a:off x="9142069" y="3604702"/>
                <a:ext cx="47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DDC4E233-41EB-D56B-A9EF-2C2A0FAE709D}"/>
                  </a:ext>
                </a:extLst>
              </p14:cNvPr>
              <p14:cNvContentPartPr/>
              <p14:nvPr/>
            </p14:nvContentPartPr>
            <p14:xfrm>
              <a:off x="1221709" y="4071262"/>
              <a:ext cx="2520" cy="3240"/>
            </p14:xfrm>
          </p:contentPart>
        </mc:Choice>
        <mc:Fallback>
          <p:pic>
            <p:nvPicPr>
              <p:cNvPr id="22" name="Ink 21">
                <a:extLst>
                  <a:ext uri="{FF2B5EF4-FFF2-40B4-BE49-F238E27FC236}">
                    <a16:creationId xmlns:a16="http://schemas.microsoft.com/office/drawing/2014/main" id="{DDC4E233-41EB-D56B-A9EF-2C2A0FAE709D}"/>
                  </a:ext>
                </a:extLst>
              </p:cNvPr>
              <p:cNvPicPr/>
              <p:nvPr/>
            </p:nvPicPr>
            <p:blipFill>
              <a:blip r:embed="rId37"/>
              <a:stretch>
                <a:fillRect/>
              </a:stretch>
            </p:blipFill>
            <p:spPr>
              <a:xfrm>
                <a:off x="1203709" y="4053622"/>
                <a:ext cx="38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6C00325C-47D7-78D5-2C70-9E3018241D12}"/>
                  </a:ext>
                </a:extLst>
              </p14:cNvPr>
              <p14:cNvContentPartPr/>
              <p14:nvPr/>
            </p14:nvContentPartPr>
            <p14:xfrm>
              <a:off x="1172749" y="4551502"/>
              <a:ext cx="53640" cy="27360"/>
            </p14:xfrm>
          </p:contentPart>
        </mc:Choice>
        <mc:Fallback>
          <p:pic>
            <p:nvPicPr>
              <p:cNvPr id="23" name="Ink 22">
                <a:extLst>
                  <a:ext uri="{FF2B5EF4-FFF2-40B4-BE49-F238E27FC236}">
                    <a16:creationId xmlns:a16="http://schemas.microsoft.com/office/drawing/2014/main" id="{6C00325C-47D7-78D5-2C70-9E3018241D12}"/>
                  </a:ext>
                </a:extLst>
              </p:cNvPr>
              <p:cNvPicPr/>
              <p:nvPr/>
            </p:nvPicPr>
            <p:blipFill>
              <a:blip r:embed="rId39"/>
              <a:stretch>
                <a:fillRect/>
              </a:stretch>
            </p:blipFill>
            <p:spPr>
              <a:xfrm>
                <a:off x="1155109" y="4533502"/>
                <a:ext cx="89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44AC13A2-DE9F-A777-6323-74C33DA8362C}"/>
                  </a:ext>
                </a:extLst>
              </p14:cNvPr>
              <p14:cNvContentPartPr/>
              <p14:nvPr/>
            </p14:nvContentPartPr>
            <p14:xfrm>
              <a:off x="5516509" y="4492462"/>
              <a:ext cx="9000" cy="11880"/>
            </p14:xfrm>
          </p:contentPart>
        </mc:Choice>
        <mc:Fallback>
          <p:pic>
            <p:nvPicPr>
              <p:cNvPr id="24" name="Ink 23">
                <a:extLst>
                  <a:ext uri="{FF2B5EF4-FFF2-40B4-BE49-F238E27FC236}">
                    <a16:creationId xmlns:a16="http://schemas.microsoft.com/office/drawing/2014/main" id="{44AC13A2-DE9F-A777-6323-74C33DA8362C}"/>
                  </a:ext>
                </a:extLst>
              </p:cNvPr>
              <p:cNvPicPr/>
              <p:nvPr/>
            </p:nvPicPr>
            <p:blipFill>
              <a:blip r:embed="rId41"/>
              <a:stretch>
                <a:fillRect/>
              </a:stretch>
            </p:blipFill>
            <p:spPr>
              <a:xfrm>
                <a:off x="5498509" y="4474462"/>
                <a:ext cx="44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1414742E-E021-4435-548F-05A081D1F6BC}"/>
                  </a:ext>
                </a:extLst>
              </p14:cNvPr>
              <p14:cNvContentPartPr/>
              <p14:nvPr/>
            </p14:nvContentPartPr>
            <p14:xfrm>
              <a:off x="6576349" y="4470502"/>
              <a:ext cx="1800" cy="1800"/>
            </p14:xfrm>
          </p:contentPart>
        </mc:Choice>
        <mc:Fallback>
          <p:pic>
            <p:nvPicPr>
              <p:cNvPr id="25" name="Ink 24">
                <a:extLst>
                  <a:ext uri="{FF2B5EF4-FFF2-40B4-BE49-F238E27FC236}">
                    <a16:creationId xmlns:a16="http://schemas.microsoft.com/office/drawing/2014/main" id="{1414742E-E021-4435-548F-05A081D1F6BC}"/>
                  </a:ext>
                </a:extLst>
              </p:cNvPr>
              <p:cNvPicPr/>
              <p:nvPr/>
            </p:nvPicPr>
            <p:blipFill>
              <a:blip r:embed="rId43"/>
              <a:stretch>
                <a:fillRect/>
              </a:stretch>
            </p:blipFill>
            <p:spPr>
              <a:xfrm>
                <a:off x="6558349" y="4452862"/>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06727710-E879-96AE-8C6C-EDDF467D355D}"/>
                  </a:ext>
                </a:extLst>
              </p14:cNvPr>
              <p14:cNvContentPartPr/>
              <p14:nvPr/>
            </p14:nvContentPartPr>
            <p14:xfrm>
              <a:off x="7335589" y="4894582"/>
              <a:ext cx="1960200" cy="48960"/>
            </p14:xfrm>
          </p:contentPart>
        </mc:Choice>
        <mc:Fallback>
          <p:pic>
            <p:nvPicPr>
              <p:cNvPr id="26" name="Ink 25">
                <a:extLst>
                  <a:ext uri="{FF2B5EF4-FFF2-40B4-BE49-F238E27FC236}">
                    <a16:creationId xmlns:a16="http://schemas.microsoft.com/office/drawing/2014/main" id="{06727710-E879-96AE-8C6C-EDDF467D355D}"/>
                  </a:ext>
                </a:extLst>
              </p:cNvPr>
              <p:cNvPicPr/>
              <p:nvPr/>
            </p:nvPicPr>
            <p:blipFill>
              <a:blip r:embed="rId45"/>
              <a:stretch>
                <a:fillRect/>
              </a:stretch>
            </p:blipFill>
            <p:spPr>
              <a:xfrm>
                <a:off x="7317949" y="4876942"/>
                <a:ext cx="1995840" cy="84600"/>
              </a:xfrm>
              <a:prstGeom prst="rect">
                <a:avLst/>
              </a:prstGeom>
            </p:spPr>
          </p:pic>
        </mc:Fallback>
      </mc:AlternateContent>
      <p:grpSp>
        <p:nvGrpSpPr>
          <p:cNvPr id="29" name="Group 28">
            <a:extLst>
              <a:ext uri="{FF2B5EF4-FFF2-40B4-BE49-F238E27FC236}">
                <a16:creationId xmlns:a16="http://schemas.microsoft.com/office/drawing/2014/main" id="{0C311AE6-9B45-AABA-EFD0-4CE2F235E5D6}"/>
              </a:ext>
            </a:extLst>
          </p:cNvPr>
          <p:cNvGrpSpPr/>
          <p:nvPr/>
        </p:nvGrpSpPr>
        <p:grpSpPr>
          <a:xfrm>
            <a:off x="5895949" y="1064542"/>
            <a:ext cx="1536480" cy="128880"/>
            <a:chOff x="5895949" y="1064542"/>
            <a:chExt cx="1536480" cy="128880"/>
          </a:xfrm>
        </p:grpSpPr>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CE375B31-710D-06AC-BC30-8B828629ECAB}"/>
                    </a:ext>
                  </a:extLst>
                </p14:cNvPr>
                <p14:cNvContentPartPr/>
                <p14:nvPr/>
              </p14:nvContentPartPr>
              <p14:xfrm>
                <a:off x="5898829" y="1185862"/>
                <a:ext cx="9000" cy="7560"/>
              </p14:xfrm>
            </p:contentPart>
          </mc:Choice>
          <mc:Fallback>
            <p:pic>
              <p:nvPicPr>
                <p:cNvPr id="27" name="Ink 26">
                  <a:extLst>
                    <a:ext uri="{FF2B5EF4-FFF2-40B4-BE49-F238E27FC236}">
                      <a16:creationId xmlns:a16="http://schemas.microsoft.com/office/drawing/2014/main" id="{CE375B31-710D-06AC-BC30-8B828629ECAB}"/>
                    </a:ext>
                  </a:extLst>
                </p:cNvPr>
                <p:cNvPicPr/>
                <p:nvPr/>
              </p:nvPicPr>
              <p:blipFill>
                <a:blip r:embed="rId47"/>
                <a:stretch>
                  <a:fillRect/>
                </a:stretch>
              </p:blipFill>
              <p:spPr>
                <a:xfrm>
                  <a:off x="5880829" y="1168222"/>
                  <a:ext cx="44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Ink 27">
                  <a:extLst>
                    <a:ext uri="{FF2B5EF4-FFF2-40B4-BE49-F238E27FC236}">
                      <a16:creationId xmlns:a16="http://schemas.microsoft.com/office/drawing/2014/main" id="{E7690608-5500-B419-6E8E-9A2012ECFE5C}"/>
                    </a:ext>
                  </a:extLst>
                </p14:cNvPr>
                <p14:cNvContentPartPr/>
                <p14:nvPr/>
              </p14:nvContentPartPr>
              <p14:xfrm>
                <a:off x="5895949" y="1064542"/>
                <a:ext cx="1536480" cy="84600"/>
              </p14:xfrm>
            </p:contentPart>
          </mc:Choice>
          <mc:Fallback>
            <p:pic>
              <p:nvPicPr>
                <p:cNvPr id="28" name="Ink 27">
                  <a:extLst>
                    <a:ext uri="{FF2B5EF4-FFF2-40B4-BE49-F238E27FC236}">
                      <a16:creationId xmlns:a16="http://schemas.microsoft.com/office/drawing/2014/main" id="{E7690608-5500-B419-6E8E-9A2012ECFE5C}"/>
                    </a:ext>
                  </a:extLst>
                </p:cNvPr>
                <p:cNvPicPr/>
                <p:nvPr/>
              </p:nvPicPr>
              <p:blipFill>
                <a:blip r:embed="rId49"/>
                <a:stretch>
                  <a:fillRect/>
                </a:stretch>
              </p:blipFill>
              <p:spPr>
                <a:xfrm>
                  <a:off x="5877949" y="1046902"/>
                  <a:ext cx="1572120" cy="120240"/>
                </a:xfrm>
                <a:prstGeom prst="rect">
                  <a:avLst/>
                </a:prstGeom>
              </p:spPr>
            </p:pic>
          </mc:Fallback>
        </mc:AlternateContent>
      </p:grpSp>
    </p:spTree>
    <p:extLst>
      <p:ext uri="{BB962C8B-B14F-4D97-AF65-F5344CB8AC3E}">
        <p14:creationId xmlns:p14="http://schemas.microsoft.com/office/powerpoint/2010/main" val="406804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237962"/>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0946" y="180235"/>
            <a:ext cx="11755582" cy="6063198"/>
          </a:xfrm>
          <a:prstGeom prst="rect">
            <a:avLst/>
          </a:prstGeom>
          <a:noFill/>
        </p:spPr>
        <p:txBody>
          <a:bodyPr wrap="square" rtlCol="0">
            <a:spAutoFit/>
          </a:bodyPr>
          <a:lstStyle/>
          <a:p>
            <a:r>
              <a:rPr lang="en-US" sz="2800" b="1">
                <a:solidFill>
                  <a:srgbClr val="FFC000"/>
                </a:solidFill>
                <a:cs typeface="+mj-cs"/>
              </a:rPr>
              <a:t>Midrash Tanchuma Buber, Devarim 2:1</a:t>
            </a:r>
          </a:p>
          <a:p>
            <a:r>
              <a:rPr lang="en-US" sz="2000">
                <a:solidFill>
                  <a:srgbClr val="FFC000"/>
                </a:solidFill>
                <a:cs typeface="+mj-cs"/>
              </a:rPr>
              <a:t>Another Interpretation (of </a:t>
            </a:r>
            <a:r>
              <a:rPr lang="en-US" sz="2000">
                <a:solidFill>
                  <a:srgbClr val="00B0F0"/>
                </a:solidFill>
                <a:cs typeface="+mj-cs"/>
              </a:rPr>
              <a:t>Is. 35:1</a:t>
            </a:r>
            <a:r>
              <a:rPr lang="en-US" sz="2000">
                <a:solidFill>
                  <a:srgbClr val="FFC000"/>
                </a:solidFill>
                <a:cs typeface="+mj-cs"/>
              </a:rPr>
              <a:t>): THE WILDERNESS AND THE ARID LAND SHALL BE GLAD. For what reason was this written? To teach you that when the Holy One revealed his Divine Presence over Israel, he {was not revealed &lt;in&gt;} [did not reveal] all his bounty to them on one occasion, because they would not have been able to persevere in this bounty; for if he had revealed his bounty to them at one time, they would all have died. See what is written (in </a:t>
            </a:r>
            <a:r>
              <a:rPr lang="en-US" sz="2000">
                <a:solidFill>
                  <a:srgbClr val="00B0F0"/>
                </a:solidFill>
                <a:cs typeface="+mj-cs"/>
              </a:rPr>
              <a:t>Is. 64:3 [4]</a:t>
            </a:r>
            <a:r>
              <a:rPr lang="en-US" sz="2000">
                <a:solidFill>
                  <a:srgbClr val="FFC000"/>
                </a:solidFill>
                <a:cs typeface="+mj-cs"/>
              </a:rPr>
              <a:t>): FROM TIME IMMEMORIAL THEY HAVE NOT HEARD, NOR HAS AN EAR PERCEIVED, NOR HAS AN EYE SEEN &lt;A GOD BESIDES YOU, WHO WORKS FOR THOSE WHO WAIT FOR HIM&gt;. Go and learn from Joseph; for when he made himself known to his brothers after so many years, &lt;when&gt; Joseph said to them (in </a:t>
            </a:r>
            <a:r>
              <a:rPr lang="en-US" sz="2000">
                <a:solidFill>
                  <a:srgbClr val="00B0F0"/>
                </a:solidFill>
                <a:cs typeface="+mj-cs"/>
              </a:rPr>
              <a:t>Gen. 45:3</a:t>
            </a:r>
            <a:r>
              <a:rPr lang="en-US" sz="2000">
                <a:solidFill>
                  <a:srgbClr val="FFC000"/>
                </a:solidFill>
                <a:cs typeface="+mj-cs"/>
              </a:rPr>
              <a:t>): I AM {YOUR BROTHER} JOSEPH …, HIS BROTHERS COULD NOT ANSWER HIM; FOR THEY WERE DISMAYED BECAUSE OF HIM. How much the more &lt;would Israel have been dismayed&gt; at &lt;a sudden revelation of&gt; the Holy One! What did the Holy One do for them instead? He revealed himself to them little by little. At the beginning, he made the mountains glad, as stated (in </a:t>
            </a:r>
            <a:r>
              <a:rPr lang="en-US" sz="2000">
                <a:solidFill>
                  <a:srgbClr val="00B0F0"/>
                </a:solidFill>
                <a:cs typeface="+mj-cs"/>
              </a:rPr>
              <a:t>Is. 35:1</a:t>
            </a:r>
            <a:r>
              <a:rPr lang="en-US" sz="2000">
                <a:solidFill>
                  <a:srgbClr val="FFC000"/>
                </a:solidFill>
                <a:cs typeface="+mj-cs"/>
              </a:rPr>
              <a:t>): THE WILDERNESS AND THE ARID LAND SHALL BE GLAD. Then after that (ibid.): THE STEPPES SHALL REJOICE. THEN AFTER THAT (in vs. 2): IT SHALL BLOOM ABUNDANTLY. Then after that (ibid.): THE GLORY OF LEBANON {SHALL COME UNTO YOU} [HAS BEEN GIVEN TO IT]. Then after that (ibid.): THEY SHALL SEE THE GLORY OF THE LORD, THE SPLENDOR OF OUR GOD. For that reason David said (in </a:t>
            </a:r>
            <a:r>
              <a:rPr lang="en-US" sz="2000">
                <a:solidFill>
                  <a:srgbClr val="00B0F0"/>
                </a:solidFill>
                <a:cs typeface="+mj-cs"/>
              </a:rPr>
              <a:t>Ps. 102:17 [16]</a:t>
            </a:r>
            <a:r>
              <a:rPr lang="en-US" sz="2000">
                <a:solidFill>
                  <a:srgbClr val="FFC000"/>
                </a:solidFill>
                <a:cs typeface="+mj-cs"/>
              </a:rPr>
              <a:t>): FOR THE LORD HAS BUILD UP ZION; HE HAS APPEARED IN HIS GLORY. It also says (in </a:t>
            </a:r>
            <a:r>
              <a:rPr lang="en-US" sz="2000">
                <a:solidFill>
                  <a:srgbClr val="00B0F0"/>
                </a:solidFill>
                <a:cs typeface="+mj-cs"/>
              </a:rPr>
              <a:t>Is. 52:8</a:t>
            </a:r>
            <a:r>
              <a:rPr lang="en-US" sz="2000">
                <a:solidFill>
                  <a:srgbClr val="FFC000"/>
                </a:solidFill>
                <a:cs typeface="+mj-cs"/>
              </a:rPr>
              <a:t>): FOR EYE TO EYE THEY WILL SEE THE RETURN OF THE LORD TO ZION. [Moreover, it says] (in </a:t>
            </a:r>
            <a:r>
              <a:rPr lang="en-US" sz="2000">
                <a:solidFill>
                  <a:srgbClr val="00B0F0"/>
                </a:solidFill>
                <a:cs typeface="+mj-cs"/>
              </a:rPr>
              <a:t>Is. 25:9</a:t>
            </a:r>
            <a:r>
              <a:rPr lang="en-US" sz="2000">
                <a:solidFill>
                  <a:srgbClr val="FFC000"/>
                </a:solidFill>
                <a:cs typeface="+mj-cs"/>
              </a:rPr>
              <a:t>): IN THAT DAY THEY SHALL SAY: SEE, THIS IS OUR GOD; WE WAITED FOR HIM, AND HE DELIVERED US. THIS IS THE LORD; WE WAITED FOR HIM. LET US REJOICE AND BE GLAD IN HIS SALVATION.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8C45F59-F504-EC16-8347-B09704214E17}"/>
                  </a:ext>
                </a:extLst>
              </p14:cNvPr>
              <p14:cNvContentPartPr/>
              <p14:nvPr/>
            </p14:nvContentPartPr>
            <p14:xfrm>
              <a:off x="3179029" y="920182"/>
              <a:ext cx="633600" cy="70920"/>
            </p14:xfrm>
          </p:contentPart>
        </mc:Choice>
        <mc:Fallback>
          <p:pic>
            <p:nvPicPr>
              <p:cNvPr id="2" name="Ink 1">
                <a:extLst>
                  <a:ext uri="{FF2B5EF4-FFF2-40B4-BE49-F238E27FC236}">
                    <a16:creationId xmlns:a16="http://schemas.microsoft.com/office/drawing/2014/main" id="{18C45F59-F504-EC16-8347-B09704214E17}"/>
                  </a:ext>
                </a:extLst>
              </p:cNvPr>
              <p:cNvPicPr/>
              <p:nvPr/>
            </p:nvPicPr>
            <p:blipFill>
              <a:blip r:embed="rId5"/>
              <a:stretch>
                <a:fillRect/>
              </a:stretch>
            </p:blipFill>
            <p:spPr>
              <a:xfrm>
                <a:off x="3161389" y="902542"/>
                <a:ext cx="669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A906355-5D85-C6F1-B388-31C69E689121}"/>
                  </a:ext>
                </a:extLst>
              </p14:cNvPr>
              <p14:cNvContentPartPr/>
              <p14:nvPr/>
            </p14:nvContentPartPr>
            <p14:xfrm>
              <a:off x="4798309" y="1247422"/>
              <a:ext cx="4787280" cy="63720"/>
            </p14:xfrm>
          </p:contentPart>
        </mc:Choice>
        <mc:Fallback>
          <p:pic>
            <p:nvPicPr>
              <p:cNvPr id="4" name="Ink 3">
                <a:extLst>
                  <a:ext uri="{FF2B5EF4-FFF2-40B4-BE49-F238E27FC236}">
                    <a16:creationId xmlns:a16="http://schemas.microsoft.com/office/drawing/2014/main" id="{AA906355-5D85-C6F1-B388-31C69E689121}"/>
                  </a:ext>
                </a:extLst>
              </p:cNvPr>
              <p:cNvPicPr/>
              <p:nvPr/>
            </p:nvPicPr>
            <p:blipFill>
              <a:blip r:embed="rId7"/>
              <a:stretch>
                <a:fillRect/>
              </a:stretch>
            </p:blipFill>
            <p:spPr>
              <a:xfrm>
                <a:off x="4780669" y="1229422"/>
                <a:ext cx="4822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8341343-3223-4E06-5821-D7328BF93279}"/>
                  </a:ext>
                </a:extLst>
              </p14:cNvPr>
              <p14:cNvContentPartPr/>
              <p14:nvPr/>
            </p14:nvContentPartPr>
            <p14:xfrm>
              <a:off x="2411869" y="2152102"/>
              <a:ext cx="592560" cy="25200"/>
            </p14:xfrm>
          </p:contentPart>
        </mc:Choice>
        <mc:Fallback>
          <p:pic>
            <p:nvPicPr>
              <p:cNvPr id="5" name="Ink 4">
                <a:extLst>
                  <a:ext uri="{FF2B5EF4-FFF2-40B4-BE49-F238E27FC236}">
                    <a16:creationId xmlns:a16="http://schemas.microsoft.com/office/drawing/2014/main" id="{48341343-3223-4E06-5821-D7328BF93279}"/>
                  </a:ext>
                </a:extLst>
              </p:cNvPr>
              <p:cNvPicPr/>
              <p:nvPr/>
            </p:nvPicPr>
            <p:blipFill>
              <a:blip r:embed="rId9"/>
              <a:stretch>
                <a:fillRect/>
              </a:stretch>
            </p:blipFill>
            <p:spPr>
              <a:xfrm>
                <a:off x="2394229" y="2134102"/>
                <a:ext cx="6282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94F0F72-6D69-4FAD-CDC4-193AD79F14F9}"/>
                  </a:ext>
                </a:extLst>
              </p14:cNvPr>
              <p14:cNvContentPartPr/>
              <p14:nvPr/>
            </p14:nvContentPartPr>
            <p14:xfrm>
              <a:off x="6026269" y="2512462"/>
              <a:ext cx="3240" cy="5400"/>
            </p14:xfrm>
          </p:contentPart>
        </mc:Choice>
        <mc:Fallback>
          <p:pic>
            <p:nvPicPr>
              <p:cNvPr id="7" name="Ink 6">
                <a:extLst>
                  <a:ext uri="{FF2B5EF4-FFF2-40B4-BE49-F238E27FC236}">
                    <a16:creationId xmlns:a16="http://schemas.microsoft.com/office/drawing/2014/main" id="{194F0F72-6D69-4FAD-CDC4-193AD79F14F9}"/>
                  </a:ext>
                </a:extLst>
              </p:cNvPr>
              <p:cNvPicPr/>
              <p:nvPr/>
            </p:nvPicPr>
            <p:blipFill>
              <a:blip r:embed="rId11"/>
              <a:stretch>
                <a:fillRect/>
              </a:stretch>
            </p:blipFill>
            <p:spPr>
              <a:xfrm>
                <a:off x="6008629" y="2494822"/>
                <a:ext cx="38880" cy="41040"/>
              </a:xfrm>
              <a:prstGeom prst="rect">
                <a:avLst/>
              </a:prstGeom>
            </p:spPr>
          </p:pic>
        </mc:Fallback>
      </mc:AlternateContent>
      <p:grpSp>
        <p:nvGrpSpPr>
          <p:cNvPr id="12" name="Group 11">
            <a:extLst>
              <a:ext uri="{FF2B5EF4-FFF2-40B4-BE49-F238E27FC236}">
                <a16:creationId xmlns:a16="http://schemas.microsoft.com/office/drawing/2014/main" id="{ED1A9997-672E-336B-2AAB-3457C6A2E982}"/>
              </a:ext>
            </a:extLst>
          </p:cNvPr>
          <p:cNvGrpSpPr/>
          <p:nvPr/>
        </p:nvGrpSpPr>
        <p:grpSpPr>
          <a:xfrm>
            <a:off x="10333309" y="1892542"/>
            <a:ext cx="1016640" cy="645840"/>
            <a:chOff x="10333309" y="1892542"/>
            <a:chExt cx="1016640" cy="64584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69FC67B-EAF6-76C1-16F9-C1774AF7BAA1}"/>
                    </a:ext>
                  </a:extLst>
                </p14:cNvPr>
                <p14:cNvContentPartPr/>
                <p14:nvPr/>
              </p14:nvContentPartPr>
              <p14:xfrm>
                <a:off x="10333309" y="2489782"/>
                <a:ext cx="709200" cy="48600"/>
              </p14:xfrm>
            </p:contentPart>
          </mc:Choice>
          <mc:Fallback>
            <p:pic>
              <p:nvPicPr>
                <p:cNvPr id="9" name="Ink 8">
                  <a:extLst>
                    <a:ext uri="{FF2B5EF4-FFF2-40B4-BE49-F238E27FC236}">
                      <a16:creationId xmlns:a16="http://schemas.microsoft.com/office/drawing/2014/main" id="{469FC67B-EAF6-76C1-16F9-C1774AF7BAA1}"/>
                    </a:ext>
                  </a:extLst>
                </p:cNvPr>
                <p:cNvPicPr/>
                <p:nvPr/>
              </p:nvPicPr>
              <p:blipFill>
                <a:blip r:embed="rId13"/>
                <a:stretch>
                  <a:fillRect/>
                </a:stretch>
              </p:blipFill>
              <p:spPr>
                <a:xfrm>
                  <a:off x="10315669" y="2472142"/>
                  <a:ext cx="744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4F63764-51D6-76C2-BD76-E965AF932DEC}"/>
                    </a:ext>
                  </a:extLst>
                </p14:cNvPr>
                <p14:cNvContentPartPr/>
                <p14:nvPr/>
              </p14:nvContentPartPr>
              <p14:xfrm>
                <a:off x="10878349" y="1892542"/>
                <a:ext cx="471600" cy="631080"/>
              </p14:xfrm>
            </p:contentPart>
          </mc:Choice>
          <mc:Fallback>
            <p:pic>
              <p:nvPicPr>
                <p:cNvPr id="11" name="Ink 10">
                  <a:extLst>
                    <a:ext uri="{FF2B5EF4-FFF2-40B4-BE49-F238E27FC236}">
                      <a16:creationId xmlns:a16="http://schemas.microsoft.com/office/drawing/2014/main" id="{54F63764-51D6-76C2-BD76-E965AF932DEC}"/>
                    </a:ext>
                  </a:extLst>
                </p:cNvPr>
                <p:cNvPicPr/>
                <p:nvPr/>
              </p:nvPicPr>
              <p:blipFill>
                <a:blip r:embed="rId15"/>
                <a:stretch>
                  <a:fillRect/>
                </a:stretch>
              </p:blipFill>
              <p:spPr>
                <a:xfrm>
                  <a:off x="10860349" y="1874902"/>
                  <a:ext cx="507240" cy="66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F9AC2C6-23F6-CBF9-9DD5-BC58D500949A}"/>
                  </a:ext>
                </a:extLst>
              </p14:cNvPr>
              <p14:cNvContentPartPr/>
              <p14:nvPr/>
            </p14:nvContentPartPr>
            <p14:xfrm>
              <a:off x="224509" y="1909462"/>
              <a:ext cx="296640" cy="631800"/>
            </p14:xfrm>
          </p:contentPart>
        </mc:Choice>
        <mc:Fallback>
          <p:pic>
            <p:nvPicPr>
              <p:cNvPr id="13" name="Ink 12">
                <a:extLst>
                  <a:ext uri="{FF2B5EF4-FFF2-40B4-BE49-F238E27FC236}">
                    <a16:creationId xmlns:a16="http://schemas.microsoft.com/office/drawing/2014/main" id="{8F9AC2C6-23F6-CBF9-9DD5-BC58D500949A}"/>
                  </a:ext>
                </a:extLst>
              </p:cNvPr>
              <p:cNvPicPr/>
              <p:nvPr/>
            </p:nvPicPr>
            <p:blipFill>
              <a:blip r:embed="rId17"/>
              <a:stretch>
                <a:fillRect/>
              </a:stretch>
            </p:blipFill>
            <p:spPr>
              <a:xfrm>
                <a:off x="206869" y="1891822"/>
                <a:ext cx="33228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644BFD60-27A2-B747-D760-AEF5E5B06272}"/>
                  </a:ext>
                </a:extLst>
              </p14:cNvPr>
              <p14:cNvContentPartPr/>
              <p14:nvPr/>
            </p14:nvContentPartPr>
            <p14:xfrm>
              <a:off x="8593069" y="3660862"/>
              <a:ext cx="2975040" cy="105120"/>
            </p14:xfrm>
          </p:contentPart>
        </mc:Choice>
        <mc:Fallback>
          <p:pic>
            <p:nvPicPr>
              <p:cNvPr id="14" name="Ink 13">
                <a:extLst>
                  <a:ext uri="{FF2B5EF4-FFF2-40B4-BE49-F238E27FC236}">
                    <a16:creationId xmlns:a16="http://schemas.microsoft.com/office/drawing/2014/main" id="{644BFD60-27A2-B747-D760-AEF5E5B06272}"/>
                  </a:ext>
                </a:extLst>
              </p:cNvPr>
              <p:cNvPicPr/>
              <p:nvPr/>
            </p:nvPicPr>
            <p:blipFill>
              <a:blip r:embed="rId19"/>
              <a:stretch>
                <a:fillRect/>
              </a:stretch>
            </p:blipFill>
            <p:spPr>
              <a:xfrm>
                <a:off x="8575429" y="3642862"/>
                <a:ext cx="3010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E89C175-D3DF-7F5D-72D0-18FA7F7B727D}"/>
                  </a:ext>
                </a:extLst>
              </p14:cNvPr>
              <p14:cNvContentPartPr/>
              <p14:nvPr/>
            </p14:nvContentPartPr>
            <p14:xfrm>
              <a:off x="338989" y="3973702"/>
              <a:ext cx="428400" cy="154800"/>
            </p14:xfrm>
          </p:contentPart>
        </mc:Choice>
        <mc:Fallback>
          <p:pic>
            <p:nvPicPr>
              <p:cNvPr id="15" name="Ink 14">
                <a:extLst>
                  <a:ext uri="{FF2B5EF4-FFF2-40B4-BE49-F238E27FC236}">
                    <a16:creationId xmlns:a16="http://schemas.microsoft.com/office/drawing/2014/main" id="{EE89C175-D3DF-7F5D-72D0-18FA7F7B727D}"/>
                  </a:ext>
                </a:extLst>
              </p:cNvPr>
              <p:cNvPicPr/>
              <p:nvPr/>
            </p:nvPicPr>
            <p:blipFill>
              <a:blip r:embed="rId21"/>
              <a:stretch>
                <a:fillRect/>
              </a:stretch>
            </p:blipFill>
            <p:spPr>
              <a:xfrm>
                <a:off x="320989" y="3956062"/>
                <a:ext cx="464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1471B63B-B0C2-C870-92DF-B3038845B560}"/>
                  </a:ext>
                </a:extLst>
              </p14:cNvPr>
              <p14:cNvContentPartPr/>
              <p14:nvPr/>
            </p14:nvContentPartPr>
            <p14:xfrm>
              <a:off x="7220029" y="3996382"/>
              <a:ext cx="542880" cy="52200"/>
            </p14:xfrm>
          </p:contentPart>
        </mc:Choice>
        <mc:Fallback>
          <p:pic>
            <p:nvPicPr>
              <p:cNvPr id="16" name="Ink 15">
                <a:extLst>
                  <a:ext uri="{FF2B5EF4-FFF2-40B4-BE49-F238E27FC236}">
                    <a16:creationId xmlns:a16="http://schemas.microsoft.com/office/drawing/2014/main" id="{1471B63B-B0C2-C870-92DF-B3038845B560}"/>
                  </a:ext>
                </a:extLst>
              </p:cNvPr>
              <p:cNvPicPr/>
              <p:nvPr/>
            </p:nvPicPr>
            <p:blipFill>
              <a:blip r:embed="rId23"/>
              <a:stretch>
                <a:fillRect/>
              </a:stretch>
            </p:blipFill>
            <p:spPr>
              <a:xfrm>
                <a:off x="7202389" y="3978382"/>
                <a:ext cx="578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EE8C8FC2-3737-0159-284A-1D792A7598D1}"/>
                  </a:ext>
                </a:extLst>
              </p14:cNvPr>
              <p14:cNvContentPartPr/>
              <p14:nvPr/>
            </p14:nvContentPartPr>
            <p14:xfrm>
              <a:off x="10329709" y="4279702"/>
              <a:ext cx="464040" cy="39600"/>
            </p14:xfrm>
          </p:contentPart>
        </mc:Choice>
        <mc:Fallback>
          <p:pic>
            <p:nvPicPr>
              <p:cNvPr id="17" name="Ink 16">
                <a:extLst>
                  <a:ext uri="{FF2B5EF4-FFF2-40B4-BE49-F238E27FC236}">
                    <a16:creationId xmlns:a16="http://schemas.microsoft.com/office/drawing/2014/main" id="{EE8C8FC2-3737-0159-284A-1D792A7598D1}"/>
                  </a:ext>
                </a:extLst>
              </p:cNvPr>
              <p:cNvPicPr/>
              <p:nvPr/>
            </p:nvPicPr>
            <p:blipFill>
              <a:blip r:embed="rId25"/>
              <a:stretch>
                <a:fillRect/>
              </a:stretch>
            </p:blipFill>
            <p:spPr>
              <a:xfrm>
                <a:off x="10311709" y="4261702"/>
                <a:ext cx="499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4FD3A38-25AC-738F-EEB6-047B8BD8E510}"/>
                  </a:ext>
                </a:extLst>
              </p14:cNvPr>
              <p14:cNvContentPartPr/>
              <p14:nvPr/>
            </p14:nvContentPartPr>
            <p14:xfrm>
              <a:off x="3755029" y="5198782"/>
              <a:ext cx="800280" cy="77400"/>
            </p14:xfrm>
          </p:contentPart>
        </mc:Choice>
        <mc:Fallback>
          <p:pic>
            <p:nvPicPr>
              <p:cNvPr id="18" name="Ink 17">
                <a:extLst>
                  <a:ext uri="{FF2B5EF4-FFF2-40B4-BE49-F238E27FC236}">
                    <a16:creationId xmlns:a16="http://schemas.microsoft.com/office/drawing/2014/main" id="{D4FD3A38-25AC-738F-EEB6-047B8BD8E510}"/>
                  </a:ext>
                </a:extLst>
              </p:cNvPr>
              <p:cNvPicPr/>
              <p:nvPr/>
            </p:nvPicPr>
            <p:blipFill>
              <a:blip r:embed="rId27"/>
              <a:stretch>
                <a:fillRect/>
              </a:stretch>
            </p:blipFill>
            <p:spPr>
              <a:xfrm>
                <a:off x="3737389" y="5181142"/>
                <a:ext cx="835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9D26ADC3-D7CA-A04B-E700-A62146E1137C}"/>
                  </a:ext>
                </a:extLst>
              </p14:cNvPr>
              <p14:cNvContentPartPr/>
              <p14:nvPr/>
            </p14:nvContentPartPr>
            <p14:xfrm>
              <a:off x="2688709" y="5481742"/>
              <a:ext cx="648000" cy="63720"/>
            </p14:xfrm>
          </p:contentPart>
        </mc:Choice>
        <mc:Fallback>
          <p:pic>
            <p:nvPicPr>
              <p:cNvPr id="19" name="Ink 18">
                <a:extLst>
                  <a:ext uri="{FF2B5EF4-FFF2-40B4-BE49-F238E27FC236}">
                    <a16:creationId xmlns:a16="http://schemas.microsoft.com/office/drawing/2014/main" id="{9D26ADC3-D7CA-A04B-E700-A62146E1137C}"/>
                  </a:ext>
                </a:extLst>
              </p:cNvPr>
              <p:cNvPicPr/>
              <p:nvPr/>
            </p:nvPicPr>
            <p:blipFill>
              <a:blip r:embed="rId29"/>
              <a:stretch>
                <a:fillRect/>
              </a:stretch>
            </p:blipFill>
            <p:spPr>
              <a:xfrm>
                <a:off x="2670709" y="5463742"/>
                <a:ext cx="683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C8B2440-CD50-E89C-0219-EA1BB130E1D6}"/>
                  </a:ext>
                </a:extLst>
              </p14:cNvPr>
              <p14:cNvContentPartPr/>
              <p14:nvPr/>
            </p14:nvContentPartPr>
            <p14:xfrm>
              <a:off x="1592509" y="5817982"/>
              <a:ext cx="495000" cy="57240"/>
            </p14:xfrm>
          </p:contentPart>
        </mc:Choice>
        <mc:Fallback>
          <p:pic>
            <p:nvPicPr>
              <p:cNvPr id="20" name="Ink 19">
                <a:extLst>
                  <a:ext uri="{FF2B5EF4-FFF2-40B4-BE49-F238E27FC236}">
                    <a16:creationId xmlns:a16="http://schemas.microsoft.com/office/drawing/2014/main" id="{EC8B2440-CD50-E89C-0219-EA1BB130E1D6}"/>
                  </a:ext>
                </a:extLst>
              </p:cNvPr>
              <p:cNvPicPr/>
              <p:nvPr/>
            </p:nvPicPr>
            <p:blipFill>
              <a:blip r:embed="rId31"/>
              <a:stretch>
                <a:fillRect/>
              </a:stretch>
            </p:blipFill>
            <p:spPr>
              <a:xfrm>
                <a:off x="1574509" y="5800342"/>
                <a:ext cx="530640" cy="92880"/>
              </a:xfrm>
              <a:prstGeom prst="rect">
                <a:avLst/>
              </a:prstGeom>
            </p:spPr>
          </p:pic>
        </mc:Fallback>
      </mc:AlternateContent>
    </p:spTree>
    <p:extLst>
      <p:ext uri="{BB962C8B-B14F-4D97-AF65-F5344CB8AC3E}">
        <p14:creationId xmlns:p14="http://schemas.microsoft.com/office/powerpoint/2010/main" val="3094513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5892" y="224023"/>
            <a:ext cx="9326981" cy="5693866"/>
          </a:xfrm>
          <a:prstGeom prst="rect">
            <a:avLst/>
          </a:prstGeom>
          <a:noFill/>
        </p:spPr>
        <p:txBody>
          <a:bodyPr wrap="square" rtlCol="0">
            <a:spAutoFit/>
          </a:bodyPr>
          <a:lstStyle/>
          <a:p>
            <a:r>
              <a:rPr lang="en-US" sz="2800" b="1">
                <a:solidFill>
                  <a:srgbClr val="FFC000"/>
                </a:solidFill>
                <a:cs typeface="+mj-cs"/>
              </a:rPr>
              <a:t>Tanya, Part IV; Iggeret HaKodesh 23:4</a:t>
            </a:r>
          </a:p>
          <a:p>
            <a:r>
              <a:rPr lang="en-US" sz="2400">
                <a:solidFill>
                  <a:srgbClr val="FFC000"/>
                </a:solidFill>
                <a:cs typeface="+mj-cs"/>
              </a:rPr>
              <a:t>The difference between causing an indwelling (hashraah) and the allotment of a reward is explicit to those who discern knowledge. For the </a:t>
            </a:r>
            <a:r>
              <a:rPr lang="en-US" sz="2400">
                <a:solidFill>
                  <a:srgbClr val="00B0F0"/>
                </a:solidFill>
                <a:cs typeface="+mj-cs"/>
              </a:rPr>
              <a:t>“allotment of a reward” </a:t>
            </a:r>
            <a:r>
              <a:rPr lang="en-US" sz="2400">
                <a:solidFill>
                  <a:srgbClr val="FFC000"/>
                </a:solidFill>
                <a:cs typeface="+mj-cs"/>
              </a:rPr>
              <a:t>is when G–d irradiates the soul that seeks Him with the light of Torah, which is truly the wrapping of His garment—[wherefore the Torah is called </a:t>
            </a:r>
            <a:r>
              <a:rPr lang="en-US" sz="2400">
                <a:solidFill>
                  <a:srgbClr val="00B0F0"/>
                </a:solidFill>
                <a:cs typeface="+mj-cs"/>
              </a:rPr>
              <a:t>“light”</a:t>
            </a:r>
            <a:r>
              <a:rPr lang="en-US" sz="2400">
                <a:solidFill>
                  <a:srgbClr val="FFC000"/>
                </a:solidFill>
                <a:cs typeface="+mj-cs"/>
              </a:rPr>
              <a:t>], as it is written: “He wraps (Himself in) light, as (with) a garment.” But because the soul is limited and finite in all its powers, the light of G–d that radiates in it is also limited, contracted, and vests itself in (the soul). That is why the heart of those who seek the L–rd is in a mode of ecstasy at the time of prayer, or the like. For their heart rejoices in Him and exults “Even with exultation and song,” and their soul delights in the pleasantness of the L–rd and His light as it becomes revealed from the wrapper of His garment—the Torah; </a:t>
            </a:r>
            <a:r>
              <a:rPr lang="en-US" sz="2400">
                <a:solidFill>
                  <a:srgbClr val="00B0F0"/>
                </a:solidFill>
                <a:cs typeface="+mj-cs"/>
              </a:rPr>
              <a:t>“And His arrow comes forth like lightning.” </a:t>
            </a:r>
            <a:r>
              <a:rPr lang="en-US" sz="2400">
                <a:solidFill>
                  <a:srgbClr val="FFC000"/>
                </a:solidFill>
                <a:cs typeface="+mj-cs"/>
              </a:rPr>
              <a:t>This is the allotment of the reward for Torah, which is always fixed in the soul that labors in (Torah).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2750A49-3F6F-F4EB-AC20-1AEE36346A72}"/>
                  </a:ext>
                </a:extLst>
              </p14:cNvPr>
              <p14:cNvContentPartPr/>
              <p14:nvPr/>
            </p14:nvContentPartPr>
            <p14:xfrm>
              <a:off x="5530909" y="635422"/>
              <a:ext cx="309240" cy="15480"/>
            </p14:xfrm>
          </p:contentPart>
        </mc:Choice>
        <mc:Fallback>
          <p:pic>
            <p:nvPicPr>
              <p:cNvPr id="2" name="Ink 1">
                <a:extLst>
                  <a:ext uri="{FF2B5EF4-FFF2-40B4-BE49-F238E27FC236}">
                    <a16:creationId xmlns:a16="http://schemas.microsoft.com/office/drawing/2014/main" id="{72750A49-3F6F-F4EB-AC20-1AEE36346A72}"/>
                  </a:ext>
                </a:extLst>
              </p:cNvPr>
              <p:cNvPicPr/>
              <p:nvPr/>
            </p:nvPicPr>
            <p:blipFill>
              <a:blip r:embed="rId5"/>
              <a:stretch>
                <a:fillRect/>
              </a:stretch>
            </p:blipFill>
            <p:spPr>
              <a:xfrm>
                <a:off x="5513269" y="617422"/>
                <a:ext cx="344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BF949DB-EDD9-0364-9D0F-7E57C68C5379}"/>
                  </a:ext>
                </a:extLst>
              </p14:cNvPr>
              <p14:cNvContentPartPr/>
              <p14:nvPr/>
            </p14:nvContentPartPr>
            <p14:xfrm>
              <a:off x="6540709" y="1081102"/>
              <a:ext cx="957600" cy="37080"/>
            </p14:xfrm>
          </p:contentPart>
        </mc:Choice>
        <mc:Fallback>
          <p:pic>
            <p:nvPicPr>
              <p:cNvPr id="4" name="Ink 3">
                <a:extLst>
                  <a:ext uri="{FF2B5EF4-FFF2-40B4-BE49-F238E27FC236}">
                    <a16:creationId xmlns:a16="http://schemas.microsoft.com/office/drawing/2014/main" id="{DBF949DB-EDD9-0364-9D0F-7E57C68C5379}"/>
                  </a:ext>
                </a:extLst>
              </p:cNvPr>
              <p:cNvPicPr/>
              <p:nvPr/>
            </p:nvPicPr>
            <p:blipFill>
              <a:blip r:embed="rId7"/>
              <a:stretch>
                <a:fillRect/>
              </a:stretch>
            </p:blipFill>
            <p:spPr>
              <a:xfrm>
                <a:off x="6522709" y="1063462"/>
                <a:ext cx="993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22D0846-7C2E-0F00-552F-30727975B67B}"/>
                  </a:ext>
                </a:extLst>
              </p14:cNvPr>
              <p14:cNvContentPartPr/>
              <p14:nvPr/>
            </p14:nvContentPartPr>
            <p14:xfrm>
              <a:off x="1778269" y="2131582"/>
              <a:ext cx="1306440" cy="85680"/>
            </p14:xfrm>
          </p:contentPart>
        </mc:Choice>
        <mc:Fallback>
          <p:pic>
            <p:nvPicPr>
              <p:cNvPr id="5" name="Ink 4">
                <a:extLst>
                  <a:ext uri="{FF2B5EF4-FFF2-40B4-BE49-F238E27FC236}">
                    <a16:creationId xmlns:a16="http://schemas.microsoft.com/office/drawing/2014/main" id="{822D0846-7C2E-0F00-552F-30727975B67B}"/>
                  </a:ext>
                </a:extLst>
              </p:cNvPr>
              <p:cNvPicPr/>
              <p:nvPr/>
            </p:nvPicPr>
            <p:blipFill>
              <a:blip r:embed="rId9"/>
              <a:stretch>
                <a:fillRect/>
              </a:stretch>
            </p:blipFill>
            <p:spPr>
              <a:xfrm>
                <a:off x="1760269" y="2113582"/>
                <a:ext cx="1342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F734BA4-176A-F92C-1291-58D9DE9D0BF6}"/>
                  </a:ext>
                </a:extLst>
              </p14:cNvPr>
              <p14:cNvContentPartPr/>
              <p14:nvPr/>
            </p14:nvContentPartPr>
            <p14:xfrm>
              <a:off x="4122949" y="2129422"/>
              <a:ext cx="4540680" cy="126360"/>
            </p14:xfrm>
          </p:contentPart>
        </mc:Choice>
        <mc:Fallback>
          <p:pic>
            <p:nvPicPr>
              <p:cNvPr id="7" name="Ink 6">
                <a:extLst>
                  <a:ext uri="{FF2B5EF4-FFF2-40B4-BE49-F238E27FC236}">
                    <a16:creationId xmlns:a16="http://schemas.microsoft.com/office/drawing/2014/main" id="{BF734BA4-176A-F92C-1291-58D9DE9D0BF6}"/>
                  </a:ext>
                </a:extLst>
              </p:cNvPr>
              <p:cNvPicPr/>
              <p:nvPr/>
            </p:nvPicPr>
            <p:blipFill>
              <a:blip r:embed="rId11"/>
              <a:stretch>
                <a:fillRect/>
              </a:stretch>
            </p:blipFill>
            <p:spPr>
              <a:xfrm>
                <a:off x="4104949" y="2111422"/>
                <a:ext cx="4576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9ACFA65-B84C-6E47-E359-1172D6D58941}"/>
                  </a:ext>
                </a:extLst>
              </p14:cNvPr>
              <p14:cNvContentPartPr/>
              <p14:nvPr/>
            </p14:nvContentPartPr>
            <p14:xfrm>
              <a:off x="4410589" y="2436142"/>
              <a:ext cx="446760" cy="100440"/>
            </p14:xfrm>
          </p:contentPart>
        </mc:Choice>
        <mc:Fallback>
          <p:pic>
            <p:nvPicPr>
              <p:cNvPr id="9" name="Ink 8">
                <a:extLst>
                  <a:ext uri="{FF2B5EF4-FFF2-40B4-BE49-F238E27FC236}">
                    <a16:creationId xmlns:a16="http://schemas.microsoft.com/office/drawing/2014/main" id="{59ACFA65-B84C-6E47-E359-1172D6D58941}"/>
                  </a:ext>
                </a:extLst>
              </p:cNvPr>
              <p:cNvPicPr/>
              <p:nvPr/>
            </p:nvPicPr>
            <p:blipFill>
              <a:blip r:embed="rId13"/>
              <a:stretch>
                <a:fillRect/>
              </a:stretch>
            </p:blipFill>
            <p:spPr>
              <a:xfrm>
                <a:off x="4392949" y="2418142"/>
                <a:ext cx="482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F0DCB2B-96F5-8D71-8F01-D8D06E458579}"/>
                  </a:ext>
                </a:extLst>
              </p14:cNvPr>
              <p14:cNvContentPartPr/>
              <p14:nvPr/>
            </p14:nvContentPartPr>
            <p14:xfrm>
              <a:off x="9053509" y="2944462"/>
              <a:ext cx="60120" cy="53640"/>
            </p14:xfrm>
          </p:contentPart>
        </mc:Choice>
        <mc:Fallback>
          <p:pic>
            <p:nvPicPr>
              <p:cNvPr id="11" name="Ink 10">
                <a:extLst>
                  <a:ext uri="{FF2B5EF4-FFF2-40B4-BE49-F238E27FC236}">
                    <a16:creationId xmlns:a16="http://schemas.microsoft.com/office/drawing/2014/main" id="{3F0DCB2B-96F5-8D71-8F01-D8D06E458579}"/>
                  </a:ext>
                </a:extLst>
              </p:cNvPr>
              <p:cNvPicPr/>
              <p:nvPr/>
            </p:nvPicPr>
            <p:blipFill>
              <a:blip r:embed="rId15"/>
              <a:stretch>
                <a:fillRect/>
              </a:stretch>
            </p:blipFill>
            <p:spPr>
              <a:xfrm>
                <a:off x="9035869" y="2926462"/>
                <a:ext cx="95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B2F1DCF-B0E9-8A24-C61E-22F5B23B2596}"/>
                  </a:ext>
                </a:extLst>
              </p14:cNvPr>
              <p14:cNvContentPartPr/>
              <p14:nvPr/>
            </p14:nvContentPartPr>
            <p14:xfrm>
              <a:off x="4625509" y="3602182"/>
              <a:ext cx="11160" cy="9000"/>
            </p14:xfrm>
          </p:contentPart>
        </mc:Choice>
        <mc:Fallback>
          <p:pic>
            <p:nvPicPr>
              <p:cNvPr id="12" name="Ink 11">
                <a:extLst>
                  <a:ext uri="{FF2B5EF4-FFF2-40B4-BE49-F238E27FC236}">
                    <a16:creationId xmlns:a16="http://schemas.microsoft.com/office/drawing/2014/main" id="{1B2F1DCF-B0E9-8A24-C61E-22F5B23B2596}"/>
                  </a:ext>
                </a:extLst>
              </p:cNvPr>
              <p:cNvPicPr/>
              <p:nvPr/>
            </p:nvPicPr>
            <p:blipFill>
              <a:blip r:embed="rId17"/>
              <a:stretch>
                <a:fillRect/>
              </a:stretch>
            </p:blipFill>
            <p:spPr>
              <a:xfrm>
                <a:off x="4607869" y="3584542"/>
                <a:ext cx="46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3684C2B-6933-B72E-3DEE-0E7F645D6A81}"/>
                  </a:ext>
                </a:extLst>
              </p14:cNvPr>
              <p14:cNvContentPartPr/>
              <p14:nvPr/>
            </p14:nvContentPartPr>
            <p14:xfrm>
              <a:off x="7482469" y="3952462"/>
              <a:ext cx="6840" cy="3240"/>
            </p14:xfrm>
          </p:contentPart>
        </mc:Choice>
        <mc:Fallback>
          <p:pic>
            <p:nvPicPr>
              <p:cNvPr id="13" name="Ink 12">
                <a:extLst>
                  <a:ext uri="{FF2B5EF4-FFF2-40B4-BE49-F238E27FC236}">
                    <a16:creationId xmlns:a16="http://schemas.microsoft.com/office/drawing/2014/main" id="{53684C2B-6933-B72E-3DEE-0E7F645D6A81}"/>
                  </a:ext>
                </a:extLst>
              </p:cNvPr>
              <p:cNvPicPr/>
              <p:nvPr/>
            </p:nvPicPr>
            <p:blipFill>
              <a:blip r:embed="rId19"/>
              <a:stretch>
                <a:fillRect/>
              </a:stretch>
            </p:blipFill>
            <p:spPr>
              <a:xfrm>
                <a:off x="7464469" y="3934822"/>
                <a:ext cx="42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C5116FD-CA82-3B17-9AA8-0F4C6DB905E8}"/>
                  </a:ext>
                </a:extLst>
              </p14:cNvPr>
              <p14:cNvContentPartPr/>
              <p14:nvPr/>
            </p14:nvContentPartPr>
            <p14:xfrm>
              <a:off x="9079069" y="5342422"/>
              <a:ext cx="27360" cy="38880"/>
            </p14:xfrm>
          </p:contentPart>
        </mc:Choice>
        <mc:Fallback>
          <p:pic>
            <p:nvPicPr>
              <p:cNvPr id="14" name="Ink 13">
                <a:extLst>
                  <a:ext uri="{FF2B5EF4-FFF2-40B4-BE49-F238E27FC236}">
                    <a16:creationId xmlns:a16="http://schemas.microsoft.com/office/drawing/2014/main" id="{8C5116FD-CA82-3B17-9AA8-0F4C6DB905E8}"/>
                  </a:ext>
                </a:extLst>
              </p:cNvPr>
              <p:cNvPicPr/>
              <p:nvPr/>
            </p:nvPicPr>
            <p:blipFill>
              <a:blip r:embed="rId21"/>
              <a:stretch>
                <a:fillRect/>
              </a:stretch>
            </p:blipFill>
            <p:spPr>
              <a:xfrm>
                <a:off x="9061069" y="5324782"/>
                <a:ext cx="63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A1C2B91-780C-F950-0599-EFB96C4ED091}"/>
                  </a:ext>
                </a:extLst>
              </p14:cNvPr>
              <p14:cNvContentPartPr/>
              <p14:nvPr/>
            </p14:nvContentPartPr>
            <p14:xfrm>
              <a:off x="7414789" y="5988622"/>
              <a:ext cx="24480" cy="5400"/>
            </p14:xfrm>
          </p:contentPart>
        </mc:Choice>
        <mc:Fallback>
          <p:pic>
            <p:nvPicPr>
              <p:cNvPr id="15" name="Ink 14">
                <a:extLst>
                  <a:ext uri="{FF2B5EF4-FFF2-40B4-BE49-F238E27FC236}">
                    <a16:creationId xmlns:a16="http://schemas.microsoft.com/office/drawing/2014/main" id="{DA1C2B91-780C-F950-0599-EFB96C4ED091}"/>
                  </a:ext>
                </a:extLst>
              </p:cNvPr>
              <p:cNvPicPr/>
              <p:nvPr/>
            </p:nvPicPr>
            <p:blipFill>
              <a:blip r:embed="rId23"/>
              <a:stretch>
                <a:fillRect/>
              </a:stretch>
            </p:blipFill>
            <p:spPr>
              <a:xfrm>
                <a:off x="7396789" y="5970622"/>
                <a:ext cx="60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D7E2055D-EF2D-7539-DA04-78623802AC14}"/>
                  </a:ext>
                </a:extLst>
              </p14:cNvPr>
              <p14:cNvContentPartPr/>
              <p14:nvPr/>
            </p14:nvContentPartPr>
            <p14:xfrm>
              <a:off x="2038909" y="2148862"/>
              <a:ext cx="6430320" cy="91440"/>
            </p14:xfrm>
          </p:contentPart>
        </mc:Choice>
        <mc:Fallback>
          <p:pic>
            <p:nvPicPr>
              <p:cNvPr id="16" name="Ink 15">
                <a:extLst>
                  <a:ext uri="{FF2B5EF4-FFF2-40B4-BE49-F238E27FC236}">
                    <a16:creationId xmlns:a16="http://schemas.microsoft.com/office/drawing/2014/main" id="{D7E2055D-EF2D-7539-DA04-78623802AC14}"/>
                  </a:ext>
                </a:extLst>
              </p:cNvPr>
              <p:cNvPicPr/>
              <p:nvPr/>
            </p:nvPicPr>
            <p:blipFill>
              <a:blip r:embed="rId25"/>
              <a:stretch>
                <a:fillRect/>
              </a:stretch>
            </p:blipFill>
            <p:spPr>
              <a:xfrm>
                <a:off x="2021269" y="2131222"/>
                <a:ext cx="6465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5A0CCAB5-61E4-73CF-143A-AA884D167D33}"/>
                  </a:ext>
                </a:extLst>
              </p14:cNvPr>
              <p14:cNvContentPartPr/>
              <p14:nvPr/>
            </p14:nvContentPartPr>
            <p14:xfrm>
              <a:off x="4610389" y="1792822"/>
              <a:ext cx="4421160" cy="86040"/>
            </p14:xfrm>
          </p:contentPart>
        </mc:Choice>
        <mc:Fallback>
          <p:pic>
            <p:nvPicPr>
              <p:cNvPr id="17" name="Ink 16">
                <a:extLst>
                  <a:ext uri="{FF2B5EF4-FFF2-40B4-BE49-F238E27FC236}">
                    <a16:creationId xmlns:a16="http://schemas.microsoft.com/office/drawing/2014/main" id="{5A0CCAB5-61E4-73CF-143A-AA884D167D33}"/>
                  </a:ext>
                </a:extLst>
              </p:cNvPr>
              <p:cNvPicPr/>
              <p:nvPr/>
            </p:nvPicPr>
            <p:blipFill>
              <a:blip r:embed="rId27"/>
              <a:stretch>
                <a:fillRect/>
              </a:stretch>
            </p:blipFill>
            <p:spPr>
              <a:xfrm>
                <a:off x="4592389" y="1775182"/>
                <a:ext cx="4456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D57DA8B8-8BC9-4073-16F1-327551DF5B85}"/>
                  </a:ext>
                </a:extLst>
              </p14:cNvPr>
              <p14:cNvContentPartPr/>
              <p14:nvPr/>
            </p14:nvContentPartPr>
            <p14:xfrm>
              <a:off x="682789" y="2116462"/>
              <a:ext cx="1528200" cy="126000"/>
            </p14:xfrm>
          </p:contentPart>
        </mc:Choice>
        <mc:Fallback>
          <p:pic>
            <p:nvPicPr>
              <p:cNvPr id="18" name="Ink 17">
                <a:extLst>
                  <a:ext uri="{FF2B5EF4-FFF2-40B4-BE49-F238E27FC236}">
                    <a16:creationId xmlns:a16="http://schemas.microsoft.com/office/drawing/2014/main" id="{D57DA8B8-8BC9-4073-16F1-327551DF5B85}"/>
                  </a:ext>
                </a:extLst>
              </p:cNvPr>
              <p:cNvPicPr/>
              <p:nvPr/>
            </p:nvPicPr>
            <p:blipFill>
              <a:blip r:embed="rId29"/>
              <a:stretch>
                <a:fillRect/>
              </a:stretch>
            </p:blipFill>
            <p:spPr>
              <a:xfrm>
                <a:off x="665149" y="2098462"/>
                <a:ext cx="1563840" cy="161640"/>
              </a:xfrm>
              <a:prstGeom prst="rect">
                <a:avLst/>
              </a:prstGeom>
            </p:spPr>
          </p:pic>
        </mc:Fallback>
      </mc:AlternateContent>
    </p:spTree>
    <p:extLst>
      <p:ext uri="{BB962C8B-B14F-4D97-AF65-F5344CB8AC3E}">
        <p14:creationId xmlns:p14="http://schemas.microsoft.com/office/powerpoint/2010/main" val="40914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23601" y="146700"/>
            <a:ext cx="9326981" cy="6063198"/>
          </a:xfrm>
          <a:prstGeom prst="rect">
            <a:avLst/>
          </a:prstGeom>
          <a:noFill/>
        </p:spPr>
        <p:txBody>
          <a:bodyPr wrap="square" rtlCol="0">
            <a:spAutoFit/>
          </a:bodyPr>
          <a:lstStyle/>
          <a:p>
            <a:r>
              <a:rPr lang="en-US" sz="2800" b="1">
                <a:solidFill>
                  <a:srgbClr val="FFC000"/>
                </a:solidFill>
                <a:cs typeface="+mj-cs"/>
              </a:rPr>
              <a:t>Rashi on Isaiah 35:3 Part 1</a:t>
            </a:r>
            <a:endParaRPr lang="en-US" sz="2400" b="1">
              <a:solidFill>
                <a:srgbClr val="FFC000"/>
              </a:solidFill>
              <a:cs typeface="+mj-cs"/>
            </a:endParaRPr>
          </a:p>
          <a:p>
            <a:pPr algn="r"/>
            <a:r>
              <a:rPr lang="he-IL" sz="2400" b="1">
                <a:solidFill>
                  <a:srgbClr val="FFFF00"/>
                </a:solidFill>
                <a:cs typeface="+mj-cs"/>
              </a:rPr>
              <a:t>חזקו ידים רפות. כל הנביאים מבשרי ישועה נחמו את ישראל וחזקו את ידיהם הרפות, חזקו ל' משקל כבד ופתרונו חזקו את אחרים ואם היה בא לומר חזקו אתם שידכם רפות היה לינקד חזקו ואמצו (דברי הימים ב ל״ב:ז׳) עכשיו שאומר להם לחזק ולאמץ אחרי' נקוד חזקו אמצו חזקו אל תיראו. זה נקוד חזקו ל' קל חזקו אתם מאליכם כמו שיאמר ליחיד חזק ואמץ (יהושע א׳:ו׳) ולא יאמר חזק:</a:t>
            </a:r>
          </a:p>
          <a:p>
            <a:r>
              <a:rPr lang="en-US" sz="2400" b="1">
                <a:solidFill>
                  <a:srgbClr val="FFC000"/>
                </a:solidFill>
                <a:cs typeface="+mj-cs"/>
              </a:rPr>
              <a:t>Strengthen weak hands (</a:t>
            </a:r>
            <a:r>
              <a:rPr lang="he-IL" sz="2400" b="1">
                <a:solidFill>
                  <a:srgbClr val="FFFF00"/>
                </a:solidFill>
                <a:cs typeface="+mj-cs"/>
              </a:rPr>
              <a:t>חַזְּקוּ</a:t>
            </a:r>
            <a:r>
              <a:rPr lang="he-IL" sz="2400" b="1">
                <a:solidFill>
                  <a:srgbClr val="FFC000"/>
                </a:solidFill>
                <a:cs typeface="+mj-cs"/>
              </a:rPr>
              <a:t>) </a:t>
            </a:r>
            <a:r>
              <a:rPr lang="en-US" sz="2400" b="1">
                <a:solidFill>
                  <a:srgbClr val="FFC000"/>
                </a:solidFill>
                <a:cs typeface="+mj-cs"/>
              </a:rPr>
              <a:t> All the prophets who brought tidings of salvation consoled Israel and strengthened their weak hands. (The word) is in the intensive conjugation, and its meaning is (the causative, i.e.,) strengthen others. If he intended to say, </a:t>
            </a:r>
            <a:r>
              <a:rPr lang="en-US" sz="2400" b="1">
                <a:solidFill>
                  <a:srgbClr val="00B0F0"/>
                </a:solidFill>
                <a:cs typeface="+mj-cs"/>
              </a:rPr>
              <a:t>“Be strong, you whose hands are weak,”</a:t>
            </a:r>
            <a:r>
              <a:rPr lang="en-US" sz="2400" b="1">
                <a:solidFill>
                  <a:srgbClr val="FFC000"/>
                </a:solidFill>
                <a:cs typeface="+mj-cs"/>
              </a:rPr>
              <a:t> it would be vowelized like (</a:t>
            </a:r>
            <a:r>
              <a:rPr lang="en-US" sz="2400" b="1">
                <a:solidFill>
                  <a:srgbClr val="00B0F0"/>
                </a:solidFill>
                <a:cs typeface="+mj-cs"/>
              </a:rPr>
              <a:t>2 Chron. 32:7</a:t>
            </a:r>
            <a:r>
              <a:rPr lang="en-US" sz="2400" b="1">
                <a:solidFill>
                  <a:srgbClr val="FFC000"/>
                </a:solidFill>
                <a:cs typeface="+mj-cs"/>
              </a:rPr>
              <a:t>) </a:t>
            </a:r>
            <a:r>
              <a:rPr lang="en-US" sz="2400" b="1">
                <a:solidFill>
                  <a:srgbClr val="00B0F0"/>
                </a:solidFill>
                <a:cs typeface="+mj-cs"/>
              </a:rPr>
              <a:t>“Be strong </a:t>
            </a:r>
            <a:r>
              <a:rPr lang="en-US" sz="2400" b="1">
                <a:solidFill>
                  <a:srgbClr val="FFC000"/>
                </a:solidFill>
                <a:cs typeface="+mj-cs"/>
              </a:rPr>
              <a:t>(</a:t>
            </a:r>
            <a:r>
              <a:rPr lang="he-IL" sz="2400" b="1">
                <a:solidFill>
                  <a:srgbClr val="FFFF00"/>
                </a:solidFill>
                <a:cs typeface="+mj-cs"/>
              </a:rPr>
              <a:t>חִזְקוּ</a:t>
            </a:r>
            <a:r>
              <a:rPr lang="he-IL" sz="2400" b="1">
                <a:solidFill>
                  <a:srgbClr val="FFC000"/>
                </a:solidFill>
                <a:cs typeface="+mj-cs"/>
              </a:rPr>
              <a:t>) </a:t>
            </a:r>
            <a:r>
              <a:rPr lang="en-US" sz="2400" b="1">
                <a:solidFill>
                  <a:srgbClr val="FFC000"/>
                </a:solidFill>
                <a:cs typeface="+mj-cs"/>
              </a:rPr>
              <a:t> </a:t>
            </a:r>
            <a:r>
              <a:rPr lang="en-US" sz="2400" b="1">
                <a:solidFill>
                  <a:srgbClr val="00B0F0"/>
                </a:solidFill>
                <a:cs typeface="+mj-cs"/>
              </a:rPr>
              <a:t>and be firm </a:t>
            </a:r>
            <a:r>
              <a:rPr lang="en-US" sz="2400" b="1">
                <a:solidFill>
                  <a:srgbClr val="FFC000"/>
                </a:solidFill>
                <a:cs typeface="+mj-cs"/>
              </a:rPr>
              <a:t>(</a:t>
            </a:r>
            <a:r>
              <a:rPr lang="he-IL" sz="2400" b="1">
                <a:solidFill>
                  <a:srgbClr val="FFFF00"/>
                </a:solidFill>
                <a:cs typeface="+mj-cs"/>
              </a:rPr>
              <a:t>וְאִמְצוּ</a:t>
            </a:r>
            <a:r>
              <a:rPr lang="he-IL" sz="2400" b="1">
                <a:solidFill>
                  <a:srgbClr val="FFC000"/>
                </a:solidFill>
                <a:cs typeface="+mj-cs"/>
              </a:rPr>
              <a:t>).</a:t>
            </a:r>
            <a:r>
              <a:rPr lang="he-IL" sz="2400" b="1">
                <a:solidFill>
                  <a:srgbClr val="00B0F0"/>
                </a:solidFill>
                <a:cs typeface="+mj-cs"/>
              </a:rPr>
              <a:t>”</a:t>
            </a:r>
            <a:r>
              <a:rPr lang="he-IL" sz="2400" b="1">
                <a:solidFill>
                  <a:srgbClr val="FFC000"/>
                </a:solidFill>
                <a:cs typeface="+mj-cs"/>
              </a:rPr>
              <a:t> </a:t>
            </a:r>
            <a:r>
              <a:rPr lang="en-US" sz="2400" b="1">
                <a:solidFill>
                  <a:srgbClr val="FFC000"/>
                </a:solidFill>
                <a:cs typeface="+mj-cs"/>
              </a:rPr>
              <a:t> Now that he says to them to strengthen others and to make others firm, it is vowelized, </a:t>
            </a:r>
            <a:r>
              <a:rPr lang="he-IL" sz="2400" b="1">
                <a:solidFill>
                  <a:srgbClr val="FFFF00"/>
                </a:solidFill>
                <a:cs typeface="+mj-cs"/>
              </a:rPr>
              <a:t>חַזְּקוּ, אַמְּצוּ</a:t>
            </a:r>
            <a:r>
              <a:rPr lang="he-IL" sz="2400" b="1">
                <a:solidFill>
                  <a:srgbClr val="FFC000"/>
                </a:solidFill>
                <a:cs typeface="+mj-cs"/>
              </a:rPr>
              <a:t>. </a:t>
            </a:r>
            <a:r>
              <a:rPr lang="he-IL" sz="2400" b="1">
                <a:solidFill>
                  <a:srgbClr val="00B0F0"/>
                </a:solidFill>
                <a:cs typeface="+mj-cs"/>
              </a:rPr>
              <a:t>“</a:t>
            </a:r>
            <a:r>
              <a:rPr lang="en-US" sz="2400" b="1">
                <a:solidFill>
                  <a:srgbClr val="FFC000"/>
                </a:solidFill>
                <a:cs typeface="+mj-cs"/>
              </a:rPr>
              <a:t> Be strong (</a:t>
            </a:r>
            <a:r>
              <a:rPr lang="he-IL" sz="2400" b="1">
                <a:solidFill>
                  <a:srgbClr val="FFFF00"/>
                </a:solidFill>
                <a:cs typeface="+mj-cs"/>
              </a:rPr>
              <a:t>חִזְקוּ</a:t>
            </a:r>
            <a:r>
              <a:rPr lang="he-IL" sz="2400" b="1">
                <a:solidFill>
                  <a:srgbClr val="FFC000"/>
                </a:solidFill>
                <a:cs typeface="+mj-cs"/>
              </a:rPr>
              <a:t>), </a:t>
            </a:r>
            <a:r>
              <a:rPr lang="en-US" sz="2400" b="1">
                <a:solidFill>
                  <a:srgbClr val="FFC000"/>
                </a:solidFill>
                <a:cs typeface="+mj-cs"/>
              </a:rPr>
              <a:t> </a:t>
            </a:r>
            <a:r>
              <a:rPr lang="en-US" sz="2400" b="1">
                <a:solidFill>
                  <a:srgbClr val="00B0F0"/>
                </a:solidFill>
                <a:cs typeface="+mj-cs"/>
              </a:rPr>
              <a:t>do not fear” </a:t>
            </a:r>
            <a:r>
              <a:rPr lang="en-US" sz="2400" b="1">
                <a:solidFill>
                  <a:srgbClr val="FFC000"/>
                </a:solidFill>
                <a:cs typeface="+mj-cs"/>
              </a:rPr>
              <a:t>is vowelized </a:t>
            </a:r>
            <a:r>
              <a:rPr lang="he-IL" sz="2400" b="1">
                <a:solidFill>
                  <a:srgbClr val="FFFF00"/>
                </a:solidFill>
                <a:cs typeface="+mj-cs"/>
              </a:rPr>
              <a:t>חִזְקוּ</a:t>
            </a:r>
            <a:r>
              <a:rPr lang="he-IL" sz="2400" b="1">
                <a:solidFill>
                  <a:srgbClr val="FFC000"/>
                </a:solidFill>
                <a:cs typeface="+mj-cs"/>
              </a:rPr>
              <a:t>, </a:t>
            </a:r>
            <a:r>
              <a:rPr lang="en-US" sz="2400" b="1">
                <a:solidFill>
                  <a:srgbClr val="FFC000"/>
                </a:solidFill>
                <a:cs typeface="+mj-cs"/>
              </a:rPr>
              <a:t> a form of the </a:t>
            </a:r>
            <a:r>
              <a:rPr lang="en-US" sz="2400" b="1">
                <a:solidFill>
                  <a:srgbClr val="00B0F0"/>
                </a:solidFill>
                <a:cs typeface="+mj-cs"/>
              </a:rPr>
              <a:t>‘kal’ </a:t>
            </a:r>
            <a:r>
              <a:rPr lang="en-US" sz="2400" b="1">
                <a:solidFill>
                  <a:srgbClr val="FFC000"/>
                </a:solidFill>
                <a:cs typeface="+mj-cs"/>
              </a:rPr>
              <a:t>conjugation, meaning </a:t>
            </a:r>
            <a:r>
              <a:rPr lang="en-US" sz="2400" b="1">
                <a:solidFill>
                  <a:srgbClr val="00B0F0"/>
                </a:solidFill>
                <a:cs typeface="+mj-cs"/>
              </a:rPr>
              <a:t>‘you be strong by yourselves,’ </a:t>
            </a:r>
            <a:r>
              <a:rPr lang="en-US" sz="2400" b="1">
                <a:solidFill>
                  <a:srgbClr val="FFC000"/>
                </a:solidFill>
                <a:cs typeface="+mj-cs"/>
              </a:rPr>
              <a:t>as one says to singular (Jos. </a:t>
            </a:r>
            <a:r>
              <a:rPr lang="en-US" sz="2400" b="1">
                <a:solidFill>
                  <a:srgbClr val="00B0F0"/>
                </a:solidFill>
                <a:cs typeface="+mj-cs"/>
              </a:rPr>
              <a:t>1:6</a:t>
            </a:r>
            <a:r>
              <a:rPr lang="en-US" sz="2400" b="1">
                <a:solidFill>
                  <a:srgbClr val="FFC000"/>
                </a:solidFill>
                <a:cs typeface="+mj-cs"/>
              </a:rPr>
              <a:t>), </a:t>
            </a:r>
            <a:r>
              <a:rPr lang="en-US" sz="2400" b="1">
                <a:solidFill>
                  <a:srgbClr val="00B0F0"/>
                </a:solidFill>
                <a:cs typeface="+mj-cs"/>
              </a:rPr>
              <a:t>“Be strong and be firm </a:t>
            </a:r>
            <a:r>
              <a:rPr lang="en-US" sz="2400" b="1">
                <a:solidFill>
                  <a:srgbClr val="FFC000"/>
                </a:solidFill>
                <a:cs typeface="+mj-cs"/>
              </a:rPr>
              <a:t>(</a:t>
            </a:r>
            <a:r>
              <a:rPr lang="he-IL" sz="2400" b="1">
                <a:solidFill>
                  <a:srgbClr val="FFFF00"/>
                </a:solidFill>
                <a:cs typeface="+mj-cs"/>
              </a:rPr>
              <a:t>חֲזַק ֶמָץ</a:t>
            </a:r>
            <a:r>
              <a:rPr lang="he-IL" sz="2400" b="1">
                <a:solidFill>
                  <a:srgbClr val="FFC000"/>
                </a:solidFill>
                <a:cs typeface="+mj-cs"/>
              </a:rPr>
              <a:t>),</a:t>
            </a:r>
            <a:r>
              <a:rPr lang="he-IL" sz="2400" b="1">
                <a:solidFill>
                  <a:srgbClr val="00B0F0"/>
                </a:solidFill>
                <a:cs typeface="+mj-cs"/>
              </a:rPr>
              <a:t>”</a:t>
            </a:r>
            <a:r>
              <a:rPr lang="he-IL" sz="2400" b="1">
                <a:solidFill>
                  <a:srgbClr val="FFC000"/>
                </a:solidFill>
                <a:cs typeface="+mj-cs"/>
              </a:rPr>
              <a:t> </a:t>
            </a:r>
            <a:r>
              <a:rPr lang="en-US" sz="2400" b="1">
                <a:solidFill>
                  <a:srgbClr val="FFC000"/>
                </a:solidFill>
                <a:cs typeface="+mj-cs"/>
              </a:rPr>
              <a:t> and he does not say, </a:t>
            </a:r>
            <a:r>
              <a:rPr lang="he-IL" sz="2400" b="1">
                <a:solidFill>
                  <a:srgbClr val="FFFF00"/>
                </a:solidFill>
                <a:cs typeface="+mj-cs"/>
              </a:rPr>
              <a:t>חַזֵּק</a:t>
            </a:r>
            <a:r>
              <a:rPr lang="he-IL" sz="2400" b="1">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37A78E4-61DC-96D1-90DE-B15836CE2651}"/>
                  </a:ext>
                </a:extLst>
              </p14:cNvPr>
              <p14:cNvContentPartPr/>
              <p14:nvPr/>
            </p14:nvContentPartPr>
            <p14:xfrm>
              <a:off x="8320189" y="4256302"/>
              <a:ext cx="921600" cy="30960"/>
            </p14:xfrm>
          </p:contentPart>
        </mc:Choice>
        <mc:Fallback>
          <p:pic>
            <p:nvPicPr>
              <p:cNvPr id="2" name="Ink 1">
                <a:extLst>
                  <a:ext uri="{FF2B5EF4-FFF2-40B4-BE49-F238E27FC236}">
                    <a16:creationId xmlns:a16="http://schemas.microsoft.com/office/drawing/2014/main" id="{737A78E4-61DC-96D1-90DE-B15836CE2651}"/>
                  </a:ext>
                </a:extLst>
              </p:cNvPr>
              <p:cNvPicPr/>
              <p:nvPr/>
            </p:nvPicPr>
            <p:blipFill>
              <a:blip r:embed="rId5"/>
              <a:stretch>
                <a:fillRect/>
              </a:stretch>
            </p:blipFill>
            <p:spPr>
              <a:xfrm>
                <a:off x="8302189" y="4238662"/>
                <a:ext cx="957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CA14BCF-E48F-B74B-D8BB-8240281E1B22}"/>
                  </a:ext>
                </a:extLst>
              </p14:cNvPr>
              <p14:cNvContentPartPr/>
              <p14:nvPr/>
            </p14:nvContentPartPr>
            <p14:xfrm>
              <a:off x="1597549" y="4637902"/>
              <a:ext cx="144720" cy="60120"/>
            </p14:xfrm>
          </p:contentPart>
        </mc:Choice>
        <mc:Fallback>
          <p:pic>
            <p:nvPicPr>
              <p:cNvPr id="4" name="Ink 3">
                <a:extLst>
                  <a:ext uri="{FF2B5EF4-FFF2-40B4-BE49-F238E27FC236}">
                    <a16:creationId xmlns:a16="http://schemas.microsoft.com/office/drawing/2014/main" id="{BCA14BCF-E48F-B74B-D8BB-8240281E1B22}"/>
                  </a:ext>
                </a:extLst>
              </p:cNvPr>
              <p:cNvPicPr/>
              <p:nvPr/>
            </p:nvPicPr>
            <p:blipFill>
              <a:blip r:embed="rId7"/>
              <a:stretch>
                <a:fillRect/>
              </a:stretch>
            </p:blipFill>
            <p:spPr>
              <a:xfrm>
                <a:off x="1579549" y="4620262"/>
                <a:ext cx="180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55D291B-55A8-BE8E-3A29-E7944EA9FBDD}"/>
                  </a:ext>
                </a:extLst>
              </p14:cNvPr>
              <p14:cNvContentPartPr/>
              <p14:nvPr/>
            </p14:nvContentPartPr>
            <p14:xfrm>
              <a:off x="2457229" y="4775782"/>
              <a:ext cx="45360" cy="2520"/>
            </p14:xfrm>
          </p:contentPart>
        </mc:Choice>
        <mc:Fallback>
          <p:pic>
            <p:nvPicPr>
              <p:cNvPr id="5" name="Ink 4">
                <a:extLst>
                  <a:ext uri="{FF2B5EF4-FFF2-40B4-BE49-F238E27FC236}">
                    <a16:creationId xmlns:a16="http://schemas.microsoft.com/office/drawing/2014/main" id="{455D291B-55A8-BE8E-3A29-E7944EA9FBDD}"/>
                  </a:ext>
                </a:extLst>
              </p:cNvPr>
              <p:cNvPicPr/>
              <p:nvPr/>
            </p:nvPicPr>
            <p:blipFill>
              <a:blip r:embed="rId9"/>
              <a:stretch>
                <a:fillRect/>
              </a:stretch>
            </p:blipFill>
            <p:spPr>
              <a:xfrm>
                <a:off x="2439229" y="4757782"/>
                <a:ext cx="81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B7DE14C-09F7-E1B8-5DAE-A1E064E0EE0A}"/>
                  </a:ext>
                </a:extLst>
              </p14:cNvPr>
              <p14:cNvContentPartPr/>
              <p14:nvPr/>
            </p14:nvContentPartPr>
            <p14:xfrm>
              <a:off x="3127909" y="5361502"/>
              <a:ext cx="19440" cy="3960"/>
            </p14:xfrm>
          </p:contentPart>
        </mc:Choice>
        <mc:Fallback>
          <p:pic>
            <p:nvPicPr>
              <p:cNvPr id="7" name="Ink 6">
                <a:extLst>
                  <a:ext uri="{FF2B5EF4-FFF2-40B4-BE49-F238E27FC236}">
                    <a16:creationId xmlns:a16="http://schemas.microsoft.com/office/drawing/2014/main" id="{3B7DE14C-09F7-E1B8-5DAE-A1E064E0EE0A}"/>
                  </a:ext>
                </a:extLst>
              </p:cNvPr>
              <p:cNvPicPr/>
              <p:nvPr/>
            </p:nvPicPr>
            <p:blipFill>
              <a:blip r:embed="rId11"/>
              <a:stretch>
                <a:fillRect/>
              </a:stretch>
            </p:blipFill>
            <p:spPr>
              <a:xfrm>
                <a:off x="3110269" y="5343502"/>
                <a:ext cx="55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71DCD29-34CF-644A-3F04-E64EC6D9ED4D}"/>
                  </a:ext>
                </a:extLst>
              </p14:cNvPr>
              <p14:cNvContentPartPr/>
              <p14:nvPr/>
            </p14:nvContentPartPr>
            <p14:xfrm>
              <a:off x="4756549" y="5752462"/>
              <a:ext cx="1800" cy="2520"/>
            </p14:xfrm>
          </p:contentPart>
        </mc:Choice>
        <mc:Fallback>
          <p:pic>
            <p:nvPicPr>
              <p:cNvPr id="9" name="Ink 8">
                <a:extLst>
                  <a:ext uri="{FF2B5EF4-FFF2-40B4-BE49-F238E27FC236}">
                    <a16:creationId xmlns:a16="http://schemas.microsoft.com/office/drawing/2014/main" id="{171DCD29-34CF-644A-3F04-E64EC6D9ED4D}"/>
                  </a:ext>
                </a:extLst>
              </p:cNvPr>
              <p:cNvPicPr/>
              <p:nvPr/>
            </p:nvPicPr>
            <p:blipFill>
              <a:blip r:embed="rId13"/>
              <a:stretch>
                <a:fillRect/>
              </a:stretch>
            </p:blipFill>
            <p:spPr>
              <a:xfrm>
                <a:off x="4738909" y="5734822"/>
                <a:ext cx="37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7425504-2DAC-1E52-DE82-F98B8BB32F07}"/>
                  </a:ext>
                </a:extLst>
              </p14:cNvPr>
              <p14:cNvContentPartPr/>
              <p14:nvPr/>
            </p14:nvContentPartPr>
            <p14:xfrm>
              <a:off x="2843869" y="5952982"/>
              <a:ext cx="14760" cy="11160"/>
            </p14:xfrm>
          </p:contentPart>
        </mc:Choice>
        <mc:Fallback>
          <p:pic>
            <p:nvPicPr>
              <p:cNvPr id="11" name="Ink 10">
                <a:extLst>
                  <a:ext uri="{FF2B5EF4-FFF2-40B4-BE49-F238E27FC236}">
                    <a16:creationId xmlns:a16="http://schemas.microsoft.com/office/drawing/2014/main" id="{87425504-2DAC-1E52-DE82-F98B8BB32F07}"/>
                  </a:ext>
                </a:extLst>
              </p:cNvPr>
              <p:cNvPicPr/>
              <p:nvPr/>
            </p:nvPicPr>
            <p:blipFill>
              <a:blip r:embed="rId15"/>
              <a:stretch>
                <a:fillRect/>
              </a:stretch>
            </p:blipFill>
            <p:spPr>
              <a:xfrm>
                <a:off x="2825869" y="5934982"/>
                <a:ext cx="50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0341DEF-B92E-4206-C6D4-30F2564D3DF4}"/>
                  </a:ext>
                </a:extLst>
              </p14:cNvPr>
              <p14:cNvContentPartPr/>
              <p14:nvPr/>
            </p14:nvContentPartPr>
            <p14:xfrm>
              <a:off x="3821269" y="6153862"/>
              <a:ext cx="1095120" cy="100800"/>
            </p14:xfrm>
          </p:contentPart>
        </mc:Choice>
        <mc:Fallback>
          <p:pic>
            <p:nvPicPr>
              <p:cNvPr id="12" name="Ink 11">
                <a:extLst>
                  <a:ext uri="{FF2B5EF4-FFF2-40B4-BE49-F238E27FC236}">
                    <a16:creationId xmlns:a16="http://schemas.microsoft.com/office/drawing/2014/main" id="{B0341DEF-B92E-4206-C6D4-30F2564D3DF4}"/>
                  </a:ext>
                </a:extLst>
              </p:cNvPr>
              <p:cNvPicPr/>
              <p:nvPr/>
            </p:nvPicPr>
            <p:blipFill>
              <a:blip r:embed="rId17"/>
              <a:stretch>
                <a:fillRect/>
              </a:stretch>
            </p:blipFill>
            <p:spPr>
              <a:xfrm>
                <a:off x="3803629" y="6136222"/>
                <a:ext cx="1130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B2417A7-005A-6A75-74B6-E040D3BB6E1E}"/>
                  </a:ext>
                </a:extLst>
              </p14:cNvPr>
              <p14:cNvContentPartPr/>
              <p14:nvPr/>
            </p14:nvContentPartPr>
            <p14:xfrm>
              <a:off x="7732309" y="6106342"/>
              <a:ext cx="356400" cy="77040"/>
            </p14:xfrm>
          </p:contentPart>
        </mc:Choice>
        <mc:Fallback>
          <p:pic>
            <p:nvPicPr>
              <p:cNvPr id="13" name="Ink 12">
                <a:extLst>
                  <a:ext uri="{FF2B5EF4-FFF2-40B4-BE49-F238E27FC236}">
                    <a16:creationId xmlns:a16="http://schemas.microsoft.com/office/drawing/2014/main" id="{FB2417A7-005A-6A75-74B6-E040D3BB6E1E}"/>
                  </a:ext>
                </a:extLst>
              </p:cNvPr>
              <p:cNvPicPr/>
              <p:nvPr/>
            </p:nvPicPr>
            <p:blipFill>
              <a:blip r:embed="rId19"/>
              <a:stretch>
                <a:fillRect/>
              </a:stretch>
            </p:blipFill>
            <p:spPr>
              <a:xfrm>
                <a:off x="7714309" y="6088702"/>
                <a:ext cx="392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EC54A693-BEAF-1AB9-CE8A-C29677AB1222}"/>
                  </a:ext>
                </a:extLst>
              </p14:cNvPr>
              <p14:cNvContentPartPr/>
              <p14:nvPr/>
            </p14:nvContentPartPr>
            <p14:xfrm>
              <a:off x="6965869" y="5032822"/>
              <a:ext cx="1199160" cy="31680"/>
            </p14:xfrm>
          </p:contentPart>
        </mc:Choice>
        <mc:Fallback>
          <p:pic>
            <p:nvPicPr>
              <p:cNvPr id="14" name="Ink 13">
                <a:extLst>
                  <a:ext uri="{FF2B5EF4-FFF2-40B4-BE49-F238E27FC236}">
                    <a16:creationId xmlns:a16="http://schemas.microsoft.com/office/drawing/2014/main" id="{EC54A693-BEAF-1AB9-CE8A-C29677AB1222}"/>
                  </a:ext>
                </a:extLst>
              </p:cNvPr>
              <p:cNvPicPr/>
              <p:nvPr/>
            </p:nvPicPr>
            <p:blipFill>
              <a:blip r:embed="rId21"/>
              <a:stretch>
                <a:fillRect/>
              </a:stretch>
            </p:blipFill>
            <p:spPr>
              <a:xfrm>
                <a:off x="6948229" y="5014822"/>
                <a:ext cx="1234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68D4CD15-7727-76B1-68CF-4D6AB9AFB296}"/>
                  </a:ext>
                </a:extLst>
              </p14:cNvPr>
              <p14:cNvContentPartPr/>
              <p14:nvPr/>
            </p14:nvContentPartPr>
            <p14:xfrm>
              <a:off x="3653149" y="4616302"/>
              <a:ext cx="457200" cy="38880"/>
            </p14:xfrm>
          </p:contentPart>
        </mc:Choice>
        <mc:Fallback>
          <p:pic>
            <p:nvPicPr>
              <p:cNvPr id="15" name="Ink 14">
                <a:extLst>
                  <a:ext uri="{FF2B5EF4-FFF2-40B4-BE49-F238E27FC236}">
                    <a16:creationId xmlns:a16="http://schemas.microsoft.com/office/drawing/2014/main" id="{68D4CD15-7727-76B1-68CF-4D6AB9AFB296}"/>
                  </a:ext>
                </a:extLst>
              </p:cNvPr>
              <p:cNvPicPr/>
              <p:nvPr/>
            </p:nvPicPr>
            <p:blipFill>
              <a:blip r:embed="rId23"/>
              <a:stretch>
                <a:fillRect/>
              </a:stretch>
            </p:blipFill>
            <p:spPr>
              <a:xfrm>
                <a:off x="3635149" y="4598662"/>
                <a:ext cx="492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DFE440AA-A253-2392-75C8-CB9C228DD5DC}"/>
                  </a:ext>
                </a:extLst>
              </p14:cNvPr>
              <p14:cNvContentPartPr/>
              <p14:nvPr/>
            </p14:nvContentPartPr>
            <p14:xfrm>
              <a:off x="943429" y="4622782"/>
              <a:ext cx="376920" cy="11520"/>
            </p14:xfrm>
          </p:contentPart>
        </mc:Choice>
        <mc:Fallback>
          <p:pic>
            <p:nvPicPr>
              <p:cNvPr id="16" name="Ink 15">
                <a:extLst>
                  <a:ext uri="{FF2B5EF4-FFF2-40B4-BE49-F238E27FC236}">
                    <a16:creationId xmlns:a16="http://schemas.microsoft.com/office/drawing/2014/main" id="{DFE440AA-A253-2392-75C8-CB9C228DD5DC}"/>
                  </a:ext>
                </a:extLst>
              </p:cNvPr>
              <p:cNvPicPr/>
              <p:nvPr/>
            </p:nvPicPr>
            <p:blipFill>
              <a:blip r:embed="rId25"/>
              <a:stretch>
                <a:fillRect/>
              </a:stretch>
            </p:blipFill>
            <p:spPr>
              <a:xfrm>
                <a:off x="925429" y="4604782"/>
                <a:ext cx="412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1650D1DE-5F86-8AB7-CD34-6C135A0700A5}"/>
                  </a:ext>
                </a:extLst>
              </p14:cNvPr>
              <p14:cNvContentPartPr/>
              <p14:nvPr/>
            </p14:nvContentPartPr>
            <p14:xfrm>
              <a:off x="867469" y="5363662"/>
              <a:ext cx="646560" cy="37800"/>
            </p14:xfrm>
          </p:contentPart>
        </mc:Choice>
        <mc:Fallback>
          <p:pic>
            <p:nvPicPr>
              <p:cNvPr id="17" name="Ink 16">
                <a:extLst>
                  <a:ext uri="{FF2B5EF4-FFF2-40B4-BE49-F238E27FC236}">
                    <a16:creationId xmlns:a16="http://schemas.microsoft.com/office/drawing/2014/main" id="{1650D1DE-5F86-8AB7-CD34-6C135A0700A5}"/>
                  </a:ext>
                </a:extLst>
              </p:cNvPr>
              <p:cNvPicPr/>
              <p:nvPr/>
            </p:nvPicPr>
            <p:blipFill>
              <a:blip r:embed="rId27"/>
              <a:stretch>
                <a:fillRect/>
              </a:stretch>
            </p:blipFill>
            <p:spPr>
              <a:xfrm>
                <a:off x="849829" y="5345662"/>
                <a:ext cx="682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E65B2ED4-F8BA-1F4C-09B9-61947A57A9E9}"/>
                  </a:ext>
                </a:extLst>
              </p14:cNvPr>
              <p14:cNvContentPartPr/>
              <p14:nvPr/>
            </p14:nvContentPartPr>
            <p14:xfrm>
              <a:off x="4940869" y="5401102"/>
              <a:ext cx="426600" cy="43920"/>
            </p14:xfrm>
          </p:contentPart>
        </mc:Choice>
        <mc:Fallback>
          <p:pic>
            <p:nvPicPr>
              <p:cNvPr id="18" name="Ink 17">
                <a:extLst>
                  <a:ext uri="{FF2B5EF4-FFF2-40B4-BE49-F238E27FC236}">
                    <a16:creationId xmlns:a16="http://schemas.microsoft.com/office/drawing/2014/main" id="{E65B2ED4-F8BA-1F4C-09B9-61947A57A9E9}"/>
                  </a:ext>
                </a:extLst>
              </p:cNvPr>
              <p:cNvPicPr/>
              <p:nvPr/>
            </p:nvPicPr>
            <p:blipFill>
              <a:blip r:embed="rId29"/>
              <a:stretch>
                <a:fillRect/>
              </a:stretch>
            </p:blipFill>
            <p:spPr>
              <a:xfrm>
                <a:off x="4923229" y="5383102"/>
                <a:ext cx="462240" cy="79560"/>
              </a:xfrm>
              <a:prstGeom prst="rect">
                <a:avLst/>
              </a:prstGeom>
            </p:spPr>
          </p:pic>
        </mc:Fallback>
      </mc:AlternateContent>
    </p:spTree>
    <p:extLst>
      <p:ext uri="{BB962C8B-B14F-4D97-AF65-F5344CB8AC3E}">
        <p14:creationId xmlns:p14="http://schemas.microsoft.com/office/powerpoint/2010/main" val="323160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0946" y="180235"/>
            <a:ext cx="11755582" cy="6017032"/>
          </a:xfrm>
          <a:prstGeom prst="rect">
            <a:avLst/>
          </a:prstGeom>
          <a:noFill/>
        </p:spPr>
        <p:txBody>
          <a:bodyPr wrap="square" rtlCol="0">
            <a:spAutoFit/>
          </a:bodyPr>
          <a:lstStyle/>
          <a:p>
            <a:r>
              <a:rPr lang="en-US" sz="2800" b="1">
                <a:solidFill>
                  <a:srgbClr val="FFC000"/>
                </a:solidFill>
                <a:cs typeface="+mj-cs"/>
              </a:rPr>
              <a:t>Aggadat Bereshit 70:2</a:t>
            </a:r>
          </a:p>
          <a:p>
            <a:r>
              <a:rPr lang="en-US" sz="2100">
                <a:solidFill>
                  <a:srgbClr val="FFC000"/>
                </a:solidFill>
                <a:cs typeface="+mj-cs"/>
              </a:rPr>
              <a:t>Alternative explanation: </a:t>
            </a:r>
            <a:r>
              <a:rPr lang="en-US" sz="2100">
                <a:solidFill>
                  <a:srgbClr val="00B0F0"/>
                </a:solidFill>
                <a:cs typeface="+mj-cs"/>
              </a:rPr>
              <a:t>"An ear that hears and an eye that sees."</a:t>
            </a:r>
            <a:r>
              <a:rPr lang="en-US" sz="2100">
                <a:solidFill>
                  <a:srgbClr val="FFC000"/>
                </a:solidFill>
                <a:cs typeface="+mj-cs"/>
              </a:rPr>
              <a:t> Rabbi Ashi said in the name of Rabbi Chelkiah: "Because in this world, Israel sinned and became deaf to the Torah and blind to the Divine Presence, as it says, 'Their ear is uncircumcised, and they cannot listen; behold, the word of the Lord is to them an object of scorn; they take no pleasure in it' (</a:t>
            </a:r>
            <a:r>
              <a:rPr lang="en-US" sz="2100">
                <a:solidFill>
                  <a:srgbClr val="00B0F0"/>
                </a:solidFill>
                <a:cs typeface="+mj-cs"/>
              </a:rPr>
              <a:t>Jeremiah 6:10</a:t>
            </a:r>
            <a:r>
              <a:rPr lang="en-US" sz="2100">
                <a:solidFill>
                  <a:srgbClr val="FFC000"/>
                </a:solidFill>
                <a:cs typeface="+mj-cs"/>
              </a:rPr>
              <a:t>). Therefore, they were prevented from learning Torah, and their eyes were sealed from seeing the Divine Presence. Similarly, Isaiah cries out, 'Hear, you deaf, and look, you blind, that you may see!' (</a:t>
            </a:r>
            <a:r>
              <a:rPr lang="en-US" sz="2100">
                <a:solidFill>
                  <a:srgbClr val="00B0F0"/>
                </a:solidFill>
                <a:cs typeface="+mj-cs"/>
              </a:rPr>
              <a:t>Isaiah 42:18</a:t>
            </a:r>
            <a:r>
              <a:rPr lang="en-US" sz="2100">
                <a:solidFill>
                  <a:srgbClr val="FFC000"/>
                </a:solidFill>
                <a:cs typeface="+mj-cs"/>
              </a:rPr>
              <a:t>). And they say to Him, 'We cannot see,' as it says, 'We have groped for the wall like the blind; we have groped as if we had no eyes; we stumble at noonday as in the twilight; among those in full vigor we are like dead men' (</a:t>
            </a:r>
            <a:r>
              <a:rPr lang="en-US" sz="2100">
                <a:solidFill>
                  <a:srgbClr val="00B0F0"/>
                </a:solidFill>
                <a:cs typeface="+mj-cs"/>
              </a:rPr>
              <a:t>Isaiah 59:10</a:t>
            </a:r>
            <a:r>
              <a:rPr lang="en-US" sz="2100">
                <a:solidFill>
                  <a:srgbClr val="FFC000"/>
                </a:solidFill>
                <a:cs typeface="+mj-cs"/>
              </a:rPr>
              <a:t>). And they do not hear, as it says, 'But for me it is good to be near God; I have made the Lord God my refuge, that I may tell of all your works' (</a:t>
            </a:r>
            <a:r>
              <a:rPr lang="en-US" sz="2100">
                <a:solidFill>
                  <a:srgbClr val="00B0F0"/>
                </a:solidFill>
                <a:cs typeface="+mj-cs"/>
              </a:rPr>
              <a:t>Psalm 73:28</a:t>
            </a:r>
            <a:r>
              <a:rPr lang="en-US" sz="2100">
                <a:solidFill>
                  <a:srgbClr val="FFC000"/>
                </a:solidFill>
                <a:cs typeface="+mj-cs"/>
              </a:rPr>
              <a:t>). What does the Holy One, blessed be He, do? In the future, He will first revive them and then open their eyes and ears, as it says, 'Then the eyes of the blind shall be opened, and the ears of the deaf unstopped' (</a:t>
            </a:r>
            <a:r>
              <a:rPr lang="en-US" sz="2100">
                <a:solidFill>
                  <a:srgbClr val="00B0F0"/>
                </a:solidFill>
                <a:cs typeface="+mj-cs"/>
              </a:rPr>
              <a:t>Isaiah 35:5</a:t>
            </a:r>
            <a:r>
              <a:rPr lang="en-US" sz="2100">
                <a:solidFill>
                  <a:srgbClr val="FFC000"/>
                </a:solidFill>
                <a:cs typeface="+mj-cs"/>
              </a:rPr>
              <a:t>). And they will hear the words of God, as it says, 'And your ears shall hear a word behind you, saying, </a:t>
            </a:r>
            <a:r>
              <a:rPr lang="en-US" sz="2100">
                <a:solidFill>
                  <a:srgbClr val="00B0F0"/>
                </a:solidFill>
                <a:cs typeface="+mj-cs"/>
              </a:rPr>
              <a:t>"This is the way, walk in it," </a:t>
            </a:r>
            <a:r>
              <a:rPr lang="en-US" sz="2100">
                <a:solidFill>
                  <a:srgbClr val="FFC000"/>
                </a:solidFill>
                <a:cs typeface="+mj-cs"/>
              </a:rPr>
              <a:t>when you turn to the right or when you turn to the left' (</a:t>
            </a:r>
            <a:r>
              <a:rPr lang="en-US" sz="2100">
                <a:solidFill>
                  <a:srgbClr val="00B0F0"/>
                </a:solidFill>
                <a:cs typeface="+mj-cs"/>
              </a:rPr>
              <a:t>Isaiah 30:21</a:t>
            </a:r>
            <a:r>
              <a:rPr lang="en-US" sz="2100">
                <a:solidFill>
                  <a:srgbClr val="FFC000"/>
                </a:solidFill>
                <a:cs typeface="+mj-cs"/>
              </a:rPr>
              <a:t>), and they will see how He teaches, as it says, 'And your Teacher will not hide himself anymore, but your eyes shall see your Teacher' (</a:t>
            </a:r>
            <a:r>
              <a:rPr lang="en-US" sz="2100">
                <a:solidFill>
                  <a:srgbClr val="00B0F0"/>
                </a:solidFill>
                <a:cs typeface="+mj-cs"/>
              </a:rPr>
              <a:t>Isaiah 30:20</a:t>
            </a:r>
            <a:r>
              <a:rPr lang="en-US" sz="2100">
                <a:solidFill>
                  <a:srgbClr val="FFC000"/>
                </a:solidFill>
                <a:cs typeface="+mj-cs"/>
              </a:rPr>
              <a:t>). At that time, the verse will be fulfilled, 'An ear that hears and an eye that sees' (</a:t>
            </a:r>
            <a:r>
              <a:rPr lang="en-US" sz="2100">
                <a:solidFill>
                  <a:srgbClr val="00B0F0"/>
                </a:solidFill>
                <a:cs typeface="+mj-cs"/>
              </a:rPr>
              <a:t>Proverbs 20:12</a:t>
            </a:r>
            <a:r>
              <a:rPr lang="en-US" sz="2100">
                <a:solidFill>
                  <a:srgbClr val="FFC000"/>
                </a:solidFill>
                <a:cs typeface="+mj-cs"/>
              </a:rPr>
              <a:t>). Neither an angel nor a seraph does this, but the Lord does both."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AEFF239-96E8-32E6-5806-035ED796C4DE}"/>
                  </a:ext>
                </a:extLst>
              </p14:cNvPr>
              <p14:cNvContentPartPr/>
              <p14:nvPr/>
            </p14:nvContentPartPr>
            <p14:xfrm>
              <a:off x="4345789" y="1334542"/>
              <a:ext cx="37440" cy="11880"/>
            </p14:xfrm>
          </p:contentPart>
        </mc:Choice>
        <mc:Fallback>
          <p:pic>
            <p:nvPicPr>
              <p:cNvPr id="2" name="Ink 1">
                <a:extLst>
                  <a:ext uri="{FF2B5EF4-FFF2-40B4-BE49-F238E27FC236}">
                    <a16:creationId xmlns:a16="http://schemas.microsoft.com/office/drawing/2014/main" id="{1AEFF239-96E8-32E6-5806-035ED796C4DE}"/>
                  </a:ext>
                </a:extLst>
              </p:cNvPr>
              <p:cNvPicPr/>
              <p:nvPr/>
            </p:nvPicPr>
            <p:blipFill>
              <a:blip r:embed="rId5"/>
              <a:stretch>
                <a:fillRect/>
              </a:stretch>
            </p:blipFill>
            <p:spPr>
              <a:xfrm>
                <a:off x="4328149" y="1316902"/>
                <a:ext cx="73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79F54F3-A261-C470-277C-E1966FC13716}"/>
                  </a:ext>
                </a:extLst>
              </p14:cNvPr>
              <p14:cNvContentPartPr/>
              <p14:nvPr/>
            </p14:nvContentPartPr>
            <p14:xfrm>
              <a:off x="1692949" y="2294662"/>
              <a:ext cx="10440" cy="1080"/>
            </p14:xfrm>
          </p:contentPart>
        </mc:Choice>
        <mc:Fallback>
          <p:pic>
            <p:nvPicPr>
              <p:cNvPr id="4" name="Ink 3">
                <a:extLst>
                  <a:ext uri="{FF2B5EF4-FFF2-40B4-BE49-F238E27FC236}">
                    <a16:creationId xmlns:a16="http://schemas.microsoft.com/office/drawing/2014/main" id="{179F54F3-A261-C470-277C-E1966FC13716}"/>
                  </a:ext>
                </a:extLst>
              </p:cNvPr>
              <p:cNvPicPr/>
              <p:nvPr/>
            </p:nvPicPr>
            <p:blipFill>
              <a:blip r:embed="rId7"/>
              <a:stretch>
                <a:fillRect/>
              </a:stretch>
            </p:blipFill>
            <p:spPr>
              <a:xfrm>
                <a:off x="1674949" y="2277022"/>
                <a:ext cx="46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8897A5F-0C3A-825D-FDE1-7BC075BCAC24}"/>
                  </a:ext>
                </a:extLst>
              </p14:cNvPr>
              <p14:cNvContentPartPr/>
              <p14:nvPr/>
            </p14:nvContentPartPr>
            <p14:xfrm>
              <a:off x="8319469" y="2246782"/>
              <a:ext cx="81360" cy="43200"/>
            </p14:xfrm>
          </p:contentPart>
        </mc:Choice>
        <mc:Fallback>
          <p:pic>
            <p:nvPicPr>
              <p:cNvPr id="5" name="Ink 4">
                <a:extLst>
                  <a:ext uri="{FF2B5EF4-FFF2-40B4-BE49-F238E27FC236}">
                    <a16:creationId xmlns:a16="http://schemas.microsoft.com/office/drawing/2014/main" id="{98897A5F-0C3A-825D-FDE1-7BC075BCAC24}"/>
                  </a:ext>
                </a:extLst>
              </p:cNvPr>
              <p:cNvPicPr/>
              <p:nvPr/>
            </p:nvPicPr>
            <p:blipFill>
              <a:blip r:embed="rId9"/>
              <a:stretch>
                <a:fillRect/>
              </a:stretch>
            </p:blipFill>
            <p:spPr>
              <a:xfrm>
                <a:off x="8301469" y="2228782"/>
                <a:ext cx="117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AAE65BB-700B-6C50-254B-7D019290D39F}"/>
                  </a:ext>
                </a:extLst>
              </p14:cNvPr>
              <p14:cNvContentPartPr/>
              <p14:nvPr/>
            </p14:nvContentPartPr>
            <p14:xfrm>
              <a:off x="10614469" y="2239222"/>
              <a:ext cx="28080" cy="11880"/>
            </p14:xfrm>
          </p:contentPart>
        </mc:Choice>
        <mc:Fallback>
          <p:pic>
            <p:nvPicPr>
              <p:cNvPr id="7" name="Ink 6">
                <a:extLst>
                  <a:ext uri="{FF2B5EF4-FFF2-40B4-BE49-F238E27FC236}">
                    <a16:creationId xmlns:a16="http://schemas.microsoft.com/office/drawing/2014/main" id="{0AAE65BB-700B-6C50-254B-7D019290D39F}"/>
                  </a:ext>
                </a:extLst>
              </p:cNvPr>
              <p:cNvPicPr/>
              <p:nvPr/>
            </p:nvPicPr>
            <p:blipFill>
              <a:blip r:embed="rId11"/>
              <a:stretch>
                <a:fillRect/>
              </a:stretch>
            </p:blipFill>
            <p:spPr>
              <a:xfrm>
                <a:off x="10596829" y="2221582"/>
                <a:ext cx="63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B94F99B-63E5-33BB-7AA5-1A575CA458B8}"/>
                  </a:ext>
                </a:extLst>
              </p14:cNvPr>
              <p14:cNvContentPartPr/>
              <p14:nvPr/>
            </p14:nvContentPartPr>
            <p14:xfrm>
              <a:off x="11175349" y="2207182"/>
              <a:ext cx="1800" cy="14040"/>
            </p14:xfrm>
          </p:contentPart>
        </mc:Choice>
        <mc:Fallback>
          <p:pic>
            <p:nvPicPr>
              <p:cNvPr id="9" name="Ink 8">
                <a:extLst>
                  <a:ext uri="{FF2B5EF4-FFF2-40B4-BE49-F238E27FC236}">
                    <a16:creationId xmlns:a16="http://schemas.microsoft.com/office/drawing/2014/main" id="{9B94F99B-63E5-33BB-7AA5-1A575CA458B8}"/>
                  </a:ext>
                </a:extLst>
              </p:cNvPr>
              <p:cNvPicPr/>
              <p:nvPr/>
            </p:nvPicPr>
            <p:blipFill>
              <a:blip r:embed="rId13"/>
              <a:stretch>
                <a:fillRect/>
              </a:stretch>
            </p:blipFill>
            <p:spPr>
              <a:xfrm>
                <a:off x="11157709" y="2189542"/>
                <a:ext cx="37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966051F-9E51-CE23-F4D6-1679DB793878}"/>
                  </a:ext>
                </a:extLst>
              </p14:cNvPr>
              <p14:cNvContentPartPr/>
              <p14:nvPr/>
            </p14:nvContentPartPr>
            <p14:xfrm>
              <a:off x="4088749" y="2606782"/>
              <a:ext cx="83520" cy="24120"/>
            </p14:xfrm>
          </p:contentPart>
        </mc:Choice>
        <mc:Fallback>
          <p:pic>
            <p:nvPicPr>
              <p:cNvPr id="11" name="Ink 10">
                <a:extLst>
                  <a:ext uri="{FF2B5EF4-FFF2-40B4-BE49-F238E27FC236}">
                    <a16:creationId xmlns:a16="http://schemas.microsoft.com/office/drawing/2014/main" id="{2966051F-9E51-CE23-F4D6-1679DB793878}"/>
                  </a:ext>
                </a:extLst>
              </p:cNvPr>
              <p:cNvPicPr/>
              <p:nvPr/>
            </p:nvPicPr>
            <p:blipFill>
              <a:blip r:embed="rId15"/>
              <a:stretch>
                <a:fillRect/>
              </a:stretch>
            </p:blipFill>
            <p:spPr>
              <a:xfrm>
                <a:off x="4070749" y="2589142"/>
                <a:ext cx="119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59C72A5-6B5C-3D91-6F38-B84A1D0F3FFC}"/>
                  </a:ext>
                </a:extLst>
              </p14:cNvPr>
              <p14:cNvContentPartPr/>
              <p14:nvPr/>
            </p14:nvContentPartPr>
            <p14:xfrm>
              <a:off x="5940229" y="2558542"/>
              <a:ext cx="30240" cy="28080"/>
            </p14:xfrm>
          </p:contentPart>
        </mc:Choice>
        <mc:Fallback>
          <p:pic>
            <p:nvPicPr>
              <p:cNvPr id="12" name="Ink 11">
                <a:extLst>
                  <a:ext uri="{FF2B5EF4-FFF2-40B4-BE49-F238E27FC236}">
                    <a16:creationId xmlns:a16="http://schemas.microsoft.com/office/drawing/2014/main" id="{959C72A5-6B5C-3D91-6F38-B84A1D0F3FFC}"/>
                  </a:ext>
                </a:extLst>
              </p:cNvPr>
              <p:cNvPicPr/>
              <p:nvPr/>
            </p:nvPicPr>
            <p:blipFill>
              <a:blip r:embed="rId17"/>
              <a:stretch>
                <a:fillRect/>
              </a:stretch>
            </p:blipFill>
            <p:spPr>
              <a:xfrm>
                <a:off x="5922589" y="2540542"/>
                <a:ext cx="65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CCB153A-F6AF-C375-E5E1-A3D6234DFEE4}"/>
                  </a:ext>
                </a:extLst>
              </p14:cNvPr>
              <p14:cNvContentPartPr/>
              <p14:nvPr/>
            </p14:nvContentPartPr>
            <p14:xfrm>
              <a:off x="8247829" y="2571142"/>
              <a:ext cx="61560" cy="44280"/>
            </p14:xfrm>
          </p:contentPart>
        </mc:Choice>
        <mc:Fallback>
          <p:pic>
            <p:nvPicPr>
              <p:cNvPr id="13" name="Ink 12">
                <a:extLst>
                  <a:ext uri="{FF2B5EF4-FFF2-40B4-BE49-F238E27FC236}">
                    <a16:creationId xmlns:a16="http://schemas.microsoft.com/office/drawing/2014/main" id="{CCCB153A-F6AF-C375-E5E1-A3D6234DFEE4}"/>
                  </a:ext>
                </a:extLst>
              </p:cNvPr>
              <p:cNvPicPr/>
              <p:nvPr/>
            </p:nvPicPr>
            <p:blipFill>
              <a:blip r:embed="rId19"/>
              <a:stretch>
                <a:fillRect/>
              </a:stretch>
            </p:blipFill>
            <p:spPr>
              <a:xfrm>
                <a:off x="8230189" y="2553502"/>
                <a:ext cx="97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8D6DB21-7953-1E0B-861C-6EAC6F6EBE71}"/>
                  </a:ext>
                </a:extLst>
              </p14:cNvPr>
              <p14:cNvContentPartPr/>
              <p14:nvPr/>
            </p14:nvContentPartPr>
            <p14:xfrm>
              <a:off x="9530509" y="2647822"/>
              <a:ext cx="2520" cy="9720"/>
            </p14:xfrm>
          </p:contentPart>
        </mc:Choice>
        <mc:Fallback>
          <p:pic>
            <p:nvPicPr>
              <p:cNvPr id="14" name="Ink 13">
                <a:extLst>
                  <a:ext uri="{FF2B5EF4-FFF2-40B4-BE49-F238E27FC236}">
                    <a16:creationId xmlns:a16="http://schemas.microsoft.com/office/drawing/2014/main" id="{D8D6DB21-7953-1E0B-861C-6EAC6F6EBE71}"/>
                  </a:ext>
                </a:extLst>
              </p:cNvPr>
              <p:cNvPicPr/>
              <p:nvPr/>
            </p:nvPicPr>
            <p:blipFill>
              <a:blip r:embed="rId21"/>
              <a:stretch>
                <a:fillRect/>
              </a:stretch>
            </p:blipFill>
            <p:spPr>
              <a:xfrm>
                <a:off x="9512869" y="2630182"/>
                <a:ext cx="38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AAE7F30-A3DF-1DCC-383D-348B2505D1C5}"/>
                  </a:ext>
                </a:extLst>
              </p14:cNvPr>
              <p14:cNvContentPartPr/>
              <p14:nvPr/>
            </p14:nvContentPartPr>
            <p14:xfrm>
              <a:off x="11092549" y="2676262"/>
              <a:ext cx="360" cy="9720"/>
            </p14:xfrm>
          </p:contentPart>
        </mc:Choice>
        <mc:Fallback>
          <p:pic>
            <p:nvPicPr>
              <p:cNvPr id="15" name="Ink 14">
                <a:extLst>
                  <a:ext uri="{FF2B5EF4-FFF2-40B4-BE49-F238E27FC236}">
                    <a16:creationId xmlns:a16="http://schemas.microsoft.com/office/drawing/2014/main" id="{7AAE7F30-A3DF-1DCC-383D-348B2505D1C5}"/>
                  </a:ext>
                </a:extLst>
              </p:cNvPr>
              <p:cNvPicPr/>
              <p:nvPr/>
            </p:nvPicPr>
            <p:blipFill>
              <a:blip r:embed="rId23"/>
              <a:stretch>
                <a:fillRect/>
              </a:stretch>
            </p:blipFill>
            <p:spPr>
              <a:xfrm>
                <a:off x="11074549" y="2658622"/>
                <a:ext cx="36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C8AA8B7A-4BA1-7B5A-8016-DAAA31F875C3}"/>
                  </a:ext>
                </a:extLst>
              </p14:cNvPr>
              <p14:cNvContentPartPr/>
              <p14:nvPr/>
            </p14:nvContentPartPr>
            <p14:xfrm>
              <a:off x="3566389" y="2895862"/>
              <a:ext cx="87840" cy="29880"/>
            </p14:xfrm>
          </p:contentPart>
        </mc:Choice>
        <mc:Fallback>
          <p:pic>
            <p:nvPicPr>
              <p:cNvPr id="16" name="Ink 15">
                <a:extLst>
                  <a:ext uri="{FF2B5EF4-FFF2-40B4-BE49-F238E27FC236}">
                    <a16:creationId xmlns:a16="http://schemas.microsoft.com/office/drawing/2014/main" id="{C8AA8B7A-4BA1-7B5A-8016-DAAA31F875C3}"/>
                  </a:ext>
                </a:extLst>
              </p:cNvPr>
              <p:cNvPicPr/>
              <p:nvPr/>
            </p:nvPicPr>
            <p:blipFill>
              <a:blip r:embed="rId25"/>
              <a:stretch>
                <a:fillRect/>
              </a:stretch>
            </p:blipFill>
            <p:spPr>
              <a:xfrm>
                <a:off x="3548749" y="2878222"/>
                <a:ext cx="123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BF2C8FB9-2E8F-3D90-D009-A282CE7B5602}"/>
                  </a:ext>
                </a:extLst>
              </p14:cNvPr>
              <p14:cNvContentPartPr/>
              <p14:nvPr/>
            </p14:nvContentPartPr>
            <p14:xfrm>
              <a:off x="4666909" y="2873182"/>
              <a:ext cx="47880" cy="29520"/>
            </p14:xfrm>
          </p:contentPart>
        </mc:Choice>
        <mc:Fallback>
          <p:pic>
            <p:nvPicPr>
              <p:cNvPr id="17" name="Ink 16">
                <a:extLst>
                  <a:ext uri="{FF2B5EF4-FFF2-40B4-BE49-F238E27FC236}">
                    <a16:creationId xmlns:a16="http://schemas.microsoft.com/office/drawing/2014/main" id="{BF2C8FB9-2E8F-3D90-D009-A282CE7B5602}"/>
                  </a:ext>
                </a:extLst>
              </p:cNvPr>
              <p:cNvPicPr/>
              <p:nvPr/>
            </p:nvPicPr>
            <p:blipFill>
              <a:blip r:embed="rId27"/>
              <a:stretch>
                <a:fillRect/>
              </a:stretch>
            </p:blipFill>
            <p:spPr>
              <a:xfrm>
                <a:off x="4649269" y="2855182"/>
                <a:ext cx="83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52234DA5-2549-A5B2-2DEC-445C1D6AD0CA}"/>
                  </a:ext>
                </a:extLst>
              </p14:cNvPr>
              <p14:cNvContentPartPr/>
              <p14:nvPr/>
            </p14:nvContentPartPr>
            <p14:xfrm>
              <a:off x="6017629" y="2945902"/>
              <a:ext cx="4680" cy="3960"/>
            </p14:xfrm>
          </p:contentPart>
        </mc:Choice>
        <mc:Fallback>
          <p:pic>
            <p:nvPicPr>
              <p:cNvPr id="18" name="Ink 17">
                <a:extLst>
                  <a:ext uri="{FF2B5EF4-FFF2-40B4-BE49-F238E27FC236}">
                    <a16:creationId xmlns:a16="http://schemas.microsoft.com/office/drawing/2014/main" id="{52234DA5-2549-A5B2-2DEC-445C1D6AD0CA}"/>
                  </a:ext>
                </a:extLst>
              </p:cNvPr>
              <p:cNvPicPr/>
              <p:nvPr/>
            </p:nvPicPr>
            <p:blipFill>
              <a:blip r:embed="rId29"/>
              <a:stretch>
                <a:fillRect/>
              </a:stretch>
            </p:blipFill>
            <p:spPr>
              <a:xfrm>
                <a:off x="5999629" y="2928262"/>
                <a:ext cx="40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97054D68-2474-71AF-BB67-AD808345CDC2}"/>
                  </a:ext>
                </a:extLst>
              </p14:cNvPr>
              <p14:cNvContentPartPr/>
              <p14:nvPr/>
            </p14:nvContentPartPr>
            <p14:xfrm>
              <a:off x="6335149" y="2932942"/>
              <a:ext cx="9720" cy="4680"/>
            </p14:xfrm>
          </p:contentPart>
        </mc:Choice>
        <mc:Fallback>
          <p:pic>
            <p:nvPicPr>
              <p:cNvPr id="19" name="Ink 18">
                <a:extLst>
                  <a:ext uri="{FF2B5EF4-FFF2-40B4-BE49-F238E27FC236}">
                    <a16:creationId xmlns:a16="http://schemas.microsoft.com/office/drawing/2014/main" id="{97054D68-2474-71AF-BB67-AD808345CDC2}"/>
                  </a:ext>
                </a:extLst>
              </p:cNvPr>
              <p:cNvPicPr/>
              <p:nvPr/>
            </p:nvPicPr>
            <p:blipFill>
              <a:blip r:embed="rId31"/>
              <a:stretch>
                <a:fillRect/>
              </a:stretch>
            </p:blipFill>
            <p:spPr>
              <a:xfrm>
                <a:off x="6317149" y="2914942"/>
                <a:ext cx="45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59526298-82F1-8F01-7FA7-8B85127B9724}"/>
                  </a:ext>
                </a:extLst>
              </p14:cNvPr>
              <p14:cNvContentPartPr/>
              <p14:nvPr/>
            </p14:nvContentPartPr>
            <p14:xfrm>
              <a:off x="2300989" y="3551062"/>
              <a:ext cx="5400" cy="9720"/>
            </p14:xfrm>
          </p:contentPart>
        </mc:Choice>
        <mc:Fallback>
          <p:pic>
            <p:nvPicPr>
              <p:cNvPr id="20" name="Ink 19">
                <a:extLst>
                  <a:ext uri="{FF2B5EF4-FFF2-40B4-BE49-F238E27FC236}">
                    <a16:creationId xmlns:a16="http://schemas.microsoft.com/office/drawing/2014/main" id="{59526298-82F1-8F01-7FA7-8B85127B9724}"/>
                  </a:ext>
                </a:extLst>
              </p:cNvPr>
              <p:cNvPicPr/>
              <p:nvPr/>
            </p:nvPicPr>
            <p:blipFill>
              <a:blip r:embed="rId33"/>
              <a:stretch>
                <a:fillRect/>
              </a:stretch>
            </p:blipFill>
            <p:spPr>
              <a:xfrm>
                <a:off x="2283349" y="3533422"/>
                <a:ext cx="410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E26914C9-5CEF-2D9C-3E56-68890CF5E06F}"/>
                  </a:ext>
                </a:extLst>
              </p14:cNvPr>
              <p14:cNvContentPartPr/>
              <p14:nvPr/>
            </p14:nvContentPartPr>
            <p14:xfrm>
              <a:off x="2939989" y="3554302"/>
              <a:ext cx="394560" cy="22320"/>
            </p14:xfrm>
          </p:contentPart>
        </mc:Choice>
        <mc:Fallback>
          <p:pic>
            <p:nvPicPr>
              <p:cNvPr id="21" name="Ink 20">
                <a:extLst>
                  <a:ext uri="{FF2B5EF4-FFF2-40B4-BE49-F238E27FC236}">
                    <a16:creationId xmlns:a16="http://schemas.microsoft.com/office/drawing/2014/main" id="{E26914C9-5CEF-2D9C-3E56-68890CF5E06F}"/>
                  </a:ext>
                </a:extLst>
              </p:cNvPr>
              <p:cNvPicPr/>
              <p:nvPr/>
            </p:nvPicPr>
            <p:blipFill>
              <a:blip r:embed="rId35"/>
              <a:stretch>
                <a:fillRect/>
              </a:stretch>
            </p:blipFill>
            <p:spPr>
              <a:xfrm>
                <a:off x="2921989" y="3536302"/>
                <a:ext cx="430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BB8BD087-4619-9A4E-EEDF-98D9A3743A16}"/>
                  </a:ext>
                </a:extLst>
              </p14:cNvPr>
              <p14:cNvContentPartPr/>
              <p14:nvPr/>
            </p14:nvContentPartPr>
            <p14:xfrm>
              <a:off x="3841069" y="3535222"/>
              <a:ext cx="25920" cy="11160"/>
            </p14:xfrm>
          </p:contentPart>
        </mc:Choice>
        <mc:Fallback>
          <p:pic>
            <p:nvPicPr>
              <p:cNvPr id="22" name="Ink 21">
                <a:extLst>
                  <a:ext uri="{FF2B5EF4-FFF2-40B4-BE49-F238E27FC236}">
                    <a16:creationId xmlns:a16="http://schemas.microsoft.com/office/drawing/2014/main" id="{BB8BD087-4619-9A4E-EEDF-98D9A3743A16}"/>
                  </a:ext>
                </a:extLst>
              </p:cNvPr>
              <p:cNvPicPr/>
              <p:nvPr/>
            </p:nvPicPr>
            <p:blipFill>
              <a:blip r:embed="rId37"/>
              <a:stretch>
                <a:fillRect/>
              </a:stretch>
            </p:blipFill>
            <p:spPr>
              <a:xfrm>
                <a:off x="3823069" y="3517222"/>
                <a:ext cx="61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5A574750-66FE-CED7-CF8A-F90FF69F73DB}"/>
                  </a:ext>
                </a:extLst>
              </p14:cNvPr>
              <p14:cNvContentPartPr/>
              <p14:nvPr/>
            </p14:nvContentPartPr>
            <p14:xfrm>
              <a:off x="5270989" y="3543862"/>
              <a:ext cx="10440" cy="9000"/>
            </p14:xfrm>
          </p:contentPart>
        </mc:Choice>
        <mc:Fallback>
          <p:pic>
            <p:nvPicPr>
              <p:cNvPr id="23" name="Ink 22">
                <a:extLst>
                  <a:ext uri="{FF2B5EF4-FFF2-40B4-BE49-F238E27FC236}">
                    <a16:creationId xmlns:a16="http://schemas.microsoft.com/office/drawing/2014/main" id="{5A574750-66FE-CED7-CF8A-F90FF69F73DB}"/>
                  </a:ext>
                </a:extLst>
              </p:cNvPr>
              <p:cNvPicPr/>
              <p:nvPr/>
            </p:nvPicPr>
            <p:blipFill>
              <a:blip r:embed="rId39"/>
              <a:stretch>
                <a:fillRect/>
              </a:stretch>
            </p:blipFill>
            <p:spPr>
              <a:xfrm>
                <a:off x="5252989" y="3526222"/>
                <a:ext cx="46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D9517637-8B70-FA07-0B20-78167D1C1B11}"/>
                  </a:ext>
                </a:extLst>
              </p14:cNvPr>
              <p14:cNvContentPartPr/>
              <p14:nvPr/>
            </p14:nvContentPartPr>
            <p14:xfrm>
              <a:off x="6203389" y="3538102"/>
              <a:ext cx="12600" cy="6840"/>
            </p14:xfrm>
          </p:contentPart>
        </mc:Choice>
        <mc:Fallback>
          <p:pic>
            <p:nvPicPr>
              <p:cNvPr id="24" name="Ink 23">
                <a:extLst>
                  <a:ext uri="{FF2B5EF4-FFF2-40B4-BE49-F238E27FC236}">
                    <a16:creationId xmlns:a16="http://schemas.microsoft.com/office/drawing/2014/main" id="{D9517637-8B70-FA07-0B20-78167D1C1B11}"/>
                  </a:ext>
                </a:extLst>
              </p:cNvPr>
              <p:cNvPicPr/>
              <p:nvPr/>
            </p:nvPicPr>
            <p:blipFill>
              <a:blip r:embed="rId41"/>
              <a:stretch>
                <a:fillRect/>
              </a:stretch>
            </p:blipFill>
            <p:spPr>
              <a:xfrm>
                <a:off x="6185389" y="3520462"/>
                <a:ext cx="48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797DE7DD-F1B2-CF7D-CD69-60E8CC1C8D09}"/>
                  </a:ext>
                </a:extLst>
              </p14:cNvPr>
              <p14:cNvContentPartPr/>
              <p14:nvPr/>
            </p14:nvContentPartPr>
            <p14:xfrm>
              <a:off x="6546469" y="3551782"/>
              <a:ext cx="17280" cy="2520"/>
            </p14:xfrm>
          </p:contentPart>
        </mc:Choice>
        <mc:Fallback>
          <p:pic>
            <p:nvPicPr>
              <p:cNvPr id="25" name="Ink 24">
                <a:extLst>
                  <a:ext uri="{FF2B5EF4-FFF2-40B4-BE49-F238E27FC236}">
                    <a16:creationId xmlns:a16="http://schemas.microsoft.com/office/drawing/2014/main" id="{797DE7DD-F1B2-CF7D-CD69-60E8CC1C8D09}"/>
                  </a:ext>
                </a:extLst>
              </p:cNvPr>
              <p:cNvPicPr/>
              <p:nvPr/>
            </p:nvPicPr>
            <p:blipFill>
              <a:blip r:embed="rId43"/>
              <a:stretch>
                <a:fillRect/>
              </a:stretch>
            </p:blipFill>
            <p:spPr>
              <a:xfrm>
                <a:off x="6528469" y="3534142"/>
                <a:ext cx="52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589C6211-3C11-0BED-4E2F-F1DF16DCFEFC}"/>
                  </a:ext>
                </a:extLst>
              </p14:cNvPr>
              <p14:cNvContentPartPr/>
              <p14:nvPr/>
            </p14:nvContentPartPr>
            <p14:xfrm>
              <a:off x="6931669" y="3532342"/>
              <a:ext cx="401760" cy="24480"/>
            </p14:xfrm>
          </p:contentPart>
        </mc:Choice>
        <mc:Fallback>
          <p:pic>
            <p:nvPicPr>
              <p:cNvPr id="26" name="Ink 25">
                <a:extLst>
                  <a:ext uri="{FF2B5EF4-FFF2-40B4-BE49-F238E27FC236}">
                    <a16:creationId xmlns:a16="http://schemas.microsoft.com/office/drawing/2014/main" id="{589C6211-3C11-0BED-4E2F-F1DF16DCFEFC}"/>
                  </a:ext>
                </a:extLst>
              </p:cNvPr>
              <p:cNvPicPr/>
              <p:nvPr/>
            </p:nvPicPr>
            <p:blipFill>
              <a:blip r:embed="rId45"/>
              <a:stretch>
                <a:fillRect/>
              </a:stretch>
            </p:blipFill>
            <p:spPr>
              <a:xfrm>
                <a:off x="6914029" y="3514342"/>
                <a:ext cx="437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CBB53C0F-C86F-92CA-3907-3378F654C29A}"/>
                  </a:ext>
                </a:extLst>
              </p14:cNvPr>
              <p14:cNvContentPartPr/>
              <p14:nvPr/>
            </p14:nvContentPartPr>
            <p14:xfrm>
              <a:off x="2178949" y="3911062"/>
              <a:ext cx="42480" cy="9720"/>
            </p14:xfrm>
          </p:contentPart>
        </mc:Choice>
        <mc:Fallback>
          <p:pic>
            <p:nvPicPr>
              <p:cNvPr id="27" name="Ink 26">
                <a:extLst>
                  <a:ext uri="{FF2B5EF4-FFF2-40B4-BE49-F238E27FC236}">
                    <a16:creationId xmlns:a16="http://schemas.microsoft.com/office/drawing/2014/main" id="{CBB53C0F-C86F-92CA-3907-3378F654C29A}"/>
                  </a:ext>
                </a:extLst>
              </p:cNvPr>
              <p:cNvPicPr/>
              <p:nvPr/>
            </p:nvPicPr>
            <p:blipFill>
              <a:blip r:embed="rId47"/>
              <a:stretch>
                <a:fillRect/>
              </a:stretch>
            </p:blipFill>
            <p:spPr>
              <a:xfrm>
                <a:off x="2160949" y="3893422"/>
                <a:ext cx="78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Ink 27">
                <a:extLst>
                  <a:ext uri="{FF2B5EF4-FFF2-40B4-BE49-F238E27FC236}">
                    <a16:creationId xmlns:a16="http://schemas.microsoft.com/office/drawing/2014/main" id="{221B0BAF-78BB-A426-ECA8-8BDF5DF1C4A9}"/>
                  </a:ext>
                </a:extLst>
              </p14:cNvPr>
              <p14:cNvContentPartPr/>
              <p14:nvPr/>
            </p14:nvContentPartPr>
            <p14:xfrm>
              <a:off x="2909389" y="3911062"/>
              <a:ext cx="5040" cy="22320"/>
            </p14:xfrm>
          </p:contentPart>
        </mc:Choice>
        <mc:Fallback>
          <p:pic>
            <p:nvPicPr>
              <p:cNvPr id="28" name="Ink 27">
                <a:extLst>
                  <a:ext uri="{FF2B5EF4-FFF2-40B4-BE49-F238E27FC236}">
                    <a16:creationId xmlns:a16="http://schemas.microsoft.com/office/drawing/2014/main" id="{221B0BAF-78BB-A426-ECA8-8BDF5DF1C4A9}"/>
                  </a:ext>
                </a:extLst>
              </p:cNvPr>
              <p:cNvPicPr/>
              <p:nvPr/>
            </p:nvPicPr>
            <p:blipFill>
              <a:blip r:embed="rId49"/>
              <a:stretch>
                <a:fillRect/>
              </a:stretch>
            </p:blipFill>
            <p:spPr>
              <a:xfrm>
                <a:off x="2891749" y="3893062"/>
                <a:ext cx="40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Ink 28">
                <a:extLst>
                  <a:ext uri="{FF2B5EF4-FFF2-40B4-BE49-F238E27FC236}">
                    <a16:creationId xmlns:a16="http://schemas.microsoft.com/office/drawing/2014/main" id="{310AE9A2-ED59-5371-60EC-CF2F2476046E}"/>
                  </a:ext>
                </a:extLst>
              </p14:cNvPr>
              <p14:cNvContentPartPr/>
              <p14:nvPr/>
            </p14:nvContentPartPr>
            <p14:xfrm>
              <a:off x="1121269" y="4158742"/>
              <a:ext cx="18720" cy="2520"/>
            </p14:xfrm>
          </p:contentPart>
        </mc:Choice>
        <mc:Fallback>
          <p:pic>
            <p:nvPicPr>
              <p:cNvPr id="29" name="Ink 28">
                <a:extLst>
                  <a:ext uri="{FF2B5EF4-FFF2-40B4-BE49-F238E27FC236}">
                    <a16:creationId xmlns:a16="http://schemas.microsoft.com/office/drawing/2014/main" id="{310AE9A2-ED59-5371-60EC-CF2F2476046E}"/>
                  </a:ext>
                </a:extLst>
              </p:cNvPr>
              <p:cNvPicPr/>
              <p:nvPr/>
            </p:nvPicPr>
            <p:blipFill>
              <a:blip r:embed="rId51"/>
              <a:stretch>
                <a:fillRect/>
              </a:stretch>
            </p:blipFill>
            <p:spPr>
              <a:xfrm>
                <a:off x="1103269" y="4140742"/>
                <a:ext cx="54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Ink 29">
                <a:extLst>
                  <a:ext uri="{FF2B5EF4-FFF2-40B4-BE49-F238E27FC236}">
                    <a16:creationId xmlns:a16="http://schemas.microsoft.com/office/drawing/2014/main" id="{5571DF6F-83C9-1ECB-C8C3-DF18C652593D}"/>
                  </a:ext>
                </a:extLst>
              </p14:cNvPr>
              <p14:cNvContentPartPr/>
              <p14:nvPr/>
            </p14:nvContentPartPr>
            <p14:xfrm>
              <a:off x="3226189" y="4105462"/>
              <a:ext cx="9000" cy="6840"/>
            </p14:xfrm>
          </p:contentPart>
        </mc:Choice>
        <mc:Fallback>
          <p:pic>
            <p:nvPicPr>
              <p:cNvPr id="30" name="Ink 29">
                <a:extLst>
                  <a:ext uri="{FF2B5EF4-FFF2-40B4-BE49-F238E27FC236}">
                    <a16:creationId xmlns:a16="http://schemas.microsoft.com/office/drawing/2014/main" id="{5571DF6F-83C9-1ECB-C8C3-DF18C652593D}"/>
                  </a:ext>
                </a:extLst>
              </p:cNvPr>
              <p:cNvPicPr/>
              <p:nvPr/>
            </p:nvPicPr>
            <p:blipFill>
              <a:blip r:embed="rId53"/>
              <a:stretch>
                <a:fillRect/>
              </a:stretch>
            </p:blipFill>
            <p:spPr>
              <a:xfrm>
                <a:off x="3208549" y="4087822"/>
                <a:ext cx="446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Ink 30">
                <a:extLst>
                  <a:ext uri="{FF2B5EF4-FFF2-40B4-BE49-F238E27FC236}">
                    <a16:creationId xmlns:a16="http://schemas.microsoft.com/office/drawing/2014/main" id="{4A376978-C4CB-EFD0-7A6C-AC6F450BF0EB}"/>
                  </a:ext>
                </a:extLst>
              </p14:cNvPr>
              <p14:cNvContentPartPr/>
              <p14:nvPr/>
            </p14:nvContentPartPr>
            <p14:xfrm>
              <a:off x="8813749" y="4605862"/>
              <a:ext cx="9720" cy="1800"/>
            </p14:xfrm>
          </p:contentPart>
        </mc:Choice>
        <mc:Fallback>
          <p:pic>
            <p:nvPicPr>
              <p:cNvPr id="31" name="Ink 30">
                <a:extLst>
                  <a:ext uri="{FF2B5EF4-FFF2-40B4-BE49-F238E27FC236}">
                    <a16:creationId xmlns:a16="http://schemas.microsoft.com/office/drawing/2014/main" id="{4A376978-C4CB-EFD0-7A6C-AC6F450BF0EB}"/>
                  </a:ext>
                </a:extLst>
              </p:cNvPr>
              <p:cNvPicPr/>
              <p:nvPr/>
            </p:nvPicPr>
            <p:blipFill>
              <a:blip r:embed="rId55"/>
              <a:stretch>
                <a:fillRect/>
              </a:stretch>
            </p:blipFill>
            <p:spPr>
              <a:xfrm>
                <a:off x="8796109" y="4588222"/>
                <a:ext cx="45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Ink 31">
                <a:extLst>
                  <a:ext uri="{FF2B5EF4-FFF2-40B4-BE49-F238E27FC236}">
                    <a16:creationId xmlns:a16="http://schemas.microsoft.com/office/drawing/2014/main" id="{541B3CCE-451A-2514-50D7-D4F275939E81}"/>
                  </a:ext>
                </a:extLst>
              </p14:cNvPr>
              <p14:cNvContentPartPr/>
              <p14:nvPr/>
            </p14:nvContentPartPr>
            <p14:xfrm>
              <a:off x="9868549" y="4588582"/>
              <a:ext cx="3960" cy="18000"/>
            </p14:xfrm>
          </p:contentPart>
        </mc:Choice>
        <mc:Fallback>
          <p:pic>
            <p:nvPicPr>
              <p:cNvPr id="32" name="Ink 31">
                <a:extLst>
                  <a:ext uri="{FF2B5EF4-FFF2-40B4-BE49-F238E27FC236}">
                    <a16:creationId xmlns:a16="http://schemas.microsoft.com/office/drawing/2014/main" id="{541B3CCE-451A-2514-50D7-D4F275939E81}"/>
                  </a:ext>
                </a:extLst>
              </p:cNvPr>
              <p:cNvPicPr/>
              <p:nvPr/>
            </p:nvPicPr>
            <p:blipFill>
              <a:blip r:embed="rId57"/>
              <a:stretch>
                <a:fillRect/>
              </a:stretch>
            </p:blipFill>
            <p:spPr>
              <a:xfrm>
                <a:off x="9850909" y="4570582"/>
                <a:ext cx="396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Ink 32">
                <a:extLst>
                  <a:ext uri="{FF2B5EF4-FFF2-40B4-BE49-F238E27FC236}">
                    <a16:creationId xmlns:a16="http://schemas.microsoft.com/office/drawing/2014/main" id="{70FB4AB8-3074-BC9F-83D1-EABB582F816F}"/>
                  </a:ext>
                </a:extLst>
              </p14:cNvPr>
              <p14:cNvContentPartPr/>
              <p14:nvPr/>
            </p14:nvContentPartPr>
            <p14:xfrm>
              <a:off x="6242629" y="4799902"/>
              <a:ext cx="2435400" cy="45360"/>
            </p14:xfrm>
          </p:contentPart>
        </mc:Choice>
        <mc:Fallback>
          <p:pic>
            <p:nvPicPr>
              <p:cNvPr id="33" name="Ink 32">
                <a:extLst>
                  <a:ext uri="{FF2B5EF4-FFF2-40B4-BE49-F238E27FC236}">
                    <a16:creationId xmlns:a16="http://schemas.microsoft.com/office/drawing/2014/main" id="{70FB4AB8-3074-BC9F-83D1-EABB582F816F}"/>
                  </a:ext>
                </a:extLst>
              </p:cNvPr>
              <p:cNvPicPr/>
              <p:nvPr/>
            </p:nvPicPr>
            <p:blipFill>
              <a:blip r:embed="rId59"/>
              <a:stretch>
                <a:fillRect/>
              </a:stretch>
            </p:blipFill>
            <p:spPr>
              <a:xfrm>
                <a:off x="6224629" y="4781902"/>
                <a:ext cx="2471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21F548F2-69F5-D954-5989-08C34C501895}"/>
                  </a:ext>
                </a:extLst>
              </p14:cNvPr>
              <p14:cNvContentPartPr/>
              <p14:nvPr/>
            </p14:nvContentPartPr>
            <p14:xfrm>
              <a:off x="5402749" y="5153782"/>
              <a:ext cx="18720" cy="25920"/>
            </p14:xfrm>
          </p:contentPart>
        </mc:Choice>
        <mc:Fallback>
          <p:pic>
            <p:nvPicPr>
              <p:cNvPr id="34" name="Ink 33">
                <a:extLst>
                  <a:ext uri="{FF2B5EF4-FFF2-40B4-BE49-F238E27FC236}">
                    <a16:creationId xmlns:a16="http://schemas.microsoft.com/office/drawing/2014/main" id="{21F548F2-69F5-D954-5989-08C34C501895}"/>
                  </a:ext>
                </a:extLst>
              </p:cNvPr>
              <p:cNvPicPr/>
              <p:nvPr/>
            </p:nvPicPr>
            <p:blipFill>
              <a:blip r:embed="rId61"/>
              <a:stretch>
                <a:fillRect/>
              </a:stretch>
            </p:blipFill>
            <p:spPr>
              <a:xfrm>
                <a:off x="5385109" y="5135782"/>
                <a:ext cx="54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1105E80A-9E10-6287-3828-74C483B0C524}"/>
                  </a:ext>
                </a:extLst>
              </p14:cNvPr>
              <p14:cNvContentPartPr/>
              <p14:nvPr/>
            </p14:nvContentPartPr>
            <p14:xfrm>
              <a:off x="11078509" y="5125342"/>
              <a:ext cx="53640" cy="27360"/>
            </p14:xfrm>
          </p:contentPart>
        </mc:Choice>
        <mc:Fallback>
          <p:pic>
            <p:nvPicPr>
              <p:cNvPr id="35" name="Ink 34">
                <a:extLst>
                  <a:ext uri="{FF2B5EF4-FFF2-40B4-BE49-F238E27FC236}">
                    <a16:creationId xmlns:a16="http://schemas.microsoft.com/office/drawing/2014/main" id="{1105E80A-9E10-6287-3828-74C483B0C524}"/>
                  </a:ext>
                </a:extLst>
              </p:cNvPr>
              <p:cNvPicPr/>
              <p:nvPr/>
            </p:nvPicPr>
            <p:blipFill>
              <a:blip r:embed="rId63"/>
              <a:stretch>
                <a:fillRect/>
              </a:stretch>
            </p:blipFill>
            <p:spPr>
              <a:xfrm>
                <a:off x="11060869" y="5107702"/>
                <a:ext cx="89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Ink 35">
                <a:extLst>
                  <a:ext uri="{FF2B5EF4-FFF2-40B4-BE49-F238E27FC236}">
                    <a16:creationId xmlns:a16="http://schemas.microsoft.com/office/drawing/2014/main" id="{4AE9F8B5-F76F-83A9-F6D9-2E12316B5219}"/>
                  </a:ext>
                </a:extLst>
              </p14:cNvPr>
              <p14:cNvContentPartPr/>
              <p14:nvPr/>
            </p14:nvContentPartPr>
            <p14:xfrm>
              <a:off x="3395389" y="5479222"/>
              <a:ext cx="3960" cy="12600"/>
            </p14:xfrm>
          </p:contentPart>
        </mc:Choice>
        <mc:Fallback>
          <p:pic>
            <p:nvPicPr>
              <p:cNvPr id="36" name="Ink 35">
                <a:extLst>
                  <a:ext uri="{FF2B5EF4-FFF2-40B4-BE49-F238E27FC236}">
                    <a16:creationId xmlns:a16="http://schemas.microsoft.com/office/drawing/2014/main" id="{4AE9F8B5-F76F-83A9-F6D9-2E12316B5219}"/>
                  </a:ext>
                </a:extLst>
              </p:cNvPr>
              <p:cNvPicPr/>
              <p:nvPr/>
            </p:nvPicPr>
            <p:blipFill>
              <a:blip r:embed="rId65"/>
              <a:stretch>
                <a:fillRect/>
              </a:stretch>
            </p:blipFill>
            <p:spPr>
              <a:xfrm>
                <a:off x="3377389" y="5461582"/>
                <a:ext cx="396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Ink 36">
                <a:extLst>
                  <a:ext uri="{FF2B5EF4-FFF2-40B4-BE49-F238E27FC236}">
                    <a16:creationId xmlns:a16="http://schemas.microsoft.com/office/drawing/2014/main" id="{CA5FE2B3-8223-CD12-5DAD-1204AF59D0AF}"/>
                  </a:ext>
                </a:extLst>
              </p14:cNvPr>
              <p14:cNvContentPartPr/>
              <p14:nvPr/>
            </p14:nvContentPartPr>
            <p14:xfrm>
              <a:off x="8498389" y="5813302"/>
              <a:ext cx="2774160" cy="93960"/>
            </p14:xfrm>
          </p:contentPart>
        </mc:Choice>
        <mc:Fallback>
          <p:pic>
            <p:nvPicPr>
              <p:cNvPr id="37" name="Ink 36">
                <a:extLst>
                  <a:ext uri="{FF2B5EF4-FFF2-40B4-BE49-F238E27FC236}">
                    <a16:creationId xmlns:a16="http://schemas.microsoft.com/office/drawing/2014/main" id="{CA5FE2B3-8223-CD12-5DAD-1204AF59D0AF}"/>
                  </a:ext>
                </a:extLst>
              </p:cNvPr>
              <p:cNvPicPr/>
              <p:nvPr/>
            </p:nvPicPr>
            <p:blipFill>
              <a:blip r:embed="rId67"/>
              <a:stretch>
                <a:fillRect/>
              </a:stretch>
            </p:blipFill>
            <p:spPr>
              <a:xfrm>
                <a:off x="8480749" y="5795662"/>
                <a:ext cx="2809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Ink 37">
                <a:extLst>
                  <a:ext uri="{FF2B5EF4-FFF2-40B4-BE49-F238E27FC236}">
                    <a16:creationId xmlns:a16="http://schemas.microsoft.com/office/drawing/2014/main" id="{15E93137-A4A1-6029-C379-6CC8D30B73AC}"/>
                  </a:ext>
                </a:extLst>
              </p14:cNvPr>
              <p14:cNvContentPartPr/>
              <p14:nvPr/>
            </p14:nvContentPartPr>
            <p14:xfrm>
              <a:off x="539869" y="6065302"/>
              <a:ext cx="661680" cy="48960"/>
            </p14:xfrm>
          </p:contentPart>
        </mc:Choice>
        <mc:Fallback>
          <p:pic>
            <p:nvPicPr>
              <p:cNvPr id="38" name="Ink 37">
                <a:extLst>
                  <a:ext uri="{FF2B5EF4-FFF2-40B4-BE49-F238E27FC236}">
                    <a16:creationId xmlns:a16="http://schemas.microsoft.com/office/drawing/2014/main" id="{15E93137-A4A1-6029-C379-6CC8D30B73AC}"/>
                  </a:ext>
                </a:extLst>
              </p:cNvPr>
              <p:cNvPicPr/>
              <p:nvPr/>
            </p:nvPicPr>
            <p:blipFill>
              <a:blip r:embed="rId69"/>
              <a:stretch>
                <a:fillRect/>
              </a:stretch>
            </p:blipFill>
            <p:spPr>
              <a:xfrm>
                <a:off x="521869" y="6047302"/>
                <a:ext cx="697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Ink 38">
                <a:extLst>
                  <a:ext uri="{FF2B5EF4-FFF2-40B4-BE49-F238E27FC236}">
                    <a16:creationId xmlns:a16="http://schemas.microsoft.com/office/drawing/2014/main" id="{5CE175E6-E50B-8C00-FAED-68B60E0C9B0E}"/>
                  </a:ext>
                </a:extLst>
              </p14:cNvPr>
              <p14:cNvContentPartPr/>
              <p14:nvPr/>
            </p14:nvContentPartPr>
            <p14:xfrm>
              <a:off x="2162029" y="6078622"/>
              <a:ext cx="1521000" cy="160920"/>
            </p14:xfrm>
          </p:contentPart>
        </mc:Choice>
        <mc:Fallback>
          <p:pic>
            <p:nvPicPr>
              <p:cNvPr id="39" name="Ink 38">
                <a:extLst>
                  <a:ext uri="{FF2B5EF4-FFF2-40B4-BE49-F238E27FC236}">
                    <a16:creationId xmlns:a16="http://schemas.microsoft.com/office/drawing/2014/main" id="{5CE175E6-E50B-8C00-FAED-68B60E0C9B0E}"/>
                  </a:ext>
                </a:extLst>
              </p:cNvPr>
              <p:cNvPicPr/>
              <p:nvPr/>
            </p:nvPicPr>
            <p:blipFill>
              <a:blip r:embed="rId71"/>
              <a:stretch>
                <a:fillRect/>
              </a:stretch>
            </p:blipFill>
            <p:spPr>
              <a:xfrm>
                <a:off x="2144389" y="6060982"/>
                <a:ext cx="1556640" cy="196560"/>
              </a:xfrm>
              <a:prstGeom prst="rect">
                <a:avLst/>
              </a:prstGeom>
            </p:spPr>
          </p:pic>
        </mc:Fallback>
      </mc:AlternateContent>
    </p:spTree>
    <p:extLst>
      <p:ext uri="{BB962C8B-B14F-4D97-AF65-F5344CB8AC3E}">
        <p14:creationId xmlns:p14="http://schemas.microsoft.com/office/powerpoint/2010/main" val="245916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23601" y="146700"/>
            <a:ext cx="9326981" cy="5693866"/>
          </a:xfrm>
          <a:prstGeom prst="rect">
            <a:avLst/>
          </a:prstGeom>
          <a:noFill/>
        </p:spPr>
        <p:txBody>
          <a:bodyPr wrap="square" rtlCol="0">
            <a:spAutoFit/>
          </a:bodyPr>
          <a:lstStyle/>
          <a:p>
            <a:r>
              <a:rPr lang="en-US" sz="2800" b="1">
                <a:solidFill>
                  <a:srgbClr val="FFC000"/>
                </a:solidFill>
                <a:cs typeface="+mj-cs"/>
              </a:rPr>
              <a:t>Rashi on Isaiah 35:5 Parts 1-2</a:t>
            </a:r>
            <a:endParaRPr lang="en-US" sz="2800">
              <a:solidFill>
                <a:srgbClr val="FFC000"/>
              </a:solidFill>
              <a:cs typeface="+mj-cs"/>
            </a:endParaRPr>
          </a:p>
          <a:p>
            <a:pPr algn="r"/>
            <a:r>
              <a:rPr lang="he-IL" sz="2800">
                <a:solidFill>
                  <a:srgbClr val="FFFF00"/>
                </a:solidFill>
                <a:cs typeface="+mj-cs"/>
              </a:rPr>
              <a:t>עיני עורים. אותם שהיו עד הנה עורים מהכיר את מורא זו עליהם:</a:t>
            </a:r>
          </a:p>
          <a:p>
            <a:r>
              <a:rPr lang="en-US" sz="2800">
                <a:solidFill>
                  <a:srgbClr val="FFC000"/>
                </a:solidFill>
                <a:cs typeface="+mj-cs"/>
              </a:rPr>
              <a:t>the eyes of the blind shall be opened Those who were blind, not to recognize (lit., from recognizing) their fear (sic) ([Warsaw:] this fear;) ([mss.] My fear) upon them.</a:t>
            </a:r>
          </a:p>
          <a:p>
            <a:pPr algn="r"/>
            <a:r>
              <a:rPr lang="he-IL" sz="2800">
                <a:solidFill>
                  <a:srgbClr val="FFFF00"/>
                </a:solidFill>
                <a:cs typeface="+mj-cs"/>
              </a:rPr>
              <a:t>ואזני חרשים. שלא היו שומעים לקול נביאים עד הנה תפקחנה ותפתחנה כי אתן להם רוח נכון ליראה אותי ועל ישראל הוא אומר שקראם עורי' וחרשים כענין שנאמר החרשים שמעו וגו':</a:t>
            </a:r>
          </a:p>
          <a:p>
            <a:r>
              <a:rPr lang="en-US" sz="2800">
                <a:solidFill>
                  <a:srgbClr val="FFC000"/>
                </a:solidFill>
                <a:cs typeface="+mj-cs"/>
              </a:rPr>
              <a:t>and the ears of the deaf Who did not hearken to the voice of the prophets until now, will be opened and unstopped, for I will give them a proper spirit to fear Me. He says this concerning Israel, whom he called blind and deaf, as the matter is stated (infra </a:t>
            </a:r>
            <a:r>
              <a:rPr lang="en-US" sz="2800">
                <a:solidFill>
                  <a:srgbClr val="00B0F0"/>
                </a:solidFill>
                <a:cs typeface="+mj-cs"/>
              </a:rPr>
              <a:t>42:18</a:t>
            </a:r>
            <a:r>
              <a:rPr lang="en-US" sz="2800">
                <a:solidFill>
                  <a:srgbClr val="FFC000"/>
                </a:solidFill>
                <a:cs typeface="+mj-cs"/>
              </a:rPr>
              <a:t>) </a:t>
            </a:r>
            <a:r>
              <a:rPr lang="en-US" sz="2800">
                <a:solidFill>
                  <a:srgbClr val="00B0F0"/>
                </a:solidFill>
                <a:cs typeface="+mj-cs"/>
              </a:rPr>
              <a:t>“You deaf ones, hearken, etc.”</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3B34821-1955-CED6-9E6C-D2D3F209A636}"/>
                  </a:ext>
                </a:extLst>
              </p14:cNvPr>
              <p14:cNvContentPartPr/>
              <p14:nvPr/>
            </p14:nvContentPartPr>
            <p14:xfrm>
              <a:off x="2164909" y="1879582"/>
              <a:ext cx="31680" cy="11160"/>
            </p14:xfrm>
          </p:contentPart>
        </mc:Choice>
        <mc:Fallback>
          <p:pic>
            <p:nvPicPr>
              <p:cNvPr id="2" name="Ink 1">
                <a:extLst>
                  <a:ext uri="{FF2B5EF4-FFF2-40B4-BE49-F238E27FC236}">
                    <a16:creationId xmlns:a16="http://schemas.microsoft.com/office/drawing/2014/main" id="{13B34821-1955-CED6-9E6C-D2D3F209A636}"/>
                  </a:ext>
                </a:extLst>
              </p:cNvPr>
              <p:cNvPicPr/>
              <p:nvPr/>
            </p:nvPicPr>
            <p:blipFill>
              <a:blip r:embed="rId5"/>
              <a:stretch>
                <a:fillRect/>
              </a:stretch>
            </p:blipFill>
            <p:spPr>
              <a:xfrm>
                <a:off x="2147269" y="1861582"/>
                <a:ext cx="67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93B4B4D-2242-7FCF-662B-22BE89F8EA97}"/>
                  </a:ext>
                </a:extLst>
              </p14:cNvPr>
              <p14:cNvContentPartPr/>
              <p14:nvPr/>
            </p14:nvContentPartPr>
            <p14:xfrm>
              <a:off x="4050229" y="1845382"/>
              <a:ext cx="97920" cy="21240"/>
            </p14:xfrm>
          </p:contentPart>
        </mc:Choice>
        <mc:Fallback>
          <p:pic>
            <p:nvPicPr>
              <p:cNvPr id="4" name="Ink 3">
                <a:extLst>
                  <a:ext uri="{FF2B5EF4-FFF2-40B4-BE49-F238E27FC236}">
                    <a16:creationId xmlns:a16="http://schemas.microsoft.com/office/drawing/2014/main" id="{C93B4B4D-2242-7FCF-662B-22BE89F8EA97}"/>
                  </a:ext>
                </a:extLst>
              </p:cNvPr>
              <p:cNvPicPr/>
              <p:nvPr/>
            </p:nvPicPr>
            <p:blipFill>
              <a:blip r:embed="rId7"/>
              <a:stretch>
                <a:fillRect/>
              </a:stretch>
            </p:blipFill>
            <p:spPr>
              <a:xfrm>
                <a:off x="4032229" y="1827742"/>
                <a:ext cx="133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95EC3F2-EDB3-0C56-D728-24575E83593B}"/>
                  </a:ext>
                </a:extLst>
              </p14:cNvPr>
              <p14:cNvContentPartPr/>
              <p14:nvPr/>
            </p14:nvContentPartPr>
            <p14:xfrm>
              <a:off x="6622789" y="1789942"/>
              <a:ext cx="706320" cy="30960"/>
            </p14:xfrm>
          </p:contentPart>
        </mc:Choice>
        <mc:Fallback>
          <p:pic>
            <p:nvPicPr>
              <p:cNvPr id="5" name="Ink 4">
                <a:extLst>
                  <a:ext uri="{FF2B5EF4-FFF2-40B4-BE49-F238E27FC236}">
                    <a16:creationId xmlns:a16="http://schemas.microsoft.com/office/drawing/2014/main" id="{D95EC3F2-EDB3-0C56-D728-24575E83593B}"/>
                  </a:ext>
                </a:extLst>
              </p:cNvPr>
              <p:cNvPicPr/>
              <p:nvPr/>
            </p:nvPicPr>
            <p:blipFill>
              <a:blip r:embed="rId9"/>
              <a:stretch>
                <a:fillRect/>
              </a:stretch>
            </p:blipFill>
            <p:spPr>
              <a:xfrm>
                <a:off x="6605149" y="1771942"/>
                <a:ext cx="741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031CD5D-4267-ECB6-0E48-93EC7F323EA6}"/>
                  </a:ext>
                </a:extLst>
              </p14:cNvPr>
              <p14:cNvContentPartPr/>
              <p14:nvPr/>
            </p14:nvContentPartPr>
            <p14:xfrm>
              <a:off x="2326189" y="2341102"/>
              <a:ext cx="208440" cy="45720"/>
            </p14:xfrm>
          </p:contentPart>
        </mc:Choice>
        <mc:Fallback>
          <p:pic>
            <p:nvPicPr>
              <p:cNvPr id="7" name="Ink 6">
                <a:extLst>
                  <a:ext uri="{FF2B5EF4-FFF2-40B4-BE49-F238E27FC236}">
                    <a16:creationId xmlns:a16="http://schemas.microsoft.com/office/drawing/2014/main" id="{C031CD5D-4267-ECB6-0E48-93EC7F323EA6}"/>
                  </a:ext>
                </a:extLst>
              </p:cNvPr>
              <p:cNvPicPr/>
              <p:nvPr/>
            </p:nvPicPr>
            <p:blipFill>
              <a:blip r:embed="rId11"/>
              <a:stretch>
                <a:fillRect/>
              </a:stretch>
            </p:blipFill>
            <p:spPr>
              <a:xfrm>
                <a:off x="2308189" y="2323462"/>
                <a:ext cx="244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C94B50A-5849-090D-2D37-9AE917661935}"/>
                  </a:ext>
                </a:extLst>
              </p14:cNvPr>
              <p14:cNvContentPartPr/>
              <p14:nvPr/>
            </p14:nvContentPartPr>
            <p14:xfrm>
              <a:off x="5004229" y="2304022"/>
              <a:ext cx="540000" cy="14040"/>
            </p14:xfrm>
          </p:contentPart>
        </mc:Choice>
        <mc:Fallback>
          <p:pic>
            <p:nvPicPr>
              <p:cNvPr id="9" name="Ink 8">
                <a:extLst>
                  <a:ext uri="{FF2B5EF4-FFF2-40B4-BE49-F238E27FC236}">
                    <a16:creationId xmlns:a16="http://schemas.microsoft.com/office/drawing/2014/main" id="{0C94B50A-5849-090D-2D37-9AE917661935}"/>
                  </a:ext>
                </a:extLst>
              </p:cNvPr>
              <p:cNvPicPr/>
              <p:nvPr/>
            </p:nvPicPr>
            <p:blipFill>
              <a:blip r:embed="rId13"/>
              <a:stretch>
                <a:fillRect/>
              </a:stretch>
            </p:blipFill>
            <p:spPr>
              <a:xfrm>
                <a:off x="4986589" y="2286382"/>
                <a:ext cx="575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5BE310C-F3C9-113D-4D1C-24B00D09769D}"/>
                  </a:ext>
                </a:extLst>
              </p14:cNvPr>
              <p14:cNvContentPartPr/>
              <p14:nvPr/>
            </p14:nvContentPartPr>
            <p14:xfrm>
              <a:off x="6596509" y="2293222"/>
              <a:ext cx="51480" cy="30960"/>
            </p14:xfrm>
          </p:contentPart>
        </mc:Choice>
        <mc:Fallback>
          <p:pic>
            <p:nvPicPr>
              <p:cNvPr id="11" name="Ink 10">
                <a:extLst>
                  <a:ext uri="{FF2B5EF4-FFF2-40B4-BE49-F238E27FC236}">
                    <a16:creationId xmlns:a16="http://schemas.microsoft.com/office/drawing/2014/main" id="{35BE310C-F3C9-113D-4D1C-24B00D09769D}"/>
                  </a:ext>
                </a:extLst>
              </p:cNvPr>
              <p:cNvPicPr/>
              <p:nvPr/>
            </p:nvPicPr>
            <p:blipFill>
              <a:blip r:embed="rId15"/>
              <a:stretch>
                <a:fillRect/>
              </a:stretch>
            </p:blipFill>
            <p:spPr>
              <a:xfrm>
                <a:off x="6578869" y="2275582"/>
                <a:ext cx="87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4CB3B00-9241-96DC-4E64-131D71F9B070}"/>
                  </a:ext>
                </a:extLst>
              </p14:cNvPr>
              <p14:cNvContentPartPr/>
              <p14:nvPr/>
            </p14:nvContentPartPr>
            <p14:xfrm>
              <a:off x="7637629" y="2283862"/>
              <a:ext cx="68040" cy="16560"/>
            </p14:xfrm>
          </p:contentPart>
        </mc:Choice>
        <mc:Fallback>
          <p:pic>
            <p:nvPicPr>
              <p:cNvPr id="12" name="Ink 11">
                <a:extLst>
                  <a:ext uri="{FF2B5EF4-FFF2-40B4-BE49-F238E27FC236}">
                    <a16:creationId xmlns:a16="http://schemas.microsoft.com/office/drawing/2014/main" id="{84CB3B00-9241-96DC-4E64-131D71F9B070}"/>
                  </a:ext>
                </a:extLst>
              </p:cNvPr>
              <p:cNvPicPr/>
              <p:nvPr/>
            </p:nvPicPr>
            <p:blipFill>
              <a:blip r:embed="rId17"/>
              <a:stretch>
                <a:fillRect/>
              </a:stretch>
            </p:blipFill>
            <p:spPr>
              <a:xfrm>
                <a:off x="7619629" y="2265862"/>
                <a:ext cx="103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EF4558A-4E59-574D-7CC1-BDDB2D101FDB}"/>
                  </a:ext>
                </a:extLst>
              </p14:cNvPr>
              <p14:cNvContentPartPr/>
              <p14:nvPr/>
            </p14:nvContentPartPr>
            <p14:xfrm>
              <a:off x="3177229" y="4824742"/>
              <a:ext cx="2828880" cy="68400"/>
            </p14:xfrm>
          </p:contentPart>
        </mc:Choice>
        <mc:Fallback>
          <p:pic>
            <p:nvPicPr>
              <p:cNvPr id="13" name="Ink 12">
                <a:extLst>
                  <a:ext uri="{FF2B5EF4-FFF2-40B4-BE49-F238E27FC236}">
                    <a16:creationId xmlns:a16="http://schemas.microsoft.com/office/drawing/2014/main" id="{2EF4558A-4E59-574D-7CC1-BDDB2D101FDB}"/>
                  </a:ext>
                </a:extLst>
              </p:cNvPr>
              <p:cNvPicPr/>
              <p:nvPr/>
            </p:nvPicPr>
            <p:blipFill>
              <a:blip r:embed="rId19"/>
              <a:stretch>
                <a:fillRect/>
              </a:stretch>
            </p:blipFill>
            <p:spPr>
              <a:xfrm>
                <a:off x="3159589" y="4807102"/>
                <a:ext cx="2864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EA6827BB-1172-FE22-B604-72760ADF0E24}"/>
                  </a:ext>
                </a:extLst>
              </p14:cNvPr>
              <p14:cNvContentPartPr/>
              <p14:nvPr/>
            </p14:nvContentPartPr>
            <p14:xfrm>
              <a:off x="1630309" y="5700982"/>
              <a:ext cx="25920" cy="25920"/>
            </p14:xfrm>
          </p:contentPart>
        </mc:Choice>
        <mc:Fallback>
          <p:pic>
            <p:nvPicPr>
              <p:cNvPr id="14" name="Ink 13">
                <a:extLst>
                  <a:ext uri="{FF2B5EF4-FFF2-40B4-BE49-F238E27FC236}">
                    <a16:creationId xmlns:a16="http://schemas.microsoft.com/office/drawing/2014/main" id="{EA6827BB-1172-FE22-B604-72760ADF0E24}"/>
                  </a:ext>
                </a:extLst>
              </p:cNvPr>
              <p:cNvPicPr/>
              <p:nvPr/>
            </p:nvPicPr>
            <p:blipFill>
              <a:blip r:embed="rId21"/>
              <a:stretch>
                <a:fillRect/>
              </a:stretch>
            </p:blipFill>
            <p:spPr>
              <a:xfrm>
                <a:off x="1612309" y="5682982"/>
                <a:ext cx="615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1FC0F458-8DAD-57BA-A791-DEFB86B10CA1}"/>
                  </a:ext>
                </a:extLst>
              </p14:cNvPr>
              <p14:cNvContentPartPr/>
              <p14:nvPr/>
            </p14:nvContentPartPr>
            <p14:xfrm>
              <a:off x="8681269" y="4496062"/>
              <a:ext cx="592920" cy="41040"/>
            </p14:xfrm>
          </p:contentPart>
        </mc:Choice>
        <mc:Fallback>
          <p:pic>
            <p:nvPicPr>
              <p:cNvPr id="15" name="Ink 14">
                <a:extLst>
                  <a:ext uri="{FF2B5EF4-FFF2-40B4-BE49-F238E27FC236}">
                    <a16:creationId xmlns:a16="http://schemas.microsoft.com/office/drawing/2014/main" id="{1FC0F458-8DAD-57BA-A791-DEFB86B10CA1}"/>
                  </a:ext>
                </a:extLst>
              </p:cNvPr>
              <p:cNvPicPr/>
              <p:nvPr/>
            </p:nvPicPr>
            <p:blipFill>
              <a:blip r:embed="rId23"/>
              <a:stretch>
                <a:fillRect/>
              </a:stretch>
            </p:blipFill>
            <p:spPr>
              <a:xfrm>
                <a:off x="8663629" y="4478422"/>
                <a:ext cx="628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E149F51B-5949-9D62-C4A2-9D6213BBD19D}"/>
                  </a:ext>
                </a:extLst>
              </p14:cNvPr>
              <p14:cNvContentPartPr/>
              <p14:nvPr/>
            </p14:nvContentPartPr>
            <p14:xfrm>
              <a:off x="490549" y="4358182"/>
              <a:ext cx="6003000" cy="584280"/>
            </p14:xfrm>
          </p:contentPart>
        </mc:Choice>
        <mc:Fallback>
          <p:pic>
            <p:nvPicPr>
              <p:cNvPr id="16" name="Ink 15">
                <a:extLst>
                  <a:ext uri="{FF2B5EF4-FFF2-40B4-BE49-F238E27FC236}">
                    <a16:creationId xmlns:a16="http://schemas.microsoft.com/office/drawing/2014/main" id="{E149F51B-5949-9D62-C4A2-9D6213BBD19D}"/>
                  </a:ext>
                </a:extLst>
              </p:cNvPr>
              <p:cNvPicPr/>
              <p:nvPr/>
            </p:nvPicPr>
            <p:blipFill>
              <a:blip r:embed="rId25"/>
              <a:stretch>
                <a:fillRect/>
              </a:stretch>
            </p:blipFill>
            <p:spPr>
              <a:xfrm>
                <a:off x="472549" y="4340542"/>
                <a:ext cx="6038640" cy="619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ED50D4C5-A65E-A600-F73D-31A4AB604F0C}"/>
                  </a:ext>
                </a:extLst>
              </p14:cNvPr>
              <p14:cNvContentPartPr/>
              <p14:nvPr/>
            </p14:nvContentPartPr>
            <p14:xfrm>
              <a:off x="8569669" y="3962542"/>
              <a:ext cx="806040" cy="482040"/>
            </p14:xfrm>
          </p:contentPart>
        </mc:Choice>
        <mc:Fallback>
          <p:pic>
            <p:nvPicPr>
              <p:cNvPr id="17" name="Ink 16">
                <a:extLst>
                  <a:ext uri="{FF2B5EF4-FFF2-40B4-BE49-F238E27FC236}">
                    <a16:creationId xmlns:a16="http://schemas.microsoft.com/office/drawing/2014/main" id="{ED50D4C5-A65E-A600-F73D-31A4AB604F0C}"/>
                  </a:ext>
                </a:extLst>
              </p:cNvPr>
              <p:cNvPicPr/>
              <p:nvPr/>
            </p:nvPicPr>
            <p:blipFill>
              <a:blip r:embed="rId27"/>
              <a:stretch>
                <a:fillRect/>
              </a:stretch>
            </p:blipFill>
            <p:spPr>
              <a:xfrm>
                <a:off x="8551669" y="3944902"/>
                <a:ext cx="841680" cy="517680"/>
              </a:xfrm>
              <a:prstGeom prst="rect">
                <a:avLst/>
              </a:prstGeom>
            </p:spPr>
          </p:pic>
        </mc:Fallback>
      </mc:AlternateContent>
    </p:spTree>
    <p:extLst>
      <p:ext uri="{BB962C8B-B14F-4D97-AF65-F5344CB8AC3E}">
        <p14:creationId xmlns:p14="http://schemas.microsoft.com/office/powerpoint/2010/main" val="38992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a:t>
            </a:r>
            <a:r>
              <a:rPr lang="he-IL" sz="8000" b="1">
                <a:ln w="15875">
                  <a:solidFill>
                    <a:schemeClr val="tx1"/>
                  </a:solidFill>
                  <a:prstDash val="solid"/>
                </a:ln>
                <a:solidFill>
                  <a:srgbClr val="FFFF00"/>
                </a:solidFill>
                <a:latin typeface="Arial Black" panose="020B0A04020102020204" pitchFamily="34" charset="0"/>
                <a:cs typeface="+mj-cs"/>
              </a:rPr>
              <a:t>5</a:t>
            </a:r>
            <a:r>
              <a:rPr lang="en-US" sz="8000" b="1">
                <a:ln w="15875">
                  <a:solidFill>
                    <a:schemeClr val="tx1"/>
                  </a:solidFill>
                  <a:prstDash val="solid"/>
                </a:ln>
                <a:solidFill>
                  <a:srgbClr val="FFFF00"/>
                </a:solidFill>
                <a:latin typeface="Arial Black" panose="020B0A04020102020204" pitchFamily="34" charset="0"/>
                <a:cs typeface="+mj-cs"/>
              </a:rPr>
              <a:t>:1-</a:t>
            </a:r>
            <a:r>
              <a:rPr lang="he-IL" sz="8000" b="1">
                <a:ln w="15875">
                  <a:solidFill>
                    <a:schemeClr val="tx1"/>
                  </a:solidFill>
                  <a:prstDash val="solid"/>
                </a:ln>
                <a:solidFill>
                  <a:srgbClr val="FFFF00"/>
                </a:solidFill>
                <a:latin typeface="Arial Black" panose="020B0A04020102020204" pitchFamily="34" charset="0"/>
                <a:cs typeface="+mj-cs"/>
              </a:rPr>
              <a:t>5</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לה:א-ה</a:t>
            </a:r>
            <a:endParaRPr lang="en-US" sz="9600" b="1" dirty="0">
              <a:ln w="15875">
                <a:solidFill>
                  <a:schemeClr val="tx1"/>
                </a:solidFill>
                <a:prstDash val="solid"/>
              </a:ln>
              <a:solidFill>
                <a:srgbClr val="FFFF00"/>
              </a:solidFill>
              <a:cs typeface="+mj-cs"/>
            </a:endParaRPr>
          </a:p>
        </p:txBody>
      </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9856613-42A0-8E1A-B18E-1EF8F3934BF3}"/>
                  </a:ext>
                </a:extLst>
              </p14:cNvPr>
              <p14:cNvContentPartPr/>
              <p14:nvPr/>
            </p14:nvContentPartPr>
            <p14:xfrm>
              <a:off x="7307869" y="2971822"/>
              <a:ext cx="1440" cy="360"/>
            </p14:xfrm>
          </p:contentPart>
        </mc:Choice>
        <mc:Fallback>
          <p:pic>
            <p:nvPicPr>
              <p:cNvPr id="4" name="Ink 3">
                <a:extLst>
                  <a:ext uri="{FF2B5EF4-FFF2-40B4-BE49-F238E27FC236}">
                    <a16:creationId xmlns:a16="http://schemas.microsoft.com/office/drawing/2014/main" id="{89856613-42A0-8E1A-B18E-1EF8F3934BF3}"/>
                  </a:ext>
                </a:extLst>
              </p:cNvPr>
              <p:cNvPicPr/>
              <p:nvPr/>
            </p:nvPicPr>
            <p:blipFill>
              <a:blip r:embed="rId7"/>
              <a:stretch>
                <a:fillRect/>
              </a:stretch>
            </p:blipFill>
            <p:spPr>
              <a:xfrm>
                <a:off x="7290229" y="2953822"/>
                <a:ext cx="37080" cy="36000"/>
              </a:xfrm>
              <a:prstGeom prst="rect">
                <a:avLst/>
              </a:prstGeom>
            </p:spPr>
          </p:pic>
        </mc:Fallback>
      </mc:AlternateContent>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6673" y="344181"/>
            <a:ext cx="9326981" cy="5832366"/>
          </a:xfrm>
          <a:prstGeom prst="rect">
            <a:avLst/>
          </a:prstGeom>
          <a:noFill/>
        </p:spPr>
        <p:txBody>
          <a:bodyPr wrap="square" rtlCol="0">
            <a:spAutoFit/>
          </a:bodyPr>
          <a:lstStyle/>
          <a:p>
            <a:r>
              <a:rPr lang="en-US" sz="2800" b="1">
                <a:solidFill>
                  <a:srgbClr val="FFC000"/>
                </a:solidFill>
                <a:cs typeface="+mj-cs"/>
              </a:rPr>
              <a:t>Romans 12:1–3  </a:t>
            </a:r>
          </a:p>
          <a:p>
            <a:r>
              <a:rPr lang="en-US" sz="2300">
                <a:solidFill>
                  <a:srgbClr val="FFC000"/>
                </a:solidFill>
                <a:cs typeface="+mj-cs"/>
              </a:rPr>
              <a:t>12:1 I beseech you therefore, brethren, by the mercies of God, that ye present your bodies a living sacrifice, holy, acceptable unto God, which is your reasonable service. 12:2 And be not conformed to this world: but be ye transformed by the renewing of your mind, that ye may prove what is that good, and acceptable, and perfect, will of God. 12:3 For I say, through the grace given unto me, to every man that is among you, not to think of himself more highly than he ought to think; but to think soberly, according as God hath dealt to every man the measure of faith. (KJV </a:t>
            </a:r>
            <a:r>
              <a:rPr lang="en-US" sz="2300">
                <a:solidFill>
                  <a:srgbClr val="00B0F0"/>
                </a:solidFill>
                <a:cs typeface="+mj-cs"/>
              </a:rPr>
              <a:t>*12 </a:t>
            </a:r>
            <a:r>
              <a:rPr lang="el-GR" sz="2300">
                <a:solidFill>
                  <a:srgbClr val="00B0F0"/>
                </a:solidFill>
                <a:cs typeface="+mj-cs"/>
              </a:rPr>
              <a:t>Παρακαλῶ οὖν ὑμᾶς, ἀδελφοί, διὰ τῶν οἰκτιρμῶν τοῦ θεοῦ παραστῆσαι τὰ σώματα ὑμῶν θυσίαν ζῶσαν ἁγίαν ⸂εὐάρεστον τῷ θεῷ⸃, τὴν λογικὴν λατρείαν ὑμῶν·* 2 καὶ μὴ ⸀συσχηματίζεσθε τῷ αἰῶνι τούτῳ, ἀλλὰ ⸁μεταμορφοῦσθε τῇ ἀνακαινώσει τοῦ νοὸς ⸆ εἰς τὸ δοκιμάζειν ὑμᾶς τί τὸ θέλημα τοῦ θεοῦ, τὸ ἀγαθὸν καὶ εὐάρεστον καὶ τέλειον*. 3 Λέγω γὰρ διὰ τῆς χάριτος* ⸆ τῆς δοθείσης μοι παντὶ τῷ ὄντι ἐν ὑμῖν μὴ ὑπερφρονεῖν παρʼ ὃ δεῖ φρονεῖν ἀλλὰ φρονεῖν εἰς τὸ σωφρονεῖν, ἑκάστῳ ὡς ὁ θεὸς ἐμέρισεν μέτρον πίστεως*</a:t>
            </a:r>
            <a:r>
              <a:rPr lang="el-GR" sz="2300">
                <a:solidFill>
                  <a:srgbClr val="FFC000"/>
                </a:solidFill>
                <a:cs typeface="+mj-cs"/>
              </a:rPr>
              <a:t>.)</a:t>
            </a:r>
            <a:endParaRPr lang="el-GR" sz="23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933FF43E-5F40-F6A3-6FB8-7F4CB2CE7BD0}"/>
              </a:ext>
            </a:extLst>
          </p:cNvPr>
          <p:cNvGrpSpPr/>
          <p:nvPr/>
        </p:nvGrpSpPr>
        <p:grpSpPr>
          <a:xfrm>
            <a:off x="1277869" y="1140142"/>
            <a:ext cx="6473520" cy="87840"/>
            <a:chOff x="1277869" y="1140142"/>
            <a:chExt cx="6473520" cy="878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E69AE4E-2A33-4B89-1B6C-BA5B748D2DF4}"/>
                    </a:ext>
                  </a:extLst>
                </p14:cNvPr>
                <p14:cNvContentPartPr/>
                <p14:nvPr/>
              </p14:nvContentPartPr>
              <p14:xfrm>
                <a:off x="1277869" y="1141582"/>
                <a:ext cx="3731040" cy="86400"/>
              </p14:xfrm>
            </p:contentPart>
          </mc:Choice>
          <mc:Fallback>
            <p:pic>
              <p:nvPicPr>
                <p:cNvPr id="2" name="Ink 1">
                  <a:extLst>
                    <a:ext uri="{FF2B5EF4-FFF2-40B4-BE49-F238E27FC236}">
                      <a16:creationId xmlns:a16="http://schemas.microsoft.com/office/drawing/2014/main" id="{8E69AE4E-2A33-4B89-1B6C-BA5B748D2DF4}"/>
                    </a:ext>
                  </a:extLst>
                </p:cNvPr>
                <p:cNvPicPr/>
                <p:nvPr/>
              </p:nvPicPr>
              <p:blipFill>
                <a:blip r:embed="rId5"/>
                <a:stretch>
                  <a:fillRect/>
                </a:stretch>
              </p:blipFill>
              <p:spPr>
                <a:xfrm>
                  <a:off x="1259869" y="1123942"/>
                  <a:ext cx="3766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BBE3819-D58A-22AA-04B0-8156639A3C5A}"/>
                    </a:ext>
                  </a:extLst>
                </p14:cNvPr>
                <p14:cNvContentPartPr/>
                <p14:nvPr/>
              </p14:nvContentPartPr>
              <p14:xfrm>
                <a:off x="6162349" y="1140142"/>
                <a:ext cx="1589040" cy="73440"/>
              </p14:xfrm>
            </p:contentPart>
          </mc:Choice>
          <mc:Fallback>
            <p:pic>
              <p:nvPicPr>
                <p:cNvPr id="4" name="Ink 3">
                  <a:extLst>
                    <a:ext uri="{FF2B5EF4-FFF2-40B4-BE49-F238E27FC236}">
                      <a16:creationId xmlns:a16="http://schemas.microsoft.com/office/drawing/2014/main" id="{1BBE3819-D58A-22AA-04B0-8156639A3C5A}"/>
                    </a:ext>
                  </a:extLst>
                </p:cNvPr>
                <p:cNvPicPr/>
                <p:nvPr/>
              </p:nvPicPr>
              <p:blipFill>
                <a:blip r:embed="rId7"/>
                <a:stretch>
                  <a:fillRect/>
                </a:stretch>
              </p:blipFill>
              <p:spPr>
                <a:xfrm>
                  <a:off x="6144709" y="1122142"/>
                  <a:ext cx="1624680" cy="109080"/>
                </a:xfrm>
                <a:prstGeom prst="rect">
                  <a:avLst/>
                </a:prstGeom>
              </p:spPr>
            </p:pic>
          </mc:Fallback>
        </mc:AlternateContent>
      </p:grpSp>
      <p:grpSp>
        <p:nvGrpSpPr>
          <p:cNvPr id="12" name="Group 11">
            <a:extLst>
              <a:ext uri="{FF2B5EF4-FFF2-40B4-BE49-F238E27FC236}">
                <a16:creationId xmlns:a16="http://schemas.microsoft.com/office/drawing/2014/main" id="{09961812-8891-DFE0-C5B8-403ADAFCA420}"/>
              </a:ext>
            </a:extLst>
          </p:cNvPr>
          <p:cNvGrpSpPr/>
          <p:nvPr/>
        </p:nvGrpSpPr>
        <p:grpSpPr>
          <a:xfrm>
            <a:off x="966109" y="1435702"/>
            <a:ext cx="6939360" cy="123480"/>
            <a:chOff x="966109" y="1435702"/>
            <a:chExt cx="6939360" cy="12348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B635006-EC48-6094-E9DA-C1ED66DD8EA2}"/>
                    </a:ext>
                  </a:extLst>
                </p14:cNvPr>
                <p14:cNvContentPartPr/>
                <p14:nvPr/>
              </p14:nvContentPartPr>
              <p14:xfrm>
                <a:off x="966109" y="1435702"/>
                <a:ext cx="3775680" cy="117360"/>
              </p14:xfrm>
            </p:contentPart>
          </mc:Choice>
          <mc:Fallback>
            <p:pic>
              <p:nvPicPr>
                <p:cNvPr id="7" name="Ink 6">
                  <a:extLst>
                    <a:ext uri="{FF2B5EF4-FFF2-40B4-BE49-F238E27FC236}">
                      <a16:creationId xmlns:a16="http://schemas.microsoft.com/office/drawing/2014/main" id="{8B635006-EC48-6094-E9DA-C1ED66DD8EA2}"/>
                    </a:ext>
                  </a:extLst>
                </p:cNvPr>
                <p:cNvPicPr/>
                <p:nvPr/>
              </p:nvPicPr>
              <p:blipFill>
                <a:blip r:embed="rId9"/>
                <a:stretch>
                  <a:fillRect/>
                </a:stretch>
              </p:blipFill>
              <p:spPr>
                <a:xfrm>
                  <a:off x="948469" y="1418062"/>
                  <a:ext cx="3811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1FA60BB-01DC-E46D-B798-8C41EE9133F7}"/>
                    </a:ext>
                  </a:extLst>
                </p14:cNvPr>
                <p14:cNvContentPartPr/>
                <p14:nvPr/>
              </p14:nvContentPartPr>
              <p14:xfrm>
                <a:off x="5443069" y="1514902"/>
                <a:ext cx="969120" cy="44280"/>
              </p14:xfrm>
            </p:contentPart>
          </mc:Choice>
          <mc:Fallback>
            <p:pic>
              <p:nvPicPr>
                <p:cNvPr id="9" name="Ink 8">
                  <a:extLst>
                    <a:ext uri="{FF2B5EF4-FFF2-40B4-BE49-F238E27FC236}">
                      <a16:creationId xmlns:a16="http://schemas.microsoft.com/office/drawing/2014/main" id="{B1FA60BB-01DC-E46D-B798-8C41EE9133F7}"/>
                    </a:ext>
                  </a:extLst>
                </p:cNvPr>
                <p:cNvPicPr/>
                <p:nvPr/>
              </p:nvPicPr>
              <p:blipFill>
                <a:blip r:embed="rId11"/>
                <a:stretch>
                  <a:fillRect/>
                </a:stretch>
              </p:blipFill>
              <p:spPr>
                <a:xfrm>
                  <a:off x="5425069" y="1496902"/>
                  <a:ext cx="1004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0C284D8-DB89-FF47-E31B-074556B63CA4}"/>
                    </a:ext>
                  </a:extLst>
                </p14:cNvPr>
                <p14:cNvContentPartPr/>
                <p14:nvPr/>
              </p14:nvContentPartPr>
              <p14:xfrm>
                <a:off x="7413349" y="1483222"/>
                <a:ext cx="492120" cy="54360"/>
              </p14:xfrm>
            </p:contentPart>
          </mc:Choice>
          <mc:Fallback>
            <p:pic>
              <p:nvPicPr>
                <p:cNvPr id="11" name="Ink 10">
                  <a:extLst>
                    <a:ext uri="{FF2B5EF4-FFF2-40B4-BE49-F238E27FC236}">
                      <a16:creationId xmlns:a16="http://schemas.microsoft.com/office/drawing/2014/main" id="{A0C284D8-DB89-FF47-E31B-074556B63CA4}"/>
                    </a:ext>
                  </a:extLst>
                </p:cNvPr>
                <p:cNvPicPr/>
                <p:nvPr/>
              </p:nvPicPr>
              <p:blipFill>
                <a:blip r:embed="rId13"/>
                <a:stretch>
                  <a:fillRect/>
                </a:stretch>
              </p:blipFill>
              <p:spPr>
                <a:xfrm>
                  <a:off x="7395349" y="1465222"/>
                  <a:ext cx="52776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4E8E188F-B80F-4D2B-5695-EB0B1AE71C55}"/>
                  </a:ext>
                </a:extLst>
              </p14:cNvPr>
              <p14:cNvContentPartPr/>
              <p14:nvPr/>
            </p14:nvContentPartPr>
            <p14:xfrm>
              <a:off x="1266709" y="1848262"/>
              <a:ext cx="2121480" cy="43560"/>
            </p14:xfrm>
          </p:contentPart>
        </mc:Choice>
        <mc:Fallback>
          <p:pic>
            <p:nvPicPr>
              <p:cNvPr id="13" name="Ink 12">
                <a:extLst>
                  <a:ext uri="{FF2B5EF4-FFF2-40B4-BE49-F238E27FC236}">
                    <a16:creationId xmlns:a16="http://schemas.microsoft.com/office/drawing/2014/main" id="{4E8E188F-B80F-4D2B-5695-EB0B1AE71C55}"/>
                  </a:ext>
                </a:extLst>
              </p:cNvPr>
              <p:cNvPicPr/>
              <p:nvPr/>
            </p:nvPicPr>
            <p:blipFill>
              <a:blip r:embed="rId15"/>
              <a:stretch>
                <a:fillRect/>
              </a:stretch>
            </p:blipFill>
            <p:spPr>
              <a:xfrm>
                <a:off x="1249069" y="1830262"/>
                <a:ext cx="2157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A98D06A2-D4BD-7C5A-2C3C-0D3CD2612FBA}"/>
                  </a:ext>
                </a:extLst>
              </p14:cNvPr>
              <p14:cNvContentPartPr/>
              <p14:nvPr/>
            </p14:nvContentPartPr>
            <p14:xfrm>
              <a:off x="4939429" y="1866622"/>
              <a:ext cx="3355920" cy="65160"/>
            </p14:xfrm>
          </p:contentPart>
        </mc:Choice>
        <mc:Fallback>
          <p:pic>
            <p:nvPicPr>
              <p:cNvPr id="14" name="Ink 13">
                <a:extLst>
                  <a:ext uri="{FF2B5EF4-FFF2-40B4-BE49-F238E27FC236}">
                    <a16:creationId xmlns:a16="http://schemas.microsoft.com/office/drawing/2014/main" id="{A98D06A2-D4BD-7C5A-2C3C-0D3CD2612FBA}"/>
                  </a:ext>
                </a:extLst>
              </p:cNvPr>
              <p:cNvPicPr/>
              <p:nvPr/>
            </p:nvPicPr>
            <p:blipFill>
              <a:blip r:embed="rId17"/>
              <a:stretch>
                <a:fillRect/>
              </a:stretch>
            </p:blipFill>
            <p:spPr>
              <a:xfrm>
                <a:off x="4921789" y="1848622"/>
                <a:ext cx="3391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F049EBF0-3871-704F-36B9-A9774062CA0B}"/>
                  </a:ext>
                </a:extLst>
              </p14:cNvPr>
              <p14:cNvContentPartPr/>
              <p14:nvPr/>
            </p14:nvContentPartPr>
            <p14:xfrm>
              <a:off x="8622949" y="1897942"/>
              <a:ext cx="929880" cy="42840"/>
            </p14:xfrm>
          </p:contentPart>
        </mc:Choice>
        <mc:Fallback>
          <p:pic>
            <p:nvPicPr>
              <p:cNvPr id="15" name="Ink 14">
                <a:extLst>
                  <a:ext uri="{FF2B5EF4-FFF2-40B4-BE49-F238E27FC236}">
                    <a16:creationId xmlns:a16="http://schemas.microsoft.com/office/drawing/2014/main" id="{F049EBF0-3871-704F-36B9-A9774062CA0B}"/>
                  </a:ext>
                </a:extLst>
              </p:cNvPr>
              <p:cNvPicPr/>
              <p:nvPr/>
            </p:nvPicPr>
            <p:blipFill>
              <a:blip r:embed="rId19"/>
              <a:stretch>
                <a:fillRect/>
              </a:stretch>
            </p:blipFill>
            <p:spPr>
              <a:xfrm>
                <a:off x="8605309" y="1880302"/>
                <a:ext cx="965520" cy="78480"/>
              </a:xfrm>
              <a:prstGeom prst="rect">
                <a:avLst/>
              </a:prstGeom>
            </p:spPr>
          </p:pic>
        </mc:Fallback>
      </mc:AlternateContent>
      <p:grpSp>
        <p:nvGrpSpPr>
          <p:cNvPr id="18" name="Group 17">
            <a:extLst>
              <a:ext uri="{FF2B5EF4-FFF2-40B4-BE49-F238E27FC236}">
                <a16:creationId xmlns:a16="http://schemas.microsoft.com/office/drawing/2014/main" id="{24BD4A4F-CAB6-A9CC-3C16-D0C3C0EB4E2E}"/>
              </a:ext>
            </a:extLst>
          </p:cNvPr>
          <p:cNvGrpSpPr/>
          <p:nvPr/>
        </p:nvGrpSpPr>
        <p:grpSpPr>
          <a:xfrm>
            <a:off x="794029" y="2212942"/>
            <a:ext cx="8352360" cy="98280"/>
            <a:chOff x="794029" y="2212942"/>
            <a:chExt cx="8352360" cy="9828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1911030D-CD1A-2138-A38D-93C7DE700687}"/>
                    </a:ext>
                  </a:extLst>
                </p14:cNvPr>
                <p14:cNvContentPartPr/>
                <p14:nvPr/>
              </p14:nvContentPartPr>
              <p14:xfrm>
                <a:off x="794029" y="2255422"/>
                <a:ext cx="4806360" cy="55800"/>
              </p14:xfrm>
            </p:contentPart>
          </mc:Choice>
          <mc:Fallback>
            <p:pic>
              <p:nvPicPr>
                <p:cNvPr id="16" name="Ink 15">
                  <a:extLst>
                    <a:ext uri="{FF2B5EF4-FFF2-40B4-BE49-F238E27FC236}">
                      <a16:creationId xmlns:a16="http://schemas.microsoft.com/office/drawing/2014/main" id="{1911030D-CD1A-2138-A38D-93C7DE700687}"/>
                    </a:ext>
                  </a:extLst>
                </p:cNvPr>
                <p:cNvPicPr/>
                <p:nvPr/>
              </p:nvPicPr>
              <p:blipFill>
                <a:blip r:embed="rId21"/>
                <a:stretch>
                  <a:fillRect/>
                </a:stretch>
              </p:blipFill>
              <p:spPr>
                <a:xfrm>
                  <a:off x="776389" y="2237422"/>
                  <a:ext cx="4842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48003E73-5B58-727D-FB9A-34BB8639327B}"/>
                    </a:ext>
                  </a:extLst>
                </p14:cNvPr>
                <p14:cNvContentPartPr/>
                <p14:nvPr/>
              </p14:nvContentPartPr>
              <p14:xfrm>
                <a:off x="6598669" y="2212942"/>
                <a:ext cx="2547720" cy="47160"/>
              </p14:xfrm>
            </p:contentPart>
          </mc:Choice>
          <mc:Fallback>
            <p:pic>
              <p:nvPicPr>
                <p:cNvPr id="17" name="Ink 16">
                  <a:extLst>
                    <a:ext uri="{FF2B5EF4-FFF2-40B4-BE49-F238E27FC236}">
                      <a16:creationId xmlns:a16="http://schemas.microsoft.com/office/drawing/2014/main" id="{48003E73-5B58-727D-FB9A-34BB8639327B}"/>
                    </a:ext>
                  </a:extLst>
                </p:cNvPr>
                <p:cNvPicPr/>
                <p:nvPr/>
              </p:nvPicPr>
              <p:blipFill>
                <a:blip r:embed="rId23"/>
                <a:stretch>
                  <a:fillRect/>
                </a:stretch>
              </p:blipFill>
              <p:spPr>
                <a:xfrm>
                  <a:off x="6581029" y="2195302"/>
                  <a:ext cx="258336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83D43C90-0D9C-6CAF-7620-32ABAF8F646B}"/>
                  </a:ext>
                </a:extLst>
              </p14:cNvPr>
              <p14:cNvContentPartPr/>
              <p14:nvPr/>
            </p14:nvContentPartPr>
            <p14:xfrm>
              <a:off x="1053229" y="2602102"/>
              <a:ext cx="4834440" cy="67320"/>
            </p14:xfrm>
          </p:contentPart>
        </mc:Choice>
        <mc:Fallback>
          <p:pic>
            <p:nvPicPr>
              <p:cNvPr id="19" name="Ink 18">
                <a:extLst>
                  <a:ext uri="{FF2B5EF4-FFF2-40B4-BE49-F238E27FC236}">
                    <a16:creationId xmlns:a16="http://schemas.microsoft.com/office/drawing/2014/main" id="{83D43C90-0D9C-6CAF-7620-32ABAF8F646B}"/>
                  </a:ext>
                </a:extLst>
              </p:cNvPr>
              <p:cNvPicPr/>
              <p:nvPr/>
            </p:nvPicPr>
            <p:blipFill>
              <a:blip r:embed="rId25"/>
              <a:stretch>
                <a:fillRect/>
              </a:stretch>
            </p:blipFill>
            <p:spPr>
              <a:xfrm>
                <a:off x="1035589" y="2584462"/>
                <a:ext cx="4870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2A1BA6EE-49F0-471E-DF08-04228D84D82A}"/>
                  </a:ext>
                </a:extLst>
              </p14:cNvPr>
              <p14:cNvContentPartPr/>
              <p14:nvPr/>
            </p14:nvContentPartPr>
            <p14:xfrm>
              <a:off x="1075909" y="3226342"/>
              <a:ext cx="631080" cy="74160"/>
            </p14:xfrm>
          </p:contentPart>
        </mc:Choice>
        <mc:Fallback>
          <p:pic>
            <p:nvPicPr>
              <p:cNvPr id="20" name="Ink 19">
                <a:extLst>
                  <a:ext uri="{FF2B5EF4-FFF2-40B4-BE49-F238E27FC236}">
                    <a16:creationId xmlns:a16="http://schemas.microsoft.com/office/drawing/2014/main" id="{2A1BA6EE-49F0-471E-DF08-04228D84D82A}"/>
                  </a:ext>
                </a:extLst>
              </p:cNvPr>
              <p:cNvPicPr/>
              <p:nvPr/>
            </p:nvPicPr>
            <p:blipFill>
              <a:blip r:embed="rId27"/>
              <a:stretch>
                <a:fillRect/>
              </a:stretch>
            </p:blipFill>
            <p:spPr>
              <a:xfrm>
                <a:off x="1058269" y="3208702"/>
                <a:ext cx="666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DB9B6D6B-ACA0-41A8-B841-F67F21F46C69}"/>
                  </a:ext>
                </a:extLst>
              </p14:cNvPr>
              <p14:cNvContentPartPr/>
              <p14:nvPr/>
            </p14:nvContentPartPr>
            <p14:xfrm>
              <a:off x="4226989" y="3264862"/>
              <a:ext cx="334800" cy="65160"/>
            </p14:xfrm>
          </p:contentPart>
        </mc:Choice>
        <mc:Fallback>
          <p:pic>
            <p:nvPicPr>
              <p:cNvPr id="21" name="Ink 20">
                <a:extLst>
                  <a:ext uri="{FF2B5EF4-FFF2-40B4-BE49-F238E27FC236}">
                    <a16:creationId xmlns:a16="http://schemas.microsoft.com/office/drawing/2014/main" id="{DB9B6D6B-ACA0-41A8-B841-F67F21F46C69}"/>
                  </a:ext>
                </a:extLst>
              </p:cNvPr>
              <p:cNvPicPr/>
              <p:nvPr/>
            </p:nvPicPr>
            <p:blipFill>
              <a:blip r:embed="rId29"/>
              <a:stretch>
                <a:fillRect/>
              </a:stretch>
            </p:blipFill>
            <p:spPr>
              <a:xfrm>
                <a:off x="4209349" y="3247222"/>
                <a:ext cx="370440" cy="100800"/>
              </a:xfrm>
              <a:prstGeom prst="rect">
                <a:avLst/>
              </a:prstGeom>
            </p:spPr>
          </p:pic>
        </mc:Fallback>
      </mc:AlternateContent>
      <p:grpSp>
        <p:nvGrpSpPr>
          <p:cNvPr id="24" name="Group 23">
            <a:extLst>
              <a:ext uri="{FF2B5EF4-FFF2-40B4-BE49-F238E27FC236}">
                <a16:creationId xmlns:a16="http://schemas.microsoft.com/office/drawing/2014/main" id="{7CEECE7B-6D72-E431-35CB-41EEBE54DD57}"/>
              </a:ext>
            </a:extLst>
          </p:cNvPr>
          <p:cNvGrpSpPr/>
          <p:nvPr/>
        </p:nvGrpSpPr>
        <p:grpSpPr>
          <a:xfrm>
            <a:off x="6442069" y="3324622"/>
            <a:ext cx="1747080" cy="52200"/>
            <a:chOff x="6442069" y="3324622"/>
            <a:chExt cx="1747080" cy="52200"/>
          </a:xfrm>
        </p:grpSpPr>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3B0E9402-5472-C0C5-499A-08A659A16DEF}"/>
                    </a:ext>
                  </a:extLst>
                </p14:cNvPr>
                <p14:cNvContentPartPr/>
                <p14:nvPr/>
              </p14:nvContentPartPr>
              <p14:xfrm>
                <a:off x="6442069" y="3324622"/>
                <a:ext cx="668160" cy="52200"/>
              </p14:xfrm>
            </p:contentPart>
          </mc:Choice>
          <mc:Fallback>
            <p:pic>
              <p:nvPicPr>
                <p:cNvPr id="22" name="Ink 21">
                  <a:extLst>
                    <a:ext uri="{FF2B5EF4-FFF2-40B4-BE49-F238E27FC236}">
                      <a16:creationId xmlns:a16="http://schemas.microsoft.com/office/drawing/2014/main" id="{3B0E9402-5472-C0C5-499A-08A659A16DEF}"/>
                    </a:ext>
                  </a:extLst>
                </p:cNvPr>
                <p:cNvPicPr/>
                <p:nvPr/>
              </p:nvPicPr>
              <p:blipFill>
                <a:blip r:embed="rId31"/>
                <a:stretch>
                  <a:fillRect/>
                </a:stretch>
              </p:blipFill>
              <p:spPr>
                <a:xfrm>
                  <a:off x="6424429" y="3306982"/>
                  <a:ext cx="703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59387378-7461-9C2B-9829-27BE105F5757}"/>
                    </a:ext>
                  </a:extLst>
                </p14:cNvPr>
                <p14:cNvContentPartPr/>
                <p14:nvPr/>
              </p14:nvContentPartPr>
              <p14:xfrm>
                <a:off x="8180149" y="3326782"/>
                <a:ext cx="9000" cy="1800"/>
              </p14:xfrm>
            </p:contentPart>
          </mc:Choice>
          <mc:Fallback>
            <p:pic>
              <p:nvPicPr>
                <p:cNvPr id="23" name="Ink 22">
                  <a:extLst>
                    <a:ext uri="{FF2B5EF4-FFF2-40B4-BE49-F238E27FC236}">
                      <a16:creationId xmlns:a16="http://schemas.microsoft.com/office/drawing/2014/main" id="{59387378-7461-9C2B-9829-27BE105F5757}"/>
                    </a:ext>
                  </a:extLst>
                </p:cNvPr>
                <p:cNvPicPr/>
                <p:nvPr/>
              </p:nvPicPr>
              <p:blipFill>
                <a:blip r:embed="rId33"/>
                <a:stretch>
                  <a:fillRect/>
                </a:stretch>
              </p:blipFill>
              <p:spPr>
                <a:xfrm>
                  <a:off x="8162509" y="3309142"/>
                  <a:ext cx="4464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F3ADF09D-E07B-2C5D-EA12-26D73BC349BB}"/>
                  </a:ext>
                </a:extLst>
              </p14:cNvPr>
              <p14:cNvContentPartPr/>
              <p14:nvPr/>
            </p14:nvContentPartPr>
            <p14:xfrm>
              <a:off x="4322389" y="3605422"/>
              <a:ext cx="1405440" cy="58680"/>
            </p14:xfrm>
          </p:contentPart>
        </mc:Choice>
        <mc:Fallback>
          <p:pic>
            <p:nvPicPr>
              <p:cNvPr id="25" name="Ink 24">
                <a:extLst>
                  <a:ext uri="{FF2B5EF4-FFF2-40B4-BE49-F238E27FC236}">
                    <a16:creationId xmlns:a16="http://schemas.microsoft.com/office/drawing/2014/main" id="{F3ADF09D-E07B-2C5D-EA12-26D73BC349BB}"/>
                  </a:ext>
                </a:extLst>
              </p:cNvPr>
              <p:cNvPicPr/>
              <p:nvPr/>
            </p:nvPicPr>
            <p:blipFill>
              <a:blip r:embed="rId35"/>
              <a:stretch>
                <a:fillRect/>
              </a:stretch>
            </p:blipFill>
            <p:spPr>
              <a:xfrm>
                <a:off x="4304749" y="3587422"/>
                <a:ext cx="1441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ECC35283-81E7-D644-1A14-B5B117C608C9}"/>
                  </a:ext>
                </a:extLst>
              </p14:cNvPr>
              <p14:cNvContentPartPr/>
              <p14:nvPr/>
            </p14:nvContentPartPr>
            <p14:xfrm>
              <a:off x="563269" y="2862742"/>
              <a:ext cx="1271160" cy="178560"/>
            </p14:xfrm>
          </p:contentPart>
        </mc:Choice>
        <mc:Fallback>
          <p:pic>
            <p:nvPicPr>
              <p:cNvPr id="26" name="Ink 25">
                <a:extLst>
                  <a:ext uri="{FF2B5EF4-FFF2-40B4-BE49-F238E27FC236}">
                    <a16:creationId xmlns:a16="http://schemas.microsoft.com/office/drawing/2014/main" id="{ECC35283-81E7-D644-1A14-B5B117C608C9}"/>
                  </a:ext>
                </a:extLst>
              </p:cNvPr>
              <p:cNvPicPr/>
              <p:nvPr/>
            </p:nvPicPr>
            <p:blipFill>
              <a:blip r:embed="rId37"/>
              <a:stretch>
                <a:fillRect/>
              </a:stretch>
            </p:blipFill>
            <p:spPr>
              <a:xfrm>
                <a:off x="545269" y="2844742"/>
                <a:ext cx="1306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00BFDC3A-1A1A-B65C-F511-6BC48880F531}"/>
                  </a:ext>
                </a:extLst>
              </p14:cNvPr>
              <p14:cNvContentPartPr/>
              <p14:nvPr/>
            </p14:nvContentPartPr>
            <p14:xfrm>
              <a:off x="7184029" y="2874982"/>
              <a:ext cx="2270520" cy="63360"/>
            </p14:xfrm>
          </p:contentPart>
        </mc:Choice>
        <mc:Fallback>
          <p:pic>
            <p:nvPicPr>
              <p:cNvPr id="27" name="Ink 26">
                <a:extLst>
                  <a:ext uri="{FF2B5EF4-FFF2-40B4-BE49-F238E27FC236}">
                    <a16:creationId xmlns:a16="http://schemas.microsoft.com/office/drawing/2014/main" id="{00BFDC3A-1A1A-B65C-F511-6BC48880F531}"/>
                  </a:ext>
                </a:extLst>
              </p:cNvPr>
              <p:cNvPicPr/>
              <p:nvPr/>
            </p:nvPicPr>
            <p:blipFill>
              <a:blip r:embed="rId39"/>
              <a:stretch>
                <a:fillRect/>
              </a:stretch>
            </p:blipFill>
            <p:spPr>
              <a:xfrm>
                <a:off x="7166389" y="2857342"/>
                <a:ext cx="2306160" cy="99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
            <p14:nvContentPartPr>
              <p14:cNvPr id="28" name="Ink 27">
                <a:extLst>
                  <a:ext uri="{FF2B5EF4-FFF2-40B4-BE49-F238E27FC236}">
                    <a16:creationId xmlns:a16="http://schemas.microsoft.com/office/drawing/2014/main" id="{FDE130B4-5569-D7D1-C917-0B3B201E729A}"/>
                  </a:ext>
                </a:extLst>
              </p14:cNvPr>
              <p14:cNvContentPartPr/>
              <p14:nvPr/>
            </p14:nvContentPartPr>
            <p14:xfrm>
              <a:off x="2877349" y="1785622"/>
              <a:ext cx="2886480" cy="618840"/>
            </p14:xfrm>
          </p:contentPart>
        </mc:Choice>
        <mc:Fallback>
          <p:pic>
            <p:nvPicPr>
              <p:cNvPr id="28" name="Ink 27">
                <a:extLst>
                  <a:ext uri="{FF2B5EF4-FFF2-40B4-BE49-F238E27FC236}">
                    <a16:creationId xmlns:a16="http://schemas.microsoft.com/office/drawing/2014/main" id="{FDE130B4-5569-D7D1-C917-0B3B201E729A}"/>
                  </a:ext>
                </a:extLst>
              </p:cNvPr>
              <p:cNvPicPr/>
              <p:nvPr/>
            </p:nvPicPr>
            <p:blipFill>
              <a:blip r:embed="rId41"/>
              <a:stretch>
                <a:fillRect/>
              </a:stretch>
            </p:blipFill>
            <p:spPr>
              <a:xfrm>
                <a:off x="2859709" y="1767982"/>
                <a:ext cx="2922120" cy="654480"/>
              </a:xfrm>
              <a:prstGeom prst="rect">
                <a:avLst/>
              </a:prstGeom>
            </p:spPr>
          </p:pic>
        </mc:Fallback>
      </mc:AlternateContent>
    </p:spTree>
    <p:extLst>
      <p:ext uri="{BB962C8B-B14F-4D97-AF65-F5344CB8AC3E}">
        <p14:creationId xmlns:p14="http://schemas.microsoft.com/office/powerpoint/2010/main" val="196001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6673" y="344181"/>
            <a:ext cx="9326981" cy="5262979"/>
          </a:xfrm>
          <a:prstGeom prst="rect">
            <a:avLst/>
          </a:prstGeom>
          <a:noFill/>
        </p:spPr>
        <p:txBody>
          <a:bodyPr wrap="square" rtlCol="0">
            <a:spAutoFit/>
          </a:bodyPr>
          <a:lstStyle/>
          <a:p>
            <a:r>
              <a:rPr lang="en-US" sz="2800" b="1">
                <a:solidFill>
                  <a:srgbClr val="FFC000"/>
                </a:solidFill>
                <a:cs typeface="+mj-cs"/>
              </a:rPr>
              <a:t>2 Corinthians 10:3–5  </a:t>
            </a:r>
          </a:p>
          <a:p>
            <a:r>
              <a:rPr lang="en-US" sz="2800">
                <a:solidFill>
                  <a:srgbClr val="FFC000"/>
                </a:solidFill>
                <a:cs typeface="+mj-cs"/>
              </a:rPr>
              <a:t>10:3 For though we walk in the flesh, we do not war after the flesh: 10:4 (For the weapons of our warfare are not carnal, but mighty through God to the pulling down of strong holds;) 10:5 Casting down imaginations, and every high thing that exalteth itself against the knowledge of God, and bringing into captivity every thought to the obedience of Christ; (KJV </a:t>
            </a:r>
            <a:r>
              <a:rPr lang="en-US" sz="2800">
                <a:solidFill>
                  <a:srgbClr val="00B0F0"/>
                </a:solidFill>
                <a:cs typeface="+mj-cs"/>
              </a:rPr>
              <a:t>3 </a:t>
            </a:r>
            <a:r>
              <a:rPr lang="el-GR" sz="2800">
                <a:solidFill>
                  <a:srgbClr val="00B0F0"/>
                </a:solidFill>
                <a:cs typeface="+mj-cs"/>
              </a:rPr>
              <a:t>Ἐν σαρκὶ γὰρ περιπατοῦντες οὐ κατὰ σάρκα στρατευόμεθα*, 4 τὰ γὰρ ὅπλα τῆς* ⸀στρατείας ἡμῶν οὐ σαρκικὰ ἀλλὰ δυνατὰ τῷ θεῷ πρὸς καθαίρεσιν ὀχυρωμάτων, λογισμοὺς καθαιροῦντες* 5 καὶ πᾶν ὕψωμα ἐπαιρόμενον κατὰ τῆς γνώσεως τοῦ θεοῦ, καὶ αἰχμαλωτίζοντες πᾶν νόημα εἰς τὴν ὑπακοὴν τοῦ Χριστοῦ</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724F4A1-9C4A-5BE7-3FE6-6D0CF89112F6}"/>
                  </a:ext>
                </a:extLst>
              </p14:cNvPr>
              <p14:cNvContentPartPr/>
              <p14:nvPr/>
            </p14:nvContentPartPr>
            <p14:xfrm>
              <a:off x="1403869" y="1191262"/>
              <a:ext cx="7698960" cy="108000"/>
            </p14:xfrm>
          </p:contentPart>
        </mc:Choice>
        <mc:Fallback>
          <p:pic>
            <p:nvPicPr>
              <p:cNvPr id="2" name="Ink 1">
                <a:extLst>
                  <a:ext uri="{FF2B5EF4-FFF2-40B4-BE49-F238E27FC236}">
                    <a16:creationId xmlns:a16="http://schemas.microsoft.com/office/drawing/2014/main" id="{D724F4A1-9C4A-5BE7-3FE6-6D0CF89112F6}"/>
                  </a:ext>
                </a:extLst>
              </p:cNvPr>
              <p:cNvPicPr/>
              <p:nvPr/>
            </p:nvPicPr>
            <p:blipFill>
              <a:blip r:embed="rId5"/>
              <a:stretch>
                <a:fillRect/>
              </a:stretch>
            </p:blipFill>
            <p:spPr>
              <a:xfrm>
                <a:off x="1385869" y="1173262"/>
                <a:ext cx="7734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899B309-5D62-6317-6C3A-9E8237E52FE3}"/>
                  </a:ext>
                </a:extLst>
              </p14:cNvPr>
              <p14:cNvContentPartPr/>
              <p14:nvPr/>
            </p14:nvContentPartPr>
            <p14:xfrm>
              <a:off x="582709" y="1638382"/>
              <a:ext cx="662040" cy="101160"/>
            </p14:xfrm>
          </p:contentPart>
        </mc:Choice>
        <mc:Fallback>
          <p:pic>
            <p:nvPicPr>
              <p:cNvPr id="4" name="Ink 3">
                <a:extLst>
                  <a:ext uri="{FF2B5EF4-FFF2-40B4-BE49-F238E27FC236}">
                    <a16:creationId xmlns:a16="http://schemas.microsoft.com/office/drawing/2014/main" id="{4899B309-5D62-6317-6C3A-9E8237E52FE3}"/>
                  </a:ext>
                </a:extLst>
              </p:cNvPr>
              <p:cNvPicPr/>
              <p:nvPr/>
            </p:nvPicPr>
            <p:blipFill>
              <a:blip r:embed="rId7"/>
              <a:stretch>
                <a:fillRect/>
              </a:stretch>
            </p:blipFill>
            <p:spPr>
              <a:xfrm>
                <a:off x="564709" y="1620742"/>
                <a:ext cx="697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1A1BCB5-D36D-8B9B-91D7-8AEB3116A2DC}"/>
                  </a:ext>
                </a:extLst>
              </p14:cNvPr>
              <p14:cNvContentPartPr/>
              <p14:nvPr/>
            </p14:nvContentPartPr>
            <p14:xfrm>
              <a:off x="3804709" y="1701022"/>
              <a:ext cx="282240" cy="9000"/>
            </p14:xfrm>
          </p:contentPart>
        </mc:Choice>
        <mc:Fallback>
          <p:pic>
            <p:nvPicPr>
              <p:cNvPr id="5" name="Ink 4">
                <a:extLst>
                  <a:ext uri="{FF2B5EF4-FFF2-40B4-BE49-F238E27FC236}">
                    <a16:creationId xmlns:a16="http://schemas.microsoft.com/office/drawing/2014/main" id="{B1A1BCB5-D36D-8B9B-91D7-8AEB3116A2DC}"/>
                  </a:ext>
                </a:extLst>
              </p:cNvPr>
              <p:cNvPicPr/>
              <p:nvPr/>
            </p:nvPicPr>
            <p:blipFill>
              <a:blip r:embed="rId9"/>
              <a:stretch>
                <a:fillRect/>
              </a:stretch>
            </p:blipFill>
            <p:spPr>
              <a:xfrm>
                <a:off x="3786709" y="1683382"/>
                <a:ext cx="317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6583E49-B8FC-DCB0-428A-31A036E4EF55}"/>
                  </a:ext>
                </a:extLst>
              </p14:cNvPr>
              <p14:cNvContentPartPr/>
              <p14:nvPr/>
            </p14:nvContentPartPr>
            <p14:xfrm>
              <a:off x="4926469" y="1640542"/>
              <a:ext cx="243000" cy="24480"/>
            </p14:xfrm>
          </p:contentPart>
        </mc:Choice>
        <mc:Fallback>
          <p:pic>
            <p:nvPicPr>
              <p:cNvPr id="7" name="Ink 6">
                <a:extLst>
                  <a:ext uri="{FF2B5EF4-FFF2-40B4-BE49-F238E27FC236}">
                    <a16:creationId xmlns:a16="http://schemas.microsoft.com/office/drawing/2014/main" id="{D6583E49-B8FC-DCB0-428A-31A036E4EF55}"/>
                  </a:ext>
                </a:extLst>
              </p:cNvPr>
              <p:cNvPicPr/>
              <p:nvPr/>
            </p:nvPicPr>
            <p:blipFill>
              <a:blip r:embed="rId11"/>
              <a:stretch>
                <a:fillRect/>
              </a:stretch>
            </p:blipFill>
            <p:spPr>
              <a:xfrm>
                <a:off x="4908469" y="1622902"/>
                <a:ext cx="278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1575107-DD5B-7B13-3082-18E81AB329BA}"/>
                  </a:ext>
                </a:extLst>
              </p14:cNvPr>
              <p14:cNvContentPartPr/>
              <p14:nvPr/>
            </p14:nvContentPartPr>
            <p14:xfrm>
              <a:off x="7436389" y="1671142"/>
              <a:ext cx="179640" cy="18720"/>
            </p14:xfrm>
          </p:contentPart>
        </mc:Choice>
        <mc:Fallback>
          <p:pic>
            <p:nvPicPr>
              <p:cNvPr id="9" name="Ink 8">
                <a:extLst>
                  <a:ext uri="{FF2B5EF4-FFF2-40B4-BE49-F238E27FC236}">
                    <a16:creationId xmlns:a16="http://schemas.microsoft.com/office/drawing/2014/main" id="{F1575107-DD5B-7B13-3082-18E81AB329BA}"/>
                  </a:ext>
                </a:extLst>
              </p:cNvPr>
              <p:cNvPicPr/>
              <p:nvPr/>
            </p:nvPicPr>
            <p:blipFill>
              <a:blip r:embed="rId13"/>
              <a:stretch>
                <a:fillRect/>
              </a:stretch>
            </p:blipFill>
            <p:spPr>
              <a:xfrm>
                <a:off x="7418749" y="1653502"/>
                <a:ext cx="215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0FE106A-45FC-594F-D798-42633B533E49}"/>
                  </a:ext>
                </a:extLst>
              </p14:cNvPr>
              <p14:cNvContentPartPr/>
              <p14:nvPr/>
            </p14:nvContentPartPr>
            <p14:xfrm>
              <a:off x="8282029" y="1674022"/>
              <a:ext cx="441720" cy="40320"/>
            </p14:xfrm>
          </p:contentPart>
        </mc:Choice>
        <mc:Fallback>
          <p:pic>
            <p:nvPicPr>
              <p:cNvPr id="11" name="Ink 10">
                <a:extLst>
                  <a:ext uri="{FF2B5EF4-FFF2-40B4-BE49-F238E27FC236}">
                    <a16:creationId xmlns:a16="http://schemas.microsoft.com/office/drawing/2014/main" id="{C0FE106A-45FC-594F-D798-42633B533E49}"/>
                  </a:ext>
                </a:extLst>
              </p:cNvPr>
              <p:cNvPicPr/>
              <p:nvPr/>
            </p:nvPicPr>
            <p:blipFill>
              <a:blip r:embed="rId15"/>
              <a:stretch>
                <a:fillRect/>
              </a:stretch>
            </p:blipFill>
            <p:spPr>
              <a:xfrm>
                <a:off x="8264389" y="1656382"/>
                <a:ext cx="477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12783C2-4C9B-DC19-A246-B5B9CF293721}"/>
                  </a:ext>
                </a:extLst>
              </p14:cNvPr>
              <p14:cNvContentPartPr/>
              <p14:nvPr/>
            </p14:nvContentPartPr>
            <p14:xfrm>
              <a:off x="9464269" y="1690222"/>
              <a:ext cx="13320" cy="19440"/>
            </p14:xfrm>
          </p:contentPart>
        </mc:Choice>
        <mc:Fallback>
          <p:pic>
            <p:nvPicPr>
              <p:cNvPr id="12" name="Ink 11">
                <a:extLst>
                  <a:ext uri="{FF2B5EF4-FFF2-40B4-BE49-F238E27FC236}">
                    <a16:creationId xmlns:a16="http://schemas.microsoft.com/office/drawing/2014/main" id="{012783C2-4C9B-DC19-A246-B5B9CF293721}"/>
                  </a:ext>
                </a:extLst>
              </p:cNvPr>
              <p:cNvPicPr/>
              <p:nvPr/>
            </p:nvPicPr>
            <p:blipFill>
              <a:blip r:embed="rId17"/>
              <a:stretch>
                <a:fillRect/>
              </a:stretch>
            </p:blipFill>
            <p:spPr>
              <a:xfrm>
                <a:off x="9446629" y="1672222"/>
                <a:ext cx="48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07CBDE9-4EDB-B607-4117-CDB405D063DD}"/>
                  </a:ext>
                </a:extLst>
              </p14:cNvPr>
              <p14:cNvContentPartPr/>
              <p14:nvPr/>
            </p14:nvContentPartPr>
            <p14:xfrm>
              <a:off x="7033549" y="2097022"/>
              <a:ext cx="1298880" cy="25200"/>
            </p14:xfrm>
          </p:contentPart>
        </mc:Choice>
        <mc:Fallback>
          <p:pic>
            <p:nvPicPr>
              <p:cNvPr id="13" name="Ink 12">
                <a:extLst>
                  <a:ext uri="{FF2B5EF4-FFF2-40B4-BE49-F238E27FC236}">
                    <a16:creationId xmlns:a16="http://schemas.microsoft.com/office/drawing/2014/main" id="{D07CBDE9-4EDB-B607-4117-CDB405D063DD}"/>
                  </a:ext>
                </a:extLst>
              </p:cNvPr>
              <p:cNvPicPr/>
              <p:nvPr/>
            </p:nvPicPr>
            <p:blipFill>
              <a:blip r:embed="rId19"/>
              <a:stretch>
                <a:fillRect/>
              </a:stretch>
            </p:blipFill>
            <p:spPr>
              <a:xfrm>
                <a:off x="7015909" y="2079382"/>
                <a:ext cx="1334520" cy="60840"/>
              </a:xfrm>
              <a:prstGeom prst="rect">
                <a:avLst/>
              </a:prstGeom>
            </p:spPr>
          </p:pic>
        </mc:Fallback>
      </mc:AlternateContent>
      <p:grpSp>
        <p:nvGrpSpPr>
          <p:cNvPr id="16" name="Group 15">
            <a:extLst>
              <a:ext uri="{FF2B5EF4-FFF2-40B4-BE49-F238E27FC236}">
                <a16:creationId xmlns:a16="http://schemas.microsoft.com/office/drawing/2014/main" id="{450E9EEA-207A-BA97-D21A-3FB5B29102C4}"/>
              </a:ext>
            </a:extLst>
          </p:cNvPr>
          <p:cNvGrpSpPr/>
          <p:nvPr/>
        </p:nvGrpSpPr>
        <p:grpSpPr>
          <a:xfrm>
            <a:off x="1010389" y="2501662"/>
            <a:ext cx="3349440" cy="100800"/>
            <a:chOff x="1010389" y="2501662"/>
            <a:chExt cx="3349440" cy="10080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819BDC7-5619-C8DD-96D7-A9A1D78B287E}"/>
                    </a:ext>
                  </a:extLst>
                </p14:cNvPr>
                <p14:cNvContentPartPr/>
                <p14:nvPr/>
              </p14:nvContentPartPr>
              <p14:xfrm>
                <a:off x="1010389" y="2555302"/>
                <a:ext cx="35280" cy="5400"/>
              </p14:xfrm>
            </p:contentPart>
          </mc:Choice>
          <mc:Fallback>
            <p:pic>
              <p:nvPicPr>
                <p:cNvPr id="14" name="Ink 13">
                  <a:extLst>
                    <a:ext uri="{FF2B5EF4-FFF2-40B4-BE49-F238E27FC236}">
                      <a16:creationId xmlns:a16="http://schemas.microsoft.com/office/drawing/2014/main" id="{2819BDC7-5619-C8DD-96D7-A9A1D78B287E}"/>
                    </a:ext>
                  </a:extLst>
                </p:cNvPr>
                <p:cNvPicPr/>
                <p:nvPr/>
              </p:nvPicPr>
              <p:blipFill>
                <a:blip r:embed="rId21"/>
                <a:stretch>
                  <a:fillRect/>
                </a:stretch>
              </p:blipFill>
              <p:spPr>
                <a:xfrm>
                  <a:off x="992749" y="2537662"/>
                  <a:ext cx="70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0D23F2A-0FF5-1176-E3AB-5A5F5A5DBD3E}"/>
                    </a:ext>
                  </a:extLst>
                </p14:cNvPr>
                <p14:cNvContentPartPr/>
                <p14:nvPr/>
              </p14:nvContentPartPr>
              <p14:xfrm>
                <a:off x="1135669" y="2501662"/>
                <a:ext cx="3224160" cy="100800"/>
              </p14:xfrm>
            </p:contentPart>
          </mc:Choice>
          <mc:Fallback>
            <p:pic>
              <p:nvPicPr>
                <p:cNvPr id="15" name="Ink 14">
                  <a:extLst>
                    <a:ext uri="{FF2B5EF4-FFF2-40B4-BE49-F238E27FC236}">
                      <a16:creationId xmlns:a16="http://schemas.microsoft.com/office/drawing/2014/main" id="{D0D23F2A-0FF5-1176-E3AB-5A5F5A5DBD3E}"/>
                    </a:ext>
                  </a:extLst>
                </p:cNvPr>
                <p:cNvPicPr/>
                <p:nvPr/>
              </p:nvPicPr>
              <p:blipFill>
                <a:blip r:embed="rId23"/>
                <a:stretch>
                  <a:fillRect/>
                </a:stretch>
              </p:blipFill>
              <p:spPr>
                <a:xfrm>
                  <a:off x="1118029" y="2483662"/>
                  <a:ext cx="3259800" cy="13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F7EF24DA-7560-AD94-D5C5-E7E9533EA253}"/>
                  </a:ext>
                </a:extLst>
              </p14:cNvPr>
              <p14:cNvContentPartPr/>
              <p14:nvPr/>
            </p14:nvContentPartPr>
            <p14:xfrm>
              <a:off x="5614429" y="2461342"/>
              <a:ext cx="3413520" cy="135720"/>
            </p14:xfrm>
          </p:contentPart>
        </mc:Choice>
        <mc:Fallback>
          <p:pic>
            <p:nvPicPr>
              <p:cNvPr id="17" name="Ink 16">
                <a:extLst>
                  <a:ext uri="{FF2B5EF4-FFF2-40B4-BE49-F238E27FC236}">
                    <a16:creationId xmlns:a16="http://schemas.microsoft.com/office/drawing/2014/main" id="{F7EF24DA-7560-AD94-D5C5-E7E9533EA253}"/>
                  </a:ext>
                </a:extLst>
              </p:cNvPr>
              <p:cNvPicPr/>
              <p:nvPr/>
            </p:nvPicPr>
            <p:blipFill>
              <a:blip r:embed="rId25"/>
              <a:stretch>
                <a:fillRect/>
              </a:stretch>
            </p:blipFill>
            <p:spPr>
              <a:xfrm>
                <a:off x="5596429" y="2443702"/>
                <a:ext cx="3449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A33F6525-A73A-258B-FFEC-181955D7B806}"/>
                  </a:ext>
                </a:extLst>
              </p14:cNvPr>
              <p14:cNvContentPartPr/>
              <p14:nvPr/>
            </p14:nvContentPartPr>
            <p14:xfrm>
              <a:off x="744709" y="2908102"/>
              <a:ext cx="4809240" cy="95760"/>
            </p14:xfrm>
          </p:contentPart>
        </mc:Choice>
        <mc:Fallback>
          <p:pic>
            <p:nvPicPr>
              <p:cNvPr id="18" name="Ink 17">
                <a:extLst>
                  <a:ext uri="{FF2B5EF4-FFF2-40B4-BE49-F238E27FC236}">
                    <a16:creationId xmlns:a16="http://schemas.microsoft.com/office/drawing/2014/main" id="{A33F6525-A73A-258B-FFEC-181955D7B806}"/>
                  </a:ext>
                </a:extLst>
              </p:cNvPr>
              <p:cNvPicPr/>
              <p:nvPr/>
            </p:nvPicPr>
            <p:blipFill>
              <a:blip r:embed="rId27"/>
              <a:stretch>
                <a:fillRect/>
              </a:stretch>
            </p:blipFill>
            <p:spPr>
              <a:xfrm>
                <a:off x="726709" y="2890102"/>
                <a:ext cx="4844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39C11DCA-BFC6-B8C8-7896-74F3D99B0097}"/>
                  </a:ext>
                </a:extLst>
              </p14:cNvPr>
              <p14:cNvContentPartPr/>
              <p14:nvPr/>
            </p14:nvContentPartPr>
            <p14:xfrm>
              <a:off x="6657709" y="2943742"/>
              <a:ext cx="2649600" cy="101520"/>
            </p14:xfrm>
          </p:contentPart>
        </mc:Choice>
        <mc:Fallback>
          <p:pic>
            <p:nvPicPr>
              <p:cNvPr id="19" name="Ink 18">
                <a:extLst>
                  <a:ext uri="{FF2B5EF4-FFF2-40B4-BE49-F238E27FC236}">
                    <a16:creationId xmlns:a16="http://schemas.microsoft.com/office/drawing/2014/main" id="{39C11DCA-BFC6-B8C8-7896-74F3D99B0097}"/>
                  </a:ext>
                </a:extLst>
              </p:cNvPr>
              <p:cNvPicPr/>
              <p:nvPr/>
            </p:nvPicPr>
            <p:blipFill>
              <a:blip r:embed="rId29"/>
              <a:stretch>
                <a:fillRect/>
              </a:stretch>
            </p:blipFill>
            <p:spPr>
              <a:xfrm>
                <a:off x="6640069" y="2925742"/>
                <a:ext cx="2685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64FB3BC-C9BA-7D5D-E585-030B7462CAB3}"/>
                  </a:ext>
                </a:extLst>
              </p14:cNvPr>
              <p14:cNvContentPartPr/>
              <p14:nvPr/>
            </p14:nvContentPartPr>
            <p14:xfrm>
              <a:off x="845149" y="3327142"/>
              <a:ext cx="1788480" cy="113760"/>
            </p14:xfrm>
          </p:contentPart>
        </mc:Choice>
        <mc:Fallback>
          <p:pic>
            <p:nvPicPr>
              <p:cNvPr id="20" name="Ink 19">
                <a:extLst>
                  <a:ext uri="{FF2B5EF4-FFF2-40B4-BE49-F238E27FC236}">
                    <a16:creationId xmlns:a16="http://schemas.microsoft.com/office/drawing/2014/main" id="{E64FB3BC-C9BA-7D5D-E585-030B7462CAB3}"/>
                  </a:ext>
                </a:extLst>
              </p:cNvPr>
              <p:cNvPicPr/>
              <p:nvPr/>
            </p:nvPicPr>
            <p:blipFill>
              <a:blip r:embed="rId31"/>
              <a:stretch>
                <a:fillRect/>
              </a:stretch>
            </p:blipFill>
            <p:spPr>
              <a:xfrm>
                <a:off x="827149" y="3309142"/>
                <a:ext cx="1824120" cy="149400"/>
              </a:xfrm>
              <a:prstGeom prst="rect">
                <a:avLst/>
              </a:prstGeom>
            </p:spPr>
          </p:pic>
        </mc:Fallback>
      </mc:AlternateContent>
      <p:grpSp>
        <p:nvGrpSpPr>
          <p:cNvPr id="23" name="Group 22">
            <a:extLst>
              <a:ext uri="{FF2B5EF4-FFF2-40B4-BE49-F238E27FC236}">
                <a16:creationId xmlns:a16="http://schemas.microsoft.com/office/drawing/2014/main" id="{D7D3DCD3-DDD4-09E0-F039-1B8DB204DDE0}"/>
              </a:ext>
            </a:extLst>
          </p:cNvPr>
          <p:cNvGrpSpPr/>
          <p:nvPr/>
        </p:nvGrpSpPr>
        <p:grpSpPr>
          <a:xfrm>
            <a:off x="3836029" y="3374302"/>
            <a:ext cx="2404440" cy="70920"/>
            <a:chOff x="3836029" y="3374302"/>
            <a:chExt cx="2404440" cy="70920"/>
          </a:xfrm>
        </p:grpSpPr>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219EFEBF-68B8-D27A-F85E-E2983FF64B01}"/>
                    </a:ext>
                  </a:extLst>
                </p14:cNvPr>
                <p14:cNvContentPartPr/>
                <p14:nvPr/>
              </p14:nvContentPartPr>
              <p14:xfrm>
                <a:off x="3836029" y="3381142"/>
                <a:ext cx="1216800" cy="64080"/>
              </p14:xfrm>
            </p:contentPart>
          </mc:Choice>
          <mc:Fallback>
            <p:pic>
              <p:nvPicPr>
                <p:cNvPr id="21" name="Ink 20">
                  <a:extLst>
                    <a:ext uri="{FF2B5EF4-FFF2-40B4-BE49-F238E27FC236}">
                      <a16:creationId xmlns:a16="http://schemas.microsoft.com/office/drawing/2014/main" id="{219EFEBF-68B8-D27A-F85E-E2983FF64B01}"/>
                    </a:ext>
                  </a:extLst>
                </p:cNvPr>
                <p:cNvPicPr/>
                <p:nvPr/>
              </p:nvPicPr>
              <p:blipFill>
                <a:blip r:embed="rId33"/>
                <a:stretch>
                  <a:fillRect/>
                </a:stretch>
              </p:blipFill>
              <p:spPr>
                <a:xfrm>
                  <a:off x="3818029" y="3363142"/>
                  <a:ext cx="1252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3E156323-CEDC-8E44-4E07-A37307BDB111}"/>
                    </a:ext>
                  </a:extLst>
                </p14:cNvPr>
                <p14:cNvContentPartPr/>
                <p14:nvPr/>
              </p14:nvContentPartPr>
              <p14:xfrm>
                <a:off x="5728189" y="3374302"/>
                <a:ext cx="512280" cy="24840"/>
              </p14:xfrm>
            </p:contentPart>
          </mc:Choice>
          <mc:Fallback>
            <p:pic>
              <p:nvPicPr>
                <p:cNvPr id="22" name="Ink 21">
                  <a:extLst>
                    <a:ext uri="{FF2B5EF4-FFF2-40B4-BE49-F238E27FC236}">
                      <a16:creationId xmlns:a16="http://schemas.microsoft.com/office/drawing/2014/main" id="{3E156323-CEDC-8E44-4E07-A37307BDB111}"/>
                    </a:ext>
                  </a:extLst>
                </p:cNvPr>
                <p:cNvPicPr/>
                <p:nvPr/>
              </p:nvPicPr>
              <p:blipFill>
                <a:blip r:embed="rId35"/>
                <a:stretch>
                  <a:fillRect/>
                </a:stretch>
              </p:blipFill>
              <p:spPr>
                <a:xfrm>
                  <a:off x="5710549" y="3356302"/>
                  <a:ext cx="547920" cy="60480"/>
                </a:xfrm>
                <a:prstGeom prst="rect">
                  <a:avLst/>
                </a:prstGeom>
              </p:spPr>
            </p:pic>
          </mc:Fallback>
        </mc:AlternateContent>
      </p:grpSp>
    </p:spTree>
    <p:extLst>
      <p:ext uri="{BB962C8B-B14F-4D97-AF65-F5344CB8AC3E}">
        <p14:creationId xmlns:p14="http://schemas.microsoft.com/office/powerpoint/2010/main" val="66026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6673" y="344181"/>
            <a:ext cx="9326981" cy="5693866"/>
          </a:xfrm>
          <a:prstGeom prst="rect">
            <a:avLst/>
          </a:prstGeom>
          <a:noFill/>
        </p:spPr>
        <p:txBody>
          <a:bodyPr wrap="square" rtlCol="0">
            <a:spAutoFit/>
          </a:bodyPr>
          <a:lstStyle/>
          <a:p>
            <a:r>
              <a:rPr lang="en-US" sz="2800" b="1">
                <a:solidFill>
                  <a:srgbClr val="FFC000"/>
                </a:solidFill>
                <a:cs typeface="+mj-cs"/>
              </a:rPr>
              <a:t>2 Peter 1:3–4  </a:t>
            </a:r>
          </a:p>
          <a:p>
            <a:r>
              <a:rPr lang="en-US" sz="2800">
                <a:solidFill>
                  <a:srgbClr val="FFC000"/>
                </a:solidFill>
                <a:cs typeface="+mj-cs"/>
              </a:rPr>
              <a:t>1:3 According as his divine power hath given unto us all things that pertain unto life and godliness, through the knowledge of him that hath called us to glory and virtue: 1:4 Whereby are given unto us exceeding great and precious promises: that by these ye might be partakers of the divine nature, having escaped the corruption that is in the world through lust. (KJV </a:t>
            </a:r>
            <a:r>
              <a:rPr lang="en-US" sz="2800">
                <a:solidFill>
                  <a:srgbClr val="00B0F0"/>
                </a:solidFill>
                <a:cs typeface="+mj-cs"/>
              </a:rPr>
              <a:t>3 </a:t>
            </a:r>
            <a:r>
              <a:rPr lang="el-GR" sz="2800">
                <a:solidFill>
                  <a:srgbClr val="00B0F0"/>
                </a:solidFill>
                <a:cs typeface="+mj-cs"/>
              </a:rPr>
              <a:t>Ὡς ⸆ πάντα ἡμῖν τῆς θείας δυνάμεως αὐτοῦ τὰ πρὸς ζωὴν καὶ εὐσέβειαν δεδωρημένης διὰ τῆς ἐπιγνώσεως* τοῦ καλέσαντος ἡμᾶς ⸂ἰδίᾳ δόξῃ καὶ ἀρετῇ⸃* 4 διʼ ὧν τὰ ♦⸂τίμια καὶ μέγιστα ἡμῖν ἐπαγγέλματα⸃ δεδώρηται,* ἵνα διὰ τούτων γένησθε θείας κοινωνοὶ φύσεως ἀποφυγόντες* ♦⸄τῆς ἐν τῷ κόσμῳ ἐν ἐπιθυμίᾳ φθορᾶς⸅.</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17F2DA9-2DD6-B34C-AFCC-E5FB63A00B6D}"/>
                  </a:ext>
                </a:extLst>
              </p14:cNvPr>
              <p14:cNvContentPartPr/>
              <p14:nvPr/>
            </p14:nvContentPartPr>
            <p14:xfrm>
              <a:off x="3618229" y="1201702"/>
              <a:ext cx="1680120" cy="72360"/>
            </p14:xfrm>
          </p:contentPart>
        </mc:Choice>
        <mc:Fallback>
          <p:pic>
            <p:nvPicPr>
              <p:cNvPr id="2" name="Ink 1">
                <a:extLst>
                  <a:ext uri="{FF2B5EF4-FFF2-40B4-BE49-F238E27FC236}">
                    <a16:creationId xmlns:a16="http://schemas.microsoft.com/office/drawing/2014/main" id="{C17F2DA9-2DD6-B34C-AFCC-E5FB63A00B6D}"/>
                  </a:ext>
                </a:extLst>
              </p:cNvPr>
              <p:cNvPicPr/>
              <p:nvPr/>
            </p:nvPicPr>
            <p:blipFill>
              <a:blip r:embed="rId5"/>
              <a:stretch>
                <a:fillRect/>
              </a:stretch>
            </p:blipFill>
            <p:spPr>
              <a:xfrm>
                <a:off x="3600229" y="1183702"/>
                <a:ext cx="1715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42785C7-42B7-B5E8-1677-0DE59AC2ABBD}"/>
                  </a:ext>
                </a:extLst>
              </p14:cNvPr>
              <p14:cNvContentPartPr/>
              <p14:nvPr/>
            </p14:nvContentPartPr>
            <p14:xfrm>
              <a:off x="3337789" y="1627222"/>
              <a:ext cx="2051640" cy="64080"/>
            </p14:xfrm>
          </p:contentPart>
        </mc:Choice>
        <mc:Fallback>
          <p:pic>
            <p:nvPicPr>
              <p:cNvPr id="4" name="Ink 3">
                <a:extLst>
                  <a:ext uri="{FF2B5EF4-FFF2-40B4-BE49-F238E27FC236}">
                    <a16:creationId xmlns:a16="http://schemas.microsoft.com/office/drawing/2014/main" id="{F42785C7-42B7-B5E8-1677-0DE59AC2ABBD}"/>
                  </a:ext>
                </a:extLst>
              </p:cNvPr>
              <p:cNvPicPr/>
              <p:nvPr/>
            </p:nvPicPr>
            <p:blipFill>
              <a:blip r:embed="rId7"/>
              <a:stretch>
                <a:fillRect/>
              </a:stretch>
            </p:blipFill>
            <p:spPr>
              <a:xfrm>
                <a:off x="3319789" y="1609582"/>
                <a:ext cx="2087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E872819-30FF-4037-FF25-EAC23ACE8F97}"/>
                  </a:ext>
                </a:extLst>
              </p14:cNvPr>
              <p14:cNvContentPartPr/>
              <p14:nvPr/>
            </p14:nvContentPartPr>
            <p14:xfrm>
              <a:off x="7746709" y="1679062"/>
              <a:ext cx="1693080" cy="82800"/>
            </p14:xfrm>
          </p:contentPart>
        </mc:Choice>
        <mc:Fallback>
          <p:pic>
            <p:nvPicPr>
              <p:cNvPr id="5" name="Ink 4">
                <a:extLst>
                  <a:ext uri="{FF2B5EF4-FFF2-40B4-BE49-F238E27FC236}">
                    <a16:creationId xmlns:a16="http://schemas.microsoft.com/office/drawing/2014/main" id="{6E872819-30FF-4037-FF25-EAC23ACE8F97}"/>
                  </a:ext>
                </a:extLst>
              </p:cNvPr>
              <p:cNvPicPr/>
              <p:nvPr/>
            </p:nvPicPr>
            <p:blipFill>
              <a:blip r:embed="rId9"/>
              <a:stretch>
                <a:fillRect/>
              </a:stretch>
            </p:blipFill>
            <p:spPr>
              <a:xfrm>
                <a:off x="7729069" y="1661422"/>
                <a:ext cx="1728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77A3925C-D8A3-CCBD-863D-7070719FC3DC}"/>
                  </a:ext>
                </a:extLst>
              </p14:cNvPr>
              <p14:cNvContentPartPr/>
              <p14:nvPr/>
            </p14:nvContentPartPr>
            <p14:xfrm>
              <a:off x="7093309" y="2543422"/>
              <a:ext cx="1024560" cy="87480"/>
            </p14:xfrm>
          </p:contentPart>
        </mc:Choice>
        <mc:Fallback>
          <p:pic>
            <p:nvPicPr>
              <p:cNvPr id="11" name="Ink 10">
                <a:extLst>
                  <a:ext uri="{FF2B5EF4-FFF2-40B4-BE49-F238E27FC236}">
                    <a16:creationId xmlns:a16="http://schemas.microsoft.com/office/drawing/2014/main" id="{77A3925C-D8A3-CCBD-863D-7070719FC3DC}"/>
                  </a:ext>
                </a:extLst>
              </p:cNvPr>
              <p:cNvPicPr/>
              <p:nvPr/>
            </p:nvPicPr>
            <p:blipFill>
              <a:blip r:embed="rId11"/>
              <a:stretch>
                <a:fillRect/>
              </a:stretch>
            </p:blipFill>
            <p:spPr>
              <a:xfrm>
                <a:off x="7075669" y="2525422"/>
                <a:ext cx="1060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0524E381-AF7E-ACD1-4D06-4D2453F1E111}"/>
                  </a:ext>
                </a:extLst>
              </p14:cNvPr>
              <p14:cNvContentPartPr/>
              <p14:nvPr/>
            </p14:nvContentPartPr>
            <p14:xfrm>
              <a:off x="3521389" y="2960662"/>
              <a:ext cx="3643920" cy="52560"/>
            </p14:xfrm>
          </p:contentPart>
        </mc:Choice>
        <mc:Fallback>
          <p:pic>
            <p:nvPicPr>
              <p:cNvPr id="12" name="Ink 11">
                <a:extLst>
                  <a:ext uri="{FF2B5EF4-FFF2-40B4-BE49-F238E27FC236}">
                    <a16:creationId xmlns:a16="http://schemas.microsoft.com/office/drawing/2014/main" id="{0524E381-AF7E-ACD1-4D06-4D2453F1E111}"/>
                  </a:ext>
                </a:extLst>
              </p:cNvPr>
              <p:cNvPicPr/>
              <p:nvPr/>
            </p:nvPicPr>
            <p:blipFill>
              <a:blip r:embed="rId13"/>
              <a:stretch>
                <a:fillRect/>
              </a:stretch>
            </p:blipFill>
            <p:spPr>
              <a:xfrm>
                <a:off x="3503389" y="2942662"/>
                <a:ext cx="3679560" cy="88200"/>
              </a:xfrm>
              <a:prstGeom prst="rect">
                <a:avLst/>
              </a:prstGeom>
            </p:spPr>
          </p:pic>
        </mc:Fallback>
      </mc:AlternateContent>
      <p:grpSp>
        <p:nvGrpSpPr>
          <p:cNvPr id="14" name="Group 13">
            <a:extLst>
              <a:ext uri="{FF2B5EF4-FFF2-40B4-BE49-F238E27FC236}">
                <a16:creationId xmlns:a16="http://schemas.microsoft.com/office/drawing/2014/main" id="{BF49314B-EB73-0772-DE94-2288E2B93005}"/>
              </a:ext>
            </a:extLst>
          </p:cNvPr>
          <p:cNvGrpSpPr/>
          <p:nvPr/>
        </p:nvGrpSpPr>
        <p:grpSpPr>
          <a:xfrm>
            <a:off x="579829" y="2072902"/>
            <a:ext cx="7724880" cy="493920"/>
            <a:chOff x="579829" y="2072902"/>
            <a:chExt cx="7724880" cy="493920"/>
          </a:xfrm>
        </p:grpSpPr>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6F41E6B4-74AD-88E6-2CB1-580263403519}"/>
                    </a:ext>
                  </a:extLst>
                </p14:cNvPr>
                <p14:cNvContentPartPr/>
                <p14:nvPr/>
              </p14:nvContentPartPr>
              <p14:xfrm>
                <a:off x="579829" y="2072902"/>
                <a:ext cx="588240" cy="63720"/>
              </p14:xfrm>
            </p:contentPart>
          </mc:Choice>
          <mc:Fallback>
            <p:pic>
              <p:nvPicPr>
                <p:cNvPr id="7" name="Ink 6">
                  <a:extLst>
                    <a:ext uri="{FF2B5EF4-FFF2-40B4-BE49-F238E27FC236}">
                      <a16:creationId xmlns:a16="http://schemas.microsoft.com/office/drawing/2014/main" id="{6F41E6B4-74AD-88E6-2CB1-580263403519}"/>
                    </a:ext>
                  </a:extLst>
                </p:cNvPr>
                <p:cNvPicPr/>
                <p:nvPr/>
              </p:nvPicPr>
              <p:blipFill>
                <a:blip r:embed="rId15"/>
                <a:stretch>
                  <a:fillRect/>
                </a:stretch>
              </p:blipFill>
              <p:spPr>
                <a:xfrm>
                  <a:off x="562189" y="2055262"/>
                  <a:ext cx="623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11AA4F3B-6687-47BE-BF4E-15944A49004C}"/>
                    </a:ext>
                  </a:extLst>
                </p14:cNvPr>
                <p14:cNvContentPartPr/>
                <p14:nvPr/>
              </p14:nvContentPartPr>
              <p14:xfrm>
                <a:off x="4597069" y="2117542"/>
                <a:ext cx="1730520" cy="60480"/>
              </p14:xfrm>
            </p:contentPart>
          </mc:Choice>
          <mc:Fallback>
            <p:pic>
              <p:nvPicPr>
                <p:cNvPr id="9" name="Ink 8">
                  <a:extLst>
                    <a:ext uri="{FF2B5EF4-FFF2-40B4-BE49-F238E27FC236}">
                      <a16:creationId xmlns:a16="http://schemas.microsoft.com/office/drawing/2014/main" id="{11AA4F3B-6687-47BE-BF4E-15944A49004C}"/>
                    </a:ext>
                  </a:extLst>
                </p:cNvPr>
                <p:cNvPicPr/>
                <p:nvPr/>
              </p:nvPicPr>
              <p:blipFill>
                <a:blip r:embed="rId17"/>
                <a:stretch>
                  <a:fillRect/>
                </a:stretch>
              </p:blipFill>
              <p:spPr>
                <a:xfrm>
                  <a:off x="4579429" y="2099542"/>
                  <a:ext cx="1766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E9764ED-7BBC-215C-63EC-A9F70B3F3FE4}"/>
                    </a:ext>
                  </a:extLst>
                </p14:cNvPr>
                <p14:cNvContentPartPr/>
                <p14:nvPr/>
              </p14:nvContentPartPr>
              <p14:xfrm>
                <a:off x="2499709" y="2084422"/>
                <a:ext cx="5805000" cy="482400"/>
              </p14:xfrm>
            </p:contentPart>
          </mc:Choice>
          <mc:Fallback>
            <p:pic>
              <p:nvPicPr>
                <p:cNvPr id="13" name="Ink 12">
                  <a:extLst>
                    <a:ext uri="{FF2B5EF4-FFF2-40B4-BE49-F238E27FC236}">
                      <a16:creationId xmlns:a16="http://schemas.microsoft.com/office/drawing/2014/main" id="{1E9764ED-7BBC-215C-63EC-A9F70B3F3FE4}"/>
                    </a:ext>
                  </a:extLst>
                </p:cNvPr>
                <p:cNvPicPr/>
                <p:nvPr/>
              </p:nvPicPr>
              <p:blipFill>
                <a:blip r:embed="rId19"/>
                <a:stretch>
                  <a:fillRect/>
                </a:stretch>
              </p:blipFill>
              <p:spPr>
                <a:xfrm>
                  <a:off x="2482069" y="2066422"/>
                  <a:ext cx="5840640" cy="51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93FEC53-A687-FCCB-62D8-DDDD4A7DE596}"/>
                  </a:ext>
                </a:extLst>
              </p14:cNvPr>
              <p14:cNvContentPartPr/>
              <p14:nvPr/>
            </p14:nvContentPartPr>
            <p14:xfrm>
              <a:off x="3224029" y="2493022"/>
              <a:ext cx="4434840" cy="537840"/>
            </p14:xfrm>
          </p:contentPart>
        </mc:Choice>
        <mc:Fallback>
          <p:pic>
            <p:nvPicPr>
              <p:cNvPr id="15" name="Ink 14">
                <a:extLst>
                  <a:ext uri="{FF2B5EF4-FFF2-40B4-BE49-F238E27FC236}">
                    <a16:creationId xmlns:a16="http://schemas.microsoft.com/office/drawing/2014/main" id="{793FEC53-A687-FCCB-62D8-DDDD4A7DE596}"/>
                  </a:ext>
                </a:extLst>
              </p:cNvPr>
              <p:cNvPicPr/>
              <p:nvPr/>
            </p:nvPicPr>
            <p:blipFill>
              <a:blip r:embed="rId21"/>
              <a:stretch>
                <a:fillRect/>
              </a:stretch>
            </p:blipFill>
            <p:spPr>
              <a:xfrm>
                <a:off x="3206029" y="2475382"/>
                <a:ext cx="4470480" cy="573480"/>
              </a:xfrm>
              <a:prstGeom prst="rect">
                <a:avLst/>
              </a:prstGeom>
            </p:spPr>
          </p:pic>
        </mc:Fallback>
      </mc:AlternateContent>
    </p:spTree>
    <p:extLst>
      <p:ext uri="{BB962C8B-B14F-4D97-AF65-F5344CB8AC3E}">
        <p14:creationId xmlns:p14="http://schemas.microsoft.com/office/powerpoint/2010/main" val="309057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8714" y="600491"/>
            <a:ext cx="9076494" cy="5078313"/>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לה</a:t>
            </a:r>
            <a:endParaRPr lang="he-IL" sz="4400" b="1" dirty="0">
              <a:solidFill>
                <a:srgbClr val="FFFF00"/>
              </a:solidFill>
              <a:cs typeface="+mj-cs"/>
            </a:endParaRPr>
          </a:p>
          <a:p>
            <a:pPr algn="r"/>
            <a:r>
              <a:rPr lang="he-IL" sz="4000">
                <a:solidFill>
                  <a:srgbClr val="FFFF00"/>
                </a:solidFill>
                <a:cs typeface="+mj-cs"/>
              </a:rPr>
              <a:t>﻿א   יְשֹֻשֹוּם מִדְבָּר וְצִיָּה וְתָגֵל עֲרָבָה וְתִפְרַח כַּחֲבַצָּלֶת: </a:t>
            </a:r>
            <a:r>
              <a:rPr lang="he-IL" sz="4000">
                <a:solidFill>
                  <a:srgbClr val="FFC000"/>
                </a:solidFill>
                <a:cs typeface="+mj-cs"/>
              </a:rPr>
              <a:t>ב   פָּרֹחַ תִּפְרַח וְתָגֵל אַף גִּילַת וְרַנֵּן כְּבוֹד הַלְּבָנוֹן נִתַּן-לָהּ הֲדַר הַכַּרְמֶל וְהַשָּׁרוֹן הֵמָּה יִרְאוּ כְבוֹד-יְהֹוָה הֲדַר אֱלֹהֵינוּ:  </a:t>
            </a:r>
            <a:r>
              <a:rPr lang="he-IL" sz="4000">
                <a:solidFill>
                  <a:srgbClr val="92D050"/>
                </a:solidFill>
                <a:cs typeface="+mj-cs"/>
              </a:rPr>
              <a:t>ג   חַזְּקוּ יָדַיִם רָפוֹת וּבִרְכַּיִם כּשְׁלוֹת אַמֵּצוּ: ד   אִמְרוּ לְנִמְהֲרֵי-לֵב חִזְקוּ אַל-תִּירָאוּ הִנֵּה אֱלֹהֵיכֶם נָקָם יָבוֹא גְּמוּל אֱלֹהִים הוּא יָבוֹא וְיֹשַׁעֲכֶם: </a:t>
            </a:r>
            <a:r>
              <a:rPr lang="he-IL" sz="4000">
                <a:solidFill>
                  <a:srgbClr val="00B0F0"/>
                </a:solidFill>
                <a:cs typeface="+mj-cs"/>
              </a:rPr>
              <a:t>ה   אָז תִּפָּקַחְנָה עֵינֵי עִוְרִים וְאָזְנֵי חֵרְשִׁים תִּפָּתַחְנָה: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42A34685-B58D-7699-9D0E-8F55810427BE}"/>
                  </a:ext>
                </a:extLst>
              </p14:cNvPr>
              <p14:cNvContentPartPr/>
              <p14:nvPr/>
            </p14:nvContentPartPr>
            <p14:xfrm>
              <a:off x="9130909" y="1942942"/>
              <a:ext cx="371160" cy="35640"/>
            </p14:xfrm>
          </p:contentPart>
        </mc:Choice>
        <mc:Fallback>
          <p:pic>
            <p:nvPicPr>
              <p:cNvPr id="9" name="Ink 8">
                <a:extLst>
                  <a:ext uri="{FF2B5EF4-FFF2-40B4-BE49-F238E27FC236}">
                    <a16:creationId xmlns:a16="http://schemas.microsoft.com/office/drawing/2014/main" id="{42A34685-B58D-7699-9D0E-8F55810427BE}"/>
                  </a:ext>
                </a:extLst>
              </p:cNvPr>
              <p:cNvPicPr/>
              <p:nvPr/>
            </p:nvPicPr>
            <p:blipFill>
              <a:blip r:embed="rId5"/>
              <a:stretch>
                <a:fillRect/>
              </a:stretch>
            </p:blipFill>
            <p:spPr>
              <a:xfrm>
                <a:off x="9112909" y="1924942"/>
                <a:ext cx="406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Ink 21">
                <a:extLst>
                  <a:ext uri="{FF2B5EF4-FFF2-40B4-BE49-F238E27FC236}">
                    <a16:creationId xmlns:a16="http://schemas.microsoft.com/office/drawing/2014/main" id="{FAE666DF-A89E-AC01-CDB1-90F13A78D2B1}"/>
                  </a:ext>
                </a:extLst>
              </p14:cNvPr>
              <p14:cNvContentPartPr/>
              <p14:nvPr/>
            </p14:nvContentPartPr>
            <p14:xfrm>
              <a:off x="6504709" y="1955542"/>
              <a:ext cx="2192760" cy="84600"/>
            </p14:xfrm>
          </p:contentPart>
        </mc:Choice>
        <mc:Fallback>
          <p:pic>
            <p:nvPicPr>
              <p:cNvPr id="22" name="Ink 21">
                <a:extLst>
                  <a:ext uri="{FF2B5EF4-FFF2-40B4-BE49-F238E27FC236}">
                    <a16:creationId xmlns:a16="http://schemas.microsoft.com/office/drawing/2014/main" id="{FAE666DF-A89E-AC01-CDB1-90F13A78D2B1}"/>
                  </a:ext>
                </a:extLst>
              </p:cNvPr>
              <p:cNvPicPr/>
              <p:nvPr/>
            </p:nvPicPr>
            <p:blipFill>
              <a:blip r:embed="rId7"/>
              <a:stretch>
                <a:fillRect/>
              </a:stretch>
            </p:blipFill>
            <p:spPr>
              <a:xfrm>
                <a:off x="6487069" y="1937542"/>
                <a:ext cx="2228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DF1D810F-8C55-60C3-21FB-1E38F41DE370}"/>
                  </a:ext>
                </a:extLst>
              </p14:cNvPr>
              <p14:cNvContentPartPr/>
              <p14:nvPr/>
            </p14:nvContentPartPr>
            <p14:xfrm>
              <a:off x="7437109" y="1290622"/>
              <a:ext cx="1905840" cy="69840"/>
            </p14:xfrm>
          </p:contentPart>
        </mc:Choice>
        <mc:Fallback>
          <p:pic>
            <p:nvPicPr>
              <p:cNvPr id="2" name="Ink 1">
                <a:extLst>
                  <a:ext uri="{FF2B5EF4-FFF2-40B4-BE49-F238E27FC236}">
                    <a16:creationId xmlns:a16="http://schemas.microsoft.com/office/drawing/2014/main" id="{DF1D810F-8C55-60C3-21FB-1E38F41DE370}"/>
                  </a:ext>
                </a:extLst>
              </p:cNvPr>
              <p:cNvPicPr/>
              <p:nvPr/>
            </p:nvPicPr>
            <p:blipFill>
              <a:blip r:embed="rId9"/>
              <a:stretch>
                <a:fillRect/>
              </a:stretch>
            </p:blipFill>
            <p:spPr>
              <a:xfrm>
                <a:off x="7419469" y="1272622"/>
                <a:ext cx="1941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928B4F8A-752E-120D-62B8-E02D690F53D4}"/>
                  </a:ext>
                </a:extLst>
              </p14:cNvPr>
              <p14:cNvContentPartPr/>
              <p14:nvPr/>
            </p14:nvContentPartPr>
            <p14:xfrm>
              <a:off x="6434869" y="1261462"/>
              <a:ext cx="642960" cy="41400"/>
            </p14:xfrm>
          </p:contentPart>
        </mc:Choice>
        <mc:Fallback>
          <p:pic>
            <p:nvPicPr>
              <p:cNvPr id="4" name="Ink 3">
                <a:extLst>
                  <a:ext uri="{FF2B5EF4-FFF2-40B4-BE49-F238E27FC236}">
                    <a16:creationId xmlns:a16="http://schemas.microsoft.com/office/drawing/2014/main" id="{928B4F8A-752E-120D-62B8-E02D690F53D4}"/>
                  </a:ext>
                </a:extLst>
              </p:cNvPr>
              <p:cNvPicPr/>
              <p:nvPr/>
            </p:nvPicPr>
            <p:blipFill>
              <a:blip r:embed="rId11"/>
              <a:stretch>
                <a:fillRect/>
              </a:stretch>
            </p:blipFill>
            <p:spPr>
              <a:xfrm>
                <a:off x="6417229" y="1243822"/>
                <a:ext cx="678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2566ABAC-F81B-27D8-D396-F68C20588629}"/>
                  </a:ext>
                </a:extLst>
              </p14:cNvPr>
              <p14:cNvContentPartPr/>
              <p14:nvPr/>
            </p14:nvContentPartPr>
            <p14:xfrm>
              <a:off x="5582749" y="1246702"/>
              <a:ext cx="549000" cy="22320"/>
            </p14:xfrm>
          </p:contentPart>
        </mc:Choice>
        <mc:Fallback>
          <p:pic>
            <p:nvPicPr>
              <p:cNvPr id="5" name="Ink 4">
                <a:extLst>
                  <a:ext uri="{FF2B5EF4-FFF2-40B4-BE49-F238E27FC236}">
                    <a16:creationId xmlns:a16="http://schemas.microsoft.com/office/drawing/2014/main" id="{2566ABAC-F81B-27D8-D396-F68C20588629}"/>
                  </a:ext>
                </a:extLst>
              </p:cNvPr>
              <p:cNvPicPr/>
              <p:nvPr/>
            </p:nvPicPr>
            <p:blipFill>
              <a:blip r:embed="rId13"/>
              <a:stretch>
                <a:fillRect/>
              </a:stretch>
            </p:blipFill>
            <p:spPr>
              <a:xfrm>
                <a:off x="5564749" y="1229062"/>
                <a:ext cx="584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 name="Ink 23">
                <a:extLst>
                  <a:ext uri="{FF2B5EF4-FFF2-40B4-BE49-F238E27FC236}">
                    <a16:creationId xmlns:a16="http://schemas.microsoft.com/office/drawing/2014/main" id="{6657502B-EFF8-2466-7DCC-2FDF3DBA1038}"/>
                  </a:ext>
                </a:extLst>
              </p14:cNvPr>
              <p14:cNvContentPartPr/>
              <p14:nvPr/>
            </p14:nvContentPartPr>
            <p14:xfrm>
              <a:off x="5562949" y="1328782"/>
              <a:ext cx="3272760" cy="740520"/>
            </p14:xfrm>
          </p:contentPart>
        </mc:Choice>
        <mc:Fallback>
          <p:pic>
            <p:nvPicPr>
              <p:cNvPr id="24" name="Ink 23">
                <a:extLst>
                  <a:ext uri="{FF2B5EF4-FFF2-40B4-BE49-F238E27FC236}">
                    <a16:creationId xmlns:a16="http://schemas.microsoft.com/office/drawing/2014/main" id="{6657502B-EFF8-2466-7DCC-2FDF3DBA1038}"/>
                  </a:ext>
                </a:extLst>
              </p:cNvPr>
              <p:cNvPicPr/>
              <p:nvPr/>
            </p:nvPicPr>
            <p:blipFill>
              <a:blip r:embed="rId15"/>
              <a:stretch>
                <a:fillRect/>
              </a:stretch>
            </p:blipFill>
            <p:spPr>
              <a:xfrm>
                <a:off x="5545309" y="1311142"/>
                <a:ext cx="3308400" cy="776160"/>
              </a:xfrm>
              <a:prstGeom prst="rect">
                <a:avLst/>
              </a:prstGeom>
            </p:spPr>
          </p:pic>
        </mc:Fallback>
      </mc:AlternateContent>
      <p:grpSp>
        <p:nvGrpSpPr>
          <p:cNvPr id="27" name="Group 26">
            <a:extLst>
              <a:ext uri="{FF2B5EF4-FFF2-40B4-BE49-F238E27FC236}">
                <a16:creationId xmlns:a16="http://schemas.microsoft.com/office/drawing/2014/main" id="{7680B9C6-9C7E-E114-9192-08B5F7A758E4}"/>
              </a:ext>
            </a:extLst>
          </p:cNvPr>
          <p:cNvGrpSpPr/>
          <p:nvPr/>
        </p:nvGrpSpPr>
        <p:grpSpPr>
          <a:xfrm>
            <a:off x="815269" y="1839982"/>
            <a:ext cx="7954560" cy="238680"/>
            <a:chOff x="815269" y="1839982"/>
            <a:chExt cx="7954560" cy="238680"/>
          </a:xfrm>
        </p:grpSpPr>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4D34C42F-268F-EE8F-6AD6-CA45DAA69BC6}"/>
                    </a:ext>
                  </a:extLst>
                </p14:cNvPr>
                <p14:cNvContentPartPr/>
                <p14:nvPr/>
              </p14:nvContentPartPr>
              <p14:xfrm>
                <a:off x="8062789" y="1931062"/>
                <a:ext cx="707040" cy="111240"/>
              </p14:xfrm>
            </p:contentPart>
          </mc:Choice>
          <mc:Fallback>
            <p:pic>
              <p:nvPicPr>
                <p:cNvPr id="11" name="Ink 10">
                  <a:extLst>
                    <a:ext uri="{FF2B5EF4-FFF2-40B4-BE49-F238E27FC236}">
                      <a16:creationId xmlns:a16="http://schemas.microsoft.com/office/drawing/2014/main" id="{4D34C42F-268F-EE8F-6AD6-CA45DAA69BC6}"/>
                    </a:ext>
                  </a:extLst>
                </p:cNvPr>
                <p:cNvPicPr/>
                <p:nvPr/>
              </p:nvPicPr>
              <p:blipFill>
                <a:blip r:embed="rId17"/>
                <a:stretch>
                  <a:fillRect/>
                </a:stretch>
              </p:blipFill>
              <p:spPr>
                <a:xfrm>
                  <a:off x="8045149" y="1913422"/>
                  <a:ext cx="742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82CD8932-2D7C-ADC2-C519-A0DFAA624B8F}"/>
                    </a:ext>
                  </a:extLst>
                </p14:cNvPr>
                <p14:cNvContentPartPr/>
                <p14:nvPr/>
              </p14:nvContentPartPr>
              <p14:xfrm>
                <a:off x="6989269" y="1839982"/>
                <a:ext cx="678600" cy="103320"/>
              </p14:xfrm>
            </p:contentPart>
          </mc:Choice>
          <mc:Fallback>
            <p:pic>
              <p:nvPicPr>
                <p:cNvPr id="12" name="Ink 11">
                  <a:extLst>
                    <a:ext uri="{FF2B5EF4-FFF2-40B4-BE49-F238E27FC236}">
                      <a16:creationId xmlns:a16="http://schemas.microsoft.com/office/drawing/2014/main" id="{82CD8932-2D7C-ADC2-C519-A0DFAA624B8F}"/>
                    </a:ext>
                  </a:extLst>
                </p:cNvPr>
                <p:cNvPicPr/>
                <p:nvPr/>
              </p:nvPicPr>
              <p:blipFill>
                <a:blip r:embed="rId19"/>
                <a:stretch>
                  <a:fillRect/>
                </a:stretch>
              </p:blipFill>
              <p:spPr>
                <a:xfrm>
                  <a:off x="6971269" y="1822342"/>
                  <a:ext cx="714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25655B9-855A-AFB9-8186-26E27C03351C}"/>
                    </a:ext>
                  </a:extLst>
                </p14:cNvPr>
                <p14:cNvContentPartPr/>
                <p14:nvPr/>
              </p14:nvContentPartPr>
              <p14:xfrm>
                <a:off x="5831869" y="1893622"/>
                <a:ext cx="717840" cy="89640"/>
              </p14:xfrm>
            </p:contentPart>
          </mc:Choice>
          <mc:Fallback>
            <p:pic>
              <p:nvPicPr>
                <p:cNvPr id="14" name="Ink 13">
                  <a:extLst>
                    <a:ext uri="{FF2B5EF4-FFF2-40B4-BE49-F238E27FC236}">
                      <a16:creationId xmlns:a16="http://schemas.microsoft.com/office/drawing/2014/main" id="{725655B9-855A-AFB9-8186-26E27C03351C}"/>
                    </a:ext>
                  </a:extLst>
                </p:cNvPr>
                <p:cNvPicPr/>
                <p:nvPr/>
              </p:nvPicPr>
              <p:blipFill>
                <a:blip r:embed="rId21"/>
                <a:stretch>
                  <a:fillRect/>
                </a:stretch>
              </p:blipFill>
              <p:spPr>
                <a:xfrm>
                  <a:off x="5813869" y="1875982"/>
                  <a:ext cx="753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ABE45AC4-48AA-2417-DA60-2C360E91F330}"/>
                    </a:ext>
                  </a:extLst>
                </p14:cNvPr>
                <p14:cNvContentPartPr/>
                <p14:nvPr/>
              </p14:nvContentPartPr>
              <p14:xfrm>
                <a:off x="4928629" y="1931782"/>
                <a:ext cx="783720" cy="73800"/>
              </p14:xfrm>
            </p:contentPart>
          </mc:Choice>
          <mc:Fallback>
            <p:pic>
              <p:nvPicPr>
                <p:cNvPr id="16" name="Ink 15">
                  <a:extLst>
                    <a:ext uri="{FF2B5EF4-FFF2-40B4-BE49-F238E27FC236}">
                      <a16:creationId xmlns:a16="http://schemas.microsoft.com/office/drawing/2014/main" id="{ABE45AC4-48AA-2417-DA60-2C360E91F330}"/>
                    </a:ext>
                  </a:extLst>
                </p:cNvPr>
                <p:cNvPicPr/>
                <p:nvPr/>
              </p:nvPicPr>
              <p:blipFill>
                <a:blip r:embed="rId23"/>
                <a:stretch>
                  <a:fillRect/>
                </a:stretch>
              </p:blipFill>
              <p:spPr>
                <a:xfrm>
                  <a:off x="4910629" y="1914142"/>
                  <a:ext cx="819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E6FAB12B-6E96-E881-8FAD-6B14EBA65EB0}"/>
                    </a:ext>
                  </a:extLst>
                </p14:cNvPr>
                <p14:cNvContentPartPr/>
                <p14:nvPr/>
              </p14:nvContentPartPr>
              <p14:xfrm>
                <a:off x="4027549" y="1983982"/>
                <a:ext cx="712080" cy="53640"/>
              </p14:xfrm>
            </p:contentPart>
          </mc:Choice>
          <mc:Fallback>
            <p:pic>
              <p:nvPicPr>
                <p:cNvPr id="17" name="Ink 16">
                  <a:extLst>
                    <a:ext uri="{FF2B5EF4-FFF2-40B4-BE49-F238E27FC236}">
                      <a16:creationId xmlns:a16="http://schemas.microsoft.com/office/drawing/2014/main" id="{E6FAB12B-6E96-E881-8FAD-6B14EBA65EB0}"/>
                    </a:ext>
                  </a:extLst>
                </p:cNvPr>
                <p:cNvPicPr/>
                <p:nvPr/>
              </p:nvPicPr>
              <p:blipFill>
                <a:blip r:embed="rId25"/>
                <a:stretch>
                  <a:fillRect/>
                </a:stretch>
              </p:blipFill>
              <p:spPr>
                <a:xfrm>
                  <a:off x="4009549" y="1965982"/>
                  <a:ext cx="747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73C9D76E-8154-C01A-186E-BA6890251F14}"/>
                    </a:ext>
                  </a:extLst>
                </p14:cNvPr>
                <p14:cNvContentPartPr/>
                <p14:nvPr/>
              </p14:nvContentPartPr>
              <p14:xfrm>
                <a:off x="2587549" y="1933942"/>
                <a:ext cx="1064520" cy="117000"/>
              </p14:xfrm>
            </p:contentPart>
          </mc:Choice>
          <mc:Fallback>
            <p:pic>
              <p:nvPicPr>
                <p:cNvPr id="18" name="Ink 17">
                  <a:extLst>
                    <a:ext uri="{FF2B5EF4-FFF2-40B4-BE49-F238E27FC236}">
                      <a16:creationId xmlns:a16="http://schemas.microsoft.com/office/drawing/2014/main" id="{73C9D76E-8154-C01A-186E-BA6890251F14}"/>
                    </a:ext>
                  </a:extLst>
                </p:cNvPr>
                <p:cNvPicPr/>
                <p:nvPr/>
              </p:nvPicPr>
              <p:blipFill>
                <a:blip r:embed="rId27"/>
                <a:stretch>
                  <a:fillRect/>
                </a:stretch>
              </p:blipFill>
              <p:spPr>
                <a:xfrm>
                  <a:off x="2569549" y="1915942"/>
                  <a:ext cx="1100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7AAF6CD4-3EEB-B083-71B0-0AAC04DE8722}"/>
                    </a:ext>
                  </a:extLst>
                </p14:cNvPr>
                <p14:cNvContentPartPr/>
                <p14:nvPr/>
              </p14:nvContentPartPr>
              <p14:xfrm>
                <a:off x="815269" y="1914862"/>
                <a:ext cx="1589760" cy="163800"/>
              </p14:xfrm>
            </p:contentPart>
          </mc:Choice>
          <mc:Fallback>
            <p:pic>
              <p:nvPicPr>
                <p:cNvPr id="20" name="Ink 19">
                  <a:extLst>
                    <a:ext uri="{FF2B5EF4-FFF2-40B4-BE49-F238E27FC236}">
                      <a16:creationId xmlns:a16="http://schemas.microsoft.com/office/drawing/2014/main" id="{7AAF6CD4-3EEB-B083-71B0-0AAC04DE8722}"/>
                    </a:ext>
                  </a:extLst>
                </p:cNvPr>
                <p:cNvPicPr/>
                <p:nvPr/>
              </p:nvPicPr>
              <p:blipFill>
                <a:blip r:embed="rId29"/>
                <a:stretch>
                  <a:fillRect/>
                </a:stretch>
              </p:blipFill>
              <p:spPr>
                <a:xfrm>
                  <a:off x="797269" y="1896862"/>
                  <a:ext cx="16254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484156B4-8344-094B-8DFD-C0517771D672}"/>
                    </a:ext>
                  </a:extLst>
                </p14:cNvPr>
                <p14:cNvContentPartPr/>
                <p14:nvPr/>
              </p14:nvContentPartPr>
              <p14:xfrm>
                <a:off x="6748789" y="1955182"/>
                <a:ext cx="702000" cy="92160"/>
              </p14:xfrm>
            </p:contentPart>
          </mc:Choice>
          <mc:Fallback>
            <p:pic>
              <p:nvPicPr>
                <p:cNvPr id="26" name="Ink 25">
                  <a:extLst>
                    <a:ext uri="{FF2B5EF4-FFF2-40B4-BE49-F238E27FC236}">
                      <a16:creationId xmlns:a16="http://schemas.microsoft.com/office/drawing/2014/main" id="{484156B4-8344-094B-8DFD-C0517771D672}"/>
                    </a:ext>
                  </a:extLst>
                </p:cNvPr>
                <p:cNvPicPr/>
                <p:nvPr/>
              </p:nvPicPr>
              <p:blipFill>
                <a:blip r:embed="rId31"/>
                <a:stretch>
                  <a:fillRect/>
                </a:stretch>
              </p:blipFill>
              <p:spPr>
                <a:xfrm>
                  <a:off x="6731149" y="1937542"/>
                  <a:ext cx="737640" cy="12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FB9285F2-0E93-F17C-1467-7323BD5E4443}"/>
                  </a:ext>
                </a:extLst>
              </p14:cNvPr>
              <p14:cNvContentPartPr/>
              <p14:nvPr/>
            </p14:nvContentPartPr>
            <p14:xfrm>
              <a:off x="815629" y="1305022"/>
              <a:ext cx="4885200" cy="774360"/>
            </p14:xfrm>
          </p:contentPart>
        </mc:Choice>
        <mc:Fallback>
          <p:pic>
            <p:nvPicPr>
              <p:cNvPr id="28" name="Ink 27">
                <a:extLst>
                  <a:ext uri="{FF2B5EF4-FFF2-40B4-BE49-F238E27FC236}">
                    <a16:creationId xmlns:a16="http://schemas.microsoft.com/office/drawing/2014/main" id="{FB9285F2-0E93-F17C-1467-7323BD5E4443}"/>
                  </a:ext>
                </a:extLst>
              </p:cNvPr>
              <p:cNvPicPr/>
              <p:nvPr/>
            </p:nvPicPr>
            <p:blipFill>
              <a:blip r:embed="rId33"/>
              <a:stretch>
                <a:fillRect/>
              </a:stretch>
            </p:blipFill>
            <p:spPr>
              <a:xfrm>
                <a:off x="797989" y="1287382"/>
                <a:ext cx="4920840" cy="810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D21F296A-F954-F644-BCCF-6B37C39DAC74}"/>
                  </a:ext>
                </a:extLst>
              </p14:cNvPr>
              <p14:cNvContentPartPr/>
              <p14:nvPr/>
            </p14:nvContentPartPr>
            <p14:xfrm>
              <a:off x="832189" y="1294222"/>
              <a:ext cx="2826720" cy="756360"/>
            </p14:xfrm>
          </p:contentPart>
        </mc:Choice>
        <mc:Fallback>
          <p:pic>
            <p:nvPicPr>
              <p:cNvPr id="29" name="Ink 28">
                <a:extLst>
                  <a:ext uri="{FF2B5EF4-FFF2-40B4-BE49-F238E27FC236}">
                    <a16:creationId xmlns:a16="http://schemas.microsoft.com/office/drawing/2014/main" id="{D21F296A-F954-F644-BCCF-6B37C39DAC74}"/>
                  </a:ext>
                </a:extLst>
              </p:cNvPr>
              <p:cNvPicPr/>
              <p:nvPr/>
            </p:nvPicPr>
            <p:blipFill>
              <a:blip r:embed="rId35"/>
              <a:stretch>
                <a:fillRect/>
              </a:stretch>
            </p:blipFill>
            <p:spPr>
              <a:xfrm>
                <a:off x="814549" y="1276582"/>
                <a:ext cx="2862360" cy="792000"/>
              </a:xfrm>
              <a:prstGeom prst="rect">
                <a:avLst/>
              </a:prstGeom>
            </p:spPr>
          </p:pic>
        </mc:Fallback>
      </mc:AlternateContent>
      <p:grpSp>
        <p:nvGrpSpPr>
          <p:cNvPr id="55" name="Group 54">
            <a:extLst>
              <a:ext uri="{FF2B5EF4-FFF2-40B4-BE49-F238E27FC236}">
                <a16:creationId xmlns:a16="http://schemas.microsoft.com/office/drawing/2014/main" id="{5D530630-AA65-73D2-8322-711CF4CF56EE}"/>
              </a:ext>
            </a:extLst>
          </p:cNvPr>
          <p:cNvGrpSpPr/>
          <p:nvPr/>
        </p:nvGrpSpPr>
        <p:grpSpPr>
          <a:xfrm>
            <a:off x="1093549" y="3138862"/>
            <a:ext cx="8327520" cy="150480"/>
            <a:chOff x="1093549" y="3138862"/>
            <a:chExt cx="8327520" cy="150480"/>
          </a:xfrm>
        </p:grpSpPr>
        <mc:AlternateContent xmlns:mc="http://schemas.openxmlformats.org/markup-compatibility/2006">
          <mc:Choice xmlns:p14="http://schemas.microsoft.com/office/powerpoint/2010/main" Requires="p14">
            <p:contentPart p14:bwMode="auto" r:id="rId36">
              <p14:nvContentPartPr>
                <p14:cNvPr id="43" name="Ink 42">
                  <a:extLst>
                    <a:ext uri="{FF2B5EF4-FFF2-40B4-BE49-F238E27FC236}">
                      <a16:creationId xmlns:a16="http://schemas.microsoft.com/office/drawing/2014/main" id="{A8E86060-3042-3293-5876-B9274EA53230}"/>
                    </a:ext>
                  </a:extLst>
                </p14:cNvPr>
                <p14:cNvContentPartPr/>
                <p14:nvPr/>
              </p14:nvContentPartPr>
              <p14:xfrm>
                <a:off x="8980069" y="3148942"/>
                <a:ext cx="441000" cy="35280"/>
              </p14:xfrm>
            </p:contentPart>
          </mc:Choice>
          <mc:Fallback>
            <p:pic>
              <p:nvPicPr>
                <p:cNvPr id="43" name="Ink 42">
                  <a:extLst>
                    <a:ext uri="{FF2B5EF4-FFF2-40B4-BE49-F238E27FC236}">
                      <a16:creationId xmlns:a16="http://schemas.microsoft.com/office/drawing/2014/main" id="{A8E86060-3042-3293-5876-B9274EA53230}"/>
                    </a:ext>
                  </a:extLst>
                </p:cNvPr>
                <p:cNvPicPr/>
                <p:nvPr/>
              </p:nvPicPr>
              <p:blipFill>
                <a:blip r:embed="rId37"/>
                <a:stretch>
                  <a:fillRect/>
                </a:stretch>
              </p:blipFill>
              <p:spPr>
                <a:xfrm>
                  <a:off x="8962069" y="3131302"/>
                  <a:ext cx="476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Ink 43">
                  <a:extLst>
                    <a:ext uri="{FF2B5EF4-FFF2-40B4-BE49-F238E27FC236}">
                      <a16:creationId xmlns:a16="http://schemas.microsoft.com/office/drawing/2014/main" id="{450BD7C4-1537-9D59-C52F-29C5F2AD32E9}"/>
                    </a:ext>
                  </a:extLst>
                </p14:cNvPr>
                <p14:cNvContentPartPr/>
                <p14:nvPr/>
              </p14:nvContentPartPr>
              <p14:xfrm>
                <a:off x="8168629" y="3161182"/>
                <a:ext cx="723600" cy="45720"/>
              </p14:xfrm>
            </p:contentPart>
          </mc:Choice>
          <mc:Fallback>
            <p:pic>
              <p:nvPicPr>
                <p:cNvPr id="44" name="Ink 43">
                  <a:extLst>
                    <a:ext uri="{FF2B5EF4-FFF2-40B4-BE49-F238E27FC236}">
                      <a16:creationId xmlns:a16="http://schemas.microsoft.com/office/drawing/2014/main" id="{450BD7C4-1537-9D59-C52F-29C5F2AD32E9}"/>
                    </a:ext>
                  </a:extLst>
                </p:cNvPr>
                <p:cNvPicPr/>
                <p:nvPr/>
              </p:nvPicPr>
              <p:blipFill>
                <a:blip r:embed="rId39"/>
                <a:stretch>
                  <a:fillRect/>
                </a:stretch>
              </p:blipFill>
              <p:spPr>
                <a:xfrm>
                  <a:off x="8150629" y="3143182"/>
                  <a:ext cx="759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6" name="Ink 45">
                  <a:extLst>
                    <a:ext uri="{FF2B5EF4-FFF2-40B4-BE49-F238E27FC236}">
                      <a16:creationId xmlns:a16="http://schemas.microsoft.com/office/drawing/2014/main" id="{C6C79363-826E-9F02-36B1-B49656751C17}"/>
                    </a:ext>
                  </a:extLst>
                </p14:cNvPr>
                <p14:cNvContentPartPr/>
                <p14:nvPr/>
              </p14:nvContentPartPr>
              <p14:xfrm>
                <a:off x="6869029" y="3180262"/>
                <a:ext cx="1209600" cy="91800"/>
              </p14:xfrm>
            </p:contentPart>
          </mc:Choice>
          <mc:Fallback>
            <p:pic>
              <p:nvPicPr>
                <p:cNvPr id="46" name="Ink 45">
                  <a:extLst>
                    <a:ext uri="{FF2B5EF4-FFF2-40B4-BE49-F238E27FC236}">
                      <a16:creationId xmlns:a16="http://schemas.microsoft.com/office/drawing/2014/main" id="{C6C79363-826E-9F02-36B1-B49656751C17}"/>
                    </a:ext>
                  </a:extLst>
                </p:cNvPr>
                <p:cNvPicPr/>
                <p:nvPr/>
              </p:nvPicPr>
              <p:blipFill>
                <a:blip r:embed="rId41"/>
                <a:stretch>
                  <a:fillRect/>
                </a:stretch>
              </p:blipFill>
              <p:spPr>
                <a:xfrm>
                  <a:off x="6851389" y="3162262"/>
                  <a:ext cx="1245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8" name="Ink 47">
                  <a:extLst>
                    <a:ext uri="{FF2B5EF4-FFF2-40B4-BE49-F238E27FC236}">
                      <a16:creationId xmlns:a16="http://schemas.microsoft.com/office/drawing/2014/main" id="{D1FEA67E-DBB9-83B6-5BAF-6D79547583E3}"/>
                    </a:ext>
                  </a:extLst>
                </p14:cNvPr>
                <p14:cNvContentPartPr/>
                <p14:nvPr/>
              </p14:nvContentPartPr>
              <p14:xfrm>
                <a:off x="5431909" y="3138862"/>
                <a:ext cx="1342080" cy="113760"/>
              </p14:xfrm>
            </p:contentPart>
          </mc:Choice>
          <mc:Fallback>
            <p:pic>
              <p:nvPicPr>
                <p:cNvPr id="48" name="Ink 47">
                  <a:extLst>
                    <a:ext uri="{FF2B5EF4-FFF2-40B4-BE49-F238E27FC236}">
                      <a16:creationId xmlns:a16="http://schemas.microsoft.com/office/drawing/2014/main" id="{D1FEA67E-DBB9-83B6-5BAF-6D79547583E3}"/>
                    </a:ext>
                  </a:extLst>
                </p:cNvPr>
                <p:cNvPicPr/>
                <p:nvPr/>
              </p:nvPicPr>
              <p:blipFill>
                <a:blip r:embed="rId43"/>
                <a:stretch>
                  <a:fillRect/>
                </a:stretch>
              </p:blipFill>
              <p:spPr>
                <a:xfrm>
                  <a:off x="5413909" y="3121222"/>
                  <a:ext cx="1377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0" name="Ink 49">
                  <a:extLst>
                    <a:ext uri="{FF2B5EF4-FFF2-40B4-BE49-F238E27FC236}">
                      <a16:creationId xmlns:a16="http://schemas.microsoft.com/office/drawing/2014/main" id="{EFB7A7DA-4BF0-C6A0-B46D-8FBFC2AEAFC7}"/>
                    </a:ext>
                  </a:extLst>
                </p14:cNvPr>
                <p14:cNvContentPartPr/>
                <p14:nvPr/>
              </p14:nvContentPartPr>
              <p14:xfrm>
                <a:off x="4584829" y="3211942"/>
                <a:ext cx="828000" cy="73080"/>
              </p14:xfrm>
            </p:contentPart>
          </mc:Choice>
          <mc:Fallback>
            <p:pic>
              <p:nvPicPr>
                <p:cNvPr id="50" name="Ink 49">
                  <a:extLst>
                    <a:ext uri="{FF2B5EF4-FFF2-40B4-BE49-F238E27FC236}">
                      <a16:creationId xmlns:a16="http://schemas.microsoft.com/office/drawing/2014/main" id="{EFB7A7DA-4BF0-C6A0-B46D-8FBFC2AEAFC7}"/>
                    </a:ext>
                  </a:extLst>
                </p:cNvPr>
                <p:cNvPicPr/>
                <p:nvPr/>
              </p:nvPicPr>
              <p:blipFill>
                <a:blip r:embed="rId45"/>
                <a:stretch>
                  <a:fillRect/>
                </a:stretch>
              </p:blipFill>
              <p:spPr>
                <a:xfrm>
                  <a:off x="4566829" y="3193942"/>
                  <a:ext cx="863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1" name="Ink 50">
                  <a:extLst>
                    <a:ext uri="{FF2B5EF4-FFF2-40B4-BE49-F238E27FC236}">
                      <a16:creationId xmlns:a16="http://schemas.microsoft.com/office/drawing/2014/main" id="{1D9C729F-200E-C55F-FB5C-25EEE2EF8D9E}"/>
                    </a:ext>
                  </a:extLst>
                </p14:cNvPr>
                <p14:cNvContentPartPr/>
                <p14:nvPr/>
              </p14:nvContentPartPr>
              <p14:xfrm>
                <a:off x="3742789" y="3194302"/>
                <a:ext cx="800280" cy="65160"/>
              </p14:xfrm>
            </p:contentPart>
          </mc:Choice>
          <mc:Fallback>
            <p:pic>
              <p:nvPicPr>
                <p:cNvPr id="51" name="Ink 50">
                  <a:extLst>
                    <a:ext uri="{FF2B5EF4-FFF2-40B4-BE49-F238E27FC236}">
                      <a16:creationId xmlns:a16="http://schemas.microsoft.com/office/drawing/2014/main" id="{1D9C729F-200E-C55F-FB5C-25EEE2EF8D9E}"/>
                    </a:ext>
                  </a:extLst>
                </p:cNvPr>
                <p:cNvPicPr/>
                <p:nvPr/>
              </p:nvPicPr>
              <p:blipFill>
                <a:blip r:embed="rId47"/>
                <a:stretch>
                  <a:fillRect/>
                </a:stretch>
              </p:blipFill>
              <p:spPr>
                <a:xfrm>
                  <a:off x="3724789" y="3176662"/>
                  <a:ext cx="835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2" name="Ink 51">
                  <a:extLst>
                    <a:ext uri="{FF2B5EF4-FFF2-40B4-BE49-F238E27FC236}">
                      <a16:creationId xmlns:a16="http://schemas.microsoft.com/office/drawing/2014/main" id="{7B2D097A-B08F-0490-5D2A-CB4FEC78BFC6}"/>
                    </a:ext>
                  </a:extLst>
                </p14:cNvPr>
                <p14:cNvContentPartPr/>
                <p14:nvPr/>
              </p14:nvContentPartPr>
              <p14:xfrm>
                <a:off x="3012709" y="3237142"/>
                <a:ext cx="757080" cy="52200"/>
              </p14:xfrm>
            </p:contentPart>
          </mc:Choice>
          <mc:Fallback>
            <p:pic>
              <p:nvPicPr>
                <p:cNvPr id="52" name="Ink 51">
                  <a:extLst>
                    <a:ext uri="{FF2B5EF4-FFF2-40B4-BE49-F238E27FC236}">
                      <a16:creationId xmlns:a16="http://schemas.microsoft.com/office/drawing/2014/main" id="{7B2D097A-B08F-0490-5D2A-CB4FEC78BFC6}"/>
                    </a:ext>
                  </a:extLst>
                </p:cNvPr>
                <p:cNvPicPr/>
                <p:nvPr/>
              </p:nvPicPr>
              <p:blipFill>
                <a:blip r:embed="rId49"/>
                <a:stretch>
                  <a:fillRect/>
                </a:stretch>
              </p:blipFill>
              <p:spPr>
                <a:xfrm>
                  <a:off x="2995069" y="3219142"/>
                  <a:ext cx="792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3" name="Ink 52">
                  <a:extLst>
                    <a:ext uri="{FF2B5EF4-FFF2-40B4-BE49-F238E27FC236}">
                      <a16:creationId xmlns:a16="http://schemas.microsoft.com/office/drawing/2014/main" id="{92E80430-D91F-23E0-5CD3-170976AE123B}"/>
                    </a:ext>
                  </a:extLst>
                </p14:cNvPr>
                <p14:cNvContentPartPr/>
                <p14:nvPr/>
              </p14:nvContentPartPr>
              <p14:xfrm>
                <a:off x="1921549" y="3191782"/>
                <a:ext cx="776160" cy="46800"/>
              </p14:xfrm>
            </p:contentPart>
          </mc:Choice>
          <mc:Fallback>
            <p:pic>
              <p:nvPicPr>
                <p:cNvPr id="53" name="Ink 52">
                  <a:extLst>
                    <a:ext uri="{FF2B5EF4-FFF2-40B4-BE49-F238E27FC236}">
                      <a16:creationId xmlns:a16="http://schemas.microsoft.com/office/drawing/2014/main" id="{92E80430-D91F-23E0-5CD3-170976AE123B}"/>
                    </a:ext>
                  </a:extLst>
                </p:cNvPr>
                <p:cNvPicPr/>
                <p:nvPr/>
              </p:nvPicPr>
              <p:blipFill>
                <a:blip r:embed="rId51"/>
                <a:stretch>
                  <a:fillRect/>
                </a:stretch>
              </p:blipFill>
              <p:spPr>
                <a:xfrm>
                  <a:off x="1903909" y="3173782"/>
                  <a:ext cx="811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4" name="Ink 53">
                  <a:extLst>
                    <a:ext uri="{FF2B5EF4-FFF2-40B4-BE49-F238E27FC236}">
                      <a16:creationId xmlns:a16="http://schemas.microsoft.com/office/drawing/2014/main" id="{3C1E256B-349C-792A-BBEB-479FFE4FA62F}"/>
                    </a:ext>
                  </a:extLst>
                </p14:cNvPr>
                <p14:cNvContentPartPr/>
                <p14:nvPr/>
              </p14:nvContentPartPr>
              <p14:xfrm>
                <a:off x="1093549" y="3193582"/>
                <a:ext cx="705600" cy="82080"/>
              </p14:xfrm>
            </p:contentPart>
          </mc:Choice>
          <mc:Fallback>
            <p:pic>
              <p:nvPicPr>
                <p:cNvPr id="54" name="Ink 53">
                  <a:extLst>
                    <a:ext uri="{FF2B5EF4-FFF2-40B4-BE49-F238E27FC236}">
                      <a16:creationId xmlns:a16="http://schemas.microsoft.com/office/drawing/2014/main" id="{3C1E256B-349C-792A-BBEB-479FFE4FA62F}"/>
                    </a:ext>
                  </a:extLst>
                </p:cNvPr>
                <p:cNvPicPr/>
                <p:nvPr/>
              </p:nvPicPr>
              <p:blipFill>
                <a:blip r:embed="rId53"/>
                <a:stretch>
                  <a:fillRect/>
                </a:stretch>
              </p:blipFill>
              <p:spPr>
                <a:xfrm>
                  <a:off x="1075549" y="3175582"/>
                  <a:ext cx="741240" cy="11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56" name="Ink 55">
                <a:extLst>
                  <a:ext uri="{FF2B5EF4-FFF2-40B4-BE49-F238E27FC236}">
                    <a16:creationId xmlns:a16="http://schemas.microsoft.com/office/drawing/2014/main" id="{A4AD334D-39A6-F2E7-0FBD-E9E4C409C935}"/>
                  </a:ext>
                </a:extLst>
              </p14:cNvPr>
              <p14:cNvContentPartPr/>
              <p14:nvPr/>
            </p14:nvContentPartPr>
            <p14:xfrm>
              <a:off x="8161429" y="3750502"/>
              <a:ext cx="1339920" cy="103320"/>
            </p14:xfrm>
          </p:contentPart>
        </mc:Choice>
        <mc:Fallback>
          <p:pic>
            <p:nvPicPr>
              <p:cNvPr id="56" name="Ink 55">
                <a:extLst>
                  <a:ext uri="{FF2B5EF4-FFF2-40B4-BE49-F238E27FC236}">
                    <a16:creationId xmlns:a16="http://schemas.microsoft.com/office/drawing/2014/main" id="{A4AD334D-39A6-F2E7-0FBD-E9E4C409C935}"/>
                  </a:ext>
                </a:extLst>
              </p:cNvPr>
              <p:cNvPicPr/>
              <p:nvPr/>
            </p:nvPicPr>
            <p:blipFill>
              <a:blip r:embed="rId55"/>
              <a:stretch>
                <a:fillRect/>
              </a:stretch>
            </p:blipFill>
            <p:spPr>
              <a:xfrm>
                <a:off x="8143429" y="3732862"/>
                <a:ext cx="1375560" cy="138960"/>
              </a:xfrm>
              <a:prstGeom prst="rect">
                <a:avLst/>
              </a:prstGeom>
            </p:spPr>
          </p:pic>
        </mc:Fallback>
      </mc:AlternateContent>
      <p:grpSp>
        <p:nvGrpSpPr>
          <p:cNvPr id="60" name="Group 59">
            <a:extLst>
              <a:ext uri="{FF2B5EF4-FFF2-40B4-BE49-F238E27FC236}">
                <a16:creationId xmlns:a16="http://schemas.microsoft.com/office/drawing/2014/main" id="{CB09A236-851E-25BF-C24F-60E93BDD3935}"/>
              </a:ext>
            </a:extLst>
          </p:cNvPr>
          <p:cNvGrpSpPr/>
          <p:nvPr/>
        </p:nvGrpSpPr>
        <p:grpSpPr>
          <a:xfrm>
            <a:off x="808789" y="2530822"/>
            <a:ext cx="8039880" cy="194040"/>
            <a:chOff x="808789" y="2530822"/>
            <a:chExt cx="8039880" cy="194040"/>
          </a:xfrm>
        </p:grpSpPr>
        <mc:AlternateContent xmlns:mc="http://schemas.openxmlformats.org/markup-compatibility/2006">
          <mc:Choice xmlns:p14="http://schemas.microsoft.com/office/powerpoint/2010/main" Requires="p14">
            <p:contentPart p14:bwMode="auto" r:id="rId56">
              <p14:nvContentPartPr>
                <p14:cNvPr id="57" name="Ink 56">
                  <a:extLst>
                    <a:ext uri="{FF2B5EF4-FFF2-40B4-BE49-F238E27FC236}">
                      <a16:creationId xmlns:a16="http://schemas.microsoft.com/office/drawing/2014/main" id="{05DC2A2D-8F58-3156-F9D6-8F3B0B6ADE83}"/>
                    </a:ext>
                  </a:extLst>
                </p14:cNvPr>
                <p14:cNvContentPartPr/>
                <p14:nvPr/>
              </p14:nvContentPartPr>
              <p14:xfrm>
                <a:off x="2673589" y="2540542"/>
                <a:ext cx="68040" cy="51120"/>
              </p14:xfrm>
            </p:contentPart>
          </mc:Choice>
          <mc:Fallback>
            <p:pic>
              <p:nvPicPr>
                <p:cNvPr id="57" name="Ink 56">
                  <a:extLst>
                    <a:ext uri="{FF2B5EF4-FFF2-40B4-BE49-F238E27FC236}">
                      <a16:creationId xmlns:a16="http://schemas.microsoft.com/office/drawing/2014/main" id="{05DC2A2D-8F58-3156-F9D6-8F3B0B6ADE83}"/>
                    </a:ext>
                  </a:extLst>
                </p:cNvPr>
                <p:cNvPicPr/>
                <p:nvPr/>
              </p:nvPicPr>
              <p:blipFill>
                <a:blip r:embed="rId57"/>
                <a:stretch>
                  <a:fillRect/>
                </a:stretch>
              </p:blipFill>
              <p:spPr>
                <a:xfrm>
                  <a:off x="2655589" y="2522542"/>
                  <a:ext cx="103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Ink 29">
                  <a:extLst>
                    <a:ext uri="{FF2B5EF4-FFF2-40B4-BE49-F238E27FC236}">
                      <a16:creationId xmlns:a16="http://schemas.microsoft.com/office/drawing/2014/main" id="{40267E97-D02B-319C-CA02-38111FE43EB6}"/>
                    </a:ext>
                  </a:extLst>
                </p14:cNvPr>
                <p14:cNvContentPartPr/>
                <p14:nvPr/>
              </p14:nvContentPartPr>
              <p14:xfrm>
                <a:off x="8165029" y="2592022"/>
                <a:ext cx="683640" cy="37800"/>
              </p14:xfrm>
            </p:contentPart>
          </mc:Choice>
          <mc:Fallback>
            <p:pic>
              <p:nvPicPr>
                <p:cNvPr id="30" name="Ink 29">
                  <a:extLst>
                    <a:ext uri="{FF2B5EF4-FFF2-40B4-BE49-F238E27FC236}">
                      <a16:creationId xmlns:a16="http://schemas.microsoft.com/office/drawing/2014/main" id="{40267E97-D02B-319C-CA02-38111FE43EB6}"/>
                    </a:ext>
                  </a:extLst>
                </p:cNvPr>
                <p:cNvPicPr/>
                <p:nvPr/>
              </p:nvPicPr>
              <p:blipFill>
                <a:blip r:embed="rId59"/>
                <a:stretch>
                  <a:fillRect/>
                </a:stretch>
              </p:blipFill>
              <p:spPr>
                <a:xfrm>
                  <a:off x="8147029" y="2574382"/>
                  <a:ext cx="719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1" name="Ink 30">
                  <a:extLst>
                    <a:ext uri="{FF2B5EF4-FFF2-40B4-BE49-F238E27FC236}">
                      <a16:creationId xmlns:a16="http://schemas.microsoft.com/office/drawing/2014/main" id="{25EAFC38-03A1-07B8-5B35-D9477DA34647}"/>
                    </a:ext>
                  </a:extLst>
                </p14:cNvPr>
                <p14:cNvContentPartPr/>
                <p14:nvPr/>
              </p14:nvContentPartPr>
              <p14:xfrm>
                <a:off x="6982069" y="2530822"/>
                <a:ext cx="1027440" cy="117000"/>
              </p14:xfrm>
            </p:contentPart>
          </mc:Choice>
          <mc:Fallback>
            <p:pic>
              <p:nvPicPr>
                <p:cNvPr id="31" name="Ink 30">
                  <a:extLst>
                    <a:ext uri="{FF2B5EF4-FFF2-40B4-BE49-F238E27FC236}">
                      <a16:creationId xmlns:a16="http://schemas.microsoft.com/office/drawing/2014/main" id="{25EAFC38-03A1-07B8-5B35-D9477DA34647}"/>
                    </a:ext>
                  </a:extLst>
                </p:cNvPr>
                <p:cNvPicPr/>
                <p:nvPr/>
              </p:nvPicPr>
              <p:blipFill>
                <a:blip r:embed="rId61"/>
                <a:stretch>
                  <a:fillRect/>
                </a:stretch>
              </p:blipFill>
              <p:spPr>
                <a:xfrm>
                  <a:off x="6964069" y="2513182"/>
                  <a:ext cx="1063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3" name="Ink 32">
                  <a:extLst>
                    <a:ext uri="{FF2B5EF4-FFF2-40B4-BE49-F238E27FC236}">
                      <a16:creationId xmlns:a16="http://schemas.microsoft.com/office/drawing/2014/main" id="{22C1F971-3DEF-1F7A-01AE-CC92EC997D32}"/>
                    </a:ext>
                  </a:extLst>
                </p14:cNvPr>
                <p14:cNvContentPartPr/>
                <p14:nvPr/>
              </p14:nvContentPartPr>
              <p14:xfrm>
                <a:off x="6145789" y="2622262"/>
                <a:ext cx="713520" cy="45000"/>
              </p14:xfrm>
            </p:contentPart>
          </mc:Choice>
          <mc:Fallback>
            <p:pic>
              <p:nvPicPr>
                <p:cNvPr id="33" name="Ink 32">
                  <a:extLst>
                    <a:ext uri="{FF2B5EF4-FFF2-40B4-BE49-F238E27FC236}">
                      <a16:creationId xmlns:a16="http://schemas.microsoft.com/office/drawing/2014/main" id="{22C1F971-3DEF-1F7A-01AE-CC92EC997D32}"/>
                    </a:ext>
                  </a:extLst>
                </p:cNvPr>
                <p:cNvPicPr/>
                <p:nvPr/>
              </p:nvPicPr>
              <p:blipFill>
                <a:blip r:embed="rId63"/>
                <a:stretch>
                  <a:fillRect/>
                </a:stretch>
              </p:blipFill>
              <p:spPr>
                <a:xfrm>
                  <a:off x="6127789" y="2604622"/>
                  <a:ext cx="749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4" name="Ink 33">
                  <a:extLst>
                    <a:ext uri="{FF2B5EF4-FFF2-40B4-BE49-F238E27FC236}">
                      <a16:creationId xmlns:a16="http://schemas.microsoft.com/office/drawing/2014/main" id="{AFDC1801-F30A-AF7B-D722-C9BE00032490}"/>
                    </a:ext>
                  </a:extLst>
                </p14:cNvPr>
                <p14:cNvContentPartPr/>
                <p14:nvPr/>
              </p14:nvContentPartPr>
              <p14:xfrm>
                <a:off x="5560069" y="2600302"/>
                <a:ext cx="455760" cy="53280"/>
              </p14:xfrm>
            </p:contentPart>
          </mc:Choice>
          <mc:Fallback>
            <p:pic>
              <p:nvPicPr>
                <p:cNvPr id="34" name="Ink 33">
                  <a:extLst>
                    <a:ext uri="{FF2B5EF4-FFF2-40B4-BE49-F238E27FC236}">
                      <a16:creationId xmlns:a16="http://schemas.microsoft.com/office/drawing/2014/main" id="{AFDC1801-F30A-AF7B-D722-C9BE00032490}"/>
                    </a:ext>
                  </a:extLst>
                </p:cNvPr>
                <p:cNvPicPr/>
                <p:nvPr/>
              </p:nvPicPr>
              <p:blipFill>
                <a:blip r:embed="rId65"/>
                <a:stretch>
                  <a:fillRect/>
                </a:stretch>
              </p:blipFill>
              <p:spPr>
                <a:xfrm>
                  <a:off x="5542429" y="2582662"/>
                  <a:ext cx="491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5" name="Ink 34">
                  <a:extLst>
                    <a:ext uri="{FF2B5EF4-FFF2-40B4-BE49-F238E27FC236}">
                      <a16:creationId xmlns:a16="http://schemas.microsoft.com/office/drawing/2014/main" id="{FACC6265-282F-48B0-D019-B0E979B6318D}"/>
                    </a:ext>
                  </a:extLst>
                </p14:cNvPr>
                <p14:cNvContentPartPr/>
                <p14:nvPr/>
              </p14:nvContentPartPr>
              <p14:xfrm>
                <a:off x="4742869" y="2584102"/>
                <a:ext cx="669960" cy="92520"/>
              </p14:xfrm>
            </p:contentPart>
          </mc:Choice>
          <mc:Fallback>
            <p:pic>
              <p:nvPicPr>
                <p:cNvPr id="35" name="Ink 34">
                  <a:extLst>
                    <a:ext uri="{FF2B5EF4-FFF2-40B4-BE49-F238E27FC236}">
                      <a16:creationId xmlns:a16="http://schemas.microsoft.com/office/drawing/2014/main" id="{FACC6265-282F-48B0-D019-B0E979B6318D}"/>
                    </a:ext>
                  </a:extLst>
                </p:cNvPr>
                <p:cNvPicPr/>
                <p:nvPr/>
              </p:nvPicPr>
              <p:blipFill>
                <a:blip r:embed="rId67"/>
                <a:stretch>
                  <a:fillRect/>
                </a:stretch>
              </p:blipFill>
              <p:spPr>
                <a:xfrm>
                  <a:off x="4724869" y="2566462"/>
                  <a:ext cx="705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 name="Ink 35">
                  <a:extLst>
                    <a:ext uri="{FF2B5EF4-FFF2-40B4-BE49-F238E27FC236}">
                      <a16:creationId xmlns:a16="http://schemas.microsoft.com/office/drawing/2014/main" id="{AC105E5E-EAEF-0BAD-EC9E-13E6AED91EF6}"/>
                    </a:ext>
                  </a:extLst>
                </p14:cNvPr>
                <p14:cNvContentPartPr/>
                <p14:nvPr/>
              </p14:nvContentPartPr>
              <p14:xfrm>
                <a:off x="3937189" y="2587342"/>
                <a:ext cx="681480" cy="96840"/>
              </p14:xfrm>
            </p:contentPart>
          </mc:Choice>
          <mc:Fallback>
            <p:pic>
              <p:nvPicPr>
                <p:cNvPr id="36" name="Ink 35">
                  <a:extLst>
                    <a:ext uri="{FF2B5EF4-FFF2-40B4-BE49-F238E27FC236}">
                      <a16:creationId xmlns:a16="http://schemas.microsoft.com/office/drawing/2014/main" id="{AC105E5E-EAEF-0BAD-EC9E-13E6AED91EF6}"/>
                    </a:ext>
                  </a:extLst>
                </p:cNvPr>
                <p:cNvPicPr/>
                <p:nvPr/>
              </p:nvPicPr>
              <p:blipFill>
                <a:blip r:embed="rId69"/>
                <a:stretch>
                  <a:fillRect/>
                </a:stretch>
              </p:blipFill>
              <p:spPr>
                <a:xfrm>
                  <a:off x="3919189" y="2569702"/>
                  <a:ext cx="717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8" name="Ink 37">
                  <a:extLst>
                    <a:ext uri="{FF2B5EF4-FFF2-40B4-BE49-F238E27FC236}">
                      <a16:creationId xmlns:a16="http://schemas.microsoft.com/office/drawing/2014/main" id="{EBA1907A-485E-2DC3-5D95-690A3174D460}"/>
                    </a:ext>
                  </a:extLst>
                </p14:cNvPr>
                <p14:cNvContentPartPr/>
                <p14:nvPr/>
              </p14:nvContentPartPr>
              <p14:xfrm>
                <a:off x="2968429" y="2584462"/>
                <a:ext cx="738000" cy="36000"/>
              </p14:xfrm>
            </p:contentPart>
          </mc:Choice>
          <mc:Fallback>
            <p:pic>
              <p:nvPicPr>
                <p:cNvPr id="38" name="Ink 37">
                  <a:extLst>
                    <a:ext uri="{FF2B5EF4-FFF2-40B4-BE49-F238E27FC236}">
                      <a16:creationId xmlns:a16="http://schemas.microsoft.com/office/drawing/2014/main" id="{EBA1907A-485E-2DC3-5D95-690A3174D460}"/>
                    </a:ext>
                  </a:extLst>
                </p:cNvPr>
                <p:cNvPicPr/>
                <p:nvPr/>
              </p:nvPicPr>
              <p:blipFill>
                <a:blip r:embed="rId71"/>
                <a:stretch>
                  <a:fillRect/>
                </a:stretch>
              </p:blipFill>
              <p:spPr>
                <a:xfrm>
                  <a:off x="2950429" y="2566822"/>
                  <a:ext cx="773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9" name="Ink 38">
                  <a:extLst>
                    <a:ext uri="{FF2B5EF4-FFF2-40B4-BE49-F238E27FC236}">
                      <a16:creationId xmlns:a16="http://schemas.microsoft.com/office/drawing/2014/main" id="{50825524-43C6-32E3-C2FB-2C85AE3874AE}"/>
                    </a:ext>
                  </a:extLst>
                </p14:cNvPr>
                <p14:cNvContentPartPr/>
                <p14:nvPr/>
              </p14:nvContentPartPr>
              <p14:xfrm>
                <a:off x="1725709" y="2675182"/>
                <a:ext cx="937080" cy="49680"/>
              </p14:xfrm>
            </p:contentPart>
          </mc:Choice>
          <mc:Fallback>
            <p:pic>
              <p:nvPicPr>
                <p:cNvPr id="39" name="Ink 38">
                  <a:extLst>
                    <a:ext uri="{FF2B5EF4-FFF2-40B4-BE49-F238E27FC236}">
                      <a16:creationId xmlns:a16="http://schemas.microsoft.com/office/drawing/2014/main" id="{50825524-43C6-32E3-C2FB-2C85AE3874AE}"/>
                    </a:ext>
                  </a:extLst>
                </p:cNvPr>
                <p:cNvPicPr/>
                <p:nvPr/>
              </p:nvPicPr>
              <p:blipFill>
                <a:blip r:embed="rId73"/>
                <a:stretch>
                  <a:fillRect/>
                </a:stretch>
              </p:blipFill>
              <p:spPr>
                <a:xfrm>
                  <a:off x="1708069" y="2657542"/>
                  <a:ext cx="972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Ink 40">
                  <a:extLst>
                    <a:ext uri="{FF2B5EF4-FFF2-40B4-BE49-F238E27FC236}">
                      <a16:creationId xmlns:a16="http://schemas.microsoft.com/office/drawing/2014/main" id="{5A914B8F-28A7-BC9E-66DE-E72A3901624B}"/>
                    </a:ext>
                  </a:extLst>
                </p14:cNvPr>
                <p14:cNvContentPartPr/>
                <p14:nvPr/>
              </p14:nvContentPartPr>
              <p14:xfrm>
                <a:off x="808789" y="2580862"/>
                <a:ext cx="699480" cy="118440"/>
              </p14:xfrm>
            </p:contentPart>
          </mc:Choice>
          <mc:Fallback>
            <p:pic>
              <p:nvPicPr>
                <p:cNvPr id="41" name="Ink 40">
                  <a:extLst>
                    <a:ext uri="{FF2B5EF4-FFF2-40B4-BE49-F238E27FC236}">
                      <a16:creationId xmlns:a16="http://schemas.microsoft.com/office/drawing/2014/main" id="{5A914B8F-28A7-BC9E-66DE-E72A3901624B}"/>
                    </a:ext>
                  </a:extLst>
                </p:cNvPr>
                <p:cNvPicPr/>
                <p:nvPr/>
              </p:nvPicPr>
              <p:blipFill>
                <a:blip r:embed="rId75"/>
                <a:stretch>
                  <a:fillRect/>
                </a:stretch>
              </p:blipFill>
              <p:spPr>
                <a:xfrm>
                  <a:off x="790789" y="2563222"/>
                  <a:ext cx="735120" cy="15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58" name="Ink 57">
                <a:extLst>
                  <a:ext uri="{FF2B5EF4-FFF2-40B4-BE49-F238E27FC236}">
                    <a16:creationId xmlns:a16="http://schemas.microsoft.com/office/drawing/2014/main" id="{DBAA4D5B-0B32-3D23-936D-C5FC5496F011}"/>
                  </a:ext>
                </a:extLst>
              </p14:cNvPr>
              <p14:cNvContentPartPr/>
              <p14:nvPr/>
            </p14:nvContentPartPr>
            <p14:xfrm>
              <a:off x="1543189" y="1944742"/>
              <a:ext cx="2244240" cy="879840"/>
            </p14:xfrm>
          </p:contentPart>
        </mc:Choice>
        <mc:Fallback>
          <p:pic>
            <p:nvPicPr>
              <p:cNvPr id="58" name="Ink 57">
                <a:extLst>
                  <a:ext uri="{FF2B5EF4-FFF2-40B4-BE49-F238E27FC236}">
                    <a16:creationId xmlns:a16="http://schemas.microsoft.com/office/drawing/2014/main" id="{DBAA4D5B-0B32-3D23-936D-C5FC5496F011}"/>
                  </a:ext>
                </a:extLst>
              </p:cNvPr>
              <p:cNvPicPr/>
              <p:nvPr/>
            </p:nvPicPr>
            <p:blipFill>
              <a:blip r:embed="rId77"/>
              <a:stretch>
                <a:fillRect/>
              </a:stretch>
            </p:blipFill>
            <p:spPr>
              <a:xfrm>
                <a:off x="1525189" y="1926742"/>
                <a:ext cx="2279880" cy="915480"/>
              </a:xfrm>
              <a:prstGeom prst="rect">
                <a:avLst/>
              </a:prstGeom>
            </p:spPr>
          </p:pic>
        </mc:Fallback>
      </mc:AlternateContent>
      <p:grpSp>
        <p:nvGrpSpPr>
          <p:cNvPr id="63" name="Group 62">
            <a:extLst>
              <a:ext uri="{FF2B5EF4-FFF2-40B4-BE49-F238E27FC236}">
                <a16:creationId xmlns:a16="http://schemas.microsoft.com/office/drawing/2014/main" id="{1A0E037F-B8CB-4B11-6E49-D1A751CFCDC3}"/>
              </a:ext>
            </a:extLst>
          </p:cNvPr>
          <p:cNvGrpSpPr/>
          <p:nvPr/>
        </p:nvGrpSpPr>
        <p:grpSpPr>
          <a:xfrm>
            <a:off x="5404909" y="2572942"/>
            <a:ext cx="2710080" cy="691560"/>
            <a:chOff x="5404909" y="2572942"/>
            <a:chExt cx="2710080" cy="691560"/>
          </a:xfrm>
        </p:grpSpPr>
        <mc:AlternateContent xmlns:mc="http://schemas.openxmlformats.org/markup-compatibility/2006">
          <mc:Choice xmlns:p14="http://schemas.microsoft.com/office/powerpoint/2010/main" Requires="p14">
            <p:contentPart p14:bwMode="auto" r:id="rId78">
              <p14:nvContentPartPr>
                <p14:cNvPr id="61" name="Ink 60">
                  <a:extLst>
                    <a:ext uri="{FF2B5EF4-FFF2-40B4-BE49-F238E27FC236}">
                      <a16:creationId xmlns:a16="http://schemas.microsoft.com/office/drawing/2014/main" id="{33FD7481-6150-1252-2311-38BDB9FB57A3}"/>
                    </a:ext>
                  </a:extLst>
                </p14:cNvPr>
                <p14:cNvContentPartPr/>
                <p14:nvPr/>
              </p14:nvContentPartPr>
              <p14:xfrm>
                <a:off x="6739429" y="2634142"/>
                <a:ext cx="1375560" cy="606240"/>
              </p14:xfrm>
            </p:contentPart>
          </mc:Choice>
          <mc:Fallback>
            <p:pic>
              <p:nvPicPr>
                <p:cNvPr id="61" name="Ink 60">
                  <a:extLst>
                    <a:ext uri="{FF2B5EF4-FFF2-40B4-BE49-F238E27FC236}">
                      <a16:creationId xmlns:a16="http://schemas.microsoft.com/office/drawing/2014/main" id="{33FD7481-6150-1252-2311-38BDB9FB57A3}"/>
                    </a:ext>
                  </a:extLst>
                </p:cNvPr>
                <p:cNvPicPr/>
                <p:nvPr/>
              </p:nvPicPr>
              <p:blipFill>
                <a:blip r:embed="rId79"/>
                <a:stretch>
                  <a:fillRect/>
                </a:stretch>
              </p:blipFill>
              <p:spPr>
                <a:xfrm>
                  <a:off x="6721429" y="2616502"/>
                  <a:ext cx="141120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Ink 61">
                  <a:extLst>
                    <a:ext uri="{FF2B5EF4-FFF2-40B4-BE49-F238E27FC236}">
                      <a16:creationId xmlns:a16="http://schemas.microsoft.com/office/drawing/2014/main" id="{5F573807-0D64-ECF5-12BA-2536D818492C}"/>
                    </a:ext>
                  </a:extLst>
                </p14:cNvPr>
                <p14:cNvContentPartPr/>
                <p14:nvPr/>
              </p14:nvContentPartPr>
              <p14:xfrm>
                <a:off x="5404909" y="2572942"/>
                <a:ext cx="1360080" cy="691560"/>
              </p14:xfrm>
            </p:contentPart>
          </mc:Choice>
          <mc:Fallback>
            <p:pic>
              <p:nvPicPr>
                <p:cNvPr id="62" name="Ink 61">
                  <a:extLst>
                    <a:ext uri="{FF2B5EF4-FFF2-40B4-BE49-F238E27FC236}">
                      <a16:creationId xmlns:a16="http://schemas.microsoft.com/office/drawing/2014/main" id="{5F573807-0D64-ECF5-12BA-2536D818492C}"/>
                    </a:ext>
                  </a:extLst>
                </p:cNvPr>
                <p:cNvPicPr/>
                <p:nvPr/>
              </p:nvPicPr>
              <p:blipFill>
                <a:blip r:embed="rId81"/>
                <a:stretch>
                  <a:fillRect/>
                </a:stretch>
              </p:blipFill>
              <p:spPr>
                <a:xfrm>
                  <a:off x="5387269" y="2554942"/>
                  <a:ext cx="1395720" cy="72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64" name="Ink 63">
                <a:extLst>
                  <a:ext uri="{FF2B5EF4-FFF2-40B4-BE49-F238E27FC236}">
                    <a16:creationId xmlns:a16="http://schemas.microsoft.com/office/drawing/2014/main" id="{1341AC45-20F4-7F74-A679-A4403F873453}"/>
                  </a:ext>
                </a:extLst>
              </p14:cNvPr>
              <p14:cNvContentPartPr/>
              <p14:nvPr/>
            </p14:nvContentPartPr>
            <p14:xfrm>
              <a:off x="882949" y="2589142"/>
              <a:ext cx="4465440" cy="658800"/>
            </p14:xfrm>
          </p:contentPart>
        </mc:Choice>
        <mc:Fallback>
          <p:pic>
            <p:nvPicPr>
              <p:cNvPr id="64" name="Ink 63">
                <a:extLst>
                  <a:ext uri="{FF2B5EF4-FFF2-40B4-BE49-F238E27FC236}">
                    <a16:creationId xmlns:a16="http://schemas.microsoft.com/office/drawing/2014/main" id="{1341AC45-20F4-7F74-A679-A4403F873453}"/>
                  </a:ext>
                </a:extLst>
              </p:cNvPr>
              <p:cNvPicPr/>
              <p:nvPr/>
            </p:nvPicPr>
            <p:blipFill>
              <a:blip r:embed="rId83"/>
              <a:stretch>
                <a:fillRect/>
              </a:stretch>
            </p:blipFill>
            <p:spPr>
              <a:xfrm>
                <a:off x="865309" y="2571502"/>
                <a:ext cx="4501080" cy="694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Ink 64">
                <a:extLst>
                  <a:ext uri="{FF2B5EF4-FFF2-40B4-BE49-F238E27FC236}">
                    <a16:creationId xmlns:a16="http://schemas.microsoft.com/office/drawing/2014/main" id="{2C69EAD0-B9F1-C891-9DB5-A3A1C96D633E}"/>
                  </a:ext>
                </a:extLst>
              </p14:cNvPr>
              <p14:cNvContentPartPr/>
              <p14:nvPr/>
            </p14:nvContentPartPr>
            <p14:xfrm>
              <a:off x="8114629" y="3189262"/>
              <a:ext cx="1360800" cy="688320"/>
            </p14:xfrm>
          </p:contentPart>
        </mc:Choice>
        <mc:Fallback>
          <p:pic>
            <p:nvPicPr>
              <p:cNvPr id="65" name="Ink 64">
                <a:extLst>
                  <a:ext uri="{FF2B5EF4-FFF2-40B4-BE49-F238E27FC236}">
                    <a16:creationId xmlns:a16="http://schemas.microsoft.com/office/drawing/2014/main" id="{2C69EAD0-B9F1-C891-9DB5-A3A1C96D633E}"/>
                  </a:ext>
                </a:extLst>
              </p:cNvPr>
              <p:cNvPicPr/>
              <p:nvPr/>
            </p:nvPicPr>
            <p:blipFill>
              <a:blip r:embed="rId85"/>
              <a:stretch>
                <a:fillRect/>
              </a:stretch>
            </p:blipFill>
            <p:spPr>
              <a:xfrm>
                <a:off x="8096629" y="3171262"/>
                <a:ext cx="1396440" cy="723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Ink 65">
                <a:extLst>
                  <a:ext uri="{FF2B5EF4-FFF2-40B4-BE49-F238E27FC236}">
                    <a16:creationId xmlns:a16="http://schemas.microsoft.com/office/drawing/2014/main" id="{3B31B66B-6E7E-CB85-8DDC-413927AFB1AA}"/>
                  </a:ext>
                </a:extLst>
              </p14:cNvPr>
              <p14:cNvContentPartPr/>
              <p14:nvPr/>
            </p14:nvContentPartPr>
            <p14:xfrm>
              <a:off x="299029" y="2757262"/>
              <a:ext cx="333720" cy="241920"/>
            </p14:xfrm>
          </p:contentPart>
        </mc:Choice>
        <mc:Fallback>
          <p:pic>
            <p:nvPicPr>
              <p:cNvPr id="66" name="Ink 65">
                <a:extLst>
                  <a:ext uri="{FF2B5EF4-FFF2-40B4-BE49-F238E27FC236}">
                    <a16:creationId xmlns:a16="http://schemas.microsoft.com/office/drawing/2014/main" id="{3B31B66B-6E7E-CB85-8DDC-413927AFB1AA}"/>
                  </a:ext>
                </a:extLst>
              </p:cNvPr>
              <p:cNvPicPr/>
              <p:nvPr/>
            </p:nvPicPr>
            <p:blipFill>
              <a:blip r:embed="rId87"/>
              <a:stretch>
                <a:fillRect/>
              </a:stretch>
            </p:blipFill>
            <p:spPr>
              <a:xfrm>
                <a:off x="281389" y="2739622"/>
                <a:ext cx="3693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Ink 66">
                <a:extLst>
                  <a:ext uri="{FF2B5EF4-FFF2-40B4-BE49-F238E27FC236}">
                    <a16:creationId xmlns:a16="http://schemas.microsoft.com/office/drawing/2014/main" id="{50A2699F-2D8A-07A1-8DCD-A3A052BCC76F}"/>
                  </a:ext>
                </a:extLst>
              </p14:cNvPr>
              <p14:cNvContentPartPr/>
              <p14:nvPr/>
            </p14:nvContentPartPr>
            <p14:xfrm>
              <a:off x="9534109" y="3416422"/>
              <a:ext cx="252000" cy="176040"/>
            </p14:xfrm>
          </p:contentPart>
        </mc:Choice>
        <mc:Fallback>
          <p:pic>
            <p:nvPicPr>
              <p:cNvPr id="67" name="Ink 66">
                <a:extLst>
                  <a:ext uri="{FF2B5EF4-FFF2-40B4-BE49-F238E27FC236}">
                    <a16:creationId xmlns:a16="http://schemas.microsoft.com/office/drawing/2014/main" id="{50A2699F-2D8A-07A1-8DCD-A3A052BCC76F}"/>
                  </a:ext>
                </a:extLst>
              </p:cNvPr>
              <p:cNvPicPr/>
              <p:nvPr/>
            </p:nvPicPr>
            <p:blipFill>
              <a:blip r:embed="rId89"/>
              <a:stretch>
                <a:fillRect/>
              </a:stretch>
            </p:blipFill>
            <p:spPr>
              <a:xfrm>
                <a:off x="9516109" y="3398422"/>
                <a:ext cx="287640" cy="211680"/>
              </a:xfrm>
              <a:prstGeom prst="rect">
                <a:avLst/>
              </a:prstGeom>
            </p:spPr>
          </p:pic>
        </mc:Fallback>
      </mc:AlternateContent>
      <p:grpSp>
        <p:nvGrpSpPr>
          <p:cNvPr id="77" name="Group 76">
            <a:extLst>
              <a:ext uri="{FF2B5EF4-FFF2-40B4-BE49-F238E27FC236}">
                <a16:creationId xmlns:a16="http://schemas.microsoft.com/office/drawing/2014/main" id="{49B74A39-E553-B9B7-3FDA-642C949174CC}"/>
              </a:ext>
            </a:extLst>
          </p:cNvPr>
          <p:cNvGrpSpPr/>
          <p:nvPr/>
        </p:nvGrpSpPr>
        <p:grpSpPr>
          <a:xfrm>
            <a:off x="887989" y="3758422"/>
            <a:ext cx="6462720" cy="164880"/>
            <a:chOff x="887989" y="3758422"/>
            <a:chExt cx="6462720" cy="164880"/>
          </a:xfrm>
        </p:grpSpPr>
        <mc:AlternateContent xmlns:mc="http://schemas.openxmlformats.org/markup-compatibility/2006">
          <mc:Choice xmlns:p14="http://schemas.microsoft.com/office/powerpoint/2010/main" Requires="p14">
            <p:contentPart p14:bwMode="auto" r:id="rId90">
              <p14:nvContentPartPr>
                <p14:cNvPr id="68" name="Ink 67">
                  <a:extLst>
                    <a:ext uri="{FF2B5EF4-FFF2-40B4-BE49-F238E27FC236}">
                      <a16:creationId xmlns:a16="http://schemas.microsoft.com/office/drawing/2014/main" id="{14D7BAB2-77A0-A75F-58D6-7FD2693D96EF}"/>
                    </a:ext>
                  </a:extLst>
                </p14:cNvPr>
                <p14:cNvContentPartPr/>
                <p14:nvPr/>
              </p14:nvContentPartPr>
              <p14:xfrm>
                <a:off x="6652669" y="3763462"/>
                <a:ext cx="698040" cy="88200"/>
              </p14:xfrm>
            </p:contentPart>
          </mc:Choice>
          <mc:Fallback>
            <p:pic>
              <p:nvPicPr>
                <p:cNvPr id="68" name="Ink 67">
                  <a:extLst>
                    <a:ext uri="{FF2B5EF4-FFF2-40B4-BE49-F238E27FC236}">
                      <a16:creationId xmlns:a16="http://schemas.microsoft.com/office/drawing/2014/main" id="{14D7BAB2-77A0-A75F-58D6-7FD2693D96EF}"/>
                    </a:ext>
                  </a:extLst>
                </p:cNvPr>
                <p:cNvPicPr/>
                <p:nvPr/>
              </p:nvPicPr>
              <p:blipFill>
                <a:blip r:embed="rId91"/>
                <a:stretch>
                  <a:fillRect/>
                </a:stretch>
              </p:blipFill>
              <p:spPr>
                <a:xfrm>
                  <a:off x="6635029" y="3745822"/>
                  <a:ext cx="733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Ink 68">
                  <a:extLst>
                    <a:ext uri="{FF2B5EF4-FFF2-40B4-BE49-F238E27FC236}">
                      <a16:creationId xmlns:a16="http://schemas.microsoft.com/office/drawing/2014/main" id="{A5731362-BABD-7940-DD91-733799F1A18B}"/>
                    </a:ext>
                  </a:extLst>
                </p14:cNvPr>
                <p14:cNvContentPartPr/>
                <p14:nvPr/>
              </p14:nvContentPartPr>
              <p14:xfrm>
                <a:off x="5670949" y="3885862"/>
                <a:ext cx="785520" cy="37440"/>
              </p14:xfrm>
            </p:contentPart>
          </mc:Choice>
          <mc:Fallback>
            <p:pic>
              <p:nvPicPr>
                <p:cNvPr id="69" name="Ink 68">
                  <a:extLst>
                    <a:ext uri="{FF2B5EF4-FFF2-40B4-BE49-F238E27FC236}">
                      <a16:creationId xmlns:a16="http://schemas.microsoft.com/office/drawing/2014/main" id="{A5731362-BABD-7940-DD91-733799F1A18B}"/>
                    </a:ext>
                  </a:extLst>
                </p:cNvPr>
                <p:cNvPicPr/>
                <p:nvPr/>
              </p:nvPicPr>
              <p:blipFill>
                <a:blip r:embed="rId93"/>
                <a:stretch>
                  <a:fillRect/>
                </a:stretch>
              </p:blipFill>
              <p:spPr>
                <a:xfrm>
                  <a:off x="5652949" y="3867862"/>
                  <a:ext cx="821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1" name="Ink 70">
                  <a:extLst>
                    <a:ext uri="{FF2B5EF4-FFF2-40B4-BE49-F238E27FC236}">
                      <a16:creationId xmlns:a16="http://schemas.microsoft.com/office/drawing/2014/main" id="{EB478EFC-27D7-6CDA-29DA-EDD590892F65}"/>
                    </a:ext>
                  </a:extLst>
                </p14:cNvPr>
                <p14:cNvContentPartPr/>
                <p14:nvPr/>
              </p14:nvContentPartPr>
              <p14:xfrm>
                <a:off x="4669069" y="3851662"/>
                <a:ext cx="1000440" cy="71640"/>
              </p14:xfrm>
            </p:contentPart>
          </mc:Choice>
          <mc:Fallback>
            <p:pic>
              <p:nvPicPr>
                <p:cNvPr id="71" name="Ink 70">
                  <a:extLst>
                    <a:ext uri="{FF2B5EF4-FFF2-40B4-BE49-F238E27FC236}">
                      <a16:creationId xmlns:a16="http://schemas.microsoft.com/office/drawing/2014/main" id="{EB478EFC-27D7-6CDA-29DA-EDD590892F65}"/>
                    </a:ext>
                  </a:extLst>
                </p:cNvPr>
                <p:cNvPicPr/>
                <p:nvPr/>
              </p:nvPicPr>
              <p:blipFill>
                <a:blip r:embed="rId95"/>
                <a:stretch>
                  <a:fillRect/>
                </a:stretch>
              </p:blipFill>
              <p:spPr>
                <a:xfrm>
                  <a:off x="4651429" y="3834022"/>
                  <a:ext cx="1036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3" name="Ink 72">
                  <a:extLst>
                    <a:ext uri="{FF2B5EF4-FFF2-40B4-BE49-F238E27FC236}">
                      <a16:creationId xmlns:a16="http://schemas.microsoft.com/office/drawing/2014/main" id="{783E7706-5530-E34F-5F28-1949C9D04595}"/>
                    </a:ext>
                  </a:extLst>
                </p14:cNvPr>
                <p14:cNvContentPartPr/>
                <p14:nvPr/>
              </p14:nvContentPartPr>
              <p14:xfrm>
                <a:off x="3076069" y="3771742"/>
                <a:ext cx="1549080" cy="87480"/>
              </p14:xfrm>
            </p:contentPart>
          </mc:Choice>
          <mc:Fallback>
            <p:pic>
              <p:nvPicPr>
                <p:cNvPr id="73" name="Ink 72">
                  <a:extLst>
                    <a:ext uri="{FF2B5EF4-FFF2-40B4-BE49-F238E27FC236}">
                      <a16:creationId xmlns:a16="http://schemas.microsoft.com/office/drawing/2014/main" id="{783E7706-5530-E34F-5F28-1949C9D04595}"/>
                    </a:ext>
                  </a:extLst>
                </p:cNvPr>
                <p:cNvPicPr/>
                <p:nvPr/>
              </p:nvPicPr>
              <p:blipFill>
                <a:blip r:embed="rId97"/>
                <a:stretch>
                  <a:fillRect/>
                </a:stretch>
              </p:blipFill>
              <p:spPr>
                <a:xfrm>
                  <a:off x="3058429" y="3753742"/>
                  <a:ext cx="1584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5" name="Ink 74">
                  <a:extLst>
                    <a:ext uri="{FF2B5EF4-FFF2-40B4-BE49-F238E27FC236}">
                      <a16:creationId xmlns:a16="http://schemas.microsoft.com/office/drawing/2014/main" id="{BAF75743-62AC-D95A-42FF-579C595F6745}"/>
                    </a:ext>
                  </a:extLst>
                </p14:cNvPr>
                <p14:cNvContentPartPr/>
                <p14:nvPr/>
              </p14:nvContentPartPr>
              <p14:xfrm>
                <a:off x="1971229" y="3758422"/>
                <a:ext cx="1272240" cy="64080"/>
              </p14:xfrm>
            </p:contentPart>
          </mc:Choice>
          <mc:Fallback>
            <p:pic>
              <p:nvPicPr>
                <p:cNvPr id="75" name="Ink 74">
                  <a:extLst>
                    <a:ext uri="{FF2B5EF4-FFF2-40B4-BE49-F238E27FC236}">
                      <a16:creationId xmlns:a16="http://schemas.microsoft.com/office/drawing/2014/main" id="{BAF75743-62AC-D95A-42FF-579C595F6745}"/>
                    </a:ext>
                  </a:extLst>
                </p:cNvPr>
                <p:cNvPicPr/>
                <p:nvPr/>
              </p:nvPicPr>
              <p:blipFill>
                <a:blip r:embed="rId99"/>
                <a:stretch>
                  <a:fillRect/>
                </a:stretch>
              </p:blipFill>
              <p:spPr>
                <a:xfrm>
                  <a:off x="1953229" y="3740782"/>
                  <a:ext cx="1307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6" name="Ink 75">
                  <a:extLst>
                    <a:ext uri="{FF2B5EF4-FFF2-40B4-BE49-F238E27FC236}">
                      <a16:creationId xmlns:a16="http://schemas.microsoft.com/office/drawing/2014/main" id="{3D159936-03F8-11AB-3615-3D945606C091}"/>
                    </a:ext>
                  </a:extLst>
                </p14:cNvPr>
                <p14:cNvContentPartPr/>
                <p14:nvPr/>
              </p14:nvContentPartPr>
              <p14:xfrm>
                <a:off x="887989" y="3772102"/>
                <a:ext cx="1079280" cy="63360"/>
              </p14:xfrm>
            </p:contentPart>
          </mc:Choice>
          <mc:Fallback>
            <p:pic>
              <p:nvPicPr>
                <p:cNvPr id="76" name="Ink 75">
                  <a:extLst>
                    <a:ext uri="{FF2B5EF4-FFF2-40B4-BE49-F238E27FC236}">
                      <a16:creationId xmlns:a16="http://schemas.microsoft.com/office/drawing/2014/main" id="{3D159936-03F8-11AB-3615-3D945606C091}"/>
                    </a:ext>
                  </a:extLst>
                </p:cNvPr>
                <p:cNvPicPr/>
                <p:nvPr/>
              </p:nvPicPr>
              <p:blipFill>
                <a:blip r:embed="rId101"/>
                <a:stretch>
                  <a:fillRect/>
                </a:stretch>
              </p:blipFill>
              <p:spPr>
                <a:xfrm>
                  <a:off x="870349" y="3754102"/>
                  <a:ext cx="1114920" cy="99000"/>
                </a:xfrm>
                <a:prstGeom prst="rect">
                  <a:avLst/>
                </a:prstGeom>
              </p:spPr>
            </p:pic>
          </mc:Fallback>
        </mc:AlternateContent>
      </p:grpSp>
      <p:grpSp>
        <p:nvGrpSpPr>
          <p:cNvPr id="102" name="Group 101">
            <a:extLst>
              <a:ext uri="{FF2B5EF4-FFF2-40B4-BE49-F238E27FC236}">
                <a16:creationId xmlns:a16="http://schemas.microsoft.com/office/drawing/2014/main" id="{27318E5A-66C1-2FE3-C180-D250055F6F15}"/>
              </a:ext>
            </a:extLst>
          </p:cNvPr>
          <p:cNvGrpSpPr/>
          <p:nvPr/>
        </p:nvGrpSpPr>
        <p:grpSpPr>
          <a:xfrm>
            <a:off x="833989" y="4310302"/>
            <a:ext cx="8647560" cy="769320"/>
            <a:chOff x="833989" y="4310302"/>
            <a:chExt cx="8647560" cy="769320"/>
          </a:xfrm>
        </p:grpSpPr>
        <mc:AlternateContent xmlns:mc="http://schemas.openxmlformats.org/markup-compatibility/2006">
          <mc:Choice xmlns:p14="http://schemas.microsoft.com/office/powerpoint/2010/main" Requires="p14">
            <p:contentPart p14:bwMode="auto" r:id="rId102">
              <p14:nvContentPartPr>
                <p14:cNvPr id="78" name="Ink 77">
                  <a:extLst>
                    <a:ext uri="{FF2B5EF4-FFF2-40B4-BE49-F238E27FC236}">
                      <a16:creationId xmlns:a16="http://schemas.microsoft.com/office/drawing/2014/main" id="{98B79FA6-7C4E-A665-B4E8-994A547B29CA}"/>
                    </a:ext>
                  </a:extLst>
                </p14:cNvPr>
                <p14:cNvContentPartPr/>
                <p14:nvPr/>
              </p14:nvContentPartPr>
              <p14:xfrm>
                <a:off x="8611429" y="4397782"/>
                <a:ext cx="729360" cy="59400"/>
              </p14:xfrm>
            </p:contentPart>
          </mc:Choice>
          <mc:Fallback>
            <p:pic>
              <p:nvPicPr>
                <p:cNvPr id="78" name="Ink 77">
                  <a:extLst>
                    <a:ext uri="{FF2B5EF4-FFF2-40B4-BE49-F238E27FC236}">
                      <a16:creationId xmlns:a16="http://schemas.microsoft.com/office/drawing/2014/main" id="{98B79FA6-7C4E-A665-B4E8-994A547B29CA}"/>
                    </a:ext>
                  </a:extLst>
                </p:cNvPr>
                <p:cNvPicPr/>
                <p:nvPr/>
              </p:nvPicPr>
              <p:blipFill>
                <a:blip r:embed="rId103"/>
                <a:stretch>
                  <a:fillRect/>
                </a:stretch>
              </p:blipFill>
              <p:spPr>
                <a:xfrm>
                  <a:off x="8593429" y="4379782"/>
                  <a:ext cx="765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9" name="Ink 78">
                  <a:extLst>
                    <a:ext uri="{FF2B5EF4-FFF2-40B4-BE49-F238E27FC236}">
                      <a16:creationId xmlns:a16="http://schemas.microsoft.com/office/drawing/2014/main" id="{128B753A-EF3A-1CB5-0D7D-12E38105E0B2}"/>
                    </a:ext>
                  </a:extLst>
                </p14:cNvPr>
                <p14:cNvContentPartPr/>
                <p14:nvPr/>
              </p14:nvContentPartPr>
              <p14:xfrm>
                <a:off x="7291669" y="4371502"/>
                <a:ext cx="1114920" cy="24480"/>
              </p14:xfrm>
            </p:contentPart>
          </mc:Choice>
          <mc:Fallback>
            <p:pic>
              <p:nvPicPr>
                <p:cNvPr id="79" name="Ink 78">
                  <a:extLst>
                    <a:ext uri="{FF2B5EF4-FFF2-40B4-BE49-F238E27FC236}">
                      <a16:creationId xmlns:a16="http://schemas.microsoft.com/office/drawing/2014/main" id="{128B753A-EF3A-1CB5-0D7D-12E38105E0B2}"/>
                    </a:ext>
                  </a:extLst>
                </p:cNvPr>
                <p:cNvPicPr/>
                <p:nvPr/>
              </p:nvPicPr>
              <p:blipFill>
                <a:blip r:embed="rId105"/>
                <a:stretch>
                  <a:fillRect/>
                </a:stretch>
              </p:blipFill>
              <p:spPr>
                <a:xfrm>
                  <a:off x="7273669" y="4353502"/>
                  <a:ext cx="1150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Ink 80">
                  <a:extLst>
                    <a:ext uri="{FF2B5EF4-FFF2-40B4-BE49-F238E27FC236}">
                      <a16:creationId xmlns:a16="http://schemas.microsoft.com/office/drawing/2014/main" id="{3EF09648-3F21-A6AC-E65C-1F93B48E5971}"/>
                    </a:ext>
                  </a:extLst>
                </p14:cNvPr>
                <p14:cNvContentPartPr/>
                <p14:nvPr/>
              </p14:nvContentPartPr>
              <p14:xfrm>
                <a:off x="6709549" y="4326862"/>
                <a:ext cx="338400" cy="42480"/>
              </p14:xfrm>
            </p:contentPart>
          </mc:Choice>
          <mc:Fallback>
            <p:pic>
              <p:nvPicPr>
                <p:cNvPr id="81" name="Ink 80">
                  <a:extLst>
                    <a:ext uri="{FF2B5EF4-FFF2-40B4-BE49-F238E27FC236}">
                      <a16:creationId xmlns:a16="http://schemas.microsoft.com/office/drawing/2014/main" id="{3EF09648-3F21-A6AC-E65C-1F93B48E5971}"/>
                    </a:ext>
                  </a:extLst>
                </p:cNvPr>
                <p:cNvPicPr/>
                <p:nvPr/>
              </p:nvPicPr>
              <p:blipFill>
                <a:blip r:embed="rId107"/>
                <a:stretch>
                  <a:fillRect/>
                </a:stretch>
              </p:blipFill>
              <p:spPr>
                <a:xfrm>
                  <a:off x="6691549" y="4309222"/>
                  <a:ext cx="374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 name="Ink 81">
                  <a:extLst>
                    <a:ext uri="{FF2B5EF4-FFF2-40B4-BE49-F238E27FC236}">
                      <a16:creationId xmlns:a16="http://schemas.microsoft.com/office/drawing/2014/main" id="{E27BFC51-0F8F-1F0D-57FE-A9FD66B8C1E8}"/>
                    </a:ext>
                  </a:extLst>
                </p14:cNvPr>
                <p14:cNvContentPartPr/>
                <p14:nvPr/>
              </p14:nvContentPartPr>
              <p14:xfrm>
                <a:off x="5685349" y="4361782"/>
                <a:ext cx="790560" cy="62640"/>
              </p14:xfrm>
            </p:contentPart>
          </mc:Choice>
          <mc:Fallback>
            <p:pic>
              <p:nvPicPr>
                <p:cNvPr id="82" name="Ink 81">
                  <a:extLst>
                    <a:ext uri="{FF2B5EF4-FFF2-40B4-BE49-F238E27FC236}">
                      <a16:creationId xmlns:a16="http://schemas.microsoft.com/office/drawing/2014/main" id="{E27BFC51-0F8F-1F0D-57FE-A9FD66B8C1E8}"/>
                    </a:ext>
                  </a:extLst>
                </p:cNvPr>
                <p:cNvPicPr/>
                <p:nvPr/>
              </p:nvPicPr>
              <p:blipFill>
                <a:blip r:embed="rId109"/>
                <a:stretch>
                  <a:fillRect/>
                </a:stretch>
              </p:blipFill>
              <p:spPr>
                <a:xfrm>
                  <a:off x="5667709" y="4344142"/>
                  <a:ext cx="826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4" name="Ink 83">
                  <a:extLst>
                    <a:ext uri="{FF2B5EF4-FFF2-40B4-BE49-F238E27FC236}">
                      <a16:creationId xmlns:a16="http://schemas.microsoft.com/office/drawing/2014/main" id="{6B2ECD25-699D-B9F0-7194-EFF2A3949AFB}"/>
                    </a:ext>
                  </a:extLst>
                </p14:cNvPr>
                <p14:cNvContentPartPr/>
                <p14:nvPr/>
              </p14:nvContentPartPr>
              <p14:xfrm>
                <a:off x="5059669" y="4310302"/>
                <a:ext cx="506520" cy="43200"/>
              </p14:xfrm>
            </p:contentPart>
          </mc:Choice>
          <mc:Fallback>
            <p:pic>
              <p:nvPicPr>
                <p:cNvPr id="84" name="Ink 83">
                  <a:extLst>
                    <a:ext uri="{FF2B5EF4-FFF2-40B4-BE49-F238E27FC236}">
                      <a16:creationId xmlns:a16="http://schemas.microsoft.com/office/drawing/2014/main" id="{6B2ECD25-699D-B9F0-7194-EFF2A3949AFB}"/>
                    </a:ext>
                  </a:extLst>
                </p:cNvPr>
                <p:cNvPicPr/>
                <p:nvPr/>
              </p:nvPicPr>
              <p:blipFill>
                <a:blip r:embed="rId111"/>
                <a:stretch>
                  <a:fillRect/>
                </a:stretch>
              </p:blipFill>
              <p:spPr>
                <a:xfrm>
                  <a:off x="5042029" y="4292662"/>
                  <a:ext cx="542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5" name="Ink 84">
                  <a:extLst>
                    <a:ext uri="{FF2B5EF4-FFF2-40B4-BE49-F238E27FC236}">
                      <a16:creationId xmlns:a16="http://schemas.microsoft.com/office/drawing/2014/main" id="{244ED905-4023-BB72-E4D4-9E8616C29E18}"/>
                    </a:ext>
                  </a:extLst>
                </p14:cNvPr>
                <p14:cNvContentPartPr/>
                <p14:nvPr/>
              </p14:nvContentPartPr>
              <p14:xfrm>
                <a:off x="3992629" y="4436662"/>
                <a:ext cx="931320" cy="52560"/>
              </p14:xfrm>
            </p:contentPart>
          </mc:Choice>
          <mc:Fallback>
            <p:pic>
              <p:nvPicPr>
                <p:cNvPr id="85" name="Ink 84">
                  <a:extLst>
                    <a:ext uri="{FF2B5EF4-FFF2-40B4-BE49-F238E27FC236}">
                      <a16:creationId xmlns:a16="http://schemas.microsoft.com/office/drawing/2014/main" id="{244ED905-4023-BB72-E4D4-9E8616C29E18}"/>
                    </a:ext>
                  </a:extLst>
                </p:cNvPr>
                <p:cNvPicPr/>
                <p:nvPr/>
              </p:nvPicPr>
              <p:blipFill>
                <a:blip r:embed="rId113"/>
                <a:stretch>
                  <a:fillRect/>
                </a:stretch>
              </p:blipFill>
              <p:spPr>
                <a:xfrm>
                  <a:off x="3974629" y="4418662"/>
                  <a:ext cx="966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7" name="Ink 86">
                  <a:extLst>
                    <a:ext uri="{FF2B5EF4-FFF2-40B4-BE49-F238E27FC236}">
                      <a16:creationId xmlns:a16="http://schemas.microsoft.com/office/drawing/2014/main" id="{A4788C0A-9962-79B7-98CE-D6744523CCA1}"/>
                    </a:ext>
                  </a:extLst>
                </p14:cNvPr>
                <p14:cNvContentPartPr/>
                <p14:nvPr/>
              </p14:nvContentPartPr>
              <p14:xfrm>
                <a:off x="3209629" y="4402462"/>
                <a:ext cx="542160" cy="41400"/>
              </p14:xfrm>
            </p:contentPart>
          </mc:Choice>
          <mc:Fallback>
            <p:pic>
              <p:nvPicPr>
                <p:cNvPr id="87" name="Ink 86">
                  <a:extLst>
                    <a:ext uri="{FF2B5EF4-FFF2-40B4-BE49-F238E27FC236}">
                      <a16:creationId xmlns:a16="http://schemas.microsoft.com/office/drawing/2014/main" id="{A4788C0A-9962-79B7-98CE-D6744523CCA1}"/>
                    </a:ext>
                  </a:extLst>
                </p:cNvPr>
                <p:cNvPicPr/>
                <p:nvPr/>
              </p:nvPicPr>
              <p:blipFill>
                <a:blip r:embed="rId115"/>
                <a:stretch>
                  <a:fillRect/>
                </a:stretch>
              </p:blipFill>
              <p:spPr>
                <a:xfrm>
                  <a:off x="3191629" y="4384822"/>
                  <a:ext cx="577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8" name="Ink 87">
                  <a:extLst>
                    <a:ext uri="{FF2B5EF4-FFF2-40B4-BE49-F238E27FC236}">
                      <a16:creationId xmlns:a16="http://schemas.microsoft.com/office/drawing/2014/main" id="{B2B6B173-9449-6F32-0092-1454FCAF6D90}"/>
                    </a:ext>
                  </a:extLst>
                </p14:cNvPr>
                <p14:cNvContentPartPr/>
                <p14:nvPr/>
              </p14:nvContentPartPr>
              <p14:xfrm>
                <a:off x="1662349" y="4375462"/>
                <a:ext cx="1360440" cy="86400"/>
              </p14:xfrm>
            </p:contentPart>
          </mc:Choice>
          <mc:Fallback>
            <p:pic>
              <p:nvPicPr>
                <p:cNvPr id="88" name="Ink 87">
                  <a:extLst>
                    <a:ext uri="{FF2B5EF4-FFF2-40B4-BE49-F238E27FC236}">
                      <a16:creationId xmlns:a16="http://schemas.microsoft.com/office/drawing/2014/main" id="{B2B6B173-9449-6F32-0092-1454FCAF6D90}"/>
                    </a:ext>
                  </a:extLst>
                </p:cNvPr>
                <p:cNvPicPr/>
                <p:nvPr/>
              </p:nvPicPr>
              <p:blipFill>
                <a:blip r:embed="rId117"/>
                <a:stretch>
                  <a:fillRect/>
                </a:stretch>
              </p:blipFill>
              <p:spPr>
                <a:xfrm>
                  <a:off x="1644709" y="4357462"/>
                  <a:ext cx="1396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9" name="Ink 88">
                  <a:extLst>
                    <a:ext uri="{FF2B5EF4-FFF2-40B4-BE49-F238E27FC236}">
                      <a16:creationId xmlns:a16="http://schemas.microsoft.com/office/drawing/2014/main" id="{A298E122-8AAA-36A3-2914-6F399CDB0922}"/>
                    </a:ext>
                  </a:extLst>
                </p14:cNvPr>
                <p14:cNvContentPartPr/>
                <p14:nvPr/>
              </p14:nvContentPartPr>
              <p14:xfrm>
                <a:off x="833989" y="4368982"/>
                <a:ext cx="704880" cy="103680"/>
              </p14:xfrm>
            </p:contentPart>
          </mc:Choice>
          <mc:Fallback>
            <p:pic>
              <p:nvPicPr>
                <p:cNvPr id="89" name="Ink 88">
                  <a:extLst>
                    <a:ext uri="{FF2B5EF4-FFF2-40B4-BE49-F238E27FC236}">
                      <a16:creationId xmlns:a16="http://schemas.microsoft.com/office/drawing/2014/main" id="{A298E122-8AAA-36A3-2914-6F399CDB0922}"/>
                    </a:ext>
                  </a:extLst>
                </p:cNvPr>
                <p:cNvPicPr/>
                <p:nvPr/>
              </p:nvPicPr>
              <p:blipFill>
                <a:blip r:embed="rId119"/>
                <a:stretch>
                  <a:fillRect/>
                </a:stretch>
              </p:blipFill>
              <p:spPr>
                <a:xfrm>
                  <a:off x="816349" y="4350982"/>
                  <a:ext cx="740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1" name="Ink 90">
                  <a:extLst>
                    <a:ext uri="{FF2B5EF4-FFF2-40B4-BE49-F238E27FC236}">
                      <a16:creationId xmlns:a16="http://schemas.microsoft.com/office/drawing/2014/main" id="{63A5DAAC-3DF9-3800-5A9F-5AB497B50B0C}"/>
                    </a:ext>
                  </a:extLst>
                </p14:cNvPr>
                <p14:cNvContentPartPr/>
                <p14:nvPr/>
              </p14:nvContentPartPr>
              <p14:xfrm>
                <a:off x="8746789" y="4992142"/>
                <a:ext cx="734760" cy="38520"/>
              </p14:xfrm>
            </p:contentPart>
          </mc:Choice>
          <mc:Fallback>
            <p:pic>
              <p:nvPicPr>
                <p:cNvPr id="91" name="Ink 90">
                  <a:extLst>
                    <a:ext uri="{FF2B5EF4-FFF2-40B4-BE49-F238E27FC236}">
                      <a16:creationId xmlns:a16="http://schemas.microsoft.com/office/drawing/2014/main" id="{63A5DAAC-3DF9-3800-5A9F-5AB497B50B0C}"/>
                    </a:ext>
                  </a:extLst>
                </p:cNvPr>
                <p:cNvPicPr/>
                <p:nvPr/>
              </p:nvPicPr>
              <p:blipFill>
                <a:blip r:embed="rId121"/>
                <a:stretch>
                  <a:fillRect/>
                </a:stretch>
              </p:blipFill>
              <p:spPr>
                <a:xfrm>
                  <a:off x="8729149" y="4974142"/>
                  <a:ext cx="770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2" name="Ink 91">
                  <a:extLst>
                    <a:ext uri="{FF2B5EF4-FFF2-40B4-BE49-F238E27FC236}">
                      <a16:creationId xmlns:a16="http://schemas.microsoft.com/office/drawing/2014/main" id="{A6074B65-350E-F2EC-9F63-4EA7EDD99AF6}"/>
                    </a:ext>
                  </a:extLst>
                </p14:cNvPr>
                <p14:cNvContentPartPr/>
                <p14:nvPr/>
              </p14:nvContentPartPr>
              <p14:xfrm>
                <a:off x="7684069" y="4994662"/>
                <a:ext cx="911520" cy="38520"/>
              </p14:xfrm>
            </p:contentPart>
          </mc:Choice>
          <mc:Fallback>
            <p:pic>
              <p:nvPicPr>
                <p:cNvPr id="92" name="Ink 91">
                  <a:extLst>
                    <a:ext uri="{FF2B5EF4-FFF2-40B4-BE49-F238E27FC236}">
                      <a16:creationId xmlns:a16="http://schemas.microsoft.com/office/drawing/2014/main" id="{A6074B65-350E-F2EC-9F63-4EA7EDD99AF6}"/>
                    </a:ext>
                  </a:extLst>
                </p:cNvPr>
                <p:cNvPicPr/>
                <p:nvPr/>
              </p:nvPicPr>
              <p:blipFill>
                <a:blip r:embed="rId123"/>
                <a:stretch>
                  <a:fillRect/>
                </a:stretch>
              </p:blipFill>
              <p:spPr>
                <a:xfrm>
                  <a:off x="7666429" y="4977022"/>
                  <a:ext cx="947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4" name="Ink 93">
                  <a:extLst>
                    <a:ext uri="{FF2B5EF4-FFF2-40B4-BE49-F238E27FC236}">
                      <a16:creationId xmlns:a16="http://schemas.microsoft.com/office/drawing/2014/main" id="{91B0AB2B-0949-2FD5-2350-B5F2DFF10601}"/>
                    </a:ext>
                  </a:extLst>
                </p14:cNvPr>
                <p14:cNvContentPartPr/>
                <p14:nvPr/>
              </p14:nvContentPartPr>
              <p14:xfrm>
                <a:off x="6635389" y="5013022"/>
                <a:ext cx="977760" cy="30600"/>
              </p14:xfrm>
            </p:contentPart>
          </mc:Choice>
          <mc:Fallback>
            <p:pic>
              <p:nvPicPr>
                <p:cNvPr id="94" name="Ink 93">
                  <a:extLst>
                    <a:ext uri="{FF2B5EF4-FFF2-40B4-BE49-F238E27FC236}">
                      <a16:creationId xmlns:a16="http://schemas.microsoft.com/office/drawing/2014/main" id="{91B0AB2B-0949-2FD5-2350-B5F2DFF10601}"/>
                    </a:ext>
                  </a:extLst>
                </p:cNvPr>
                <p:cNvPicPr/>
                <p:nvPr/>
              </p:nvPicPr>
              <p:blipFill>
                <a:blip r:embed="rId125"/>
                <a:stretch>
                  <a:fillRect/>
                </a:stretch>
              </p:blipFill>
              <p:spPr>
                <a:xfrm>
                  <a:off x="6617389" y="4995022"/>
                  <a:ext cx="1013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5" name="Ink 94">
                  <a:extLst>
                    <a:ext uri="{FF2B5EF4-FFF2-40B4-BE49-F238E27FC236}">
                      <a16:creationId xmlns:a16="http://schemas.microsoft.com/office/drawing/2014/main" id="{DECDE375-9178-59DD-A93D-ED90A1EAC9D6}"/>
                    </a:ext>
                  </a:extLst>
                </p14:cNvPr>
                <p14:cNvContentPartPr/>
                <p14:nvPr/>
              </p14:nvContentPartPr>
              <p14:xfrm>
                <a:off x="5918629" y="4992502"/>
                <a:ext cx="484200" cy="27360"/>
              </p14:xfrm>
            </p:contentPart>
          </mc:Choice>
          <mc:Fallback>
            <p:pic>
              <p:nvPicPr>
                <p:cNvPr id="95" name="Ink 94">
                  <a:extLst>
                    <a:ext uri="{FF2B5EF4-FFF2-40B4-BE49-F238E27FC236}">
                      <a16:creationId xmlns:a16="http://schemas.microsoft.com/office/drawing/2014/main" id="{DECDE375-9178-59DD-A93D-ED90A1EAC9D6}"/>
                    </a:ext>
                  </a:extLst>
                </p:cNvPr>
                <p:cNvPicPr/>
                <p:nvPr/>
              </p:nvPicPr>
              <p:blipFill>
                <a:blip r:embed="rId127"/>
                <a:stretch>
                  <a:fillRect/>
                </a:stretch>
              </p:blipFill>
              <p:spPr>
                <a:xfrm>
                  <a:off x="5900629" y="4974862"/>
                  <a:ext cx="519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7" name="Ink 96">
                  <a:extLst>
                    <a:ext uri="{FF2B5EF4-FFF2-40B4-BE49-F238E27FC236}">
                      <a16:creationId xmlns:a16="http://schemas.microsoft.com/office/drawing/2014/main" id="{74078E2A-316F-13B6-EA26-8C79B384D3A4}"/>
                    </a:ext>
                  </a:extLst>
                </p14:cNvPr>
                <p14:cNvContentPartPr/>
                <p14:nvPr/>
              </p14:nvContentPartPr>
              <p14:xfrm>
                <a:off x="4775629" y="5025622"/>
                <a:ext cx="892080" cy="48960"/>
              </p14:xfrm>
            </p:contentPart>
          </mc:Choice>
          <mc:Fallback>
            <p:pic>
              <p:nvPicPr>
                <p:cNvPr id="97" name="Ink 96">
                  <a:extLst>
                    <a:ext uri="{FF2B5EF4-FFF2-40B4-BE49-F238E27FC236}">
                      <a16:creationId xmlns:a16="http://schemas.microsoft.com/office/drawing/2014/main" id="{74078E2A-316F-13B6-EA26-8C79B384D3A4}"/>
                    </a:ext>
                  </a:extLst>
                </p:cNvPr>
                <p:cNvPicPr/>
                <p:nvPr/>
              </p:nvPicPr>
              <p:blipFill>
                <a:blip r:embed="rId129"/>
                <a:stretch>
                  <a:fillRect/>
                </a:stretch>
              </p:blipFill>
              <p:spPr>
                <a:xfrm>
                  <a:off x="4757629" y="5007982"/>
                  <a:ext cx="927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9" name="Ink 98">
                  <a:extLst>
                    <a:ext uri="{FF2B5EF4-FFF2-40B4-BE49-F238E27FC236}">
                      <a16:creationId xmlns:a16="http://schemas.microsoft.com/office/drawing/2014/main" id="{936F323F-BFA2-BB86-3063-1395841463CF}"/>
                    </a:ext>
                  </a:extLst>
                </p14:cNvPr>
                <p14:cNvContentPartPr/>
                <p14:nvPr/>
              </p14:nvContentPartPr>
              <p14:xfrm>
                <a:off x="3232669" y="4969462"/>
                <a:ext cx="1532880" cy="96840"/>
              </p14:xfrm>
            </p:contentPart>
          </mc:Choice>
          <mc:Fallback>
            <p:pic>
              <p:nvPicPr>
                <p:cNvPr id="99" name="Ink 98">
                  <a:extLst>
                    <a:ext uri="{FF2B5EF4-FFF2-40B4-BE49-F238E27FC236}">
                      <a16:creationId xmlns:a16="http://schemas.microsoft.com/office/drawing/2014/main" id="{936F323F-BFA2-BB86-3063-1395841463CF}"/>
                    </a:ext>
                  </a:extLst>
                </p:cNvPr>
                <p:cNvPicPr/>
                <p:nvPr/>
              </p:nvPicPr>
              <p:blipFill>
                <a:blip r:embed="rId131"/>
                <a:stretch>
                  <a:fillRect/>
                </a:stretch>
              </p:blipFill>
              <p:spPr>
                <a:xfrm>
                  <a:off x="3215029" y="4951462"/>
                  <a:ext cx="1568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1" name="Ink 100">
                  <a:extLst>
                    <a:ext uri="{FF2B5EF4-FFF2-40B4-BE49-F238E27FC236}">
                      <a16:creationId xmlns:a16="http://schemas.microsoft.com/office/drawing/2014/main" id="{1C0BB7D8-C5C4-D67E-C148-8CA3A6EC56F9}"/>
                    </a:ext>
                  </a:extLst>
                </p14:cNvPr>
                <p14:cNvContentPartPr/>
                <p14:nvPr/>
              </p14:nvContentPartPr>
              <p14:xfrm>
                <a:off x="3324469" y="4401742"/>
                <a:ext cx="3168000" cy="677880"/>
              </p14:xfrm>
            </p:contentPart>
          </mc:Choice>
          <mc:Fallback>
            <p:pic>
              <p:nvPicPr>
                <p:cNvPr id="101" name="Ink 100">
                  <a:extLst>
                    <a:ext uri="{FF2B5EF4-FFF2-40B4-BE49-F238E27FC236}">
                      <a16:creationId xmlns:a16="http://schemas.microsoft.com/office/drawing/2014/main" id="{1C0BB7D8-C5C4-D67E-C148-8CA3A6EC56F9}"/>
                    </a:ext>
                  </a:extLst>
                </p:cNvPr>
                <p:cNvPicPr/>
                <p:nvPr/>
              </p:nvPicPr>
              <p:blipFill>
                <a:blip r:embed="rId133"/>
                <a:stretch>
                  <a:fillRect/>
                </a:stretch>
              </p:blipFill>
              <p:spPr>
                <a:xfrm>
                  <a:off x="3306469" y="4383742"/>
                  <a:ext cx="3203640" cy="71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103" name="Ink 102">
                <a:extLst>
                  <a:ext uri="{FF2B5EF4-FFF2-40B4-BE49-F238E27FC236}">
                    <a16:creationId xmlns:a16="http://schemas.microsoft.com/office/drawing/2014/main" id="{D6C53CBD-D9DB-1AAC-EAB2-9F611FA67613}"/>
                  </a:ext>
                </a:extLst>
              </p14:cNvPr>
              <p14:cNvContentPartPr/>
              <p14:nvPr/>
            </p14:nvContentPartPr>
            <p14:xfrm>
              <a:off x="6466909" y="3206542"/>
              <a:ext cx="1103400" cy="729720"/>
            </p14:xfrm>
          </p:contentPart>
        </mc:Choice>
        <mc:Fallback>
          <p:pic>
            <p:nvPicPr>
              <p:cNvPr id="103" name="Ink 102">
                <a:extLst>
                  <a:ext uri="{FF2B5EF4-FFF2-40B4-BE49-F238E27FC236}">
                    <a16:creationId xmlns:a16="http://schemas.microsoft.com/office/drawing/2014/main" id="{D6C53CBD-D9DB-1AAC-EAB2-9F611FA67613}"/>
                  </a:ext>
                </a:extLst>
              </p:cNvPr>
              <p:cNvPicPr/>
              <p:nvPr/>
            </p:nvPicPr>
            <p:blipFill>
              <a:blip r:embed="rId135"/>
              <a:stretch>
                <a:fillRect/>
              </a:stretch>
            </p:blipFill>
            <p:spPr>
              <a:xfrm>
                <a:off x="6448909" y="3188542"/>
                <a:ext cx="1139040" cy="765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4" name="Ink 103">
                <a:extLst>
                  <a:ext uri="{FF2B5EF4-FFF2-40B4-BE49-F238E27FC236}">
                    <a16:creationId xmlns:a16="http://schemas.microsoft.com/office/drawing/2014/main" id="{DFA4424D-5969-7B25-8BF8-DB65A38BAE0E}"/>
                  </a:ext>
                </a:extLst>
              </p14:cNvPr>
              <p14:cNvContentPartPr/>
              <p14:nvPr/>
            </p14:nvContentPartPr>
            <p14:xfrm>
              <a:off x="896989" y="3168742"/>
              <a:ext cx="1156680" cy="621360"/>
            </p14:xfrm>
          </p:contentPart>
        </mc:Choice>
        <mc:Fallback>
          <p:pic>
            <p:nvPicPr>
              <p:cNvPr id="104" name="Ink 103">
                <a:extLst>
                  <a:ext uri="{FF2B5EF4-FFF2-40B4-BE49-F238E27FC236}">
                    <a16:creationId xmlns:a16="http://schemas.microsoft.com/office/drawing/2014/main" id="{DFA4424D-5969-7B25-8BF8-DB65A38BAE0E}"/>
                  </a:ext>
                </a:extLst>
              </p:cNvPr>
              <p:cNvPicPr/>
              <p:nvPr/>
            </p:nvPicPr>
            <p:blipFill>
              <a:blip r:embed="rId137"/>
              <a:stretch>
                <a:fillRect/>
              </a:stretch>
            </p:blipFill>
            <p:spPr>
              <a:xfrm>
                <a:off x="879349" y="3151102"/>
                <a:ext cx="1192320" cy="657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5" name="Ink 104">
                <a:extLst>
                  <a:ext uri="{FF2B5EF4-FFF2-40B4-BE49-F238E27FC236}">
                    <a16:creationId xmlns:a16="http://schemas.microsoft.com/office/drawing/2014/main" id="{22C072B5-9F63-7215-780A-48095BFB4F65}"/>
                  </a:ext>
                </a:extLst>
              </p14:cNvPr>
              <p14:cNvContentPartPr/>
              <p14:nvPr/>
            </p14:nvContentPartPr>
            <p14:xfrm>
              <a:off x="8358349" y="3827542"/>
              <a:ext cx="1198800" cy="709920"/>
            </p14:xfrm>
          </p:contentPart>
        </mc:Choice>
        <mc:Fallback>
          <p:pic>
            <p:nvPicPr>
              <p:cNvPr id="105" name="Ink 104">
                <a:extLst>
                  <a:ext uri="{FF2B5EF4-FFF2-40B4-BE49-F238E27FC236}">
                    <a16:creationId xmlns:a16="http://schemas.microsoft.com/office/drawing/2014/main" id="{22C072B5-9F63-7215-780A-48095BFB4F65}"/>
                  </a:ext>
                </a:extLst>
              </p:cNvPr>
              <p:cNvPicPr/>
              <p:nvPr/>
            </p:nvPicPr>
            <p:blipFill>
              <a:blip r:embed="rId139"/>
              <a:stretch>
                <a:fillRect/>
              </a:stretch>
            </p:blipFill>
            <p:spPr>
              <a:xfrm>
                <a:off x="8340709" y="3809542"/>
                <a:ext cx="1234440" cy="745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6" name="Ink 105">
                <a:extLst>
                  <a:ext uri="{FF2B5EF4-FFF2-40B4-BE49-F238E27FC236}">
                    <a16:creationId xmlns:a16="http://schemas.microsoft.com/office/drawing/2014/main" id="{16775167-EF50-FD2B-D776-E38444B32CB9}"/>
                  </a:ext>
                </a:extLst>
              </p14:cNvPr>
              <p14:cNvContentPartPr/>
              <p14:nvPr/>
            </p14:nvContentPartPr>
            <p14:xfrm>
              <a:off x="5506429" y="3876862"/>
              <a:ext cx="1027800" cy="538920"/>
            </p14:xfrm>
          </p:contentPart>
        </mc:Choice>
        <mc:Fallback>
          <p:pic>
            <p:nvPicPr>
              <p:cNvPr id="106" name="Ink 105">
                <a:extLst>
                  <a:ext uri="{FF2B5EF4-FFF2-40B4-BE49-F238E27FC236}">
                    <a16:creationId xmlns:a16="http://schemas.microsoft.com/office/drawing/2014/main" id="{16775167-EF50-FD2B-D776-E38444B32CB9}"/>
                  </a:ext>
                </a:extLst>
              </p:cNvPr>
              <p:cNvPicPr/>
              <p:nvPr/>
            </p:nvPicPr>
            <p:blipFill>
              <a:blip r:embed="rId141"/>
              <a:stretch>
                <a:fillRect/>
              </a:stretch>
            </p:blipFill>
            <p:spPr>
              <a:xfrm>
                <a:off x="5488789" y="3858862"/>
                <a:ext cx="1063440" cy="574560"/>
              </a:xfrm>
              <a:prstGeom prst="rect">
                <a:avLst/>
              </a:prstGeom>
            </p:spPr>
          </p:pic>
        </mc:Fallback>
      </mc:AlternateContent>
      <p:grpSp>
        <p:nvGrpSpPr>
          <p:cNvPr id="109" name="Group 108">
            <a:extLst>
              <a:ext uri="{FF2B5EF4-FFF2-40B4-BE49-F238E27FC236}">
                <a16:creationId xmlns:a16="http://schemas.microsoft.com/office/drawing/2014/main" id="{9FDCDFF0-67DD-44F9-4C4E-E5B4EA914EB3}"/>
              </a:ext>
            </a:extLst>
          </p:cNvPr>
          <p:cNvGrpSpPr/>
          <p:nvPr/>
        </p:nvGrpSpPr>
        <p:grpSpPr>
          <a:xfrm>
            <a:off x="577669" y="4978822"/>
            <a:ext cx="2050920" cy="215280"/>
            <a:chOff x="577669" y="4978822"/>
            <a:chExt cx="2050920" cy="215280"/>
          </a:xfrm>
        </p:grpSpPr>
        <mc:AlternateContent xmlns:mc="http://schemas.openxmlformats.org/markup-compatibility/2006">
          <mc:Choice xmlns:p14="http://schemas.microsoft.com/office/powerpoint/2010/main" Requires="p14">
            <p:contentPart p14:bwMode="auto" r:id="rId142">
              <p14:nvContentPartPr>
                <p14:cNvPr id="107" name="Ink 106">
                  <a:extLst>
                    <a:ext uri="{FF2B5EF4-FFF2-40B4-BE49-F238E27FC236}">
                      <a16:creationId xmlns:a16="http://schemas.microsoft.com/office/drawing/2014/main" id="{47635A4E-15F2-4002-6AED-86225C85DF2D}"/>
                    </a:ext>
                  </a:extLst>
                </p14:cNvPr>
                <p14:cNvContentPartPr/>
                <p14:nvPr/>
              </p14:nvContentPartPr>
              <p14:xfrm>
                <a:off x="2041069" y="4978822"/>
                <a:ext cx="587520" cy="65880"/>
              </p14:xfrm>
            </p:contentPart>
          </mc:Choice>
          <mc:Fallback>
            <p:pic>
              <p:nvPicPr>
                <p:cNvPr id="107" name="Ink 106">
                  <a:extLst>
                    <a:ext uri="{FF2B5EF4-FFF2-40B4-BE49-F238E27FC236}">
                      <a16:creationId xmlns:a16="http://schemas.microsoft.com/office/drawing/2014/main" id="{47635A4E-15F2-4002-6AED-86225C85DF2D}"/>
                    </a:ext>
                  </a:extLst>
                </p:cNvPr>
                <p:cNvPicPr/>
                <p:nvPr/>
              </p:nvPicPr>
              <p:blipFill>
                <a:blip r:embed="rId143"/>
                <a:stretch>
                  <a:fillRect/>
                </a:stretch>
              </p:blipFill>
              <p:spPr>
                <a:xfrm>
                  <a:off x="2023429" y="4961182"/>
                  <a:ext cx="623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8" name="Ink 107">
                  <a:extLst>
                    <a:ext uri="{FF2B5EF4-FFF2-40B4-BE49-F238E27FC236}">
                      <a16:creationId xmlns:a16="http://schemas.microsoft.com/office/drawing/2014/main" id="{2D67D193-82F6-FB46-59EE-5A97F7377968}"/>
                    </a:ext>
                  </a:extLst>
                </p14:cNvPr>
                <p14:cNvContentPartPr/>
                <p14:nvPr/>
              </p14:nvContentPartPr>
              <p14:xfrm>
                <a:off x="577669" y="5051902"/>
                <a:ext cx="1446120" cy="142200"/>
              </p14:xfrm>
            </p:contentPart>
          </mc:Choice>
          <mc:Fallback>
            <p:pic>
              <p:nvPicPr>
                <p:cNvPr id="108" name="Ink 107">
                  <a:extLst>
                    <a:ext uri="{FF2B5EF4-FFF2-40B4-BE49-F238E27FC236}">
                      <a16:creationId xmlns:a16="http://schemas.microsoft.com/office/drawing/2014/main" id="{2D67D193-82F6-FB46-59EE-5A97F7377968}"/>
                    </a:ext>
                  </a:extLst>
                </p:cNvPr>
                <p:cNvPicPr/>
                <p:nvPr/>
              </p:nvPicPr>
              <p:blipFill>
                <a:blip r:embed="rId145"/>
                <a:stretch>
                  <a:fillRect/>
                </a:stretch>
              </p:blipFill>
              <p:spPr>
                <a:xfrm>
                  <a:off x="560029" y="5033902"/>
                  <a:ext cx="1481760" cy="177840"/>
                </a:xfrm>
                <a:prstGeom prst="rect">
                  <a:avLst/>
                </a:prstGeom>
              </p:spPr>
            </p:pic>
          </mc:Fallback>
        </mc:AlternateContent>
      </p:grpSp>
      <p:grpSp>
        <p:nvGrpSpPr>
          <p:cNvPr id="115" name="Group 114">
            <a:extLst>
              <a:ext uri="{FF2B5EF4-FFF2-40B4-BE49-F238E27FC236}">
                <a16:creationId xmlns:a16="http://schemas.microsoft.com/office/drawing/2014/main" id="{69898304-55FD-D1E0-733D-13FCA45CF2E4}"/>
              </a:ext>
            </a:extLst>
          </p:cNvPr>
          <p:cNvGrpSpPr/>
          <p:nvPr/>
        </p:nvGrpSpPr>
        <p:grpSpPr>
          <a:xfrm>
            <a:off x="6657709" y="5589382"/>
            <a:ext cx="2747520" cy="113400"/>
            <a:chOff x="6657709" y="5589382"/>
            <a:chExt cx="2747520" cy="113400"/>
          </a:xfrm>
        </p:grpSpPr>
        <mc:AlternateContent xmlns:mc="http://schemas.openxmlformats.org/markup-compatibility/2006">
          <mc:Choice xmlns:p14="http://schemas.microsoft.com/office/powerpoint/2010/main" Requires="p14">
            <p:contentPart p14:bwMode="auto" r:id="rId146">
              <p14:nvContentPartPr>
                <p14:cNvPr id="110" name="Ink 109">
                  <a:extLst>
                    <a:ext uri="{FF2B5EF4-FFF2-40B4-BE49-F238E27FC236}">
                      <a16:creationId xmlns:a16="http://schemas.microsoft.com/office/drawing/2014/main" id="{C17D928B-EDBE-4F6B-FEA8-A2F903519D3D}"/>
                    </a:ext>
                  </a:extLst>
                </p14:cNvPr>
                <p14:cNvContentPartPr/>
                <p14:nvPr/>
              </p14:nvContentPartPr>
              <p14:xfrm>
                <a:off x="7686229" y="5589382"/>
                <a:ext cx="1712880" cy="86040"/>
              </p14:xfrm>
            </p:contentPart>
          </mc:Choice>
          <mc:Fallback>
            <p:pic>
              <p:nvPicPr>
                <p:cNvPr id="110" name="Ink 109">
                  <a:extLst>
                    <a:ext uri="{FF2B5EF4-FFF2-40B4-BE49-F238E27FC236}">
                      <a16:creationId xmlns:a16="http://schemas.microsoft.com/office/drawing/2014/main" id="{C17D928B-EDBE-4F6B-FEA8-A2F903519D3D}"/>
                    </a:ext>
                  </a:extLst>
                </p:cNvPr>
                <p:cNvPicPr/>
                <p:nvPr/>
              </p:nvPicPr>
              <p:blipFill>
                <a:blip r:embed="rId147"/>
                <a:stretch>
                  <a:fillRect/>
                </a:stretch>
              </p:blipFill>
              <p:spPr>
                <a:xfrm>
                  <a:off x="7668589" y="5571742"/>
                  <a:ext cx="1748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1" name="Ink 110">
                  <a:extLst>
                    <a:ext uri="{FF2B5EF4-FFF2-40B4-BE49-F238E27FC236}">
                      <a16:creationId xmlns:a16="http://schemas.microsoft.com/office/drawing/2014/main" id="{FD8EC549-CDA2-E2E4-E5C5-C949636E1823}"/>
                    </a:ext>
                  </a:extLst>
                </p14:cNvPr>
                <p14:cNvContentPartPr/>
                <p14:nvPr/>
              </p14:nvContentPartPr>
              <p14:xfrm>
                <a:off x="9220549" y="5616382"/>
                <a:ext cx="184680" cy="4680"/>
              </p14:xfrm>
            </p:contentPart>
          </mc:Choice>
          <mc:Fallback>
            <p:pic>
              <p:nvPicPr>
                <p:cNvPr id="111" name="Ink 110">
                  <a:extLst>
                    <a:ext uri="{FF2B5EF4-FFF2-40B4-BE49-F238E27FC236}">
                      <a16:creationId xmlns:a16="http://schemas.microsoft.com/office/drawing/2014/main" id="{FD8EC549-CDA2-E2E4-E5C5-C949636E1823}"/>
                    </a:ext>
                  </a:extLst>
                </p:cNvPr>
                <p:cNvPicPr/>
                <p:nvPr/>
              </p:nvPicPr>
              <p:blipFill>
                <a:blip r:embed="rId149"/>
                <a:stretch>
                  <a:fillRect/>
                </a:stretch>
              </p:blipFill>
              <p:spPr>
                <a:xfrm>
                  <a:off x="9202549" y="5598382"/>
                  <a:ext cx="220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2" name="Ink 111">
                  <a:extLst>
                    <a:ext uri="{FF2B5EF4-FFF2-40B4-BE49-F238E27FC236}">
                      <a16:creationId xmlns:a16="http://schemas.microsoft.com/office/drawing/2014/main" id="{D5259D03-1BB0-0D97-EEBE-E68745287355}"/>
                    </a:ext>
                  </a:extLst>
                </p14:cNvPr>
                <p14:cNvContentPartPr/>
                <p14:nvPr/>
              </p14:nvContentPartPr>
              <p14:xfrm>
                <a:off x="8310469" y="5631502"/>
                <a:ext cx="221760" cy="13680"/>
              </p14:xfrm>
            </p:contentPart>
          </mc:Choice>
          <mc:Fallback>
            <p:pic>
              <p:nvPicPr>
                <p:cNvPr id="112" name="Ink 111">
                  <a:extLst>
                    <a:ext uri="{FF2B5EF4-FFF2-40B4-BE49-F238E27FC236}">
                      <a16:creationId xmlns:a16="http://schemas.microsoft.com/office/drawing/2014/main" id="{D5259D03-1BB0-0D97-EEBE-E68745287355}"/>
                    </a:ext>
                  </a:extLst>
                </p:cNvPr>
                <p:cNvPicPr/>
                <p:nvPr/>
              </p:nvPicPr>
              <p:blipFill>
                <a:blip r:embed="rId151"/>
                <a:stretch>
                  <a:fillRect/>
                </a:stretch>
              </p:blipFill>
              <p:spPr>
                <a:xfrm>
                  <a:off x="8292829" y="5613862"/>
                  <a:ext cx="257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4" name="Ink 113">
                  <a:extLst>
                    <a:ext uri="{FF2B5EF4-FFF2-40B4-BE49-F238E27FC236}">
                      <a16:creationId xmlns:a16="http://schemas.microsoft.com/office/drawing/2014/main" id="{9FB0D225-30F8-9941-FE53-04D5D5B761D8}"/>
                    </a:ext>
                  </a:extLst>
                </p14:cNvPr>
                <p14:cNvContentPartPr/>
                <p14:nvPr/>
              </p14:nvContentPartPr>
              <p14:xfrm>
                <a:off x="6657709" y="5660302"/>
                <a:ext cx="901440" cy="42480"/>
              </p14:xfrm>
            </p:contentPart>
          </mc:Choice>
          <mc:Fallback>
            <p:pic>
              <p:nvPicPr>
                <p:cNvPr id="114" name="Ink 113">
                  <a:extLst>
                    <a:ext uri="{FF2B5EF4-FFF2-40B4-BE49-F238E27FC236}">
                      <a16:creationId xmlns:a16="http://schemas.microsoft.com/office/drawing/2014/main" id="{9FB0D225-30F8-9941-FE53-04D5D5B761D8}"/>
                    </a:ext>
                  </a:extLst>
                </p:cNvPr>
                <p:cNvPicPr/>
                <p:nvPr/>
              </p:nvPicPr>
              <p:blipFill>
                <a:blip r:embed="rId153"/>
                <a:stretch>
                  <a:fillRect/>
                </a:stretch>
              </p:blipFill>
              <p:spPr>
                <a:xfrm>
                  <a:off x="6640069" y="5642302"/>
                  <a:ext cx="93708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116" name="Ink 115">
                <a:extLst>
                  <a:ext uri="{FF2B5EF4-FFF2-40B4-BE49-F238E27FC236}">
                    <a16:creationId xmlns:a16="http://schemas.microsoft.com/office/drawing/2014/main" id="{0FC28D0B-DA66-DAA0-71A6-A1BC02722762}"/>
                  </a:ext>
                </a:extLst>
              </p14:cNvPr>
              <p14:cNvContentPartPr/>
              <p14:nvPr/>
            </p14:nvContentPartPr>
            <p14:xfrm>
              <a:off x="6419029" y="5312542"/>
              <a:ext cx="26640" cy="68760"/>
            </p14:xfrm>
          </p:contentPart>
        </mc:Choice>
        <mc:Fallback>
          <p:pic>
            <p:nvPicPr>
              <p:cNvPr id="116" name="Ink 115">
                <a:extLst>
                  <a:ext uri="{FF2B5EF4-FFF2-40B4-BE49-F238E27FC236}">
                    <a16:creationId xmlns:a16="http://schemas.microsoft.com/office/drawing/2014/main" id="{0FC28D0B-DA66-DAA0-71A6-A1BC02722762}"/>
                  </a:ext>
                </a:extLst>
              </p:cNvPr>
              <p:cNvPicPr/>
              <p:nvPr/>
            </p:nvPicPr>
            <p:blipFill>
              <a:blip r:embed="rId155"/>
              <a:stretch>
                <a:fillRect/>
              </a:stretch>
            </p:blipFill>
            <p:spPr>
              <a:xfrm>
                <a:off x="6401029" y="5294902"/>
                <a:ext cx="62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 name="Ink 116">
                <a:extLst>
                  <a:ext uri="{FF2B5EF4-FFF2-40B4-BE49-F238E27FC236}">
                    <a16:creationId xmlns:a16="http://schemas.microsoft.com/office/drawing/2014/main" id="{82B2D189-45F4-1EE5-E011-9BEE5A33B543}"/>
                  </a:ext>
                </a:extLst>
              </p14:cNvPr>
              <p14:cNvContentPartPr/>
              <p14:nvPr/>
            </p14:nvContentPartPr>
            <p14:xfrm>
              <a:off x="5271709" y="5574622"/>
              <a:ext cx="1278000" cy="81720"/>
            </p14:xfrm>
          </p:contentPart>
        </mc:Choice>
        <mc:Fallback>
          <p:pic>
            <p:nvPicPr>
              <p:cNvPr id="117" name="Ink 116">
                <a:extLst>
                  <a:ext uri="{FF2B5EF4-FFF2-40B4-BE49-F238E27FC236}">
                    <a16:creationId xmlns:a16="http://schemas.microsoft.com/office/drawing/2014/main" id="{82B2D189-45F4-1EE5-E011-9BEE5A33B543}"/>
                  </a:ext>
                </a:extLst>
              </p:cNvPr>
              <p:cNvPicPr/>
              <p:nvPr/>
            </p:nvPicPr>
            <p:blipFill>
              <a:blip r:embed="rId157"/>
              <a:stretch>
                <a:fillRect/>
              </a:stretch>
            </p:blipFill>
            <p:spPr>
              <a:xfrm>
                <a:off x="5253709" y="5556622"/>
                <a:ext cx="1313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8" name="Ink 117">
                <a:extLst>
                  <a:ext uri="{FF2B5EF4-FFF2-40B4-BE49-F238E27FC236}">
                    <a16:creationId xmlns:a16="http://schemas.microsoft.com/office/drawing/2014/main" id="{9E75AE2F-1728-83C5-02F5-8E46CFA4F18E}"/>
                  </a:ext>
                </a:extLst>
              </p14:cNvPr>
              <p14:cNvContentPartPr/>
              <p14:nvPr/>
            </p14:nvContentPartPr>
            <p14:xfrm>
              <a:off x="3856909" y="5724022"/>
              <a:ext cx="1437480" cy="35280"/>
            </p14:xfrm>
          </p:contentPart>
        </mc:Choice>
        <mc:Fallback>
          <p:pic>
            <p:nvPicPr>
              <p:cNvPr id="118" name="Ink 117">
                <a:extLst>
                  <a:ext uri="{FF2B5EF4-FFF2-40B4-BE49-F238E27FC236}">
                    <a16:creationId xmlns:a16="http://schemas.microsoft.com/office/drawing/2014/main" id="{9E75AE2F-1728-83C5-02F5-8E46CFA4F18E}"/>
                  </a:ext>
                </a:extLst>
              </p:cNvPr>
              <p:cNvPicPr/>
              <p:nvPr/>
            </p:nvPicPr>
            <p:blipFill>
              <a:blip r:embed="rId159"/>
              <a:stretch>
                <a:fillRect/>
              </a:stretch>
            </p:blipFill>
            <p:spPr>
              <a:xfrm>
                <a:off x="3839269" y="5706382"/>
                <a:ext cx="1473120" cy="7092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6673" y="344181"/>
            <a:ext cx="9326981" cy="5693866"/>
          </a:xfrm>
          <a:prstGeom prst="rect">
            <a:avLst/>
          </a:prstGeom>
          <a:noFill/>
        </p:spPr>
        <p:txBody>
          <a:bodyPr wrap="square" rtlCol="0">
            <a:spAutoFit/>
          </a:bodyPr>
          <a:lstStyle/>
          <a:p>
            <a:r>
              <a:rPr lang="en-US" sz="2800" b="1">
                <a:solidFill>
                  <a:srgbClr val="FFC000"/>
                </a:solidFill>
                <a:cs typeface="+mj-cs"/>
              </a:rPr>
              <a:t>Matthew 19:23–26  </a:t>
            </a:r>
          </a:p>
          <a:p>
            <a:r>
              <a:rPr lang="en-US" sz="2400">
                <a:solidFill>
                  <a:srgbClr val="FFC000"/>
                </a:solidFill>
                <a:cs typeface="+mj-cs"/>
              </a:rPr>
              <a:t>19:23 Then said Jesus unto his disciples, Verily I say unto you, That a rich man shall hardly enter into the kingdom of heaven. 19:24 And again I say unto you, It is easier for a camel to go through the eye of a needle, than for a rich man to enter into the kingdom of God. 19:25 When his disciples heard it, they were exceedingly amazed, saying, Who then can be saved? 19:26 But Jesus beheld them, and said unto them, With men this is impossible; but with God all things are possible. (KJV </a:t>
            </a:r>
            <a:r>
              <a:rPr lang="en-US" sz="2400">
                <a:solidFill>
                  <a:srgbClr val="00B0F0"/>
                </a:solidFill>
                <a:cs typeface="+mj-cs"/>
              </a:rPr>
              <a:t>23 </a:t>
            </a:r>
            <a:r>
              <a:rPr lang="el-GR" sz="2400">
                <a:solidFill>
                  <a:srgbClr val="00B0F0"/>
                </a:solidFill>
                <a:cs typeface="+mj-cs"/>
              </a:rPr>
              <a:t>Ὁ δὲ Ἰησοῦς εἶπεν τοῖς μαθηταῖς αὐτοῦ·* ἀμὴν λέγω ὑμῖν ὅτι πλούσιος δυσκόλως εἰσελεύσεται εἰς τὴν βασιλείαν τῶν οὐρανῶν. 24 πάλιν δὲ λέγω ὑμῖν, ⸆ εὐκοπώτερόν ἐστιν ⸀κάμηλον διὰ ⸁τρυπήματος ῥαφίδος ⸀1διελθεῖν ἢ πλούσιον ⸂εἰσελθεῖν εἰς τὴν βασιλείαν τοῦ θεοῦ⸃. 25 ἀκούσαντες δὲ οἱ μαθηταὶ ⸆ ἐξεπλήσσοντο ⸇ σφόδρα λέγοντες·* τίς ἄρα δύναται σωθῆναι; 26 ἐμβλέψας δὲ ὁ Ἰησοῦς εἶπεν αὐτοῖς· παρὰ ἀνθρώποις τοῦτο ἀδύνατόν ἐστιν,* παρὰ δὲ θεῷ ⸉πάντα δυνατά⸊</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479BD8A-49AB-6168-E862-D02F57C2FDF7}"/>
                  </a:ext>
                </a:extLst>
              </p14:cNvPr>
              <p14:cNvContentPartPr/>
              <p14:nvPr/>
            </p14:nvContentPartPr>
            <p14:xfrm>
              <a:off x="5804869" y="1610662"/>
              <a:ext cx="36000" cy="39600"/>
            </p14:xfrm>
          </p:contentPart>
        </mc:Choice>
        <mc:Fallback>
          <p:pic>
            <p:nvPicPr>
              <p:cNvPr id="2" name="Ink 1">
                <a:extLst>
                  <a:ext uri="{FF2B5EF4-FFF2-40B4-BE49-F238E27FC236}">
                    <a16:creationId xmlns:a16="http://schemas.microsoft.com/office/drawing/2014/main" id="{6479BD8A-49AB-6168-E862-D02F57C2FDF7}"/>
                  </a:ext>
                </a:extLst>
              </p:cNvPr>
              <p:cNvPicPr/>
              <p:nvPr/>
            </p:nvPicPr>
            <p:blipFill>
              <a:blip r:embed="rId5"/>
              <a:stretch>
                <a:fillRect/>
              </a:stretch>
            </p:blipFill>
            <p:spPr>
              <a:xfrm>
                <a:off x="5786869" y="1593022"/>
                <a:ext cx="71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3BC01F0-BDA9-84BB-568F-13283996B0EF}"/>
                  </a:ext>
                </a:extLst>
              </p14:cNvPr>
              <p14:cNvContentPartPr/>
              <p14:nvPr/>
            </p14:nvContentPartPr>
            <p14:xfrm>
              <a:off x="1985629" y="1890742"/>
              <a:ext cx="6503760" cy="115560"/>
            </p14:xfrm>
          </p:contentPart>
        </mc:Choice>
        <mc:Fallback>
          <p:pic>
            <p:nvPicPr>
              <p:cNvPr id="4" name="Ink 3">
                <a:extLst>
                  <a:ext uri="{FF2B5EF4-FFF2-40B4-BE49-F238E27FC236}">
                    <a16:creationId xmlns:a16="http://schemas.microsoft.com/office/drawing/2014/main" id="{A3BC01F0-BDA9-84BB-568F-13283996B0EF}"/>
                  </a:ext>
                </a:extLst>
              </p:cNvPr>
              <p:cNvPicPr/>
              <p:nvPr/>
            </p:nvPicPr>
            <p:blipFill>
              <a:blip r:embed="rId7"/>
              <a:stretch>
                <a:fillRect/>
              </a:stretch>
            </p:blipFill>
            <p:spPr>
              <a:xfrm>
                <a:off x="1967989" y="1873102"/>
                <a:ext cx="6539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CAB0CFB-C9C3-F0CA-115F-9C49D96DC43F}"/>
                  </a:ext>
                </a:extLst>
              </p14:cNvPr>
              <p14:cNvContentPartPr/>
              <p14:nvPr/>
            </p14:nvContentPartPr>
            <p14:xfrm>
              <a:off x="3105949" y="2548102"/>
              <a:ext cx="2344320" cy="170280"/>
            </p14:xfrm>
          </p:contentPart>
        </mc:Choice>
        <mc:Fallback>
          <p:pic>
            <p:nvPicPr>
              <p:cNvPr id="5" name="Ink 4">
                <a:extLst>
                  <a:ext uri="{FF2B5EF4-FFF2-40B4-BE49-F238E27FC236}">
                    <a16:creationId xmlns:a16="http://schemas.microsoft.com/office/drawing/2014/main" id="{BCAB0CFB-C9C3-F0CA-115F-9C49D96DC43F}"/>
                  </a:ext>
                </a:extLst>
              </p:cNvPr>
              <p:cNvPicPr/>
              <p:nvPr/>
            </p:nvPicPr>
            <p:blipFill>
              <a:blip r:embed="rId9"/>
              <a:stretch>
                <a:fillRect/>
              </a:stretch>
            </p:blipFill>
            <p:spPr>
              <a:xfrm>
                <a:off x="3088309" y="2530102"/>
                <a:ext cx="23799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B2F7B04-8E1C-8F63-4DB2-B3669024BF28}"/>
                  </a:ext>
                </a:extLst>
              </p14:cNvPr>
              <p14:cNvContentPartPr/>
              <p14:nvPr/>
            </p14:nvContentPartPr>
            <p14:xfrm>
              <a:off x="6847789" y="2610382"/>
              <a:ext cx="2572560" cy="114480"/>
            </p14:xfrm>
          </p:contentPart>
        </mc:Choice>
        <mc:Fallback>
          <p:pic>
            <p:nvPicPr>
              <p:cNvPr id="7" name="Ink 6">
                <a:extLst>
                  <a:ext uri="{FF2B5EF4-FFF2-40B4-BE49-F238E27FC236}">
                    <a16:creationId xmlns:a16="http://schemas.microsoft.com/office/drawing/2014/main" id="{9B2F7B04-8E1C-8F63-4DB2-B3669024BF28}"/>
                  </a:ext>
                </a:extLst>
              </p:cNvPr>
              <p:cNvPicPr/>
              <p:nvPr/>
            </p:nvPicPr>
            <p:blipFill>
              <a:blip r:embed="rId11"/>
              <a:stretch>
                <a:fillRect/>
              </a:stretch>
            </p:blipFill>
            <p:spPr>
              <a:xfrm>
                <a:off x="6829789" y="2592382"/>
                <a:ext cx="2608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3F095AE-92DB-ACE4-452D-3EC117A755B6}"/>
                  </a:ext>
                </a:extLst>
              </p14:cNvPr>
              <p14:cNvContentPartPr/>
              <p14:nvPr/>
            </p14:nvContentPartPr>
            <p14:xfrm>
              <a:off x="7152349" y="2984782"/>
              <a:ext cx="1441080" cy="124200"/>
            </p14:xfrm>
          </p:contentPart>
        </mc:Choice>
        <mc:Fallback>
          <p:pic>
            <p:nvPicPr>
              <p:cNvPr id="9" name="Ink 8">
                <a:extLst>
                  <a:ext uri="{FF2B5EF4-FFF2-40B4-BE49-F238E27FC236}">
                    <a16:creationId xmlns:a16="http://schemas.microsoft.com/office/drawing/2014/main" id="{73F095AE-92DB-ACE4-452D-3EC117A755B6}"/>
                  </a:ext>
                </a:extLst>
              </p:cNvPr>
              <p:cNvPicPr/>
              <p:nvPr/>
            </p:nvPicPr>
            <p:blipFill>
              <a:blip r:embed="rId13"/>
              <a:stretch>
                <a:fillRect/>
              </a:stretch>
            </p:blipFill>
            <p:spPr>
              <a:xfrm>
                <a:off x="7134709" y="2966782"/>
                <a:ext cx="1476720" cy="159840"/>
              </a:xfrm>
              <a:prstGeom prst="rect">
                <a:avLst/>
              </a:prstGeom>
            </p:spPr>
          </p:pic>
        </mc:Fallback>
      </mc:AlternateContent>
      <p:grpSp>
        <p:nvGrpSpPr>
          <p:cNvPr id="13" name="Group 12">
            <a:extLst>
              <a:ext uri="{FF2B5EF4-FFF2-40B4-BE49-F238E27FC236}">
                <a16:creationId xmlns:a16="http://schemas.microsoft.com/office/drawing/2014/main" id="{9352A2BD-929A-6F78-8175-DD73786BD56D}"/>
              </a:ext>
            </a:extLst>
          </p:cNvPr>
          <p:cNvGrpSpPr/>
          <p:nvPr/>
        </p:nvGrpSpPr>
        <p:grpSpPr>
          <a:xfrm>
            <a:off x="775309" y="3306982"/>
            <a:ext cx="5467680" cy="84960"/>
            <a:chOff x="775309" y="3306982"/>
            <a:chExt cx="5467680" cy="8496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BF1EFBE-C3E1-25AD-9426-22804945BF9A}"/>
                    </a:ext>
                  </a:extLst>
                </p14:cNvPr>
                <p14:cNvContentPartPr/>
                <p14:nvPr/>
              </p14:nvContentPartPr>
              <p14:xfrm>
                <a:off x="775309" y="3306982"/>
                <a:ext cx="796680" cy="64440"/>
              </p14:xfrm>
            </p:contentPart>
          </mc:Choice>
          <mc:Fallback>
            <p:pic>
              <p:nvPicPr>
                <p:cNvPr id="11" name="Ink 10">
                  <a:extLst>
                    <a:ext uri="{FF2B5EF4-FFF2-40B4-BE49-F238E27FC236}">
                      <a16:creationId xmlns:a16="http://schemas.microsoft.com/office/drawing/2014/main" id="{9BF1EFBE-C3E1-25AD-9426-22804945BF9A}"/>
                    </a:ext>
                  </a:extLst>
                </p:cNvPr>
                <p:cNvPicPr/>
                <p:nvPr/>
              </p:nvPicPr>
              <p:blipFill>
                <a:blip r:embed="rId15"/>
                <a:stretch>
                  <a:fillRect/>
                </a:stretch>
              </p:blipFill>
              <p:spPr>
                <a:xfrm>
                  <a:off x="757309" y="3288982"/>
                  <a:ext cx="832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3C189CB-9D24-03E9-857A-703A1452AF12}"/>
                    </a:ext>
                  </a:extLst>
                </p14:cNvPr>
                <p14:cNvContentPartPr/>
                <p14:nvPr/>
              </p14:nvContentPartPr>
              <p14:xfrm>
                <a:off x="2217469" y="3322102"/>
                <a:ext cx="4025520" cy="69840"/>
              </p14:xfrm>
            </p:contentPart>
          </mc:Choice>
          <mc:Fallback>
            <p:pic>
              <p:nvPicPr>
                <p:cNvPr id="12" name="Ink 11">
                  <a:extLst>
                    <a:ext uri="{FF2B5EF4-FFF2-40B4-BE49-F238E27FC236}">
                      <a16:creationId xmlns:a16="http://schemas.microsoft.com/office/drawing/2014/main" id="{13C189CB-9D24-03E9-857A-703A1452AF12}"/>
                    </a:ext>
                  </a:extLst>
                </p:cNvPr>
                <p:cNvPicPr/>
                <p:nvPr/>
              </p:nvPicPr>
              <p:blipFill>
                <a:blip r:embed="rId17"/>
                <a:stretch>
                  <a:fillRect/>
                </a:stretch>
              </p:blipFill>
              <p:spPr>
                <a:xfrm>
                  <a:off x="2199469" y="3304462"/>
                  <a:ext cx="4061160" cy="105480"/>
                </a:xfrm>
                <a:prstGeom prst="rect">
                  <a:avLst/>
                </a:prstGeom>
              </p:spPr>
            </p:pic>
          </mc:Fallback>
        </mc:AlternateContent>
      </p:grpSp>
    </p:spTree>
    <p:extLst>
      <p:ext uri="{BB962C8B-B14F-4D97-AF65-F5344CB8AC3E}">
        <p14:creationId xmlns:p14="http://schemas.microsoft.com/office/powerpoint/2010/main" val="906919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18925</TotalTime>
  <Words>3336</Words>
  <Application>Microsoft Office PowerPoint</Application>
  <PresentationFormat>Widescreen</PresentationFormat>
  <Paragraphs>119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94</cp:revision>
  <dcterms:created xsi:type="dcterms:W3CDTF">2021-02-18T19:11:41Z</dcterms:created>
  <dcterms:modified xsi:type="dcterms:W3CDTF">2023-04-26T23:56:33Z</dcterms:modified>
</cp:coreProperties>
</file>